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9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10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200" r:id="rId2"/>
  </p:sldMasterIdLst>
  <p:notesMasterIdLst>
    <p:notesMasterId r:id="rId46"/>
  </p:notesMasterIdLst>
  <p:handoutMasterIdLst>
    <p:handoutMasterId r:id="rId47"/>
  </p:handoutMasterIdLst>
  <p:sldIdLst>
    <p:sldId id="436" r:id="rId3"/>
    <p:sldId id="622" r:id="rId4"/>
    <p:sldId id="669" r:id="rId5"/>
    <p:sldId id="636" r:id="rId6"/>
    <p:sldId id="637" r:id="rId7"/>
    <p:sldId id="638" r:id="rId8"/>
    <p:sldId id="671" r:id="rId9"/>
    <p:sldId id="639" r:id="rId10"/>
    <p:sldId id="645" r:id="rId11"/>
    <p:sldId id="672" r:id="rId12"/>
    <p:sldId id="640" r:id="rId13"/>
    <p:sldId id="641" r:id="rId14"/>
    <p:sldId id="642" r:id="rId15"/>
    <p:sldId id="644" r:id="rId16"/>
    <p:sldId id="643" r:id="rId17"/>
    <p:sldId id="673" r:id="rId18"/>
    <p:sldId id="646" r:id="rId19"/>
    <p:sldId id="647" r:id="rId20"/>
    <p:sldId id="648" r:id="rId21"/>
    <p:sldId id="674" r:id="rId22"/>
    <p:sldId id="649" r:id="rId23"/>
    <p:sldId id="650" r:id="rId24"/>
    <p:sldId id="651" r:id="rId25"/>
    <p:sldId id="652" r:id="rId26"/>
    <p:sldId id="653" r:id="rId27"/>
    <p:sldId id="654" r:id="rId28"/>
    <p:sldId id="655" r:id="rId29"/>
    <p:sldId id="656" r:id="rId30"/>
    <p:sldId id="657" r:id="rId31"/>
    <p:sldId id="658" r:id="rId32"/>
    <p:sldId id="675" r:id="rId33"/>
    <p:sldId id="659" r:id="rId34"/>
    <p:sldId id="670" r:id="rId35"/>
    <p:sldId id="661" r:id="rId36"/>
    <p:sldId id="662" r:id="rId37"/>
    <p:sldId id="663" r:id="rId38"/>
    <p:sldId id="664" r:id="rId39"/>
    <p:sldId id="665" r:id="rId40"/>
    <p:sldId id="666" r:id="rId41"/>
    <p:sldId id="676" r:id="rId42"/>
    <p:sldId id="667" r:id="rId43"/>
    <p:sldId id="668" r:id="rId44"/>
    <p:sldId id="678" r:id="rId45"/>
  </p:sldIdLst>
  <p:sldSz cx="9144000" cy="6858000" type="screen4x3"/>
  <p:notesSz cx="9856788" cy="6797675"/>
  <p:defaultTextStyle>
    <a:defPPr>
      <a:defRPr lang="es-PE"/>
    </a:defPPr>
    <a:lvl1pPr algn="ctr" rtl="0" fontAlgn="base">
      <a:spcBef>
        <a:spcPct val="5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66CCFF"/>
    <a:srgbClr val="0066FF"/>
    <a:srgbClr val="000099"/>
    <a:srgbClr val="FF0000"/>
    <a:srgbClr val="FF6600"/>
    <a:srgbClr val="003399"/>
    <a:srgbClr val="FF990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81" autoAdjust="0"/>
    <p:restoredTop sz="91729" autoAdjust="0"/>
  </p:normalViewPr>
  <p:slideViewPr>
    <p:cSldViewPr>
      <p:cViewPr varScale="1">
        <p:scale>
          <a:sx n="59" d="100"/>
          <a:sy n="59" d="100"/>
        </p:scale>
        <p:origin x="127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540"/>
    </p:cViewPr>
  </p:sorterViewPr>
  <p:notesViewPr>
    <p:cSldViewPr>
      <p:cViewPr varScale="1">
        <p:scale>
          <a:sx n="33" d="100"/>
          <a:sy n="33" d="100"/>
        </p:scale>
        <p:origin x="-1548" y="-90"/>
      </p:cViewPr>
      <p:guideLst>
        <p:guide orient="horz" pos="2141"/>
        <p:guide pos="31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OPIAS%20DE%20TESIS\2017-2018\STEEVEN%20ROMERO\MODELO%20MATE%20MATICO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OPIAS%20DE%20TESIS\2017-2018\STEEVEN%20ROMERO\MODELO%20MATE%20MATICO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7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AERONAVES OPERATIVAS-INOPERATIVAS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4.6695183372348702E-2"/>
          <c:y val="0.27906147536862003"/>
          <c:w val="0.52953209774282994"/>
          <c:h val="0.623980035125647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2">
                <a:lumMod val="50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99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73E-4545-8C0F-F473D65538A3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73E-4545-8C0F-F473D65538A3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73E-4545-8C0F-F473D65538A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(Hoja2!$B$2,Hoja2!$F$2:$G$2)</c:f>
              <c:strCache>
                <c:ptCount val="3"/>
                <c:pt idx="0">
                  <c:v>TOTAL AERONAVES </c:v>
                </c:pt>
                <c:pt idx="1">
                  <c:v>OPERATIVAS</c:v>
                </c:pt>
                <c:pt idx="2">
                  <c:v>NO OPERATIVAS </c:v>
                </c:pt>
              </c:strCache>
            </c:strRef>
          </c:cat>
          <c:val>
            <c:numRef>
              <c:f>(Hoja2!$B$3,Hoja2!$F$3:$G$3)</c:f>
              <c:numCache>
                <c:formatCode>General</c:formatCode>
                <c:ptCount val="3"/>
                <c:pt idx="0">
                  <c:v>28</c:v>
                </c:pt>
                <c:pt idx="1">
                  <c:v>6</c:v>
                </c:pt>
                <c:pt idx="2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73E-4545-8C0F-F473D65538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5413712"/>
        <c:axId val="-2055419696"/>
      </c:barChart>
      <c:catAx>
        <c:axId val="-2055413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55419696"/>
        <c:crosses val="autoZero"/>
        <c:auto val="1"/>
        <c:lblAlgn val="ctr"/>
        <c:lblOffset val="100"/>
        <c:noMultiLvlLbl val="0"/>
      </c:catAx>
      <c:valAx>
        <c:axId val="-2055419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5541371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100"/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u="sng"/>
              <a:t>DISTRIBUCIÓN DE HORAS DEL POA 2014-2018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D7C-497D-9076-5337A0DF1C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D7C-497D-9076-5337A0DF1C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D7C-497D-9076-5337A0DF1C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D7C-497D-9076-5337A0DF1CB8}"/>
              </c:ext>
            </c:extLst>
          </c:dPt>
          <c:dLbls>
            <c:dLbl>
              <c:idx val="3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D7C-497D-9076-5337A0DF1CB8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'RESUMEN POR ROLES '!$A$3:$A$6</c:f>
              <c:strCache>
                <c:ptCount val="4"/>
                <c:pt idx="0">
                  <c:v>ORGANO DE MANIOBRA </c:v>
                </c:pt>
                <c:pt idx="1">
                  <c:v>AUTORIDAD MARÍTIMA </c:v>
                </c:pt>
                <c:pt idx="2">
                  <c:v>ENTRENAMIENTO</c:v>
                </c:pt>
                <c:pt idx="3">
                  <c:v>APOYO A INSTITUCIONES ESTADO</c:v>
                </c:pt>
              </c:strCache>
            </c:strRef>
          </c:cat>
          <c:val>
            <c:numRef>
              <c:f>'RESUMEN POR ROLES '!$B$3:$B$6</c:f>
              <c:numCache>
                <c:formatCode>General</c:formatCode>
                <c:ptCount val="4"/>
                <c:pt idx="0">
                  <c:v>3453.2</c:v>
                </c:pt>
                <c:pt idx="1">
                  <c:v>4506.8</c:v>
                </c:pt>
                <c:pt idx="2">
                  <c:v>3655.3</c:v>
                </c:pt>
                <c:pt idx="3">
                  <c:v>637.92999999999995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7C-497D-9076-5337A0DF1CB8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6D7C-497D-9076-5337A0DF1C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6D7C-497D-9076-5337A0DF1C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6D7C-497D-9076-5337A0DF1C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6D7C-497D-9076-5337A0DF1CB8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'RESUMEN POR ROLES '!$A$3:$A$6</c:f>
              <c:strCache>
                <c:ptCount val="4"/>
                <c:pt idx="0">
                  <c:v>ORGANO DE MANIOBRA </c:v>
                </c:pt>
                <c:pt idx="1">
                  <c:v>AUTORIDAD MARÍTIMA </c:v>
                </c:pt>
                <c:pt idx="2">
                  <c:v>ENTRENAMIENTO</c:v>
                </c:pt>
                <c:pt idx="3">
                  <c:v>APOYO A INSTITUCIONES ESTADO</c:v>
                </c:pt>
              </c:strCache>
            </c:strRef>
          </c:cat>
          <c:val>
            <c:numRef>
              <c:f>'RESUMEN POR ROLES '!$C$3:$C$6</c:f>
              <c:numCache>
                <c:formatCode>0%</c:formatCode>
                <c:ptCount val="4"/>
                <c:pt idx="0">
                  <c:v>0.28181956920746609</c:v>
                </c:pt>
                <c:pt idx="1">
                  <c:v>0.36780506037999777</c:v>
                </c:pt>
                <c:pt idx="2">
                  <c:v>0.29831317946370062</c:v>
                </c:pt>
                <c:pt idx="3">
                  <c:v>5.2062190948835532E-2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6D7C-497D-9076-5337A0DF1CB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911783188560443"/>
          <c:y val="0.38777356287716241"/>
          <c:w val="0.24341866614597013"/>
          <c:h val="0.2700279040573181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72340485741168"/>
          <c:y val="6.3091174209284465E-2"/>
          <c:w val="0.61044368274720373"/>
          <c:h val="0.6238441862281841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'PRESUP DEFIN'!$A$2</c:f>
              <c:strCache>
                <c:ptCount val="1"/>
                <c:pt idx="0">
                  <c:v>ASIGNACIÓN ANUAL TOTAL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c:spPr>
          <c:invertIfNegative val="0"/>
          <c:trendline>
            <c:spPr>
              <a:ln w="19050" cap="rnd">
                <a:solidFill>
                  <a:srgbClr val="C00000"/>
                </a:solidFill>
                <a:prstDash val="sysDot"/>
              </a:ln>
              <a:effectLst/>
            </c:spPr>
            <c:trendlineType val="movingAvg"/>
            <c:period val="2"/>
            <c:dispRSqr val="0"/>
            <c:dispEq val="0"/>
          </c:trendline>
          <c:cat>
            <c:numRef>
              <c:f>'PRESUP DEFIN'!$B$1:$L$1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'PRESUP DEFIN'!$B$2:$L$2</c:f>
              <c:numCache>
                <c:formatCode>_("$"* #,##0.00_);_("$"* \(#,##0.00\);_("$"* "-"??_);_(@_)</c:formatCode>
                <c:ptCount val="11"/>
                <c:pt idx="1">
                  <c:v>4424153.3600000003</c:v>
                </c:pt>
                <c:pt idx="2">
                  <c:v>2924523.61</c:v>
                </c:pt>
                <c:pt idx="3">
                  <c:v>4975720.37</c:v>
                </c:pt>
                <c:pt idx="4">
                  <c:v>3221051.45</c:v>
                </c:pt>
                <c:pt idx="5">
                  <c:v>4403555.4800000004</c:v>
                </c:pt>
                <c:pt idx="6">
                  <c:v>6171856.1799999997</c:v>
                </c:pt>
                <c:pt idx="7">
                  <c:v>6787360.2999999998</c:v>
                </c:pt>
                <c:pt idx="8">
                  <c:v>1643867.43</c:v>
                </c:pt>
                <c:pt idx="9">
                  <c:v>2668306.7999999998</c:v>
                </c:pt>
                <c:pt idx="10">
                  <c:v>4987661.21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D6C-4915-A69A-24C0D51879FD}"/>
            </c:ext>
          </c:extLst>
        </c:ser>
        <c:ser>
          <c:idx val="2"/>
          <c:order val="2"/>
          <c:tx>
            <c:strRef>
              <c:f>'C:\Users\Corei5\Desktop\STEVEN ROMERO LO QUE VALE SEMANA 22 AL 26 OCT 2018\Steve Romero info 26 sept\COAVNA\[PRESUPUESTO COAVNA 2008-2018 RESUMEN CEDULAS OK.xlsx]Hoja1'!$A$3</c:f>
              <c:strCache>
                <c:ptCount val="1"/>
                <c:pt idx="0">
                  <c:v>ASIGNADO A MANTENIMIENTO AERONAVES </c:v>
                </c:pt>
              </c:strCache>
            </c:strRef>
          </c:tx>
          <c:spPr>
            <a:solidFill>
              <a:schemeClr val="accent5">
                <a:shade val="82000"/>
              </a:schemeClr>
            </a:solidFill>
            <a:ln>
              <a:noFill/>
            </a:ln>
            <a:effectLst/>
          </c:spPr>
          <c:invertIfNegative val="0"/>
          <c:cat>
            <c:numRef>
              <c:f>'C:\Users\Corei5\Desktop\STEVEN ROMERO LO QUE VALE SEMANA 22 AL 26 OCT 2018\Steve Romero info 26 sept\COAVNA\[PRESUPUESTO COAVNA 2008-2018 RESUMEN CEDULAS OK.xlsx]Hoja1'!$B$1:$L$1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'C:\Users\Corei5\Desktop\STEVEN ROMERO LO QUE VALE SEMANA 22 AL 26 OCT 2018\Steve Romero info 26 sept\COAVNA\[PRESUPUESTO COAVNA 2008-2018 RESUMEN CEDULAS OK.xlsx]Hoja1'!$B$3:$L$3</c:f>
              <c:numCache>
                <c:formatCode>General</c:formatCode>
                <c:ptCount val="11"/>
                <c:pt idx="1">
                  <c:v>3177097.03</c:v>
                </c:pt>
                <c:pt idx="2">
                  <c:v>3843930.12</c:v>
                </c:pt>
                <c:pt idx="3">
                  <c:v>2820654.99</c:v>
                </c:pt>
                <c:pt idx="4">
                  <c:v>504112.3</c:v>
                </c:pt>
                <c:pt idx="5">
                  <c:v>504112.3</c:v>
                </c:pt>
                <c:pt idx="6">
                  <c:v>982429</c:v>
                </c:pt>
                <c:pt idx="7">
                  <c:v>5028058.29</c:v>
                </c:pt>
                <c:pt idx="10">
                  <c:v>3278237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D6C-4915-A69A-24C0D51879FD}"/>
            </c:ext>
          </c:extLst>
        </c:ser>
        <c:ser>
          <c:idx val="3"/>
          <c:order val="3"/>
          <c:tx>
            <c:strRef>
              <c:f>'C:\Users\Corei5\Desktop\STEVEN ROMERO LO QUE VALE SEMANA 22 AL 26 OCT 2018\Steve Romero info 26 sept\COAVNA\[PRESUPUESTO COAVNA 2008-2018 RESUMEN CEDULAS OK.xlsx]Hoja1'!$A$4</c:f>
              <c:strCache>
                <c:ptCount val="1"/>
                <c:pt idx="0">
                  <c:v>INCREMENTO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'C:\Users\Corei5\Desktop\STEVEN ROMERO LO QUE VALE SEMANA 22 AL 26 OCT 2018\Steve Romero info 26 sept\COAVNA\[PRESUPUESTO COAVNA 2008-2018 RESUMEN CEDULAS OK.xlsx]Hoja1'!$B$1:$L$1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'C:\Users\Corei5\Desktop\STEVEN ROMERO LO QUE VALE SEMANA 22 AL 26 OCT 2018\Steve Romero info 26 sept\COAVNA\[PRESUPUESTO COAVNA 2008-2018 RESUMEN CEDULAS OK.xlsx]Hoja1'!$B$4:$L$4</c:f>
              <c:numCache>
                <c:formatCode>General</c:formatCode>
                <c:ptCount val="11"/>
                <c:pt idx="1">
                  <c:v>468760.36</c:v>
                </c:pt>
                <c:pt idx="3">
                  <c:v>2354783.66</c:v>
                </c:pt>
                <c:pt idx="4">
                  <c:v>1676639.96</c:v>
                </c:pt>
                <c:pt idx="5">
                  <c:v>3179371.67</c:v>
                </c:pt>
                <c:pt idx="6">
                  <c:v>3500787.94</c:v>
                </c:pt>
                <c:pt idx="7">
                  <c:v>156590.24000000002</c:v>
                </c:pt>
                <c:pt idx="8">
                  <c:v>1055270.51</c:v>
                </c:pt>
                <c:pt idx="9">
                  <c:v>2064428.94</c:v>
                </c:pt>
                <c:pt idx="10">
                  <c:v>3931156.23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D6C-4915-A69A-24C0D51879FD}"/>
            </c:ext>
          </c:extLst>
        </c:ser>
        <c:ser>
          <c:idx val="4"/>
          <c:order val="4"/>
          <c:tx>
            <c:strRef>
              <c:f>'C:\Users\Corei5\Desktop\STEVEN ROMERO LO QUE VALE SEMANA 22 AL 26 OCT 2018\Steve Romero info 26 sept\COAVNA\[PRESUPUESTO COAVNA 2008-2018 RESUMEN CEDULAS OK.xlsx]Hoja1'!$A$5</c:f>
              <c:strCache>
                <c:ptCount val="1"/>
                <c:pt idx="0">
                  <c:v>REDUCCIÓN </c:v>
                </c:pt>
              </c:strCache>
            </c:strRef>
          </c:tx>
          <c:spPr>
            <a:solidFill>
              <a:schemeClr val="accent5">
                <a:tint val="83000"/>
              </a:schemeClr>
            </a:solidFill>
            <a:ln>
              <a:noFill/>
            </a:ln>
            <a:effectLst/>
          </c:spPr>
          <c:invertIfNegative val="0"/>
          <c:cat>
            <c:numRef>
              <c:f>'C:\Users\Corei5\Desktop\STEVEN ROMERO LO QUE VALE SEMANA 22 AL 26 OCT 2018\Steve Romero info 26 sept\COAVNA\[PRESUPUESTO COAVNA 2008-2018 RESUMEN CEDULAS OK.xlsx]Hoja1'!$B$1:$L$1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'C:\Users\Corei5\Desktop\STEVEN ROMERO LO QUE VALE SEMANA 22 AL 26 OCT 2018\Steve Romero info 26 sept\COAVNA\[PRESUPUESTO COAVNA 2008-2018 RESUMEN CEDULAS OK.xlsx]Hoja1'!$B$5:$L$5</c:f>
              <c:numCache>
                <c:formatCode>General</c:formatCode>
                <c:ptCount val="11"/>
                <c:pt idx="2">
                  <c:v>-1507451.88</c:v>
                </c:pt>
                <c:pt idx="3">
                  <c:v>-1410470.38</c:v>
                </c:pt>
                <c:pt idx="4">
                  <c:v>-209129.01</c:v>
                </c:pt>
                <c:pt idx="5">
                  <c:v>-258956.01</c:v>
                </c:pt>
                <c:pt idx="7">
                  <c:v>-40365</c:v>
                </c:pt>
                <c:pt idx="10">
                  <c:v>-2896763.7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D6C-4915-A69A-24C0D51879FD}"/>
            </c:ext>
          </c:extLst>
        </c:ser>
        <c:ser>
          <c:idx val="5"/>
          <c:order val="5"/>
          <c:tx>
            <c:strRef>
              <c:f>'PRESUP DEFIN'!$A$6</c:f>
              <c:strCache>
                <c:ptCount val="1"/>
                <c:pt idx="0">
                  <c:v>TOTAL ASIGNADO A MANTENIMIENTO </c:v>
                </c:pt>
              </c:strCache>
            </c:strRef>
          </c:tx>
          <c:spPr>
            <a:pattFill prst="pct30">
              <a:fgClr>
                <a:schemeClr val="tx2">
                  <a:lumMod val="20000"/>
                  <a:lumOff val="8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6">
                  <a:lumMod val="50000"/>
                </a:schemeClr>
              </a:solidFill>
            </a:ln>
            <a:effectLst/>
          </c:spPr>
          <c:invertIfNegative val="0"/>
          <c:cat>
            <c:numRef>
              <c:f>'PRESUP DEFIN'!$B$1:$L$1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'PRESUP DEFIN'!$B$6:$L$6</c:f>
              <c:numCache>
                <c:formatCode>_("$"* #,##0.00_);_("$"* \(#,##0.00\);_("$"* "-"??_);_(@_)</c:formatCode>
                <c:ptCount val="11"/>
                <c:pt idx="1">
                  <c:v>3645857.3899999997</c:v>
                </c:pt>
                <c:pt idx="2">
                  <c:v>2336478.2400000002</c:v>
                </c:pt>
                <c:pt idx="3">
                  <c:v>3764968.2700000005</c:v>
                </c:pt>
                <c:pt idx="4">
                  <c:v>1971623.2499999998</c:v>
                </c:pt>
                <c:pt idx="5">
                  <c:v>3424527.96</c:v>
                </c:pt>
                <c:pt idx="6">
                  <c:v>4483216.9399999995</c:v>
                </c:pt>
                <c:pt idx="7">
                  <c:v>5144283.53</c:v>
                </c:pt>
                <c:pt idx="8">
                  <c:v>1055270.51</c:v>
                </c:pt>
                <c:pt idx="9">
                  <c:v>2064428.94</c:v>
                </c:pt>
                <c:pt idx="10">
                  <c:v>4312629.53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D6C-4915-A69A-24C0D5187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5419152"/>
        <c:axId val="-2055420784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'PRESUP DEFIN'!$A$1</c15:sqref>
                        </c15:formulaRef>
                      </c:ext>
                    </c:extLst>
                    <c:strCache>
                      <c:ptCount val="1"/>
                      <c:pt idx="0">
                        <c:v>PRESUPUESTOS ASIGNADOS/AÑOS  </c:v>
                      </c:pt>
                    </c:strCache>
                  </c:strRef>
                </c:tx>
                <c:spPr>
                  <a:solidFill>
                    <a:schemeClr val="accent5">
                      <a:shade val="47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'PRESUP DEFIN'!$B$1:$L$1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  <c:pt idx="10">
                        <c:v>2018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'PRESUP DEFIN'!$B$1:$L$1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  <c:pt idx="10">
                        <c:v>2018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9-6D6C-4915-A69A-24C0D51879FD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6"/>
          <c:order val="6"/>
          <c:tx>
            <c:strRef>
              <c:f>'PRESUP DEFIN'!$A$7</c:f>
              <c:strCache>
                <c:ptCount val="1"/>
                <c:pt idx="0">
                  <c:v>PORCENTAJE ASIGNADO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5">
                    <a:tint val="48000"/>
                  </a:schemeClr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993880017731684E-2"/>
                  <c:y val="-5.78573287175310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D6C-4915-A69A-24C0D51879FD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4.3787053957244139E-4"/>
                  <c:y val="-2.73257195221287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D6C-4915-A69A-24C0D51879F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'PRESUP DEFIN'!$B$1:$L$1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'PRESUP DEFIN'!$B$7:$L$7</c:f>
              <c:numCache>
                <c:formatCode>0.00</c:formatCode>
                <c:ptCount val="11"/>
                <c:pt idx="1">
                  <c:v>82.40802461694048</c:v>
                </c:pt>
                <c:pt idx="2">
                  <c:v>79.892609928356862</c:v>
                </c:pt>
                <c:pt idx="3">
                  <c:v>75.666797770631163</c:v>
                </c:pt>
                <c:pt idx="4">
                  <c:v>61.210548189163497</c:v>
                </c:pt>
                <c:pt idx="5">
                  <c:v>77.767339949580915</c:v>
                </c:pt>
                <c:pt idx="6">
                  <c:v>72.63968584569318</c:v>
                </c:pt>
                <c:pt idx="7">
                  <c:v>75.792109194497897</c:v>
                </c:pt>
                <c:pt idx="8">
                  <c:v>64.194380321775711</c:v>
                </c:pt>
                <c:pt idx="9">
                  <c:v>77.368499754226164</c:v>
                </c:pt>
                <c:pt idx="10">
                  <c:v>86.465967683478652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6D6C-4915-A69A-24C0D5187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425136"/>
        <c:axId val="-2055421872"/>
      </c:lineChart>
      <c:catAx>
        <c:axId val="-2055419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C"/>
                  <a:t>AÑOS DE EJECUCIÓN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  <c:crossAx val="-2055420784"/>
        <c:crosses val="autoZero"/>
        <c:auto val="1"/>
        <c:lblAlgn val="ctr"/>
        <c:lblOffset val="100"/>
        <c:noMultiLvlLbl val="0"/>
      </c:catAx>
      <c:valAx>
        <c:axId val="-2055420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C"/>
                  <a:t>VALORES EN MILLONES ASIGNACIÓN </a:t>
                </a:r>
              </a:p>
            </c:rich>
          </c:tx>
          <c:layout>
            <c:manualLayout>
              <c:xMode val="edge"/>
              <c:yMode val="edge"/>
              <c:x val="3.4064258795944859E-2"/>
              <c:y val="9.314732628118455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&quot;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  <c:crossAx val="-2055419152"/>
        <c:crosses val="autoZero"/>
        <c:crossBetween val="between"/>
      </c:valAx>
      <c:valAx>
        <c:axId val="-205542187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C"/>
                  <a:t>PORCENTAJE ASIGNADO </a:t>
                </a:r>
              </a:p>
            </c:rich>
          </c:tx>
          <c:layout>
            <c:manualLayout>
              <c:xMode val="edge"/>
              <c:yMode val="edge"/>
              <c:x val="0.93958160890266074"/>
              <c:y val="0.162581899979368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  <c:crossAx val="-2055425136"/>
        <c:crosses val="max"/>
        <c:crossBetween val="between"/>
      </c:valAx>
      <c:catAx>
        <c:axId val="-2055425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554218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509978705492"/>
          <c:y val="0.75046060287999483"/>
          <c:w val="0.65808660968149091"/>
          <c:h val="0.243553222513852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C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8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RELACIÓN PRESUPUESTOS-ETACS</a:t>
            </a:r>
            <a:r>
              <a:rPr lang="es-EC" baseline="0"/>
              <a:t> AVIACIÓN NAVAL</a:t>
            </a:r>
            <a:endParaRPr lang="es-EC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6918101946854583"/>
          <c:y val="9.8028905114532258E-2"/>
          <c:w val="0.75246104800280245"/>
          <c:h val="0.56448179797017695"/>
        </c:manualLayout>
      </c:layout>
      <c:lineChart>
        <c:grouping val="standard"/>
        <c:varyColors val="0"/>
        <c:ser>
          <c:idx val="0"/>
          <c:order val="0"/>
          <c:tx>
            <c:strRef>
              <c:f>'MIN CUAD 12 EMP (2)'!$C$8</c:f>
              <c:strCache>
                <c:ptCount val="1"/>
                <c:pt idx="0">
                  <c:v>ETAC's en horas de vuelo</c:v>
                </c:pt>
              </c:strCache>
            </c:strRef>
          </c:tx>
          <c:spPr>
            <a:effectLst/>
          </c:spPr>
          <c:marker>
            <c:symbol val="none"/>
          </c:marker>
          <c:trendline>
            <c:trendlineType val="linear"/>
            <c:dispRSqr val="1"/>
            <c:dispEq val="1"/>
            <c:trendlineLbl>
              <c:layout>
                <c:manualLayout>
                  <c:x val="4.9667587609338058E-2"/>
                  <c:y val="-2.1955129624544965E-2"/>
                </c:manualLayout>
              </c:layout>
              <c:numFmt formatCode="General" sourceLinked="0"/>
            </c:trendlineLbl>
          </c:trendline>
          <c:cat>
            <c:strRef>
              <c:f>'MIN CUAD 12 EMP (2)'!$B$9:$B$19</c:f>
              <c:strCache>
                <c:ptCount val="11"/>
                <c:pt idx="0">
                  <c:v>2 008</c:v>
                </c:pt>
                <c:pt idx="1">
                  <c:v>2 009</c:v>
                </c:pt>
                <c:pt idx="2">
                  <c:v>2 010</c:v>
                </c:pt>
                <c:pt idx="3">
                  <c:v>2 011</c:v>
                </c:pt>
                <c:pt idx="4">
                  <c:v>2 012</c:v>
                </c:pt>
                <c:pt idx="5">
                  <c:v>2 013</c:v>
                </c:pt>
                <c:pt idx="6">
                  <c:v>2 014</c:v>
                </c:pt>
                <c:pt idx="7">
                  <c:v>2 015</c:v>
                </c:pt>
                <c:pt idx="8">
                  <c:v>2 016</c:v>
                </c:pt>
                <c:pt idx="9">
                  <c:v>2 017</c:v>
                </c:pt>
                <c:pt idx="10">
                  <c:v>2 018</c:v>
                </c:pt>
              </c:strCache>
            </c:strRef>
          </c:cat>
          <c:val>
            <c:numRef>
              <c:f>'MIN CUAD 12 EMP (2)'!$C$9:$C$19</c:f>
              <c:numCache>
                <c:formatCode>#,##0.00</c:formatCode>
                <c:ptCount val="11"/>
                <c:pt idx="0">
                  <c:v>931.2</c:v>
                </c:pt>
                <c:pt idx="1">
                  <c:v>981.5</c:v>
                </c:pt>
                <c:pt idx="2">
                  <c:v>844.2</c:v>
                </c:pt>
                <c:pt idx="3">
                  <c:v>1483.6</c:v>
                </c:pt>
                <c:pt idx="4">
                  <c:v>857.9</c:v>
                </c:pt>
                <c:pt idx="5">
                  <c:v>1740.2</c:v>
                </c:pt>
                <c:pt idx="6">
                  <c:v>1837.1000000000001</c:v>
                </c:pt>
                <c:pt idx="7">
                  <c:v>695</c:v>
                </c:pt>
                <c:pt idx="8">
                  <c:v>706.9</c:v>
                </c:pt>
                <c:pt idx="9">
                  <c:v>307</c:v>
                </c:pt>
                <c:pt idx="10">
                  <c:v>238.8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A5B-4987-A719-213A7336E3E7}"/>
            </c:ext>
          </c:extLst>
        </c:ser>
        <c:ser>
          <c:idx val="1"/>
          <c:order val="1"/>
          <c:tx>
            <c:strRef>
              <c:f>'MIN CUAD 12 EMP (2)'!$D$8</c:f>
              <c:strCache>
                <c:ptCount val="1"/>
                <c:pt idx="0">
                  <c:v>Presupuesto AVINAV en miles de dólares</c:v>
                </c:pt>
              </c:strCache>
            </c:strRef>
          </c:tx>
          <c:spPr>
            <a:effectLst/>
          </c:spPr>
          <c:marker>
            <c:symbol val="none"/>
          </c:marker>
          <c:trendline>
            <c:trendlineType val="linear"/>
            <c:dispRSqr val="1"/>
            <c:dispEq val="1"/>
            <c:trendlineLbl>
              <c:numFmt formatCode="General" sourceLinked="0"/>
            </c:trendlineLbl>
          </c:trendline>
          <c:cat>
            <c:strRef>
              <c:f>'MIN CUAD 12 EMP (2)'!$B$9:$B$19</c:f>
              <c:strCache>
                <c:ptCount val="11"/>
                <c:pt idx="0">
                  <c:v>2 008</c:v>
                </c:pt>
                <c:pt idx="1">
                  <c:v>2 009</c:v>
                </c:pt>
                <c:pt idx="2">
                  <c:v>2 010</c:v>
                </c:pt>
                <c:pt idx="3">
                  <c:v>2 011</c:v>
                </c:pt>
                <c:pt idx="4">
                  <c:v>2 012</c:v>
                </c:pt>
                <c:pt idx="5">
                  <c:v>2 013</c:v>
                </c:pt>
                <c:pt idx="6">
                  <c:v>2 014</c:v>
                </c:pt>
                <c:pt idx="7">
                  <c:v>2 015</c:v>
                </c:pt>
                <c:pt idx="8">
                  <c:v>2 016</c:v>
                </c:pt>
                <c:pt idx="9">
                  <c:v>2 017</c:v>
                </c:pt>
                <c:pt idx="10">
                  <c:v>2 018</c:v>
                </c:pt>
              </c:strCache>
            </c:strRef>
          </c:cat>
          <c:val>
            <c:numRef>
              <c:f>'MIN CUAD 12 EMP (2)'!$D$9:$D$19</c:f>
              <c:numCache>
                <c:formatCode>#,##0.00</c:formatCode>
                <c:ptCount val="11"/>
                <c:pt idx="0">
                  <c:v>3299.0970299999999</c:v>
                </c:pt>
                <c:pt idx="1">
                  <c:v>4424.1533600000002</c:v>
                </c:pt>
                <c:pt idx="2">
                  <c:v>2924.5236099999997</c:v>
                </c:pt>
                <c:pt idx="3">
                  <c:v>4975.72037</c:v>
                </c:pt>
                <c:pt idx="4">
                  <c:v>3221.0514500000004</c:v>
                </c:pt>
                <c:pt idx="5">
                  <c:v>4403.5554800000009</c:v>
                </c:pt>
                <c:pt idx="6">
                  <c:v>6171.8561799999998</c:v>
                </c:pt>
                <c:pt idx="7">
                  <c:v>6787.3602999999994</c:v>
                </c:pt>
                <c:pt idx="8">
                  <c:v>1643.86743</c:v>
                </c:pt>
                <c:pt idx="9">
                  <c:v>2668.3067999999998</c:v>
                </c:pt>
                <c:pt idx="10">
                  <c:v>4987.6612100000002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5A5B-4987-A719-213A7336E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55424592"/>
        <c:axId val="-2055418608"/>
      </c:lineChart>
      <c:catAx>
        <c:axId val="-2055424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AÑOS </a:t>
                </a:r>
              </a:p>
            </c:rich>
          </c:tx>
          <c:layout>
            <c:manualLayout>
              <c:xMode val="edge"/>
              <c:yMode val="edge"/>
              <c:x val="0.49163326415184017"/>
              <c:y val="0.7513595076704413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 b="1">
                <a:solidFill>
                  <a:sysClr val="windowText" lastClr="000000"/>
                </a:solidFill>
              </a:defRPr>
            </a:pPr>
            <a:endParaRPr lang="es-EC"/>
          </a:p>
        </c:txPr>
        <c:crossAx val="-2055418608"/>
        <c:crosses val="autoZero"/>
        <c:auto val="1"/>
        <c:lblAlgn val="ctr"/>
        <c:lblOffset val="100"/>
        <c:noMultiLvlLbl val="0"/>
      </c:catAx>
      <c:valAx>
        <c:axId val="-2055418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MILES DE DOLARES</a:t>
                </a:r>
              </a:p>
            </c:rich>
          </c:tx>
          <c:layout>
            <c:manualLayout>
              <c:xMode val="edge"/>
              <c:yMode val="edge"/>
              <c:x val="3.3161520058060841E-2"/>
              <c:y val="0.27480479450754819"/>
            </c:manualLayout>
          </c:layout>
          <c:overlay val="0"/>
        </c:title>
        <c:numFmt formatCode="#,##0.0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vert="horz"/>
          <a:lstStyle/>
          <a:p>
            <a:pPr>
              <a:defRPr b="1">
                <a:solidFill>
                  <a:sysClr val="windowText" lastClr="000000"/>
                </a:solidFill>
              </a:defRPr>
            </a:pPr>
            <a:endParaRPr lang="es-EC"/>
          </a:p>
        </c:txPr>
        <c:crossAx val="-205542459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800"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'DATOS (2)'!$C$315</c:f>
              <c:strCache>
                <c:ptCount val="1"/>
                <c:pt idx="0">
                  <c:v>Frecuencia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75C-4F44-94D1-CFD9AD7A61B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75C-4F44-94D1-CFD9AD7A61BF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75C-4F44-94D1-CFD9AD7A61BF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75C-4F44-94D1-CFD9AD7A61BF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75C-4F44-94D1-CFD9AD7A61BF}"/>
              </c:ext>
            </c:extLst>
          </c:dPt>
          <c:dLbls>
            <c:dLbl>
              <c:idx val="0"/>
              <c:layout>
                <c:manualLayout>
                  <c:x val="-2.2405964578420694E-2"/>
                  <c:y val="0.1376039285411904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75C-4F44-94D1-CFD9AD7A61B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75C-4F44-94D1-CFD9AD7A61BF}"/>
                </c:ex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'DATOS (2)'!$B$316:$B$320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A veces</c:v>
                </c:pt>
                <c:pt idx="3">
                  <c:v>Rara vez</c:v>
                </c:pt>
                <c:pt idx="4">
                  <c:v>Nunca</c:v>
                </c:pt>
              </c:strCache>
            </c:strRef>
          </c:cat>
          <c:val>
            <c:numRef>
              <c:f>'DATOS (2)'!$C$316:$C$320</c:f>
              <c:numCache>
                <c:formatCode>General</c:formatCode>
                <c:ptCount val="5"/>
                <c:pt idx="0">
                  <c:v>8</c:v>
                </c:pt>
                <c:pt idx="1">
                  <c:v>43</c:v>
                </c:pt>
                <c:pt idx="2">
                  <c:v>83</c:v>
                </c:pt>
                <c:pt idx="3">
                  <c:v>25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75C-4F44-94D1-CFD9AD7A61B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'DATOS (2)'!$C$315</c:f>
              <c:strCache>
                <c:ptCount val="1"/>
                <c:pt idx="0">
                  <c:v>Frecuencia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DBE-45EB-859A-160BA1554EC2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DBE-45EB-859A-160BA1554EC2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DBE-45EB-859A-160BA1554EC2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DBE-45EB-859A-160BA1554EC2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DBE-45EB-859A-160BA1554EC2}"/>
              </c:ext>
            </c:extLst>
          </c:dPt>
          <c:dLbls>
            <c:dLbl>
              <c:idx val="2"/>
              <c:layout>
                <c:manualLayout>
                  <c:x val="0.15573234919874729"/>
                  <c:y val="-0.2180844598726234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DBE-45EB-859A-160BA1554EC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2966020124049796E-2"/>
                  <c:y val="0.1582630128223219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DBE-45EB-859A-160BA1554EC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DBE-45EB-859A-160BA1554EC2}"/>
                </c:ex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'DATOS (2)'!$B$316:$B$320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A veces</c:v>
                </c:pt>
                <c:pt idx="3">
                  <c:v>Rara vez</c:v>
                </c:pt>
                <c:pt idx="4">
                  <c:v>Nunca</c:v>
                </c:pt>
              </c:strCache>
            </c:strRef>
          </c:cat>
          <c:val>
            <c:numRef>
              <c:f>'DATOS (2)'!$C$316:$C$320</c:f>
              <c:numCache>
                <c:formatCode>General</c:formatCode>
                <c:ptCount val="5"/>
                <c:pt idx="0">
                  <c:v>8</c:v>
                </c:pt>
                <c:pt idx="1">
                  <c:v>43</c:v>
                </c:pt>
                <c:pt idx="2">
                  <c:v>83</c:v>
                </c:pt>
                <c:pt idx="3">
                  <c:v>25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DBE-45EB-859A-160BA1554EC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'DATOS (2)'!$C$333</c:f>
              <c:strCache>
                <c:ptCount val="1"/>
                <c:pt idx="0">
                  <c:v>Frecuencia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6C2-41A6-9D80-279B084829E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6C2-41A6-9D80-279B084829EC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6C2-41A6-9D80-279B084829EC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6C2-41A6-9D80-279B084829EC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6C2-41A6-9D80-279B084829EC}"/>
              </c:ext>
            </c:extLst>
          </c:dPt>
          <c:dLbls>
            <c:dLbl>
              <c:idx val="0"/>
              <c:layout>
                <c:manualLayout>
                  <c:x val="-8.3481112544121147E-3"/>
                  <c:y val="0.1250516623024365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6C2-41A6-9D80-279B084829E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6C2-41A6-9D80-279B084829EC}"/>
                </c:ex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'DATOS (2)'!$B$334:$B$338</c:f>
              <c:strCache>
                <c:ptCount val="5"/>
                <c:pt idx="0">
                  <c:v>Mayor del 70%</c:v>
                </c:pt>
                <c:pt idx="1">
                  <c:v>Entre 50% y 69%</c:v>
                </c:pt>
                <c:pt idx="2">
                  <c:v>Entre 30% y 49%</c:v>
                </c:pt>
                <c:pt idx="3">
                  <c:v>Menor al 30%</c:v>
                </c:pt>
                <c:pt idx="4">
                  <c:v>Inoperatividad</c:v>
                </c:pt>
              </c:strCache>
            </c:strRef>
          </c:cat>
          <c:val>
            <c:numRef>
              <c:f>'DATOS (2)'!$C$334:$C$338</c:f>
              <c:numCache>
                <c:formatCode>General</c:formatCode>
                <c:ptCount val="5"/>
                <c:pt idx="0">
                  <c:v>4</c:v>
                </c:pt>
                <c:pt idx="1">
                  <c:v>34</c:v>
                </c:pt>
                <c:pt idx="2">
                  <c:v>88</c:v>
                </c:pt>
                <c:pt idx="3">
                  <c:v>33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6C2-41A6-9D80-279B084829E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27419753208389"/>
          <c:y val="5.2821128451380553E-2"/>
          <c:w val="0.52776035131744037"/>
          <c:h val="0.80792316926770713"/>
        </c:manualLayout>
      </c:layout>
      <c:pieChart>
        <c:varyColors val="1"/>
        <c:ser>
          <c:idx val="1"/>
          <c:order val="0"/>
          <c:tx>
            <c:strRef>
              <c:f>'DATOS (2)'!$C$342</c:f>
              <c:strCache>
                <c:ptCount val="1"/>
                <c:pt idx="0">
                  <c:v>Frecuencia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5C5-46A2-82FB-5513F366809D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5C5-46A2-82FB-5513F366809D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5C5-46A2-82FB-5513F366809D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5C5-46A2-82FB-5513F366809D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5C5-46A2-82FB-5513F366809D}"/>
              </c:ext>
            </c:extLst>
          </c:dPt>
          <c:dLbls>
            <c:dLbl>
              <c:idx val="0"/>
              <c:layout>
                <c:manualLayout>
                  <c:x val="-5.7053288654154658E-3"/>
                  <c:y val="0.1668930446194225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5C5-46A2-82FB-5513F366809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5C5-46A2-82FB-5513F366809D}"/>
                </c:ex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'DATOS (2)'!$B$343:$B$347</c:f>
              <c:strCache>
                <c:ptCount val="5"/>
                <c:pt idx="0">
                  <c:v>Mayor del 70%</c:v>
                </c:pt>
                <c:pt idx="1">
                  <c:v>Entre 50% y 69%</c:v>
                </c:pt>
                <c:pt idx="2">
                  <c:v>Entre 30% y 49%</c:v>
                </c:pt>
                <c:pt idx="3">
                  <c:v>Menor al 30%</c:v>
                </c:pt>
                <c:pt idx="4">
                  <c:v>Inoperatividad</c:v>
                </c:pt>
              </c:strCache>
            </c:strRef>
          </c:cat>
          <c:val>
            <c:numRef>
              <c:f>'DATOS (2)'!$C$343:$C$347</c:f>
              <c:numCache>
                <c:formatCode>General</c:formatCode>
                <c:ptCount val="5"/>
                <c:pt idx="0">
                  <c:v>4</c:v>
                </c:pt>
                <c:pt idx="1">
                  <c:v>34</c:v>
                </c:pt>
                <c:pt idx="2">
                  <c:v>88</c:v>
                </c:pt>
                <c:pt idx="3">
                  <c:v>33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5C5-46A2-82FB-5513F366809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tx>
            <c:strRef>
              <c:f>'DATOS (2)'!$C$399</c:f>
              <c:strCache>
                <c:ptCount val="1"/>
                <c:pt idx="0">
                  <c:v>Frecuencia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34F-4C1C-9BCE-FC5CD940F969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34F-4C1C-9BCE-FC5CD940F969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34F-4C1C-9BCE-FC5CD940F969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34F-4C1C-9BCE-FC5CD940F969}"/>
              </c:ext>
            </c:extLst>
          </c:dPt>
          <c:dLbls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34F-4C1C-9BCE-FC5CD940F969}"/>
                </c:ex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'DATOS (2)'!$B$400:$B$403</c:f>
              <c:strCache>
                <c:ptCount val="4"/>
                <c:pt idx="0">
                  <c:v>Totalmente de acuerdo</c:v>
                </c:pt>
                <c:pt idx="1">
                  <c:v>De acuerdo</c:v>
                </c:pt>
                <c:pt idx="2">
                  <c:v>Parcialmente de acuerdo</c:v>
                </c:pt>
                <c:pt idx="3">
                  <c:v>En total desacuerdo</c:v>
                </c:pt>
              </c:strCache>
            </c:strRef>
          </c:cat>
          <c:val>
            <c:numRef>
              <c:f>'DATOS (2)'!$C$400:$C$403</c:f>
              <c:numCache>
                <c:formatCode>General</c:formatCode>
                <c:ptCount val="4"/>
                <c:pt idx="0">
                  <c:v>45</c:v>
                </c:pt>
                <c:pt idx="1">
                  <c:v>91</c:v>
                </c:pt>
                <c:pt idx="2">
                  <c:v>23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34F-4C1C-9BCE-FC5CD940F96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'DATOS (2)'!$C$407</c:f>
              <c:strCache>
                <c:ptCount val="1"/>
                <c:pt idx="0">
                  <c:v>Frecuencia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49-4192-8781-7B5D78407353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49-4192-8781-7B5D78407353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49-4192-8781-7B5D78407353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549-4192-8781-7B5D78407353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549-4192-8781-7B5D78407353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549-4192-8781-7B5D78407353}"/>
              </c:ext>
            </c:extLst>
          </c:dPt>
          <c:dPt>
            <c:idx val="6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549-4192-8781-7B5D78407353}"/>
              </c:ext>
            </c:extLst>
          </c:dPt>
          <c:dLbls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549-4192-8781-7B5D78407353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8392445829603721E-2"/>
                  <c:y val="0.1450337138859533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549-4192-8781-7B5D78407353}"/>
                </c:ex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'DATOS (2)'!$B$408:$B$414</c:f>
              <c:strCache>
                <c:ptCount val="7"/>
                <c:pt idx="0">
                  <c:v>Presupuesto</c:v>
                </c:pt>
                <c:pt idx="1">
                  <c:v>Doctrina operacional</c:v>
                </c:pt>
                <c:pt idx="2">
                  <c:v>Prioridades sectoriales</c:v>
                </c:pt>
                <c:pt idx="3">
                  <c:v>Programación anual operativaa</c:v>
                </c:pt>
                <c:pt idx="4">
                  <c:v>Ninguna de las anteriores</c:v>
                </c:pt>
                <c:pt idx="5">
                  <c:v>Proyección de la aviación naval</c:v>
                </c:pt>
                <c:pt idx="6">
                  <c:v>Inadecuada distribución de los recursos</c:v>
                </c:pt>
              </c:strCache>
            </c:strRef>
          </c:cat>
          <c:val>
            <c:numRef>
              <c:f>'DATOS (2)'!$C$408:$C$414</c:f>
              <c:numCache>
                <c:formatCode>General</c:formatCode>
                <c:ptCount val="7"/>
                <c:pt idx="0">
                  <c:v>53</c:v>
                </c:pt>
                <c:pt idx="1">
                  <c:v>24</c:v>
                </c:pt>
                <c:pt idx="2">
                  <c:v>32</c:v>
                </c:pt>
                <c:pt idx="3">
                  <c:v>33</c:v>
                </c:pt>
                <c:pt idx="4">
                  <c:v>0</c:v>
                </c:pt>
                <c:pt idx="5">
                  <c:v>9</c:v>
                </c:pt>
                <c:pt idx="6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A549-4192-8781-7B5D7840735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845474749589063"/>
          <c:y val="0.10688892133847035"/>
          <c:w val="0.32154525250410937"/>
          <c:h val="0.8432834982645713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hyperlink" Target="https://actualidad.rt.com/actualidad/187651-fuerzas-armadas-potentes-mundo" TargetMode="External"/><Relationship Id="rId1" Type="http://schemas.openxmlformats.org/officeDocument/2006/relationships/image" Target="../media/image45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264276-F5E9-4899-8922-124D1C686A7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62DAFCA-F142-414D-B8C7-E9F7B194A72C}">
      <dgm:prSet phldrT="[Texto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s-EC" sz="2400" b="1" dirty="0">
              <a:solidFill>
                <a:schemeClr val="tx1"/>
              </a:solidFill>
            </a:rPr>
            <a:t>INTRODUCCIÓN</a:t>
          </a:r>
        </a:p>
      </dgm:t>
    </dgm:pt>
    <dgm:pt modelId="{49D91F76-F31A-40C2-BFE1-8ED009D25209}" type="parTrans" cxnId="{12A23182-FE84-41B7-8750-6940DA71D6B7}">
      <dgm:prSet/>
      <dgm:spPr/>
      <dgm:t>
        <a:bodyPr/>
        <a:lstStyle/>
        <a:p>
          <a:endParaRPr lang="es-EC"/>
        </a:p>
      </dgm:t>
    </dgm:pt>
    <dgm:pt modelId="{E7494831-BDDA-437C-9BAB-5D1585125163}" type="sibTrans" cxnId="{12A23182-FE84-41B7-8750-6940DA71D6B7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s-EC"/>
        </a:p>
      </dgm:t>
    </dgm:pt>
    <dgm:pt modelId="{4F97565B-15A5-463D-A606-5764D8DACC78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ctr"/>
          <a:r>
            <a:rPr lang="es-EC" sz="2000" b="1" dirty="0">
              <a:solidFill>
                <a:schemeClr val="tx1"/>
              </a:solidFill>
            </a:rPr>
            <a:t>PLANTEAMIENTO DEL PROBLEMA</a:t>
          </a:r>
        </a:p>
      </dgm:t>
    </dgm:pt>
    <dgm:pt modelId="{BB24A6E4-0FEC-48C9-89CE-695DD5641EE0}" type="parTrans" cxnId="{7ED955DF-796E-4AAD-B473-321FE651540C}">
      <dgm:prSet/>
      <dgm:spPr/>
      <dgm:t>
        <a:bodyPr/>
        <a:lstStyle/>
        <a:p>
          <a:endParaRPr lang="es-EC"/>
        </a:p>
      </dgm:t>
    </dgm:pt>
    <dgm:pt modelId="{34B4075E-1305-414F-91E1-71D68C205AF6}" type="sibTrans" cxnId="{7ED955DF-796E-4AAD-B473-321FE651540C}">
      <dgm:prSet/>
      <dgm:spPr/>
      <dgm:t>
        <a:bodyPr/>
        <a:lstStyle/>
        <a:p>
          <a:endParaRPr lang="es-EC"/>
        </a:p>
      </dgm:t>
    </dgm:pt>
    <dgm:pt modelId="{8FBB3925-B72F-46A2-98A1-89ED5A353302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ctr"/>
          <a:r>
            <a:rPr lang="es-EC" sz="2000" b="1" dirty="0">
              <a:solidFill>
                <a:schemeClr val="tx1"/>
              </a:solidFill>
            </a:rPr>
            <a:t>MARCO CONCEPTUAL-REFERENCIAL</a:t>
          </a:r>
        </a:p>
      </dgm:t>
    </dgm:pt>
    <dgm:pt modelId="{73D62FA4-63C9-4E94-8120-06AF06801F4D}" type="parTrans" cxnId="{BC488E20-A29C-46B4-8C7F-35EA0EC746AE}">
      <dgm:prSet/>
      <dgm:spPr/>
      <dgm:t>
        <a:bodyPr/>
        <a:lstStyle/>
        <a:p>
          <a:endParaRPr lang="es-EC"/>
        </a:p>
      </dgm:t>
    </dgm:pt>
    <dgm:pt modelId="{D57A1121-04F2-4ADC-9B01-134FF97915D3}" type="sibTrans" cxnId="{BC488E20-A29C-46B4-8C7F-35EA0EC746AE}">
      <dgm:prSet/>
      <dgm:spPr/>
      <dgm:t>
        <a:bodyPr/>
        <a:lstStyle/>
        <a:p>
          <a:endParaRPr lang="es-EC"/>
        </a:p>
      </dgm:t>
    </dgm:pt>
    <dgm:pt modelId="{E8B48D1B-2E04-4C77-B97F-FF4DD7F0064E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METODOLOGÍA</a:t>
          </a:r>
        </a:p>
      </dgm:t>
    </dgm:pt>
    <dgm:pt modelId="{94B643B5-12F4-42A7-8538-CA4AD8130CEA}" type="parTrans" cxnId="{B0022E63-16C4-4F92-BD63-B50D815FAEBB}">
      <dgm:prSet/>
      <dgm:spPr/>
      <dgm:t>
        <a:bodyPr/>
        <a:lstStyle/>
        <a:p>
          <a:endParaRPr lang="es-EC"/>
        </a:p>
      </dgm:t>
    </dgm:pt>
    <dgm:pt modelId="{CA038982-FB50-4ED9-AE0D-1081B0993043}" type="sibTrans" cxnId="{B0022E63-16C4-4F92-BD63-B50D815FAEBB}">
      <dgm:prSet/>
      <dgm:spPr/>
      <dgm:t>
        <a:bodyPr/>
        <a:lstStyle/>
        <a:p>
          <a:endParaRPr lang="es-EC"/>
        </a:p>
      </dgm:t>
    </dgm:pt>
    <dgm:pt modelId="{9737F386-FE87-49DA-B7C9-056CA6BD5F38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ANÁLISIS DE RESULTADOS</a:t>
          </a:r>
        </a:p>
      </dgm:t>
    </dgm:pt>
    <dgm:pt modelId="{7FE0A112-198C-4D1C-83AB-4F52AF569A51}" type="parTrans" cxnId="{1352B33A-B87F-4F63-A308-6D8DEA907AE3}">
      <dgm:prSet/>
      <dgm:spPr/>
      <dgm:t>
        <a:bodyPr/>
        <a:lstStyle/>
        <a:p>
          <a:endParaRPr lang="es-EC"/>
        </a:p>
      </dgm:t>
    </dgm:pt>
    <dgm:pt modelId="{FF948704-F66A-48F9-8FDF-BD39A5200457}" type="sibTrans" cxnId="{1352B33A-B87F-4F63-A308-6D8DEA907AE3}">
      <dgm:prSet/>
      <dgm:spPr/>
      <dgm:t>
        <a:bodyPr/>
        <a:lstStyle/>
        <a:p>
          <a:endParaRPr lang="es-EC"/>
        </a:p>
      </dgm:t>
    </dgm:pt>
    <dgm:pt modelId="{D7FA7193-84EF-4CBC-8030-67A29240177B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PROPUESTA</a:t>
          </a:r>
        </a:p>
      </dgm:t>
    </dgm:pt>
    <dgm:pt modelId="{A98A651D-6E87-4AEB-8A3A-18CEEAC6ABED}" type="parTrans" cxnId="{A3B469F7-57DD-489B-AC1B-2E7EC91DCCB3}">
      <dgm:prSet/>
      <dgm:spPr/>
      <dgm:t>
        <a:bodyPr/>
        <a:lstStyle/>
        <a:p>
          <a:endParaRPr lang="es-EC"/>
        </a:p>
      </dgm:t>
    </dgm:pt>
    <dgm:pt modelId="{85C4BA65-BA5F-41D2-B5FD-A2AD5E264EAD}" type="sibTrans" cxnId="{A3B469F7-57DD-489B-AC1B-2E7EC91DCCB3}">
      <dgm:prSet/>
      <dgm:spPr/>
      <dgm:t>
        <a:bodyPr/>
        <a:lstStyle/>
        <a:p>
          <a:endParaRPr lang="es-EC"/>
        </a:p>
      </dgm:t>
    </dgm:pt>
    <dgm:pt modelId="{D8242CE6-AC4E-449F-BFB7-89B15641F389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CONCLUSIONES Y RECOMENDACIONES</a:t>
          </a:r>
        </a:p>
      </dgm:t>
    </dgm:pt>
    <dgm:pt modelId="{B49DBD36-B9A0-4C48-AD14-4D2B0450F82B}" type="parTrans" cxnId="{9AB80241-10E3-4328-B81B-10B769AAAB49}">
      <dgm:prSet/>
      <dgm:spPr/>
      <dgm:t>
        <a:bodyPr/>
        <a:lstStyle/>
        <a:p>
          <a:endParaRPr lang="es-EC"/>
        </a:p>
      </dgm:t>
    </dgm:pt>
    <dgm:pt modelId="{C3872747-A57F-47DD-BEF6-2A143FA4ECE8}" type="sibTrans" cxnId="{9AB80241-10E3-4328-B81B-10B769AAAB49}">
      <dgm:prSet/>
      <dgm:spPr/>
      <dgm:t>
        <a:bodyPr/>
        <a:lstStyle/>
        <a:p>
          <a:endParaRPr lang="es-EC"/>
        </a:p>
      </dgm:t>
    </dgm:pt>
    <dgm:pt modelId="{A2E7848C-170A-4ACE-A8E0-782478790D74}" type="pres">
      <dgm:prSet presAssocID="{68264276-F5E9-4899-8922-124D1C686A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FD74B3AC-4118-4DA5-9ADB-A8694C6BBA91}" type="pres">
      <dgm:prSet presAssocID="{68264276-F5E9-4899-8922-124D1C686A75}" presName="Name1" presStyleCnt="0"/>
      <dgm:spPr/>
    </dgm:pt>
    <dgm:pt modelId="{66CC5191-41BC-49C0-9BD4-2E90A719FE5B}" type="pres">
      <dgm:prSet presAssocID="{68264276-F5E9-4899-8922-124D1C686A75}" presName="cycle" presStyleCnt="0"/>
      <dgm:spPr/>
    </dgm:pt>
    <dgm:pt modelId="{A0EC7991-0BD9-4D73-93FF-E7D3FFE2B503}" type="pres">
      <dgm:prSet presAssocID="{68264276-F5E9-4899-8922-124D1C686A75}" presName="srcNode" presStyleLbl="node1" presStyleIdx="0" presStyleCnt="7"/>
      <dgm:spPr/>
    </dgm:pt>
    <dgm:pt modelId="{2540AA98-1E2B-4B16-9828-6A9E8B8BF3C8}" type="pres">
      <dgm:prSet presAssocID="{68264276-F5E9-4899-8922-124D1C686A75}" presName="conn" presStyleLbl="parChTrans1D2" presStyleIdx="0" presStyleCnt="1"/>
      <dgm:spPr/>
      <dgm:t>
        <a:bodyPr/>
        <a:lstStyle/>
        <a:p>
          <a:endParaRPr lang="es-EC"/>
        </a:p>
      </dgm:t>
    </dgm:pt>
    <dgm:pt modelId="{D3AA60FE-6526-4D6C-8BDE-95057F00F259}" type="pres">
      <dgm:prSet presAssocID="{68264276-F5E9-4899-8922-124D1C686A75}" presName="extraNode" presStyleLbl="node1" presStyleIdx="0" presStyleCnt="7"/>
      <dgm:spPr/>
    </dgm:pt>
    <dgm:pt modelId="{0A838EFD-E10F-4A01-84AA-BA0E86B2A0CA}" type="pres">
      <dgm:prSet presAssocID="{68264276-F5E9-4899-8922-124D1C686A75}" presName="dstNode" presStyleLbl="node1" presStyleIdx="0" presStyleCnt="7"/>
      <dgm:spPr/>
    </dgm:pt>
    <dgm:pt modelId="{B2A728EF-BB62-4D84-B1ED-D69E57D5877C}" type="pres">
      <dgm:prSet presAssocID="{C62DAFCA-F142-414D-B8C7-E9F7B194A72C}" presName="text_1" presStyleLbl="node1" presStyleIdx="0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01ACBAAE-B893-434F-AAAC-36CE1DD329EA}" type="pres">
      <dgm:prSet presAssocID="{C62DAFCA-F142-414D-B8C7-E9F7B194A72C}" presName="accent_1" presStyleCnt="0"/>
      <dgm:spPr/>
    </dgm:pt>
    <dgm:pt modelId="{82B592B4-5D1F-47D0-81FE-0748F1CD7DD0}" type="pres">
      <dgm:prSet presAssocID="{C62DAFCA-F142-414D-B8C7-E9F7B194A72C}" presName="accentRepeatNode" presStyleLbl="solidFgAcc1" presStyleIdx="0" presStyleCnt="7"/>
      <dgm:spPr>
        <a:blipFill rotWithShape="0">
          <a:blip xmlns:r="http://schemas.openxmlformats.org/officeDocument/2006/relationships" r:embed="rId1"/>
          <a:srcRect/>
          <a:stretch>
            <a:fillRect l="-40000" r="-40000"/>
          </a:stretch>
        </a:blipFill>
        <a:ln w="19050">
          <a:solidFill>
            <a:schemeClr val="bg1"/>
          </a:solidFill>
        </a:ln>
      </dgm:spPr>
    </dgm:pt>
    <dgm:pt modelId="{F2F1D1EB-43DD-4722-8E02-4BE4A7199A32}" type="pres">
      <dgm:prSet presAssocID="{4F97565B-15A5-463D-A606-5764D8DACC78}" presName="text_2" presStyleLbl="node1" presStyleIdx="1" presStyleCnt="7" custScaleX="97109" custLinFactNeighborX="1229" custLinFactNeighborY="174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C166502A-BE4E-474B-9A16-C66CF7F977CD}" type="pres">
      <dgm:prSet presAssocID="{4F97565B-15A5-463D-A606-5764D8DACC78}" presName="accent_2" presStyleCnt="0"/>
      <dgm:spPr/>
    </dgm:pt>
    <dgm:pt modelId="{0D983BA5-2257-49C9-B8AA-F4B3C808E07D}" type="pres">
      <dgm:prSet presAssocID="{4F97565B-15A5-463D-A606-5764D8DACC78}" presName="accentRepeatNode" presStyleLbl="solidFgAcc1" presStyleIdx="1" presStyleCnt="7"/>
      <dgm:spPr>
        <a:blipFill rotWithShape="0">
          <a:blip xmlns:r="http://schemas.openxmlformats.org/officeDocument/2006/relationships" r:embed="rId2"/>
          <a:srcRect/>
          <a:stretch>
            <a:fillRect l="-20000" r="-20000"/>
          </a:stretch>
        </a:blipFill>
        <a:ln>
          <a:solidFill>
            <a:schemeClr val="bg1"/>
          </a:solidFill>
        </a:ln>
      </dgm:spPr>
    </dgm:pt>
    <dgm:pt modelId="{16A58E0D-7C4F-4C7B-A1D2-83886D7E20A4}" type="pres">
      <dgm:prSet presAssocID="{8FBB3925-B72F-46A2-98A1-89ED5A353302}" presName="text_3" presStyleLbl="node1" presStyleIdx="2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938A6CDC-0E31-4CA0-A39F-63A1F0ABB394}" type="pres">
      <dgm:prSet presAssocID="{8FBB3925-B72F-46A2-98A1-89ED5A353302}" presName="accent_3" presStyleCnt="0"/>
      <dgm:spPr/>
    </dgm:pt>
    <dgm:pt modelId="{E0A8459F-4BF0-495D-AE0A-DBEBAD14BEDF}" type="pres">
      <dgm:prSet presAssocID="{8FBB3925-B72F-46A2-98A1-89ED5A353302}" presName="accentRepeatNode" presStyleLbl="solidFgAcc1" presStyleIdx="2" presStyleCnt="7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solidFill>
            <a:schemeClr val="bg1"/>
          </a:solidFill>
        </a:ln>
      </dgm:spPr>
    </dgm:pt>
    <dgm:pt modelId="{5B7464F7-43AA-4B74-84DA-9DAD4743CD4C}" type="pres">
      <dgm:prSet presAssocID="{E8B48D1B-2E04-4C77-B97F-FF4DD7F0064E}" presName="text_4" presStyleLbl="node1" presStyleIdx="3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0F1D7C67-4762-4F15-A595-42FA4CDA69FB}" type="pres">
      <dgm:prSet presAssocID="{E8B48D1B-2E04-4C77-B97F-FF4DD7F0064E}" presName="accent_4" presStyleCnt="0"/>
      <dgm:spPr/>
    </dgm:pt>
    <dgm:pt modelId="{C38246E9-6B5E-450F-BBEC-B13D0BFEF62B}" type="pres">
      <dgm:prSet presAssocID="{E8B48D1B-2E04-4C77-B97F-FF4DD7F0064E}" presName="accentRepeatNode" presStyleLbl="solidFgAcc1" presStyleIdx="3" presStyleCnt="7"/>
      <dgm:spPr>
        <a:blipFill rotWithShape="0">
          <a:blip xmlns:r="http://schemas.openxmlformats.org/officeDocument/2006/relationships" r:embed="rId4"/>
          <a:srcRect/>
          <a:stretch>
            <a:fillRect l="-10000" r="-10000"/>
          </a:stretch>
        </a:blipFill>
        <a:ln>
          <a:solidFill>
            <a:schemeClr val="bg1"/>
          </a:solidFill>
        </a:ln>
      </dgm:spPr>
    </dgm:pt>
    <dgm:pt modelId="{3D98B319-8A80-4F7F-A9E0-8EC1BDE8C0FE}" type="pres">
      <dgm:prSet presAssocID="{9737F386-FE87-49DA-B7C9-056CA6BD5F38}" presName="text_5" presStyleLbl="node1" presStyleIdx="4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70C638FB-28E5-4AE9-8186-9C542E1B8023}" type="pres">
      <dgm:prSet presAssocID="{9737F386-FE87-49DA-B7C9-056CA6BD5F38}" presName="accent_5" presStyleCnt="0"/>
      <dgm:spPr/>
    </dgm:pt>
    <dgm:pt modelId="{E9814355-1BB8-4C1D-86EF-30E70B95156A}" type="pres">
      <dgm:prSet presAssocID="{9737F386-FE87-49DA-B7C9-056CA6BD5F38}" presName="accentRepeatNode" presStyleLbl="solidFgAcc1" presStyleIdx="4" presStyleCnt="7"/>
      <dgm:spPr>
        <a:blipFill rotWithShape="0">
          <a:blip xmlns:r="http://schemas.openxmlformats.org/officeDocument/2006/relationships" r:embed="rId5"/>
          <a:srcRect/>
          <a:stretch>
            <a:fillRect l="-25000" r="-25000"/>
          </a:stretch>
        </a:blipFill>
        <a:ln>
          <a:solidFill>
            <a:schemeClr val="bg1"/>
          </a:solidFill>
        </a:ln>
      </dgm:spPr>
    </dgm:pt>
    <dgm:pt modelId="{305AC253-260A-4875-84B5-C5DFA3C2A491}" type="pres">
      <dgm:prSet presAssocID="{D7FA7193-84EF-4CBC-8030-67A29240177B}" presName="text_6" presStyleLbl="node1" presStyleIdx="5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BBAD0290-95CE-4A4E-82B4-D9B86C3F3DAB}" type="pres">
      <dgm:prSet presAssocID="{D7FA7193-84EF-4CBC-8030-67A29240177B}" presName="accent_6" presStyleCnt="0"/>
      <dgm:spPr/>
    </dgm:pt>
    <dgm:pt modelId="{4C869571-3F26-4266-AE50-88BFF890F052}" type="pres">
      <dgm:prSet presAssocID="{D7FA7193-84EF-4CBC-8030-67A29240177B}" presName="accentRepeatNode" presStyleLbl="solidFgAcc1" presStyleIdx="5" presStyleCnt="7"/>
      <dgm:spPr>
        <a:blipFill rotWithShape="0">
          <a:blip xmlns:r="http://schemas.openxmlformats.org/officeDocument/2006/relationships" r:embed="rId6"/>
          <a:srcRect/>
          <a:stretch>
            <a:fillRect l="-32000" r="-32000"/>
          </a:stretch>
        </a:blipFill>
        <a:ln>
          <a:solidFill>
            <a:schemeClr val="bg1"/>
          </a:solidFill>
        </a:ln>
      </dgm:spPr>
    </dgm:pt>
    <dgm:pt modelId="{A4F0129C-3DAB-4321-A12A-C39629A4F02B}" type="pres">
      <dgm:prSet presAssocID="{D8242CE6-AC4E-449F-BFB7-89B15641F389}" presName="text_7" presStyleLbl="node1" presStyleIdx="6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4688FABD-F193-4690-BCF1-EDB4D1E3D84A}" type="pres">
      <dgm:prSet presAssocID="{D8242CE6-AC4E-449F-BFB7-89B15641F389}" presName="accent_7" presStyleCnt="0"/>
      <dgm:spPr/>
    </dgm:pt>
    <dgm:pt modelId="{D6622FB4-158F-48CD-9E3E-0A725CC99A9F}" type="pres">
      <dgm:prSet presAssocID="{D8242CE6-AC4E-449F-BFB7-89B15641F389}" presName="accentRepeatNode" presStyleLbl="solidFgAcc1" presStyleIdx="6" presStyleCnt="7"/>
      <dgm:spPr>
        <a:blipFill rotWithShape="0">
          <a:blip xmlns:r="http://schemas.openxmlformats.org/officeDocument/2006/relationships" r:embed="rId7"/>
          <a:srcRect/>
          <a:stretch>
            <a:fillRect l="-41000" r="-41000"/>
          </a:stretch>
        </a:blipFill>
        <a:ln>
          <a:solidFill>
            <a:schemeClr val="bg1"/>
          </a:solidFill>
        </a:ln>
      </dgm:spPr>
    </dgm:pt>
  </dgm:ptLst>
  <dgm:cxnLst>
    <dgm:cxn modelId="{FD9AE28E-7336-404D-B5DE-23A16919F6BC}" type="presOf" srcId="{E8B48D1B-2E04-4C77-B97F-FF4DD7F0064E}" destId="{5B7464F7-43AA-4B74-84DA-9DAD4743CD4C}" srcOrd="0" destOrd="0" presId="urn:microsoft.com/office/officeart/2008/layout/VerticalCurvedList"/>
    <dgm:cxn modelId="{B33DEE4B-C060-442E-AADB-E80D84521AA0}" type="presOf" srcId="{D8242CE6-AC4E-449F-BFB7-89B15641F389}" destId="{A4F0129C-3DAB-4321-A12A-C39629A4F02B}" srcOrd="0" destOrd="0" presId="urn:microsoft.com/office/officeart/2008/layout/VerticalCurvedList"/>
    <dgm:cxn modelId="{1352B33A-B87F-4F63-A308-6D8DEA907AE3}" srcId="{68264276-F5E9-4899-8922-124D1C686A75}" destId="{9737F386-FE87-49DA-B7C9-056CA6BD5F38}" srcOrd="4" destOrd="0" parTransId="{7FE0A112-198C-4D1C-83AB-4F52AF569A51}" sibTransId="{FF948704-F66A-48F9-8FDF-BD39A5200457}"/>
    <dgm:cxn modelId="{334F3625-DE2C-4957-B39B-5035D49A3A12}" type="presOf" srcId="{9737F386-FE87-49DA-B7C9-056CA6BD5F38}" destId="{3D98B319-8A80-4F7F-A9E0-8EC1BDE8C0FE}" srcOrd="0" destOrd="0" presId="urn:microsoft.com/office/officeart/2008/layout/VerticalCurvedList"/>
    <dgm:cxn modelId="{A3B469F7-57DD-489B-AC1B-2E7EC91DCCB3}" srcId="{68264276-F5E9-4899-8922-124D1C686A75}" destId="{D7FA7193-84EF-4CBC-8030-67A29240177B}" srcOrd="5" destOrd="0" parTransId="{A98A651D-6E87-4AEB-8A3A-18CEEAC6ABED}" sibTransId="{85C4BA65-BA5F-41D2-B5FD-A2AD5E264EAD}"/>
    <dgm:cxn modelId="{7C6DF8D3-B663-4A99-8145-1573EC7408CA}" type="presOf" srcId="{68264276-F5E9-4899-8922-124D1C686A75}" destId="{A2E7848C-170A-4ACE-A8E0-782478790D74}" srcOrd="0" destOrd="0" presId="urn:microsoft.com/office/officeart/2008/layout/VerticalCurvedList"/>
    <dgm:cxn modelId="{12A23182-FE84-41B7-8750-6940DA71D6B7}" srcId="{68264276-F5E9-4899-8922-124D1C686A75}" destId="{C62DAFCA-F142-414D-B8C7-E9F7B194A72C}" srcOrd="0" destOrd="0" parTransId="{49D91F76-F31A-40C2-BFE1-8ED009D25209}" sibTransId="{E7494831-BDDA-437C-9BAB-5D1585125163}"/>
    <dgm:cxn modelId="{FC8C8FD9-ABA4-4C3A-9711-4F8DB201E01D}" type="presOf" srcId="{4F97565B-15A5-463D-A606-5764D8DACC78}" destId="{F2F1D1EB-43DD-4722-8E02-4BE4A7199A32}" srcOrd="0" destOrd="0" presId="urn:microsoft.com/office/officeart/2008/layout/VerticalCurvedList"/>
    <dgm:cxn modelId="{C9973B9E-44C6-419D-A379-0D19B5D8CDBD}" type="presOf" srcId="{C62DAFCA-F142-414D-B8C7-E9F7B194A72C}" destId="{B2A728EF-BB62-4D84-B1ED-D69E57D5877C}" srcOrd="0" destOrd="0" presId="urn:microsoft.com/office/officeart/2008/layout/VerticalCurvedList"/>
    <dgm:cxn modelId="{B0022E63-16C4-4F92-BD63-B50D815FAEBB}" srcId="{68264276-F5E9-4899-8922-124D1C686A75}" destId="{E8B48D1B-2E04-4C77-B97F-FF4DD7F0064E}" srcOrd="3" destOrd="0" parTransId="{94B643B5-12F4-42A7-8538-CA4AD8130CEA}" sibTransId="{CA038982-FB50-4ED9-AE0D-1081B0993043}"/>
    <dgm:cxn modelId="{22289C6A-DA68-4DF3-B994-2A1056520E89}" type="presOf" srcId="{D7FA7193-84EF-4CBC-8030-67A29240177B}" destId="{305AC253-260A-4875-84B5-C5DFA3C2A491}" srcOrd="0" destOrd="0" presId="urn:microsoft.com/office/officeart/2008/layout/VerticalCurvedList"/>
    <dgm:cxn modelId="{96677390-5798-48FE-9E68-E9B466E440BA}" type="presOf" srcId="{E7494831-BDDA-437C-9BAB-5D1585125163}" destId="{2540AA98-1E2B-4B16-9828-6A9E8B8BF3C8}" srcOrd="0" destOrd="0" presId="urn:microsoft.com/office/officeart/2008/layout/VerticalCurvedList"/>
    <dgm:cxn modelId="{70AE1060-8FC7-43E3-966A-F116C9B6A6ED}" type="presOf" srcId="{8FBB3925-B72F-46A2-98A1-89ED5A353302}" destId="{16A58E0D-7C4F-4C7B-A1D2-83886D7E20A4}" srcOrd="0" destOrd="0" presId="urn:microsoft.com/office/officeart/2008/layout/VerticalCurvedList"/>
    <dgm:cxn modelId="{BC488E20-A29C-46B4-8C7F-35EA0EC746AE}" srcId="{68264276-F5E9-4899-8922-124D1C686A75}" destId="{8FBB3925-B72F-46A2-98A1-89ED5A353302}" srcOrd="2" destOrd="0" parTransId="{73D62FA4-63C9-4E94-8120-06AF06801F4D}" sibTransId="{D57A1121-04F2-4ADC-9B01-134FF97915D3}"/>
    <dgm:cxn modelId="{9AB80241-10E3-4328-B81B-10B769AAAB49}" srcId="{68264276-F5E9-4899-8922-124D1C686A75}" destId="{D8242CE6-AC4E-449F-BFB7-89B15641F389}" srcOrd="6" destOrd="0" parTransId="{B49DBD36-B9A0-4C48-AD14-4D2B0450F82B}" sibTransId="{C3872747-A57F-47DD-BEF6-2A143FA4ECE8}"/>
    <dgm:cxn modelId="{7ED955DF-796E-4AAD-B473-321FE651540C}" srcId="{68264276-F5E9-4899-8922-124D1C686A75}" destId="{4F97565B-15A5-463D-A606-5764D8DACC78}" srcOrd="1" destOrd="0" parTransId="{BB24A6E4-0FEC-48C9-89CE-695DD5641EE0}" sibTransId="{34B4075E-1305-414F-91E1-71D68C205AF6}"/>
    <dgm:cxn modelId="{8F3704E9-5352-4251-BA8B-11950131DEBB}" type="presParOf" srcId="{A2E7848C-170A-4ACE-A8E0-782478790D74}" destId="{FD74B3AC-4118-4DA5-9ADB-A8694C6BBA91}" srcOrd="0" destOrd="0" presId="urn:microsoft.com/office/officeart/2008/layout/VerticalCurvedList"/>
    <dgm:cxn modelId="{A6DBA2ED-8F30-4ECA-BD71-DE7D08A30C46}" type="presParOf" srcId="{FD74B3AC-4118-4DA5-9ADB-A8694C6BBA91}" destId="{66CC5191-41BC-49C0-9BD4-2E90A719FE5B}" srcOrd="0" destOrd="0" presId="urn:microsoft.com/office/officeart/2008/layout/VerticalCurvedList"/>
    <dgm:cxn modelId="{9C5EBC0D-4639-45D7-B244-FEFDDECA8AEF}" type="presParOf" srcId="{66CC5191-41BC-49C0-9BD4-2E90A719FE5B}" destId="{A0EC7991-0BD9-4D73-93FF-E7D3FFE2B503}" srcOrd="0" destOrd="0" presId="urn:microsoft.com/office/officeart/2008/layout/VerticalCurvedList"/>
    <dgm:cxn modelId="{D685A0E7-DBE3-46C8-981E-557A6FED9EAB}" type="presParOf" srcId="{66CC5191-41BC-49C0-9BD4-2E90A719FE5B}" destId="{2540AA98-1E2B-4B16-9828-6A9E8B8BF3C8}" srcOrd="1" destOrd="0" presId="urn:microsoft.com/office/officeart/2008/layout/VerticalCurvedList"/>
    <dgm:cxn modelId="{B50CEA9B-A873-4188-931B-A4A30E1523EA}" type="presParOf" srcId="{66CC5191-41BC-49C0-9BD4-2E90A719FE5B}" destId="{D3AA60FE-6526-4D6C-8BDE-95057F00F259}" srcOrd="2" destOrd="0" presId="urn:microsoft.com/office/officeart/2008/layout/VerticalCurvedList"/>
    <dgm:cxn modelId="{7DE14A8F-5D23-444A-ADA9-6C05AEF40757}" type="presParOf" srcId="{66CC5191-41BC-49C0-9BD4-2E90A719FE5B}" destId="{0A838EFD-E10F-4A01-84AA-BA0E86B2A0CA}" srcOrd="3" destOrd="0" presId="urn:microsoft.com/office/officeart/2008/layout/VerticalCurvedList"/>
    <dgm:cxn modelId="{6C0BB610-755F-412F-A814-8C5849D6CF74}" type="presParOf" srcId="{FD74B3AC-4118-4DA5-9ADB-A8694C6BBA91}" destId="{B2A728EF-BB62-4D84-B1ED-D69E57D5877C}" srcOrd="1" destOrd="0" presId="urn:microsoft.com/office/officeart/2008/layout/VerticalCurvedList"/>
    <dgm:cxn modelId="{C705AFA4-8994-4B81-9BAE-AE15875667FF}" type="presParOf" srcId="{FD74B3AC-4118-4DA5-9ADB-A8694C6BBA91}" destId="{01ACBAAE-B893-434F-AAAC-36CE1DD329EA}" srcOrd="2" destOrd="0" presId="urn:microsoft.com/office/officeart/2008/layout/VerticalCurvedList"/>
    <dgm:cxn modelId="{7C242CDA-4C2A-45B6-B184-ED2948EDB4DB}" type="presParOf" srcId="{01ACBAAE-B893-434F-AAAC-36CE1DD329EA}" destId="{82B592B4-5D1F-47D0-81FE-0748F1CD7DD0}" srcOrd="0" destOrd="0" presId="urn:microsoft.com/office/officeart/2008/layout/VerticalCurvedList"/>
    <dgm:cxn modelId="{D9915246-702B-4F2E-AFFA-0F32E921CD1C}" type="presParOf" srcId="{FD74B3AC-4118-4DA5-9ADB-A8694C6BBA91}" destId="{F2F1D1EB-43DD-4722-8E02-4BE4A7199A32}" srcOrd="3" destOrd="0" presId="urn:microsoft.com/office/officeart/2008/layout/VerticalCurvedList"/>
    <dgm:cxn modelId="{6626F00A-C8CD-4A00-BEF7-61B2A8E81DD1}" type="presParOf" srcId="{FD74B3AC-4118-4DA5-9ADB-A8694C6BBA91}" destId="{C166502A-BE4E-474B-9A16-C66CF7F977CD}" srcOrd="4" destOrd="0" presId="urn:microsoft.com/office/officeart/2008/layout/VerticalCurvedList"/>
    <dgm:cxn modelId="{8B1F7AC5-3D41-4B2F-BDA3-BB508AFE6393}" type="presParOf" srcId="{C166502A-BE4E-474B-9A16-C66CF7F977CD}" destId="{0D983BA5-2257-49C9-B8AA-F4B3C808E07D}" srcOrd="0" destOrd="0" presId="urn:microsoft.com/office/officeart/2008/layout/VerticalCurvedList"/>
    <dgm:cxn modelId="{482874EA-169E-4531-B418-A810707ECCD4}" type="presParOf" srcId="{FD74B3AC-4118-4DA5-9ADB-A8694C6BBA91}" destId="{16A58E0D-7C4F-4C7B-A1D2-83886D7E20A4}" srcOrd="5" destOrd="0" presId="urn:microsoft.com/office/officeart/2008/layout/VerticalCurvedList"/>
    <dgm:cxn modelId="{4B334600-F5E5-4EA3-ADB7-D5EEA40286E0}" type="presParOf" srcId="{FD74B3AC-4118-4DA5-9ADB-A8694C6BBA91}" destId="{938A6CDC-0E31-4CA0-A39F-63A1F0ABB394}" srcOrd="6" destOrd="0" presId="urn:microsoft.com/office/officeart/2008/layout/VerticalCurvedList"/>
    <dgm:cxn modelId="{4A33D98C-ECFA-4DE0-9D1B-67FCAFA671ED}" type="presParOf" srcId="{938A6CDC-0E31-4CA0-A39F-63A1F0ABB394}" destId="{E0A8459F-4BF0-495D-AE0A-DBEBAD14BEDF}" srcOrd="0" destOrd="0" presId="urn:microsoft.com/office/officeart/2008/layout/VerticalCurvedList"/>
    <dgm:cxn modelId="{D8D2A300-8A1B-4D9A-8D3F-A0B7C3A1B35B}" type="presParOf" srcId="{FD74B3AC-4118-4DA5-9ADB-A8694C6BBA91}" destId="{5B7464F7-43AA-4B74-84DA-9DAD4743CD4C}" srcOrd="7" destOrd="0" presId="urn:microsoft.com/office/officeart/2008/layout/VerticalCurvedList"/>
    <dgm:cxn modelId="{174574C0-8A0D-49BC-BEB8-29E15862E38E}" type="presParOf" srcId="{FD74B3AC-4118-4DA5-9ADB-A8694C6BBA91}" destId="{0F1D7C67-4762-4F15-A595-42FA4CDA69FB}" srcOrd="8" destOrd="0" presId="urn:microsoft.com/office/officeart/2008/layout/VerticalCurvedList"/>
    <dgm:cxn modelId="{B2B79432-00BC-49DE-86FE-9E293DC8E01C}" type="presParOf" srcId="{0F1D7C67-4762-4F15-A595-42FA4CDA69FB}" destId="{C38246E9-6B5E-450F-BBEC-B13D0BFEF62B}" srcOrd="0" destOrd="0" presId="urn:microsoft.com/office/officeart/2008/layout/VerticalCurvedList"/>
    <dgm:cxn modelId="{2A954561-EA51-46E1-AC39-56ED913E80BC}" type="presParOf" srcId="{FD74B3AC-4118-4DA5-9ADB-A8694C6BBA91}" destId="{3D98B319-8A80-4F7F-A9E0-8EC1BDE8C0FE}" srcOrd="9" destOrd="0" presId="urn:microsoft.com/office/officeart/2008/layout/VerticalCurvedList"/>
    <dgm:cxn modelId="{D8684223-75A8-47F8-9DE2-D866AA8D07CE}" type="presParOf" srcId="{FD74B3AC-4118-4DA5-9ADB-A8694C6BBA91}" destId="{70C638FB-28E5-4AE9-8186-9C542E1B8023}" srcOrd="10" destOrd="0" presId="urn:microsoft.com/office/officeart/2008/layout/VerticalCurvedList"/>
    <dgm:cxn modelId="{7958F5D3-6AD7-40AC-A229-10641B186139}" type="presParOf" srcId="{70C638FB-28E5-4AE9-8186-9C542E1B8023}" destId="{E9814355-1BB8-4C1D-86EF-30E70B95156A}" srcOrd="0" destOrd="0" presId="urn:microsoft.com/office/officeart/2008/layout/VerticalCurvedList"/>
    <dgm:cxn modelId="{AC926D24-0010-4A41-957B-708BDE8CE0EF}" type="presParOf" srcId="{FD74B3AC-4118-4DA5-9ADB-A8694C6BBA91}" destId="{305AC253-260A-4875-84B5-C5DFA3C2A491}" srcOrd="11" destOrd="0" presId="urn:microsoft.com/office/officeart/2008/layout/VerticalCurvedList"/>
    <dgm:cxn modelId="{E00CDF8C-9242-492F-921F-CE2491D2BDF5}" type="presParOf" srcId="{FD74B3AC-4118-4DA5-9ADB-A8694C6BBA91}" destId="{BBAD0290-95CE-4A4E-82B4-D9B86C3F3DAB}" srcOrd="12" destOrd="0" presId="urn:microsoft.com/office/officeart/2008/layout/VerticalCurvedList"/>
    <dgm:cxn modelId="{CA4D23E7-D2DD-4BDA-A527-8A6BB5905DEF}" type="presParOf" srcId="{BBAD0290-95CE-4A4E-82B4-D9B86C3F3DAB}" destId="{4C869571-3F26-4266-AE50-88BFF890F052}" srcOrd="0" destOrd="0" presId="urn:microsoft.com/office/officeart/2008/layout/VerticalCurvedList"/>
    <dgm:cxn modelId="{43ACB3EF-2C86-4F86-AA36-9A84F352068A}" type="presParOf" srcId="{FD74B3AC-4118-4DA5-9ADB-A8694C6BBA91}" destId="{A4F0129C-3DAB-4321-A12A-C39629A4F02B}" srcOrd="13" destOrd="0" presId="urn:microsoft.com/office/officeart/2008/layout/VerticalCurvedList"/>
    <dgm:cxn modelId="{966034C3-CA4F-47D2-A594-4EB6F5030F84}" type="presParOf" srcId="{FD74B3AC-4118-4DA5-9ADB-A8694C6BBA91}" destId="{4688FABD-F193-4690-BCF1-EDB4D1E3D84A}" srcOrd="14" destOrd="0" presId="urn:microsoft.com/office/officeart/2008/layout/VerticalCurvedList"/>
    <dgm:cxn modelId="{7F9992FD-BF68-4A6B-B276-2044A5C3FA24}" type="presParOf" srcId="{4688FABD-F193-4690-BCF1-EDB4D1E3D84A}" destId="{D6622FB4-158F-48CD-9E3E-0A725CC99A9F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1274FB6-8608-47BF-9160-01456F6938F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AB73819-44B9-4502-A17C-EF669C6B026C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s-EC" sz="1400" b="1" dirty="0">
              <a:solidFill>
                <a:schemeClr val="bg1"/>
              </a:solidFill>
            </a:rPr>
            <a:t>EXPRESIÓN CUNTITATIVA DE LOS OBJETIVOS DE LA ADMINISTRACIÓN Y MEDIO DE CONTROL PARA OBTENCIÓN OBJETIVOS</a:t>
          </a:r>
          <a:endParaRPr lang="es-EC" sz="1400" dirty="0">
            <a:solidFill>
              <a:schemeClr val="bg1"/>
            </a:solidFill>
          </a:endParaRPr>
        </a:p>
      </dgm:t>
    </dgm:pt>
    <dgm:pt modelId="{A0B5689B-D0F8-4BFF-B1A9-586FA60FF76E}" type="parTrans" cxnId="{09A9E1F4-459C-4388-BA38-409281A6AC4B}">
      <dgm:prSet/>
      <dgm:spPr/>
      <dgm:t>
        <a:bodyPr/>
        <a:lstStyle/>
        <a:p>
          <a:endParaRPr lang="es-EC" sz="1400"/>
        </a:p>
      </dgm:t>
    </dgm:pt>
    <dgm:pt modelId="{73189099-ADF6-4BE7-91EA-E277327228E5}" type="sibTrans" cxnId="{09A9E1F4-459C-4388-BA38-409281A6AC4B}">
      <dgm:prSet/>
      <dgm:spPr/>
      <dgm:t>
        <a:bodyPr/>
        <a:lstStyle/>
        <a:p>
          <a:endParaRPr lang="es-EC" sz="1400"/>
        </a:p>
      </dgm:t>
    </dgm:pt>
    <dgm:pt modelId="{358B8FDC-11B4-464A-95FD-911A33482B97}" type="pres">
      <dgm:prSet presAssocID="{D1274FB6-8608-47BF-9160-01456F6938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E76A07D-2F54-4298-BECC-6AE6927C3D4A}" type="pres">
      <dgm:prSet presAssocID="{DAB73819-44B9-4502-A17C-EF669C6B026C}" presName="parentText" presStyleLbl="node1" presStyleIdx="0" presStyleCnt="1" custLinFactNeighborX="-16601" custLinFactNeighborY="-763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9A9E1F4-459C-4388-BA38-409281A6AC4B}" srcId="{D1274FB6-8608-47BF-9160-01456F6938FF}" destId="{DAB73819-44B9-4502-A17C-EF669C6B026C}" srcOrd="0" destOrd="0" parTransId="{A0B5689B-D0F8-4BFF-B1A9-586FA60FF76E}" sibTransId="{73189099-ADF6-4BE7-91EA-E277327228E5}"/>
    <dgm:cxn modelId="{4F2C8469-062A-444C-B725-8FF5034143F4}" type="presOf" srcId="{D1274FB6-8608-47BF-9160-01456F6938FF}" destId="{358B8FDC-11B4-464A-95FD-911A33482B97}" srcOrd="0" destOrd="0" presId="urn:microsoft.com/office/officeart/2005/8/layout/vList2"/>
    <dgm:cxn modelId="{C89D1A5C-CE6F-4AC2-843E-B53A218BB88A}" type="presOf" srcId="{DAB73819-44B9-4502-A17C-EF669C6B026C}" destId="{9E76A07D-2F54-4298-BECC-6AE6927C3D4A}" srcOrd="0" destOrd="0" presId="urn:microsoft.com/office/officeart/2005/8/layout/vList2"/>
    <dgm:cxn modelId="{252DC6E6-0F35-4779-9350-927F32D6EFE5}" type="presParOf" srcId="{358B8FDC-11B4-464A-95FD-911A33482B97}" destId="{9E76A07D-2F54-4298-BECC-6AE6927C3D4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EABBCB0-DD42-4D3F-B069-5386A88397E7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3ED5CF3-3E25-41B0-9357-ADA0D7648F2B}">
      <dgm:prSet phldrT="[Texto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es-EC" sz="1600" b="1" dirty="0"/>
            <a:t>ROL PREVENTIVO EN LA ORGANIZACIÓN </a:t>
          </a:r>
        </a:p>
      </dgm:t>
    </dgm:pt>
    <dgm:pt modelId="{2907C2DD-D5E0-44D1-8DA4-A8F6BB2D33FC}" type="parTrans" cxnId="{154E73A1-4195-4DCB-BDB3-BAE675722DD7}">
      <dgm:prSet/>
      <dgm:spPr/>
      <dgm:t>
        <a:bodyPr/>
        <a:lstStyle/>
        <a:p>
          <a:endParaRPr lang="es-EC" sz="1600" b="1"/>
        </a:p>
      </dgm:t>
    </dgm:pt>
    <dgm:pt modelId="{525512B8-52A3-4F58-AA97-D03709D31E5C}" type="sibTrans" cxnId="{154E73A1-4195-4DCB-BDB3-BAE675722DD7}">
      <dgm:prSet custT="1"/>
      <dgm:spPr>
        <a:solidFill>
          <a:schemeClr val="tx1"/>
        </a:solidFill>
      </dgm:spPr>
      <dgm:t>
        <a:bodyPr/>
        <a:lstStyle/>
        <a:p>
          <a:endParaRPr lang="es-EC" sz="1200" b="1"/>
        </a:p>
      </dgm:t>
    </dgm:pt>
    <dgm:pt modelId="{DBAFC103-F8F5-428D-9351-532ED229A8D2}">
      <dgm:prSet phldrT="[Texto]" custT="1"/>
      <dgm:spPr>
        <a:solidFill>
          <a:schemeClr val="accent2">
            <a:lumMod val="75000"/>
          </a:schemeClr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s-EC" sz="1600" b="1" dirty="0"/>
            <a:t>HERRAMIENTA ANALÍTICA Y OPORTUNA </a:t>
          </a:r>
        </a:p>
      </dgm:t>
    </dgm:pt>
    <dgm:pt modelId="{24E3F2DE-94D3-4829-9B79-B24068F25E20}" type="parTrans" cxnId="{1D757472-C9BB-48D6-A673-2E81BBF8080F}">
      <dgm:prSet/>
      <dgm:spPr/>
      <dgm:t>
        <a:bodyPr/>
        <a:lstStyle/>
        <a:p>
          <a:endParaRPr lang="es-EC" sz="1600" b="1"/>
        </a:p>
      </dgm:t>
    </dgm:pt>
    <dgm:pt modelId="{279647EF-8591-4178-9F7A-15892EF6C537}" type="sibTrans" cxnId="{1D757472-C9BB-48D6-A673-2E81BBF8080F}">
      <dgm:prSet custT="1"/>
      <dgm:spPr>
        <a:solidFill>
          <a:schemeClr val="tx1"/>
        </a:solidFill>
      </dgm:spPr>
      <dgm:t>
        <a:bodyPr/>
        <a:lstStyle/>
        <a:p>
          <a:endParaRPr lang="es-EC" sz="1200" b="1"/>
        </a:p>
      </dgm:t>
    </dgm:pt>
    <dgm:pt modelId="{12781147-81E5-4BD7-A07D-70B5E8029B4E}">
      <dgm:prSet phldrT="[Texto]" custT="1"/>
      <dgm:spPr>
        <a:solidFill>
          <a:schemeClr val="accent6">
            <a:lumMod val="60000"/>
            <a:lumOff val="40000"/>
          </a:schemeClr>
        </a:solidFill>
        <a:ln w="9525">
          <a:solidFill>
            <a:schemeClr val="tx1"/>
          </a:solidFill>
        </a:ln>
      </dgm:spPr>
      <dgm:t>
        <a:bodyPr/>
        <a:lstStyle/>
        <a:p>
          <a:r>
            <a:rPr lang="es-EC" sz="1600" b="1" dirty="0">
              <a:solidFill>
                <a:schemeClr val="tx1"/>
              </a:solidFill>
            </a:rPr>
            <a:t>MECANISMO PARA ALCANZAR OBJETIVOS </a:t>
          </a:r>
        </a:p>
      </dgm:t>
    </dgm:pt>
    <dgm:pt modelId="{87840638-FB82-491F-A6F0-27463A425052}" type="parTrans" cxnId="{F7D7DE24-09B1-4103-96BB-DA39AA8A17B2}">
      <dgm:prSet/>
      <dgm:spPr/>
      <dgm:t>
        <a:bodyPr/>
        <a:lstStyle/>
        <a:p>
          <a:endParaRPr lang="es-EC" sz="1600" b="1"/>
        </a:p>
      </dgm:t>
    </dgm:pt>
    <dgm:pt modelId="{A656A970-402E-43AF-93B1-446E51407840}" type="sibTrans" cxnId="{F7D7DE24-09B1-4103-96BB-DA39AA8A17B2}">
      <dgm:prSet/>
      <dgm:spPr/>
      <dgm:t>
        <a:bodyPr/>
        <a:lstStyle/>
        <a:p>
          <a:endParaRPr lang="es-EC" sz="1600" b="1"/>
        </a:p>
      </dgm:t>
    </dgm:pt>
    <dgm:pt modelId="{C249D8AA-3F19-4EE4-8675-97BE71218739}" type="pres">
      <dgm:prSet presAssocID="{9EABBCB0-DD42-4D3F-B069-5386A88397E7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3DB4A9F-16FF-45C9-8E8F-039D84474F06}" type="pres">
      <dgm:prSet presAssocID="{C3ED5CF3-3E25-41B0-9357-ADA0D7648F2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E6086D-52F0-4957-95F5-21781ACE0FAE}" type="pres">
      <dgm:prSet presAssocID="{525512B8-52A3-4F58-AA97-D03709D31E5C}" presName="sibTrans" presStyleLbl="sibTrans2D1" presStyleIdx="0" presStyleCnt="2"/>
      <dgm:spPr/>
      <dgm:t>
        <a:bodyPr/>
        <a:lstStyle/>
        <a:p>
          <a:endParaRPr lang="es-EC"/>
        </a:p>
      </dgm:t>
    </dgm:pt>
    <dgm:pt modelId="{227BC710-E3DB-4AA5-9143-8A04397E519D}" type="pres">
      <dgm:prSet presAssocID="{525512B8-52A3-4F58-AA97-D03709D31E5C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335341C4-297A-4B07-98E5-E08717DA3838}" type="pres">
      <dgm:prSet presAssocID="{DBAFC103-F8F5-428D-9351-532ED229A8D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4A9E98-3AF3-400B-9156-5F9098866FCE}" type="pres">
      <dgm:prSet presAssocID="{279647EF-8591-4178-9F7A-15892EF6C537}" presName="sibTrans" presStyleLbl="sibTrans2D1" presStyleIdx="1" presStyleCnt="2"/>
      <dgm:spPr/>
      <dgm:t>
        <a:bodyPr/>
        <a:lstStyle/>
        <a:p>
          <a:endParaRPr lang="es-EC"/>
        </a:p>
      </dgm:t>
    </dgm:pt>
    <dgm:pt modelId="{52268048-0F22-4C6A-9930-D6CFF54ADEE6}" type="pres">
      <dgm:prSet presAssocID="{279647EF-8591-4178-9F7A-15892EF6C537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5EB60FE4-FD81-4003-9872-71DA9C7ABB6D}" type="pres">
      <dgm:prSet presAssocID="{12781147-81E5-4BD7-A07D-70B5E8029B4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31B6205-2FFC-4250-AD90-B69A45B3D8BC}" type="presOf" srcId="{525512B8-52A3-4F58-AA97-D03709D31E5C}" destId="{227BC710-E3DB-4AA5-9143-8A04397E519D}" srcOrd="1" destOrd="0" presId="urn:microsoft.com/office/officeart/2005/8/layout/process2"/>
    <dgm:cxn modelId="{7CB8E4D4-12D3-40D3-9A35-8979B9D19CAF}" type="presOf" srcId="{C3ED5CF3-3E25-41B0-9357-ADA0D7648F2B}" destId="{63DB4A9F-16FF-45C9-8E8F-039D84474F06}" srcOrd="0" destOrd="0" presId="urn:microsoft.com/office/officeart/2005/8/layout/process2"/>
    <dgm:cxn modelId="{2A598A7E-86CA-4F69-B516-917DE4C5BF2D}" type="presOf" srcId="{279647EF-8591-4178-9F7A-15892EF6C537}" destId="{EF4A9E98-3AF3-400B-9156-5F9098866FCE}" srcOrd="0" destOrd="0" presId="urn:microsoft.com/office/officeart/2005/8/layout/process2"/>
    <dgm:cxn modelId="{4BA74E59-8D61-4AA7-B8F3-1D23FC51FCB4}" type="presOf" srcId="{279647EF-8591-4178-9F7A-15892EF6C537}" destId="{52268048-0F22-4C6A-9930-D6CFF54ADEE6}" srcOrd="1" destOrd="0" presId="urn:microsoft.com/office/officeart/2005/8/layout/process2"/>
    <dgm:cxn modelId="{8E578F3C-9433-4A2E-B3F9-E85D29AB0F43}" type="presOf" srcId="{DBAFC103-F8F5-428D-9351-532ED229A8D2}" destId="{335341C4-297A-4B07-98E5-E08717DA3838}" srcOrd="0" destOrd="0" presId="urn:microsoft.com/office/officeart/2005/8/layout/process2"/>
    <dgm:cxn modelId="{BB4F73CE-308F-4E6F-A860-F1631462E9F9}" type="presOf" srcId="{12781147-81E5-4BD7-A07D-70B5E8029B4E}" destId="{5EB60FE4-FD81-4003-9872-71DA9C7ABB6D}" srcOrd="0" destOrd="0" presId="urn:microsoft.com/office/officeart/2005/8/layout/process2"/>
    <dgm:cxn modelId="{154E73A1-4195-4DCB-BDB3-BAE675722DD7}" srcId="{9EABBCB0-DD42-4D3F-B069-5386A88397E7}" destId="{C3ED5CF3-3E25-41B0-9357-ADA0D7648F2B}" srcOrd="0" destOrd="0" parTransId="{2907C2DD-D5E0-44D1-8DA4-A8F6BB2D33FC}" sibTransId="{525512B8-52A3-4F58-AA97-D03709D31E5C}"/>
    <dgm:cxn modelId="{D418933C-15C2-47FA-8D91-C245F239093A}" type="presOf" srcId="{9EABBCB0-DD42-4D3F-B069-5386A88397E7}" destId="{C249D8AA-3F19-4EE4-8675-97BE71218739}" srcOrd="0" destOrd="0" presId="urn:microsoft.com/office/officeart/2005/8/layout/process2"/>
    <dgm:cxn modelId="{4CD61CF9-28C6-4907-84D6-4A55290DDA28}" type="presOf" srcId="{525512B8-52A3-4F58-AA97-D03709D31E5C}" destId="{2BE6086D-52F0-4957-95F5-21781ACE0FAE}" srcOrd="0" destOrd="0" presId="urn:microsoft.com/office/officeart/2005/8/layout/process2"/>
    <dgm:cxn modelId="{F7D7DE24-09B1-4103-96BB-DA39AA8A17B2}" srcId="{9EABBCB0-DD42-4D3F-B069-5386A88397E7}" destId="{12781147-81E5-4BD7-A07D-70B5E8029B4E}" srcOrd="2" destOrd="0" parTransId="{87840638-FB82-491F-A6F0-27463A425052}" sibTransId="{A656A970-402E-43AF-93B1-446E51407840}"/>
    <dgm:cxn modelId="{1D757472-C9BB-48D6-A673-2E81BBF8080F}" srcId="{9EABBCB0-DD42-4D3F-B069-5386A88397E7}" destId="{DBAFC103-F8F5-428D-9351-532ED229A8D2}" srcOrd="1" destOrd="0" parTransId="{24E3F2DE-94D3-4829-9B79-B24068F25E20}" sibTransId="{279647EF-8591-4178-9F7A-15892EF6C537}"/>
    <dgm:cxn modelId="{ABABD68E-B0C6-4257-9A61-B2E2E93186FC}" type="presParOf" srcId="{C249D8AA-3F19-4EE4-8675-97BE71218739}" destId="{63DB4A9F-16FF-45C9-8E8F-039D84474F06}" srcOrd="0" destOrd="0" presId="urn:microsoft.com/office/officeart/2005/8/layout/process2"/>
    <dgm:cxn modelId="{34D92E4E-0637-4BCD-A1CD-12BB853EA15B}" type="presParOf" srcId="{C249D8AA-3F19-4EE4-8675-97BE71218739}" destId="{2BE6086D-52F0-4957-95F5-21781ACE0FAE}" srcOrd="1" destOrd="0" presId="urn:microsoft.com/office/officeart/2005/8/layout/process2"/>
    <dgm:cxn modelId="{6425D0CD-E6A4-4583-A3A3-C3FB31A51CA2}" type="presParOf" srcId="{2BE6086D-52F0-4957-95F5-21781ACE0FAE}" destId="{227BC710-E3DB-4AA5-9143-8A04397E519D}" srcOrd="0" destOrd="0" presId="urn:microsoft.com/office/officeart/2005/8/layout/process2"/>
    <dgm:cxn modelId="{A5A97666-4AFF-4388-BFA7-561DF9F35D65}" type="presParOf" srcId="{C249D8AA-3F19-4EE4-8675-97BE71218739}" destId="{335341C4-297A-4B07-98E5-E08717DA3838}" srcOrd="2" destOrd="0" presId="urn:microsoft.com/office/officeart/2005/8/layout/process2"/>
    <dgm:cxn modelId="{3B885524-8BEE-433E-B6E4-AB61EC4155B4}" type="presParOf" srcId="{C249D8AA-3F19-4EE4-8675-97BE71218739}" destId="{EF4A9E98-3AF3-400B-9156-5F9098866FCE}" srcOrd="3" destOrd="0" presId="urn:microsoft.com/office/officeart/2005/8/layout/process2"/>
    <dgm:cxn modelId="{3D4F7FC2-A936-4FB8-87FD-B4467DA1566D}" type="presParOf" srcId="{EF4A9E98-3AF3-400B-9156-5F9098866FCE}" destId="{52268048-0F22-4C6A-9930-D6CFF54ADEE6}" srcOrd="0" destOrd="0" presId="urn:microsoft.com/office/officeart/2005/8/layout/process2"/>
    <dgm:cxn modelId="{27EFB611-74BE-4C78-B614-302605DF732E}" type="presParOf" srcId="{C249D8AA-3F19-4EE4-8675-97BE71218739}" destId="{5EB60FE4-FD81-4003-9872-71DA9C7ABB6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1274FB6-8608-47BF-9160-01456F6938F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AB73819-44B9-4502-A17C-EF669C6B026C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s-EC" sz="1400" b="1" dirty="0">
              <a:solidFill>
                <a:schemeClr val="bg1"/>
              </a:solidFill>
            </a:rPr>
            <a:t>CARÁCTERIZA COMO UN PROCESO TENDIENTE A LOGRAR OBJETIVOS MEDIANTE LA PUESTA EN PRÁCTICA DE POLÍTICAS.</a:t>
          </a:r>
          <a:endParaRPr lang="es-EC" sz="1400" dirty="0">
            <a:solidFill>
              <a:schemeClr val="bg1"/>
            </a:solidFill>
          </a:endParaRPr>
        </a:p>
      </dgm:t>
    </dgm:pt>
    <dgm:pt modelId="{A0B5689B-D0F8-4BFF-B1A9-586FA60FF76E}" type="parTrans" cxnId="{09A9E1F4-459C-4388-BA38-409281A6AC4B}">
      <dgm:prSet/>
      <dgm:spPr/>
      <dgm:t>
        <a:bodyPr/>
        <a:lstStyle/>
        <a:p>
          <a:endParaRPr lang="es-EC" sz="1400"/>
        </a:p>
      </dgm:t>
    </dgm:pt>
    <dgm:pt modelId="{73189099-ADF6-4BE7-91EA-E277327228E5}" type="sibTrans" cxnId="{09A9E1F4-459C-4388-BA38-409281A6AC4B}">
      <dgm:prSet/>
      <dgm:spPr/>
      <dgm:t>
        <a:bodyPr/>
        <a:lstStyle/>
        <a:p>
          <a:endParaRPr lang="es-EC" sz="1400"/>
        </a:p>
      </dgm:t>
    </dgm:pt>
    <dgm:pt modelId="{358B8FDC-11B4-464A-95FD-911A33482B97}" type="pres">
      <dgm:prSet presAssocID="{D1274FB6-8608-47BF-9160-01456F6938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E76A07D-2F54-4298-BECC-6AE6927C3D4A}" type="pres">
      <dgm:prSet presAssocID="{DAB73819-44B9-4502-A17C-EF669C6B026C}" presName="parentText" presStyleLbl="node1" presStyleIdx="0" presStyleCnt="1" custLinFactNeighborX="-16601" custLinFactNeighborY="-763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9A9E1F4-459C-4388-BA38-409281A6AC4B}" srcId="{D1274FB6-8608-47BF-9160-01456F6938FF}" destId="{DAB73819-44B9-4502-A17C-EF669C6B026C}" srcOrd="0" destOrd="0" parTransId="{A0B5689B-D0F8-4BFF-B1A9-586FA60FF76E}" sibTransId="{73189099-ADF6-4BE7-91EA-E277327228E5}"/>
    <dgm:cxn modelId="{4F2C8469-062A-444C-B725-8FF5034143F4}" type="presOf" srcId="{D1274FB6-8608-47BF-9160-01456F6938FF}" destId="{358B8FDC-11B4-464A-95FD-911A33482B97}" srcOrd="0" destOrd="0" presId="urn:microsoft.com/office/officeart/2005/8/layout/vList2"/>
    <dgm:cxn modelId="{C89D1A5C-CE6F-4AC2-843E-B53A218BB88A}" type="presOf" srcId="{DAB73819-44B9-4502-A17C-EF669C6B026C}" destId="{9E76A07D-2F54-4298-BECC-6AE6927C3D4A}" srcOrd="0" destOrd="0" presId="urn:microsoft.com/office/officeart/2005/8/layout/vList2"/>
    <dgm:cxn modelId="{252DC6E6-0F35-4779-9350-927F32D6EFE5}" type="presParOf" srcId="{358B8FDC-11B4-464A-95FD-911A33482B97}" destId="{9E76A07D-2F54-4298-BECC-6AE6927C3D4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4A8B5AB-398F-4D35-B62B-871B3DAC2E3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3AB0E2E-9FD6-4EC6-9EF5-E162B8F80BD0}">
      <dgm:prSet phldrT="[Texto]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s-EC" b="1" dirty="0">
              <a:solidFill>
                <a:srgbClr val="FFFF99"/>
              </a:solidFill>
            </a:rPr>
            <a:t>PROCESO CONTINUO</a:t>
          </a:r>
        </a:p>
      </dgm:t>
    </dgm:pt>
    <dgm:pt modelId="{5DF542CC-80EE-4B5E-A065-B61480AAAC3C}" type="parTrans" cxnId="{89B4B5DD-1E00-4E43-8C8F-842035C7E575}">
      <dgm:prSet/>
      <dgm:spPr/>
      <dgm:t>
        <a:bodyPr/>
        <a:lstStyle/>
        <a:p>
          <a:endParaRPr lang="es-EC"/>
        </a:p>
      </dgm:t>
    </dgm:pt>
    <dgm:pt modelId="{78E308C0-6E8E-4CEE-9E5C-E945F186905F}" type="sibTrans" cxnId="{89B4B5DD-1E00-4E43-8C8F-842035C7E575}">
      <dgm:prSet/>
      <dgm:spPr/>
      <dgm:t>
        <a:bodyPr/>
        <a:lstStyle/>
        <a:p>
          <a:endParaRPr lang="es-EC"/>
        </a:p>
      </dgm:t>
    </dgm:pt>
    <dgm:pt modelId="{A785393B-741E-4913-A3B7-3DFDD672ECEE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s-EC" b="1" dirty="0">
              <a:solidFill>
                <a:schemeClr val="tx1"/>
              </a:solidFill>
            </a:rPr>
            <a:t>ORIENTADO AL FUTURO</a:t>
          </a:r>
        </a:p>
      </dgm:t>
    </dgm:pt>
    <dgm:pt modelId="{32A55D2A-D35D-43F2-B0F9-42AA2B8810ED}" type="parTrans" cxnId="{1654E383-7DAB-487A-85FE-9F79808751D1}">
      <dgm:prSet/>
      <dgm:spPr/>
      <dgm:t>
        <a:bodyPr/>
        <a:lstStyle/>
        <a:p>
          <a:endParaRPr lang="es-EC"/>
        </a:p>
      </dgm:t>
    </dgm:pt>
    <dgm:pt modelId="{C7E0D0F0-2352-4D2A-98AD-51BE54856A54}" type="sibTrans" cxnId="{1654E383-7DAB-487A-85FE-9F79808751D1}">
      <dgm:prSet/>
      <dgm:spPr/>
      <dgm:t>
        <a:bodyPr/>
        <a:lstStyle/>
        <a:p>
          <a:endParaRPr lang="es-EC"/>
        </a:p>
      </dgm:t>
    </dgm:pt>
    <dgm:pt modelId="{3ECBF55F-0C55-4F15-A4F7-259C9000D323}">
      <dgm:prSet phldrT="[Texto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C" b="1" dirty="0"/>
            <a:t>SELECCIONAR CURSOS ACCIÓN</a:t>
          </a:r>
        </a:p>
      </dgm:t>
    </dgm:pt>
    <dgm:pt modelId="{2CF8DAE9-1236-471A-B0B4-D91E730EADF2}" type="parTrans" cxnId="{E708F359-FA4B-4A36-9B73-0BE8CA860586}">
      <dgm:prSet/>
      <dgm:spPr/>
      <dgm:t>
        <a:bodyPr/>
        <a:lstStyle/>
        <a:p>
          <a:endParaRPr lang="es-EC"/>
        </a:p>
      </dgm:t>
    </dgm:pt>
    <dgm:pt modelId="{A245A7B6-9C56-48FC-A2B4-CB79C9F33496}" type="sibTrans" cxnId="{E708F359-FA4B-4A36-9B73-0BE8CA860586}">
      <dgm:prSet/>
      <dgm:spPr/>
      <dgm:t>
        <a:bodyPr/>
        <a:lstStyle/>
        <a:p>
          <a:endParaRPr lang="es-EC"/>
        </a:p>
      </dgm:t>
    </dgm:pt>
    <dgm:pt modelId="{606849CA-0238-4206-B56A-DA43A397C06F}">
      <dgm:prSet phldrT="[Texto]"/>
      <dgm:spPr>
        <a:solidFill>
          <a:schemeClr val="tx1"/>
        </a:solidFill>
      </dgm:spPr>
      <dgm:t>
        <a:bodyPr/>
        <a:lstStyle/>
        <a:p>
          <a:r>
            <a:rPr lang="es-EC" b="1" dirty="0">
              <a:solidFill>
                <a:srgbClr val="FFFF99"/>
              </a:solidFill>
            </a:rPr>
            <a:t>ABARCAR A TODA LA ORGANIZACIÓN</a:t>
          </a:r>
        </a:p>
      </dgm:t>
    </dgm:pt>
    <dgm:pt modelId="{2D62B54B-FC80-46BF-8631-1ED1AE945DBC}" type="parTrans" cxnId="{4650B1D9-9C25-469E-96FA-09480BCA4EEE}">
      <dgm:prSet/>
      <dgm:spPr/>
      <dgm:t>
        <a:bodyPr/>
        <a:lstStyle/>
        <a:p>
          <a:endParaRPr lang="es-EC"/>
        </a:p>
      </dgm:t>
    </dgm:pt>
    <dgm:pt modelId="{5F44C59D-134D-4721-808C-864E641D7100}" type="sibTrans" cxnId="{4650B1D9-9C25-469E-96FA-09480BCA4EEE}">
      <dgm:prSet/>
      <dgm:spPr/>
      <dgm:t>
        <a:bodyPr/>
        <a:lstStyle/>
        <a:p>
          <a:endParaRPr lang="es-EC"/>
        </a:p>
      </dgm:t>
    </dgm:pt>
    <dgm:pt modelId="{FA6E97D5-5FFE-466B-AD62-F0B25D39D3F8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s-EC" b="1" dirty="0">
              <a:solidFill>
                <a:schemeClr val="tx1"/>
              </a:solidFill>
            </a:rPr>
            <a:t>CÍCLICO</a:t>
          </a:r>
          <a:br>
            <a:rPr lang="es-EC" b="1" dirty="0">
              <a:solidFill>
                <a:schemeClr val="tx1"/>
              </a:solidFill>
            </a:rPr>
          </a:br>
          <a:r>
            <a:rPr lang="es-EC" b="1" dirty="0">
              <a:solidFill>
                <a:schemeClr val="tx1"/>
              </a:solidFill>
            </a:rPr>
            <a:t>INTERACTÚA CON LOS DEMAS.</a:t>
          </a:r>
        </a:p>
      </dgm:t>
    </dgm:pt>
    <dgm:pt modelId="{A1581408-0DC3-4CEF-9651-F11B007718F1}" type="parTrans" cxnId="{F14F8C21-CA93-4AAA-A9A6-63D946769795}">
      <dgm:prSet/>
      <dgm:spPr/>
      <dgm:t>
        <a:bodyPr/>
        <a:lstStyle/>
        <a:p>
          <a:endParaRPr lang="es-EC"/>
        </a:p>
      </dgm:t>
    </dgm:pt>
    <dgm:pt modelId="{D1AACF89-10AC-4BFB-9499-71D9ACC0EDD9}" type="sibTrans" cxnId="{F14F8C21-CA93-4AAA-A9A6-63D946769795}">
      <dgm:prSet/>
      <dgm:spPr/>
      <dgm:t>
        <a:bodyPr/>
        <a:lstStyle/>
        <a:p>
          <a:endParaRPr lang="es-EC"/>
        </a:p>
      </dgm:t>
    </dgm:pt>
    <dgm:pt modelId="{132002CB-23E9-41B7-9DF9-CD867F13E4C4}" type="pres">
      <dgm:prSet presAssocID="{E4A8B5AB-398F-4D35-B62B-871B3DAC2E3E}" presName="CompostProcess" presStyleCnt="0">
        <dgm:presLayoutVars>
          <dgm:dir/>
          <dgm:resizeHandles val="exact"/>
        </dgm:presLayoutVars>
      </dgm:prSet>
      <dgm:spPr/>
    </dgm:pt>
    <dgm:pt modelId="{9CD14702-4504-4D72-BA9C-4416F7CA4012}" type="pres">
      <dgm:prSet presAssocID="{E4A8B5AB-398F-4D35-B62B-871B3DAC2E3E}" presName="arrow" presStyleLbl="bgShp" presStyleIdx="0" presStyleCnt="1" custScaleX="117647" custLinFactNeighborX="-19265" custLinFactNeighborY="-682"/>
      <dgm:spPr>
        <a:solidFill>
          <a:schemeClr val="accent5">
            <a:lumMod val="75000"/>
          </a:schemeClr>
        </a:solidFill>
      </dgm:spPr>
    </dgm:pt>
    <dgm:pt modelId="{B1837721-F89D-4F2F-AD70-4DD5D160EAD2}" type="pres">
      <dgm:prSet presAssocID="{E4A8B5AB-398F-4D35-B62B-871B3DAC2E3E}" presName="linearProcess" presStyleCnt="0"/>
      <dgm:spPr/>
    </dgm:pt>
    <dgm:pt modelId="{03C5DABA-9936-4B21-AA67-CF4E644D9539}" type="pres">
      <dgm:prSet presAssocID="{A3AB0E2E-9FD6-4EC6-9EF5-E162B8F80BD0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B970AD-538F-4B7A-BB55-D88B0A8A8DA9}" type="pres">
      <dgm:prSet presAssocID="{78E308C0-6E8E-4CEE-9E5C-E945F186905F}" presName="sibTrans" presStyleCnt="0"/>
      <dgm:spPr/>
    </dgm:pt>
    <dgm:pt modelId="{A68763EA-6CA6-4443-BA62-EBA60B4867DA}" type="pres">
      <dgm:prSet presAssocID="{A785393B-741E-4913-A3B7-3DFDD672ECEE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D1309A-17F2-4E77-A0A4-B72B0BED86D8}" type="pres">
      <dgm:prSet presAssocID="{C7E0D0F0-2352-4D2A-98AD-51BE54856A54}" presName="sibTrans" presStyleCnt="0"/>
      <dgm:spPr/>
    </dgm:pt>
    <dgm:pt modelId="{6230D197-0FE6-40C4-A1A0-29E6D099C402}" type="pres">
      <dgm:prSet presAssocID="{3ECBF55F-0C55-4F15-A4F7-259C9000D323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DFFEBA-9FAC-4531-9CFD-2B76A398097F}" type="pres">
      <dgm:prSet presAssocID="{A245A7B6-9C56-48FC-A2B4-CB79C9F33496}" presName="sibTrans" presStyleCnt="0"/>
      <dgm:spPr/>
    </dgm:pt>
    <dgm:pt modelId="{D0FF1F2C-E2E5-4292-AD62-F7F7599BCCF8}" type="pres">
      <dgm:prSet presAssocID="{606849CA-0238-4206-B56A-DA43A397C06F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88278C-A494-41CD-A486-A8CB1869FE7E}" type="pres">
      <dgm:prSet presAssocID="{5F44C59D-134D-4721-808C-864E641D7100}" presName="sibTrans" presStyleCnt="0"/>
      <dgm:spPr/>
    </dgm:pt>
    <dgm:pt modelId="{D333A5F7-6DCE-4735-B11C-C832BA380CF8}" type="pres">
      <dgm:prSet presAssocID="{FA6E97D5-5FFE-466B-AD62-F0B25D39D3F8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CF9EF33-D9C1-49CC-93A6-DAF2EAC09A07}" type="presOf" srcId="{E4A8B5AB-398F-4D35-B62B-871B3DAC2E3E}" destId="{132002CB-23E9-41B7-9DF9-CD867F13E4C4}" srcOrd="0" destOrd="0" presId="urn:microsoft.com/office/officeart/2005/8/layout/hProcess9"/>
    <dgm:cxn modelId="{31DB31AF-E2F9-4B08-8236-97D57A320D6D}" type="presOf" srcId="{606849CA-0238-4206-B56A-DA43A397C06F}" destId="{D0FF1F2C-E2E5-4292-AD62-F7F7599BCCF8}" srcOrd="0" destOrd="0" presId="urn:microsoft.com/office/officeart/2005/8/layout/hProcess9"/>
    <dgm:cxn modelId="{BC89481E-275F-4B82-AD21-2342CAD947C4}" type="presOf" srcId="{FA6E97D5-5FFE-466B-AD62-F0B25D39D3F8}" destId="{D333A5F7-6DCE-4735-B11C-C832BA380CF8}" srcOrd="0" destOrd="0" presId="urn:microsoft.com/office/officeart/2005/8/layout/hProcess9"/>
    <dgm:cxn modelId="{D074BB4D-0897-4774-A251-6BB11673C767}" type="presOf" srcId="{A785393B-741E-4913-A3B7-3DFDD672ECEE}" destId="{A68763EA-6CA6-4443-BA62-EBA60B4867DA}" srcOrd="0" destOrd="0" presId="urn:microsoft.com/office/officeart/2005/8/layout/hProcess9"/>
    <dgm:cxn modelId="{1654E383-7DAB-487A-85FE-9F79808751D1}" srcId="{E4A8B5AB-398F-4D35-B62B-871B3DAC2E3E}" destId="{A785393B-741E-4913-A3B7-3DFDD672ECEE}" srcOrd="1" destOrd="0" parTransId="{32A55D2A-D35D-43F2-B0F9-42AA2B8810ED}" sibTransId="{C7E0D0F0-2352-4D2A-98AD-51BE54856A54}"/>
    <dgm:cxn modelId="{4650B1D9-9C25-469E-96FA-09480BCA4EEE}" srcId="{E4A8B5AB-398F-4D35-B62B-871B3DAC2E3E}" destId="{606849CA-0238-4206-B56A-DA43A397C06F}" srcOrd="3" destOrd="0" parTransId="{2D62B54B-FC80-46BF-8631-1ED1AE945DBC}" sibTransId="{5F44C59D-134D-4721-808C-864E641D7100}"/>
    <dgm:cxn modelId="{E708F359-FA4B-4A36-9B73-0BE8CA860586}" srcId="{E4A8B5AB-398F-4D35-B62B-871B3DAC2E3E}" destId="{3ECBF55F-0C55-4F15-A4F7-259C9000D323}" srcOrd="2" destOrd="0" parTransId="{2CF8DAE9-1236-471A-B0B4-D91E730EADF2}" sibTransId="{A245A7B6-9C56-48FC-A2B4-CB79C9F33496}"/>
    <dgm:cxn modelId="{F14F8C21-CA93-4AAA-A9A6-63D946769795}" srcId="{E4A8B5AB-398F-4D35-B62B-871B3DAC2E3E}" destId="{FA6E97D5-5FFE-466B-AD62-F0B25D39D3F8}" srcOrd="4" destOrd="0" parTransId="{A1581408-0DC3-4CEF-9651-F11B007718F1}" sibTransId="{D1AACF89-10AC-4BFB-9499-71D9ACC0EDD9}"/>
    <dgm:cxn modelId="{A9C9839C-DC36-41DD-85D5-3BF768937033}" type="presOf" srcId="{3ECBF55F-0C55-4F15-A4F7-259C9000D323}" destId="{6230D197-0FE6-40C4-A1A0-29E6D099C402}" srcOrd="0" destOrd="0" presId="urn:microsoft.com/office/officeart/2005/8/layout/hProcess9"/>
    <dgm:cxn modelId="{DBCEFF62-A121-4639-A16A-E0991D9AFE80}" type="presOf" srcId="{A3AB0E2E-9FD6-4EC6-9EF5-E162B8F80BD0}" destId="{03C5DABA-9936-4B21-AA67-CF4E644D9539}" srcOrd="0" destOrd="0" presId="urn:microsoft.com/office/officeart/2005/8/layout/hProcess9"/>
    <dgm:cxn modelId="{89B4B5DD-1E00-4E43-8C8F-842035C7E575}" srcId="{E4A8B5AB-398F-4D35-B62B-871B3DAC2E3E}" destId="{A3AB0E2E-9FD6-4EC6-9EF5-E162B8F80BD0}" srcOrd="0" destOrd="0" parTransId="{5DF542CC-80EE-4B5E-A065-B61480AAAC3C}" sibTransId="{78E308C0-6E8E-4CEE-9E5C-E945F186905F}"/>
    <dgm:cxn modelId="{1B00AC9E-4B05-420E-832A-30FF923B7800}" type="presParOf" srcId="{132002CB-23E9-41B7-9DF9-CD867F13E4C4}" destId="{9CD14702-4504-4D72-BA9C-4416F7CA4012}" srcOrd="0" destOrd="0" presId="urn:microsoft.com/office/officeart/2005/8/layout/hProcess9"/>
    <dgm:cxn modelId="{0D950C41-065C-43F6-A8A7-FE1F6583C1CA}" type="presParOf" srcId="{132002CB-23E9-41B7-9DF9-CD867F13E4C4}" destId="{B1837721-F89D-4F2F-AD70-4DD5D160EAD2}" srcOrd="1" destOrd="0" presId="urn:microsoft.com/office/officeart/2005/8/layout/hProcess9"/>
    <dgm:cxn modelId="{BA714835-8DF6-47A2-A696-C7095E3EEC45}" type="presParOf" srcId="{B1837721-F89D-4F2F-AD70-4DD5D160EAD2}" destId="{03C5DABA-9936-4B21-AA67-CF4E644D9539}" srcOrd="0" destOrd="0" presId="urn:microsoft.com/office/officeart/2005/8/layout/hProcess9"/>
    <dgm:cxn modelId="{38DA49A7-5AB2-4971-9F47-EC08CF4865E7}" type="presParOf" srcId="{B1837721-F89D-4F2F-AD70-4DD5D160EAD2}" destId="{E9B970AD-538F-4B7A-BB55-D88B0A8A8DA9}" srcOrd="1" destOrd="0" presId="urn:microsoft.com/office/officeart/2005/8/layout/hProcess9"/>
    <dgm:cxn modelId="{FCD85796-6565-497A-9925-C7B9A2A6A8CC}" type="presParOf" srcId="{B1837721-F89D-4F2F-AD70-4DD5D160EAD2}" destId="{A68763EA-6CA6-4443-BA62-EBA60B4867DA}" srcOrd="2" destOrd="0" presId="urn:microsoft.com/office/officeart/2005/8/layout/hProcess9"/>
    <dgm:cxn modelId="{0BFA0620-F5B7-400F-963B-CDD2EA229436}" type="presParOf" srcId="{B1837721-F89D-4F2F-AD70-4DD5D160EAD2}" destId="{54D1309A-17F2-4E77-A0A4-B72B0BED86D8}" srcOrd="3" destOrd="0" presId="urn:microsoft.com/office/officeart/2005/8/layout/hProcess9"/>
    <dgm:cxn modelId="{DF4E9D47-1275-4369-96C1-288F13CA08FA}" type="presParOf" srcId="{B1837721-F89D-4F2F-AD70-4DD5D160EAD2}" destId="{6230D197-0FE6-40C4-A1A0-29E6D099C402}" srcOrd="4" destOrd="0" presId="urn:microsoft.com/office/officeart/2005/8/layout/hProcess9"/>
    <dgm:cxn modelId="{B83FBDF6-4A11-4611-8417-66699832BA52}" type="presParOf" srcId="{B1837721-F89D-4F2F-AD70-4DD5D160EAD2}" destId="{ACDFFEBA-9FAC-4531-9CFD-2B76A398097F}" srcOrd="5" destOrd="0" presId="urn:microsoft.com/office/officeart/2005/8/layout/hProcess9"/>
    <dgm:cxn modelId="{4305FCB6-7D07-49EB-8A20-CE9983477A6C}" type="presParOf" srcId="{B1837721-F89D-4F2F-AD70-4DD5D160EAD2}" destId="{D0FF1F2C-E2E5-4292-AD62-F7F7599BCCF8}" srcOrd="6" destOrd="0" presId="urn:microsoft.com/office/officeart/2005/8/layout/hProcess9"/>
    <dgm:cxn modelId="{C9C866D1-8B70-497A-96AF-C5AD8DFD7DC6}" type="presParOf" srcId="{B1837721-F89D-4F2F-AD70-4DD5D160EAD2}" destId="{6988278C-A494-41CD-A486-A8CB1869FE7E}" srcOrd="7" destOrd="0" presId="urn:microsoft.com/office/officeart/2005/8/layout/hProcess9"/>
    <dgm:cxn modelId="{D483577A-A878-464A-9E08-A5E110E8A396}" type="presParOf" srcId="{B1837721-F89D-4F2F-AD70-4DD5D160EAD2}" destId="{D333A5F7-6DCE-4735-B11C-C832BA380CF8}" srcOrd="8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28E85EB-59E9-4211-BDF4-6ECB62B6E9BC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2E26B054-4B7E-46E9-A1CD-C112C61479E7}">
      <dgm:prSet/>
      <dgm:spPr/>
      <dgm:t>
        <a:bodyPr/>
        <a:lstStyle/>
        <a:p>
          <a:r>
            <a:rPr lang="es-EC" b="1" dirty="0"/>
            <a:t>ALINEACIÓN DE LOS INSTRUMENTOS DE LA PLANIFICACIÓN INSTITUCIONAL</a:t>
          </a:r>
        </a:p>
      </dgm:t>
    </dgm:pt>
    <dgm:pt modelId="{192018BC-963C-4D09-A088-B962D92A6DC0}" type="parTrans" cxnId="{863DA020-0E06-4147-A40C-B62A5F6A5405}">
      <dgm:prSet/>
      <dgm:spPr/>
      <dgm:t>
        <a:bodyPr/>
        <a:lstStyle/>
        <a:p>
          <a:endParaRPr lang="es-EC" b="1"/>
        </a:p>
      </dgm:t>
    </dgm:pt>
    <dgm:pt modelId="{B3CF797C-EF21-455E-90F9-890414E1B033}" type="sibTrans" cxnId="{863DA020-0E06-4147-A40C-B62A5F6A5405}">
      <dgm:prSet/>
      <dgm:spPr/>
      <dgm:t>
        <a:bodyPr/>
        <a:lstStyle/>
        <a:p>
          <a:endParaRPr lang="es-EC" b="1"/>
        </a:p>
      </dgm:t>
    </dgm:pt>
    <dgm:pt modelId="{762093CA-B1DA-46EF-91AF-0940031C63CC}" type="pres">
      <dgm:prSet presAssocID="{728E85EB-59E9-4211-BDF4-6ECB62B6E9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9A09804-1079-480F-924D-6AE37F95C920}" type="pres">
      <dgm:prSet presAssocID="{2E26B054-4B7E-46E9-A1CD-C112C61479E7}" presName="parTxOnly" presStyleLbl="node1" presStyleIdx="0" presStyleCnt="1" custLinFactY="-11813" custLinFactNeighborX="49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63DA020-0E06-4147-A40C-B62A5F6A5405}" srcId="{728E85EB-59E9-4211-BDF4-6ECB62B6E9BC}" destId="{2E26B054-4B7E-46E9-A1CD-C112C61479E7}" srcOrd="0" destOrd="0" parTransId="{192018BC-963C-4D09-A088-B962D92A6DC0}" sibTransId="{B3CF797C-EF21-455E-90F9-890414E1B033}"/>
    <dgm:cxn modelId="{0F3A5E72-74AF-4DAE-974F-47BB131E0757}" type="presOf" srcId="{728E85EB-59E9-4211-BDF4-6ECB62B6E9BC}" destId="{762093CA-B1DA-46EF-91AF-0940031C63CC}" srcOrd="0" destOrd="0" presId="urn:microsoft.com/office/officeart/2005/8/layout/chevron1"/>
    <dgm:cxn modelId="{831CC432-AA9D-4462-A2BC-30882F8C20E2}" type="presOf" srcId="{2E26B054-4B7E-46E9-A1CD-C112C61479E7}" destId="{29A09804-1079-480F-924D-6AE37F95C920}" srcOrd="0" destOrd="0" presId="urn:microsoft.com/office/officeart/2005/8/layout/chevron1"/>
    <dgm:cxn modelId="{D57A7BDF-B268-4147-983D-F6C1E8E67EAC}" type="presParOf" srcId="{762093CA-B1DA-46EF-91AF-0940031C63CC}" destId="{29A09804-1079-480F-924D-6AE37F95C920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28E85EB-59E9-4211-BDF4-6ECB62B6E9BC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762093CA-B1DA-46EF-91AF-0940031C63CC}" type="pres">
      <dgm:prSet presAssocID="{728E85EB-59E9-4211-BDF4-6ECB62B6E9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0F3A5E72-74AF-4DAE-974F-47BB131E0757}" type="presOf" srcId="{728E85EB-59E9-4211-BDF4-6ECB62B6E9BC}" destId="{762093CA-B1DA-46EF-91AF-0940031C63CC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F5FCF35-EEC3-4067-A559-DB54C406D80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78EFCC5-1633-4C53-B88D-CFE0578002A8}">
      <dgm:prSet phldrT="[Texto]" custT="1"/>
      <dgm:spPr>
        <a:solidFill>
          <a:schemeClr val="tx1"/>
        </a:solidFill>
      </dgm:spPr>
      <dgm:t>
        <a:bodyPr/>
        <a:lstStyle/>
        <a:p>
          <a:pPr algn="ctr"/>
          <a:r>
            <a:rPr lang="es-EC" sz="2000" b="1" dirty="0"/>
            <a:t>OPERACIONES</a:t>
          </a:r>
        </a:p>
      </dgm:t>
    </dgm:pt>
    <dgm:pt modelId="{1A9DA650-E225-4C40-90CE-C0EA9B1B8952}" type="parTrans" cxnId="{89C5D1E4-6A71-4CA9-B295-71BF2C690CD4}">
      <dgm:prSet/>
      <dgm:spPr/>
      <dgm:t>
        <a:bodyPr/>
        <a:lstStyle/>
        <a:p>
          <a:endParaRPr lang="es-EC"/>
        </a:p>
      </dgm:t>
    </dgm:pt>
    <dgm:pt modelId="{F6953988-BCD3-4E4D-8EBA-B736559854AD}" type="sibTrans" cxnId="{89C5D1E4-6A71-4CA9-B295-71BF2C690CD4}">
      <dgm:prSet/>
      <dgm:spPr/>
      <dgm:t>
        <a:bodyPr/>
        <a:lstStyle/>
        <a:p>
          <a:endParaRPr lang="es-EC"/>
        </a:p>
      </dgm:t>
    </dgm:pt>
    <dgm:pt modelId="{913420F0-EE76-49E2-9334-EA4DD6079925}">
      <dgm:prSet phldrT="[Texto]"/>
      <dgm:spPr>
        <a:solidFill>
          <a:schemeClr val="tx1"/>
        </a:solidFill>
      </dgm:spPr>
      <dgm:t>
        <a:bodyPr/>
        <a:lstStyle/>
        <a:p>
          <a:pPr algn="ctr"/>
          <a:r>
            <a:rPr lang="es-EC" b="1" dirty="0"/>
            <a:t>MANTENIMIENTO Y REPARACIÓN DE EQUIPOS Y SISTEMAS</a:t>
          </a:r>
        </a:p>
      </dgm:t>
    </dgm:pt>
    <dgm:pt modelId="{F4F64DA6-D5B5-4B52-863F-F56CEDC077F8}" type="parTrans" cxnId="{8F46021D-7E8F-42CB-AE83-5BE18B3F92F4}">
      <dgm:prSet/>
      <dgm:spPr/>
      <dgm:t>
        <a:bodyPr/>
        <a:lstStyle/>
        <a:p>
          <a:endParaRPr lang="es-EC"/>
        </a:p>
      </dgm:t>
    </dgm:pt>
    <dgm:pt modelId="{823024BD-553E-41CE-B69D-5CF2F9537DEB}" type="sibTrans" cxnId="{8F46021D-7E8F-42CB-AE83-5BE18B3F92F4}">
      <dgm:prSet/>
      <dgm:spPr/>
      <dgm:t>
        <a:bodyPr/>
        <a:lstStyle/>
        <a:p>
          <a:endParaRPr lang="es-EC"/>
        </a:p>
      </dgm:t>
    </dgm:pt>
    <dgm:pt modelId="{4F0AAD97-823F-4924-B446-C6E43D778851}">
      <dgm:prSet phldrT="[Texto]"/>
      <dgm:spPr>
        <a:solidFill>
          <a:schemeClr val="tx1"/>
        </a:solidFill>
      </dgm:spPr>
      <dgm:t>
        <a:bodyPr/>
        <a:lstStyle/>
        <a:p>
          <a:pPr algn="ctr"/>
          <a:r>
            <a:rPr lang="es-EC" b="1" dirty="0"/>
            <a:t>INFRAESTRUCTURA</a:t>
          </a:r>
        </a:p>
      </dgm:t>
    </dgm:pt>
    <dgm:pt modelId="{83BF2F61-3105-49E2-BAFD-F44B8CC47422}" type="parTrans" cxnId="{DB90CB1F-8859-4BFF-AD19-B1DA69A7BDA8}">
      <dgm:prSet/>
      <dgm:spPr/>
      <dgm:t>
        <a:bodyPr/>
        <a:lstStyle/>
        <a:p>
          <a:endParaRPr lang="es-EC"/>
        </a:p>
      </dgm:t>
    </dgm:pt>
    <dgm:pt modelId="{8563DF39-F144-48A3-BD11-03F283BFBC61}" type="sibTrans" cxnId="{DB90CB1F-8859-4BFF-AD19-B1DA69A7BDA8}">
      <dgm:prSet/>
      <dgm:spPr/>
      <dgm:t>
        <a:bodyPr/>
        <a:lstStyle/>
        <a:p>
          <a:endParaRPr lang="es-EC"/>
        </a:p>
      </dgm:t>
    </dgm:pt>
    <dgm:pt modelId="{26D7EE0A-FF11-47DB-8542-46A75FE6B77E}">
      <dgm:prSet phldrT="[Texto]"/>
      <dgm:spPr>
        <a:solidFill>
          <a:schemeClr val="tx1"/>
        </a:solidFill>
      </dgm:spPr>
      <dgm:t>
        <a:bodyPr/>
        <a:lstStyle/>
        <a:p>
          <a:pPr algn="ctr"/>
          <a:r>
            <a:rPr lang="es-EC" b="1" dirty="0"/>
            <a:t>SALARIOS</a:t>
          </a:r>
        </a:p>
      </dgm:t>
    </dgm:pt>
    <dgm:pt modelId="{D1C6C422-C26D-4253-B443-4BAFB15CE745}" type="parTrans" cxnId="{B1D7DED0-7058-4256-9F94-4034488CA320}">
      <dgm:prSet/>
      <dgm:spPr/>
      <dgm:t>
        <a:bodyPr/>
        <a:lstStyle/>
        <a:p>
          <a:endParaRPr lang="es-EC"/>
        </a:p>
      </dgm:t>
    </dgm:pt>
    <dgm:pt modelId="{175AB508-1873-428C-B88B-DBC02E4B3F20}" type="sibTrans" cxnId="{B1D7DED0-7058-4256-9F94-4034488CA320}">
      <dgm:prSet/>
      <dgm:spPr/>
      <dgm:t>
        <a:bodyPr/>
        <a:lstStyle/>
        <a:p>
          <a:endParaRPr lang="es-EC"/>
        </a:p>
      </dgm:t>
    </dgm:pt>
    <dgm:pt modelId="{7222C489-0ED1-4F09-81C0-31B39FC1568D}" type="pres">
      <dgm:prSet presAssocID="{1F5FCF35-EEC3-4067-A559-DB54C406D80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E4281879-8092-4103-A340-D57B4D0190C5}" type="pres">
      <dgm:prSet presAssocID="{1F5FCF35-EEC3-4067-A559-DB54C406D80E}" presName="Name1" presStyleCnt="0"/>
      <dgm:spPr/>
    </dgm:pt>
    <dgm:pt modelId="{1883A5F7-B64C-4FB0-A26C-7E55A69A85F5}" type="pres">
      <dgm:prSet presAssocID="{1F5FCF35-EEC3-4067-A559-DB54C406D80E}" presName="cycle" presStyleCnt="0"/>
      <dgm:spPr/>
    </dgm:pt>
    <dgm:pt modelId="{41FD9493-FAEB-439A-A527-9004922E67C9}" type="pres">
      <dgm:prSet presAssocID="{1F5FCF35-EEC3-4067-A559-DB54C406D80E}" presName="srcNode" presStyleLbl="node1" presStyleIdx="0" presStyleCnt="4"/>
      <dgm:spPr/>
    </dgm:pt>
    <dgm:pt modelId="{784EB077-3C9F-40C2-B1BF-11995414F5BB}" type="pres">
      <dgm:prSet presAssocID="{1F5FCF35-EEC3-4067-A559-DB54C406D80E}" presName="conn" presStyleLbl="parChTrans1D2" presStyleIdx="0" presStyleCnt="1"/>
      <dgm:spPr/>
      <dgm:t>
        <a:bodyPr/>
        <a:lstStyle/>
        <a:p>
          <a:endParaRPr lang="es-EC"/>
        </a:p>
      </dgm:t>
    </dgm:pt>
    <dgm:pt modelId="{5CC85537-F435-4B71-8C94-E5CF08B6E92E}" type="pres">
      <dgm:prSet presAssocID="{1F5FCF35-EEC3-4067-A559-DB54C406D80E}" presName="extraNode" presStyleLbl="node1" presStyleIdx="0" presStyleCnt="4"/>
      <dgm:spPr/>
    </dgm:pt>
    <dgm:pt modelId="{A578369C-1BE7-4A99-AF60-932D76FE4AC8}" type="pres">
      <dgm:prSet presAssocID="{1F5FCF35-EEC3-4067-A559-DB54C406D80E}" presName="dstNode" presStyleLbl="node1" presStyleIdx="0" presStyleCnt="4"/>
      <dgm:spPr/>
    </dgm:pt>
    <dgm:pt modelId="{0A79F374-30C3-4C04-8F17-0C94747EC4C6}" type="pres">
      <dgm:prSet presAssocID="{178EFCC5-1633-4C53-B88D-CFE0578002A8}" presName="text_1" presStyleLbl="node1" presStyleIdx="0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8AE28F9E-2E1A-4FD2-A63D-5D10CBC3EC84}" type="pres">
      <dgm:prSet presAssocID="{178EFCC5-1633-4C53-B88D-CFE0578002A8}" presName="accent_1" presStyleCnt="0"/>
      <dgm:spPr/>
    </dgm:pt>
    <dgm:pt modelId="{05B92352-4103-4B4C-89D9-46AD634E480E}" type="pres">
      <dgm:prSet presAssocID="{178EFCC5-1633-4C53-B88D-CFE0578002A8}" presName="accentRepeatNode" presStyleLbl="solidFgAcc1" presStyleIdx="0" presStyleCnt="4"/>
      <dgm:spPr>
        <a:blipFill rotWithShape="0">
          <a:blip xmlns:r="http://schemas.openxmlformats.org/officeDocument/2006/relationships" r:embed="rId1"/>
          <a:srcRect/>
          <a:stretch>
            <a:fillRect l="-27000" r="-27000"/>
          </a:stretch>
        </a:blipFill>
      </dgm:spPr>
    </dgm:pt>
    <dgm:pt modelId="{6D3EA4E2-7472-43CF-90FB-F08C356D618D}" type="pres">
      <dgm:prSet presAssocID="{913420F0-EE76-49E2-9334-EA4DD6079925}" presName="text_2" presStyleLbl="node1" presStyleIdx="1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95EF4289-5301-426F-83E9-36251FA57B24}" type="pres">
      <dgm:prSet presAssocID="{913420F0-EE76-49E2-9334-EA4DD6079925}" presName="accent_2" presStyleCnt="0"/>
      <dgm:spPr/>
    </dgm:pt>
    <dgm:pt modelId="{9724784A-1020-45E8-9047-101B4F480E83}" type="pres">
      <dgm:prSet presAssocID="{913420F0-EE76-49E2-9334-EA4DD6079925}" presName="accentRepeatNode" presStyleLbl="solidFgAcc1" presStyleIdx="1" presStyleCnt="4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D27415E5-5BF3-402C-AEAC-39B5E78A2A1D}" type="pres">
      <dgm:prSet presAssocID="{4F0AAD97-823F-4924-B446-C6E43D778851}" presName="text_3" presStyleLbl="node1" presStyleIdx="2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9BEF6B11-B72E-4744-9F7A-59E96ECD2A04}" type="pres">
      <dgm:prSet presAssocID="{4F0AAD97-823F-4924-B446-C6E43D778851}" presName="accent_3" presStyleCnt="0"/>
      <dgm:spPr/>
    </dgm:pt>
    <dgm:pt modelId="{449C7FDF-5106-4CF9-9B57-60336D6D6D5E}" type="pres">
      <dgm:prSet presAssocID="{4F0AAD97-823F-4924-B446-C6E43D778851}" presName="accentRepeatNode" presStyleLbl="solidFgAcc1" presStyleIdx="2" presStyleCnt="4"/>
      <dgm:spPr>
        <a:blipFill rotWithShape="0">
          <a:blip xmlns:r="http://schemas.openxmlformats.org/officeDocument/2006/relationships" r:embed="rId3"/>
          <a:srcRect/>
          <a:stretch>
            <a:fillRect l="-41000" r="-41000"/>
          </a:stretch>
        </a:blipFill>
      </dgm:spPr>
    </dgm:pt>
    <dgm:pt modelId="{645DB978-0282-4E50-80EB-F5199BE1E1C0}" type="pres">
      <dgm:prSet presAssocID="{26D7EE0A-FF11-47DB-8542-46A75FE6B77E}" presName="text_4" presStyleLbl="node1" presStyleIdx="3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9B0AC7FB-8FEC-4350-A516-00E8A9A3EA89}" type="pres">
      <dgm:prSet presAssocID="{26D7EE0A-FF11-47DB-8542-46A75FE6B77E}" presName="accent_4" presStyleCnt="0"/>
      <dgm:spPr/>
    </dgm:pt>
    <dgm:pt modelId="{DD1C5815-FAB7-42B0-8257-90EB2388F956}" type="pres">
      <dgm:prSet presAssocID="{26D7EE0A-FF11-47DB-8542-46A75FE6B77E}" presName="accentRepeatNode" presStyleLbl="solidFgAcc1" presStyleIdx="3" presStyleCnt="4"/>
      <dgm:spPr>
        <a:blipFill rotWithShape="0">
          <a:blip xmlns:r="http://schemas.openxmlformats.org/officeDocument/2006/relationships" r:embed="rId4"/>
          <a:srcRect/>
          <a:stretch>
            <a:fillRect l="-39000" r="-39000"/>
          </a:stretch>
        </a:blipFill>
      </dgm:spPr>
    </dgm:pt>
  </dgm:ptLst>
  <dgm:cxnLst>
    <dgm:cxn modelId="{409676F6-C082-42A3-A526-413B300C3498}" type="presOf" srcId="{1F5FCF35-EEC3-4067-A559-DB54C406D80E}" destId="{7222C489-0ED1-4F09-81C0-31B39FC1568D}" srcOrd="0" destOrd="0" presId="urn:microsoft.com/office/officeart/2008/layout/VerticalCurvedList"/>
    <dgm:cxn modelId="{94284131-F980-463A-97DA-E136D0E00866}" type="presOf" srcId="{26D7EE0A-FF11-47DB-8542-46A75FE6B77E}" destId="{645DB978-0282-4E50-80EB-F5199BE1E1C0}" srcOrd="0" destOrd="0" presId="urn:microsoft.com/office/officeart/2008/layout/VerticalCurvedList"/>
    <dgm:cxn modelId="{EBA0C6BB-5CA9-4AB2-BB38-0A04B720AB2F}" type="presOf" srcId="{178EFCC5-1633-4C53-B88D-CFE0578002A8}" destId="{0A79F374-30C3-4C04-8F17-0C94747EC4C6}" srcOrd="0" destOrd="0" presId="urn:microsoft.com/office/officeart/2008/layout/VerticalCurvedList"/>
    <dgm:cxn modelId="{39653D67-A073-453F-8CF8-2D255481EC1D}" type="presOf" srcId="{913420F0-EE76-49E2-9334-EA4DD6079925}" destId="{6D3EA4E2-7472-43CF-90FB-F08C356D618D}" srcOrd="0" destOrd="0" presId="urn:microsoft.com/office/officeart/2008/layout/VerticalCurvedList"/>
    <dgm:cxn modelId="{89C5D1E4-6A71-4CA9-B295-71BF2C690CD4}" srcId="{1F5FCF35-EEC3-4067-A559-DB54C406D80E}" destId="{178EFCC5-1633-4C53-B88D-CFE0578002A8}" srcOrd="0" destOrd="0" parTransId="{1A9DA650-E225-4C40-90CE-C0EA9B1B8952}" sibTransId="{F6953988-BCD3-4E4D-8EBA-B736559854AD}"/>
    <dgm:cxn modelId="{8F46021D-7E8F-42CB-AE83-5BE18B3F92F4}" srcId="{1F5FCF35-EEC3-4067-A559-DB54C406D80E}" destId="{913420F0-EE76-49E2-9334-EA4DD6079925}" srcOrd="1" destOrd="0" parTransId="{F4F64DA6-D5B5-4B52-863F-F56CEDC077F8}" sibTransId="{823024BD-553E-41CE-B69D-5CF2F9537DEB}"/>
    <dgm:cxn modelId="{B1D7DED0-7058-4256-9F94-4034488CA320}" srcId="{1F5FCF35-EEC3-4067-A559-DB54C406D80E}" destId="{26D7EE0A-FF11-47DB-8542-46A75FE6B77E}" srcOrd="3" destOrd="0" parTransId="{D1C6C422-C26D-4253-B443-4BAFB15CE745}" sibTransId="{175AB508-1873-428C-B88B-DBC02E4B3F20}"/>
    <dgm:cxn modelId="{87E04763-470E-4FD3-8540-4CA33A82640C}" type="presOf" srcId="{4F0AAD97-823F-4924-B446-C6E43D778851}" destId="{D27415E5-5BF3-402C-AEAC-39B5E78A2A1D}" srcOrd="0" destOrd="0" presId="urn:microsoft.com/office/officeart/2008/layout/VerticalCurvedList"/>
    <dgm:cxn modelId="{EF126285-F8F3-48F7-97E9-E70EE0818E2B}" type="presOf" srcId="{F6953988-BCD3-4E4D-8EBA-B736559854AD}" destId="{784EB077-3C9F-40C2-B1BF-11995414F5BB}" srcOrd="0" destOrd="0" presId="urn:microsoft.com/office/officeart/2008/layout/VerticalCurvedList"/>
    <dgm:cxn modelId="{DB90CB1F-8859-4BFF-AD19-B1DA69A7BDA8}" srcId="{1F5FCF35-EEC3-4067-A559-DB54C406D80E}" destId="{4F0AAD97-823F-4924-B446-C6E43D778851}" srcOrd="2" destOrd="0" parTransId="{83BF2F61-3105-49E2-BAFD-F44B8CC47422}" sibTransId="{8563DF39-F144-48A3-BD11-03F283BFBC61}"/>
    <dgm:cxn modelId="{8329DD1F-5746-4019-9DCB-B98A6A6AC97A}" type="presParOf" srcId="{7222C489-0ED1-4F09-81C0-31B39FC1568D}" destId="{E4281879-8092-4103-A340-D57B4D0190C5}" srcOrd="0" destOrd="0" presId="urn:microsoft.com/office/officeart/2008/layout/VerticalCurvedList"/>
    <dgm:cxn modelId="{5770C7CF-C392-45F0-B859-C07386CBA60F}" type="presParOf" srcId="{E4281879-8092-4103-A340-D57B4D0190C5}" destId="{1883A5F7-B64C-4FB0-A26C-7E55A69A85F5}" srcOrd="0" destOrd="0" presId="urn:microsoft.com/office/officeart/2008/layout/VerticalCurvedList"/>
    <dgm:cxn modelId="{954CE1F9-C872-4FA7-8B5C-72EA31071046}" type="presParOf" srcId="{1883A5F7-B64C-4FB0-A26C-7E55A69A85F5}" destId="{41FD9493-FAEB-439A-A527-9004922E67C9}" srcOrd="0" destOrd="0" presId="urn:microsoft.com/office/officeart/2008/layout/VerticalCurvedList"/>
    <dgm:cxn modelId="{1C5E7863-7F9D-4E51-9BC5-F4F75787D11C}" type="presParOf" srcId="{1883A5F7-B64C-4FB0-A26C-7E55A69A85F5}" destId="{784EB077-3C9F-40C2-B1BF-11995414F5BB}" srcOrd="1" destOrd="0" presId="urn:microsoft.com/office/officeart/2008/layout/VerticalCurvedList"/>
    <dgm:cxn modelId="{6BAD3FD3-7EEB-4116-9E37-815160B2AF9D}" type="presParOf" srcId="{1883A5F7-B64C-4FB0-A26C-7E55A69A85F5}" destId="{5CC85537-F435-4B71-8C94-E5CF08B6E92E}" srcOrd="2" destOrd="0" presId="urn:microsoft.com/office/officeart/2008/layout/VerticalCurvedList"/>
    <dgm:cxn modelId="{46480AB1-ED7C-42DE-9B05-C3793C9CECFB}" type="presParOf" srcId="{1883A5F7-B64C-4FB0-A26C-7E55A69A85F5}" destId="{A578369C-1BE7-4A99-AF60-932D76FE4AC8}" srcOrd="3" destOrd="0" presId="urn:microsoft.com/office/officeart/2008/layout/VerticalCurvedList"/>
    <dgm:cxn modelId="{661738E4-FB7A-4D1C-9E23-4A4AA689425A}" type="presParOf" srcId="{E4281879-8092-4103-A340-D57B4D0190C5}" destId="{0A79F374-30C3-4C04-8F17-0C94747EC4C6}" srcOrd="1" destOrd="0" presId="urn:microsoft.com/office/officeart/2008/layout/VerticalCurvedList"/>
    <dgm:cxn modelId="{2E352C01-DA8E-474C-9544-5295B69B34A2}" type="presParOf" srcId="{E4281879-8092-4103-A340-D57B4D0190C5}" destId="{8AE28F9E-2E1A-4FD2-A63D-5D10CBC3EC84}" srcOrd="2" destOrd="0" presId="urn:microsoft.com/office/officeart/2008/layout/VerticalCurvedList"/>
    <dgm:cxn modelId="{2D39154C-9E5D-40C3-8491-5A226484E162}" type="presParOf" srcId="{8AE28F9E-2E1A-4FD2-A63D-5D10CBC3EC84}" destId="{05B92352-4103-4B4C-89D9-46AD634E480E}" srcOrd="0" destOrd="0" presId="urn:microsoft.com/office/officeart/2008/layout/VerticalCurvedList"/>
    <dgm:cxn modelId="{21989B19-CFBA-40C4-8319-7191815D8A11}" type="presParOf" srcId="{E4281879-8092-4103-A340-D57B4D0190C5}" destId="{6D3EA4E2-7472-43CF-90FB-F08C356D618D}" srcOrd="3" destOrd="0" presId="urn:microsoft.com/office/officeart/2008/layout/VerticalCurvedList"/>
    <dgm:cxn modelId="{FBE838AC-1ECA-4CF6-ACA0-7FDB38819C54}" type="presParOf" srcId="{E4281879-8092-4103-A340-D57B4D0190C5}" destId="{95EF4289-5301-426F-83E9-36251FA57B24}" srcOrd="4" destOrd="0" presId="urn:microsoft.com/office/officeart/2008/layout/VerticalCurvedList"/>
    <dgm:cxn modelId="{5816EAB0-683B-483F-BF6F-2E38206032BE}" type="presParOf" srcId="{95EF4289-5301-426F-83E9-36251FA57B24}" destId="{9724784A-1020-45E8-9047-101B4F480E83}" srcOrd="0" destOrd="0" presId="urn:microsoft.com/office/officeart/2008/layout/VerticalCurvedList"/>
    <dgm:cxn modelId="{33DBE160-D345-4CDC-A2B6-5DF7AE5E3C36}" type="presParOf" srcId="{E4281879-8092-4103-A340-D57B4D0190C5}" destId="{D27415E5-5BF3-402C-AEAC-39B5E78A2A1D}" srcOrd="5" destOrd="0" presId="urn:microsoft.com/office/officeart/2008/layout/VerticalCurvedList"/>
    <dgm:cxn modelId="{5E185BA2-AE2E-48FF-B2EE-B3B222B57916}" type="presParOf" srcId="{E4281879-8092-4103-A340-D57B4D0190C5}" destId="{9BEF6B11-B72E-4744-9F7A-59E96ECD2A04}" srcOrd="6" destOrd="0" presId="urn:microsoft.com/office/officeart/2008/layout/VerticalCurvedList"/>
    <dgm:cxn modelId="{6E386F5A-697C-40A6-8FC4-95E260CF4548}" type="presParOf" srcId="{9BEF6B11-B72E-4744-9F7A-59E96ECD2A04}" destId="{449C7FDF-5106-4CF9-9B57-60336D6D6D5E}" srcOrd="0" destOrd="0" presId="urn:microsoft.com/office/officeart/2008/layout/VerticalCurvedList"/>
    <dgm:cxn modelId="{A7C56068-99D2-4339-9556-3CB921E7CD83}" type="presParOf" srcId="{E4281879-8092-4103-A340-D57B4D0190C5}" destId="{645DB978-0282-4E50-80EB-F5199BE1E1C0}" srcOrd="7" destOrd="0" presId="urn:microsoft.com/office/officeart/2008/layout/VerticalCurvedList"/>
    <dgm:cxn modelId="{074335D6-F200-4548-84B6-1B673CAAB6F8}" type="presParOf" srcId="{E4281879-8092-4103-A340-D57B4D0190C5}" destId="{9B0AC7FB-8FEC-4350-A516-00E8A9A3EA89}" srcOrd="8" destOrd="0" presId="urn:microsoft.com/office/officeart/2008/layout/VerticalCurvedList"/>
    <dgm:cxn modelId="{9A24C1B2-95F7-4FAC-A0F6-C017E4BB870E}" type="presParOf" srcId="{9B0AC7FB-8FEC-4350-A516-00E8A9A3EA89}" destId="{DD1C5815-FAB7-42B0-8257-90EB2388F95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8264276-F5E9-4899-8922-124D1C686A7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62DAFCA-F142-414D-B8C7-E9F7B194A72C}">
      <dgm:prSet phldrT="[Texto]" custT="1"/>
      <dgm:spPr>
        <a:solidFill>
          <a:prstClr val="white">
            <a:lumMod val="50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INTRODUCCIÓN</a:t>
          </a:r>
        </a:p>
      </dgm:t>
    </dgm:pt>
    <dgm:pt modelId="{49D91F76-F31A-40C2-BFE1-8ED009D25209}" type="parTrans" cxnId="{12A23182-FE84-41B7-8750-6940DA71D6B7}">
      <dgm:prSet/>
      <dgm:spPr/>
      <dgm:t>
        <a:bodyPr/>
        <a:lstStyle/>
        <a:p>
          <a:endParaRPr lang="es-EC"/>
        </a:p>
      </dgm:t>
    </dgm:pt>
    <dgm:pt modelId="{E7494831-BDDA-437C-9BAB-5D1585125163}" type="sibTrans" cxnId="{12A23182-FE84-41B7-8750-6940DA71D6B7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s-EC"/>
        </a:p>
      </dgm:t>
    </dgm:pt>
    <dgm:pt modelId="{4F97565B-15A5-463D-A606-5764D8DACC78}">
      <dgm:prSet phldrT="[Texto]" custT="1"/>
      <dgm:spPr>
        <a:solidFill>
          <a:prstClr val="white">
            <a:lumMod val="50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PLANTEAMIENTO DEL PROBLEMA</a:t>
          </a:r>
        </a:p>
      </dgm:t>
    </dgm:pt>
    <dgm:pt modelId="{BB24A6E4-0FEC-48C9-89CE-695DD5641EE0}" type="parTrans" cxnId="{7ED955DF-796E-4AAD-B473-321FE651540C}">
      <dgm:prSet/>
      <dgm:spPr/>
      <dgm:t>
        <a:bodyPr/>
        <a:lstStyle/>
        <a:p>
          <a:endParaRPr lang="es-EC"/>
        </a:p>
      </dgm:t>
    </dgm:pt>
    <dgm:pt modelId="{34B4075E-1305-414F-91E1-71D68C205AF6}" type="sibTrans" cxnId="{7ED955DF-796E-4AAD-B473-321FE651540C}">
      <dgm:prSet/>
      <dgm:spPr/>
      <dgm:t>
        <a:bodyPr/>
        <a:lstStyle/>
        <a:p>
          <a:endParaRPr lang="es-EC"/>
        </a:p>
      </dgm:t>
    </dgm:pt>
    <dgm:pt modelId="{8FBB3925-B72F-46A2-98A1-89ED5A353302}">
      <dgm:prSet phldrT="[Texto]" custT="1"/>
      <dgm:spPr>
        <a:solidFill>
          <a:prstClr val="white">
            <a:lumMod val="50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MARCO CONCEPTUAL-REFERENCIAL</a:t>
          </a:r>
        </a:p>
      </dgm:t>
    </dgm:pt>
    <dgm:pt modelId="{73D62FA4-63C9-4E94-8120-06AF06801F4D}" type="parTrans" cxnId="{BC488E20-A29C-46B4-8C7F-35EA0EC746AE}">
      <dgm:prSet/>
      <dgm:spPr/>
      <dgm:t>
        <a:bodyPr/>
        <a:lstStyle/>
        <a:p>
          <a:endParaRPr lang="es-EC"/>
        </a:p>
      </dgm:t>
    </dgm:pt>
    <dgm:pt modelId="{D57A1121-04F2-4ADC-9B01-134FF97915D3}" type="sibTrans" cxnId="{BC488E20-A29C-46B4-8C7F-35EA0EC746AE}">
      <dgm:prSet/>
      <dgm:spPr/>
      <dgm:t>
        <a:bodyPr/>
        <a:lstStyle/>
        <a:p>
          <a:endParaRPr lang="es-EC"/>
        </a:p>
      </dgm:t>
    </dgm:pt>
    <dgm:pt modelId="{E8B48D1B-2E04-4C77-B97F-FF4DD7F0064E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METODOLOGÍA</a:t>
          </a:r>
        </a:p>
      </dgm:t>
    </dgm:pt>
    <dgm:pt modelId="{94B643B5-12F4-42A7-8538-CA4AD8130CEA}" type="parTrans" cxnId="{B0022E63-16C4-4F92-BD63-B50D815FAEBB}">
      <dgm:prSet/>
      <dgm:spPr/>
      <dgm:t>
        <a:bodyPr/>
        <a:lstStyle/>
        <a:p>
          <a:endParaRPr lang="es-EC"/>
        </a:p>
      </dgm:t>
    </dgm:pt>
    <dgm:pt modelId="{CA038982-FB50-4ED9-AE0D-1081B0993043}" type="sibTrans" cxnId="{B0022E63-16C4-4F92-BD63-B50D815FAEBB}">
      <dgm:prSet/>
      <dgm:spPr/>
      <dgm:t>
        <a:bodyPr/>
        <a:lstStyle/>
        <a:p>
          <a:endParaRPr lang="es-EC"/>
        </a:p>
      </dgm:t>
    </dgm:pt>
    <dgm:pt modelId="{9737F386-FE87-49DA-B7C9-056CA6BD5F38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ANÁLISIS DE RESULTADOS</a:t>
          </a:r>
        </a:p>
      </dgm:t>
    </dgm:pt>
    <dgm:pt modelId="{7FE0A112-198C-4D1C-83AB-4F52AF569A51}" type="parTrans" cxnId="{1352B33A-B87F-4F63-A308-6D8DEA907AE3}">
      <dgm:prSet/>
      <dgm:spPr/>
      <dgm:t>
        <a:bodyPr/>
        <a:lstStyle/>
        <a:p>
          <a:endParaRPr lang="es-EC"/>
        </a:p>
      </dgm:t>
    </dgm:pt>
    <dgm:pt modelId="{FF948704-F66A-48F9-8FDF-BD39A5200457}" type="sibTrans" cxnId="{1352B33A-B87F-4F63-A308-6D8DEA907AE3}">
      <dgm:prSet/>
      <dgm:spPr/>
      <dgm:t>
        <a:bodyPr/>
        <a:lstStyle/>
        <a:p>
          <a:endParaRPr lang="es-EC"/>
        </a:p>
      </dgm:t>
    </dgm:pt>
    <dgm:pt modelId="{D7FA7193-84EF-4CBC-8030-67A29240177B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PROPUESTA</a:t>
          </a:r>
        </a:p>
      </dgm:t>
    </dgm:pt>
    <dgm:pt modelId="{A98A651D-6E87-4AEB-8A3A-18CEEAC6ABED}" type="parTrans" cxnId="{A3B469F7-57DD-489B-AC1B-2E7EC91DCCB3}">
      <dgm:prSet/>
      <dgm:spPr/>
      <dgm:t>
        <a:bodyPr/>
        <a:lstStyle/>
        <a:p>
          <a:endParaRPr lang="es-EC"/>
        </a:p>
      </dgm:t>
    </dgm:pt>
    <dgm:pt modelId="{85C4BA65-BA5F-41D2-B5FD-A2AD5E264EAD}" type="sibTrans" cxnId="{A3B469F7-57DD-489B-AC1B-2E7EC91DCCB3}">
      <dgm:prSet/>
      <dgm:spPr/>
      <dgm:t>
        <a:bodyPr/>
        <a:lstStyle/>
        <a:p>
          <a:endParaRPr lang="es-EC"/>
        </a:p>
      </dgm:t>
    </dgm:pt>
    <dgm:pt modelId="{D8242CE6-AC4E-449F-BFB7-89B15641F389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CONCLUSIONES Y RECOMENDACIONES</a:t>
          </a:r>
        </a:p>
      </dgm:t>
    </dgm:pt>
    <dgm:pt modelId="{B49DBD36-B9A0-4C48-AD14-4D2B0450F82B}" type="parTrans" cxnId="{9AB80241-10E3-4328-B81B-10B769AAAB49}">
      <dgm:prSet/>
      <dgm:spPr/>
      <dgm:t>
        <a:bodyPr/>
        <a:lstStyle/>
        <a:p>
          <a:endParaRPr lang="es-EC"/>
        </a:p>
      </dgm:t>
    </dgm:pt>
    <dgm:pt modelId="{C3872747-A57F-47DD-BEF6-2A143FA4ECE8}" type="sibTrans" cxnId="{9AB80241-10E3-4328-B81B-10B769AAAB49}">
      <dgm:prSet/>
      <dgm:spPr/>
      <dgm:t>
        <a:bodyPr/>
        <a:lstStyle/>
        <a:p>
          <a:endParaRPr lang="es-EC"/>
        </a:p>
      </dgm:t>
    </dgm:pt>
    <dgm:pt modelId="{A2E7848C-170A-4ACE-A8E0-782478790D74}" type="pres">
      <dgm:prSet presAssocID="{68264276-F5E9-4899-8922-124D1C686A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FD74B3AC-4118-4DA5-9ADB-A8694C6BBA91}" type="pres">
      <dgm:prSet presAssocID="{68264276-F5E9-4899-8922-124D1C686A75}" presName="Name1" presStyleCnt="0"/>
      <dgm:spPr/>
    </dgm:pt>
    <dgm:pt modelId="{66CC5191-41BC-49C0-9BD4-2E90A719FE5B}" type="pres">
      <dgm:prSet presAssocID="{68264276-F5E9-4899-8922-124D1C686A75}" presName="cycle" presStyleCnt="0"/>
      <dgm:spPr/>
    </dgm:pt>
    <dgm:pt modelId="{A0EC7991-0BD9-4D73-93FF-E7D3FFE2B503}" type="pres">
      <dgm:prSet presAssocID="{68264276-F5E9-4899-8922-124D1C686A75}" presName="srcNode" presStyleLbl="node1" presStyleIdx="0" presStyleCnt="7"/>
      <dgm:spPr/>
    </dgm:pt>
    <dgm:pt modelId="{2540AA98-1E2B-4B16-9828-6A9E8B8BF3C8}" type="pres">
      <dgm:prSet presAssocID="{68264276-F5E9-4899-8922-124D1C686A75}" presName="conn" presStyleLbl="parChTrans1D2" presStyleIdx="0" presStyleCnt="1"/>
      <dgm:spPr/>
      <dgm:t>
        <a:bodyPr/>
        <a:lstStyle/>
        <a:p>
          <a:endParaRPr lang="es-EC"/>
        </a:p>
      </dgm:t>
    </dgm:pt>
    <dgm:pt modelId="{D3AA60FE-6526-4D6C-8BDE-95057F00F259}" type="pres">
      <dgm:prSet presAssocID="{68264276-F5E9-4899-8922-124D1C686A75}" presName="extraNode" presStyleLbl="node1" presStyleIdx="0" presStyleCnt="7"/>
      <dgm:spPr/>
    </dgm:pt>
    <dgm:pt modelId="{0A838EFD-E10F-4A01-84AA-BA0E86B2A0CA}" type="pres">
      <dgm:prSet presAssocID="{68264276-F5E9-4899-8922-124D1C686A75}" presName="dstNode" presStyleLbl="node1" presStyleIdx="0" presStyleCnt="7"/>
      <dgm:spPr/>
    </dgm:pt>
    <dgm:pt modelId="{B2A728EF-BB62-4D84-B1ED-D69E57D5877C}" type="pres">
      <dgm:prSet presAssocID="{C62DAFCA-F142-414D-B8C7-E9F7B194A72C}" presName="text_1" presStyleLbl="node1" presStyleIdx="0" presStyleCnt="7">
        <dgm:presLayoutVars>
          <dgm:bulletEnabled val="1"/>
        </dgm:presLayoutVars>
      </dgm:prSet>
      <dgm:spPr>
        <a:xfrm>
          <a:off x="340888" y="220909"/>
          <a:ext cx="4922830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01ACBAAE-B893-434F-AAAC-36CE1DD329EA}" type="pres">
      <dgm:prSet presAssocID="{C62DAFCA-F142-414D-B8C7-E9F7B194A72C}" presName="accent_1" presStyleCnt="0"/>
      <dgm:spPr/>
    </dgm:pt>
    <dgm:pt modelId="{82B592B4-5D1F-47D0-81FE-0748F1CD7DD0}" type="pres">
      <dgm:prSet presAssocID="{C62DAFCA-F142-414D-B8C7-E9F7B194A72C}" presName="accentRepeatNode" presStyleLbl="solidFgAcc1" presStyleIdx="0" presStyleCnt="7"/>
      <dgm:spPr>
        <a:blipFill rotWithShape="0">
          <a:blip xmlns:r="http://schemas.openxmlformats.org/officeDocument/2006/relationships" r:embed="rId1"/>
          <a:srcRect/>
          <a:stretch>
            <a:fillRect l="-40000" r="-40000"/>
          </a:stretch>
        </a:blipFill>
        <a:ln w="19050">
          <a:solidFill>
            <a:schemeClr val="bg1"/>
          </a:solidFill>
        </a:ln>
      </dgm:spPr>
    </dgm:pt>
    <dgm:pt modelId="{F2F1D1EB-43DD-4722-8E02-4BE4A7199A32}" type="pres">
      <dgm:prSet presAssocID="{4F97565B-15A5-463D-A606-5764D8DACC78}" presName="text_2" presStyleLbl="node1" presStyleIdx="1" presStyleCnt="7" custScaleX="97109" custLinFactNeighborX="1229" custLinFactNeighborY="1743">
        <dgm:presLayoutVars>
          <dgm:bulletEnabled val="1"/>
        </dgm:presLayoutVars>
      </dgm:prSet>
      <dgm:spPr>
        <a:xfrm>
          <a:off x="861782" y="891430"/>
          <a:ext cx="4392143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C166502A-BE4E-474B-9A16-C66CF7F977CD}" type="pres">
      <dgm:prSet presAssocID="{4F97565B-15A5-463D-A606-5764D8DACC78}" presName="accent_2" presStyleCnt="0"/>
      <dgm:spPr/>
    </dgm:pt>
    <dgm:pt modelId="{0D983BA5-2257-49C9-B8AA-F4B3C808E07D}" type="pres">
      <dgm:prSet presAssocID="{4F97565B-15A5-463D-A606-5764D8DACC78}" presName="accentRepeatNode" presStyleLbl="solidFgAcc1" presStyleIdx="1" presStyleCnt="7"/>
      <dgm:spPr>
        <a:blipFill rotWithShape="0">
          <a:blip xmlns:r="http://schemas.openxmlformats.org/officeDocument/2006/relationships" r:embed="rId2"/>
          <a:srcRect/>
          <a:stretch>
            <a:fillRect l="-20000" r="-20000"/>
          </a:stretch>
        </a:blipFill>
        <a:ln>
          <a:solidFill>
            <a:schemeClr val="bg1"/>
          </a:solidFill>
        </a:ln>
      </dgm:spPr>
    </dgm:pt>
    <dgm:pt modelId="{16A58E0D-7C4F-4C7B-A1D2-83886D7E20A4}" type="pres">
      <dgm:prSet presAssocID="{8FBB3925-B72F-46A2-98A1-89ED5A353302}" presName="text_3" presStyleLbl="node1" presStyleIdx="2" presStyleCnt="7">
        <dgm:presLayoutVars>
          <dgm:bulletEnabled val="1"/>
        </dgm:presLayoutVars>
      </dgm:prSet>
      <dgm:spPr>
        <a:xfrm>
          <a:off x="959977" y="1546071"/>
          <a:ext cx="4303741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938A6CDC-0E31-4CA0-A39F-63A1F0ABB394}" type="pres">
      <dgm:prSet presAssocID="{8FBB3925-B72F-46A2-98A1-89ED5A353302}" presName="accent_3" presStyleCnt="0"/>
      <dgm:spPr/>
    </dgm:pt>
    <dgm:pt modelId="{E0A8459F-4BF0-495D-AE0A-DBEBAD14BEDF}" type="pres">
      <dgm:prSet presAssocID="{8FBB3925-B72F-46A2-98A1-89ED5A353302}" presName="accentRepeatNode" presStyleLbl="solidFgAcc1" presStyleIdx="2" presStyleCnt="7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solidFill>
            <a:schemeClr val="bg1"/>
          </a:solidFill>
        </a:ln>
      </dgm:spPr>
    </dgm:pt>
    <dgm:pt modelId="{5B7464F7-43AA-4B74-84DA-9DAD4743CD4C}" type="pres">
      <dgm:prSet presAssocID="{E8B48D1B-2E04-4C77-B97F-FF4DD7F0064E}" presName="text_4" presStyleLbl="node1" presStyleIdx="3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0F1D7C67-4762-4F15-A595-42FA4CDA69FB}" type="pres">
      <dgm:prSet presAssocID="{E8B48D1B-2E04-4C77-B97F-FF4DD7F0064E}" presName="accent_4" presStyleCnt="0"/>
      <dgm:spPr/>
    </dgm:pt>
    <dgm:pt modelId="{C38246E9-6B5E-450F-BBEC-B13D0BFEF62B}" type="pres">
      <dgm:prSet presAssocID="{E8B48D1B-2E04-4C77-B97F-FF4DD7F0064E}" presName="accentRepeatNode" presStyleLbl="solidFgAcc1" presStyleIdx="3" presStyleCnt="7"/>
      <dgm:spPr>
        <a:blipFill rotWithShape="0">
          <a:blip xmlns:r="http://schemas.openxmlformats.org/officeDocument/2006/relationships" r:embed="rId4"/>
          <a:srcRect/>
          <a:stretch>
            <a:fillRect l="-10000" r="-10000"/>
          </a:stretch>
        </a:blipFill>
        <a:ln>
          <a:solidFill>
            <a:schemeClr val="bg1"/>
          </a:solidFill>
        </a:ln>
      </dgm:spPr>
    </dgm:pt>
    <dgm:pt modelId="{3D98B319-8A80-4F7F-A9E0-8EC1BDE8C0FE}" type="pres">
      <dgm:prSet presAssocID="{9737F386-FE87-49DA-B7C9-056CA6BD5F38}" presName="text_5" presStyleLbl="node1" presStyleIdx="4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70C638FB-28E5-4AE9-8186-9C542E1B8023}" type="pres">
      <dgm:prSet presAssocID="{9737F386-FE87-49DA-B7C9-056CA6BD5F38}" presName="accent_5" presStyleCnt="0"/>
      <dgm:spPr/>
    </dgm:pt>
    <dgm:pt modelId="{E9814355-1BB8-4C1D-86EF-30E70B95156A}" type="pres">
      <dgm:prSet presAssocID="{9737F386-FE87-49DA-B7C9-056CA6BD5F38}" presName="accentRepeatNode" presStyleLbl="solidFgAcc1" presStyleIdx="4" presStyleCnt="7"/>
      <dgm:spPr>
        <a:blipFill rotWithShape="0">
          <a:blip xmlns:r="http://schemas.openxmlformats.org/officeDocument/2006/relationships" r:embed="rId5"/>
          <a:srcRect/>
          <a:stretch>
            <a:fillRect l="-25000" r="-25000"/>
          </a:stretch>
        </a:blipFill>
        <a:ln>
          <a:solidFill>
            <a:schemeClr val="bg1"/>
          </a:solidFill>
        </a:ln>
      </dgm:spPr>
    </dgm:pt>
    <dgm:pt modelId="{305AC253-260A-4875-84B5-C5DFA3C2A491}" type="pres">
      <dgm:prSet presAssocID="{D7FA7193-84EF-4CBC-8030-67A29240177B}" presName="text_6" presStyleLbl="node1" presStyleIdx="5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BBAD0290-95CE-4A4E-82B4-D9B86C3F3DAB}" type="pres">
      <dgm:prSet presAssocID="{D7FA7193-84EF-4CBC-8030-67A29240177B}" presName="accent_6" presStyleCnt="0"/>
      <dgm:spPr/>
    </dgm:pt>
    <dgm:pt modelId="{4C869571-3F26-4266-AE50-88BFF890F052}" type="pres">
      <dgm:prSet presAssocID="{D7FA7193-84EF-4CBC-8030-67A29240177B}" presName="accentRepeatNode" presStyleLbl="solidFgAcc1" presStyleIdx="5" presStyleCnt="7"/>
      <dgm:spPr>
        <a:blipFill rotWithShape="0">
          <a:blip xmlns:r="http://schemas.openxmlformats.org/officeDocument/2006/relationships" r:embed="rId6"/>
          <a:srcRect/>
          <a:stretch>
            <a:fillRect l="-32000" r="-32000"/>
          </a:stretch>
        </a:blipFill>
        <a:ln>
          <a:solidFill>
            <a:schemeClr val="bg1"/>
          </a:solidFill>
        </a:ln>
      </dgm:spPr>
    </dgm:pt>
    <dgm:pt modelId="{A4F0129C-3DAB-4321-A12A-C39629A4F02B}" type="pres">
      <dgm:prSet presAssocID="{D8242CE6-AC4E-449F-BFB7-89B15641F389}" presName="text_7" presStyleLbl="node1" presStyleIdx="6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4688FABD-F193-4690-BCF1-EDB4D1E3D84A}" type="pres">
      <dgm:prSet presAssocID="{D8242CE6-AC4E-449F-BFB7-89B15641F389}" presName="accent_7" presStyleCnt="0"/>
      <dgm:spPr/>
    </dgm:pt>
    <dgm:pt modelId="{D6622FB4-158F-48CD-9E3E-0A725CC99A9F}" type="pres">
      <dgm:prSet presAssocID="{D8242CE6-AC4E-449F-BFB7-89B15641F389}" presName="accentRepeatNode" presStyleLbl="solidFgAcc1" presStyleIdx="6" presStyleCnt="7"/>
      <dgm:spPr>
        <a:blipFill rotWithShape="0">
          <a:blip xmlns:r="http://schemas.openxmlformats.org/officeDocument/2006/relationships" r:embed="rId7"/>
          <a:srcRect/>
          <a:stretch>
            <a:fillRect l="-41000" r="-41000"/>
          </a:stretch>
        </a:blipFill>
        <a:ln>
          <a:solidFill>
            <a:schemeClr val="bg1"/>
          </a:solidFill>
        </a:ln>
      </dgm:spPr>
    </dgm:pt>
  </dgm:ptLst>
  <dgm:cxnLst>
    <dgm:cxn modelId="{FD9AE28E-7336-404D-B5DE-23A16919F6BC}" type="presOf" srcId="{E8B48D1B-2E04-4C77-B97F-FF4DD7F0064E}" destId="{5B7464F7-43AA-4B74-84DA-9DAD4743CD4C}" srcOrd="0" destOrd="0" presId="urn:microsoft.com/office/officeart/2008/layout/VerticalCurvedList"/>
    <dgm:cxn modelId="{B33DEE4B-C060-442E-AADB-E80D84521AA0}" type="presOf" srcId="{D8242CE6-AC4E-449F-BFB7-89B15641F389}" destId="{A4F0129C-3DAB-4321-A12A-C39629A4F02B}" srcOrd="0" destOrd="0" presId="urn:microsoft.com/office/officeart/2008/layout/VerticalCurvedList"/>
    <dgm:cxn modelId="{1352B33A-B87F-4F63-A308-6D8DEA907AE3}" srcId="{68264276-F5E9-4899-8922-124D1C686A75}" destId="{9737F386-FE87-49DA-B7C9-056CA6BD5F38}" srcOrd="4" destOrd="0" parTransId="{7FE0A112-198C-4D1C-83AB-4F52AF569A51}" sibTransId="{FF948704-F66A-48F9-8FDF-BD39A5200457}"/>
    <dgm:cxn modelId="{334F3625-DE2C-4957-B39B-5035D49A3A12}" type="presOf" srcId="{9737F386-FE87-49DA-B7C9-056CA6BD5F38}" destId="{3D98B319-8A80-4F7F-A9E0-8EC1BDE8C0FE}" srcOrd="0" destOrd="0" presId="urn:microsoft.com/office/officeart/2008/layout/VerticalCurvedList"/>
    <dgm:cxn modelId="{A3B469F7-57DD-489B-AC1B-2E7EC91DCCB3}" srcId="{68264276-F5E9-4899-8922-124D1C686A75}" destId="{D7FA7193-84EF-4CBC-8030-67A29240177B}" srcOrd="5" destOrd="0" parTransId="{A98A651D-6E87-4AEB-8A3A-18CEEAC6ABED}" sibTransId="{85C4BA65-BA5F-41D2-B5FD-A2AD5E264EAD}"/>
    <dgm:cxn modelId="{7C6DF8D3-B663-4A99-8145-1573EC7408CA}" type="presOf" srcId="{68264276-F5E9-4899-8922-124D1C686A75}" destId="{A2E7848C-170A-4ACE-A8E0-782478790D74}" srcOrd="0" destOrd="0" presId="urn:microsoft.com/office/officeart/2008/layout/VerticalCurvedList"/>
    <dgm:cxn modelId="{12A23182-FE84-41B7-8750-6940DA71D6B7}" srcId="{68264276-F5E9-4899-8922-124D1C686A75}" destId="{C62DAFCA-F142-414D-B8C7-E9F7B194A72C}" srcOrd="0" destOrd="0" parTransId="{49D91F76-F31A-40C2-BFE1-8ED009D25209}" sibTransId="{E7494831-BDDA-437C-9BAB-5D1585125163}"/>
    <dgm:cxn modelId="{FC8C8FD9-ABA4-4C3A-9711-4F8DB201E01D}" type="presOf" srcId="{4F97565B-15A5-463D-A606-5764D8DACC78}" destId="{F2F1D1EB-43DD-4722-8E02-4BE4A7199A32}" srcOrd="0" destOrd="0" presId="urn:microsoft.com/office/officeart/2008/layout/VerticalCurvedList"/>
    <dgm:cxn modelId="{C9973B9E-44C6-419D-A379-0D19B5D8CDBD}" type="presOf" srcId="{C62DAFCA-F142-414D-B8C7-E9F7B194A72C}" destId="{B2A728EF-BB62-4D84-B1ED-D69E57D5877C}" srcOrd="0" destOrd="0" presId="urn:microsoft.com/office/officeart/2008/layout/VerticalCurvedList"/>
    <dgm:cxn modelId="{B0022E63-16C4-4F92-BD63-B50D815FAEBB}" srcId="{68264276-F5E9-4899-8922-124D1C686A75}" destId="{E8B48D1B-2E04-4C77-B97F-FF4DD7F0064E}" srcOrd="3" destOrd="0" parTransId="{94B643B5-12F4-42A7-8538-CA4AD8130CEA}" sibTransId="{CA038982-FB50-4ED9-AE0D-1081B0993043}"/>
    <dgm:cxn modelId="{22289C6A-DA68-4DF3-B994-2A1056520E89}" type="presOf" srcId="{D7FA7193-84EF-4CBC-8030-67A29240177B}" destId="{305AC253-260A-4875-84B5-C5DFA3C2A491}" srcOrd="0" destOrd="0" presId="urn:microsoft.com/office/officeart/2008/layout/VerticalCurvedList"/>
    <dgm:cxn modelId="{96677390-5798-48FE-9E68-E9B466E440BA}" type="presOf" srcId="{E7494831-BDDA-437C-9BAB-5D1585125163}" destId="{2540AA98-1E2B-4B16-9828-6A9E8B8BF3C8}" srcOrd="0" destOrd="0" presId="urn:microsoft.com/office/officeart/2008/layout/VerticalCurvedList"/>
    <dgm:cxn modelId="{70AE1060-8FC7-43E3-966A-F116C9B6A6ED}" type="presOf" srcId="{8FBB3925-B72F-46A2-98A1-89ED5A353302}" destId="{16A58E0D-7C4F-4C7B-A1D2-83886D7E20A4}" srcOrd="0" destOrd="0" presId="urn:microsoft.com/office/officeart/2008/layout/VerticalCurvedList"/>
    <dgm:cxn modelId="{BC488E20-A29C-46B4-8C7F-35EA0EC746AE}" srcId="{68264276-F5E9-4899-8922-124D1C686A75}" destId="{8FBB3925-B72F-46A2-98A1-89ED5A353302}" srcOrd="2" destOrd="0" parTransId="{73D62FA4-63C9-4E94-8120-06AF06801F4D}" sibTransId="{D57A1121-04F2-4ADC-9B01-134FF97915D3}"/>
    <dgm:cxn modelId="{9AB80241-10E3-4328-B81B-10B769AAAB49}" srcId="{68264276-F5E9-4899-8922-124D1C686A75}" destId="{D8242CE6-AC4E-449F-BFB7-89B15641F389}" srcOrd="6" destOrd="0" parTransId="{B49DBD36-B9A0-4C48-AD14-4D2B0450F82B}" sibTransId="{C3872747-A57F-47DD-BEF6-2A143FA4ECE8}"/>
    <dgm:cxn modelId="{7ED955DF-796E-4AAD-B473-321FE651540C}" srcId="{68264276-F5E9-4899-8922-124D1C686A75}" destId="{4F97565B-15A5-463D-A606-5764D8DACC78}" srcOrd="1" destOrd="0" parTransId="{BB24A6E4-0FEC-48C9-89CE-695DD5641EE0}" sibTransId="{34B4075E-1305-414F-91E1-71D68C205AF6}"/>
    <dgm:cxn modelId="{8F3704E9-5352-4251-BA8B-11950131DEBB}" type="presParOf" srcId="{A2E7848C-170A-4ACE-A8E0-782478790D74}" destId="{FD74B3AC-4118-4DA5-9ADB-A8694C6BBA91}" srcOrd="0" destOrd="0" presId="urn:microsoft.com/office/officeart/2008/layout/VerticalCurvedList"/>
    <dgm:cxn modelId="{A6DBA2ED-8F30-4ECA-BD71-DE7D08A30C46}" type="presParOf" srcId="{FD74B3AC-4118-4DA5-9ADB-A8694C6BBA91}" destId="{66CC5191-41BC-49C0-9BD4-2E90A719FE5B}" srcOrd="0" destOrd="0" presId="urn:microsoft.com/office/officeart/2008/layout/VerticalCurvedList"/>
    <dgm:cxn modelId="{9C5EBC0D-4639-45D7-B244-FEFDDECA8AEF}" type="presParOf" srcId="{66CC5191-41BC-49C0-9BD4-2E90A719FE5B}" destId="{A0EC7991-0BD9-4D73-93FF-E7D3FFE2B503}" srcOrd="0" destOrd="0" presId="urn:microsoft.com/office/officeart/2008/layout/VerticalCurvedList"/>
    <dgm:cxn modelId="{D685A0E7-DBE3-46C8-981E-557A6FED9EAB}" type="presParOf" srcId="{66CC5191-41BC-49C0-9BD4-2E90A719FE5B}" destId="{2540AA98-1E2B-4B16-9828-6A9E8B8BF3C8}" srcOrd="1" destOrd="0" presId="urn:microsoft.com/office/officeart/2008/layout/VerticalCurvedList"/>
    <dgm:cxn modelId="{B50CEA9B-A873-4188-931B-A4A30E1523EA}" type="presParOf" srcId="{66CC5191-41BC-49C0-9BD4-2E90A719FE5B}" destId="{D3AA60FE-6526-4D6C-8BDE-95057F00F259}" srcOrd="2" destOrd="0" presId="urn:microsoft.com/office/officeart/2008/layout/VerticalCurvedList"/>
    <dgm:cxn modelId="{7DE14A8F-5D23-444A-ADA9-6C05AEF40757}" type="presParOf" srcId="{66CC5191-41BC-49C0-9BD4-2E90A719FE5B}" destId="{0A838EFD-E10F-4A01-84AA-BA0E86B2A0CA}" srcOrd="3" destOrd="0" presId="urn:microsoft.com/office/officeart/2008/layout/VerticalCurvedList"/>
    <dgm:cxn modelId="{6C0BB610-755F-412F-A814-8C5849D6CF74}" type="presParOf" srcId="{FD74B3AC-4118-4DA5-9ADB-A8694C6BBA91}" destId="{B2A728EF-BB62-4D84-B1ED-D69E57D5877C}" srcOrd="1" destOrd="0" presId="urn:microsoft.com/office/officeart/2008/layout/VerticalCurvedList"/>
    <dgm:cxn modelId="{C705AFA4-8994-4B81-9BAE-AE15875667FF}" type="presParOf" srcId="{FD74B3AC-4118-4DA5-9ADB-A8694C6BBA91}" destId="{01ACBAAE-B893-434F-AAAC-36CE1DD329EA}" srcOrd="2" destOrd="0" presId="urn:microsoft.com/office/officeart/2008/layout/VerticalCurvedList"/>
    <dgm:cxn modelId="{7C242CDA-4C2A-45B6-B184-ED2948EDB4DB}" type="presParOf" srcId="{01ACBAAE-B893-434F-AAAC-36CE1DD329EA}" destId="{82B592B4-5D1F-47D0-81FE-0748F1CD7DD0}" srcOrd="0" destOrd="0" presId="urn:microsoft.com/office/officeart/2008/layout/VerticalCurvedList"/>
    <dgm:cxn modelId="{D9915246-702B-4F2E-AFFA-0F32E921CD1C}" type="presParOf" srcId="{FD74B3AC-4118-4DA5-9ADB-A8694C6BBA91}" destId="{F2F1D1EB-43DD-4722-8E02-4BE4A7199A32}" srcOrd="3" destOrd="0" presId="urn:microsoft.com/office/officeart/2008/layout/VerticalCurvedList"/>
    <dgm:cxn modelId="{6626F00A-C8CD-4A00-BEF7-61B2A8E81DD1}" type="presParOf" srcId="{FD74B3AC-4118-4DA5-9ADB-A8694C6BBA91}" destId="{C166502A-BE4E-474B-9A16-C66CF7F977CD}" srcOrd="4" destOrd="0" presId="urn:microsoft.com/office/officeart/2008/layout/VerticalCurvedList"/>
    <dgm:cxn modelId="{8B1F7AC5-3D41-4B2F-BDA3-BB508AFE6393}" type="presParOf" srcId="{C166502A-BE4E-474B-9A16-C66CF7F977CD}" destId="{0D983BA5-2257-49C9-B8AA-F4B3C808E07D}" srcOrd="0" destOrd="0" presId="urn:microsoft.com/office/officeart/2008/layout/VerticalCurvedList"/>
    <dgm:cxn modelId="{482874EA-169E-4531-B418-A810707ECCD4}" type="presParOf" srcId="{FD74B3AC-4118-4DA5-9ADB-A8694C6BBA91}" destId="{16A58E0D-7C4F-4C7B-A1D2-83886D7E20A4}" srcOrd="5" destOrd="0" presId="urn:microsoft.com/office/officeart/2008/layout/VerticalCurvedList"/>
    <dgm:cxn modelId="{4B334600-F5E5-4EA3-ADB7-D5EEA40286E0}" type="presParOf" srcId="{FD74B3AC-4118-4DA5-9ADB-A8694C6BBA91}" destId="{938A6CDC-0E31-4CA0-A39F-63A1F0ABB394}" srcOrd="6" destOrd="0" presId="urn:microsoft.com/office/officeart/2008/layout/VerticalCurvedList"/>
    <dgm:cxn modelId="{4A33D98C-ECFA-4DE0-9D1B-67FCAFA671ED}" type="presParOf" srcId="{938A6CDC-0E31-4CA0-A39F-63A1F0ABB394}" destId="{E0A8459F-4BF0-495D-AE0A-DBEBAD14BEDF}" srcOrd="0" destOrd="0" presId="urn:microsoft.com/office/officeart/2008/layout/VerticalCurvedList"/>
    <dgm:cxn modelId="{D8D2A300-8A1B-4D9A-8D3F-A0B7C3A1B35B}" type="presParOf" srcId="{FD74B3AC-4118-4DA5-9ADB-A8694C6BBA91}" destId="{5B7464F7-43AA-4B74-84DA-9DAD4743CD4C}" srcOrd="7" destOrd="0" presId="urn:microsoft.com/office/officeart/2008/layout/VerticalCurvedList"/>
    <dgm:cxn modelId="{174574C0-8A0D-49BC-BEB8-29E15862E38E}" type="presParOf" srcId="{FD74B3AC-4118-4DA5-9ADB-A8694C6BBA91}" destId="{0F1D7C67-4762-4F15-A595-42FA4CDA69FB}" srcOrd="8" destOrd="0" presId="urn:microsoft.com/office/officeart/2008/layout/VerticalCurvedList"/>
    <dgm:cxn modelId="{B2B79432-00BC-49DE-86FE-9E293DC8E01C}" type="presParOf" srcId="{0F1D7C67-4762-4F15-A595-42FA4CDA69FB}" destId="{C38246E9-6B5E-450F-BBEC-B13D0BFEF62B}" srcOrd="0" destOrd="0" presId="urn:microsoft.com/office/officeart/2008/layout/VerticalCurvedList"/>
    <dgm:cxn modelId="{2A954561-EA51-46E1-AC39-56ED913E80BC}" type="presParOf" srcId="{FD74B3AC-4118-4DA5-9ADB-A8694C6BBA91}" destId="{3D98B319-8A80-4F7F-A9E0-8EC1BDE8C0FE}" srcOrd="9" destOrd="0" presId="urn:microsoft.com/office/officeart/2008/layout/VerticalCurvedList"/>
    <dgm:cxn modelId="{D8684223-75A8-47F8-9DE2-D866AA8D07CE}" type="presParOf" srcId="{FD74B3AC-4118-4DA5-9ADB-A8694C6BBA91}" destId="{70C638FB-28E5-4AE9-8186-9C542E1B8023}" srcOrd="10" destOrd="0" presId="urn:microsoft.com/office/officeart/2008/layout/VerticalCurvedList"/>
    <dgm:cxn modelId="{7958F5D3-6AD7-40AC-A229-10641B186139}" type="presParOf" srcId="{70C638FB-28E5-4AE9-8186-9C542E1B8023}" destId="{E9814355-1BB8-4C1D-86EF-30E70B95156A}" srcOrd="0" destOrd="0" presId="urn:microsoft.com/office/officeart/2008/layout/VerticalCurvedList"/>
    <dgm:cxn modelId="{AC926D24-0010-4A41-957B-708BDE8CE0EF}" type="presParOf" srcId="{FD74B3AC-4118-4DA5-9ADB-A8694C6BBA91}" destId="{305AC253-260A-4875-84B5-C5DFA3C2A491}" srcOrd="11" destOrd="0" presId="urn:microsoft.com/office/officeart/2008/layout/VerticalCurvedList"/>
    <dgm:cxn modelId="{E00CDF8C-9242-492F-921F-CE2491D2BDF5}" type="presParOf" srcId="{FD74B3AC-4118-4DA5-9ADB-A8694C6BBA91}" destId="{BBAD0290-95CE-4A4E-82B4-D9B86C3F3DAB}" srcOrd="12" destOrd="0" presId="urn:microsoft.com/office/officeart/2008/layout/VerticalCurvedList"/>
    <dgm:cxn modelId="{CA4D23E7-D2DD-4BDA-A527-8A6BB5905DEF}" type="presParOf" srcId="{BBAD0290-95CE-4A4E-82B4-D9B86C3F3DAB}" destId="{4C869571-3F26-4266-AE50-88BFF890F052}" srcOrd="0" destOrd="0" presId="urn:microsoft.com/office/officeart/2008/layout/VerticalCurvedList"/>
    <dgm:cxn modelId="{43ACB3EF-2C86-4F86-AA36-9A84F352068A}" type="presParOf" srcId="{FD74B3AC-4118-4DA5-9ADB-A8694C6BBA91}" destId="{A4F0129C-3DAB-4321-A12A-C39629A4F02B}" srcOrd="13" destOrd="0" presId="urn:microsoft.com/office/officeart/2008/layout/VerticalCurvedList"/>
    <dgm:cxn modelId="{966034C3-CA4F-47D2-A594-4EB6F5030F84}" type="presParOf" srcId="{FD74B3AC-4118-4DA5-9ADB-A8694C6BBA91}" destId="{4688FABD-F193-4690-BCF1-EDB4D1E3D84A}" srcOrd="14" destOrd="0" presId="urn:microsoft.com/office/officeart/2008/layout/VerticalCurvedList"/>
    <dgm:cxn modelId="{7F9992FD-BF68-4A6B-B276-2044A5C3FA24}" type="presParOf" srcId="{4688FABD-F193-4690-BCF1-EDB4D1E3D84A}" destId="{D6622FB4-158F-48CD-9E3E-0A725CC99A9F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297B56E-75AC-4CD1-B498-CFC8D3D53724}" type="doc">
      <dgm:prSet loTypeId="urn:microsoft.com/office/officeart/2005/8/layout/radial4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4A2D922-C84B-42C9-BB8B-65F60A3B82F4}">
      <dgm:prSet phldrT="[Texto]"/>
      <dgm:spPr>
        <a:solidFill>
          <a:schemeClr val="tx2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C" b="1">
              <a:solidFill>
                <a:schemeClr val="bg1"/>
              </a:solidFill>
            </a:rPr>
            <a:t>REGRESIÓN LINEAL</a:t>
          </a:r>
          <a:endParaRPr lang="es-EC" b="1" dirty="0">
            <a:solidFill>
              <a:schemeClr val="bg1"/>
            </a:solidFill>
          </a:endParaRPr>
        </a:p>
      </dgm:t>
    </dgm:pt>
    <dgm:pt modelId="{98405416-4E88-4AB5-85AE-D6BC1791205A}" type="parTrans" cxnId="{C80B6CBE-691E-4659-A069-6BA241314033}">
      <dgm:prSet/>
      <dgm:spPr/>
      <dgm:t>
        <a:bodyPr/>
        <a:lstStyle/>
        <a:p>
          <a:endParaRPr lang="es-EC"/>
        </a:p>
      </dgm:t>
    </dgm:pt>
    <dgm:pt modelId="{F8163764-E40A-458C-8712-D70D5152FBDB}" type="sibTrans" cxnId="{C80B6CBE-691E-4659-A069-6BA241314033}">
      <dgm:prSet/>
      <dgm:spPr/>
      <dgm:t>
        <a:bodyPr/>
        <a:lstStyle/>
        <a:p>
          <a:endParaRPr lang="es-EC"/>
        </a:p>
      </dgm:t>
    </dgm:pt>
    <dgm:pt modelId="{15BB7DD2-5966-4887-A6BB-A7B623A6F871}">
      <dgm:prSet phldrT="[Texto]" custT="1"/>
      <dgm:spPr>
        <a:solidFill>
          <a:schemeClr val="tx2">
            <a:lumMod val="5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s-EC" sz="1800" b="1" dirty="0"/>
            <a:t>ASOCIACIÓN </a:t>
          </a:r>
        </a:p>
      </dgm:t>
    </dgm:pt>
    <dgm:pt modelId="{6F9CB8D8-F7C3-4163-8A46-6BA84B9A65A1}" type="parTrans" cxnId="{A68C1C71-E817-4C7F-BAD4-D24D1ADCB624}">
      <dgm:prSet/>
      <dgm:spPr>
        <a:solidFill>
          <a:schemeClr val="tx1"/>
        </a:solidFill>
      </dgm:spPr>
      <dgm:t>
        <a:bodyPr/>
        <a:lstStyle/>
        <a:p>
          <a:endParaRPr lang="es-EC"/>
        </a:p>
      </dgm:t>
    </dgm:pt>
    <dgm:pt modelId="{6E145515-14FA-49FA-82B0-4B7BE02DC8D5}" type="sibTrans" cxnId="{A68C1C71-E817-4C7F-BAD4-D24D1ADCB624}">
      <dgm:prSet/>
      <dgm:spPr/>
      <dgm:t>
        <a:bodyPr/>
        <a:lstStyle/>
        <a:p>
          <a:endParaRPr lang="es-EC"/>
        </a:p>
      </dgm:t>
    </dgm:pt>
    <dgm:pt modelId="{58A89178-D2DE-4E3D-97E4-17E4C653CDAF}">
      <dgm:prSet phldrT="[Texto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C" sz="2000" b="1">
              <a:solidFill>
                <a:schemeClr val="tx1"/>
              </a:solidFill>
            </a:rPr>
            <a:t>ASIGNACIÓN PRESUPUESTARIA</a:t>
          </a:r>
          <a:endParaRPr lang="es-EC" sz="2000" b="1" dirty="0">
            <a:solidFill>
              <a:schemeClr val="tx1"/>
            </a:solidFill>
          </a:endParaRPr>
        </a:p>
      </dgm:t>
    </dgm:pt>
    <dgm:pt modelId="{B26495E4-F381-47D5-A496-F984D1A0D1AE}" type="parTrans" cxnId="{C12D15A2-C328-4E72-BD62-7FA8C7A265DE}">
      <dgm:prSet/>
      <dgm:spPr>
        <a:solidFill>
          <a:schemeClr val="tx1"/>
        </a:solidFill>
      </dgm:spPr>
      <dgm:t>
        <a:bodyPr/>
        <a:lstStyle/>
        <a:p>
          <a:endParaRPr lang="es-EC"/>
        </a:p>
      </dgm:t>
    </dgm:pt>
    <dgm:pt modelId="{CFD14C07-CD22-486C-9C0C-F268A848D4FD}" type="sibTrans" cxnId="{C12D15A2-C328-4E72-BD62-7FA8C7A265DE}">
      <dgm:prSet/>
      <dgm:spPr/>
      <dgm:t>
        <a:bodyPr/>
        <a:lstStyle/>
        <a:p>
          <a:endParaRPr lang="es-EC"/>
        </a:p>
      </dgm:t>
    </dgm:pt>
    <dgm:pt modelId="{C36DC196-3205-443A-9427-912813DC5A21}">
      <dgm:prSet phldrT="[Texto]" custT="1"/>
      <dgm:spPr>
        <a:solidFill>
          <a:srgbClr val="FFFF99"/>
        </a:solidFill>
        <a:ln>
          <a:solidFill>
            <a:schemeClr val="tx1"/>
          </a:solidFill>
        </a:ln>
      </dgm:spPr>
      <dgm:t>
        <a:bodyPr/>
        <a:lstStyle/>
        <a:p>
          <a:r>
            <a:rPr lang="es-EC" sz="2000" b="1" dirty="0">
              <a:solidFill>
                <a:schemeClr val="tx1"/>
              </a:solidFill>
            </a:rPr>
            <a:t>ENTRENAMIENTO OPERATIVO</a:t>
          </a:r>
        </a:p>
      </dgm:t>
    </dgm:pt>
    <dgm:pt modelId="{346B8B80-8C97-41A1-8B04-F82A317E3B18}" type="parTrans" cxnId="{F9C796E6-AF75-45FB-AE6D-7E11414143D4}">
      <dgm:prSet/>
      <dgm:spPr>
        <a:solidFill>
          <a:schemeClr val="tx1"/>
        </a:solidFill>
      </dgm:spPr>
      <dgm:t>
        <a:bodyPr/>
        <a:lstStyle/>
        <a:p>
          <a:endParaRPr lang="es-EC"/>
        </a:p>
      </dgm:t>
    </dgm:pt>
    <dgm:pt modelId="{79DFAF0C-B5A8-490A-9E07-D75764CC9440}" type="sibTrans" cxnId="{F9C796E6-AF75-45FB-AE6D-7E11414143D4}">
      <dgm:prSet/>
      <dgm:spPr/>
      <dgm:t>
        <a:bodyPr/>
        <a:lstStyle/>
        <a:p>
          <a:endParaRPr lang="es-EC"/>
        </a:p>
      </dgm:t>
    </dgm:pt>
    <dgm:pt modelId="{EBE0B2BD-42E3-41D9-A230-5922C4A88F3F}">
      <dgm:prSet phldrT="[Texto]" custT="1"/>
      <dgm:spPr>
        <a:solidFill>
          <a:schemeClr val="tx2">
            <a:lumMod val="50000"/>
          </a:schemeClr>
        </a:solidFill>
        <a:ln>
          <a:solidFill>
            <a:srgbClr val="C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spcFirstLastPara="0" vert="horz" wrap="square" lIns="38100" tIns="38100" rIns="38100" bIns="381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>
              <a:solidFill>
                <a:prstClr val="white"/>
              </a:solidFill>
              <a:latin typeface="Calibri"/>
              <a:ea typeface="+mn-ea"/>
              <a:cs typeface="+mn-cs"/>
            </a:rPr>
            <a:t>DOCUMENTOS HISTÓRICOS</a:t>
          </a:r>
          <a:endParaRPr lang="es-EC" sz="18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151A15FF-1C80-4147-AB91-11443B0FE94F}" type="parTrans" cxnId="{59F60F86-FFD7-4CC4-86CB-095129359624}">
      <dgm:prSet/>
      <dgm:spPr>
        <a:solidFill>
          <a:schemeClr val="tx1"/>
        </a:solidFill>
      </dgm:spPr>
      <dgm:t>
        <a:bodyPr/>
        <a:lstStyle/>
        <a:p>
          <a:endParaRPr lang="es-EC"/>
        </a:p>
      </dgm:t>
    </dgm:pt>
    <dgm:pt modelId="{811C0007-3AF3-40E3-A2BF-D92150B8234A}" type="sibTrans" cxnId="{59F60F86-FFD7-4CC4-86CB-095129359624}">
      <dgm:prSet/>
      <dgm:spPr/>
      <dgm:t>
        <a:bodyPr/>
        <a:lstStyle/>
        <a:p>
          <a:endParaRPr lang="es-EC"/>
        </a:p>
      </dgm:t>
    </dgm:pt>
    <dgm:pt modelId="{FE12EC7B-9758-42E0-ABBB-0EB91D9EA44A}" type="pres">
      <dgm:prSet presAssocID="{F297B56E-75AC-4CD1-B498-CFC8D3D5372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0D675EE-A1E6-4870-B489-26B390E31A1A}" type="pres">
      <dgm:prSet presAssocID="{14A2D922-C84B-42C9-BB8B-65F60A3B82F4}" presName="centerShape" presStyleLbl="node0" presStyleIdx="0" presStyleCnt="1" custLinFactNeighborX="-2353" custLinFactNeighborY="171"/>
      <dgm:spPr/>
      <dgm:t>
        <a:bodyPr/>
        <a:lstStyle/>
        <a:p>
          <a:endParaRPr lang="es-EC"/>
        </a:p>
      </dgm:t>
    </dgm:pt>
    <dgm:pt modelId="{41DF1DF1-B3F1-4B76-8839-B2EE9A70D0BD}" type="pres">
      <dgm:prSet presAssocID="{6F9CB8D8-F7C3-4163-8A46-6BA84B9A65A1}" presName="parTrans" presStyleLbl="bgSibTrans2D1" presStyleIdx="0" presStyleCnt="4" custAng="620803" custScaleX="59378" custLinFactNeighborX="24858" custLinFactNeighborY="21615"/>
      <dgm:spPr/>
      <dgm:t>
        <a:bodyPr/>
        <a:lstStyle/>
        <a:p>
          <a:endParaRPr lang="es-EC"/>
        </a:p>
      </dgm:t>
    </dgm:pt>
    <dgm:pt modelId="{AA9769A6-E3AB-4047-8039-C8C19DEE2119}" type="pres">
      <dgm:prSet presAssocID="{15BB7DD2-5966-4887-A6BB-A7B623A6F871}" presName="node" presStyleLbl="node1" presStyleIdx="0" presStyleCnt="4" custScaleX="84955" custScaleY="45917" custRadScaleRad="94418" custRadScaleInc="-175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F00F38-82D1-4300-8E0D-AE4DA82DA354}" type="pres">
      <dgm:prSet presAssocID="{B26495E4-F381-47D5-A496-F984D1A0D1AE}" presName="parTrans" presStyleLbl="bgSibTrans2D1" presStyleIdx="1" presStyleCnt="4"/>
      <dgm:spPr/>
      <dgm:t>
        <a:bodyPr/>
        <a:lstStyle/>
        <a:p>
          <a:endParaRPr lang="es-EC"/>
        </a:p>
      </dgm:t>
    </dgm:pt>
    <dgm:pt modelId="{A4C5600A-8B43-4097-993A-782C2BD40766}" type="pres">
      <dgm:prSet presAssocID="{58A89178-D2DE-4E3D-97E4-17E4C653CDAF}" presName="node" presStyleLbl="node1" presStyleIdx="1" presStyleCnt="4" custScaleX="137441" custScaleY="54024" custRadScaleRad="107310" custRadScaleInc="-3358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EADF29-6B69-4C9F-A8E7-08ADDF9278DE}" type="pres">
      <dgm:prSet presAssocID="{346B8B80-8C97-41A1-8B04-F82A317E3B18}" presName="parTrans" presStyleLbl="bgSibTrans2D1" presStyleIdx="2" presStyleCnt="4"/>
      <dgm:spPr/>
      <dgm:t>
        <a:bodyPr/>
        <a:lstStyle/>
        <a:p>
          <a:endParaRPr lang="es-EC"/>
        </a:p>
      </dgm:t>
    </dgm:pt>
    <dgm:pt modelId="{9CCDED17-3465-406A-8B1A-3FF787DFB005}" type="pres">
      <dgm:prSet presAssocID="{C36DC196-3205-443A-9427-912813DC5A21}" presName="node" presStyleLbl="node1" presStyleIdx="2" presStyleCnt="4" custScaleX="150052" custScaleY="50664" custRadScaleRad="110421" custRadScaleInc="3605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580365-50D0-49B8-8A68-A89E1D8D4C59}" type="pres">
      <dgm:prSet presAssocID="{151A15FF-1C80-4147-AB91-11443B0FE94F}" presName="parTrans" presStyleLbl="bgSibTrans2D1" presStyleIdx="3" presStyleCnt="4" custLinFactNeighborX="-8327" custLinFactNeighborY="-4504"/>
      <dgm:spPr/>
      <dgm:t>
        <a:bodyPr/>
        <a:lstStyle/>
        <a:p>
          <a:endParaRPr lang="es-EC"/>
        </a:p>
      </dgm:t>
    </dgm:pt>
    <dgm:pt modelId="{8E6F0910-DD57-4F79-AA4E-108DFB0D82FF}" type="pres">
      <dgm:prSet presAssocID="{EBE0B2BD-42E3-41D9-A230-5922C4A88F3F}" presName="node" presStyleLbl="node1" presStyleIdx="3" presStyleCnt="4" custScaleX="98756" custScaleY="51964" custRadScaleRad="90475" custRadScaleInc="15791">
        <dgm:presLayoutVars>
          <dgm:bulletEnabled val="1"/>
        </dgm:presLayoutVars>
      </dgm:prSet>
      <dgm:spPr>
        <a:xfrm>
          <a:off x="5870209" y="2479193"/>
          <a:ext cx="2062214" cy="1649771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</dgm:ptLst>
  <dgm:cxnLst>
    <dgm:cxn modelId="{A68C1C71-E817-4C7F-BAD4-D24D1ADCB624}" srcId="{14A2D922-C84B-42C9-BB8B-65F60A3B82F4}" destId="{15BB7DD2-5966-4887-A6BB-A7B623A6F871}" srcOrd="0" destOrd="0" parTransId="{6F9CB8D8-F7C3-4163-8A46-6BA84B9A65A1}" sibTransId="{6E145515-14FA-49FA-82B0-4B7BE02DC8D5}"/>
    <dgm:cxn modelId="{F9C796E6-AF75-45FB-AE6D-7E11414143D4}" srcId="{14A2D922-C84B-42C9-BB8B-65F60A3B82F4}" destId="{C36DC196-3205-443A-9427-912813DC5A21}" srcOrd="2" destOrd="0" parTransId="{346B8B80-8C97-41A1-8B04-F82A317E3B18}" sibTransId="{79DFAF0C-B5A8-490A-9E07-D75764CC9440}"/>
    <dgm:cxn modelId="{7B1B78A1-279F-43FA-9381-52AECCA38C85}" type="presOf" srcId="{6F9CB8D8-F7C3-4163-8A46-6BA84B9A65A1}" destId="{41DF1DF1-B3F1-4B76-8839-B2EE9A70D0BD}" srcOrd="0" destOrd="0" presId="urn:microsoft.com/office/officeart/2005/8/layout/radial4"/>
    <dgm:cxn modelId="{40BF23B7-069D-4907-9C84-08C780B609D8}" type="presOf" srcId="{14A2D922-C84B-42C9-BB8B-65F60A3B82F4}" destId="{10D675EE-A1E6-4870-B489-26B390E31A1A}" srcOrd="0" destOrd="0" presId="urn:microsoft.com/office/officeart/2005/8/layout/radial4"/>
    <dgm:cxn modelId="{C80B6CBE-691E-4659-A069-6BA241314033}" srcId="{F297B56E-75AC-4CD1-B498-CFC8D3D53724}" destId="{14A2D922-C84B-42C9-BB8B-65F60A3B82F4}" srcOrd="0" destOrd="0" parTransId="{98405416-4E88-4AB5-85AE-D6BC1791205A}" sibTransId="{F8163764-E40A-458C-8712-D70D5152FBDB}"/>
    <dgm:cxn modelId="{CB83B2B1-7CEB-4494-A534-FD47E469A823}" type="presOf" srcId="{15BB7DD2-5966-4887-A6BB-A7B623A6F871}" destId="{AA9769A6-E3AB-4047-8039-C8C19DEE2119}" srcOrd="0" destOrd="0" presId="urn:microsoft.com/office/officeart/2005/8/layout/radial4"/>
    <dgm:cxn modelId="{ADF75D08-8429-49C8-A133-0C297ABC74BE}" type="presOf" srcId="{B26495E4-F381-47D5-A496-F984D1A0D1AE}" destId="{E2F00F38-82D1-4300-8E0D-AE4DA82DA354}" srcOrd="0" destOrd="0" presId="urn:microsoft.com/office/officeart/2005/8/layout/radial4"/>
    <dgm:cxn modelId="{C12D15A2-C328-4E72-BD62-7FA8C7A265DE}" srcId="{14A2D922-C84B-42C9-BB8B-65F60A3B82F4}" destId="{58A89178-D2DE-4E3D-97E4-17E4C653CDAF}" srcOrd="1" destOrd="0" parTransId="{B26495E4-F381-47D5-A496-F984D1A0D1AE}" sibTransId="{CFD14C07-CD22-486C-9C0C-F268A848D4FD}"/>
    <dgm:cxn modelId="{0386D405-5344-4193-A109-38152AC59624}" type="presOf" srcId="{C36DC196-3205-443A-9427-912813DC5A21}" destId="{9CCDED17-3465-406A-8B1A-3FF787DFB005}" srcOrd="0" destOrd="0" presId="urn:microsoft.com/office/officeart/2005/8/layout/radial4"/>
    <dgm:cxn modelId="{3C0E6CCD-B759-492D-BA5D-FD5E42D39AAB}" type="presOf" srcId="{151A15FF-1C80-4147-AB91-11443B0FE94F}" destId="{76580365-50D0-49B8-8A68-A89E1D8D4C59}" srcOrd="0" destOrd="0" presId="urn:microsoft.com/office/officeart/2005/8/layout/radial4"/>
    <dgm:cxn modelId="{819AD73E-9CB9-40C0-9C37-69E45A5BC56A}" type="presOf" srcId="{F297B56E-75AC-4CD1-B498-CFC8D3D53724}" destId="{FE12EC7B-9758-42E0-ABBB-0EB91D9EA44A}" srcOrd="0" destOrd="0" presId="urn:microsoft.com/office/officeart/2005/8/layout/radial4"/>
    <dgm:cxn modelId="{59F60F86-FFD7-4CC4-86CB-095129359624}" srcId="{14A2D922-C84B-42C9-BB8B-65F60A3B82F4}" destId="{EBE0B2BD-42E3-41D9-A230-5922C4A88F3F}" srcOrd="3" destOrd="0" parTransId="{151A15FF-1C80-4147-AB91-11443B0FE94F}" sibTransId="{811C0007-3AF3-40E3-A2BF-D92150B8234A}"/>
    <dgm:cxn modelId="{0E751D4F-28CE-49E2-AEAE-A8E9DA3B44F8}" type="presOf" srcId="{346B8B80-8C97-41A1-8B04-F82A317E3B18}" destId="{33EADF29-6B69-4C9F-A8E7-08ADDF9278DE}" srcOrd="0" destOrd="0" presId="urn:microsoft.com/office/officeart/2005/8/layout/radial4"/>
    <dgm:cxn modelId="{6B8C712B-1C7D-4D5E-BD33-060D61E5D203}" type="presOf" srcId="{58A89178-D2DE-4E3D-97E4-17E4C653CDAF}" destId="{A4C5600A-8B43-4097-993A-782C2BD40766}" srcOrd="0" destOrd="0" presId="urn:microsoft.com/office/officeart/2005/8/layout/radial4"/>
    <dgm:cxn modelId="{30868070-812F-4A96-8340-C78BEA092DD7}" type="presOf" srcId="{EBE0B2BD-42E3-41D9-A230-5922C4A88F3F}" destId="{8E6F0910-DD57-4F79-AA4E-108DFB0D82FF}" srcOrd="0" destOrd="0" presId="urn:microsoft.com/office/officeart/2005/8/layout/radial4"/>
    <dgm:cxn modelId="{C6E63D1E-021D-40DF-A27C-DC70AC8134E6}" type="presParOf" srcId="{FE12EC7B-9758-42E0-ABBB-0EB91D9EA44A}" destId="{10D675EE-A1E6-4870-B489-26B390E31A1A}" srcOrd="0" destOrd="0" presId="urn:microsoft.com/office/officeart/2005/8/layout/radial4"/>
    <dgm:cxn modelId="{8B63C5B3-C6DF-412B-BB27-0F45CF913D95}" type="presParOf" srcId="{FE12EC7B-9758-42E0-ABBB-0EB91D9EA44A}" destId="{41DF1DF1-B3F1-4B76-8839-B2EE9A70D0BD}" srcOrd="1" destOrd="0" presId="urn:microsoft.com/office/officeart/2005/8/layout/radial4"/>
    <dgm:cxn modelId="{6217A5BB-55EE-4B32-9BAE-477C6713154C}" type="presParOf" srcId="{FE12EC7B-9758-42E0-ABBB-0EB91D9EA44A}" destId="{AA9769A6-E3AB-4047-8039-C8C19DEE2119}" srcOrd="2" destOrd="0" presId="urn:microsoft.com/office/officeart/2005/8/layout/radial4"/>
    <dgm:cxn modelId="{3C279C6F-3CAC-4372-8BDB-018521674FE2}" type="presParOf" srcId="{FE12EC7B-9758-42E0-ABBB-0EB91D9EA44A}" destId="{E2F00F38-82D1-4300-8E0D-AE4DA82DA354}" srcOrd="3" destOrd="0" presId="urn:microsoft.com/office/officeart/2005/8/layout/radial4"/>
    <dgm:cxn modelId="{438457BD-7570-4053-A11D-9E5A82D96426}" type="presParOf" srcId="{FE12EC7B-9758-42E0-ABBB-0EB91D9EA44A}" destId="{A4C5600A-8B43-4097-993A-782C2BD40766}" srcOrd="4" destOrd="0" presId="urn:microsoft.com/office/officeart/2005/8/layout/radial4"/>
    <dgm:cxn modelId="{5A87EAE6-3B1F-4916-B9D8-0708A9EB0934}" type="presParOf" srcId="{FE12EC7B-9758-42E0-ABBB-0EB91D9EA44A}" destId="{33EADF29-6B69-4C9F-A8E7-08ADDF9278DE}" srcOrd="5" destOrd="0" presId="urn:microsoft.com/office/officeart/2005/8/layout/radial4"/>
    <dgm:cxn modelId="{2C00C2A8-619E-4985-A280-228498D1ED35}" type="presParOf" srcId="{FE12EC7B-9758-42E0-ABBB-0EB91D9EA44A}" destId="{9CCDED17-3465-406A-8B1A-3FF787DFB005}" srcOrd="6" destOrd="0" presId="urn:microsoft.com/office/officeart/2005/8/layout/radial4"/>
    <dgm:cxn modelId="{445716D2-F7CD-4FDC-BBF4-2E833AC82A7D}" type="presParOf" srcId="{FE12EC7B-9758-42E0-ABBB-0EB91D9EA44A}" destId="{76580365-50D0-49B8-8A68-A89E1D8D4C59}" srcOrd="7" destOrd="0" presId="urn:microsoft.com/office/officeart/2005/8/layout/radial4"/>
    <dgm:cxn modelId="{F14110C3-2EFA-4FFF-93F2-925752E6CF70}" type="presParOf" srcId="{FE12EC7B-9758-42E0-ABBB-0EB91D9EA44A}" destId="{8E6F0910-DD57-4F79-AA4E-108DFB0D82FF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297B56E-75AC-4CD1-B498-CFC8D3D53724}" type="doc">
      <dgm:prSet loTypeId="urn:microsoft.com/office/officeart/2005/8/layout/radial4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4A2D922-C84B-42C9-BB8B-65F60A3B82F4}">
      <dgm:prSet phldrT="[Texto]"/>
      <dgm:spPr>
        <a:solidFill>
          <a:schemeClr val="tx1"/>
        </a:solidFill>
        <a:ln>
          <a:solidFill>
            <a:srgbClr val="C00000"/>
          </a:solidFill>
        </a:ln>
      </dgm:spPr>
      <dgm:t>
        <a:bodyPr/>
        <a:lstStyle/>
        <a:p>
          <a:r>
            <a:rPr lang="es-EC" b="1" dirty="0">
              <a:solidFill>
                <a:schemeClr val="bg1"/>
              </a:solidFill>
            </a:rPr>
            <a:t>CHI CUADRADO</a:t>
          </a:r>
        </a:p>
      </dgm:t>
    </dgm:pt>
    <dgm:pt modelId="{98405416-4E88-4AB5-85AE-D6BC1791205A}" type="parTrans" cxnId="{C80B6CBE-691E-4659-A069-6BA241314033}">
      <dgm:prSet/>
      <dgm:spPr/>
      <dgm:t>
        <a:bodyPr/>
        <a:lstStyle/>
        <a:p>
          <a:endParaRPr lang="es-EC"/>
        </a:p>
      </dgm:t>
    </dgm:pt>
    <dgm:pt modelId="{F8163764-E40A-458C-8712-D70D5152FBDB}" type="sibTrans" cxnId="{C80B6CBE-691E-4659-A069-6BA241314033}">
      <dgm:prSet/>
      <dgm:spPr/>
      <dgm:t>
        <a:bodyPr/>
        <a:lstStyle/>
        <a:p>
          <a:endParaRPr lang="es-EC"/>
        </a:p>
      </dgm:t>
    </dgm:pt>
    <dgm:pt modelId="{15BB7DD2-5966-4887-A6BB-A7B623A6F871}">
      <dgm:prSet phldrT="[Texto]" custT="1"/>
      <dgm:spPr>
        <a:solidFill>
          <a:schemeClr val="tx2">
            <a:lumMod val="5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s-EC" sz="2000" b="1"/>
            <a:t>ASOCIACIÓN </a:t>
          </a:r>
          <a:endParaRPr lang="es-EC" sz="2000" b="1" dirty="0"/>
        </a:p>
      </dgm:t>
    </dgm:pt>
    <dgm:pt modelId="{6F9CB8D8-F7C3-4163-8A46-6BA84B9A65A1}" type="parTrans" cxnId="{A68C1C71-E817-4C7F-BAD4-D24D1ADCB624}">
      <dgm:prSet/>
      <dgm:spPr>
        <a:solidFill>
          <a:schemeClr val="tx1"/>
        </a:solidFill>
      </dgm:spPr>
      <dgm:t>
        <a:bodyPr/>
        <a:lstStyle/>
        <a:p>
          <a:endParaRPr lang="es-EC"/>
        </a:p>
      </dgm:t>
    </dgm:pt>
    <dgm:pt modelId="{6E145515-14FA-49FA-82B0-4B7BE02DC8D5}" type="sibTrans" cxnId="{A68C1C71-E817-4C7F-BAD4-D24D1ADCB624}">
      <dgm:prSet/>
      <dgm:spPr/>
      <dgm:t>
        <a:bodyPr/>
        <a:lstStyle/>
        <a:p>
          <a:endParaRPr lang="es-EC"/>
        </a:p>
      </dgm:t>
    </dgm:pt>
    <dgm:pt modelId="{58A89178-D2DE-4E3D-97E4-17E4C653CDAF}">
      <dgm:prSet phldrT="[Texto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C" sz="2000" b="1">
              <a:solidFill>
                <a:schemeClr val="tx1"/>
              </a:solidFill>
            </a:rPr>
            <a:t>ASIGNACIÓN PRESUPUESTARIA</a:t>
          </a:r>
          <a:endParaRPr lang="es-EC" sz="2000" b="1" dirty="0">
            <a:solidFill>
              <a:schemeClr val="tx1"/>
            </a:solidFill>
          </a:endParaRPr>
        </a:p>
      </dgm:t>
    </dgm:pt>
    <dgm:pt modelId="{B26495E4-F381-47D5-A496-F984D1A0D1AE}" type="parTrans" cxnId="{C12D15A2-C328-4E72-BD62-7FA8C7A265DE}">
      <dgm:prSet/>
      <dgm:spPr>
        <a:solidFill>
          <a:schemeClr val="tx1"/>
        </a:solidFill>
      </dgm:spPr>
      <dgm:t>
        <a:bodyPr/>
        <a:lstStyle/>
        <a:p>
          <a:endParaRPr lang="es-EC"/>
        </a:p>
      </dgm:t>
    </dgm:pt>
    <dgm:pt modelId="{CFD14C07-CD22-486C-9C0C-F268A848D4FD}" type="sibTrans" cxnId="{C12D15A2-C328-4E72-BD62-7FA8C7A265DE}">
      <dgm:prSet/>
      <dgm:spPr/>
      <dgm:t>
        <a:bodyPr/>
        <a:lstStyle/>
        <a:p>
          <a:endParaRPr lang="es-EC"/>
        </a:p>
      </dgm:t>
    </dgm:pt>
    <dgm:pt modelId="{C36DC196-3205-443A-9427-912813DC5A21}">
      <dgm:prSet phldrT="[Texto]" custT="1"/>
      <dgm:spPr>
        <a:solidFill>
          <a:srgbClr val="FFFF99"/>
        </a:solidFill>
        <a:ln>
          <a:solidFill>
            <a:schemeClr val="tx1"/>
          </a:solidFill>
        </a:ln>
      </dgm:spPr>
      <dgm:t>
        <a:bodyPr/>
        <a:lstStyle/>
        <a:p>
          <a:r>
            <a:rPr lang="es-EC" sz="2000" b="1" dirty="0">
              <a:solidFill>
                <a:schemeClr val="tx1"/>
              </a:solidFill>
            </a:rPr>
            <a:t>ENTRENAMIENTO OPERATIVO</a:t>
          </a:r>
        </a:p>
      </dgm:t>
    </dgm:pt>
    <dgm:pt modelId="{346B8B80-8C97-41A1-8B04-F82A317E3B18}" type="parTrans" cxnId="{F9C796E6-AF75-45FB-AE6D-7E11414143D4}">
      <dgm:prSet/>
      <dgm:spPr>
        <a:solidFill>
          <a:schemeClr val="tx1"/>
        </a:solidFill>
      </dgm:spPr>
      <dgm:t>
        <a:bodyPr/>
        <a:lstStyle/>
        <a:p>
          <a:endParaRPr lang="es-EC"/>
        </a:p>
      </dgm:t>
    </dgm:pt>
    <dgm:pt modelId="{79DFAF0C-B5A8-490A-9E07-D75764CC9440}" type="sibTrans" cxnId="{F9C796E6-AF75-45FB-AE6D-7E11414143D4}">
      <dgm:prSet/>
      <dgm:spPr/>
      <dgm:t>
        <a:bodyPr/>
        <a:lstStyle/>
        <a:p>
          <a:endParaRPr lang="es-EC"/>
        </a:p>
      </dgm:t>
    </dgm:pt>
    <dgm:pt modelId="{EBE0B2BD-42E3-41D9-A230-5922C4A88F3F}">
      <dgm:prSet phldrT="[Texto]" custT="1"/>
      <dgm:spPr>
        <a:solidFill>
          <a:schemeClr val="tx2">
            <a:lumMod val="50000"/>
          </a:schemeClr>
        </a:solidFill>
        <a:ln>
          <a:solidFill>
            <a:srgbClr val="C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spcFirstLastPara="0" vert="horz" wrap="square" lIns="38100" tIns="38100" rIns="38100" bIns="381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FRECUENCIAS OBSERVADAS/ESPERADAS</a:t>
          </a:r>
        </a:p>
      </dgm:t>
    </dgm:pt>
    <dgm:pt modelId="{151A15FF-1C80-4147-AB91-11443B0FE94F}" type="parTrans" cxnId="{59F60F86-FFD7-4CC4-86CB-095129359624}">
      <dgm:prSet/>
      <dgm:spPr>
        <a:solidFill>
          <a:schemeClr val="tx1"/>
        </a:solidFill>
      </dgm:spPr>
      <dgm:t>
        <a:bodyPr/>
        <a:lstStyle/>
        <a:p>
          <a:endParaRPr lang="es-EC"/>
        </a:p>
      </dgm:t>
    </dgm:pt>
    <dgm:pt modelId="{811C0007-3AF3-40E3-A2BF-D92150B8234A}" type="sibTrans" cxnId="{59F60F86-FFD7-4CC4-86CB-095129359624}">
      <dgm:prSet/>
      <dgm:spPr/>
      <dgm:t>
        <a:bodyPr/>
        <a:lstStyle/>
        <a:p>
          <a:endParaRPr lang="es-EC"/>
        </a:p>
      </dgm:t>
    </dgm:pt>
    <dgm:pt modelId="{EB3C88FA-7B82-4103-9C0B-E3BD15C3017D}">
      <dgm:prSet phldrT="[Texto]" custT="1"/>
      <dgm:spPr>
        <a:solidFill>
          <a:schemeClr val="tx2">
            <a:lumMod val="50000"/>
          </a:schemeClr>
        </a:solidFill>
        <a:ln>
          <a:solidFill>
            <a:srgbClr val="C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 spcFirstLastPara="0" vert="horz" wrap="square" lIns="38100" tIns="38100" rIns="38100" bIns="381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ENCUESTAS</a:t>
          </a:r>
        </a:p>
      </dgm:t>
    </dgm:pt>
    <dgm:pt modelId="{4826A517-EADA-4566-9A42-77DEEA125B8B}" type="parTrans" cxnId="{49325CF5-6130-45C0-AB9F-ED5411CB7291}">
      <dgm:prSet/>
      <dgm:spPr>
        <a:solidFill>
          <a:schemeClr val="tx1"/>
        </a:solidFill>
      </dgm:spPr>
      <dgm:t>
        <a:bodyPr/>
        <a:lstStyle/>
        <a:p>
          <a:endParaRPr lang="es-EC"/>
        </a:p>
      </dgm:t>
    </dgm:pt>
    <dgm:pt modelId="{D216F87D-EB86-4D76-9C07-120020E77AFA}" type="sibTrans" cxnId="{49325CF5-6130-45C0-AB9F-ED5411CB7291}">
      <dgm:prSet/>
      <dgm:spPr/>
      <dgm:t>
        <a:bodyPr/>
        <a:lstStyle/>
        <a:p>
          <a:endParaRPr lang="es-EC"/>
        </a:p>
      </dgm:t>
    </dgm:pt>
    <dgm:pt modelId="{FE12EC7B-9758-42E0-ABBB-0EB91D9EA44A}" type="pres">
      <dgm:prSet presAssocID="{F297B56E-75AC-4CD1-B498-CFC8D3D5372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0D675EE-A1E6-4870-B489-26B390E31A1A}" type="pres">
      <dgm:prSet presAssocID="{14A2D922-C84B-42C9-BB8B-65F60A3B82F4}" presName="centerShape" presStyleLbl="node0" presStyleIdx="0" presStyleCnt="1" custLinFactNeighborX="-2353" custLinFactNeighborY="171"/>
      <dgm:spPr/>
      <dgm:t>
        <a:bodyPr/>
        <a:lstStyle/>
        <a:p>
          <a:endParaRPr lang="es-EC"/>
        </a:p>
      </dgm:t>
    </dgm:pt>
    <dgm:pt modelId="{41DF1DF1-B3F1-4B76-8839-B2EE9A70D0BD}" type="pres">
      <dgm:prSet presAssocID="{6F9CB8D8-F7C3-4163-8A46-6BA84B9A65A1}" presName="parTrans" presStyleLbl="bgSibTrans2D1" presStyleIdx="0" presStyleCnt="5" custAng="21411482" custScaleX="59378" custLinFactNeighborX="24858" custLinFactNeighborY="21615"/>
      <dgm:spPr/>
      <dgm:t>
        <a:bodyPr/>
        <a:lstStyle/>
        <a:p>
          <a:endParaRPr lang="es-EC"/>
        </a:p>
      </dgm:t>
    </dgm:pt>
    <dgm:pt modelId="{AA9769A6-E3AB-4047-8039-C8C19DEE2119}" type="pres">
      <dgm:prSet presAssocID="{15BB7DD2-5966-4887-A6BB-A7B623A6F871}" presName="node" presStyleLbl="node1" presStyleIdx="0" presStyleCnt="5" custScaleY="45917" custRadScaleRad="98444" custRadScaleInc="-165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F00F38-82D1-4300-8E0D-AE4DA82DA354}" type="pres">
      <dgm:prSet presAssocID="{B26495E4-F381-47D5-A496-F984D1A0D1AE}" presName="parTrans" presStyleLbl="bgSibTrans2D1" presStyleIdx="1" presStyleCnt="5"/>
      <dgm:spPr/>
      <dgm:t>
        <a:bodyPr/>
        <a:lstStyle/>
        <a:p>
          <a:endParaRPr lang="es-EC"/>
        </a:p>
      </dgm:t>
    </dgm:pt>
    <dgm:pt modelId="{A4C5600A-8B43-4097-993A-782C2BD40766}" type="pres">
      <dgm:prSet presAssocID="{58A89178-D2DE-4E3D-97E4-17E4C653CDAF}" presName="node" presStyleLbl="node1" presStyleIdx="1" presStyleCnt="5" custScaleX="137441" custScaleY="54024" custRadScaleRad="114135" custRadScaleInc="-3323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EADF29-6B69-4C9F-A8E7-08ADDF9278DE}" type="pres">
      <dgm:prSet presAssocID="{346B8B80-8C97-41A1-8B04-F82A317E3B18}" presName="parTrans" presStyleLbl="bgSibTrans2D1" presStyleIdx="2" presStyleCnt="5"/>
      <dgm:spPr/>
      <dgm:t>
        <a:bodyPr/>
        <a:lstStyle/>
        <a:p>
          <a:endParaRPr lang="es-EC"/>
        </a:p>
      </dgm:t>
    </dgm:pt>
    <dgm:pt modelId="{9CCDED17-3465-406A-8B1A-3FF787DFB005}" type="pres">
      <dgm:prSet presAssocID="{C36DC196-3205-443A-9427-912813DC5A21}" presName="node" presStyleLbl="node1" presStyleIdx="2" presStyleCnt="5" custScaleX="150052" custScaleY="50664" custRadScaleRad="95396" custRadScaleInc="-68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580365-50D0-49B8-8A68-A89E1D8D4C59}" type="pres">
      <dgm:prSet presAssocID="{151A15FF-1C80-4147-AB91-11443B0FE94F}" presName="parTrans" presStyleLbl="bgSibTrans2D1" presStyleIdx="3" presStyleCnt="5" custLinFactNeighborX="-8327" custLinFactNeighborY="-4504"/>
      <dgm:spPr/>
      <dgm:t>
        <a:bodyPr/>
        <a:lstStyle/>
        <a:p>
          <a:endParaRPr lang="es-EC"/>
        </a:p>
      </dgm:t>
    </dgm:pt>
    <dgm:pt modelId="{8E6F0910-DD57-4F79-AA4E-108DFB0D82FF}" type="pres">
      <dgm:prSet presAssocID="{EBE0B2BD-42E3-41D9-A230-5922C4A88F3F}" presName="node" presStyleLbl="node1" presStyleIdx="3" presStyleCnt="5" custScaleX="135557" custScaleY="51964" custRadScaleRad="101894" custRadScaleInc="22927">
        <dgm:presLayoutVars>
          <dgm:bulletEnabled val="1"/>
        </dgm:presLayoutVars>
      </dgm:prSet>
      <dgm:spPr>
        <a:xfrm>
          <a:off x="5870209" y="2479193"/>
          <a:ext cx="2062214" cy="1649771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B68F60D2-4914-4B0C-8B4D-658C74838C6F}" type="pres">
      <dgm:prSet presAssocID="{4826A517-EADA-4566-9A42-77DEEA125B8B}" presName="parTrans" presStyleLbl="bgSibTrans2D1" presStyleIdx="4" presStyleCnt="5" custLinFactNeighborX="-6779" custLinFactNeighborY="24960"/>
      <dgm:spPr/>
      <dgm:t>
        <a:bodyPr/>
        <a:lstStyle/>
        <a:p>
          <a:endParaRPr lang="es-EC"/>
        </a:p>
      </dgm:t>
    </dgm:pt>
    <dgm:pt modelId="{58A1006C-BFB0-40B8-B20B-B930F3EF5203}" type="pres">
      <dgm:prSet presAssocID="{EB3C88FA-7B82-4103-9C0B-E3BD15C3017D}" presName="node" presStyleLbl="node1" presStyleIdx="4" presStyleCnt="5" custScaleY="52187" custRadScaleRad="93299" custRadScaleInc="238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68C1C71-E817-4C7F-BAD4-D24D1ADCB624}" srcId="{14A2D922-C84B-42C9-BB8B-65F60A3B82F4}" destId="{15BB7DD2-5966-4887-A6BB-A7B623A6F871}" srcOrd="0" destOrd="0" parTransId="{6F9CB8D8-F7C3-4163-8A46-6BA84B9A65A1}" sibTransId="{6E145515-14FA-49FA-82B0-4B7BE02DC8D5}"/>
    <dgm:cxn modelId="{F9C796E6-AF75-45FB-AE6D-7E11414143D4}" srcId="{14A2D922-C84B-42C9-BB8B-65F60A3B82F4}" destId="{C36DC196-3205-443A-9427-912813DC5A21}" srcOrd="2" destOrd="0" parTransId="{346B8B80-8C97-41A1-8B04-F82A317E3B18}" sibTransId="{79DFAF0C-B5A8-490A-9E07-D75764CC9440}"/>
    <dgm:cxn modelId="{7B1B78A1-279F-43FA-9381-52AECCA38C85}" type="presOf" srcId="{6F9CB8D8-F7C3-4163-8A46-6BA84B9A65A1}" destId="{41DF1DF1-B3F1-4B76-8839-B2EE9A70D0BD}" srcOrd="0" destOrd="0" presId="urn:microsoft.com/office/officeart/2005/8/layout/radial4"/>
    <dgm:cxn modelId="{40BF23B7-069D-4907-9C84-08C780B609D8}" type="presOf" srcId="{14A2D922-C84B-42C9-BB8B-65F60A3B82F4}" destId="{10D675EE-A1E6-4870-B489-26B390E31A1A}" srcOrd="0" destOrd="0" presId="urn:microsoft.com/office/officeart/2005/8/layout/radial4"/>
    <dgm:cxn modelId="{C80B6CBE-691E-4659-A069-6BA241314033}" srcId="{F297B56E-75AC-4CD1-B498-CFC8D3D53724}" destId="{14A2D922-C84B-42C9-BB8B-65F60A3B82F4}" srcOrd="0" destOrd="0" parTransId="{98405416-4E88-4AB5-85AE-D6BC1791205A}" sibTransId="{F8163764-E40A-458C-8712-D70D5152FBDB}"/>
    <dgm:cxn modelId="{CB83B2B1-7CEB-4494-A534-FD47E469A823}" type="presOf" srcId="{15BB7DD2-5966-4887-A6BB-A7B623A6F871}" destId="{AA9769A6-E3AB-4047-8039-C8C19DEE2119}" srcOrd="0" destOrd="0" presId="urn:microsoft.com/office/officeart/2005/8/layout/radial4"/>
    <dgm:cxn modelId="{D4F0DAEF-1D60-4E08-BCA0-9AB7963D859D}" type="presOf" srcId="{EB3C88FA-7B82-4103-9C0B-E3BD15C3017D}" destId="{58A1006C-BFB0-40B8-B20B-B930F3EF5203}" srcOrd="0" destOrd="0" presId="urn:microsoft.com/office/officeart/2005/8/layout/radial4"/>
    <dgm:cxn modelId="{ADF75D08-8429-49C8-A133-0C297ABC74BE}" type="presOf" srcId="{B26495E4-F381-47D5-A496-F984D1A0D1AE}" destId="{E2F00F38-82D1-4300-8E0D-AE4DA82DA354}" srcOrd="0" destOrd="0" presId="urn:microsoft.com/office/officeart/2005/8/layout/radial4"/>
    <dgm:cxn modelId="{49325CF5-6130-45C0-AB9F-ED5411CB7291}" srcId="{14A2D922-C84B-42C9-BB8B-65F60A3B82F4}" destId="{EB3C88FA-7B82-4103-9C0B-E3BD15C3017D}" srcOrd="4" destOrd="0" parTransId="{4826A517-EADA-4566-9A42-77DEEA125B8B}" sibTransId="{D216F87D-EB86-4D76-9C07-120020E77AFA}"/>
    <dgm:cxn modelId="{C12D15A2-C328-4E72-BD62-7FA8C7A265DE}" srcId="{14A2D922-C84B-42C9-BB8B-65F60A3B82F4}" destId="{58A89178-D2DE-4E3D-97E4-17E4C653CDAF}" srcOrd="1" destOrd="0" parTransId="{B26495E4-F381-47D5-A496-F984D1A0D1AE}" sibTransId="{CFD14C07-CD22-486C-9C0C-F268A848D4FD}"/>
    <dgm:cxn modelId="{0386D405-5344-4193-A109-38152AC59624}" type="presOf" srcId="{C36DC196-3205-443A-9427-912813DC5A21}" destId="{9CCDED17-3465-406A-8B1A-3FF787DFB005}" srcOrd="0" destOrd="0" presId="urn:microsoft.com/office/officeart/2005/8/layout/radial4"/>
    <dgm:cxn modelId="{3C0E6CCD-B759-492D-BA5D-FD5E42D39AAB}" type="presOf" srcId="{151A15FF-1C80-4147-AB91-11443B0FE94F}" destId="{76580365-50D0-49B8-8A68-A89E1D8D4C59}" srcOrd="0" destOrd="0" presId="urn:microsoft.com/office/officeart/2005/8/layout/radial4"/>
    <dgm:cxn modelId="{819AD73E-9CB9-40C0-9C37-69E45A5BC56A}" type="presOf" srcId="{F297B56E-75AC-4CD1-B498-CFC8D3D53724}" destId="{FE12EC7B-9758-42E0-ABBB-0EB91D9EA44A}" srcOrd="0" destOrd="0" presId="urn:microsoft.com/office/officeart/2005/8/layout/radial4"/>
    <dgm:cxn modelId="{4CDBB5A5-6533-4319-8F1E-50F7B7447E37}" type="presOf" srcId="{4826A517-EADA-4566-9A42-77DEEA125B8B}" destId="{B68F60D2-4914-4B0C-8B4D-658C74838C6F}" srcOrd="0" destOrd="0" presId="urn:microsoft.com/office/officeart/2005/8/layout/radial4"/>
    <dgm:cxn modelId="{59F60F86-FFD7-4CC4-86CB-095129359624}" srcId="{14A2D922-C84B-42C9-BB8B-65F60A3B82F4}" destId="{EBE0B2BD-42E3-41D9-A230-5922C4A88F3F}" srcOrd="3" destOrd="0" parTransId="{151A15FF-1C80-4147-AB91-11443B0FE94F}" sibTransId="{811C0007-3AF3-40E3-A2BF-D92150B8234A}"/>
    <dgm:cxn modelId="{0E751D4F-28CE-49E2-AEAE-A8E9DA3B44F8}" type="presOf" srcId="{346B8B80-8C97-41A1-8B04-F82A317E3B18}" destId="{33EADF29-6B69-4C9F-A8E7-08ADDF9278DE}" srcOrd="0" destOrd="0" presId="urn:microsoft.com/office/officeart/2005/8/layout/radial4"/>
    <dgm:cxn modelId="{6B8C712B-1C7D-4D5E-BD33-060D61E5D203}" type="presOf" srcId="{58A89178-D2DE-4E3D-97E4-17E4C653CDAF}" destId="{A4C5600A-8B43-4097-993A-782C2BD40766}" srcOrd="0" destOrd="0" presId="urn:microsoft.com/office/officeart/2005/8/layout/radial4"/>
    <dgm:cxn modelId="{30868070-812F-4A96-8340-C78BEA092DD7}" type="presOf" srcId="{EBE0B2BD-42E3-41D9-A230-5922C4A88F3F}" destId="{8E6F0910-DD57-4F79-AA4E-108DFB0D82FF}" srcOrd="0" destOrd="0" presId="urn:microsoft.com/office/officeart/2005/8/layout/radial4"/>
    <dgm:cxn modelId="{C6E63D1E-021D-40DF-A27C-DC70AC8134E6}" type="presParOf" srcId="{FE12EC7B-9758-42E0-ABBB-0EB91D9EA44A}" destId="{10D675EE-A1E6-4870-B489-26B390E31A1A}" srcOrd="0" destOrd="0" presId="urn:microsoft.com/office/officeart/2005/8/layout/radial4"/>
    <dgm:cxn modelId="{8B63C5B3-C6DF-412B-BB27-0F45CF913D95}" type="presParOf" srcId="{FE12EC7B-9758-42E0-ABBB-0EB91D9EA44A}" destId="{41DF1DF1-B3F1-4B76-8839-B2EE9A70D0BD}" srcOrd="1" destOrd="0" presId="urn:microsoft.com/office/officeart/2005/8/layout/radial4"/>
    <dgm:cxn modelId="{6217A5BB-55EE-4B32-9BAE-477C6713154C}" type="presParOf" srcId="{FE12EC7B-9758-42E0-ABBB-0EB91D9EA44A}" destId="{AA9769A6-E3AB-4047-8039-C8C19DEE2119}" srcOrd="2" destOrd="0" presId="urn:microsoft.com/office/officeart/2005/8/layout/radial4"/>
    <dgm:cxn modelId="{3C279C6F-3CAC-4372-8BDB-018521674FE2}" type="presParOf" srcId="{FE12EC7B-9758-42E0-ABBB-0EB91D9EA44A}" destId="{E2F00F38-82D1-4300-8E0D-AE4DA82DA354}" srcOrd="3" destOrd="0" presId="urn:microsoft.com/office/officeart/2005/8/layout/radial4"/>
    <dgm:cxn modelId="{438457BD-7570-4053-A11D-9E5A82D96426}" type="presParOf" srcId="{FE12EC7B-9758-42E0-ABBB-0EB91D9EA44A}" destId="{A4C5600A-8B43-4097-993A-782C2BD40766}" srcOrd="4" destOrd="0" presId="urn:microsoft.com/office/officeart/2005/8/layout/radial4"/>
    <dgm:cxn modelId="{5A87EAE6-3B1F-4916-B9D8-0708A9EB0934}" type="presParOf" srcId="{FE12EC7B-9758-42E0-ABBB-0EB91D9EA44A}" destId="{33EADF29-6B69-4C9F-A8E7-08ADDF9278DE}" srcOrd="5" destOrd="0" presId="urn:microsoft.com/office/officeart/2005/8/layout/radial4"/>
    <dgm:cxn modelId="{2C00C2A8-619E-4985-A280-228498D1ED35}" type="presParOf" srcId="{FE12EC7B-9758-42E0-ABBB-0EB91D9EA44A}" destId="{9CCDED17-3465-406A-8B1A-3FF787DFB005}" srcOrd="6" destOrd="0" presId="urn:microsoft.com/office/officeart/2005/8/layout/radial4"/>
    <dgm:cxn modelId="{445716D2-F7CD-4FDC-BBF4-2E833AC82A7D}" type="presParOf" srcId="{FE12EC7B-9758-42E0-ABBB-0EB91D9EA44A}" destId="{76580365-50D0-49B8-8A68-A89E1D8D4C59}" srcOrd="7" destOrd="0" presId="urn:microsoft.com/office/officeart/2005/8/layout/radial4"/>
    <dgm:cxn modelId="{F14110C3-2EFA-4FFF-93F2-925752E6CF70}" type="presParOf" srcId="{FE12EC7B-9758-42E0-ABBB-0EB91D9EA44A}" destId="{8E6F0910-DD57-4F79-AA4E-108DFB0D82FF}" srcOrd="8" destOrd="0" presId="urn:microsoft.com/office/officeart/2005/8/layout/radial4"/>
    <dgm:cxn modelId="{95C2F919-763C-41A2-9465-7FE7929CA161}" type="presParOf" srcId="{FE12EC7B-9758-42E0-ABBB-0EB91D9EA44A}" destId="{B68F60D2-4914-4B0C-8B4D-658C74838C6F}" srcOrd="9" destOrd="0" presId="urn:microsoft.com/office/officeart/2005/8/layout/radial4"/>
    <dgm:cxn modelId="{7E1AFB71-E081-48E0-9F49-9B8AC2E71027}" type="presParOf" srcId="{FE12EC7B-9758-42E0-ABBB-0EB91D9EA44A}" destId="{58A1006C-BFB0-40B8-B20B-B930F3EF5203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34DA6A-6591-4796-A631-356335093AAB}" type="doc">
      <dgm:prSet loTypeId="urn:microsoft.com/office/officeart/2005/8/layout/cycle8" loCatId="cycle" qsTypeId="urn:microsoft.com/office/officeart/2005/8/quickstyle/3d2" qsCatId="3D" csTypeId="urn:microsoft.com/office/officeart/2005/8/colors/colorful1" csCatId="colorful" phldr="1"/>
      <dgm:spPr/>
    </dgm:pt>
    <dgm:pt modelId="{9C44AA44-93C4-4E33-B6B3-F3313A79D0B1}">
      <dgm:prSet phldrT="[Texto]"/>
      <dgm:spPr/>
      <dgm:t>
        <a:bodyPr/>
        <a:lstStyle/>
        <a:p>
          <a:r>
            <a:rPr lang="es-EC" b="1" dirty="0"/>
            <a:t>INSTITUCIÓN </a:t>
          </a:r>
        </a:p>
      </dgm:t>
    </dgm:pt>
    <dgm:pt modelId="{AEEBDDD1-DF8A-44C7-806B-4BDCC0C5A0AB}" type="parTrans" cxnId="{9F4B4AE6-B003-4C6A-9C55-49B9738D2868}">
      <dgm:prSet/>
      <dgm:spPr/>
      <dgm:t>
        <a:bodyPr/>
        <a:lstStyle/>
        <a:p>
          <a:endParaRPr lang="es-EC"/>
        </a:p>
      </dgm:t>
    </dgm:pt>
    <dgm:pt modelId="{1DA887B3-EB40-4BC2-B43E-8F70BF6925C8}" type="sibTrans" cxnId="{9F4B4AE6-B003-4C6A-9C55-49B9738D2868}">
      <dgm:prSet/>
      <dgm:spPr/>
      <dgm:t>
        <a:bodyPr/>
        <a:lstStyle/>
        <a:p>
          <a:endParaRPr lang="es-EC"/>
        </a:p>
      </dgm:t>
    </dgm:pt>
    <dgm:pt modelId="{5435452C-9F53-4D90-9C45-9975AD4902F6}">
      <dgm:prSet phldrT="[Texto]"/>
      <dgm:spPr/>
      <dgm:t>
        <a:bodyPr/>
        <a:lstStyle/>
        <a:p>
          <a:r>
            <a:rPr lang="es-EC" b="1" dirty="0">
              <a:solidFill>
                <a:schemeClr val="tx1"/>
              </a:solidFill>
            </a:rPr>
            <a:t>AUTORIDAD </a:t>
          </a:r>
        </a:p>
      </dgm:t>
    </dgm:pt>
    <dgm:pt modelId="{C0313429-B276-4644-9CB2-CEB23D3031F0}" type="parTrans" cxnId="{DF252BA2-D76E-402F-81BC-9FA229257D11}">
      <dgm:prSet/>
      <dgm:spPr/>
      <dgm:t>
        <a:bodyPr/>
        <a:lstStyle/>
        <a:p>
          <a:endParaRPr lang="es-EC"/>
        </a:p>
      </dgm:t>
    </dgm:pt>
    <dgm:pt modelId="{2F4EFCDF-998B-4B97-8444-D86ECC00B358}" type="sibTrans" cxnId="{DF252BA2-D76E-402F-81BC-9FA229257D11}">
      <dgm:prSet/>
      <dgm:spPr/>
      <dgm:t>
        <a:bodyPr/>
        <a:lstStyle/>
        <a:p>
          <a:endParaRPr lang="es-EC"/>
        </a:p>
      </dgm:t>
    </dgm:pt>
    <dgm:pt modelId="{31174640-1E40-4A0B-B998-07AA1640547C}">
      <dgm:prSet phldrT="[Texto]"/>
      <dgm:spPr/>
      <dgm:t>
        <a:bodyPr/>
        <a:lstStyle/>
        <a:p>
          <a:r>
            <a:rPr lang="es-EC" b="1" dirty="0"/>
            <a:t>ÓRGANO DE MANIOBRA </a:t>
          </a:r>
        </a:p>
      </dgm:t>
    </dgm:pt>
    <dgm:pt modelId="{2C04FCA5-BC8E-4174-BF06-60207A0193F3}" type="parTrans" cxnId="{C4F8864B-CBA1-42E5-AFE4-767BB09A041A}">
      <dgm:prSet/>
      <dgm:spPr/>
      <dgm:t>
        <a:bodyPr/>
        <a:lstStyle/>
        <a:p>
          <a:endParaRPr lang="es-EC"/>
        </a:p>
      </dgm:t>
    </dgm:pt>
    <dgm:pt modelId="{7748BB62-348F-426C-99D4-420E728DAEC7}" type="sibTrans" cxnId="{C4F8864B-CBA1-42E5-AFE4-767BB09A041A}">
      <dgm:prSet/>
      <dgm:spPr/>
      <dgm:t>
        <a:bodyPr/>
        <a:lstStyle/>
        <a:p>
          <a:endParaRPr lang="es-EC"/>
        </a:p>
      </dgm:t>
    </dgm:pt>
    <dgm:pt modelId="{E962D5F1-F0BB-4E61-A104-C90E91040C62}" type="pres">
      <dgm:prSet presAssocID="{3334DA6A-6591-4796-A631-356335093AAB}" presName="compositeShape" presStyleCnt="0">
        <dgm:presLayoutVars>
          <dgm:chMax val="7"/>
          <dgm:dir/>
          <dgm:resizeHandles val="exact"/>
        </dgm:presLayoutVars>
      </dgm:prSet>
      <dgm:spPr/>
    </dgm:pt>
    <dgm:pt modelId="{089F07DD-EDBE-49E6-AB4C-F360C705C1B3}" type="pres">
      <dgm:prSet presAssocID="{3334DA6A-6591-4796-A631-356335093AAB}" presName="wedge1" presStyleLbl="node1" presStyleIdx="0" presStyleCnt="3"/>
      <dgm:spPr/>
      <dgm:t>
        <a:bodyPr/>
        <a:lstStyle/>
        <a:p>
          <a:endParaRPr lang="es-EC"/>
        </a:p>
      </dgm:t>
    </dgm:pt>
    <dgm:pt modelId="{F64602C5-47FE-4715-A08E-BEE47E663ADA}" type="pres">
      <dgm:prSet presAssocID="{3334DA6A-6591-4796-A631-356335093AAB}" presName="dummy1a" presStyleCnt="0"/>
      <dgm:spPr/>
    </dgm:pt>
    <dgm:pt modelId="{5E7413B5-DCD9-4C7B-B432-B82466E6228B}" type="pres">
      <dgm:prSet presAssocID="{3334DA6A-6591-4796-A631-356335093AAB}" presName="dummy1b" presStyleCnt="0"/>
      <dgm:spPr/>
    </dgm:pt>
    <dgm:pt modelId="{9DD5F431-3C82-4100-830E-237A709652A0}" type="pres">
      <dgm:prSet presAssocID="{3334DA6A-6591-4796-A631-356335093AA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517464-EE4C-47BA-9396-87724661E908}" type="pres">
      <dgm:prSet presAssocID="{3334DA6A-6591-4796-A631-356335093AAB}" presName="wedge2" presStyleLbl="node1" presStyleIdx="1" presStyleCnt="3"/>
      <dgm:spPr/>
      <dgm:t>
        <a:bodyPr/>
        <a:lstStyle/>
        <a:p>
          <a:endParaRPr lang="es-EC"/>
        </a:p>
      </dgm:t>
    </dgm:pt>
    <dgm:pt modelId="{BD163927-9AF4-43BD-BB9D-1A2875BE87DB}" type="pres">
      <dgm:prSet presAssocID="{3334DA6A-6591-4796-A631-356335093AAB}" presName="dummy2a" presStyleCnt="0"/>
      <dgm:spPr/>
    </dgm:pt>
    <dgm:pt modelId="{1E36932C-659A-4103-940F-66ADD8D03292}" type="pres">
      <dgm:prSet presAssocID="{3334DA6A-6591-4796-A631-356335093AAB}" presName="dummy2b" presStyleCnt="0"/>
      <dgm:spPr/>
    </dgm:pt>
    <dgm:pt modelId="{4808BE2E-5E50-42AF-995F-960A56ABD0D4}" type="pres">
      <dgm:prSet presAssocID="{3334DA6A-6591-4796-A631-356335093AA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40AF33-757A-4402-B401-8C08A6F95B60}" type="pres">
      <dgm:prSet presAssocID="{3334DA6A-6591-4796-A631-356335093AAB}" presName="wedge3" presStyleLbl="node1" presStyleIdx="2" presStyleCnt="3"/>
      <dgm:spPr/>
      <dgm:t>
        <a:bodyPr/>
        <a:lstStyle/>
        <a:p>
          <a:endParaRPr lang="es-EC"/>
        </a:p>
      </dgm:t>
    </dgm:pt>
    <dgm:pt modelId="{AD3548A1-6310-46BA-8C30-6CB1E061D16A}" type="pres">
      <dgm:prSet presAssocID="{3334DA6A-6591-4796-A631-356335093AAB}" presName="dummy3a" presStyleCnt="0"/>
      <dgm:spPr/>
    </dgm:pt>
    <dgm:pt modelId="{BB112F07-793F-4A01-B32A-9269C34AFCBA}" type="pres">
      <dgm:prSet presAssocID="{3334DA6A-6591-4796-A631-356335093AAB}" presName="dummy3b" presStyleCnt="0"/>
      <dgm:spPr/>
    </dgm:pt>
    <dgm:pt modelId="{AA8F67DC-845D-4B8D-B8F4-46C5BA57D08D}" type="pres">
      <dgm:prSet presAssocID="{3334DA6A-6591-4796-A631-356335093AA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D798D-3593-4A86-AEA4-C710CF9F45A7}" type="pres">
      <dgm:prSet presAssocID="{1DA887B3-EB40-4BC2-B43E-8F70BF6925C8}" presName="arrowWedge1" presStyleLbl="fgSibTrans2D1" presStyleIdx="0" presStyleCnt="3"/>
      <dgm:spPr/>
    </dgm:pt>
    <dgm:pt modelId="{C1B47BC2-26FA-45ED-9C3D-AEE5B36FB0A2}" type="pres">
      <dgm:prSet presAssocID="{2F4EFCDF-998B-4B97-8444-D86ECC00B358}" presName="arrowWedge2" presStyleLbl="fgSibTrans2D1" presStyleIdx="1" presStyleCnt="3"/>
      <dgm:spPr/>
    </dgm:pt>
    <dgm:pt modelId="{4B6DDA7F-A54A-4150-A0F3-57CC06E0438B}" type="pres">
      <dgm:prSet presAssocID="{7748BB62-348F-426C-99D4-420E728DAEC7}" presName="arrowWedge3" presStyleLbl="fgSibTrans2D1" presStyleIdx="2" presStyleCnt="3"/>
      <dgm:spPr/>
    </dgm:pt>
  </dgm:ptLst>
  <dgm:cxnLst>
    <dgm:cxn modelId="{1F338D1B-9CF0-40B2-8B66-22C3710573A7}" type="presOf" srcId="{31174640-1E40-4A0B-B998-07AA1640547C}" destId="{0640AF33-757A-4402-B401-8C08A6F95B60}" srcOrd="0" destOrd="0" presId="urn:microsoft.com/office/officeart/2005/8/layout/cycle8"/>
    <dgm:cxn modelId="{C4F8864B-CBA1-42E5-AFE4-767BB09A041A}" srcId="{3334DA6A-6591-4796-A631-356335093AAB}" destId="{31174640-1E40-4A0B-B998-07AA1640547C}" srcOrd="2" destOrd="0" parTransId="{2C04FCA5-BC8E-4174-BF06-60207A0193F3}" sibTransId="{7748BB62-348F-426C-99D4-420E728DAEC7}"/>
    <dgm:cxn modelId="{2175C316-1C1A-4D57-A01F-E7D217229A97}" type="presOf" srcId="{5435452C-9F53-4D90-9C45-9975AD4902F6}" destId="{45517464-EE4C-47BA-9396-87724661E908}" srcOrd="0" destOrd="0" presId="urn:microsoft.com/office/officeart/2005/8/layout/cycle8"/>
    <dgm:cxn modelId="{9F4B4AE6-B003-4C6A-9C55-49B9738D2868}" srcId="{3334DA6A-6591-4796-A631-356335093AAB}" destId="{9C44AA44-93C4-4E33-B6B3-F3313A79D0B1}" srcOrd="0" destOrd="0" parTransId="{AEEBDDD1-DF8A-44C7-806B-4BDCC0C5A0AB}" sibTransId="{1DA887B3-EB40-4BC2-B43E-8F70BF6925C8}"/>
    <dgm:cxn modelId="{DDECD668-B44B-44A1-A041-18B9F8B00E41}" type="presOf" srcId="{31174640-1E40-4A0B-B998-07AA1640547C}" destId="{AA8F67DC-845D-4B8D-B8F4-46C5BA57D08D}" srcOrd="1" destOrd="0" presId="urn:microsoft.com/office/officeart/2005/8/layout/cycle8"/>
    <dgm:cxn modelId="{42AF6F98-643A-4B67-8947-EB4A3112C01C}" type="presOf" srcId="{5435452C-9F53-4D90-9C45-9975AD4902F6}" destId="{4808BE2E-5E50-42AF-995F-960A56ABD0D4}" srcOrd="1" destOrd="0" presId="urn:microsoft.com/office/officeart/2005/8/layout/cycle8"/>
    <dgm:cxn modelId="{5B2B094A-5333-40AE-A5FB-B43666AC90FA}" type="presOf" srcId="{9C44AA44-93C4-4E33-B6B3-F3313A79D0B1}" destId="{089F07DD-EDBE-49E6-AB4C-F360C705C1B3}" srcOrd="0" destOrd="0" presId="urn:microsoft.com/office/officeart/2005/8/layout/cycle8"/>
    <dgm:cxn modelId="{46084405-25FB-4C09-A754-173B0CF6D12B}" type="presOf" srcId="{9C44AA44-93C4-4E33-B6B3-F3313A79D0B1}" destId="{9DD5F431-3C82-4100-830E-237A709652A0}" srcOrd="1" destOrd="0" presId="urn:microsoft.com/office/officeart/2005/8/layout/cycle8"/>
    <dgm:cxn modelId="{DF252BA2-D76E-402F-81BC-9FA229257D11}" srcId="{3334DA6A-6591-4796-A631-356335093AAB}" destId="{5435452C-9F53-4D90-9C45-9975AD4902F6}" srcOrd="1" destOrd="0" parTransId="{C0313429-B276-4644-9CB2-CEB23D3031F0}" sibTransId="{2F4EFCDF-998B-4B97-8444-D86ECC00B358}"/>
    <dgm:cxn modelId="{65D09F4C-5E72-4396-B343-25B3508D2B77}" type="presOf" srcId="{3334DA6A-6591-4796-A631-356335093AAB}" destId="{E962D5F1-F0BB-4E61-A104-C90E91040C62}" srcOrd="0" destOrd="0" presId="urn:microsoft.com/office/officeart/2005/8/layout/cycle8"/>
    <dgm:cxn modelId="{8D6C6CC0-AE15-4585-B861-887935529F99}" type="presParOf" srcId="{E962D5F1-F0BB-4E61-A104-C90E91040C62}" destId="{089F07DD-EDBE-49E6-AB4C-F360C705C1B3}" srcOrd="0" destOrd="0" presId="urn:microsoft.com/office/officeart/2005/8/layout/cycle8"/>
    <dgm:cxn modelId="{1195AD80-8667-4C5E-B85A-2DC531E7AF50}" type="presParOf" srcId="{E962D5F1-F0BB-4E61-A104-C90E91040C62}" destId="{F64602C5-47FE-4715-A08E-BEE47E663ADA}" srcOrd="1" destOrd="0" presId="urn:microsoft.com/office/officeart/2005/8/layout/cycle8"/>
    <dgm:cxn modelId="{4D9A3899-9E3C-48BD-B9FB-A16267D7C5EE}" type="presParOf" srcId="{E962D5F1-F0BB-4E61-A104-C90E91040C62}" destId="{5E7413B5-DCD9-4C7B-B432-B82466E6228B}" srcOrd="2" destOrd="0" presId="urn:microsoft.com/office/officeart/2005/8/layout/cycle8"/>
    <dgm:cxn modelId="{49A1E084-779E-48AE-BDC9-A0EE4ECFEEB3}" type="presParOf" srcId="{E962D5F1-F0BB-4E61-A104-C90E91040C62}" destId="{9DD5F431-3C82-4100-830E-237A709652A0}" srcOrd="3" destOrd="0" presId="urn:microsoft.com/office/officeart/2005/8/layout/cycle8"/>
    <dgm:cxn modelId="{FFB3B011-4A61-4A78-925A-7844748D726F}" type="presParOf" srcId="{E962D5F1-F0BB-4E61-A104-C90E91040C62}" destId="{45517464-EE4C-47BA-9396-87724661E908}" srcOrd="4" destOrd="0" presId="urn:microsoft.com/office/officeart/2005/8/layout/cycle8"/>
    <dgm:cxn modelId="{BF93AD5C-C617-410F-9A50-64295D2238D4}" type="presParOf" srcId="{E962D5F1-F0BB-4E61-A104-C90E91040C62}" destId="{BD163927-9AF4-43BD-BB9D-1A2875BE87DB}" srcOrd="5" destOrd="0" presId="urn:microsoft.com/office/officeart/2005/8/layout/cycle8"/>
    <dgm:cxn modelId="{59D1147A-F298-4F70-ACA2-0A3D42563F32}" type="presParOf" srcId="{E962D5F1-F0BB-4E61-A104-C90E91040C62}" destId="{1E36932C-659A-4103-940F-66ADD8D03292}" srcOrd="6" destOrd="0" presId="urn:microsoft.com/office/officeart/2005/8/layout/cycle8"/>
    <dgm:cxn modelId="{06727E66-296A-48BF-9712-CA13D43B3B25}" type="presParOf" srcId="{E962D5F1-F0BB-4E61-A104-C90E91040C62}" destId="{4808BE2E-5E50-42AF-995F-960A56ABD0D4}" srcOrd="7" destOrd="0" presId="urn:microsoft.com/office/officeart/2005/8/layout/cycle8"/>
    <dgm:cxn modelId="{71586DEE-C74B-4D40-A2A8-C01B88DCE723}" type="presParOf" srcId="{E962D5F1-F0BB-4E61-A104-C90E91040C62}" destId="{0640AF33-757A-4402-B401-8C08A6F95B60}" srcOrd="8" destOrd="0" presId="urn:microsoft.com/office/officeart/2005/8/layout/cycle8"/>
    <dgm:cxn modelId="{91684117-7840-4167-9446-8FD9F83CD2F8}" type="presParOf" srcId="{E962D5F1-F0BB-4E61-A104-C90E91040C62}" destId="{AD3548A1-6310-46BA-8C30-6CB1E061D16A}" srcOrd="9" destOrd="0" presId="urn:microsoft.com/office/officeart/2005/8/layout/cycle8"/>
    <dgm:cxn modelId="{5D0E0A18-1CDA-4DA2-9B48-4528FF0E8920}" type="presParOf" srcId="{E962D5F1-F0BB-4E61-A104-C90E91040C62}" destId="{BB112F07-793F-4A01-B32A-9269C34AFCBA}" srcOrd="10" destOrd="0" presId="urn:microsoft.com/office/officeart/2005/8/layout/cycle8"/>
    <dgm:cxn modelId="{1C13BD72-5272-4AEE-98F0-0C60A2A55D66}" type="presParOf" srcId="{E962D5F1-F0BB-4E61-A104-C90E91040C62}" destId="{AA8F67DC-845D-4B8D-B8F4-46C5BA57D08D}" srcOrd="11" destOrd="0" presId="urn:microsoft.com/office/officeart/2005/8/layout/cycle8"/>
    <dgm:cxn modelId="{5B6572D0-B3C3-481D-9AA4-965419260F27}" type="presParOf" srcId="{E962D5F1-F0BB-4E61-A104-C90E91040C62}" destId="{3FED798D-3593-4A86-AEA4-C710CF9F45A7}" srcOrd="12" destOrd="0" presId="urn:microsoft.com/office/officeart/2005/8/layout/cycle8"/>
    <dgm:cxn modelId="{AB506505-6C7A-45F4-800B-487F8A8470C9}" type="presParOf" srcId="{E962D5F1-F0BB-4E61-A104-C90E91040C62}" destId="{C1B47BC2-26FA-45ED-9C3D-AEE5B36FB0A2}" srcOrd="13" destOrd="0" presId="urn:microsoft.com/office/officeart/2005/8/layout/cycle8"/>
    <dgm:cxn modelId="{D06D59FE-7886-483E-BEC5-E4803A60F53B}" type="presParOf" srcId="{E962D5F1-F0BB-4E61-A104-C90E91040C62}" destId="{4B6DDA7F-A54A-4150-A0F3-57CC06E0438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8264276-F5E9-4899-8922-124D1C686A7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62DAFCA-F142-414D-B8C7-E9F7B194A72C}">
      <dgm:prSet phldrT="[Texto]" custT="1"/>
      <dgm:spPr>
        <a:solidFill>
          <a:prstClr val="white">
            <a:lumMod val="50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INTRODUCCIÓN</a:t>
          </a:r>
        </a:p>
      </dgm:t>
    </dgm:pt>
    <dgm:pt modelId="{49D91F76-F31A-40C2-BFE1-8ED009D25209}" type="parTrans" cxnId="{12A23182-FE84-41B7-8750-6940DA71D6B7}">
      <dgm:prSet/>
      <dgm:spPr/>
      <dgm:t>
        <a:bodyPr/>
        <a:lstStyle/>
        <a:p>
          <a:endParaRPr lang="es-EC"/>
        </a:p>
      </dgm:t>
    </dgm:pt>
    <dgm:pt modelId="{E7494831-BDDA-437C-9BAB-5D1585125163}" type="sibTrans" cxnId="{12A23182-FE84-41B7-8750-6940DA71D6B7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s-EC"/>
        </a:p>
      </dgm:t>
    </dgm:pt>
    <dgm:pt modelId="{4F97565B-15A5-463D-A606-5764D8DACC78}">
      <dgm:prSet phldrT="[Texto]" custT="1"/>
      <dgm:spPr>
        <a:solidFill>
          <a:prstClr val="white">
            <a:lumMod val="50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PLANTEAMIENTO DEL PROBLEMA</a:t>
          </a:r>
        </a:p>
      </dgm:t>
    </dgm:pt>
    <dgm:pt modelId="{BB24A6E4-0FEC-48C9-89CE-695DD5641EE0}" type="parTrans" cxnId="{7ED955DF-796E-4AAD-B473-321FE651540C}">
      <dgm:prSet/>
      <dgm:spPr/>
      <dgm:t>
        <a:bodyPr/>
        <a:lstStyle/>
        <a:p>
          <a:endParaRPr lang="es-EC"/>
        </a:p>
      </dgm:t>
    </dgm:pt>
    <dgm:pt modelId="{34B4075E-1305-414F-91E1-71D68C205AF6}" type="sibTrans" cxnId="{7ED955DF-796E-4AAD-B473-321FE651540C}">
      <dgm:prSet/>
      <dgm:spPr/>
      <dgm:t>
        <a:bodyPr/>
        <a:lstStyle/>
        <a:p>
          <a:endParaRPr lang="es-EC"/>
        </a:p>
      </dgm:t>
    </dgm:pt>
    <dgm:pt modelId="{8FBB3925-B72F-46A2-98A1-89ED5A353302}">
      <dgm:prSet phldrT="[Texto]" custT="1"/>
      <dgm:spPr>
        <a:solidFill>
          <a:prstClr val="white">
            <a:lumMod val="50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MARCO CONCEPTUAL-REFERENCIAL</a:t>
          </a:r>
        </a:p>
      </dgm:t>
    </dgm:pt>
    <dgm:pt modelId="{73D62FA4-63C9-4E94-8120-06AF06801F4D}" type="parTrans" cxnId="{BC488E20-A29C-46B4-8C7F-35EA0EC746AE}">
      <dgm:prSet/>
      <dgm:spPr/>
      <dgm:t>
        <a:bodyPr/>
        <a:lstStyle/>
        <a:p>
          <a:endParaRPr lang="es-EC"/>
        </a:p>
      </dgm:t>
    </dgm:pt>
    <dgm:pt modelId="{D57A1121-04F2-4ADC-9B01-134FF97915D3}" type="sibTrans" cxnId="{BC488E20-A29C-46B4-8C7F-35EA0EC746AE}">
      <dgm:prSet/>
      <dgm:spPr/>
      <dgm:t>
        <a:bodyPr/>
        <a:lstStyle/>
        <a:p>
          <a:endParaRPr lang="es-EC"/>
        </a:p>
      </dgm:t>
    </dgm:pt>
    <dgm:pt modelId="{E8B48D1B-2E04-4C77-B97F-FF4DD7F0064E}">
      <dgm:prSet phldrT="[Texto]" custT="1"/>
      <dgm:spPr>
        <a:solidFill>
          <a:prstClr val="white">
            <a:lumMod val="75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METODOLOGÍA</a:t>
          </a:r>
        </a:p>
      </dgm:t>
    </dgm:pt>
    <dgm:pt modelId="{94B643B5-12F4-42A7-8538-CA4AD8130CEA}" type="parTrans" cxnId="{B0022E63-16C4-4F92-BD63-B50D815FAEBB}">
      <dgm:prSet/>
      <dgm:spPr/>
      <dgm:t>
        <a:bodyPr/>
        <a:lstStyle/>
        <a:p>
          <a:endParaRPr lang="es-EC"/>
        </a:p>
      </dgm:t>
    </dgm:pt>
    <dgm:pt modelId="{CA038982-FB50-4ED9-AE0D-1081B0993043}" type="sibTrans" cxnId="{B0022E63-16C4-4F92-BD63-B50D815FAEBB}">
      <dgm:prSet/>
      <dgm:spPr/>
      <dgm:t>
        <a:bodyPr/>
        <a:lstStyle/>
        <a:p>
          <a:endParaRPr lang="es-EC"/>
        </a:p>
      </dgm:t>
    </dgm:pt>
    <dgm:pt modelId="{9737F386-FE87-49DA-B7C9-056CA6BD5F38}">
      <dgm:prSet phldrT="[Texto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ANÁLISIS DE RESULTADOS</a:t>
          </a:r>
        </a:p>
      </dgm:t>
    </dgm:pt>
    <dgm:pt modelId="{7FE0A112-198C-4D1C-83AB-4F52AF569A51}" type="parTrans" cxnId="{1352B33A-B87F-4F63-A308-6D8DEA907AE3}">
      <dgm:prSet/>
      <dgm:spPr/>
      <dgm:t>
        <a:bodyPr/>
        <a:lstStyle/>
        <a:p>
          <a:endParaRPr lang="es-EC"/>
        </a:p>
      </dgm:t>
    </dgm:pt>
    <dgm:pt modelId="{FF948704-F66A-48F9-8FDF-BD39A5200457}" type="sibTrans" cxnId="{1352B33A-B87F-4F63-A308-6D8DEA907AE3}">
      <dgm:prSet/>
      <dgm:spPr/>
      <dgm:t>
        <a:bodyPr/>
        <a:lstStyle/>
        <a:p>
          <a:endParaRPr lang="es-EC"/>
        </a:p>
      </dgm:t>
    </dgm:pt>
    <dgm:pt modelId="{D7FA7193-84EF-4CBC-8030-67A29240177B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PROPUESTA</a:t>
          </a:r>
        </a:p>
      </dgm:t>
    </dgm:pt>
    <dgm:pt modelId="{A98A651D-6E87-4AEB-8A3A-18CEEAC6ABED}" type="parTrans" cxnId="{A3B469F7-57DD-489B-AC1B-2E7EC91DCCB3}">
      <dgm:prSet/>
      <dgm:spPr/>
      <dgm:t>
        <a:bodyPr/>
        <a:lstStyle/>
        <a:p>
          <a:endParaRPr lang="es-EC"/>
        </a:p>
      </dgm:t>
    </dgm:pt>
    <dgm:pt modelId="{85C4BA65-BA5F-41D2-B5FD-A2AD5E264EAD}" type="sibTrans" cxnId="{A3B469F7-57DD-489B-AC1B-2E7EC91DCCB3}">
      <dgm:prSet/>
      <dgm:spPr/>
      <dgm:t>
        <a:bodyPr/>
        <a:lstStyle/>
        <a:p>
          <a:endParaRPr lang="es-EC"/>
        </a:p>
      </dgm:t>
    </dgm:pt>
    <dgm:pt modelId="{D8242CE6-AC4E-449F-BFB7-89B15641F389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CONCLUSIONES Y RECOMENDACIONES</a:t>
          </a:r>
        </a:p>
      </dgm:t>
    </dgm:pt>
    <dgm:pt modelId="{B49DBD36-B9A0-4C48-AD14-4D2B0450F82B}" type="parTrans" cxnId="{9AB80241-10E3-4328-B81B-10B769AAAB49}">
      <dgm:prSet/>
      <dgm:spPr/>
      <dgm:t>
        <a:bodyPr/>
        <a:lstStyle/>
        <a:p>
          <a:endParaRPr lang="es-EC"/>
        </a:p>
      </dgm:t>
    </dgm:pt>
    <dgm:pt modelId="{C3872747-A57F-47DD-BEF6-2A143FA4ECE8}" type="sibTrans" cxnId="{9AB80241-10E3-4328-B81B-10B769AAAB49}">
      <dgm:prSet/>
      <dgm:spPr/>
      <dgm:t>
        <a:bodyPr/>
        <a:lstStyle/>
        <a:p>
          <a:endParaRPr lang="es-EC"/>
        </a:p>
      </dgm:t>
    </dgm:pt>
    <dgm:pt modelId="{A2E7848C-170A-4ACE-A8E0-782478790D74}" type="pres">
      <dgm:prSet presAssocID="{68264276-F5E9-4899-8922-124D1C686A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FD74B3AC-4118-4DA5-9ADB-A8694C6BBA91}" type="pres">
      <dgm:prSet presAssocID="{68264276-F5E9-4899-8922-124D1C686A75}" presName="Name1" presStyleCnt="0"/>
      <dgm:spPr/>
    </dgm:pt>
    <dgm:pt modelId="{66CC5191-41BC-49C0-9BD4-2E90A719FE5B}" type="pres">
      <dgm:prSet presAssocID="{68264276-F5E9-4899-8922-124D1C686A75}" presName="cycle" presStyleCnt="0"/>
      <dgm:spPr/>
    </dgm:pt>
    <dgm:pt modelId="{A0EC7991-0BD9-4D73-93FF-E7D3FFE2B503}" type="pres">
      <dgm:prSet presAssocID="{68264276-F5E9-4899-8922-124D1C686A75}" presName="srcNode" presStyleLbl="node1" presStyleIdx="0" presStyleCnt="7"/>
      <dgm:spPr/>
    </dgm:pt>
    <dgm:pt modelId="{2540AA98-1E2B-4B16-9828-6A9E8B8BF3C8}" type="pres">
      <dgm:prSet presAssocID="{68264276-F5E9-4899-8922-124D1C686A75}" presName="conn" presStyleLbl="parChTrans1D2" presStyleIdx="0" presStyleCnt="1"/>
      <dgm:spPr/>
      <dgm:t>
        <a:bodyPr/>
        <a:lstStyle/>
        <a:p>
          <a:endParaRPr lang="es-EC"/>
        </a:p>
      </dgm:t>
    </dgm:pt>
    <dgm:pt modelId="{D3AA60FE-6526-4D6C-8BDE-95057F00F259}" type="pres">
      <dgm:prSet presAssocID="{68264276-F5E9-4899-8922-124D1C686A75}" presName="extraNode" presStyleLbl="node1" presStyleIdx="0" presStyleCnt="7"/>
      <dgm:spPr/>
    </dgm:pt>
    <dgm:pt modelId="{0A838EFD-E10F-4A01-84AA-BA0E86B2A0CA}" type="pres">
      <dgm:prSet presAssocID="{68264276-F5E9-4899-8922-124D1C686A75}" presName="dstNode" presStyleLbl="node1" presStyleIdx="0" presStyleCnt="7"/>
      <dgm:spPr/>
    </dgm:pt>
    <dgm:pt modelId="{B2A728EF-BB62-4D84-B1ED-D69E57D5877C}" type="pres">
      <dgm:prSet presAssocID="{C62DAFCA-F142-414D-B8C7-E9F7B194A72C}" presName="text_1" presStyleLbl="node1" presStyleIdx="0" presStyleCnt="7">
        <dgm:presLayoutVars>
          <dgm:bulletEnabled val="1"/>
        </dgm:presLayoutVars>
      </dgm:prSet>
      <dgm:spPr>
        <a:xfrm>
          <a:off x="340888" y="220909"/>
          <a:ext cx="4922830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01ACBAAE-B893-434F-AAAC-36CE1DD329EA}" type="pres">
      <dgm:prSet presAssocID="{C62DAFCA-F142-414D-B8C7-E9F7B194A72C}" presName="accent_1" presStyleCnt="0"/>
      <dgm:spPr/>
    </dgm:pt>
    <dgm:pt modelId="{82B592B4-5D1F-47D0-81FE-0748F1CD7DD0}" type="pres">
      <dgm:prSet presAssocID="{C62DAFCA-F142-414D-B8C7-E9F7B194A72C}" presName="accentRepeatNode" presStyleLbl="solidFgAcc1" presStyleIdx="0" presStyleCnt="7"/>
      <dgm:spPr>
        <a:blipFill rotWithShape="0">
          <a:blip xmlns:r="http://schemas.openxmlformats.org/officeDocument/2006/relationships" r:embed="rId1"/>
          <a:srcRect/>
          <a:stretch>
            <a:fillRect l="-40000" r="-40000"/>
          </a:stretch>
        </a:blipFill>
        <a:ln w="19050">
          <a:solidFill>
            <a:schemeClr val="bg1"/>
          </a:solidFill>
        </a:ln>
      </dgm:spPr>
    </dgm:pt>
    <dgm:pt modelId="{F2F1D1EB-43DD-4722-8E02-4BE4A7199A32}" type="pres">
      <dgm:prSet presAssocID="{4F97565B-15A5-463D-A606-5764D8DACC78}" presName="text_2" presStyleLbl="node1" presStyleIdx="1" presStyleCnt="7" custScaleX="97109" custLinFactNeighborX="1229" custLinFactNeighborY="1743">
        <dgm:presLayoutVars>
          <dgm:bulletEnabled val="1"/>
        </dgm:presLayoutVars>
      </dgm:prSet>
      <dgm:spPr>
        <a:xfrm>
          <a:off x="861782" y="891430"/>
          <a:ext cx="4392143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C166502A-BE4E-474B-9A16-C66CF7F977CD}" type="pres">
      <dgm:prSet presAssocID="{4F97565B-15A5-463D-A606-5764D8DACC78}" presName="accent_2" presStyleCnt="0"/>
      <dgm:spPr/>
    </dgm:pt>
    <dgm:pt modelId="{0D983BA5-2257-49C9-B8AA-F4B3C808E07D}" type="pres">
      <dgm:prSet presAssocID="{4F97565B-15A5-463D-A606-5764D8DACC78}" presName="accentRepeatNode" presStyleLbl="solidFgAcc1" presStyleIdx="1" presStyleCnt="7"/>
      <dgm:spPr>
        <a:blipFill rotWithShape="0">
          <a:blip xmlns:r="http://schemas.openxmlformats.org/officeDocument/2006/relationships" r:embed="rId2"/>
          <a:srcRect/>
          <a:stretch>
            <a:fillRect l="-20000" r="-20000"/>
          </a:stretch>
        </a:blipFill>
        <a:ln>
          <a:solidFill>
            <a:schemeClr val="bg1"/>
          </a:solidFill>
        </a:ln>
      </dgm:spPr>
    </dgm:pt>
    <dgm:pt modelId="{16A58E0D-7C4F-4C7B-A1D2-83886D7E20A4}" type="pres">
      <dgm:prSet presAssocID="{8FBB3925-B72F-46A2-98A1-89ED5A353302}" presName="text_3" presStyleLbl="node1" presStyleIdx="2" presStyleCnt="7">
        <dgm:presLayoutVars>
          <dgm:bulletEnabled val="1"/>
        </dgm:presLayoutVars>
      </dgm:prSet>
      <dgm:spPr>
        <a:xfrm>
          <a:off x="959977" y="1546071"/>
          <a:ext cx="4303741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938A6CDC-0E31-4CA0-A39F-63A1F0ABB394}" type="pres">
      <dgm:prSet presAssocID="{8FBB3925-B72F-46A2-98A1-89ED5A353302}" presName="accent_3" presStyleCnt="0"/>
      <dgm:spPr/>
    </dgm:pt>
    <dgm:pt modelId="{E0A8459F-4BF0-495D-AE0A-DBEBAD14BEDF}" type="pres">
      <dgm:prSet presAssocID="{8FBB3925-B72F-46A2-98A1-89ED5A353302}" presName="accentRepeatNode" presStyleLbl="solidFgAcc1" presStyleIdx="2" presStyleCnt="7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solidFill>
            <a:schemeClr val="bg1"/>
          </a:solidFill>
        </a:ln>
      </dgm:spPr>
    </dgm:pt>
    <dgm:pt modelId="{5B7464F7-43AA-4B74-84DA-9DAD4743CD4C}" type="pres">
      <dgm:prSet presAssocID="{E8B48D1B-2E04-4C77-B97F-FF4DD7F0064E}" presName="text_4" presStyleLbl="node1" presStyleIdx="3" presStyleCnt="7">
        <dgm:presLayoutVars>
          <dgm:bulletEnabled val="1"/>
        </dgm:presLayoutVars>
      </dgm:prSet>
      <dgm:spPr>
        <a:xfrm>
          <a:off x="1029953" y="2208896"/>
          <a:ext cx="4233765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0F1D7C67-4762-4F15-A595-42FA4CDA69FB}" type="pres">
      <dgm:prSet presAssocID="{E8B48D1B-2E04-4C77-B97F-FF4DD7F0064E}" presName="accent_4" presStyleCnt="0"/>
      <dgm:spPr/>
    </dgm:pt>
    <dgm:pt modelId="{C38246E9-6B5E-450F-BBEC-B13D0BFEF62B}" type="pres">
      <dgm:prSet presAssocID="{E8B48D1B-2E04-4C77-B97F-FF4DD7F0064E}" presName="accentRepeatNode" presStyleLbl="solidFgAcc1" presStyleIdx="3" presStyleCnt="7"/>
      <dgm:spPr>
        <a:blipFill rotWithShape="0">
          <a:blip xmlns:r="http://schemas.openxmlformats.org/officeDocument/2006/relationships" r:embed="rId4"/>
          <a:srcRect/>
          <a:stretch>
            <a:fillRect l="-10000" r="-10000"/>
          </a:stretch>
        </a:blipFill>
        <a:ln>
          <a:solidFill>
            <a:schemeClr val="bg1"/>
          </a:solidFill>
        </a:ln>
      </dgm:spPr>
    </dgm:pt>
    <dgm:pt modelId="{3D98B319-8A80-4F7F-A9E0-8EC1BDE8C0FE}" type="pres">
      <dgm:prSet presAssocID="{9737F386-FE87-49DA-B7C9-056CA6BD5F38}" presName="text_5" presStyleLbl="node1" presStyleIdx="4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70C638FB-28E5-4AE9-8186-9C542E1B8023}" type="pres">
      <dgm:prSet presAssocID="{9737F386-FE87-49DA-B7C9-056CA6BD5F38}" presName="accent_5" presStyleCnt="0"/>
      <dgm:spPr/>
    </dgm:pt>
    <dgm:pt modelId="{E9814355-1BB8-4C1D-86EF-30E70B95156A}" type="pres">
      <dgm:prSet presAssocID="{9737F386-FE87-49DA-B7C9-056CA6BD5F38}" presName="accentRepeatNode" presStyleLbl="solidFgAcc1" presStyleIdx="4" presStyleCnt="7"/>
      <dgm:spPr>
        <a:blipFill rotWithShape="0">
          <a:blip xmlns:r="http://schemas.openxmlformats.org/officeDocument/2006/relationships" r:embed="rId5"/>
          <a:srcRect/>
          <a:stretch>
            <a:fillRect l="-25000" r="-25000"/>
          </a:stretch>
        </a:blipFill>
        <a:ln>
          <a:solidFill>
            <a:schemeClr val="bg1"/>
          </a:solidFill>
        </a:ln>
      </dgm:spPr>
    </dgm:pt>
    <dgm:pt modelId="{305AC253-260A-4875-84B5-C5DFA3C2A491}" type="pres">
      <dgm:prSet presAssocID="{D7FA7193-84EF-4CBC-8030-67A29240177B}" presName="text_6" presStyleLbl="node1" presStyleIdx="5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BBAD0290-95CE-4A4E-82B4-D9B86C3F3DAB}" type="pres">
      <dgm:prSet presAssocID="{D7FA7193-84EF-4CBC-8030-67A29240177B}" presName="accent_6" presStyleCnt="0"/>
      <dgm:spPr/>
    </dgm:pt>
    <dgm:pt modelId="{4C869571-3F26-4266-AE50-88BFF890F052}" type="pres">
      <dgm:prSet presAssocID="{D7FA7193-84EF-4CBC-8030-67A29240177B}" presName="accentRepeatNode" presStyleLbl="solidFgAcc1" presStyleIdx="5" presStyleCnt="7"/>
      <dgm:spPr>
        <a:blipFill rotWithShape="0">
          <a:blip xmlns:r="http://schemas.openxmlformats.org/officeDocument/2006/relationships" r:embed="rId6"/>
          <a:srcRect/>
          <a:stretch>
            <a:fillRect l="-32000" r="-32000"/>
          </a:stretch>
        </a:blipFill>
        <a:ln>
          <a:solidFill>
            <a:schemeClr val="bg1"/>
          </a:solidFill>
        </a:ln>
      </dgm:spPr>
    </dgm:pt>
    <dgm:pt modelId="{A4F0129C-3DAB-4321-A12A-C39629A4F02B}" type="pres">
      <dgm:prSet presAssocID="{D8242CE6-AC4E-449F-BFB7-89B15641F389}" presName="text_7" presStyleLbl="node1" presStyleIdx="6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4688FABD-F193-4690-BCF1-EDB4D1E3D84A}" type="pres">
      <dgm:prSet presAssocID="{D8242CE6-AC4E-449F-BFB7-89B15641F389}" presName="accent_7" presStyleCnt="0"/>
      <dgm:spPr/>
    </dgm:pt>
    <dgm:pt modelId="{D6622FB4-158F-48CD-9E3E-0A725CC99A9F}" type="pres">
      <dgm:prSet presAssocID="{D8242CE6-AC4E-449F-BFB7-89B15641F389}" presName="accentRepeatNode" presStyleLbl="solidFgAcc1" presStyleIdx="6" presStyleCnt="7"/>
      <dgm:spPr>
        <a:blipFill rotWithShape="0">
          <a:blip xmlns:r="http://schemas.openxmlformats.org/officeDocument/2006/relationships" r:embed="rId7"/>
          <a:srcRect/>
          <a:stretch>
            <a:fillRect l="-41000" r="-41000"/>
          </a:stretch>
        </a:blipFill>
        <a:ln>
          <a:solidFill>
            <a:schemeClr val="bg1"/>
          </a:solidFill>
        </a:ln>
      </dgm:spPr>
    </dgm:pt>
  </dgm:ptLst>
  <dgm:cxnLst>
    <dgm:cxn modelId="{FD9AE28E-7336-404D-B5DE-23A16919F6BC}" type="presOf" srcId="{E8B48D1B-2E04-4C77-B97F-FF4DD7F0064E}" destId="{5B7464F7-43AA-4B74-84DA-9DAD4743CD4C}" srcOrd="0" destOrd="0" presId="urn:microsoft.com/office/officeart/2008/layout/VerticalCurvedList"/>
    <dgm:cxn modelId="{B33DEE4B-C060-442E-AADB-E80D84521AA0}" type="presOf" srcId="{D8242CE6-AC4E-449F-BFB7-89B15641F389}" destId="{A4F0129C-3DAB-4321-A12A-C39629A4F02B}" srcOrd="0" destOrd="0" presId="urn:microsoft.com/office/officeart/2008/layout/VerticalCurvedList"/>
    <dgm:cxn modelId="{1352B33A-B87F-4F63-A308-6D8DEA907AE3}" srcId="{68264276-F5E9-4899-8922-124D1C686A75}" destId="{9737F386-FE87-49DA-B7C9-056CA6BD5F38}" srcOrd="4" destOrd="0" parTransId="{7FE0A112-198C-4D1C-83AB-4F52AF569A51}" sibTransId="{FF948704-F66A-48F9-8FDF-BD39A5200457}"/>
    <dgm:cxn modelId="{334F3625-DE2C-4957-B39B-5035D49A3A12}" type="presOf" srcId="{9737F386-FE87-49DA-B7C9-056CA6BD5F38}" destId="{3D98B319-8A80-4F7F-A9E0-8EC1BDE8C0FE}" srcOrd="0" destOrd="0" presId="urn:microsoft.com/office/officeart/2008/layout/VerticalCurvedList"/>
    <dgm:cxn modelId="{A3B469F7-57DD-489B-AC1B-2E7EC91DCCB3}" srcId="{68264276-F5E9-4899-8922-124D1C686A75}" destId="{D7FA7193-84EF-4CBC-8030-67A29240177B}" srcOrd="5" destOrd="0" parTransId="{A98A651D-6E87-4AEB-8A3A-18CEEAC6ABED}" sibTransId="{85C4BA65-BA5F-41D2-B5FD-A2AD5E264EAD}"/>
    <dgm:cxn modelId="{7C6DF8D3-B663-4A99-8145-1573EC7408CA}" type="presOf" srcId="{68264276-F5E9-4899-8922-124D1C686A75}" destId="{A2E7848C-170A-4ACE-A8E0-782478790D74}" srcOrd="0" destOrd="0" presId="urn:microsoft.com/office/officeart/2008/layout/VerticalCurvedList"/>
    <dgm:cxn modelId="{12A23182-FE84-41B7-8750-6940DA71D6B7}" srcId="{68264276-F5E9-4899-8922-124D1C686A75}" destId="{C62DAFCA-F142-414D-B8C7-E9F7B194A72C}" srcOrd="0" destOrd="0" parTransId="{49D91F76-F31A-40C2-BFE1-8ED009D25209}" sibTransId="{E7494831-BDDA-437C-9BAB-5D1585125163}"/>
    <dgm:cxn modelId="{FC8C8FD9-ABA4-4C3A-9711-4F8DB201E01D}" type="presOf" srcId="{4F97565B-15A5-463D-A606-5764D8DACC78}" destId="{F2F1D1EB-43DD-4722-8E02-4BE4A7199A32}" srcOrd="0" destOrd="0" presId="urn:microsoft.com/office/officeart/2008/layout/VerticalCurvedList"/>
    <dgm:cxn modelId="{C9973B9E-44C6-419D-A379-0D19B5D8CDBD}" type="presOf" srcId="{C62DAFCA-F142-414D-B8C7-E9F7B194A72C}" destId="{B2A728EF-BB62-4D84-B1ED-D69E57D5877C}" srcOrd="0" destOrd="0" presId="urn:microsoft.com/office/officeart/2008/layout/VerticalCurvedList"/>
    <dgm:cxn modelId="{B0022E63-16C4-4F92-BD63-B50D815FAEBB}" srcId="{68264276-F5E9-4899-8922-124D1C686A75}" destId="{E8B48D1B-2E04-4C77-B97F-FF4DD7F0064E}" srcOrd="3" destOrd="0" parTransId="{94B643B5-12F4-42A7-8538-CA4AD8130CEA}" sibTransId="{CA038982-FB50-4ED9-AE0D-1081B0993043}"/>
    <dgm:cxn modelId="{22289C6A-DA68-4DF3-B994-2A1056520E89}" type="presOf" srcId="{D7FA7193-84EF-4CBC-8030-67A29240177B}" destId="{305AC253-260A-4875-84B5-C5DFA3C2A491}" srcOrd="0" destOrd="0" presId="urn:microsoft.com/office/officeart/2008/layout/VerticalCurvedList"/>
    <dgm:cxn modelId="{96677390-5798-48FE-9E68-E9B466E440BA}" type="presOf" srcId="{E7494831-BDDA-437C-9BAB-5D1585125163}" destId="{2540AA98-1E2B-4B16-9828-6A9E8B8BF3C8}" srcOrd="0" destOrd="0" presId="urn:microsoft.com/office/officeart/2008/layout/VerticalCurvedList"/>
    <dgm:cxn modelId="{70AE1060-8FC7-43E3-966A-F116C9B6A6ED}" type="presOf" srcId="{8FBB3925-B72F-46A2-98A1-89ED5A353302}" destId="{16A58E0D-7C4F-4C7B-A1D2-83886D7E20A4}" srcOrd="0" destOrd="0" presId="urn:microsoft.com/office/officeart/2008/layout/VerticalCurvedList"/>
    <dgm:cxn modelId="{BC488E20-A29C-46B4-8C7F-35EA0EC746AE}" srcId="{68264276-F5E9-4899-8922-124D1C686A75}" destId="{8FBB3925-B72F-46A2-98A1-89ED5A353302}" srcOrd="2" destOrd="0" parTransId="{73D62FA4-63C9-4E94-8120-06AF06801F4D}" sibTransId="{D57A1121-04F2-4ADC-9B01-134FF97915D3}"/>
    <dgm:cxn modelId="{9AB80241-10E3-4328-B81B-10B769AAAB49}" srcId="{68264276-F5E9-4899-8922-124D1C686A75}" destId="{D8242CE6-AC4E-449F-BFB7-89B15641F389}" srcOrd="6" destOrd="0" parTransId="{B49DBD36-B9A0-4C48-AD14-4D2B0450F82B}" sibTransId="{C3872747-A57F-47DD-BEF6-2A143FA4ECE8}"/>
    <dgm:cxn modelId="{7ED955DF-796E-4AAD-B473-321FE651540C}" srcId="{68264276-F5E9-4899-8922-124D1C686A75}" destId="{4F97565B-15A5-463D-A606-5764D8DACC78}" srcOrd="1" destOrd="0" parTransId="{BB24A6E4-0FEC-48C9-89CE-695DD5641EE0}" sibTransId="{34B4075E-1305-414F-91E1-71D68C205AF6}"/>
    <dgm:cxn modelId="{8F3704E9-5352-4251-BA8B-11950131DEBB}" type="presParOf" srcId="{A2E7848C-170A-4ACE-A8E0-782478790D74}" destId="{FD74B3AC-4118-4DA5-9ADB-A8694C6BBA91}" srcOrd="0" destOrd="0" presId="urn:microsoft.com/office/officeart/2008/layout/VerticalCurvedList"/>
    <dgm:cxn modelId="{A6DBA2ED-8F30-4ECA-BD71-DE7D08A30C46}" type="presParOf" srcId="{FD74B3AC-4118-4DA5-9ADB-A8694C6BBA91}" destId="{66CC5191-41BC-49C0-9BD4-2E90A719FE5B}" srcOrd="0" destOrd="0" presId="urn:microsoft.com/office/officeart/2008/layout/VerticalCurvedList"/>
    <dgm:cxn modelId="{9C5EBC0D-4639-45D7-B244-FEFDDECA8AEF}" type="presParOf" srcId="{66CC5191-41BC-49C0-9BD4-2E90A719FE5B}" destId="{A0EC7991-0BD9-4D73-93FF-E7D3FFE2B503}" srcOrd="0" destOrd="0" presId="urn:microsoft.com/office/officeart/2008/layout/VerticalCurvedList"/>
    <dgm:cxn modelId="{D685A0E7-DBE3-46C8-981E-557A6FED9EAB}" type="presParOf" srcId="{66CC5191-41BC-49C0-9BD4-2E90A719FE5B}" destId="{2540AA98-1E2B-4B16-9828-6A9E8B8BF3C8}" srcOrd="1" destOrd="0" presId="urn:microsoft.com/office/officeart/2008/layout/VerticalCurvedList"/>
    <dgm:cxn modelId="{B50CEA9B-A873-4188-931B-A4A30E1523EA}" type="presParOf" srcId="{66CC5191-41BC-49C0-9BD4-2E90A719FE5B}" destId="{D3AA60FE-6526-4D6C-8BDE-95057F00F259}" srcOrd="2" destOrd="0" presId="urn:microsoft.com/office/officeart/2008/layout/VerticalCurvedList"/>
    <dgm:cxn modelId="{7DE14A8F-5D23-444A-ADA9-6C05AEF40757}" type="presParOf" srcId="{66CC5191-41BC-49C0-9BD4-2E90A719FE5B}" destId="{0A838EFD-E10F-4A01-84AA-BA0E86B2A0CA}" srcOrd="3" destOrd="0" presId="urn:microsoft.com/office/officeart/2008/layout/VerticalCurvedList"/>
    <dgm:cxn modelId="{6C0BB610-755F-412F-A814-8C5849D6CF74}" type="presParOf" srcId="{FD74B3AC-4118-4DA5-9ADB-A8694C6BBA91}" destId="{B2A728EF-BB62-4D84-B1ED-D69E57D5877C}" srcOrd="1" destOrd="0" presId="urn:microsoft.com/office/officeart/2008/layout/VerticalCurvedList"/>
    <dgm:cxn modelId="{C705AFA4-8994-4B81-9BAE-AE15875667FF}" type="presParOf" srcId="{FD74B3AC-4118-4DA5-9ADB-A8694C6BBA91}" destId="{01ACBAAE-B893-434F-AAAC-36CE1DD329EA}" srcOrd="2" destOrd="0" presId="urn:microsoft.com/office/officeart/2008/layout/VerticalCurvedList"/>
    <dgm:cxn modelId="{7C242CDA-4C2A-45B6-B184-ED2948EDB4DB}" type="presParOf" srcId="{01ACBAAE-B893-434F-AAAC-36CE1DD329EA}" destId="{82B592B4-5D1F-47D0-81FE-0748F1CD7DD0}" srcOrd="0" destOrd="0" presId="urn:microsoft.com/office/officeart/2008/layout/VerticalCurvedList"/>
    <dgm:cxn modelId="{D9915246-702B-4F2E-AFFA-0F32E921CD1C}" type="presParOf" srcId="{FD74B3AC-4118-4DA5-9ADB-A8694C6BBA91}" destId="{F2F1D1EB-43DD-4722-8E02-4BE4A7199A32}" srcOrd="3" destOrd="0" presId="urn:microsoft.com/office/officeart/2008/layout/VerticalCurvedList"/>
    <dgm:cxn modelId="{6626F00A-C8CD-4A00-BEF7-61B2A8E81DD1}" type="presParOf" srcId="{FD74B3AC-4118-4DA5-9ADB-A8694C6BBA91}" destId="{C166502A-BE4E-474B-9A16-C66CF7F977CD}" srcOrd="4" destOrd="0" presId="urn:microsoft.com/office/officeart/2008/layout/VerticalCurvedList"/>
    <dgm:cxn modelId="{8B1F7AC5-3D41-4B2F-BDA3-BB508AFE6393}" type="presParOf" srcId="{C166502A-BE4E-474B-9A16-C66CF7F977CD}" destId="{0D983BA5-2257-49C9-B8AA-F4B3C808E07D}" srcOrd="0" destOrd="0" presId="urn:microsoft.com/office/officeart/2008/layout/VerticalCurvedList"/>
    <dgm:cxn modelId="{482874EA-169E-4531-B418-A810707ECCD4}" type="presParOf" srcId="{FD74B3AC-4118-4DA5-9ADB-A8694C6BBA91}" destId="{16A58E0D-7C4F-4C7B-A1D2-83886D7E20A4}" srcOrd="5" destOrd="0" presId="urn:microsoft.com/office/officeart/2008/layout/VerticalCurvedList"/>
    <dgm:cxn modelId="{4B334600-F5E5-4EA3-ADB7-D5EEA40286E0}" type="presParOf" srcId="{FD74B3AC-4118-4DA5-9ADB-A8694C6BBA91}" destId="{938A6CDC-0E31-4CA0-A39F-63A1F0ABB394}" srcOrd="6" destOrd="0" presId="urn:microsoft.com/office/officeart/2008/layout/VerticalCurvedList"/>
    <dgm:cxn modelId="{4A33D98C-ECFA-4DE0-9D1B-67FCAFA671ED}" type="presParOf" srcId="{938A6CDC-0E31-4CA0-A39F-63A1F0ABB394}" destId="{E0A8459F-4BF0-495D-AE0A-DBEBAD14BEDF}" srcOrd="0" destOrd="0" presId="urn:microsoft.com/office/officeart/2008/layout/VerticalCurvedList"/>
    <dgm:cxn modelId="{D8D2A300-8A1B-4D9A-8D3F-A0B7C3A1B35B}" type="presParOf" srcId="{FD74B3AC-4118-4DA5-9ADB-A8694C6BBA91}" destId="{5B7464F7-43AA-4B74-84DA-9DAD4743CD4C}" srcOrd="7" destOrd="0" presId="urn:microsoft.com/office/officeart/2008/layout/VerticalCurvedList"/>
    <dgm:cxn modelId="{174574C0-8A0D-49BC-BEB8-29E15862E38E}" type="presParOf" srcId="{FD74B3AC-4118-4DA5-9ADB-A8694C6BBA91}" destId="{0F1D7C67-4762-4F15-A595-42FA4CDA69FB}" srcOrd="8" destOrd="0" presId="urn:microsoft.com/office/officeart/2008/layout/VerticalCurvedList"/>
    <dgm:cxn modelId="{B2B79432-00BC-49DE-86FE-9E293DC8E01C}" type="presParOf" srcId="{0F1D7C67-4762-4F15-A595-42FA4CDA69FB}" destId="{C38246E9-6B5E-450F-BBEC-B13D0BFEF62B}" srcOrd="0" destOrd="0" presId="urn:microsoft.com/office/officeart/2008/layout/VerticalCurvedList"/>
    <dgm:cxn modelId="{2A954561-EA51-46E1-AC39-56ED913E80BC}" type="presParOf" srcId="{FD74B3AC-4118-4DA5-9ADB-A8694C6BBA91}" destId="{3D98B319-8A80-4F7F-A9E0-8EC1BDE8C0FE}" srcOrd="9" destOrd="0" presId="urn:microsoft.com/office/officeart/2008/layout/VerticalCurvedList"/>
    <dgm:cxn modelId="{D8684223-75A8-47F8-9DE2-D866AA8D07CE}" type="presParOf" srcId="{FD74B3AC-4118-4DA5-9ADB-A8694C6BBA91}" destId="{70C638FB-28E5-4AE9-8186-9C542E1B8023}" srcOrd="10" destOrd="0" presId="urn:microsoft.com/office/officeart/2008/layout/VerticalCurvedList"/>
    <dgm:cxn modelId="{7958F5D3-6AD7-40AC-A229-10641B186139}" type="presParOf" srcId="{70C638FB-28E5-4AE9-8186-9C542E1B8023}" destId="{E9814355-1BB8-4C1D-86EF-30E70B95156A}" srcOrd="0" destOrd="0" presId="urn:microsoft.com/office/officeart/2008/layout/VerticalCurvedList"/>
    <dgm:cxn modelId="{AC926D24-0010-4A41-957B-708BDE8CE0EF}" type="presParOf" srcId="{FD74B3AC-4118-4DA5-9ADB-A8694C6BBA91}" destId="{305AC253-260A-4875-84B5-C5DFA3C2A491}" srcOrd="11" destOrd="0" presId="urn:microsoft.com/office/officeart/2008/layout/VerticalCurvedList"/>
    <dgm:cxn modelId="{E00CDF8C-9242-492F-921F-CE2491D2BDF5}" type="presParOf" srcId="{FD74B3AC-4118-4DA5-9ADB-A8694C6BBA91}" destId="{BBAD0290-95CE-4A4E-82B4-D9B86C3F3DAB}" srcOrd="12" destOrd="0" presId="urn:microsoft.com/office/officeart/2008/layout/VerticalCurvedList"/>
    <dgm:cxn modelId="{CA4D23E7-D2DD-4BDA-A527-8A6BB5905DEF}" type="presParOf" srcId="{BBAD0290-95CE-4A4E-82B4-D9B86C3F3DAB}" destId="{4C869571-3F26-4266-AE50-88BFF890F052}" srcOrd="0" destOrd="0" presId="urn:microsoft.com/office/officeart/2008/layout/VerticalCurvedList"/>
    <dgm:cxn modelId="{43ACB3EF-2C86-4F86-AA36-9A84F352068A}" type="presParOf" srcId="{FD74B3AC-4118-4DA5-9ADB-A8694C6BBA91}" destId="{A4F0129C-3DAB-4321-A12A-C39629A4F02B}" srcOrd="13" destOrd="0" presId="urn:microsoft.com/office/officeart/2008/layout/VerticalCurvedList"/>
    <dgm:cxn modelId="{966034C3-CA4F-47D2-A594-4EB6F5030F84}" type="presParOf" srcId="{FD74B3AC-4118-4DA5-9ADB-A8694C6BBA91}" destId="{4688FABD-F193-4690-BCF1-EDB4D1E3D84A}" srcOrd="14" destOrd="0" presId="urn:microsoft.com/office/officeart/2008/layout/VerticalCurvedList"/>
    <dgm:cxn modelId="{7F9992FD-BF68-4A6B-B276-2044A5C3FA24}" type="presParOf" srcId="{4688FABD-F193-4690-BCF1-EDB4D1E3D84A}" destId="{D6622FB4-158F-48CD-9E3E-0A725CC99A9F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FD6EC4E-2269-4858-AEDB-FDF720A467F5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E1E233D-80AB-4514-AE6D-3998878E0BE2}">
      <dgm:prSet phldrT="[Texto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C" b="1" dirty="0">
              <a:solidFill>
                <a:srgbClr val="FFFF99"/>
              </a:solidFill>
            </a:rPr>
            <a:t>CUANTITATIVO</a:t>
          </a:r>
        </a:p>
      </dgm:t>
    </dgm:pt>
    <dgm:pt modelId="{8CBFB287-9C0A-4AF4-A9B3-4297837C9A83}" type="parTrans" cxnId="{B8A439B0-40F1-4FA3-A387-55F9D8D53826}">
      <dgm:prSet/>
      <dgm:spPr/>
      <dgm:t>
        <a:bodyPr/>
        <a:lstStyle/>
        <a:p>
          <a:endParaRPr lang="es-EC"/>
        </a:p>
      </dgm:t>
    </dgm:pt>
    <dgm:pt modelId="{55089B77-609D-4B2B-BA45-8AD905994ACB}" type="sibTrans" cxnId="{B8A439B0-40F1-4FA3-A387-55F9D8D53826}">
      <dgm:prSet/>
      <dgm:spPr/>
      <dgm:t>
        <a:bodyPr/>
        <a:lstStyle/>
        <a:p>
          <a:endParaRPr lang="es-EC"/>
        </a:p>
      </dgm:t>
    </dgm:pt>
    <dgm:pt modelId="{95402FA9-53D4-454C-8C0A-0AC6AF4EFEF2}">
      <dgm:prSet phldrT="[Texto]" custT="1"/>
      <dgm:spPr/>
      <dgm:t>
        <a:bodyPr/>
        <a:lstStyle/>
        <a:p>
          <a:pPr algn="ctr">
            <a:buNone/>
          </a:pPr>
          <a:r>
            <a:rPr lang="es-EC" sz="1400" b="1" dirty="0"/>
            <a:t>REGRESIÓN LINEAL</a:t>
          </a:r>
        </a:p>
      </dgm:t>
    </dgm:pt>
    <dgm:pt modelId="{B2F6DB5B-1064-4EFA-B69E-487235BF4651}" type="parTrans" cxnId="{F31F58DF-EF90-4401-8CF7-B9F393C80A2E}">
      <dgm:prSet/>
      <dgm:spPr/>
      <dgm:t>
        <a:bodyPr/>
        <a:lstStyle/>
        <a:p>
          <a:endParaRPr lang="es-EC"/>
        </a:p>
      </dgm:t>
    </dgm:pt>
    <dgm:pt modelId="{014805EE-26DA-4D7D-BBFE-170C60EE3707}" type="sibTrans" cxnId="{F31F58DF-EF90-4401-8CF7-B9F393C80A2E}">
      <dgm:prSet/>
      <dgm:spPr/>
      <dgm:t>
        <a:bodyPr/>
        <a:lstStyle/>
        <a:p>
          <a:endParaRPr lang="es-EC"/>
        </a:p>
      </dgm:t>
    </dgm:pt>
    <dgm:pt modelId="{0B4D0ADA-01B0-4569-A0CA-E6A2982D7BAB}">
      <dgm:prSet phldrT="[Texto]" custT="1"/>
      <dgm:spPr>
        <a:solidFill>
          <a:srgbClr val="1F497D">
            <a:lumMod val="5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7150" tIns="57150" rIns="57150" bIns="571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>
              <a:solidFill>
                <a:srgbClr val="FFFF99"/>
              </a:solidFill>
              <a:latin typeface="Calibri"/>
              <a:ea typeface="+mn-ea"/>
              <a:cs typeface="+mn-cs"/>
            </a:rPr>
            <a:t>COMPROBAR</a:t>
          </a:r>
        </a:p>
      </dgm:t>
    </dgm:pt>
    <dgm:pt modelId="{7125893D-0221-4760-89AD-2AB2952AF7A0}" type="parTrans" cxnId="{2A201655-22FD-4560-B5F8-A172422E8439}">
      <dgm:prSet/>
      <dgm:spPr/>
      <dgm:t>
        <a:bodyPr/>
        <a:lstStyle/>
        <a:p>
          <a:endParaRPr lang="es-EC"/>
        </a:p>
      </dgm:t>
    </dgm:pt>
    <dgm:pt modelId="{7E17039A-CE22-477E-AE98-CA33A68EE3F7}" type="sibTrans" cxnId="{2A201655-22FD-4560-B5F8-A172422E8439}">
      <dgm:prSet/>
      <dgm:spPr/>
      <dgm:t>
        <a:bodyPr/>
        <a:lstStyle/>
        <a:p>
          <a:endParaRPr lang="es-EC"/>
        </a:p>
      </dgm:t>
    </dgm:pt>
    <dgm:pt modelId="{84A2E8A0-C40E-44E6-8013-B987782E1553}">
      <dgm:prSet phldrT="[Texto]" custT="1"/>
      <dgm:spPr/>
      <dgm:t>
        <a:bodyPr/>
        <a:lstStyle/>
        <a:p>
          <a:pPr algn="ctr">
            <a:buNone/>
          </a:pPr>
          <a:r>
            <a:rPr lang="es-EC" sz="1400" b="1" dirty="0"/>
            <a:t>HIPÓTESIS</a:t>
          </a:r>
        </a:p>
      </dgm:t>
    </dgm:pt>
    <dgm:pt modelId="{81374BA7-38C4-4371-80F6-7F03FCD6B8B8}" type="parTrans" cxnId="{070D685D-EE60-405A-B0F1-63FAED597CF3}">
      <dgm:prSet/>
      <dgm:spPr/>
      <dgm:t>
        <a:bodyPr/>
        <a:lstStyle/>
        <a:p>
          <a:endParaRPr lang="es-EC"/>
        </a:p>
      </dgm:t>
    </dgm:pt>
    <dgm:pt modelId="{03EE2136-5660-4ADE-9B1F-37C61A7C2B7C}" type="sibTrans" cxnId="{070D685D-EE60-405A-B0F1-63FAED597CF3}">
      <dgm:prSet/>
      <dgm:spPr/>
      <dgm:t>
        <a:bodyPr/>
        <a:lstStyle/>
        <a:p>
          <a:endParaRPr lang="es-EC"/>
        </a:p>
      </dgm:t>
    </dgm:pt>
    <dgm:pt modelId="{91E34BA3-9637-4BB7-AA51-20ED75F1B414}">
      <dgm:prSet phldrT="[Texto]" custT="1"/>
      <dgm:spPr>
        <a:solidFill>
          <a:srgbClr val="1F497D">
            <a:lumMod val="5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57150" tIns="57150" rIns="57150" bIns="571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b="1" kern="1200" dirty="0">
              <a:solidFill>
                <a:srgbClr val="FFFF99"/>
              </a:solidFill>
              <a:latin typeface="Calibri"/>
              <a:ea typeface="+mn-ea"/>
              <a:cs typeface="+mn-cs"/>
            </a:rPr>
            <a:t>LA EVOLUCIÓN DE LA CAPACIDAD OPERATIVA Y EL ENTRENAMIENTO</a:t>
          </a:r>
        </a:p>
      </dgm:t>
    </dgm:pt>
    <dgm:pt modelId="{CFC5B08E-7CAE-40BC-9B86-E06D9A54F771}" type="parTrans" cxnId="{B547531A-6742-44C5-8C11-7DB7F504048E}">
      <dgm:prSet/>
      <dgm:spPr/>
      <dgm:t>
        <a:bodyPr/>
        <a:lstStyle/>
        <a:p>
          <a:endParaRPr lang="es-EC"/>
        </a:p>
      </dgm:t>
    </dgm:pt>
    <dgm:pt modelId="{A35CF287-B72D-4027-AD08-85ACE6E84151}" type="sibTrans" cxnId="{B547531A-6742-44C5-8C11-7DB7F504048E}">
      <dgm:prSet/>
      <dgm:spPr/>
      <dgm:t>
        <a:bodyPr/>
        <a:lstStyle/>
        <a:p>
          <a:endParaRPr lang="es-EC"/>
        </a:p>
      </dgm:t>
    </dgm:pt>
    <dgm:pt modelId="{522E7BF6-AA31-45E7-880D-4817FBAB1328}">
      <dgm:prSet phldrT="[Texto]" custT="1"/>
      <dgm:spPr/>
      <dgm:t>
        <a:bodyPr/>
        <a:lstStyle/>
        <a:p>
          <a:pPr algn="ctr">
            <a:buNone/>
          </a:pPr>
          <a:r>
            <a:rPr lang="es-EC" sz="1400" b="1" dirty="0"/>
            <a:t>TENDENCIA QUE EL PRESUPUESTO</a:t>
          </a:r>
        </a:p>
      </dgm:t>
    </dgm:pt>
    <dgm:pt modelId="{A024DAF5-C021-4B80-A848-A06C9FDB62A4}" type="parTrans" cxnId="{54EAF6C0-303E-46B2-895E-548A394BF5C0}">
      <dgm:prSet/>
      <dgm:spPr/>
      <dgm:t>
        <a:bodyPr/>
        <a:lstStyle/>
        <a:p>
          <a:endParaRPr lang="es-EC"/>
        </a:p>
      </dgm:t>
    </dgm:pt>
    <dgm:pt modelId="{04972428-D811-40A0-BEED-7D284F93B465}" type="sibTrans" cxnId="{54EAF6C0-303E-46B2-895E-548A394BF5C0}">
      <dgm:prSet/>
      <dgm:spPr/>
      <dgm:t>
        <a:bodyPr/>
        <a:lstStyle/>
        <a:p>
          <a:endParaRPr lang="es-EC"/>
        </a:p>
      </dgm:t>
    </dgm:pt>
    <dgm:pt modelId="{DF5AE318-9E84-4484-B1D4-C37AEEB0A7FC}" type="pres">
      <dgm:prSet presAssocID="{EFD6EC4E-2269-4858-AEDB-FDF720A467F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F527AB75-F218-409A-A466-E49DB1AF7090}" type="pres">
      <dgm:prSet presAssocID="{0E1E233D-80AB-4514-AE6D-3998878E0BE2}" presName="composite" presStyleCnt="0"/>
      <dgm:spPr/>
    </dgm:pt>
    <dgm:pt modelId="{192506A3-6AD1-49DB-AE37-E20B21535040}" type="pres">
      <dgm:prSet presAssocID="{0E1E233D-80AB-4514-AE6D-3998878E0BE2}" presName="bentUpArrow1" presStyleLbl="alignImgPlace1" presStyleIdx="0" presStyleCnt="2" custScaleX="70011" custScaleY="173249" custLinFactNeighborX="-25060" custLinFactNeighborY="-57139"/>
      <dgm:spPr>
        <a:solidFill>
          <a:schemeClr val="tx2">
            <a:lumMod val="50000"/>
          </a:schemeClr>
        </a:solidFill>
      </dgm:spPr>
    </dgm:pt>
    <dgm:pt modelId="{E375D4C5-9EDA-47D6-9AF4-17C12F257965}" type="pres">
      <dgm:prSet presAssocID="{0E1E233D-80AB-4514-AE6D-3998878E0BE2}" presName="ParentText" presStyleLbl="node1" presStyleIdx="0" presStyleCnt="3" custScaleY="5769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3E9C75-D9F1-4008-85DE-903DAB7ADAF7}" type="pres">
      <dgm:prSet presAssocID="{0E1E233D-80AB-4514-AE6D-3998878E0BE2}" presName="ChildText" presStyleLbl="revTx" presStyleIdx="0" presStyleCnt="3" custScaleX="167697" custLinFactNeighborX="-67184" custLinFactNeighborY="667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434475-35AE-4DA6-B6C1-ADAF750B9660}" type="pres">
      <dgm:prSet presAssocID="{55089B77-609D-4B2B-BA45-8AD905994ACB}" presName="sibTrans" presStyleCnt="0"/>
      <dgm:spPr/>
    </dgm:pt>
    <dgm:pt modelId="{72CA8A02-83DB-4B99-AE03-3CEEBBA946D4}" type="pres">
      <dgm:prSet presAssocID="{0B4D0ADA-01B0-4569-A0CA-E6A2982D7BAB}" presName="composite" presStyleCnt="0"/>
      <dgm:spPr/>
    </dgm:pt>
    <dgm:pt modelId="{79D5F04B-EFA0-40D2-9294-7BABAE2E230F}" type="pres">
      <dgm:prSet presAssocID="{0B4D0ADA-01B0-4569-A0CA-E6A2982D7BAB}" presName="bentUpArrow1" presStyleLbl="alignImgPlace1" presStyleIdx="1" presStyleCnt="2" custScaleX="73084" custScaleY="158638" custLinFactNeighborX="-85579" custLinFactNeighborY="-49739"/>
      <dgm:spPr>
        <a:solidFill>
          <a:schemeClr val="tx2">
            <a:lumMod val="50000"/>
          </a:schemeClr>
        </a:solidFill>
      </dgm:spPr>
    </dgm:pt>
    <dgm:pt modelId="{991246B5-04F2-4F52-BBD3-4090B8EC5A42}" type="pres">
      <dgm:prSet presAssocID="{0B4D0ADA-01B0-4569-A0CA-E6A2982D7BAB}" presName="ParentText" presStyleLbl="node1" presStyleIdx="1" presStyleCnt="3" custScaleY="49885" custLinFactNeighborX="-44365" custLinFactNeighborY="-15938">
        <dgm:presLayoutVars>
          <dgm:chMax val="1"/>
          <dgm:chPref val="1"/>
          <dgm:bulletEnabled val="1"/>
        </dgm:presLayoutVars>
      </dgm:prSet>
      <dgm:spPr>
        <a:xfrm>
          <a:off x="1224142" y="1620251"/>
          <a:ext cx="1680815" cy="474700"/>
        </a:xfrm>
        <a:prstGeom prst="roundRect">
          <a:avLst>
            <a:gd name="adj" fmla="val 16670"/>
          </a:avLst>
        </a:prstGeom>
      </dgm:spPr>
      <dgm:t>
        <a:bodyPr/>
        <a:lstStyle/>
        <a:p>
          <a:endParaRPr lang="es-EC"/>
        </a:p>
      </dgm:t>
    </dgm:pt>
    <dgm:pt modelId="{26AD4862-BACB-4BED-A2C3-F97FDC79E1C7}" type="pres">
      <dgm:prSet presAssocID="{0B4D0ADA-01B0-4569-A0CA-E6A2982D7BAB}" presName="ChildText" presStyleLbl="revTx" presStyleIdx="1" presStyleCnt="3" custScaleY="39248" custLinFactX="-40580" custLinFactNeighborX="-100000" custLinFactNeighborY="496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B7AE77-AEE7-4998-BB5B-8C377026A769}" type="pres">
      <dgm:prSet presAssocID="{7E17039A-CE22-477E-AE98-CA33A68EE3F7}" presName="sibTrans" presStyleCnt="0"/>
      <dgm:spPr/>
    </dgm:pt>
    <dgm:pt modelId="{0A2F2666-2E67-4765-89F6-B38266FCA30A}" type="pres">
      <dgm:prSet presAssocID="{91E34BA3-9637-4BB7-AA51-20ED75F1B414}" presName="composite" presStyleCnt="0"/>
      <dgm:spPr/>
    </dgm:pt>
    <dgm:pt modelId="{782523F5-BBBB-4D0A-A0F4-3062F8E4B1D7}" type="pres">
      <dgm:prSet presAssocID="{91E34BA3-9637-4BB7-AA51-20ED75F1B414}" presName="ParentText" presStyleLbl="node1" presStyleIdx="2" presStyleCnt="3" custScaleX="165761" custScaleY="120559" custLinFactNeighborX="-80515" custLinFactNeighborY="-16656">
        <dgm:presLayoutVars>
          <dgm:chMax val="1"/>
          <dgm:chPref val="1"/>
          <dgm:bulletEnabled val="1"/>
        </dgm:presLayoutVars>
      </dgm:prSet>
      <dgm:spPr>
        <a:xfrm>
          <a:off x="2145958" y="2151058"/>
          <a:ext cx="1680815" cy="1176516"/>
        </a:xfrm>
        <a:prstGeom prst="roundRect">
          <a:avLst>
            <a:gd name="adj" fmla="val 16670"/>
          </a:avLst>
        </a:prstGeom>
      </dgm:spPr>
      <dgm:t>
        <a:bodyPr/>
        <a:lstStyle/>
        <a:p>
          <a:endParaRPr lang="es-EC"/>
        </a:p>
      </dgm:t>
    </dgm:pt>
    <dgm:pt modelId="{CBFBF53D-BF07-444D-98F7-54BAAA6B1A9D}" type="pres">
      <dgm:prSet presAssocID="{91E34BA3-9637-4BB7-AA51-20ED75F1B414}" presName="FinalChildText" presStyleLbl="revTx" presStyleIdx="2" presStyleCnt="3" custScaleX="302613" custLinFactX="-87208" custLinFactNeighborX="-100000" custLinFactNeighborY="813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A201655-22FD-4560-B5F8-A172422E8439}" srcId="{EFD6EC4E-2269-4858-AEDB-FDF720A467F5}" destId="{0B4D0ADA-01B0-4569-A0CA-E6A2982D7BAB}" srcOrd="1" destOrd="0" parTransId="{7125893D-0221-4760-89AD-2AB2952AF7A0}" sibTransId="{7E17039A-CE22-477E-AE98-CA33A68EE3F7}"/>
    <dgm:cxn modelId="{54EAF6C0-303E-46B2-895E-548A394BF5C0}" srcId="{91E34BA3-9637-4BB7-AA51-20ED75F1B414}" destId="{522E7BF6-AA31-45E7-880D-4817FBAB1328}" srcOrd="0" destOrd="0" parTransId="{A024DAF5-C021-4B80-A848-A06C9FDB62A4}" sibTransId="{04972428-D811-40A0-BEED-7D284F93B465}"/>
    <dgm:cxn modelId="{7B2FF41E-20F0-4741-8092-EDC218AB88DB}" type="presOf" srcId="{84A2E8A0-C40E-44E6-8013-B987782E1553}" destId="{26AD4862-BACB-4BED-A2C3-F97FDC79E1C7}" srcOrd="0" destOrd="0" presId="urn:microsoft.com/office/officeart/2005/8/layout/StepDownProcess"/>
    <dgm:cxn modelId="{1F3B33D8-1B1B-4DF4-B298-6923F54D4122}" type="presOf" srcId="{522E7BF6-AA31-45E7-880D-4817FBAB1328}" destId="{CBFBF53D-BF07-444D-98F7-54BAAA6B1A9D}" srcOrd="0" destOrd="0" presId="urn:microsoft.com/office/officeart/2005/8/layout/StepDownProcess"/>
    <dgm:cxn modelId="{F31F58DF-EF90-4401-8CF7-B9F393C80A2E}" srcId="{0E1E233D-80AB-4514-AE6D-3998878E0BE2}" destId="{95402FA9-53D4-454C-8C0A-0AC6AF4EFEF2}" srcOrd="0" destOrd="0" parTransId="{B2F6DB5B-1064-4EFA-B69E-487235BF4651}" sibTransId="{014805EE-26DA-4D7D-BBFE-170C60EE3707}"/>
    <dgm:cxn modelId="{A5D54A97-032D-4949-A14F-F7E94E65E004}" type="presOf" srcId="{95402FA9-53D4-454C-8C0A-0AC6AF4EFEF2}" destId="{5F3E9C75-D9F1-4008-85DE-903DAB7ADAF7}" srcOrd="0" destOrd="0" presId="urn:microsoft.com/office/officeart/2005/8/layout/StepDownProcess"/>
    <dgm:cxn modelId="{B547531A-6742-44C5-8C11-7DB7F504048E}" srcId="{EFD6EC4E-2269-4858-AEDB-FDF720A467F5}" destId="{91E34BA3-9637-4BB7-AA51-20ED75F1B414}" srcOrd="2" destOrd="0" parTransId="{CFC5B08E-7CAE-40BC-9B86-E06D9A54F771}" sibTransId="{A35CF287-B72D-4027-AD08-85ACE6E84151}"/>
    <dgm:cxn modelId="{B8A439B0-40F1-4FA3-A387-55F9D8D53826}" srcId="{EFD6EC4E-2269-4858-AEDB-FDF720A467F5}" destId="{0E1E233D-80AB-4514-AE6D-3998878E0BE2}" srcOrd="0" destOrd="0" parTransId="{8CBFB287-9C0A-4AF4-A9B3-4297837C9A83}" sibTransId="{55089B77-609D-4B2B-BA45-8AD905994ACB}"/>
    <dgm:cxn modelId="{36E81ECF-D463-4BF4-928C-01C054A6A4C2}" type="presOf" srcId="{91E34BA3-9637-4BB7-AA51-20ED75F1B414}" destId="{782523F5-BBBB-4D0A-A0F4-3062F8E4B1D7}" srcOrd="0" destOrd="0" presId="urn:microsoft.com/office/officeart/2005/8/layout/StepDownProcess"/>
    <dgm:cxn modelId="{070D685D-EE60-405A-B0F1-63FAED597CF3}" srcId="{0B4D0ADA-01B0-4569-A0CA-E6A2982D7BAB}" destId="{84A2E8A0-C40E-44E6-8013-B987782E1553}" srcOrd="0" destOrd="0" parTransId="{81374BA7-38C4-4371-80F6-7F03FCD6B8B8}" sibTransId="{03EE2136-5660-4ADE-9B1F-37C61A7C2B7C}"/>
    <dgm:cxn modelId="{0EFC5E70-EDB5-404C-8B9B-B0D6D3EF1926}" type="presOf" srcId="{0B4D0ADA-01B0-4569-A0CA-E6A2982D7BAB}" destId="{991246B5-04F2-4F52-BBD3-4090B8EC5A42}" srcOrd="0" destOrd="0" presId="urn:microsoft.com/office/officeart/2005/8/layout/StepDownProcess"/>
    <dgm:cxn modelId="{909FB6B6-B442-4F8B-91D0-E9AB21379EBA}" type="presOf" srcId="{EFD6EC4E-2269-4858-AEDB-FDF720A467F5}" destId="{DF5AE318-9E84-4484-B1D4-C37AEEB0A7FC}" srcOrd="0" destOrd="0" presId="urn:microsoft.com/office/officeart/2005/8/layout/StepDownProcess"/>
    <dgm:cxn modelId="{262D72AC-98A5-4A77-8ADB-830CF79E616D}" type="presOf" srcId="{0E1E233D-80AB-4514-AE6D-3998878E0BE2}" destId="{E375D4C5-9EDA-47D6-9AF4-17C12F257965}" srcOrd="0" destOrd="0" presId="urn:microsoft.com/office/officeart/2005/8/layout/StepDownProcess"/>
    <dgm:cxn modelId="{F3E0ECA3-8CF6-4EB3-9AD6-428965A0D1EB}" type="presParOf" srcId="{DF5AE318-9E84-4484-B1D4-C37AEEB0A7FC}" destId="{F527AB75-F218-409A-A466-E49DB1AF7090}" srcOrd="0" destOrd="0" presId="urn:microsoft.com/office/officeart/2005/8/layout/StepDownProcess"/>
    <dgm:cxn modelId="{C8C7C9A9-4DDF-491E-B262-4AE501124269}" type="presParOf" srcId="{F527AB75-F218-409A-A466-E49DB1AF7090}" destId="{192506A3-6AD1-49DB-AE37-E20B21535040}" srcOrd="0" destOrd="0" presId="urn:microsoft.com/office/officeart/2005/8/layout/StepDownProcess"/>
    <dgm:cxn modelId="{D03B2FD1-6844-4185-89D0-32411E1094DE}" type="presParOf" srcId="{F527AB75-F218-409A-A466-E49DB1AF7090}" destId="{E375D4C5-9EDA-47D6-9AF4-17C12F257965}" srcOrd="1" destOrd="0" presId="urn:microsoft.com/office/officeart/2005/8/layout/StepDownProcess"/>
    <dgm:cxn modelId="{A54F8ECF-8324-470E-B03E-F56E7F2D1735}" type="presParOf" srcId="{F527AB75-F218-409A-A466-E49DB1AF7090}" destId="{5F3E9C75-D9F1-4008-85DE-903DAB7ADAF7}" srcOrd="2" destOrd="0" presId="urn:microsoft.com/office/officeart/2005/8/layout/StepDownProcess"/>
    <dgm:cxn modelId="{D5C6A57C-2CD0-4A35-A2B5-CB47FA5740A6}" type="presParOf" srcId="{DF5AE318-9E84-4484-B1D4-C37AEEB0A7FC}" destId="{05434475-35AE-4DA6-B6C1-ADAF750B9660}" srcOrd="1" destOrd="0" presId="urn:microsoft.com/office/officeart/2005/8/layout/StepDownProcess"/>
    <dgm:cxn modelId="{819208B0-CB9D-45C7-A207-D07AA194A9A7}" type="presParOf" srcId="{DF5AE318-9E84-4484-B1D4-C37AEEB0A7FC}" destId="{72CA8A02-83DB-4B99-AE03-3CEEBBA946D4}" srcOrd="2" destOrd="0" presId="urn:microsoft.com/office/officeart/2005/8/layout/StepDownProcess"/>
    <dgm:cxn modelId="{DCE2AA65-2F47-499F-9624-9EAE69E5755B}" type="presParOf" srcId="{72CA8A02-83DB-4B99-AE03-3CEEBBA946D4}" destId="{79D5F04B-EFA0-40D2-9294-7BABAE2E230F}" srcOrd="0" destOrd="0" presId="urn:microsoft.com/office/officeart/2005/8/layout/StepDownProcess"/>
    <dgm:cxn modelId="{9C921693-CB2B-416D-8F64-7059FF35DBF1}" type="presParOf" srcId="{72CA8A02-83DB-4B99-AE03-3CEEBBA946D4}" destId="{991246B5-04F2-4F52-BBD3-4090B8EC5A42}" srcOrd="1" destOrd="0" presId="urn:microsoft.com/office/officeart/2005/8/layout/StepDownProcess"/>
    <dgm:cxn modelId="{A6EB8722-F30E-44DD-B75E-F0C6F6B3D0D9}" type="presParOf" srcId="{72CA8A02-83DB-4B99-AE03-3CEEBBA946D4}" destId="{26AD4862-BACB-4BED-A2C3-F97FDC79E1C7}" srcOrd="2" destOrd="0" presId="urn:microsoft.com/office/officeart/2005/8/layout/StepDownProcess"/>
    <dgm:cxn modelId="{CC8D02AE-4808-48F6-9D78-3C9B7D6AEA75}" type="presParOf" srcId="{DF5AE318-9E84-4484-B1D4-C37AEEB0A7FC}" destId="{74B7AE77-AEE7-4998-BB5B-8C377026A769}" srcOrd="3" destOrd="0" presId="urn:microsoft.com/office/officeart/2005/8/layout/StepDownProcess"/>
    <dgm:cxn modelId="{368D6E1C-3FAA-4601-A256-A8547E5A98A0}" type="presParOf" srcId="{DF5AE318-9E84-4484-B1D4-C37AEEB0A7FC}" destId="{0A2F2666-2E67-4765-89F6-B38266FCA30A}" srcOrd="4" destOrd="0" presId="urn:microsoft.com/office/officeart/2005/8/layout/StepDownProcess"/>
    <dgm:cxn modelId="{748B3756-6741-4A5B-96FC-391720DE57B2}" type="presParOf" srcId="{0A2F2666-2E67-4765-89F6-B38266FCA30A}" destId="{782523F5-BBBB-4D0A-A0F4-3062F8E4B1D7}" srcOrd="0" destOrd="0" presId="urn:microsoft.com/office/officeart/2005/8/layout/StepDownProcess"/>
    <dgm:cxn modelId="{B06AED82-8903-4E43-810D-9E0BA62CDF9F}" type="presParOf" srcId="{0A2F2666-2E67-4765-89F6-B38266FCA30A}" destId="{CBFBF53D-BF07-444D-98F7-54BAAA6B1A9D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75134A5-8E0F-4D5F-AEED-CFD4082ECD7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3F80871-58A6-40DA-999A-2660F4746A13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tx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C" sz="2000" b="1" dirty="0">
              <a:solidFill>
                <a:srgbClr val="FFFF99"/>
              </a:solidFill>
            </a:rPr>
            <a:t>CHI CUDRADO</a:t>
          </a:r>
        </a:p>
      </dgm:t>
    </dgm:pt>
    <dgm:pt modelId="{27A0570B-F24E-4B4E-A8F3-40CE60E46BA3}" type="parTrans" cxnId="{F451CADF-9C37-4FF3-8F77-2047B183A344}">
      <dgm:prSet/>
      <dgm:spPr/>
      <dgm:t>
        <a:bodyPr/>
        <a:lstStyle/>
        <a:p>
          <a:endParaRPr lang="es-EC" sz="1200" b="1"/>
        </a:p>
      </dgm:t>
    </dgm:pt>
    <dgm:pt modelId="{9AB142E9-7E6F-40C5-874B-BC9557F3FDBE}" type="sibTrans" cxnId="{F451CADF-9C37-4FF3-8F77-2047B183A344}">
      <dgm:prSet custT="1"/>
      <dgm:spPr>
        <a:solidFill>
          <a:schemeClr val="tx1"/>
        </a:solidFill>
      </dgm:spPr>
      <dgm:t>
        <a:bodyPr/>
        <a:lstStyle/>
        <a:p>
          <a:endParaRPr lang="es-EC" sz="1600" b="1"/>
        </a:p>
      </dgm:t>
    </dgm:pt>
    <dgm:pt modelId="{B218514B-74ED-4C32-859E-42C04B2BC002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2000" b="1" dirty="0"/>
            <a:t>ENCUESTAS Fo/Fe.</a:t>
          </a:r>
        </a:p>
      </dgm:t>
    </dgm:pt>
    <dgm:pt modelId="{D5AAA194-5FA6-427E-934C-4C28C9D3DB53}" type="parTrans" cxnId="{DA08423E-6C6B-4357-97DB-BFDF7D595CEA}">
      <dgm:prSet/>
      <dgm:spPr/>
      <dgm:t>
        <a:bodyPr/>
        <a:lstStyle/>
        <a:p>
          <a:endParaRPr lang="es-EC" sz="1200" b="1"/>
        </a:p>
      </dgm:t>
    </dgm:pt>
    <dgm:pt modelId="{23CE42DF-D614-4491-8C0E-88A340E1C6E3}" type="sibTrans" cxnId="{DA08423E-6C6B-4357-97DB-BFDF7D595CEA}">
      <dgm:prSet custT="1"/>
      <dgm:spPr>
        <a:solidFill>
          <a:schemeClr val="tx1"/>
        </a:solidFill>
      </dgm:spPr>
      <dgm:t>
        <a:bodyPr/>
        <a:lstStyle/>
        <a:p>
          <a:endParaRPr lang="es-EC" sz="1600" b="1"/>
        </a:p>
      </dgm:t>
    </dgm:pt>
    <dgm:pt modelId="{2E6157CB-8B04-44D0-8F44-B61266C48D8D}">
      <dgm:prSet phldrT="[Texto]" custT="1"/>
      <dgm:spPr>
        <a:solidFill>
          <a:schemeClr val="tx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C" sz="1600" b="1" dirty="0">
              <a:solidFill>
                <a:srgbClr val="FFFF99"/>
              </a:solidFill>
            </a:rPr>
            <a:t>COMPRUEBA</a:t>
          </a:r>
        </a:p>
      </dgm:t>
    </dgm:pt>
    <dgm:pt modelId="{B0F3CD82-907F-4444-A267-53B52689F932}" type="parTrans" cxnId="{EB0F0E17-11A3-4ADE-BD4D-05EDA7344DF2}">
      <dgm:prSet/>
      <dgm:spPr/>
      <dgm:t>
        <a:bodyPr/>
        <a:lstStyle/>
        <a:p>
          <a:endParaRPr lang="es-EC" sz="1200" b="1"/>
        </a:p>
      </dgm:t>
    </dgm:pt>
    <dgm:pt modelId="{7717CF44-C9CC-45AE-8208-576E75384081}" type="sibTrans" cxnId="{EB0F0E17-11A3-4ADE-BD4D-05EDA7344DF2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endParaRPr lang="es-EC" sz="1200" b="1"/>
        </a:p>
      </dgm:t>
    </dgm:pt>
    <dgm:pt modelId="{88B23A5A-4308-4B7A-9648-B5F7CE3C7215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s-EC" sz="1100" b="1" dirty="0">
              <a:solidFill>
                <a:schemeClr val="tx1"/>
              </a:solidFill>
            </a:rPr>
            <a:t>LIMITACIONES PRESUPUESTARIAS AFECTARÓN A LA CAPACIDAD OPERATIVA Y ENTRENAMIENTO.</a:t>
          </a:r>
        </a:p>
      </dgm:t>
    </dgm:pt>
    <dgm:pt modelId="{A09A4787-331E-45F3-8B7D-24830DBC91DC}" type="parTrans" cxnId="{5EDC5421-D305-4ADC-BDE6-60B8910BF3DA}">
      <dgm:prSet/>
      <dgm:spPr/>
      <dgm:t>
        <a:bodyPr/>
        <a:lstStyle/>
        <a:p>
          <a:endParaRPr lang="es-EC"/>
        </a:p>
      </dgm:t>
    </dgm:pt>
    <dgm:pt modelId="{804A642C-6700-4189-B409-783312B71E21}" type="sibTrans" cxnId="{5EDC5421-D305-4ADC-BDE6-60B8910BF3DA}">
      <dgm:prSet/>
      <dgm:spPr/>
      <dgm:t>
        <a:bodyPr/>
        <a:lstStyle/>
        <a:p>
          <a:endParaRPr lang="es-EC"/>
        </a:p>
      </dgm:t>
    </dgm:pt>
    <dgm:pt modelId="{D088E3EF-08F0-4AF4-9A3A-BFFD46DE9D19}" type="pres">
      <dgm:prSet presAssocID="{075134A5-8E0F-4D5F-AEED-CFD4082ECD74}" presName="Name0" presStyleCnt="0">
        <dgm:presLayoutVars>
          <dgm:dir/>
          <dgm:resizeHandles val="exact"/>
        </dgm:presLayoutVars>
      </dgm:prSet>
      <dgm:spPr/>
    </dgm:pt>
    <dgm:pt modelId="{B03718EE-8BE0-4937-AD09-E6E0307919AD}" type="pres">
      <dgm:prSet presAssocID="{43F80871-58A6-40DA-999A-2660F4746A1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CF0096-CF8E-46EB-A141-D005F1CCCA53}" type="pres">
      <dgm:prSet presAssocID="{9AB142E9-7E6F-40C5-874B-BC9557F3FDBE}" presName="sibTrans" presStyleLbl="sibTrans2D1" presStyleIdx="0" presStyleCnt="3"/>
      <dgm:spPr/>
      <dgm:t>
        <a:bodyPr/>
        <a:lstStyle/>
        <a:p>
          <a:endParaRPr lang="es-EC"/>
        </a:p>
      </dgm:t>
    </dgm:pt>
    <dgm:pt modelId="{364B4E38-5176-431C-B094-44CFA4082DE9}" type="pres">
      <dgm:prSet presAssocID="{9AB142E9-7E6F-40C5-874B-BC9557F3FDBE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4900C674-1E98-4522-A3A6-D97CD30B8BE8}" type="pres">
      <dgm:prSet presAssocID="{B218514B-74ED-4C32-859E-42C04B2BC00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A4DD47-FD8A-437D-BD8A-A110524A6EF4}" type="pres">
      <dgm:prSet presAssocID="{23CE42DF-D614-4491-8C0E-88A340E1C6E3}" presName="sibTrans" presStyleLbl="sibTrans2D1" presStyleIdx="1" presStyleCnt="3"/>
      <dgm:spPr/>
      <dgm:t>
        <a:bodyPr/>
        <a:lstStyle/>
        <a:p>
          <a:endParaRPr lang="es-EC"/>
        </a:p>
      </dgm:t>
    </dgm:pt>
    <dgm:pt modelId="{6404AA32-5C5F-4593-8165-D701DFB726C9}" type="pres">
      <dgm:prSet presAssocID="{23CE42DF-D614-4491-8C0E-88A340E1C6E3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8DC4893A-49EA-4632-BD24-C9FE503365AA}" type="pres">
      <dgm:prSet presAssocID="{2E6157CB-8B04-44D0-8F44-B61266C48D8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6C2A68-4CBC-4C60-808A-C3D7B34AA578}" type="pres">
      <dgm:prSet presAssocID="{7717CF44-C9CC-45AE-8208-576E75384081}" presName="sibTrans" presStyleLbl="sibTrans2D1" presStyleIdx="2" presStyleCnt="3"/>
      <dgm:spPr/>
      <dgm:t>
        <a:bodyPr/>
        <a:lstStyle/>
        <a:p>
          <a:endParaRPr lang="es-EC"/>
        </a:p>
      </dgm:t>
    </dgm:pt>
    <dgm:pt modelId="{AA66836A-D8F0-49FA-8FCB-FC098B7EF708}" type="pres">
      <dgm:prSet presAssocID="{7717CF44-C9CC-45AE-8208-576E75384081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9539A857-1222-4A12-946F-0B17AB0A12BA}" type="pres">
      <dgm:prSet presAssocID="{88B23A5A-4308-4B7A-9648-B5F7CE3C721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DF4F14B-BE6B-4787-9DF9-363E17BEC1CE}" type="presOf" srcId="{23CE42DF-D614-4491-8C0E-88A340E1C6E3}" destId="{6404AA32-5C5F-4593-8165-D701DFB726C9}" srcOrd="1" destOrd="0" presId="urn:microsoft.com/office/officeart/2005/8/layout/process1"/>
    <dgm:cxn modelId="{0DC8E36A-B78A-4597-A927-80CAF195FB09}" type="presOf" srcId="{23CE42DF-D614-4491-8C0E-88A340E1C6E3}" destId="{C6A4DD47-FD8A-437D-BD8A-A110524A6EF4}" srcOrd="0" destOrd="0" presId="urn:microsoft.com/office/officeart/2005/8/layout/process1"/>
    <dgm:cxn modelId="{18624A53-9301-4A2E-898E-6173F7268963}" type="presOf" srcId="{9AB142E9-7E6F-40C5-874B-BC9557F3FDBE}" destId="{D5CF0096-CF8E-46EB-A141-D005F1CCCA53}" srcOrd="0" destOrd="0" presId="urn:microsoft.com/office/officeart/2005/8/layout/process1"/>
    <dgm:cxn modelId="{997B102B-2DFB-4690-A5C9-56BFE5876FC6}" type="presOf" srcId="{7717CF44-C9CC-45AE-8208-576E75384081}" destId="{0F6C2A68-4CBC-4C60-808A-C3D7B34AA578}" srcOrd="0" destOrd="0" presId="urn:microsoft.com/office/officeart/2005/8/layout/process1"/>
    <dgm:cxn modelId="{AE5345E6-89EC-4E21-B111-9182430BFD05}" type="presOf" srcId="{88B23A5A-4308-4B7A-9648-B5F7CE3C7215}" destId="{9539A857-1222-4A12-946F-0B17AB0A12BA}" srcOrd="0" destOrd="0" presId="urn:microsoft.com/office/officeart/2005/8/layout/process1"/>
    <dgm:cxn modelId="{DA08423E-6C6B-4357-97DB-BFDF7D595CEA}" srcId="{075134A5-8E0F-4D5F-AEED-CFD4082ECD74}" destId="{B218514B-74ED-4C32-859E-42C04B2BC002}" srcOrd="1" destOrd="0" parTransId="{D5AAA194-5FA6-427E-934C-4C28C9D3DB53}" sibTransId="{23CE42DF-D614-4491-8C0E-88A340E1C6E3}"/>
    <dgm:cxn modelId="{EB0F0E17-11A3-4ADE-BD4D-05EDA7344DF2}" srcId="{075134A5-8E0F-4D5F-AEED-CFD4082ECD74}" destId="{2E6157CB-8B04-44D0-8F44-B61266C48D8D}" srcOrd="2" destOrd="0" parTransId="{B0F3CD82-907F-4444-A267-53B52689F932}" sibTransId="{7717CF44-C9CC-45AE-8208-576E75384081}"/>
    <dgm:cxn modelId="{845B312A-3AFF-41B7-ADA4-7B1A1FAEE126}" type="presOf" srcId="{2E6157CB-8B04-44D0-8F44-B61266C48D8D}" destId="{8DC4893A-49EA-4632-BD24-C9FE503365AA}" srcOrd="0" destOrd="0" presId="urn:microsoft.com/office/officeart/2005/8/layout/process1"/>
    <dgm:cxn modelId="{1B5E6294-C802-43DF-8855-A1A47F6EB7DC}" type="presOf" srcId="{9AB142E9-7E6F-40C5-874B-BC9557F3FDBE}" destId="{364B4E38-5176-431C-B094-44CFA4082DE9}" srcOrd="1" destOrd="0" presId="urn:microsoft.com/office/officeart/2005/8/layout/process1"/>
    <dgm:cxn modelId="{B7A1E96C-3E3A-435F-A018-5D90EFEAC265}" type="presOf" srcId="{43F80871-58A6-40DA-999A-2660F4746A13}" destId="{B03718EE-8BE0-4937-AD09-E6E0307919AD}" srcOrd="0" destOrd="0" presId="urn:microsoft.com/office/officeart/2005/8/layout/process1"/>
    <dgm:cxn modelId="{54A6FC43-B2FE-4309-B4E7-ACC3A7AA0DEC}" type="presOf" srcId="{B218514B-74ED-4C32-859E-42C04B2BC002}" destId="{4900C674-1E98-4522-A3A6-D97CD30B8BE8}" srcOrd="0" destOrd="0" presId="urn:microsoft.com/office/officeart/2005/8/layout/process1"/>
    <dgm:cxn modelId="{5EDC5421-D305-4ADC-BDE6-60B8910BF3DA}" srcId="{075134A5-8E0F-4D5F-AEED-CFD4082ECD74}" destId="{88B23A5A-4308-4B7A-9648-B5F7CE3C7215}" srcOrd="3" destOrd="0" parTransId="{A09A4787-331E-45F3-8B7D-24830DBC91DC}" sibTransId="{804A642C-6700-4189-B409-783312B71E21}"/>
    <dgm:cxn modelId="{1C102FF8-0B76-4CF3-B778-94E98F588F68}" type="presOf" srcId="{7717CF44-C9CC-45AE-8208-576E75384081}" destId="{AA66836A-D8F0-49FA-8FCB-FC098B7EF708}" srcOrd="1" destOrd="0" presId="urn:microsoft.com/office/officeart/2005/8/layout/process1"/>
    <dgm:cxn modelId="{058487FC-2B9B-43FD-84AF-9A226209DC05}" type="presOf" srcId="{075134A5-8E0F-4D5F-AEED-CFD4082ECD74}" destId="{D088E3EF-08F0-4AF4-9A3A-BFFD46DE9D19}" srcOrd="0" destOrd="0" presId="urn:microsoft.com/office/officeart/2005/8/layout/process1"/>
    <dgm:cxn modelId="{F451CADF-9C37-4FF3-8F77-2047B183A344}" srcId="{075134A5-8E0F-4D5F-AEED-CFD4082ECD74}" destId="{43F80871-58A6-40DA-999A-2660F4746A13}" srcOrd="0" destOrd="0" parTransId="{27A0570B-F24E-4B4E-A8F3-40CE60E46BA3}" sibTransId="{9AB142E9-7E6F-40C5-874B-BC9557F3FDBE}"/>
    <dgm:cxn modelId="{DC9C7F01-8A1B-4D4D-A109-8BE6848310ED}" type="presParOf" srcId="{D088E3EF-08F0-4AF4-9A3A-BFFD46DE9D19}" destId="{B03718EE-8BE0-4937-AD09-E6E0307919AD}" srcOrd="0" destOrd="0" presId="urn:microsoft.com/office/officeart/2005/8/layout/process1"/>
    <dgm:cxn modelId="{FECC698C-0A09-466D-BDA4-9B7B571EDB0C}" type="presParOf" srcId="{D088E3EF-08F0-4AF4-9A3A-BFFD46DE9D19}" destId="{D5CF0096-CF8E-46EB-A141-D005F1CCCA53}" srcOrd="1" destOrd="0" presId="urn:microsoft.com/office/officeart/2005/8/layout/process1"/>
    <dgm:cxn modelId="{07D4E21E-E357-493A-9534-5D54B524DA4C}" type="presParOf" srcId="{D5CF0096-CF8E-46EB-A141-D005F1CCCA53}" destId="{364B4E38-5176-431C-B094-44CFA4082DE9}" srcOrd="0" destOrd="0" presId="urn:microsoft.com/office/officeart/2005/8/layout/process1"/>
    <dgm:cxn modelId="{EBCA3F4E-DA43-494B-99F0-E34499622E0F}" type="presParOf" srcId="{D088E3EF-08F0-4AF4-9A3A-BFFD46DE9D19}" destId="{4900C674-1E98-4522-A3A6-D97CD30B8BE8}" srcOrd="2" destOrd="0" presId="urn:microsoft.com/office/officeart/2005/8/layout/process1"/>
    <dgm:cxn modelId="{8CBCBB01-10CC-4394-8ABB-ECF07880DEEE}" type="presParOf" srcId="{D088E3EF-08F0-4AF4-9A3A-BFFD46DE9D19}" destId="{C6A4DD47-FD8A-437D-BD8A-A110524A6EF4}" srcOrd="3" destOrd="0" presId="urn:microsoft.com/office/officeart/2005/8/layout/process1"/>
    <dgm:cxn modelId="{8738D292-6131-4873-A3C6-8A5A602BF670}" type="presParOf" srcId="{C6A4DD47-FD8A-437D-BD8A-A110524A6EF4}" destId="{6404AA32-5C5F-4593-8165-D701DFB726C9}" srcOrd="0" destOrd="0" presId="urn:microsoft.com/office/officeart/2005/8/layout/process1"/>
    <dgm:cxn modelId="{47C1F904-41A9-4457-BA3B-D44EDE99829F}" type="presParOf" srcId="{D088E3EF-08F0-4AF4-9A3A-BFFD46DE9D19}" destId="{8DC4893A-49EA-4632-BD24-C9FE503365AA}" srcOrd="4" destOrd="0" presId="urn:microsoft.com/office/officeart/2005/8/layout/process1"/>
    <dgm:cxn modelId="{EAB29A1B-CA22-4DAA-B425-01BA8B940237}" type="presParOf" srcId="{D088E3EF-08F0-4AF4-9A3A-BFFD46DE9D19}" destId="{0F6C2A68-4CBC-4C60-808A-C3D7B34AA578}" srcOrd="5" destOrd="0" presId="urn:microsoft.com/office/officeart/2005/8/layout/process1"/>
    <dgm:cxn modelId="{12A5CE3F-AC9B-4E75-9CB0-D48F644DF36D}" type="presParOf" srcId="{0F6C2A68-4CBC-4C60-808A-C3D7B34AA578}" destId="{AA66836A-D8F0-49FA-8FCB-FC098B7EF708}" srcOrd="0" destOrd="0" presId="urn:microsoft.com/office/officeart/2005/8/layout/process1"/>
    <dgm:cxn modelId="{78F1756C-2517-49ED-8633-B7046904AA1C}" type="presParOf" srcId="{D088E3EF-08F0-4AF4-9A3A-BFFD46DE9D19}" destId="{9539A857-1222-4A12-946F-0B17AB0A12BA}" srcOrd="6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45FC48E-AC81-4437-A2D9-962D086450A2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97ECA09-BB88-4895-9BB5-C74B350FF44D}">
      <dgm:prSet phldrT="[Texto]"/>
      <dgm:spPr>
        <a:solidFill>
          <a:schemeClr val="tx1"/>
        </a:solidFill>
      </dgm:spPr>
      <dgm:t>
        <a:bodyPr/>
        <a:lstStyle/>
        <a:p>
          <a:r>
            <a:rPr lang="es-EC" b="1" dirty="0"/>
            <a:t>OBSOLECENCIA DE LOS MEDIOS</a:t>
          </a:r>
        </a:p>
      </dgm:t>
    </dgm:pt>
    <dgm:pt modelId="{499CFFF7-4FE4-4E91-83C4-0CAD67B6919C}" type="parTrans" cxnId="{54321188-35D7-4F31-8CC9-4764A981C3F9}">
      <dgm:prSet/>
      <dgm:spPr/>
      <dgm:t>
        <a:bodyPr/>
        <a:lstStyle/>
        <a:p>
          <a:endParaRPr lang="es-EC"/>
        </a:p>
      </dgm:t>
    </dgm:pt>
    <dgm:pt modelId="{E5621E61-B85A-4DEA-B406-C405B72282CB}" type="sibTrans" cxnId="{54321188-35D7-4F31-8CC9-4764A981C3F9}">
      <dgm:prSet/>
      <dgm:spPr>
        <a:solidFill>
          <a:schemeClr val="accent2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s-EC"/>
        </a:p>
      </dgm:t>
    </dgm:pt>
    <dgm:pt modelId="{6E2A9463-CB7F-4813-B816-68B2D1670CF7}">
      <dgm:prSet phldrT="[Texto]"/>
      <dgm:spPr>
        <a:solidFill>
          <a:schemeClr val="tx1"/>
        </a:solidFill>
      </dgm:spPr>
      <dgm:t>
        <a:bodyPr/>
        <a:lstStyle/>
        <a:p>
          <a:r>
            <a:rPr lang="es-EC" b="1" dirty="0"/>
            <a:t>FALTA DE UNIDADES </a:t>
          </a:r>
        </a:p>
      </dgm:t>
    </dgm:pt>
    <dgm:pt modelId="{17A91AAB-7432-4F51-9E63-05F38BB0C527}" type="parTrans" cxnId="{49FC28AA-CBC1-4AC2-AAE5-7C5F56ABC3A4}">
      <dgm:prSet/>
      <dgm:spPr/>
      <dgm:t>
        <a:bodyPr/>
        <a:lstStyle/>
        <a:p>
          <a:endParaRPr lang="es-EC"/>
        </a:p>
      </dgm:t>
    </dgm:pt>
    <dgm:pt modelId="{41EE23DA-780B-4580-8066-EF14AEF1E830}" type="sibTrans" cxnId="{49FC28AA-CBC1-4AC2-AAE5-7C5F56ABC3A4}">
      <dgm:prSet/>
      <dgm:spPr>
        <a:solidFill>
          <a:srgbClr val="C0504D">
            <a:lumMod val="75000"/>
          </a:srgbClr>
        </a:solidFill>
        <a:ln>
          <a:solidFill>
            <a:prstClr val="black"/>
          </a:solidFill>
        </a:ln>
        <a:effectLst/>
      </dgm:spPr>
      <dgm:t>
        <a:bodyPr/>
        <a:lstStyle/>
        <a:p>
          <a:endParaRPr lang="es-EC"/>
        </a:p>
      </dgm:t>
    </dgm:pt>
    <dgm:pt modelId="{0E5B7A8F-7FB3-4EEA-8F5A-94D5A81086DD}">
      <dgm:prSet phldrT="[Texto]" custT="1"/>
      <dgm:spPr>
        <a:solidFill>
          <a:schemeClr val="tx1"/>
        </a:solidFill>
      </dgm:spPr>
      <dgm:t>
        <a:bodyPr/>
        <a:lstStyle/>
        <a:p>
          <a:r>
            <a:rPr lang="es-EC" sz="1400" b="1" dirty="0"/>
            <a:t>CAPACIDAD OPERATIVA </a:t>
          </a:r>
          <a:br>
            <a:rPr lang="es-EC" sz="1400" b="1" dirty="0"/>
          </a:br>
          <a:endParaRPr lang="es-EC" sz="1400" b="1" dirty="0"/>
        </a:p>
        <a:p>
          <a:r>
            <a:rPr lang="es-EC" sz="2400" b="1" dirty="0">
              <a:solidFill>
                <a:srgbClr val="FF0000"/>
              </a:solidFill>
            </a:rPr>
            <a:t>56%</a:t>
          </a:r>
          <a:endParaRPr lang="es-EC" sz="1400" b="1" dirty="0">
            <a:solidFill>
              <a:srgbClr val="FF0000"/>
            </a:solidFill>
          </a:endParaRPr>
        </a:p>
      </dgm:t>
    </dgm:pt>
    <dgm:pt modelId="{FC736986-C686-40EB-9108-BE3812DD1514}" type="parTrans" cxnId="{9C13F4FD-5395-4A5B-AC3A-0BB9FB1715DC}">
      <dgm:prSet/>
      <dgm:spPr/>
      <dgm:t>
        <a:bodyPr/>
        <a:lstStyle/>
        <a:p>
          <a:endParaRPr lang="es-EC"/>
        </a:p>
      </dgm:t>
    </dgm:pt>
    <dgm:pt modelId="{B6A0B651-C929-4D6F-88F5-592F70098208}" type="sibTrans" cxnId="{9C13F4FD-5395-4A5B-AC3A-0BB9FB1715DC}">
      <dgm:prSet/>
      <dgm:spPr/>
      <dgm:t>
        <a:bodyPr/>
        <a:lstStyle/>
        <a:p>
          <a:endParaRPr lang="es-EC"/>
        </a:p>
      </dgm:t>
    </dgm:pt>
    <dgm:pt modelId="{DAC8A539-EC67-4B89-A64D-E752E2842B4F}" type="pres">
      <dgm:prSet presAssocID="{F45FC48E-AC81-4437-A2D9-962D086450A2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D6AF4381-DB4A-47F3-9216-96615928C765}" type="pres">
      <dgm:prSet presAssocID="{197ECA09-BB88-4895-9BB5-C74B350FF44D}" presName="firs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7A736A-0DBB-4767-B303-DE0549A63F6B}" type="pres">
      <dgm:prSet presAssocID="{E5621E61-B85A-4DEA-B406-C405B72282CB}" presName="sibTrans" presStyleLbl="sibTrans2D1" presStyleIdx="0" presStyleCnt="2"/>
      <dgm:spPr/>
      <dgm:t>
        <a:bodyPr/>
        <a:lstStyle/>
        <a:p>
          <a:endParaRPr lang="es-EC"/>
        </a:p>
      </dgm:t>
    </dgm:pt>
    <dgm:pt modelId="{9894CF89-5F33-4D86-AE16-A2CFB6FDF350}" type="pres">
      <dgm:prSet presAssocID="{6E2A9463-CB7F-4813-B816-68B2D1670CF7}" presName="middleNode" presStyleCnt="0"/>
      <dgm:spPr/>
    </dgm:pt>
    <dgm:pt modelId="{F2F3A5FF-E45E-4CEE-B629-9A3C4A2D1B20}" type="pres">
      <dgm:prSet presAssocID="{6E2A9463-CB7F-4813-B816-68B2D1670CF7}" presName="padding" presStyleLbl="node1" presStyleIdx="0" presStyleCnt="3"/>
      <dgm:spPr/>
    </dgm:pt>
    <dgm:pt modelId="{558E8BC9-86E5-4059-AD30-AC8BF2A9CB42}" type="pres">
      <dgm:prSet presAssocID="{6E2A9463-CB7F-4813-B816-68B2D1670CF7}" presName="shap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479937-A74B-4D92-B71A-67692D4D349F}" type="pres">
      <dgm:prSet presAssocID="{41EE23DA-780B-4580-8066-EF14AEF1E830}" presName="sibTrans" presStyleLbl="sibTrans2D1" presStyleIdx="1" presStyleCnt="2"/>
      <dgm:spPr>
        <a:xfrm rot="5400000">
          <a:off x="2615530" y="2961026"/>
          <a:ext cx="604242" cy="472595"/>
        </a:xfrm>
        <a:prstGeom prst="triangle">
          <a:avLst/>
        </a:prstGeom>
      </dgm:spPr>
      <dgm:t>
        <a:bodyPr/>
        <a:lstStyle/>
        <a:p>
          <a:endParaRPr lang="es-EC"/>
        </a:p>
      </dgm:t>
    </dgm:pt>
    <dgm:pt modelId="{D802D631-38D1-4A17-AFE7-5A2E0DD1B8AC}" type="pres">
      <dgm:prSet presAssocID="{0E5B7A8F-7FB3-4EEA-8F5A-94D5A81086DD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C13F4FD-5395-4A5B-AC3A-0BB9FB1715DC}" srcId="{F45FC48E-AC81-4437-A2D9-962D086450A2}" destId="{0E5B7A8F-7FB3-4EEA-8F5A-94D5A81086DD}" srcOrd="2" destOrd="0" parTransId="{FC736986-C686-40EB-9108-BE3812DD1514}" sibTransId="{B6A0B651-C929-4D6F-88F5-592F70098208}"/>
    <dgm:cxn modelId="{54321188-35D7-4F31-8CC9-4764A981C3F9}" srcId="{F45FC48E-AC81-4437-A2D9-962D086450A2}" destId="{197ECA09-BB88-4895-9BB5-C74B350FF44D}" srcOrd="0" destOrd="0" parTransId="{499CFFF7-4FE4-4E91-83C4-0CAD67B6919C}" sibTransId="{E5621E61-B85A-4DEA-B406-C405B72282CB}"/>
    <dgm:cxn modelId="{684CE0BC-1EEE-46F5-A70E-A463E2781093}" type="presOf" srcId="{E5621E61-B85A-4DEA-B406-C405B72282CB}" destId="{487A736A-0DBB-4767-B303-DE0549A63F6B}" srcOrd="0" destOrd="0" presId="urn:microsoft.com/office/officeart/2005/8/layout/bProcess2"/>
    <dgm:cxn modelId="{90F3EC24-E17A-4981-BBE8-198A2F2FA5CF}" type="presOf" srcId="{197ECA09-BB88-4895-9BB5-C74B350FF44D}" destId="{D6AF4381-DB4A-47F3-9216-96615928C765}" srcOrd="0" destOrd="0" presId="urn:microsoft.com/office/officeart/2005/8/layout/bProcess2"/>
    <dgm:cxn modelId="{F4A655C7-300F-4F1E-92B8-5FF745C2214A}" type="presOf" srcId="{41EE23DA-780B-4580-8066-EF14AEF1E830}" destId="{19479937-A74B-4D92-B71A-67692D4D349F}" srcOrd="0" destOrd="0" presId="urn:microsoft.com/office/officeart/2005/8/layout/bProcess2"/>
    <dgm:cxn modelId="{AC2DBF6A-C68C-41A7-8621-47C49789FF82}" type="presOf" srcId="{0E5B7A8F-7FB3-4EEA-8F5A-94D5A81086DD}" destId="{D802D631-38D1-4A17-AFE7-5A2E0DD1B8AC}" srcOrd="0" destOrd="0" presId="urn:microsoft.com/office/officeart/2005/8/layout/bProcess2"/>
    <dgm:cxn modelId="{AD25B602-31FE-4706-9FA3-4B59FBCBD33C}" type="presOf" srcId="{F45FC48E-AC81-4437-A2D9-962D086450A2}" destId="{DAC8A539-EC67-4B89-A64D-E752E2842B4F}" srcOrd="0" destOrd="0" presId="urn:microsoft.com/office/officeart/2005/8/layout/bProcess2"/>
    <dgm:cxn modelId="{597AB33D-4330-452B-851E-720A1BD79D84}" type="presOf" srcId="{6E2A9463-CB7F-4813-B816-68B2D1670CF7}" destId="{558E8BC9-86E5-4059-AD30-AC8BF2A9CB42}" srcOrd="0" destOrd="0" presId="urn:microsoft.com/office/officeart/2005/8/layout/bProcess2"/>
    <dgm:cxn modelId="{49FC28AA-CBC1-4AC2-AAE5-7C5F56ABC3A4}" srcId="{F45FC48E-AC81-4437-A2D9-962D086450A2}" destId="{6E2A9463-CB7F-4813-B816-68B2D1670CF7}" srcOrd="1" destOrd="0" parTransId="{17A91AAB-7432-4F51-9E63-05F38BB0C527}" sibTransId="{41EE23DA-780B-4580-8066-EF14AEF1E830}"/>
    <dgm:cxn modelId="{16009BF5-3586-44A4-809D-27B951BE5520}" type="presParOf" srcId="{DAC8A539-EC67-4B89-A64D-E752E2842B4F}" destId="{D6AF4381-DB4A-47F3-9216-96615928C765}" srcOrd="0" destOrd="0" presId="urn:microsoft.com/office/officeart/2005/8/layout/bProcess2"/>
    <dgm:cxn modelId="{D9719177-A70E-4D37-869A-667E3DB9966B}" type="presParOf" srcId="{DAC8A539-EC67-4B89-A64D-E752E2842B4F}" destId="{487A736A-0DBB-4767-B303-DE0549A63F6B}" srcOrd="1" destOrd="0" presId="urn:microsoft.com/office/officeart/2005/8/layout/bProcess2"/>
    <dgm:cxn modelId="{A9D9373B-57C6-4F2E-B16A-B2C64CCE8DF3}" type="presParOf" srcId="{DAC8A539-EC67-4B89-A64D-E752E2842B4F}" destId="{9894CF89-5F33-4D86-AE16-A2CFB6FDF350}" srcOrd="2" destOrd="0" presId="urn:microsoft.com/office/officeart/2005/8/layout/bProcess2"/>
    <dgm:cxn modelId="{12C0B69F-A8E9-4D01-B4D0-F40374D23B57}" type="presParOf" srcId="{9894CF89-5F33-4D86-AE16-A2CFB6FDF350}" destId="{F2F3A5FF-E45E-4CEE-B629-9A3C4A2D1B20}" srcOrd="0" destOrd="0" presId="urn:microsoft.com/office/officeart/2005/8/layout/bProcess2"/>
    <dgm:cxn modelId="{0CF96095-7A8B-4246-8AB5-7165B7B8EC4C}" type="presParOf" srcId="{9894CF89-5F33-4D86-AE16-A2CFB6FDF350}" destId="{558E8BC9-86E5-4059-AD30-AC8BF2A9CB42}" srcOrd="1" destOrd="0" presId="urn:microsoft.com/office/officeart/2005/8/layout/bProcess2"/>
    <dgm:cxn modelId="{C6F6DC36-CF70-47E4-ACC5-91D49684B033}" type="presParOf" srcId="{DAC8A539-EC67-4B89-A64D-E752E2842B4F}" destId="{19479937-A74B-4D92-B71A-67692D4D349F}" srcOrd="3" destOrd="0" presId="urn:microsoft.com/office/officeart/2005/8/layout/bProcess2"/>
    <dgm:cxn modelId="{0EA888CC-FB3D-45DF-BA72-3082C25F7533}" type="presParOf" srcId="{DAC8A539-EC67-4B89-A64D-E752E2842B4F}" destId="{D802D631-38D1-4A17-AFE7-5A2E0DD1B8AC}" srcOrd="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28E85EB-59E9-4211-BDF4-6ECB62B6E9BC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2E26B054-4B7E-46E9-A1CD-C112C61479E7}">
      <dgm:prSet/>
      <dgm:spPr/>
      <dgm:t>
        <a:bodyPr/>
        <a:lstStyle/>
        <a:p>
          <a:r>
            <a:rPr lang="es-EC" b="1" dirty="0"/>
            <a:t>TOMANDO EL DIAGRAMA DE PARETO </a:t>
          </a:r>
        </a:p>
      </dgm:t>
    </dgm:pt>
    <dgm:pt modelId="{192018BC-963C-4D09-A088-B962D92A6DC0}" type="parTrans" cxnId="{863DA020-0E06-4147-A40C-B62A5F6A5405}">
      <dgm:prSet/>
      <dgm:spPr/>
      <dgm:t>
        <a:bodyPr/>
        <a:lstStyle/>
        <a:p>
          <a:endParaRPr lang="es-EC" b="1"/>
        </a:p>
      </dgm:t>
    </dgm:pt>
    <dgm:pt modelId="{B3CF797C-EF21-455E-90F9-890414E1B033}" type="sibTrans" cxnId="{863DA020-0E06-4147-A40C-B62A5F6A5405}">
      <dgm:prSet/>
      <dgm:spPr/>
      <dgm:t>
        <a:bodyPr/>
        <a:lstStyle/>
        <a:p>
          <a:endParaRPr lang="es-EC" b="1"/>
        </a:p>
      </dgm:t>
    </dgm:pt>
    <dgm:pt modelId="{762093CA-B1DA-46EF-91AF-0940031C63CC}" type="pres">
      <dgm:prSet presAssocID="{728E85EB-59E9-4211-BDF4-6ECB62B6E9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9A09804-1079-480F-924D-6AE37F95C920}" type="pres">
      <dgm:prSet presAssocID="{2E26B054-4B7E-46E9-A1CD-C112C61479E7}" presName="parTxOnly" presStyleLbl="node1" presStyleIdx="0" presStyleCnt="1" custLinFactNeighborX="-50904" custLinFactNeighborY="39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63DA020-0E06-4147-A40C-B62A5F6A5405}" srcId="{728E85EB-59E9-4211-BDF4-6ECB62B6E9BC}" destId="{2E26B054-4B7E-46E9-A1CD-C112C61479E7}" srcOrd="0" destOrd="0" parTransId="{192018BC-963C-4D09-A088-B962D92A6DC0}" sibTransId="{B3CF797C-EF21-455E-90F9-890414E1B033}"/>
    <dgm:cxn modelId="{0F3A5E72-74AF-4DAE-974F-47BB131E0757}" type="presOf" srcId="{728E85EB-59E9-4211-BDF4-6ECB62B6E9BC}" destId="{762093CA-B1DA-46EF-91AF-0940031C63CC}" srcOrd="0" destOrd="0" presId="urn:microsoft.com/office/officeart/2005/8/layout/chevron1"/>
    <dgm:cxn modelId="{831CC432-AA9D-4462-A2BC-30882F8C20E2}" type="presOf" srcId="{2E26B054-4B7E-46E9-A1CD-C112C61479E7}" destId="{29A09804-1079-480F-924D-6AE37F95C920}" srcOrd="0" destOrd="0" presId="urn:microsoft.com/office/officeart/2005/8/layout/chevron1"/>
    <dgm:cxn modelId="{D57A7BDF-B268-4147-983D-F6C1E8E67EAC}" type="presParOf" srcId="{762093CA-B1DA-46EF-91AF-0940031C63CC}" destId="{29A09804-1079-480F-924D-6AE37F95C920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45FC48E-AC81-4437-A2D9-962D086450A2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97ECA09-BB88-4895-9BB5-C74B350FF44D}">
      <dgm:prSet phldrT="[Texto]" custT="1"/>
      <dgm:spPr>
        <a:solidFill>
          <a:schemeClr val="tx1"/>
        </a:solidFill>
      </dgm:spPr>
      <dgm:t>
        <a:bodyPr/>
        <a:lstStyle/>
        <a:p>
          <a:r>
            <a:rPr lang="es-EC" sz="1600" b="1" dirty="0"/>
            <a:t>EMPLEO MEDIOS EN OTRAS MISIONES </a:t>
          </a:r>
        </a:p>
      </dgm:t>
    </dgm:pt>
    <dgm:pt modelId="{499CFFF7-4FE4-4E91-83C4-0CAD67B6919C}" type="parTrans" cxnId="{54321188-35D7-4F31-8CC9-4764A981C3F9}">
      <dgm:prSet/>
      <dgm:spPr/>
      <dgm:t>
        <a:bodyPr/>
        <a:lstStyle/>
        <a:p>
          <a:endParaRPr lang="es-EC" sz="1600"/>
        </a:p>
      </dgm:t>
    </dgm:pt>
    <dgm:pt modelId="{E5621E61-B85A-4DEA-B406-C405B72282CB}" type="sibTrans" cxnId="{54321188-35D7-4F31-8CC9-4764A981C3F9}">
      <dgm:prSet/>
      <dgm:spPr>
        <a:solidFill>
          <a:schemeClr val="accent2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s-EC" sz="1600"/>
        </a:p>
      </dgm:t>
    </dgm:pt>
    <dgm:pt modelId="{6E2A9463-CB7F-4813-B816-68B2D1670CF7}">
      <dgm:prSet phldrT="[Texto]" custT="1"/>
      <dgm:spPr>
        <a:solidFill>
          <a:schemeClr val="tx1"/>
        </a:solidFill>
      </dgm:spPr>
      <dgm:t>
        <a:bodyPr/>
        <a:lstStyle/>
        <a:p>
          <a:r>
            <a:rPr lang="es-EC" sz="1050" b="1" dirty="0"/>
            <a:t>FALTA DE CAPACITACIÓN</a:t>
          </a:r>
        </a:p>
      </dgm:t>
    </dgm:pt>
    <dgm:pt modelId="{17A91AAB-7432-4F51-9E63-05F38BB0C527}" type="parTrans" cxnId="{49FC28AA-CBC1-4AC2-AAE5-7C5F56ABC3A4}">
      <dgm:prSet/>
      <dgm:spPr/>
      <dgm:t>
        <a:bodyPr/>
        <a:lstStyle/>
        <a:p>
          <a:endParaRPr lang="es-EC" sz="1600"/>
        </a:p>
      </dgm:t>
    </dgm:pt>
    <dgm:pt modelId="{41EE23DA-780B-4580-8066-EF14AEF1E830}" type="sibTrans" cxnId="{49FC28AA-CBC1-4AC2-AAE5-7C5F56ABC3A4}">
      <dgm:prSet/>
      <dgm:spPr>
        <a:solidFill>
          <a:srgbClr val="C0504D">
            <a:lumMod val="75000"/>
          </a:srgbClr>
        </a:solidFill>
        <a:ln>
          <a:solidFill>
            <a:prstClr val="black"/>
          </a:solidFill>
        </a:ln>
        <a:effectLst/>
      </dgm:spPr>
      <dgm:t>
        <a:bodyPr/>
        <a:lstStyle/>
        <a:p>
          <a:endParaRPr lang="es-EC" sz="1600"/>
        </a:p>
      </dgm:t>
    </dgm:pt>
    <dgm:pt modelId="{0E5B7A8F-7FB3-4EEA-8F5A-94D5A81086DD}">
      <dgm:prSet phldrT="[Texto]" custT="1"/>
      <dgm:spPr>
        <a:solidFill>
          <a:schemeClr val="tx1"/>
        </a:solidFill>
      </dgm:spPr>
      <dgm:t>
        <a:bodyPr/>
        <a:lstStyle/>
        <a:p>
          <a:r>
            <a:rPr lang="es-EC" sz="1400" b="1" dirty="0"/>
            <a:t>ENTRENAMIENTO OPERATIVO</a:t>
          </a:r>
          <a:br>
            <a:rPr lang="es-EC" sz="1400" b="1" dirty="0"/>
          </a:br>
          <a:endParaRPr lang="es-EC" sz="1400" b="1" dirty="0"/>
        </a:p>
        <a:p>
          <a:r>
            <a:rPr lang="es-EC" sz="2400" b="1" dirty="0">
              <a:solidFill>
                <a:srgbClr val="FF0000"/>
              </a:solidFill>
            </a:rPr>
            <a:t>34,67%</a:t>
          </a:r>
          <a:endParaRPr lang="es-EC" sz="1400" b="1" dirty="0">
            <a:solidFill>
              <a:srgbClr val="FF0000"/>
            </a:solidFill>
          </a:endParaRPr>
        </a:p>
      </dgm:t>
    </dgm:pt>
    <dgm:pt modelId="{FC736986-C686-40EB-9108-BE3812DD1514}" type="parTrans" cxnId="{9C13F4FD-5395-4A5B-AC3A-0BB9FB1715DC}">
      <dgm:prSet/>
      <dgm:spPr/>
      <dgm:t>
        <a:bodyPr/>
        <a:lstStyle/>
        <a:p>
          <a:endParaRPr lang="es-EC" sz="1600"/>
        </a:p>
      </dgm:t>
    </dgm:pt>
    <dgm:pt modelId="{B6A0B651-C929-4D6F-88F5-592F70098208}" type="sibTrans" cxnId="{9C13F4FD-5395-4A5B-AC3A-0BB9FB1715DC}">
      <dgm:prSet/>
      <dgm:spPr/>
      <dgm:t>
        <a:bodyPr/>
        <a:lstStyle/>
        <a:p>
          <a:endParaRPr lang="es-EC" sz="1600"/>
        </a:p>
      </dgm:t>
    </dgm:pt>
    <dgm:pt modelId="{ABACDAF0-3E78-4C9F-AAA3-32884304EB2F}">
      <dgm:prSet phldrT="[Texto]" custT="1"/>
      <dgm:spPr>
        <a:solidFill>
          <a:schemeClr val="tx1"/>
        </a:solidFill>
      </dgm:spPr>
      <dgm:t>
        <a:bodyPr/>
        <a:lstStyle/>
        <a:p>
          <a:r>
            <a:rPr lang="es-EC" sz="900" b="1" dirty="0"/>
            <a:t>FALTA DE CUMPLIMIENTO CICLOS</a:t>
          </a:r>
        </a:p>
      </dgm:t>
    </dgm:pt>
    <dgm:pt modelId="{F707832E-B2B4-447B-85AB-11F891976EEB}" type="parTrans" cxnId="{E924FE91-BDDA-47B6-96CA-D8BF39B59A79}">
      <dgm:prSet/>
      <dgm:spPr/>
      <dgm:t>
        <a:bodyPr/>
        <a:lstStyle/>
        <a:p>
          <a:endParaRPr lang="es-EC" sz="1600"/>
        </a:p>
      </dgm:t>
    </dgm:pt>
    <dgm:pt modelId="{6F3D4F1E-586D-4E8C-B247-4AE21C4FB605}" type="sibTrans" cxnId="{E924FE91-BDDA-47B6-96CA-D8BF39B59A79}">
      <dgm:prSet/>
      <dgm:spPr>
        <a:solidFill>
          <a:srgbClr val="C0504D">
            <a:lumMod val="75000"/>
          </a:srgbClr>
        </a:solidFill>
        <a:ln>
          <a:solidFill>
            <a:prstClr val="black"/>
          </a:solidFill>
        </a:ln>
        <a:effectLst/>
      </dgm:spPr>
      <dgm:t>
        <a:bodyPr/>
        <a:lstStyle/>
        <a:p>
          <a:endParaRPr lang="es-EC" sz="1600"/>
        </a:p>
      </dgm:t>
    </dgm:pt>
    <dgm:pt modelId="{DAC8A539-EC67-4B89-A64D-E752E2842B4F}" type="pres">
      <dgm:prSet presAssocID="{F45FC48E-AC81-4437-A2D9-962D086450A2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D6AF4381-DB4A-47F3-9216-96615928C765}" type="pres">
      <dgm:prSet presAssocID="{197ECA09-BB88-4895-9BB5-C74B350FF44D}" presName="firstNode" presStyleLbl="node1" presStyleIdx="0" presStyleCnt="4" custScaleX="81430" custScaleY="82869" custLinFactNeighborX="3757" custLinFactNeighborY="-71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7A736A-0DBB-4767-B303-DE0549A63F6B}" type="pres">
      <dgm:prSet presAssocID="{E5621E61-B85A-4DEA-B406-C405B72282CB}" presName="sibTrans" presStyleLbl="sibTrans2D1" presStyleIdx="0" presStyleCnt="3"/>
      <dgm:spPr/>
      <dgm:t>
        <a:bodyPr/>
        <a:lstStyle/>
        <a:p>
          <a:endParaRPr lang="es-EC"/>
        </a:p>
      </dgm:t>
    </dgm:pt>
    <dgm:pt modelId="{9894CF89-5F33-4D86-AE16-A2CFB6FDF350}" type="pres">
      <dgm:prSet presAssocID="{6E2A9463-CB7F-4813-B816-68B2D1670CF7}" presName="middleNode" presStyleCnt="0"/>
      <dgm:spPr/>
    </dgm:pt>
    <dgm:pt modelId="{F2F3A5FF-E45E-4CEE-B629-9A3C4A2D1B20}" type="pres">
      <dgm:prSet presAssocID="{6E2A9463-CB7F-4813-B816-68B2D1670CF7}" presName="padding" presStyleLbl="node1" presStyleIdx="0" presStyleCnt="4"/>
      <dgm:spPr/>
    </dgm:pt>
    <dgm:pt modelId="{558E8BC9-86E5-4059-AD30-AC8BF2A9CB42}" type="pres">
      <dgm:prSet presAssocID="{6E2A9463-CB7F-4813-B816-68B2D1670CF7}" presName="shap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479937-A74B-4D92-B71A-67692D4D349F}" type="pres">
      <dgm:prSet presAssocID="{41EE23DA-780B-4580-8066-EF14AEF1E830}" presName="sibTrans" presStyleLbl="sibTrans2D1" presStyleIdx="1" presStyleCnt="3"/>
      <dgm:spPr>
        <a:xfrm rot="5400000">
          <a:off x="2615530" y="2961026"/>
          <a:ext cx="604242" cy="472595"/>
        </a:xfrm>
        <a:prstGeom prst="triangle">
          <a:avLst/>
        </a:prstGeom>
      </dgm:spPr>
      <dgm:t>
        <a:bodyPr/>
        <a:lstStyle/>
        <a:p>
          <a:endParaRPr lang="es-EC"/>
        </a:p>
      </dgm:t>
    </dgm:pt>
    <dgm:pt modelId="{2B583673-256A-4535-B7EE-E547F4E2B9FD}" type="pres">
      <dgm:prSet presAssocID="{ABACDAF0-3E78-4C9F-AAA3-32884304EB2F}" presName="middleNode" presStyleCnt="0"/>
      <dgm:spPr/>
    </dgm:pt>
    <dgm:pt modelId="{39253DB9-7A1A-4882-8425-DAF287DE44DD}" type="pres">
      <dgm:prSet presAssocID="{ABACDAF0-3E78-4C9F-AAA3-32884304EB2F}" presName="padding" presStyleLbl="node1" presStyleIdx="1" presStyleCnt="4"/>
      <dgm:spPr/>
    </dgm:pt>
    <dgm:pt modelId="{F0F7E8F4-AC22-4030-8A45-0C47CC6F6813}" type="pres">
      <dgm:prSet presAssocID="{ABACDAF0-3E78-4C9F-AAA3-32884304EB2F}" presName="shap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885AD0-2E85-4287-82C4-8F3C6FCF1872}" type="pres">
      <dgm:prSet presAssocID="{6F3D4F1E-586D-4E8C-B247-4AE21C4FB605}" presName="sibTrans" presStyleLbl="sibTrans2D1" presStyleIdx="2" presStyleCnt="3"/>
      <dgm:spPr>
        <a:xfrm>
          <a:off x="4040683" y="1926050"/>
          <a:ext cx="604242" cy="472595"/>
        </a:xfrm>
        <a:prstGeom prst="triangle">
          <a:avLst/>
        </a:prstGeom>
      </dgm:spPr>
      <dgm:t>
        <a:bodyPr/>
        <a:lstStyle/>
        <a:p>
          <a:endParaRPr lang="es-EC"/>
        </a:p>
      </dgm:t>
    </dgm:pt>
    <dgm:pt modelId="{D802D631-38D1-4A17-AFE7-5A2E0DD1B8AC}" type="pres">
      <dgm:prSet presAssocID="{0E5B7A8F-7FB3-4EEA-8F5A-94D5A81086DD}" presName="las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C13F4FD-5395-4A5B-AC3A-0BB9FB1715DC}" srcId="{F45FC48E-AC81-4437-A2D9-962D086450A2}" destId="{0E5B7A8F-7FB3-4EEA-8F5A-94D5A81086DD}" srcOrd="3" destOrd="0" parTransId="{FC736986-C686-40EB-9108-BE3812DD1514}" sibTransId="{B6A0B651-C929-4D6F-88F5-592F70098208}"/>
    <dgm:cxn modelId="{54321188-35D7-4F31-8CC9-4764A981C3F9}" srcId="{F45FC48E-AC81-4437-A2D9-962D086450A2}" destId="{197ECA09-BB88-4895-9BB5-C74B350FF44D}" srcOrd="0" destOrd="0" parTransId="{499CFFF7-4FE4-4E91-83C4-0CAD67B6919C}" sibTransId="{E5621E61-B85A-4DEA-B406-C405B72282CB}"/>
    <dgm:cxn modelId="{E924FE91-BDDA-47B6-96CA-D8BF39B59A79}" srcId="{F45FC48E-AC81-4437-A2D9-962D086450A2}" destId="{ABACDAF0-3E78-4C9F-AAA3-32884304EB2F}" srcOrd="2" destOrd="0" parTransId="{F707832E-B2B4-447B-85AB-11F891976EEB}" sibTransId="{6F3D4F1E-586D-4E8C-B247-4AE21C4FB605}"/>
    <dgm:cxn modelId="{684CE0BC-1EEE-46F5-A70E-A463E2781093}" type="presOf" srcId="{E5621E61-B85A-4DEA-B406-C405B72282CB}" destId="{487A736A-0DBB-4767-B303-DE0549A63F6B}" srcOrd="0" destOrd="0" presId="urn:microsoft.com/office/officeart/2005/8/layout/bProcess2"/>
    <dgm:cxn modelId="{90F3EC24-E17A-4981-BBE8-198A2F2FA5CF}" type="presOf" srcId="{197ECA09-BB88-4895-9BB5-C74B350FF44D}" destId="{D6AF4381-DB4A-47F3-9216-96615928C765}" srcOrd="0" destOrd="0" presId="urn:microsoft.com/office/officeart/2005/8/layout/bProcess2"/>
    <dgm:cxn modelId="{7928225A-3D81-4E40-A484-5229BEB5F9C3}" type="presOf" srcId="{6F3D4F1E-586D-4E8C-B247-4AE21C4FB605}" destId="{F6885AD0-2E85-4287-82C4-8F3C6FCF1872}" srcOrd="0" destOrd="0" presId="urn:microsoft.com/office/officeart/2005/8/layout/bProcess2"/>
    <dgm:cxn modelId="{F4A655C7-300F-4F1E-92B8-5FF745C2214A}" type="presOf" srcId="{41EE23DA-780B-4580-8066-EF14AEF1E830}" destId="{19479937-A74B-4D92-B71A-67692D4D349F}" srcOrd="0" destOrd="0" presId="urn:microsoft.com/office/officeart/2005/8/layout/bProcess2"/>
    <dgm:cxn modelId="{AC2DBF6A-C68C-41A7-8621-47C49789FF82}" type="presOf" srcId="{0E5B7A8F-7FB3-4EEA-8F5A-94D5A81086DD}" destId="{D802D631-38D1-4A17-AFE7-5A2E0DD1B8AC}" srcOrd="0" destOrd="0" presId="urn:microsoft.com/office/officeart/2005/8/layout/bProcess2"/>
    <dgm:cxn modelId="{AC444EB1-0AD0-456C-B57F-8814AD67F7D9}" type="presOf" srcId="{ABACDAF0-3E78-4C9F-AAA3-32884304EB2F}" destId="{F0F7E8F4-AC22-4030-8A45-0C47CC6F6813}" srcOrd="0" destOrd="0" presId="urn:microsoft.com/office/officeart/2005/8/layout/bProcess2"/>
    <dgm:cxn modelId="{AD25B602-31FE-4706-9FA3-4B59FBCBD33C}" type="presOf" srcId="{F45FC48E-AC81-4437-A2D9-962D086450A2}" destId="{DAC8A539-EC67-4B89-A64D-E752E2842B4F}" srcOrd="0" destOrd="0" presId="urn:microsoft.com/office/officeart/2005/8/layout/bProcess2"/>
    <dgm:cxn modelId="{597AB33D-4330-452B-851E-720A1BD79D84}" type="presOf" srcId="{6E2A9463-CB7F-4813-B816-68B2D1670CF7}" destId="{558E8BC9-86E5-4059-AD30-AC8BF2A9CB42}" srcOrd="0" destOrd="0" presId="urn:microsoft.com/office/officeart/2005/8/layout/bProcess2"/>
    <dgm:cxn modelId="{49FC28AA-CBC1-4AC2-AAE5-7C5F56ABC3A4}" srcId="{F45FC48E-AC81-4437-A2D9-962D086450A2}" destId="{6E2A9463-CB7F-4813-B816-68B2D1670CF7}" srcOrd="1" destOrd="0" parTransId="{17A91AAB-7432-4F51-9E63-05F38BB0C527}" sibTransId="{41EE23DA-780B-4580-8066-EF14AEF1E830}"/>
    <dgm:cxn modelId="{16009BF5-3586-44A4-809D-27B951BE5520}" type="presParOf" srcId="{DAC8A539-EC67-4B89-A64D-E752E2842B4F}" destId="{D6AF4381-DB4A-47F3-9216-96615928C765}" srcOrd="0" destOrd="0" presId="urn:microsoft.com/office/officeart/2005/8/layout/bProcess2"/>
    <dgm:cxn modelId="{D9719177-A70E-4D37-869A-667E3DB9966B}" type="presParOf" srcId="{DAC8A539-EC67-4B89-A64D-E752E2842B4F}" destId="{487A736A-0DBB-4767-B303-DE0549A63F6B}" srcOrd="1" destOrd="0" presId="urn:microsoft.com/office/officeart/2005/8/layout/bProcess2"/>
    <dgm:cxn modelId="{A9D9373B-57C6-4F2E-B16A-B2C64CCE8DF3}" type="presParOf" srcId="{DAC8A539-EC67-4B89-A64D-E752E2842B4F}" destId="{9894CF89-5F33-4D86-AE16-A2CFB6FDF350}" srcOrd="2" destOrd="0" presId="urn:microsoft.com/office/officeart/2005/8/layout/bProcess2"/>
    <dgm:cxn modelId="{12C0B69F-A8E9-4D01-B4D0-F40374D23B57}" type="presParOf" srcId="{9894CF89-5F33-4D86-AE16-A2CFB6FDF350}" destId="{F2F3A5FF-E45E-4CEE-B629-9A3C4A2D1B20}" srcOrd="0" destOrd="0" presId="urn:microsoft.com/office/officeart/2005/8/layout/bProcess2"/>
    <dgm:cxn modelId="{0CF96095-7A8B-4246-8AB5-7165B7B8EC4C}" type="presParOf" srcId="{9894CF89-5F33-4D86-AE16-A2CFB6FDF350}" destId="{558E8BC9-86E5-4059-AD30-AC8BF2A9CB42}" srcOrd="1" destOrd="0" presId="urn:microsoft.com/office/officeart/2005/8/layout/bProcess2"/>
    <dgm:cxn modelId="{C6F6DC36-CF70-47E4-ACC5-91D49684B033}" type="presParOf" srcId="{DAC8A539-EC67-4B89-A64D-E752E2842B4F}" destId="{19479937-A74B-4D92-B71A-67692D4D349F}" srcOrd="3" destOrd="0" presId="urn:microsoft.com/office/officeart/2005/8/layout/bProcess2"/>
    <dgm:cxn modelId="{83FF7113-6127-4976-BB27-B7A71B11B183}" type="presParOf" srcId="{DAC8A539-EC67-4B89-A64D-E752E2842B4F}" destId="{2B583673-256A-4535-B7EE-E547F4E2B9FD}" srcOrd="4" destOrd="0" presId="urn:microsoft.com/office/officeart/2005/8/layout/bProcess2"/>
    <dgm:cxn modelId="{ECF81907-571B-4640-B1E6-AA09919DE1A2}" type="presParOf" srcId="{2B583673-256A-4535-B7EE-E547F4E2B9FD}" destId="{39253DB9-7A1A-4882-8425-DAF287DE44DD}" srcOrd="0" destOrd="0" presId="urn:microsoft.com/office/officeart/2005/8/layout/bProcess2"/>
    <dgm:cxn modelId="{965571C5-6459-422F-9F8F-7E9F8373EF17}" type="presParOf" srcId="{2B583673-256A-4535-B7EE-E547F4E2B9FD}" destId="{F0F7E8F4-AC22-4030-8A45-0C47CC6F6813}" srcOrd="1" destOrd="0" presId="urn:microsoft.com/office/officeart/2005/8/layout/bProcess2"/>
    <dgm:cxn modelId="{0C7FE68C-8438-4AA3-9383-44867CCE7F71}" type="presParOf" srcId="{DAC8A539-EC67-4B89-A64D-E752E2842B4F}" destId="{F6885AD0-2E85-4287-82C4-8F3C6FCF1872}" srcOrd="5" destOrd="0" presId="urn:microsoft.com/office/officeart/2005/8/layout/bProcess2"/>
    <dgm:cxn modelId="{0EA888CC-FB3D-45DF-BA72-3082C25F7533}" type="presParOf" srcId="{DAC8A539-EC67-4B89-A64D-E752E2842B4F}" destId="{D802D631-38D1-4A17-AFE7-5A2E0DD1B8AC}" srcOrd="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45FC48E-AC81-4437-A2D9-962D086450A2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97ECA09-BB88-4895-9BB5-C74B350FF44D}">
      <dgm:prSet phldrT="[Texto]"/>
      <dgm:spPr>
        <a:solidFill>
          <a:schemeClr val="tx1"/>
        </a:solidFill>
      </dgm:spPr>
      <dgm:t>
        <a:bodyPr/>
        <a:lstStyle/>
        <a:p>
          <a:r>
            <a:rPr lang="es-EC" b="1" dirty="0"/>
            <a:t>MALA PLANIFICACIÓN.</a:t>
          </a:r>
        </a:p>
      </dgm:t>
    </dgm:pt>
    <dgm:pt modelId="{499CFFF7-4FE4-4E91-83C4-0CAD67B6919C}" type="parTrans" cxnId="{54321188-35D7-4F31-8CC9-4764A981C3F9}">
      <dgm:prSet/>
      <dgm:spPr/>
      <dgm:t>
        <a:bodyPr/>
        <a:lstStyle/>
        <a:p>
          <a:endParaRPr lang="es-EC"/>
        </a:p>
      </dgm:t>
    </dgm:pt>
    <dgm:pt modelId="{E5621E61-B85A-4DEA-B406-C405B72282CB}" type="sibTrans" cxnId="{54321188-35D7-4F31-8CC9-4764A981C3F9}">
      <dgm:prSet/>
      <dgm:spPr>
        <a:solidFill>
          <a:schemeClr val="accent2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s-EC"/>
        </a:p>
      </dgm:t>
    </dgm:pt>
    <dgm:pt modelId="{6E2A9463-CB7F-4813-B816-68B2D1670CF7}">
      <dgm:prSet phldrT="[Texto]"/>
      <dgm:spPr>
        <a:solidFill>
          <a:schemeClr val="tx1"/>
        </a:solidFill>
      </dgm:spPr>
      <dgm:t>
        <a:bodyPr/>
        <a:lstStyle/>
        <a:p>
          <a:r>
            <a:rPr lang="es-EC" b="1" dirty="0"/>
            <a:t>GOBIERNO TURNO.</a:t>
          </a:r>
        </a:p>
      </dgm:t>
    </dgm:pt>
    <dgm:pt modelId="{17A91AAB-7432-4F51-9E63-05F38BB0C527}" type="parTrans" cxnId="{49FC28AA-CBC1-4AC2-AAE5-7C5F56ABC3A4}">
      <dgm:prSet/>
      <dgm:spPr/>
      <dgm:t>
        <a:bodyPr/>
        <a:lstStyle/>
        <a:p>
          <a:endParaRPr lang="es-EC"/>
        </a:p>
      </dgm:t>
    </dgm:pt>
    <dgm:pt modelId="{41EE23DA-780B-4580-8066-EF14AEF1E830}" type="sibTrans" cxnId="{49FC28AA-CBC1-4AC2-AAE5-7C5F56ABC3A4}">
      <dgm:prSet/>
      <dgm:spPr>
        <a:solidFill>
          <a:srgbClr val="C0504D">
            <a:lumMod val="75000"/>
          </a:srgbClr>
        </a:solidFill>
        <a:ln>
          <a:solidFill>
            <a:prstClr val="black"/>
          </a:solidFill>
        </a:ln>
        <a:effectLst/>
      </dgm:spPr>
      <dgm:t>
        <a:bodyPr/>
        <a:lstStyle/>
        <a:p>
          <a:endParaRPr lang="es-EC"/>
        </a:p>
      </dgm:t>
    </dgm:pt>
    <dgm:pt modelId="{0E5B7A8F-7FB3-4EEA-8F5A-94D5A81086DD}">
      <dgm:prSet phldrT="[Texto]" custT="1"/>
      <dgm:spPr>
        <a:solidFill>
          <a:schemeClr val="tx1"/>
        </a:solidFill>
      </dgm:spPr>
      <dgm:t>
        <a:bodyPr/>
        <a:lstStyle/>
        <a:p>
          <a:r>
            <a:rPr lang="es-EC" sz="1400" b="1" dirty="0"/>
            <a:t>PLANIFICACIÓN TECHOS.</a:t>
          </a:r>
          <a:br>
            <a:rPr lang="es-EC" sz="1400" b="1" dirty="0"/>
          </a:br>
          <a:endParaRPr lang="es-EC" sz="1400" b="1" dirty="0"/>
        </a:p>
        <a:p>
          <a:r>
            <a:rPr lang="es-EC" sz="2400" b="1" dirty="0">
              <a:solidFill>
                <a:srgbClr val="FF0000"/>
              </a:solidFill>
            </a:rPr>
            <a:t>9,33%</a:t>
          </a:r>
          <a:endParaRPr lang="es-EC" sz="1400" b="1" dirty="0">
            <a:solidFill>
              <a:srgbClr val="FF0000"/>
            </a:solidFill>
          </a:endParaRPr>
        </a:p>
      </dgm:t>
    </dgm:pt>
    <dgm:pt modelId="{FC736986-C686-40EB-9108-BE3812DD1514}" type="parTrans" cxnId="{9C13F4FD-5395-4A5B-AC3A-0BB9FB1715DC}">
      <dgm:prSet/>
      <dgm:spPr/>
      <dgm:t>
        <a:bodyPr/>
        <a:lstStyle/>
        <a:p>
          <a:endParaRPr lang="es-EC"/>
        </a:p>
      </dgm:t>
    </dgm:pt>
    <dgm:pt modelId="{B6A0B651-C929-4D6F-88F5-592F70098208}" type="sibTrans" cxnId="{9C13F4FD-5395-4A5B-AC3A-0BB9FB1715DC}">
      <dgm:prSet/>
      <dgm:spPr/>
      <dgm:t>
        <a:bodyPr/>
        <a:lstStyle/>
        <a:p>
          <a:endParaRPr lang="es-EC"/>
        </a:p>
      </dgm:t>
    </dgm:pt>
    <dgm:pt modelId="{DAC8A539-EC67-4B89-A64D-E752E2842B4F}" type="pres">
      <dgm:prSet presAssocID="{F45FC48E-AC81-4437-A2D9-962D086450A2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D6AF4381-DB4A-47F3-9216-96615928C765}" type="pres">
      <dgm:prSet presAssocID="{197ECA09-BB88-4895-9BB5-C74B350FF44D}" presName="firs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7A736A-0DBB-4767-B303-DE0549A63F6B}" type="pres">
      <dgm:prSet presAssocID="{E5621E61-B85A-4DEA-B406-C405B72282CB}" presName="sibTrans" presStyleLbl="sibTrans2D1" presStyleIdx="0" presStyleCnt="2"/>
      <dgm:spPr/>
      <dgm:t>
        <a:bodyPr/>
        <a:lstStyle/>
        <a:p>
          <a:endParaRPr lang="es-EC"/>
        </a:p>
      </dgm:t>
    </dgm:pt>
    <dgm:pt modelId="{9894CF89-5F33-4D86-AE16-A2CFB6FDF350}" type="pres">
      <dgm:prSet presAssocID="{6E2A9463-CB7F-4813-B816-68B2D1670CF7}" presName="middleNode" presStyleCnt="0"/>
      <dgm:spPr/>
    </dgm:pt>
    <dgm:pt modelId="{F2F3A5FF-E45E-4CEE-B629-9A3C4A2D1B20}" type="pres">
      <dgm:prSet presAssocID="{6E2A9463-CB7F-4813-B816-68B2D1670CF7}" presName="padding" presStyleLbl="node1" presStyleIdx="0" presStyleCnt="3"/>
      <dgm:spPr/>
    </dgm:pt>
    <dgm:pt modelId="{558E8BC9-86E5-4059-AD30-AC8BF2A9CB42}" type="pres">
      <dgm:prSet presAssocID="{6E2A9463-CB7F-4813-B816-68B2D1670CF7}" presName="shap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479937-A74B-4D92-B71A-67692D4D349F}" type="pres">
      <dgm:prSet presAssocID="{41EE23DA-780B-4580-8066-EF14AEF1E830}" presName="sibTrans" presStyleLbl="sibTrans2D1" presStyleIdx="1" presStyleCnt="2"/>
      <dgm:spPr>
        <a:xfrm rot="5400000">
          <a:off x="2615530" y="2961026"/>
          <a:ext cx="604242" cy="472595"/>
        </a:xfrm>
        <a:prstGeom prst="triangle">
          <a:avLst/>
        </a:prstGeom>
      </dgm:spPr>
      <dgm:t>
        <a:bodyPr/>
        <a:lstStyle/>
        <a:p>
          <a:endParaRPr lang="es-EC"/>
        </a:p>
      </dgm:t>
    </dgm:pt>
    <dgm:pt modelId="{D802D631-38D1-4A17-AFE7-5A2E0DD1B8AC}" type="pres">
      <dgm:prSet presAssocID="{0E5B7A8F-7FB3-4EEA-8F5A-94D5A81086DD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C13F4FD-5395-4A5B-AC3A-0BB9FB1715DC}" srcId="{F45FC48E-AC81-4437-A2D9-962D086450A2}" destId="{0E5B7A8F-7FB3-4EEA-8F5A-94D5A81086DD}" srcOrd="2" destOrd="0" parTransId="{FC736986-C686-40EB-9108-BE3812DD1514}" sibTransId="{B6A0B651-C929-4D6F-88F5-592F70098208}"/>
    <dgm:cxn modelId="{54321188-35D7-4F31-8CC9-4764A981C3F9}" srcId="{F45FC48E-AC81-4437-A2D9-962D086450A2}" destId="{197ECA09-BB88-4895-9BB5-C74B350FF44D}" srcOrd="0" destOrd="0" parTransId="{499CFFF7-4FE4-4E91-83C4-0CAD67B6919C}" sibTransId="{E5621E61-B85A-4DEA-B406-C405B72282CB}"/>
    <dgm:cxn modelId="{684CE0BC-1EEE-46F5-A70E-A463E2781093}" type="presOf" srcId="{E5621E61-B85A-4DEA-B406-C405B72282CB}" destId="{487A736A-0DBB-4767-B303-DE0549A63F6B}" srcOrd="0" destOrd="0" presId="urn:microsoft.com/office/officeart/2005/8/layout/bProcess2"/>
    <dgm:cxn modelId="{90F3EC24-E17A-4981-BBE8-198A2F2FA5CF}" type="presOf" srcId="{197ECA09-BB88-4895-9BB5-C74B350FF44D}" destId="{D6AF4381-DB4A-47F3-9216-96615928C765}" srcOrd="0" destOrd="0" presId="urn:microsoft.com/office/officeart/2005/8/layout/bProcess2"/>
    <dgm:cxn modelId="{F4A655C7-300F-4F1E-92B8-5FF745C2214A}" type="presOf" srcId="{41EE23DA-780B-4580-8066-EF14AEF1E830}" destId="{19479937-A74B-4D92-B71A-67692D4D349F}" srcOrd="0" destOrd="0" presId="urn:microsoft.com/office/officeart/2005/8/layout/bProcess2"/>
    <dgm:cxn modelId="{AC2DBF6A-C68C-41A7-8621-47C49789FF82}" type="presOf" srcId="{0E5B7A8F-7FB3-4EEA-8F5A-94D5A81086DD}" destId="{D802D631-38D1-4A17-AFE7-5A2E0DD1B8AC}" srcOrd="0" destOrd="0" presId="urn:microsoft.com/office/officeart/2005/8/layout/bProcess2"/>
    <dgm:cxn modelId="{AD25B602-31FE-4706-9FA3-4B59FBCBD33C}" type="presOf" srcId="{F45FC48E-AC81-4437-A2D9-962D086450A2}" destId="{DAC8A539-EC67-4B89-A64D-E752E2842B4F}" srcOrd="0" destOrd="0" presId="urn:microsoft.com/office/officeart/2005/8/layout/bProcess2"/>
    <dgm:cxn modelId="{597AB33D-4330-452B-851E-720A1BD79D84}" type="presOf" srcId="{6E2A9463-CB7F-4813-B816-68B2D1670CF7}" destId="{558E8BC9-86E5-4059-AD30-AC8BF2A9CB42}" srcOrd="0" destOrd="0" presId="urn:microsoft.com/office/officeart/2005/8/layout/bProcess2"/>
    <dgm:cxn modelId="{49FC28AA-CBC1-4AC2-AAE5-7C5F56ABC3A4}" srcId="{F45FC48E-AC81-4437-A2D9-962D086450A2}" destId="{6E2A9463-CB7F-4813-B816-68B2D1670CF7}" srcOrd="1" destOrd="0" parTransId="{17A91AAB-7432-4F51-9E63-05F38BB0C527}" sibTransId="{41EE23DA-780B-4580-8066-EF14AEF1E830}"/>
    <dgm:cxn modelId="{16009BF5-3586-44A4-809D-27B951BE5520}" type="presParOf" srcId="{DAC8A539-EC67-4B89-A64D-E752E2842B4F}" destId="{D6AF4381-DB4A-47F3-9216-96615928C765}" srcOrd="0" destOrd="0" presId="urn:microsoft.com/office/officeart/2005/8/layout/bProcess2"/>
    <dgm:cxn modelId="{D9719177-A70E-4D37-869A-667E3DB9966B}" type="presParOf" srcId="{DAC8A539-EC67-4B89-A64D-E752E2842B4F}" destId="{487A736A-0DBB-4767-B303-DE0549A63F6B}" srcOrd="1" destOrd="0" presId="urn:microsoft.com/office/officeart/2005/8/layout/bProcess2"/>
    <dgm:cxn modelId="{A9D9373B-57C6-4F2E-B16A-B2C64CCE8DF3}" type="presParOf" srcId="{DAC8A539-EC67-4B89-A64D-E752E2842B4F}" destId="{9894CF89-5F33-4D86-AE16-A2CFB6FDF350}" srcOrd="2" destOrd="0" presId="urn:microsoft.com/office/officeart/2005/8/layout/bProcess2"/>
    <dgm:cxn modelId="{12C0B69F-A8E9-4D01-B4D0-F40374D23B57}" type="presParOf" srcId="{9894CF89-5F33-4D86-AE16-A2CFB6FDF350}" destId="{F2F3A5FF-E45E-4CEE-B629-9A3C4A2D1B20}" srcOrd="0" destOrd="0" presId="urn:microsoft.com/office/officeart/2005/8/layout/bProcess2"/>
    <dgm:cxn modelId="{0CF96095-7A8B-4246-8AB5-7165B7B8EC4C}" type="presParOf" srcId="{9894CF89-5F33-4D86-AE16-A2CFB6FDF350}" destId="{558E8BC9-86E5-4059-AD30-AC8BF2A9CB42}" srcOrd="1" destOrd="0" presId="urn:microsoft.com/office/officeart/2005/8/layout/bProcess2"/>
    <dgm:cxn modelId="{C6F6DC36-CF70-47E4-ACC5-91D49684B033}" type="presParOf" srcId="{DAC8A539-EC67-4B89-A64D-E752E2842B4F}" destId="{19479937-A74B-4D92-B71A-67692D4D349F}" srcOrd="3" destOrd="0" presId="urn:microsoft.com/office/officeart/2005/8/layout/bProcess2"/>
    <dgm:cxn modelId="{0EA888CC-FB3D-45DF-BA72-3082C25F7533}" type="presParOf" srcId="{DAC8A539-EC67-4B89-A64D-E752E2842B4F}" destId="{D802D631-38D1-4A17-AFE7-5A2E0DD1B8AC}" srcOrd="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1CB2C7C-BC0C-4E07-BB7C-1BDFD36A9EF6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FF67F09-86D2-4EB5-A3F7-5C88ECD926A2}">
      <dgm:prSet phldrT="[Texto]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C" b="1" dirty="0">
              <a:solidFill>
                <a:schemeClr val="tx1"/>
              </a:solidFill>
            </a:rPr>
            <a:t>ASIGNACIONES PRESUPUESTARIAS</a:t>
          </a:r>
        </a:p>
      </dgm:t>
    </dgm:pt>
    <dgm:pt modelId="{A65549C5-A856-4195-8288-2500341477C8}" type="parTrans" cxnId="{0CE51955-E250-40B8-B4FA-E0DF5E4B5D6B}">
      <dgm:prSet/>
      <dgm:spPr/>
      <dgm:t>
        <a:bodyPr/>
        <a:lstStyle/>
        <a:p>
          <a:endParaRPr lang="es-EC"/>
        </a:p>
      </dgm:t>
    </dgm:pt>
    <dgm:pt modelId="{2E92012A-D7DB-45B0-8D81-8408964A6123}" type="sibTrans" cxnId="{0CE51955-E250-40B8-B4FA-E0DF5E4B5D6B}">
      <dgm:prSet/>
      <dgm:spPr/>
      <dgm:t>
        <a:bodyPr/>
        <a:lstStyle/>
        <a:p>
          <a:endParaRPr lang="es-EC"/>
        </a:p>
      </dgm:t>
    </dgm:pt>
    <dgm:pt modelId="{8CD60DA4-24D1-4044-9CA4-B2080D9EFE6E}">
      <dgm:prSet phldrT="[Texto]"/>
      <dgm:spPr/>
      <dgm:t>
        <a:bodyPr/>
        <a:lstStyle/>
        <a:p>
          <a:r>
            <a:rPr lang="es-EC" b="1" dirty="0"/>
            <a:t>AFECTARÓN CUMPLIMIENTO OPERACIONES CECOEN HASTA 28,6 %</a:t>
          </a:r>
        </a:p>
      </dgm:t>
    </dgm:pt>
    <dgm:pt modelId="{A1FB9A4B-E052-42DB-8613-F55A5A8DC043}" type="parTrans" cxnId="{9C4CCA14-81E2-46D1-9B1D-60D70E397DD8}">
      <dgm:prSet/>
      <dgm:spPr/>
      <dgm:t>
        <a:bodyPr/>
        <a:lstStyle/>
        <a:p>
          <a:endParaRPr lang="es-EC"/>
        </a:p>
      </dgm:t>
    </dgm:pt>
    <dgm:pt modelId="{B9A09902-05CB-46C8-AA9F-387E3450F67C}" type="sibTrans" cxnId="{9C4CCA14-81E2-46D1-9B1D-60D70E397DD8}">
      <dgm:prSet/>
      <dgm:spPr/>
      <dgm:t>
        <a:bodyPr/>
        <a:lstStyle/>
        <a:p>
          <a:endParaRPr lang="es-EC"/>
        </a:p>
      </dgm:t>
    </dgm:pt>
    <dgm:pt modelId="{AB7AECEB-5B33-4DFD-A60C-268306CF2E8D}">
      <dgm:prSet phldrT="[Texto]"/>
      <dgm:spPr/>
      <dgm:t>
        <a:bodyPr/>
        <a:lstStyle/>
        <a:p>
          <a:r>
            <a:rPr lang="es-EC" b="1" dirty="0"/>
            <a:t>LIMITARON EL ALISTAMIENTO OPERACIONAL EN EL ÚLTIMO LUSTRO.</a:t>
          </a:r>
        </a:p>
      </dgm:t>
    </dgm:pt>
    <dgm:pt modelId="{9984E4FA-3006-4D98-82EF-D659444302FD}" type="parTrans" cxnId="{8766D968-4F45-48A4-B408-FE32CDB4F497}">
      <dgm:prSet/>
      <dgm:spPr/>
      <dgm:t>
        <a:bodyPr/>
        <a:lstStyle/>
        <a:p>
          <a:endParaRPr lang="es-EC"/>
        </a:p>
      </dgm:t>
    </dgm:pt>
    <dgm:pt modelId="{72699560-DF8F-40CE-BB36-FF57BC5A17FB}" type="sibTrans" cxnId="{8766D968-4F45-48A4-B408-FE32CDB4F497}">
      <dgm:prSet/>
      <dgm:spPr/>
      <dgm:t>
        <a:bodyPr/>
        <a:lstStyle/>
        <a:p>
          <a:endParaRPr lang="es-EC"/>
        </a:p>
      </dgm:t>
    </dgm:pt>
    <dgm:pt modelId="{DF403E5A-CE42-435B-89D7-9B21F3B2B5FB}">
      <dgm:prSet phldrT="[Texto]"/>
      <dgm:spPr>
        <a:solidFill>
          <a:schemeClr val="accent3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C" b="1" dirty="0">
              <a:solidFill>
                <a:schemeClr val="tx1"/>
              </a:solidFill>
            </a:rPr>
            <a:t>TECHOS PRESUPUESTARIOS </a:t>
          </a:r>
        </a:p>
      </dgm:t>
    </dgm:pt>
    <dgm:pt modelId="{1E9BC22F-94F7-451C-A8FE-954379072599}" type="parTrans" cxnId="{CE0F6DD2-352E-4928-9AE6-40F98E80F8C1}">
      <dgm:prSet/>
      <dgm:spPr/>
      <dgm:t>
        <a:bodyPr/>
        <a:lstStyle/>
        <a:p>
          <a:endParaRPr lang="es-EC"/>
        </a:p>
      </dgm:t>
    </dgm:pt>
    <dgm:pt modelId="{253DFE12-8716-474A-B776-1F9CC949AC15}" type="sibTrans" cxnId="{CE0F6DD2-352E-4928-9AE6-40F98E80F8C1}">
      <dgm:prSet/>
      <dgm:spPr/>
      <dgm:t>
        <a:bodyPr/>
        <a:lstStyle/>
        <a:p>
          <a:endParaRPr lang="es-EC"/>
        </a:p>
      </dgm:t>
    </dgm:pt>
    <dgm:pt modelId="{84E54E1E-180F-4244-BACA-4A8001E8620E}">
      <dgm:prSet phldrT="[Texto]"/>
      <dgm:spPr/>
      <dgm:t>
        <a:bodyPr/>
        <a:lstStyle/>
        <a:p>
          <a:pPr algn="ctr"/>
          <a:r>
            <a:rPr lang="es-EC" b="1" dirty="0"/>
            <a:t>MEDIDA COMÚN EN LA PLANIFICACIÓN OPERATIVA</a:t>
          </a:r>
        </a:p>
      </dgm:t>
    </dgm:pt>
    <dgm:pt modelId="{EA74EC8C-D426-4ADE-B2FC-E22EDC0546AA}" type="parTrans" cxnId="{366EBA6E-7CEE-4CEB-A277-C103770E4CF3}">
      <dgm:prSet/>
      <dgm:spPr/>
      <dgm:t>
        <a:bodyPr/>
        <a:lstStyle/>
        <a:p>
          <a:endParaRPr lang="es-EC"/>
        </a:p>
      </dgm:t>
    </dgm:pt>
    <dgm:pt modelId="{52770B52-9C05-4588-B62C-24E109A42388}" type="sibTrans" cxnId="{366EBA6E-7CEE-4CEB-A277-C103770E4CF3}">
      <dgm:prSet/>
      <dgm:spPr/>
      <dgm:t>
        <a:bodyPr/>
        <a:lstStyle/>
        <a:p>
          <a:endParaRPr lang="es-EC"/>
        </a:p>
      </dgm:t>
    </dgm:pt>
    <dgm:pt modelId="{608B8255-1D17-425B-A10C-66FAFA5C3C95}">
      <dgm:prSet phldrT="[Texto]"/>
      <dgm:spPr/>
      <dgm:t>
        <a:bodyPr/>
        <a:lstStyle/>
        <a:p>
          <a:r>
            <a:rPr lang="es-EC" b="1" dirty="0"/>
            <a:t>NO INDICA LA REALIDAD DEL REAPARTO.</a:t>
          </a:r>
        </a:p>
      </dgm:t>
    </dgm:pt>
    <dgm:pt modelId="{C9160A43-1482-411A-8BC4-BEB463939575}" type="parTrans" cxnId="{19B77D98-00E5-44F8-AD90-D5A38DC3F6D5}">
      <dgm:prSet/>
      <dgm:spPr/>
      <dgm:t>
        <a:bodyPr/>
        <a:lstStyle/>
        <a:p>
          <a:endParaRPr lang="es-EC"/>
        </a:p>
      </dgm:t>
    </dgm:pt>
    <dgm:pt modelId="{E8AEF0E1-929F-4B2A-8AF9-AE8E9A49BA72}" type="sibTrans" cxnId="{19B77D98-00E5-44F8-AD90-D5A38DC3F6D5}">
      <dgm:prSet/>
      <dgm:spPr/>
      <dgm:t>
        <a:bodyPr/>
        <a:lstStyle/>
        <a:p>
          <a:endParaRPr lang="es-EC"/>
        </a:p>
      </dgm:t>
    </dgm:pt>
    <dgm:pt modelId="{6D871304-F5A0-481B-9AB1-ADAEF85D2292}">
      <dgm:prSet phldrT="[Texto]"/>
      <dgm:spPr>
        <a:solidFill>
          <a:schemeClr val="accent4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C" b="1" dirty="0">
              <a:solidFill>
                <a:schemeClr val="tx1"/>
              </a:solidFill>
            </a:rPr>
            <a:t>PRESUPUESTO POR OBJETIVOS </a:t>
          </a:r>
        </a:p>
      </dgm:t>
    </dgm:pt>
    <dgm:pt modelId="{0B0AD337-3DEC-468C-8965-4172343A4F53}" type="parTrans" cxnId="{00984439-7EFD-43E3-B1C7-787E4F9C2A9E}">
      <dgm:prSet/>
      <dgm:spPr/>
      <dgm:t>
        <a:bodyPr/>
        <a:lstStyle/>
        <a:p>
          <a:endParaRPr lang="es-EC"/>
        </a:p>
      </dgm:t>
    </dgm:pt>
    <dgm:pt modelId="{AC4921C2-6510-4753-BEDC-07CB244E3697}" type="sibTrans" cxnId="{00984439-7EFD-43E3-B1C7-787E4F9C2A9E}">
      <dgm:prSet/>
      <dgm:spPr/>
      <dgm:t>
        <a:bodyPr/>
        <a:lstStyle/>
        <a:p>
          <a:endParaRPr lang="es-EC"/>
        </a:p>
      </dgm:t>
    </dgm:pt>
    <dgm:pt modelId="{AF597B0C-7CD3-4B43-A85D-9AD301B70FEF}">
      <dgm:prSet phldrT="[Texto]"/>
      <dgm:spPr/>
      <dgm:t>
        <a:bodyPr/>
        <a:lstStyle/>
        <a:p>
          <a:pPr algn="ctr"/>
          <a:r>
            <a:rPr lang="es-EC" b="1" dirty="0"/>
            <a:t>MANTENER INIDICADORES AJUSTADOS A LA REALIDAD Y MEJORAR EL CUMPLIMIENTO POA</a:t>
          </a:r>
        </a:p>
      </dgm:t>
    </dgm:pt>
    <dgm:pt modelId="{D8E7D197-5CCE-4162-A338-2648912C4DE8}" type="parTrans" cxnId="{68ABA1F9-5DFC-4FB3-8EB6-DC91B95F4AC6}">
      <dgm:prSet/>
      <dgm:spPr/>
      <dgm:t>
        <a:bodyPr/>
        <a:lstStyle/>
        <a:p>
          <a:endParaRPr lang="es-EC"/>
        </a:p>
      </dgm:t>
    </dgm:pt>
    <dgm:pt modelId="{3208CFD4-6961-483A-AA0E-C6F9430234DF}" type="sibTrans" cxnId="{68ABA1F9-5DFC-4FB3-8EB6-DC91B95F4AC6}">
      <dgm:prSet/>
      <dgm:spPr/>
      <dgm:t>
        <a:bodyPr/>
        <a:lstStyle/>
        <a:p>
          <a:endParaRPr lang="es-EC"/>
        </a:p>
      </dgm:t>
    </dgm:pt>
    <dgm:pt modelId="{5C0C6F6E-16D8-42DD-BA81-58AFE44485AA}">
      <dgm:prSet phldrT="[Texto]"/>
      <dgm:spPr/>
      <dgm:t>
        <a:bodyPr/>
        <a:lstStyle/>
        <a:p>
          <a:r>
            <a:rPr lang="es-EC" b="1" dirty="0"/>
            <a:t>ES LA CONEXIÓN CON LOS OBJETIVOS INSTITUCIONALES</a:t>
          </a:r>
        </a:p>
      </dgm:t>
    </dgm:pt>
    <dgm:pt modelId="{450CF7EC-DFF0-4543-9C1D-A4D849BB6E7C}" type="parTrans" cxnId="{906FCC00-8588-4994-8DCC-1EF0B563451F}">
      <dgm:prSet/>
      <dgm:spPr/>
      <dgm:t>
        <a:bodyPr/>
        <a:lstStyle/>
        <a:p>
          <a:endParaRPr lang="es-EC"/>
        </a:p>
      </dgm:t>
    </dgm:pt>
    <dgm:pt modelId="{8E52910A-2602-418D-A8EE-A890FC24F217}" type="sibTrans" cxnId="{906FCC00-8588-4994-8DCC-1EF0B563451F}">
      <dgm:prSet/>
      <dgm:spPr/>
      <dgm:t>
        <a:bodyPr/>
        <a:lstStyle/>
        <a:p>
          <a:endParaRPr lang="es-EC"/>
        </a:p>
      </dgm:t>
    </dgm:pt>
    <dgm:pt modelId="{4B314AE2-1B48-4D4A-94E9-D8D27F53FDF6}">
      <dgm:prSet phldrT="[Texto]"/>
      <dgm:spPr/>
      <dgm:t>
        <a:bodyPr/>
        <a:lstStyle/>
        <a:p>
          <a:r>
            <a:rPr lang="es-EC" b="1" dirty="0"/>
            <a:t>SE REALIZA DE MENOR A MAYOR NACE EN LOS REPARTOS.</a:t>
          </a:r>
        </a:p>
      </dgm:t>
    </dgm:pt>
    <dgm:pt modelId="{C6683591-D829-47FE-827A-25D5BB3BDBAE}" type="parTrans" cxnId="{003CE5AF-100F-4271-A8E8-9CDFCA282C79}">
      <dgm:prSet/>
      <dgm:spPr/>
      <dgm:t>
        <a:bodyPr/>
        <a:lstStyle/>
        <a:p>
          <a:endParaRPr lang="es-EC"/>
        </a:p>
      </dgm:t>
    </dgm:pt>
    <dgm:pt modelId="{482CA299-ECA5-4C92-9BF8-D143FB480068}" type="sibTrans" cxnId="{003CE5AF-100F-4271-A8E8-9CDFCA282C79}">
      <dgm:prSet/>
      <dgm:spPr/>
      <dgm:t>
        <a:bodyPr/>
        <a:lstStyle/>
        <a:p>
          <a:endParaRPr lang="es-EC"/>
        </a:p>
      </dgm:t>
    </dgm:pt>
    <dgm:pt modelId="{B05FFFAD-112E-4520-9678-EBE29DC5544F}">
      <dgm:prSet phldrT="[Texto]"/>
      <dgm:spPr/>
      <dgm:t>
        <a:bodyPr/>
        <a:lstStyle/>
        <a:p>
          <a:r>
            <a:rPr lang="es-EC" b="1" dirty="0"/>
            <a:t>LOS REQUERIMIENTOS SUPERAN A LOS RECURSOS.</a:t>
          </a:r>
        </a:p>
      </dgm:t>
    </dgm:pt>
    <dgm:pt modelId="{510F2A28-BEF0-49D0-811A-C9DC6A30CCCE}" type="parTrans" cxnId="{0C88AE61-4CEF-4E3B-A7A5-231B035E470C}">
      <dgm:prSet/>
      <dgm:spPr/>
      <dgm:t>
        <a:bodyPr/>
        <a:lstStyle/>
        <a:p>
          <a:endParaRPr lang="es-EC"/>
        </a:p>
      </dgm:t>
    </dgm:pt>
    <dgm:pt modelId="{8B19D474-0056-4A35-BFFB-768BC7336828}" type="sibTrans" cxnId="{0C88AE61-4CEF-4E3B-A7A5-231B035E470C}">
      <dgm:prSet/>
      <dgm:spPr/>
      <dgm:t>
        <a:bodyPr/>
        <a:lstStyle/>
        <a:p>
          <a:endParaRPr lang="es-EC"/>
        </a:p>
      </dgm:t>
    </dgm:pt>
    <dgm:pt modelId="{0836E6A7-A434-4DA1-AE92-510FA11CC7B7}">
      <dgm:prSet phldrT="[Texto]"/>
      <dgm:spPr/>
      <dgm:t>
        <a:bodyPr/>
        <a:lstStyle/>
        <a:p>
          <a:r>
            <a:rPr lang="es-EC" b="1" dirty="0"/>
            <a:t>DESCENDENTE DESDE EL MAS ALTO NIVEL.</a:t>
          </a:r>
        </a:p>
      </dgm:t>
    </dgm:pt>
    <dgm:pt modelId="{D1A086B9-D47B-43F7-876A-44997F18816F}" type="parTrans" cxnId="{1ABBADA5-DA1C-494B-AC2A-420CF917A645}">
      <dgm:prSet/>
      <dgm:spPr/>
      <dgm:t>
        <a:bodyPr/>
        <a:lstStyle/>
        <a:p>
          <a:endParaRPr lang="es-EC"/>
        </a:p>
      </dgm:t>
    </dgm:pt>
    <dgm:pt modelId="{12C97409-FF1E-4037-82F4-915F3021BE21}" type="sibTrans" cxnId="{1ABBADA5-DA1C-494B-AC2A-420CF917A645}">
      <dgm:prSet/>
      <dgm:spPr/>
      <dgm:t>
        <a:bodyPr/>
        <a:lstStyle/>
        <a:p>
          <a:endParaRPr lang="es-EC"/>
        </a:p>
      </dgm:t>
    </dgm:pt>
    <dgm:pt modelId="{A1690E8F-E624-4AE7-B08C-14DC67101017}" type="pres">
      <dgm:prSet presAssocID="{E1CB2C7C-BC0C-4E07-BB7C-1BDFD36A9EF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588F9A07-0E6D-4FDC-8E43-ED4FE5DED229}" type="pres">
      <dgm:prSet presAssocID="{4FF67F09-86D2-4EB5-A3F7-5C88ECD926A2}" presName="root" presStyleCnt="0"/>
      <dgm:spPr/>
    </dgm:pt>
    <dgm:pt modelId="{6C88A0B7-3FF4-43DF-B86C-D4D605FB90CD}" type="pres">
      <dgm:prSet presAssocID="{4FF67F09-86D2-4EB5-A3F7-5C88ECD926A2}" presName="rootComposite" presStyleCnt="0"/>
      <dgm:spPr/>
    </dgm:pt>
    <dgm:pt modelId="{31EC7CA0-F9B6-41F2-9BC6-CAD67EC7DB3A}" type="pres">
      <dgm:prSet presAssocID="{4FF67F09-86D2-4EB5-A3F7-5C88ECD926A2}" presName="rootText" presStyleLbl="node1" presStyleIdx="0" presStyleCnt="3"/>
      <dgm:spPr/>
      <dgm:t>
        <a:bodyPr/>
        <a:lstStyle/>
        <a:p>
          <a:endParaRPr lang="es-EC"/>
        </a:p>
      </dgm:t>
    </dgm:pt>
    <dgm:pt modelId="{4060718B-B317-414B-9740-4DD5B5021CE7}" type="pres">
      <dgm:prSet presAssocID="{4FF67F09-86D2-4EB5-A3F7-5C88ECD926A2}" presName="rootConnector" presStyleLbl="node1" presStyleIdx="0" presStyleCnt="3"/>
      <dgm:spPr/>
      <dgm:t>
        <a:bodyPr/>
        <a:lstStyle/>
        <a:p>
          <a:endParaRPr lang="es-EC"/>
        </a:p>
      </dgm:t>
    </dgm:pt>
    <dgm:pt modelId="{06E17D27-FF5D-42AF-B843-CCE620546FC3}" type="pres">
      <dgm:prSet presAssocID="{4FF67F09-86D2-4EB5-A3F7-5C88ECD926A2}" presName="childShape" presStyleCnt="0"/>
      <dgm:spPr/>
    </dgm:pt>
    <dgm:pt modelId="{6B61D3A9-9D1A-48A2-B890-886404F4BC1C}" type="pres">
      <dgm:prSet presAssocID="{A1FB9A4B-E052-42DB-8613-F55A5A8DC043}" presName="Name13" presStyleLbl="parChTrans1D2" presStyleIdx="0" presStyleCnt="9"/>
      <dgm:spPr/>
      <dgm:t>
        <a:bodyPr/>
        <a:lstStyle/>
        <a:p>
          <a:endParaRPr lang="es-EC"/>
        </a:p>
      </dgm:t>
    </dgm:pt>
    <dgm:pt modelId="{90115038-8831-48BF-AAE4-8AE88C9F4860}" type="pres">
      <dgm:prSet presAssocID="{8CD60DA4-24D1-4044-9CA4-B2080D9EFE6E}" presName="childText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2774AE-176E-4CF2-A644-4F7493220148}" type="pres">
      <dgm:prSet presAssocID="{9984E4FA-3006-4D98-82EF-D659444302FD}" presName="Name13" presStyleLbl="parChTrans1D2" presStyleIdx="1" presStyleCnt="9"/>
      <dgm:spPr/>
      <dgm:t>
        <a:bodyPr/>
        <a:lstStyle/>
        <a:p>
          <a:endParaRPr lang="es-EC"/>
        </a:p>
      </dgm:t>
    </dgm:pt>
    <dgm:pt modelId="{AC3450F7-AF56-4E62-BA9F-B1A60F209847}" type="pres">
      <dgm:prSet presAssocID="{AB7AECEB-5B33-4DFD-A60C-268306CF2E8D}" presName="childText" presStyleLbl="bgAcc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E559A4-7540-4D75-B123-AFC178A2E3DB}" type="pres">
      <dgm:prSet presAssocID="{510F2A28-BEF0-49D0-811A-C9DC6A30CCCE}" presName="Name13" presStyleLbl="parChTrans1D2" presStyleIdx="2" presStyleCnt="9"/>
      <dgm:spPr/>
      <dgm:t>
        <a:bodyPr/>
        <a:lstStyle/>
        <a:p>
          <a:endParaRPr lang="es-EC"/>
        </a:p>
      </dgm:t>
    </dgm:pt>
    <dgm:pt modelId="{03028A73-AD43-4876-873E-87B1FCA0CEC7}" type="pres">
      <dgm:prSet presAssocID="{B05FFFAD-112E-4520-9678-EBE29DC5544F}" presName="childText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042E80-2041-49BF-A7ED-2F47791245E6}" type="pres">
      <dgm:prSet presAssocID="{DF403E5A-CE42-435B-89D7-9B21F3B2B5FB}" presName="root" presStyleCnt="0"/>
      <dgm:spPr/>
    </dgm:pt>
    <dgm:pt modelId="{E9B80632-CA08-487B-B694-98873907CAAF}" type="pres">
      <dgm:prSet presAssocID="{DF403E5A-CE42-435B-89D7-9B21F3B2B5FB}" presName="rootComposite" presStyleCnt="0"/>
      <dgm:spPr/>
    </dgm:pt>
    <dgm:pt modelId="{1979E1B1-B944-448E-B5E8-0F302A9ED9A4}" type="pres">
      <dgm:prSet presAssocID="{DF403E5A-CE42-435B-89D7-9B21F3B2B5FB}" presName="rootText" presStyleLbl="node1" presStyleIdx="1" presStyleCnt="3"/>
      <dgm:spPr/>
      <dgm:t>
        <a:bodyPr/>
        <a:lstStyle/>
        <a:p>
          <a:endParaRPr lang="es-EC"/>
        </a:p>
      </dgm:t>
    </dgm:pt>
    <dgm:pt modelId="{7D7CD152-E408-47E0-BFC5-EDAF62EA87B2}" type="pres">
      <dgm:prSet presAssocID="{DF403E5A-CE42-435B-89D7-9B21F3B2B5FB}" presName="rootConnector" presStyleLbl="node1" presStyleIdx="1" presStyleCnt="3"/>
      <dgm:spPr/>
      <dgm:t>
        <a:bodyPr/>
        <a:lstStyle/>
        <a:p>
          <a:endParaRPr lang="es-EC"/>
        </a:p>
      </dgm:t>
    </dgm:pt>
    <dgm:pt modelId="{BA5F7421-4804-4DC6-8E44-56DCDDD1F3CE}" type="pres">
      <dgm:prSet presAssocID="{DF403E5A-CE42-435B-89D7-9B21F3B2B5FB}" presName="childShape" presStyleCnt="0"/>
      <dgm:spPr/>
    </dgm:pt>
    <dgm:pt modelId="{5AC4B6A2-B9CB-4E61-8E45-64E411D3D714}" type="pres">
      <dgm:prSet presAssocID="{EA74EC8C-D426-4ADE-B2FC-E22EDC0546AA}" presName="Name13" presStyleLbl="parChTrans1D2" presStyleIdx="3" presStyleCnt="9"/>
      <dgm:spPr/>
      <dgm:t>
        <a:bodyPr/>
        <a:lstStyle/>
        <a:p>
          <a:endParaRPr lang="es-EC"/>
        </a:p>
      </dgm:t>
    </dgm:pt>
    <dgm:pt modelId="{C8871889-6356-46CB-A32E-181CC4CBBFCF}" type="pres">
      <dgm:prSet presAssocID="{84E54E1E-180F-4244-BACA-4A8001E8620E}" presName="childText" presStyleLbl="bgAcc1" presStyleIdx="3" presStyleCnt="9" custLinFactNeighborX="-2797" custLinFactNeighborY="105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471995-BE6D-4DE8-B9C0-D474458AC9CF}" type="pres">
      <dgm:prSet presAssocID="{C9160A43-1482-411A-8BC4-BEB463939575}" presName="Name13" presStyleLbl="parChTrans1D2" presStyleIdx="4" presStyleCnt="9"/>
      <dgm:spPr/>
      <dgm:t>
        <a:bodyPr/>
        <a:lstStyle/>
        <a:p>
          <a:endParaRPr lang="es-EC"/>
        </a:p>
      </dgm:t>
    </dgm:pt>
    <dgm:pt modelId="{EDE81E86-2E2A-4EEA-A792-52967609AD69}" type="pres">
      <dgm:prSet presAssocID="{608B8255-1D17-425B-A10C-66FAFA5C3C95}" presName="childText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BB8A7B-B69B-45BD-9336-4FC9DE7A5423}" type="pres">
      <dgm:prSet presAssocID="{C6683591-D829-47FE-827A-25D5BB3BDBAE}" presName="Name13" presStyleLbl="parChTrans1D2" presStyleIdx="5" presStyleCnt="9"/>
      <dgm:spPr/>
      <dgm:t>
        <a:bodyPr/>
        <a:lstStyle/>
        <a:p>
          <a:endParaRPr lang="es-EC"/>
        </a:p>
      </dgm:t>
    </dgm:pt>
    <dgm:pt modelId="{27E22A52-8F54-4804-AAB2-30E03026DF8E}" type="pres">
      <dgm:prSet presAssocID="{4B314AE2-1B48-4D4A-94E9-D8D27F53FDF6}" presName="childText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0226D4-9B2F-4471-8BB3-D6BF737F6A2B}" type="pres">
      <dgm:prSet presAssocID="{6D871304-F5A0-481B-9AB1-ADAEF85D2292}" presName="root" presStyleCnt="0"/>
      <dgm:spPr/>
    </dgm:pt>
    <dgm:pt modelId="{C71A1566-506F-420F-BF80-08639526FF3A}" type="pres">
      <dgm:prSet presAssocID="{6D871304-F5A0-481B-9AB1-ADAEF85D2292}" presName="rootComposite" presStyleCnt="0"/>
      <dgm:spPr/>
    </dgm:pt>
    <dgm:pt modelId="{FE8F458F-7ED5-471D-B345-19F0809560F1}" type="pres">
      <dgm:prSet presAssocID="{6D871304-F5A0-481B-9AB1-ADAEF85D2292}" presName="rootText" presStyleLbl="node1" presStyleIdx="2" presStyleCnt="3"/>
      <dgm:spPr/>
      <dgm:t>
        <a:bodyPr/>
        <a:lstStyle/>
        <a:p>
          <a:endParaRPr lang="es-EC"/>
        </a:p>
      </dgm:t>
    </dgm:pt>
    <dgm:pt modelId="{66E91C53-DA4E-4666-9026-52CB35F0B5B6}" type="pres">
      <dgm:prSet presAssocID="{6D871304-F5A0-481B-9AB1-ADAEF85D2292}" presName="rootConnector" presStyleLbl="node1" presStyleIdx="2" presStyleCnt="3"/>
      <dgm:spPr/>
      <dgm:t>
        <a:bodyPr/>
        <a:lstStyle/>
        <a:p>
          <a:endParaRPr lang="es-EC"/>
        </a:p>
      </dgm:t>
    </dgm:pt>
    <dgm:pt modelId="{1639BE05-D24B-4510-92AA-B02D9C9FA89A}" type="pres">
      <dgm:prSet presAssocID="{6D871304-F5A0-481B-9AB1-ADAEF85D2292}" presName="childShape" presStyleCnt="0"/>
      <dgm:spPr/>
    </dgm:pt>
    <dgm:pt modelId="{E35EDCD3-8F3E-43BF-9702-269E4A8078A8}" type="pres">
      <dgm:prSet presAssocID="{D8E7D197-5CCE-4162-A338-2648912C4DE8}" presName="Name13" presStyleLbl="parChTrans1D2" presStyleIdx="6" presStyleCnt="9"/>
      <dgm:spPr/>
      <dgm:t>
        <a:bodyPr/>
        <a:lstStyle/>
        <a:p>
          <a:endParaRPr lang="es-EC"/>
        </a:p>
      </dgm:t>
    </dgm:pt>
    <dgm:pt modelId="{EABED330-4A9F-44B5-A797-39EC9C44637B}" type="pres">
      <dgm:prSet presAssocID="{AF597B0C-7CD3-4B43-A85D-9AD301B70FEF}" presName="childText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110FAE-5CF0-4B47-862A-E2B6D13A53E4}" type="pres">
      <dgm:prSet presAssocID="{450CF7EC-DFF0-4543-9C1D-A4D849BB6E7C}" presName="Name13" presStyleLbl="parChTrans1D2" presStyleIdx="7" presStyleCnt="9"/>
      <dgm:spPr/>
      <dgm:t>
        <a:bodyPr/>
        <a:lstStyle/>
        <a:p>
          <a:endParaRPr lang="es-EC"/>
        </a:p>
      </dgm:t>
    </dgm:pt>
    <dgm:pt modelId="{1290DD67-7E81-4074-9631-B6E1D38307A4}" type="pres">
      <dgm:prSet presAssocID="{5C0C6F6E-16D8-42DD-BA81-58AFE44485AA}" presName="childText" presStyleLbl="bgAcc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29213E-CEE7-437C-9050-B0A2C1B67D68}" type="pres">
      <dgm:prSet presAssocID="{D1A086B9-D47B-43F7-876A-44997F18816F}" presName="Name13" presStyleLbl="parChTrans1D2" presStyleIdx="8" presStyleCnt="9"/>
      <dgm:spPr/>
      <dgm:t>
        <a:bodyPr/>
        <a:lstStyle/>
        <a:p>
          <a:endParaRPr lang="es-EC"/>
        </a:p>
      </dgm:t>
    </dgm:pt>
    <dgm:pt modelId="{BC5336A4-FF68-44CB-9FCE-F6E5FD288E92}" type="pres">
      <dgm:prSet presAssocID="{0836E6A7-A434-4DA1-AE92-510FA11CC7B7}" presName="childText" presStyleLbl="bgAcc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ABBADA5-DA1C-494B-AC2A-420CF917A645}" srcId="{6D871304-F5A0-481B-9AB1-ADAEF85D2292}" destId="{0836E6A7-A434-4DA1-AE92-510FA11CC7B7}" srcOrd="2" destOrd="0" parTransId="{D1A086B9-D47B-43F7-876A-44997F18816F}" sibTransId="{12C97409-FF1E-4037-82F4-915F3021BE21}"/>
    <dgm:cxn modelId="{018FF6AB-B355-414E-8E96-AD42B1FA909F}" type="presOf" srcId="{4FF67F09-86D2-4EB5-A3F7-5C88ECD926A2}" destId="{4060718B-B317-414B-9740-4DD5B5021CE7}" srcOrd="1" destOrd="0" presId="urn:microsoft.com/office/officeart/2005/8/layout/hierarchy3"/>
    <dgm:cxn modelId="{08FCA7BF-85BD-4408-9F4C-ABBA6D03C053}" type="presOf" srcId="{0836E6A7-A434-4DA1-AE92-510FA11CC7B7}" destId="{BC5336A4-FF68-44CB-9FCE-F6E5FD288E92}" srcOrd="0" destOrd="0" presId="urn:microsoft.com/office/officeart/2005/8/layout/hierarchy3"/>
    <dgm:cxn modelId="{00984439-7EFD-43E3-B1C7-787E4F9C2A9E}" srcId="{E1CB2C7C-BC0C-4E07-BB7C-1BDFD36A9EF6}" destId="{6D871304-F5A0-481B-9AB1-ADAEF85D2292}" srcOrd="2" destOrd="0" parTransId="{0B0AD337-3DEC-468C-8965-4172343A4F53}" sibTransId="{AC4921C2-6510-4753-BEDC-07CB244E3697}"/>
    <dgm:cxn modelId="{A4B21E2B-C8AC-405D-BFE7-41237E196C9C}" type="presOf" srcId="{5C0C6F6E-16D8-42DD-BA81-58AFE44485AA}" destId="{1290DD67-7E81-4074-9631-B6E1D38307A4}" srcOrd="0" destOrd="0" presId="urn:microsoft.com/office/officeart/2005/8/layout/hierarchy3"/>
    <dgm:cxn modelId="{583C803B-295D-4A36-BEEF-C5C57F8E33A1}" type="presOf" srcId="{450CF7EC-DFF0-4543-9C1D-A4D849BB6E7C}" destId="{27110FAE-5CF0-4B47-862A-E2B6D13A53E4}" srcOrd="0" destOrd="0" presId="urn:microsoft.com/office/officeart/2005/8/layout/hierarchy3"/>
    <dgm:cxn modelId="{1D77872D-9EA2-4B08-A8AD-396F7A561D90}" type="presOf" srcId="{C9160A43-1482-411A-8BC4-BEB463939575}" destId="{B5471995-BE6D-4DE8-B9C0-D474458AC9CF}" srcOrd="0" destOrd="0" presId="urn:microsoft.com/office/officeart/2005/8/layout/hierarchy3"/>
    <dgm:cxn modelId="{AD7F35A8-6C78-4823-AB58-F71EB3C5E8CD}" type="presOf" srcId="{84E54E1E-180F-4244-BACA-4A8001E8620E}" destId="{C8871889-6356-46CB-A32E-181CC4CBBFCF}" srcOrd="0" destOrd="0" presId="urn:microsoft.com/office/officeart/2005/8/layout/hierarchy3"/>
    <dgm:cxn modelId="{906FCC00-8588-4994-8DCC-1EF0B563451F}" srcId="{6D871304-F5A0-481B-9AB1-ADAEF85D2292}" destId="{5C0C6F6E-16D8-42DD-BA81-58AFE44485AA}" srcOrd="1" destOrd="0" parTransId="{450CF7EC-DFF0-4543-9C1D-A4D849BB6E7C}" sibTransId="{8E52910A-2602-418D-A8EE-A890FC24F217}"/>
    <dgm:cxn modelId="{8766D968-4F45-48A4-B408-FE32CDB4F497}" srcId="{4FF67F09-86D2-4EB5-A3F7-5C88ECD926A2}" destId="{AB7AECEB-5B33-4DFD-A60C-268306CF2E8D}" srcOrd="1" destOrd="0" parTransId="{9984E4FA-3006-4D98-82EF-D659444302FD}" sibTransId="{72699560-DF8F-40CE-BB36-FF57BC5A17FB}"/>
    <dgm:cxn modelId="{0C88AE61-4CEF-4E3B-A7A5-231B035E470C}" srcId="{4FF67F09-86D2-4EB5-A3F7-5C88ECD926A2}" destId="{B05FFFAD-112E-4520-9678-EBE29DC5544F}" srcOrd="2" destOrd="0" parTransId="{510F2A28-BEF0-49D0-811A-C9DC6A30CCCE}" sibTransId="{8B19D474-0056-4A35-BFFB-768BC7336828}"/>
    <dgm:cxn modelId="{CB48C2AE-0317-4265-BCDF-034D44FF7BE4}" type="presOf" srcId="{6D871304-F5A0-481B-9AB1-ADAEF85D2292}" destId="{FE8F458F-7ED5-471D-B345-19F0809560F1}" srcOrd="0" destOrd="0" presId="urn:microsoft.com/office/officeart/2005/8/layout/hierarchy3"/>
    <dgm:cxn modelId="{B4D1160C-C387-4DD4-BA46-FB7231674F4A}" type="presOf" srcId="{B05FFFAD-112E-4520-9678-EBE29DC5544F}" destId="{03028A73-AD43-4876-873E-87B1FCA0CEC7}" srcOrd="0" destOrd="0" presId="urn:microsoft.com/office/officeart/2005/8/layout/hierarchy3"/>
    <dgm:cxn modelId="{68ABA1F9-5DFC-4FB3-8EB6-DC91B95F4AC6}" srcId="{6D871304-F5A0-481B-9AB1-ADAEF85D2292}" destId="{AF597B0C-7CD3-4B43-A85D-9AD301B70FEF}" srcOrd="0" destOrd="0" parTransId="{D8E7D197-5CCE-4162-A338-2648912C4DE8}" sibTransId="{3208CFD4-6961-483A-AA0E-C6F9430234DF}"/>
    <dgm:cxn modelId="{29501381-3C39-4A50-B16C-B0183980E623}" type="presOf" srcId="{608B8255-1D17-425B-A10C-66FAFA5C3C95}" destId="{EDE81E86-2E2A-4EEA-A792-52967609AD69}" srcOrd="0" destOrd="0" presId="urn:microsoft.com/office/officeart/2005/8/layout/hierarchy3"/>
    <dgm:cxn modelId="{417635A6-7C57-4AA7-8995-71586B506CFF}" type="presOf" srcId="{8CD60DA4-24D1-4044-9CA4-B2080D9EFE6E}" destId="{90115038-8831-48BF-AAE4-8AE88C9F4860}" srcOrd="0" destOrd="0" presId="urn:microsoft.com/office/officeart/2005/8/layout/hierarchy3"/>
    <dgm:cxn modelId="{3AAA0B48-F17C-4608-8F25-4052F130D79B}" type="presOf" srcId="{E1CB2C7C-BC0C-4E07-BB7C-1BDFD36A9EF6}" destId="{A1690E8F-E624-4AE7-B08C-14DC67101017}" srcOrd="0" destOrd="0" presId="urn:microsoft.com/office/officeart/2005/8/layout/hierarchy3"/>
    <dgm:cxn modelId="{F1585370-A50F-4011-BFDA-C1175D9DB68F}" type="presOf" srcId="{AB7AECEB-5B33-4DFD-A60C-268306CF2E8D}" destId="{AC3450F7-AF56-4E62-BA9F-B1A60F209847}" srcOrd="0" destOrd="0" presId="urn:microsoft.com/office/officeart/2005/8/layout/hierarchy3"/>
    <dgm:cxn modelId="{E202089B-FB44-48FE-90E3-61622343D0FE}" type="presOf" srcId="{A1FB9A4B-E052-42DB-8613-F55A5A8DC043}" destId="{6B61D3A9-9D1A-48A2-B890-886404F4BC1C}" srcOrd="0" destOrd="0" presId="urn:microsoft.com/office/officeart/2005/8/layout/hierarchy3"/>
    <dgm:cxn modelId="{3960760C-0848-43EF-BE36-01D76E95FC53}" type="presOf" srcId="{D8E7D197-5CCE-4162-A338-2648912C4DE8}" destId="{E35EDCD3-8F3E-43BF-9702-269E4A8078A8}" srcOrd="0" destOrd="0" presId="urn:microsoft.com/office/officeart/2005/8/layout/hierarchy3"/>
    <dgm:cxn modelId="{9C4CCA14-81E2-46D1-9B1D-60D70E397DD8}" srcId="{4FF67F09-86D2-4EB5-A3F7-5C88ECD926A2}" destId="{8CD60DA4-24D1-4044-9CA4-B2080D9EFE6E}" srcOrd="0" destOrd="0" parTransId="{A1FB9A4B-E052-42DB-8613-F55A5A8DC043}" sibTransId="{B9A09902-05CB-46C8-AA9F-387E3450F67C}"/>
    <dgm:cxn modelId="{71FC1740-85FA-4F61-82A3-2FBA248BF429}" type="presOf" srcId="{9984E4FA-3006-4D98-82EF-D659444302FD}" destId="{7B2774AE-176E-4CF2-A644-4F7493220148}" srcOrd="0" destOrd="0" presId="urn:microsoft.com/office/officeart/2005/8/layout/hierarchy3"/>
    <dgm:cxn modelId="{E16D5FBE-06AE-41ED-B51D-6F8C4856741D}" type="presOf" srcId="{DF403E5A-CE42-435B-89D7-9B21F3B2B5FB}" destId="{1979E1B1-B944-448E-B5E8-0F302A9ED9A4}" srcOrd="0" destOrd="0" presId="urn:microsoft.com/office/officeart/2005/8/layout/hierarchy3"/>
    <dgm:cxn modelId="{576C8FE8-A08C-43BE-9B95-A5E65DEC29B5}" type="presOf" srcId="{6D871304-F5A0-481B-9AB1-ADAEF85D2292}" destId="{66E91C53-DA4E-4666-9026-52CB35F0B5B6}" srcOrd="1" destOrd="0" presId="urn:microsoft.com/office/officeart/2005/8/layout/hierarchy3"/>
    <dgm:cxn modelId="{7A9126D8-64B1-4D7C-B0A2-97D17AB8866F}" type="presOf" srcId="{4FF67F09-86D2-4EB5-A3F7-5C88ECD926A2}" destId="{31EC7CA0-F9B6-41F2-9BC6-CAD67EC7DB3A}" srcOrd="0" destOrd="0" presId="urn:microsoft.com/office/officeart/2005/8/layout/hierarchy3"/>
    <dgm:cxn modelId="{21FC0E05-E060-4C81-AA28-6998111E0CBD}" type="presOf" srcId="{4B314AE2-1B48-4D4A-94E9-D8D27F53FDF6}" destId="{27E22A52-8F54-4804-AAB2-30E03026DF8E}" srcOrd="0" destOrd="0" presId="urn:microsoft.com/office/officeart/2005/8/layout/hierarchy3"/>
    <dgm:cxn modelId="{D193BD70-A56C-4B3F-BE76-E0C250D41CD4}" type="presOf" srcId="{510F2A28-BEF0-49D0-811A-C9DC6A30CCCE}" destId="{9FE559A4-7540-4D75-B123-AFC178A2E3DB}" srcOrd="0" destOrd="0" presId="urn:microsoft.com/office/officeart/2005/8/layout/hierarchy3"/>
    <dgm:cxn modelId="{C482713A-6A58-4C83-BB74-59FD92F66498}" type="presOf" srcId="{C6683591-D829-47FE-827A-25D5BB3BDBAE}" destId="{67BB8A7B-B69B-45BD-9336-4FC9DE7A5423}" srcOrd="0" destOrd="0" presId="urn:microsoft.com/office/officeart/2005/8/layout/hierarchy3"/>
    <dgm:cxn modelId="{003CE5AF-100F-4271-A8E8-9CDFCA282C79}" srcId="{DF403E5A-CE42-435B-89D7-9B21F3B2B5FB}" destId="{4B314AE2-1B48-4D4A-94E9-D8D27F53FDF6}" srcOrd="2" destOrd="0" parTransId="{C6683591-D829-47FE-827A-25D5BB3BDBAE}" sibTransId="{482CA299-ECA5-4C92-9BF8-D143FB480068}"/>
    <dgm:cxn modelId="{19B77D98-00E5-44F8-AD90-D5A38DC3F6D5}" srcId="{DF403E5A-CE42-435B-89D7-9B21F3B2B5FB}" destId="{608B8255-1D17-425B-A10C-66FAFA5C3C95}" srcOrd="1" destOrd="0" parTransId="{C9160A43-1482-411A-8BC4-BEB463939575}" sibTransId="{E8AEF0E1-929F-4B2A-8AF9-AE8E9A49BA72}"/>
    <dgm:cxn modelId="{366EBA6E-7CEE-4CEB-A277-C103770E4CF3}" srcId="{DF403E5A-CE42-435B-89D7-9B21F3B2B5FB}" destId="{84E54E1E-180F-4244-BACA-4A8001E8620E}" srcOrd="0" destOrd="0" parTransId="{EA74EC8C-D426-4ADE-B2FC-E22EDC0546AA}" sibTransId="{52770B52-9C05-4588-B62C-24E109A42388}"/>
    <dgm:cxn modelId="{9DB361E2-FDC9-4D0E-AE90-3DD869FDA8D0}" type="presOf" srcId="{AF597B0C-7CD3-4B43-A85D-9AD301B70FEF}" destId="{EABED330-4A9F-44B5-A797-39EC9C44637B}" srcOrd="0" destOrd="0" presId="urn:microsoft.com/office/officeart/2005/8/layout/hierarchy3"/>
    <dgm:cxn modelId="{CE0F6DD2-352E-4928-9AE6-40F98E80F8C1}" srcId="{E1CB2C7C-BC0C-4E07-BB7C-1BDFD36A9EF6}" destId="{DF403E5A-CE42-435B-89D7-9B21F3B2B5FB}" srcOrd="1" destOrd="0" parTransId="{1E9BC22F-94F7-451C-A8FE-954379072599}" sibTransId="{253DFE12-8716-474A-B776-1F9CC949AC15}"/>
    <dgm:cxn modelId="{B5DFD600-BAEB-48EC-A193-4CBCB7A08632}" type="presOf" srcId="{D1A086B9-D47B-43F7-876A-44997F18816F}" destId="{B229213E-CEE7-437C-9050-B0A2C1B67D68}" srcOrd="0" destOrd="0" presId="urn:microsoft.com/office/officeart/2005/8/layout/hierarchy3"/>
    <dgm:cxn modelId="{0CE51955-E250-40B8-B4FA-E0DF5E4B5D6B}" srcId="{E1CB2C7C-BC0C-4E07-BB7C-1BDFD36A9EF6}" destId="{4FF67F09-86D2-4EB5-A3F7-5C88ECD926A2}" srcOrd="0" destOrd="0" parTransId="{A65549C5-A856-4195-8288-2500341477C8}" sibTransId="{2E92012A-D7DB-45B0-8D81-8408964A6123}"/>
    <dgm:cxn modelId="{8C87A782-C7D7-4E06-998B-7C6A91C96B02}" type="presOf" srcId="{EA74EC8C-D426-4ADE-B2FC-E22EDC0546AA}" destId="{5AC4B6A2-B9CB-4E61-8E45-64E411D3D714}" srcOrd="0" destOrd="0" presId="urn:microsoft.com/office/officeart/2005/8/layout/hierarchy3"/>
    <dgm:cxn modelId="{FE10BF51-993B-4B1D-A33D-CFBAF4E94B96}" type="presOf" srcId="{DF403E5A-CE42-435B-89D7-9B21F3B2B5FB}" destId="{7D7CD152-E408-47E0-BFC5-EDAF62EA87B2}" srcOrd="1" destOrd="0" presId="urn:microsoft.com/office/officeart/2005/8/layout/hierarchy3"/>
    <dgm:cxn modelId="{ED7CCDEB-108B-4EC2-8AEF-94DD21D38907}" type="presParOf" srcId="{A1690E8F-E624-4AE7-B08C-14DC67101017}" destId="{588F9A07-0E6D-4FDC-8E43-ED4FE5DED229}" srcOrd="0" destOrd="0" presId="urn:microsoft.com/office/officeart/2005/8/layout/hierarchy3"/>
    <dgm:cxn modelId="{5229AF4B-6AC5-40CC-84BE-97799E0EF232}" type="presParOf" srcId="{588F9A07-0E6D-4FDC-8E43-ED4FE5DED229}" destId="{6C88A0B7-3FF4-43DF-B86C-D4D605FB90CD}" srcOrd="0" destOrd="0" presId="urn:microsoft.com/office/officeart/2005/8/layout/hierarchy3"/>
    <dgm:cxn modelId="{1453BAAF-686E-46BC-9EEB-A4115AA24B4D}" type="presParOf" srcId="{6C88A0B7-3FF4-43DF-B86C-D4D605FB90CD}" destId="{31EC7CA0-F9B6-41F2-9BC6-CAD67EC7DB3A}" srcOrd="0" destOrd="0" presId="urn:microsoft.com/office/officeart/2005/8/layout/hierarchy3"/>
    <dgm:cxn modelId="{A3BB75F5-13B9-4CA3-81B9-E3189E0B5E9D}" type="presParOf" srcId="{6C88A0B7-3FF4-43DF-B86C-D4D605FB90CD}" destId="{4060718B-B317-414B-9740-4DD5B5021CE7}" srcOrd="1" destOrd="0" presId="urn:microsoft.com/office/officeart/2005/8/layout/hierarchy3"/>
    <dgm:cxn modelId="{17F1C330-9B75-454F-B588-6D4478124090}" type="presParOf" srcId="{588F9A07-0E6D-4FDC-8E43-ED4FE5DED229}" destId="{06E17D27-FF5D-42AF-B843-CCE620546FC3}" srcOrd="1" destOrd="0" presId="urn:microsoft.com/office/officeart/2005/8/layout/hierarchy3"/>
    <dgm:cxn modelId="{7D466E6A-44ED-4591-9843-87192C3E0EF0}" type="presParOf" srcId="{06E17D27-FF5D-42AF-B843-CCE620546FC3}" destId="{6B61D3A9-9D1A-48A2-B890-886404F4BC1C}" srcOrd="0" destOrd="0" presId="urn:microsoft.com/office/officeart/2005/8/layout/hierarchy3"/>
    <dgm:cxn modelId="{AB70DD88-DDFE-4734-A6C0-B5E8A92CA48B}" type="presParOf" srcId="{06E17D27-FF5D-42AF-B843-CCE620546FC3}" destId="{90115038-8831-48BF-AAE4-8AE88C9F4860}" srcOrd="1" destOrd="0" presId="urn:microsoft.com/office/officeart/2005/8/layout/hierarchy3"/>
    <dgm:cxn modelId="{EF58F2E5-D3E0-4E31-BF3D-3C20C2470BA1}" type="presParOf" srcId="{06E17D27-FF5D-42AF-B843-CCE620546FC3}" destId="{7B2774AE-176E-4CF2-A644-4F7493220148}" srcOrd="2" destOrd="0" presId="urn:microsoft.com/office/officeart/2005/8/layout/hierarchy3"/>
    <dgm:cxn modelId="{9B530C6C-538B-4A64-9E7A-2503347C5BD3}" type="presParOf" srcId="{06E17D27-FF5D-42AF-B843-CCE620546FC3}" destId="{AC3450F7-AF56-4E62-BA9F-B1A60F209847}" srcOrd="3" destOrd="0" presId="urn:microsoft.com/office/officeart/2005/8/layout/hierarchy3"/>
    <dgm:cxn modelId="{28DA2121-0D2E-43A6-8295-17DF478D8DDE}" type="presParOf" srcId="{06E17D27-FF5D-42AF-B843-CCE620546FC3}" destId="{9FE559A4-7540-4D75-B123-AFC178A2E3DB}" srcOrd="4" destOrd="0" presId="urn:microsoft.com/office/officeart/2005/8/layout/hierarchy3"/>
    <dgm:cxn modelId="{BD56A0E2-6965-4E7C-8BC6-772B9B75138B}" type="presParOf" srcId="{06E17D27-FF5D-42AF-B843-CCE620546FC3}" destId="{03028A73-AD43-4876-873E-87B1FCA0CEC7}" srcOrd="5" destOrd="0" presId="urn:microsoft.com/office/officeart/2005/8/layout/hierarchy3"/>
    <dgm:cxn modelId="{6AEAEF91-406A-4134-BF71-80AD73872A5D}" type="presParOf" srcId="{A1690E8F-E624-4AE7-B08C-14DC67101017}" destId="{38042E80-2041-49BF-A7ED-2F47791245E6}" srcOrd="1" destOrd="0" presId="urn:microsoft.com/office/officeart/2005/8/layout/hierarchy3"/>
    <dgm:cxn modelId="{0F7019CB-B743-401A-AA12-FC9A4AAE8771}" type="presParOf" srcId="{38042E80-2041-49BF-A7ED-2F47791245E6}" destId="{E9B80632-CA08-487B-B694-98873907CAAF}" srcOrd="0" destOrd="0" presId="urn:microsoft.com/office/officeart/2005/8/layout/hierarchy3"/>
    <dgm:cxn modelId="{465E46EB-90A2-4B19-A9F9-DD6943C40275}" type="presParOf" srcId="{E9B80632-CA08-487B-B694-98873907CAAF}" destId="{1979E1B1-B944-448E-B5E8-0F302A9ED9A4}" srcOrd="0" destOrd="0" presId="urn:microsoft.com/office/officeart/2005/8/layout/hierarchy3"/>
    <dgm:cxn modelId="{E54EB30E-A42F-4100-BA80-97AA6162325F}" type="presParOf" srcId="{E9B80632-CA08-487B-B694-98873907CAAF}" destId="{7D7CD152-E408-47E0-BFC5-EDAF62EA87B2}" srcOrd="1" destOrd="0" presId="urn:microsoft.com/office/officeart/2005/8/layout/hierarchy3"/>
    <dgm:cxn modelId="{7038F949-DA6E-4973-B495-FAB7AF38D2A6}" type="presParOf" srcId="{38042E80-2041-49BF-A7ED-2F47791245E6}" destId="{BA5F7421-4804-4DC6-8E44-56DCDDD1F3CE}" srcOrd="1" destOrd="0" presId="urn:microsoft.com/office/officeart/2005/8/layout/hierarchy3"/>
    <dgm:cxn modelId="{908A1BBE-D0EA-4784-A314-BC58F58614B4}" type="presParOf" srcId="{BA5F7421-4804-4DC6-8E44-56DCDDD1F3CE}" destId="{5AC4B6A2-B9CB-4E61-8E45-64E411D3D714}" srcOrd="0" destOrd="0" presId="urn:microsoft.com/office/officeart/2005/8/layout/hierarchy3"/>
    <dgm:cxn modelId="{244F532D-2E00-48B1-9B8B-884E78CD081A}" type="presParOf" srcId="{BA5F7421-4804-4DC6-8E44-56DCDDD1F3CE}" destId="{C8871889-6356-46CB-A32E-181CC4CBBFCF}" srcOrd="1" destOrd="0" presId="urn:microsoft.com/office/officeart/2005/8/layout/hierarchy3"/>
    <dgm:cxn modelId="{CB209BC8-5660-4CE7-8F75-446324116B14}" type="presParOf" srcId="{BA5F7421-4804-4DC6-8E44-56DCDDD1F3CE}" destId="{B5471995-BE6D-4DE8-B9C0-D474458AC9CF}" srcOrd="2" destOrd="0" presId="urn:microsoft.com/office/officeart/2005/8/layout/hierarchy3"/>
    <dgm:cxn modelId="{85B03011-B5B5-420A-88C8-556D1E83AD09}" type="presParOf" srcId="{BA5F7421-4804-4DC6-8E44-56DCDDD1F3CE}" destId="{EDE81E86-2E2A-4EEA-A792-52967609AD69}" srcOrd="3" destOrd="0" presId="urn:microsoft.com/office/officeart/2005/8/layout/hierarchy3"/>
    <dgm:cxn modelId="{7D3BF82E-8829-419E-ADF1-C3E02B584889}" type="presParOf" srcId="{BA5F7421-4804-4DC6-8E44-56DCDDD1F3CE}" destId="{67BB8A7B-B69B-45BD-9336-4FC9DE7A5423}" srcOrd="4" destOrd="0" presId="urn:microsoft.com/office/officeart/2005/8/layout/hierarchy3"/>
    <dgm:cxn modelId="{8267C54A-1345-4D22-9150-9593D890F4DB}" type="presParOf" srcId="{BA5F7421-4804-4DC6-8E44-56DCDDD1F3CE}" destId="{27E22A52-8F54-4804-AAB2-30E03026DF8E}" srcOrd="5" destOrd="0" presId="urn:microsoft.com/office/officeart/2005/8/layout/hierarchy3"/>
    <dgm:cxn modelId="{F3C28DC0-8980-4531-8D2A-243704E5823E}" type="presParOf" srcId="{A1690E8F-E624-4AE7-B08C-14DC67101017}" destId="{A00226D4-9B2F-4471-8BB3-D6BF737F6A2B}" srcOrd="2" destOrd="0" presId="urn:microsoft.com/office/officeart/2005/8/layout/hierarchy3"/>
    <dgm:cxn modelId="{7630E3DE-BF87-4F5E-9870-D9BF797044BB}" type="presParOf" srcId="{A00226D4-9B2F-4471-8BB3-D6BF737F6A2B}" destId="{C71A1566-506F-420F-BF80-08639526FF3A}" srcOrd="0" destOrd="0" presId="urn:microsoft.com/office/officeart/2005/8/layout/hierarchy3"/>
    <dgm:cxn modelId="{6B3A7E12-6631-4B6F-BBD6-FEF9CF9483FA}" type="presParOf" srcId="{C71A1566-506F-420F-BF80-08639526FF3A}" destId="{FE8F458F-7ED5-471D-B345-19F0809560F1}" srcOrd="0" destOrd="0" presId="urn:microsoft.com/office/officeart/2005/8/layout/hierarchy3"/>
    <dgm:cxn modelId="{FD765650-9A16-4737-9C97-829A5FAFE00A}" type="presParOf" srcId="{C71A1566-506F-420F-BF80-08639526FF3A}" destId="{66E91C53-DA4E-4666-9026-52CB35F0B5B6}" srcOrd="1" destOrd="0" presId="urn:microsoft.com/office/officeart/2005/8/layout/hierarchy3"/>
    <dgm:cxn modelId="{FD0F2474-9814-4FFB-BE2A-BC29C35FE5E5}" type="presParOf" srcId="{A00226D4-9B2F-4471-8BB3-D6BF737F6A2B}" destId="{1639BE05-D24B-4510-92AA-B02D9C9FA89A}" srcOrd="1" destOrd="0" presId="urn:microsoft.com/office/officeart/2005/8/layout/hierarchy3"/>
    <dgm:cxn modelId="{32FC1D2D-05DC-4777-820E-5FBC283890EF}" type="presParOf" srcId="{1639BE05-D24B-4510-92AA-B02D9C9FA89A}" destId="{E35EDCD3-8F3E-43BF-9702-269E4A8078A8}" srcOrd="0" destOrd="0" presId="urn:microsoft.com/office/officeart/2005/8/layout/hierarchy3"/>
    <dgm:cxn modelId="{4E169859-5A40-435A-9AC1-FE6E0EF7ECC4}" type="presParOf" srcId="{1639BE05-D24B-4510-92AA-B02D9C9FA89A}" destId="{EABED330-4A9F-44B5-A797-39EC9C44637B}" srcOrd="1" destOrd="0" presId="urn:microsoft.com/office/officeart/2005/8/layout/hierarchy3"/>
    <dgm:cxn modelId="{1FAA66A0-E92C-4839-A7A1-CD7731A511B6}" type="presParOf" srcId="{1639BE05-D24B-4510-92AA-B02D9C9FA89A}" destId="{27110FAE-5CF0-4B47-862A-E2B6D13A53E4}" srcOrd="2" destOrd="0" presId="urn:microsoft.com/office/officeart/2005/8/layout/hierarchy3"/>
    <dgm:cxn modelId="{615F6A9D-2662-4BB5-AF94-61791B9BF146}" type="presParOf" srcId="{1639BE05-D24B-4510-92AA-B02D9C9FA89A}" destId="{1290DD67-7E81-4074-9631-B6E1D38307A4}" srcOrd="3" destOrd="0" presId="urn:microsoft.com/office/officeart/2005/8/layout/hierarchy3"/>
    <dgm:cxn modelId="{0141937C-48CF-4837-8D3D-1DEE07D9FF5F}" type="presParOf" srcId="{1639BE05-D24B-4510-92AA-B02D9C9FA89A}" destId="{B229213E-CEE7-437C-9050-B0A2C1B67D68}" srcOrd="4" destOrd="0" presId="urn:microsoft.com/office/officeart/2005/8/layout/hierarchy3"/>
    <dgm:cxn modelId="{E97B0FA2-8008-4D05-8620-CCFB02E71240}" type="presParOf" srcId="{1639BE05-D24B-4510-92AA-B02D9C9FA89A}" destId="{BC5336A4-FF68-44CB-9FCE-F6E5FD288E9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1CB2C7C-BC0C-4E07-BB7C-1BDFD36A9EF6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FF67F09-86D2-4EB5-A3F7-5C88ECD926A2}">
      <dgm:prSet phldrT="[Texto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s-EC" sz="2000" b="1" dirty="0">
              <a:solidFill>
                <a:schemeClr val="bg1"/>
              </a:solidFill>
            </a:rPr>
            <a:t>ENTRENAMIENTO OPERATIVO</a:t>
          </a:r>
        </a:p>
      </dgm:t>
    </dgm:pt>
    <dgm:pt modelId="{A65549C5-A856-4195-8288-2500341477C8}" type="parTrans" cxnId="{0CE51955-E250-40B8-B4FA-E0DF5E4B5D6B}">
      <dgm:prSet/>
      <dgm:spPr/>
      <dgm:t>
        <a:bodyPr/>
        <a:lstStyle/>
        <a:p>
          <a:endParaRPr lang="es-EC"/>
        </a:p>
      </dgm:t>
    </dgm:pt>
    <dgm:pt modelId="{2E92012A-D7DB-45B0-8D81-8408964A6123}" type="sibTrans" cxnId="{0CE51955-E250-40B8-B4FA-E0DF5E4B5D6B}">
      <dgm:prSet/>
      <dgm:spPr/>
      <dgm:t>
        <a:bodyPr/>
        <a:lstStyle/>
        <a:p>
          <a:endParaRPr lang="es-EC"/>
        </a:p>
      </dgm:t>
    </dgm:pt>
    <dgm:pt modelId="{8CD60DA4-24D1-4044-9CA4-B2080D9EFE6E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200" b="1" dirty="0"/>
            <a:t>SE REDUJO EN AL MENOS 45% POR LOS RECORTES PRESUPUESTARIOS.</a:t>
          </a:r>
        </a:p>
      </dgm:t>
    </dgm:pt>
    <dgm:pt modelId="{A1FB9A4B-E052-42DB-8613-F55A5A8DC043}" type="parTrans" cxnId="{9C4CCA14-81E2-46D1-9B1D-60D70E397DD8}">
      <dgm:prSet/>
      <dgm:spPr/>
      <dgm:t>
        <a:bodyPr/>
        <a:lstStyle/>
        <a:p>
          <a:endParaRPr lang="es-EC"/>
        </a:p>
      </dgm:t>
    </dgm:pt>
    <dgm:pt modelId="{B9A09902-05CB-46C8-AA9F-387E3450F67C}" type="sibTrans" cxnId="{9C4CCA14-81E2-46D1-9B1D-60D70E397DD8}">
      <dgm:prSet/>
      <dgm:spPr/>
      <dgm:t>
        <a:bodyPr/>
        <a:lstStyle/>
        <a:p>
          <a:endParaRPr lang="es-EC"/>
        </a:p>
      </dgm:t>
    </dgm:pt>
    <dgm:pt modelId="{AB7AECEB-5B33-4DFD-A60C-268306CF2E8D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200" b="1" dirty="0"/>
            <a:t>EXISTEN OPERACIONES DE ENTRENAMIENTO QUE DEJARÓN DE REALIZARSE</a:t>
          </a:r>
        </a:p>
      </dgm:t>
    </dgm:pt>
    <dgm:pt modelId="{9984E4FA-3006-4D98-82EF-D659444302FD}" type="parTrans" cxnId="{8766D968-4F45-48A4-B408-FE32CDB4F497}">
      <dgm:prSet/>
      <dgm:spPr/>
      <dgm:t>
        <a:bodyPr/>
        <a:lstStyle/>
        <a:p>
          <a:endParaRPr lang="es-EC"/>
        </a:p>
      </dgm:t>
    </dgm:pt>
    <dgm:pt modelId="{72699560-DF8F-40CE-BB36-FF57BC5A17FB}" type="sibTrans" cxnId="{8766D968-4F45-48A4-B408-FE32CDB4F497}">
      <dgm:prSet/>
      <dgm:spPr/>
      <dgm:t>
        <a:bodyPr/>
        <a:lstStyle/>
        <a:p>
          <a:endParaRPr lang="es-EC"/>
        </a:p>
      </dgm:t>
    </dgm:pt>
    <dgm:pt modelId="{DF403E5A-CE42-435B-89D7-9B21F3B2B5FB}">
      <dgm:prSet phldrT="[Texto]" custT="1"/>
      <dgm:spPr>
        <a:solidFill>
          <a:schemeClr val="tx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C" sz="2400" b="1" dirty="0">
              <a:solidFill>
                <a:srgbClr val="FFFF99"/>
              </a:solidFill>
            </a:rPr>
            <a:t>CAPACIDAD OPERATIVA </a:t>
          </a:r>
        </a:p>
      </dgm:t>
    </dgm:pt>
    <dgm:pt modelId="{1E9BC22F-94F7-451C-A8FE-954379072599}" type="parTrans" cxnId="{CE0F6DD2-352E-4928-9AE6-40F98E80F8C1}">
      <dgm:prSet/>
      <dgm:spPr/>
      <dgm:t>
        <a:bodyPr/>
        <a:lstStyle/>
        <a:p>
          <a:endParaRPr lang="es-EC"/>
        </a:p>
      </dgm:t>
    </dgm:pt>
    <dgm:pt modelId="{253DFE12-8716-474A-B776-1F9CC949AC15}" type="sibTrans" cxnId="{CE0F6DD2-352E-4928-9AE6-40F98E80F8C1}">
      <dgm:prSet/>
      <dgm:spPr/>
      <dgm:t>
        <a:bodyPr/>
        <a:lstStyle/>
        <a:p>
          <a:endParaRPr lang="es-EC"/>
        </a:p>
      </dgm:t>
    </dgm:pt>
    <dgm:pt modelId="{84E54E1E-180F-4244-BACA-4A8001E8620E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b="1" dirty="0"/>
            <a:t>HA TENIDO UNA AFECTACIÓN 28%-35%</a:t>
          </a:r>
        </a:p>
      </dgm:t>
    </dgm:pt>
    <dgm:pt modelId="{EA74EC8C-D426-4ADE-B2FC-E22EDC0546AA}" type="parTrans" cxnId="{366EBA6E-7CEE-4CEB-A277-C103770E4CF3}">
      <dgm:prSet/>
      <dgm:spPr/>
      <dgm:t>
        <a:bodyPr/>
        <a:lstStyle/>
        <a:p>
          <a:endParaRPr lang="es-EC"/>
        </a:p>
      </dgm:t>
    </dgm:pt>
    <dgm:pt modelId="{52770B52-9C05-4588-B62C-24E109A42388}" type="sibTrans" cxnId="{366EBA6E-7CEE-4CEB-A277-C103770E4CF3}">
      <dgm:prSet/>
      <dgm:spPr/>
      <dgm:t>
        <a:bodyPr/>
        <a:lstStyle/>
        <a:p>
          <a:endParaRPr lang="es-EC"/>
        </a:p>
      </dgm:t>
    </dgm:pt>
    <dgm:pt modelId="{608B8255-1D17-425B-A10C-66FAFA5C3C95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b="1" dirty="0"/>
            <a:t>DISMINUCIÓN CAUSO QUE NO EFECTUEN OPERACIONES PLANIFICADAS.</a:t>
          </a:r>
        </a:p>
      </dgm:t>
    </dgm:pt>
    <dgm:pt modelId="{C9160A43-1482-411A-8BC4-BEB463939575}" type="parTrans" cxnId="{19B77D98-00E5-44F8-AD90-D5A38DC3F6D5}">
      <dgm:prSet/>
      <dgm:spPr/>
      <dgm:t>
        <a:bodyPr/>
        <a:lstStyle/>
        <a:p>
          <a:endParaRPr lang="es-EC"/>
        </a:p>
      </dgm:t>
    </dgm:pt>
    <dgm:pt modelId="{E8AEF0E1-929F-4B2A-8AF9-AE8E9A49BA72}" type="sibTrans" cxnId="{19B77D98-00E5-44F8-AD90-D5A38DC3F6D5}">
      <dgm:prSet/>
      <dgm:spPr/>
      <dgm:t>
        <a:bodyPr/>
        <a:lstStyle/>
        <a:p>
          <a:endParaRPr lang="es-EC"/>
        </a:p>
      </dgm:t>
    </dgm:pt>
    <dgm:pt modelId="{6D871304-F5A0-481B-9AB1-ADAEF85D2292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s-EC" sz="2800" b="1" dirty="0">
              <a:solidFill>
                <a:schemeClr val="tx1"/>
              </a:solidFill>
            </a:rPr>
            <a:t>POA</a:t>
          </a:r>
        </a:p>
      </dgm:t>
    </dgm:pt>
    <dgm:pt modelId="{0B0AD337-3DEC-468C-8965-4172343A4F53}" type="parTrans" cxnId="{00984439-7EFD-43E3-B1C7-787E4F9C2A9E}">
      <dgm:prSet/>
      <dgm:spPr/>
      <dgm:t>
        <a:bodyPr/>
        <a:lstStyle/>
        <a:p>
          <a:endParaRPr lang="es-EC"/>
        </a:p>
      </dgm:t>
    </dgm:pt>
    <dgm:pt modelId="{AC4921C2-6510-4753-BEDC-07CB244E3697}" type="sibTrans" cxnId="{00984439-7EFD-43E3-B1C7-787E4F9C2A9E}">
      <dgm:prSet/>
      <dgm:spPr/>
      <dgm:t>
        <a:bodyPr/>
        <a:lstStyle/>
        <a:p>
          <a:endParaRPr lang="es-EC"/>
        </a:p>
      </dgm:t>
    </dgm:pt>
    <dgm:pt modelId="{AF597B0C-7CD3-4B43-A85D-9AD301B70FEF}">
      <dgm:prSet phldrT="[Texto]"/>
      <dgm:spPr>
        <a:solidFill>
          <a:schemeClr val="tx1"/>
        </a:solidFill>
      </dgm:spPr>
      <dgm:t>
        <a:bodyPr/>
        <a:lstStyle/>
        <a:p>
          <a:pPr algn="ctr"/>
          <a:r>
            <a:rPr lang="es-EC" b="1" dirty="0"/>
            <a:t>POR TECHOS PRSUPUESTARIOS LO SOBREDIMENSIONARON.</a:t>
          </a:r>
        </a:p>
      </dgm:t>
    </dgm:pt>
    <dgm:pt modelId="{D8E7D197-5CCE-4162-A338-2648912C4DE8}" type="parTrans" cxnId="{68ABA1F9-5DFC-4FB3-8EB6-DC91B95F4AC6}">
      <dgm:prSet/>
      <dgm:spPr/>
      <dgm:t>
        <a:bodyPr/>
        <a:lstStyle/>
        <a:p>
          <a:endParaRPr lang="es-EC"/>
        </a:p>
      </dgm:t>
    </dgm:pt>
    <dgm:pt modelId="{3208CFD4-6961-483A-AA0E-C6F9430234DF}" type="sibTrans" cxnId="{68ABA1F9-5DFC-4FB3-8EB6-DC91B95F4AC6}">
      <dgm:prSet/>
      <dgm:spPr/>
      <dgm:t>
        <a:bodyPr/>
        <a:lstStyle/>
        <a:p>
          <a:endParaRPr lang="es-EC"/>
        </a:p>
      </dgm:t>
    </dgm:pt>
    <dgm:pt modelId="{5C0C6F6E-16D8-42DD-BA81-58AFE44485AA}">
      <dgm:prSet phldrT="[Texto]"/>
      <dgm:spPr>
        <a:solidFill>
          <a:schemeClr val="tx1"/>
        </a:solidFill>
      </dgm:spPr>
      <dgm:t>
        <a:bodyPr/>
        <a:lstStyle/>
        <a:p>
          <a:r>
            <a:rPr lang="es-EC" b="1" dirty="0"/>
            <a:t>NO EVIDENCIA UN CUMPLIMIENTO REAL.</a:t>
          </a:r>
        </a:p>
      </dgm:t>
    </dgm:pt>
    <dgm:pt modelId="{450CF7EC-DFF0-4543-9C1D-A4D849BB6E7C}" type="parTrans" cxnId="{906FCC00-8588-4994-8DCC-1EF0B563451F}">
      <dgm:prSet/>
      <dgm:spPr/>
      <dgm:t>
        <a:bodyPr/>
        <a:lstStyle/>
        <a:p>
          <a:endParaRPr lang="es-EC"/>
        </a:p>
      </dgm:t>
    </dgm:pt>
    <dgm:pt modelId="{8E52910A-2602-418D-A8EE-A890FC24F217}" type="sibTrans" cxnId="{906FCC00-8588-4994-8DCC-1EF0B563451F}">
      <dgm:prSet/>
      <dgm:spPr/>
      <dgm:t>
        <a:bodyPr/>
        <a:lstStyle/>
        <a:p>
          <a:endParaRPr lang="es-EC"/>
        </a:p>
      </dgm:t>
    </dgm:pt>
    <dgm:pt modelId="{4B314AE2-1B48-4D4A-94E9-D8D27F53FDF6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b="1" dirty="0"/>
            <a:t>CONSTITUYE EL PRINCIPAL FACTOR DEL ALISTAMIENTO OPERACIONAL.</a:t>
          </a:r>
        </a:p>
      </dgm:t>
    </dgm:pt>
    <dgm:pt modelId="{C6683591-D829-47FE-827A-25D5BB3BDBAE}" type="parTrans" cxnId="{003CE5AF-100F-4271-A8E8-9CDFCA282C79}">
      <dgm:prSet/>
      <dgm:spPr/>
      <dgm:t>
        <a:bodyPr/>
        <a:lstStyle/>
        <a:p>
          <a:endParaRPr lang="es-EC"/>
        </a:p>
      </dgm:t>
    </dgm:pt>
    <dgm:pt modelId="{482CA299-ECA5-4C92-9BF8-D143FB480068}" type="sibTrans" cxnId="{003CE5AF-100F-4271-A8E8-9CDFCA282C79}">
      <dgm:prSet/>
      <dgm:spPr/>
      <dgm:t>
        <a:bodyPr/>
        <a:lstStyle/>
        <a:p>
          <a:endParaRPr lang="es-EC"/>
        </a:p>
      </dgm:t>
    </dgm:pt>
    <dgm:pt modelId="{B05FFFAD-112E-4520-9678-EBE29DC5544F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050" b="1" dirty="0"/>
            <a:t>SUPEDITADO A LA DISPONIBILIDAD DE AERONAVES Y MEDIOS OPERATIVOS FUERZA NAVAL.</a:t>
          </a:r>
        </a:p>
      </dgm:t>
    </dgm:pt>
    <dgm:pt modelId="{510F2A28-BEF0-49D0-811A-C9DC6A30CCCE}" type="parTrans" cxnId="{0C88AE61-4CEF-4E3B-A7A5-231B035E470C}">
      <dgm:prSet/>
      <dgm:spPr/>
      <dgm:t>
        <a:bodyPr/>
        <a:lstStyle/>
        <a:p>
          <a:endParaRPr lang="es-EC"/>
        </a:p>
      </dgm:t>
    </dgm:pt>
    <dgm:pt modelId="{8B19D474-0056-4A35-BFFB-768BC7336828}" type="sibTrans" cxnId="{0C88AE61-4CEF-4E3B-A7A5-231B035E470C}">
      <dgm:prSet/>
      <dgm:spPr/>
      <dgm:t>
        <a:bodyPr/>
        <a:lstStyle/>
        <a:p>
          <a:endParaRPr lang="es-EC"/>
        </a:p>
      </dgm:t>
    </dgm:pt>
    <dgm:pt modelId="{0836E6A7-A434-4DA1-AE92-510FA11CC7B7}">
      <dgm:prSet phldrT="[Texto]"/>
      <dgm:spPr>
        <a:solidFill>
          <a:schemeClr val="tx1"/>
        </a:solidFill>
      </dgm:spPr>
      <dgm:t>
        <a:bodyPr/>
        <a:lstStyle/>
        <a:p>
          <a:r>
            <a:rPr lang="es-EC" b="1" dirty="0"/>
            <a:t>MODIFICAR LAS ASIGNACIONES QUE SE ADJUDICAN.</a:t>
          </a:r>
        </a:p>
      </dgm:t>
    </dgm:pt>
    <dgm:pt modelId="{D1A086B9-D47B-43F7-876A-44997F18816F}" type="parTrans" cxnId="{1ABBADA5-DA1C-494B-AC2A-420CF917A645}">
      <dgm:prSet/>
      <dgm:spPr/>
      <dgm:t>
        <a:bodyPr/>
        <a:lstStyle/>
        <a:p>
          <a:endParaRPr lang="es-EC"/>
        </a:p>
      </dgm:t>
    </dgm:pt>
    <dgm:pt modelId="{12C97409-FF1E-4037-82F4-915F3021BE21}" type="sibTrans" cxnId="{1ABBADA5-DA1C-494B-AC2A-420CF917A645}">
      <dgm:prSet/>
      <dgm:spPr/>
      <dgm:t>
        <a:bodyPr/>
        <a:lstStyle/>
        <a:p>
          <a:endParaRPr lang="es-EC"/>
        </a:p>
      </dgm:t>
    </dgm:pt>
    <dgm:pt modelId="{8AF79B5D-90E9-4394-8D35-38D9A87BD112}" type="pres">
      <dgm:prSet presAssocID="{E1CB2C7C-BC0C-4E07-BB7C-1BDFD36A9EF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A74C39A-C5CE-4F47-AF39-65F8B572A763}" type="pres">
      <dgm:prSet presAssocID="{4FF67F09-86D2-4EB5-A3F7-5C88ECD926A2}" presName="compNode" presStyleCnt="0"/>
      <dgm:spPr/>
    </dgm:pt>
    <dgm:pt modelId="{FB96CD42-A2D3-4026-BC7C-8583B8C4FFD1}" type="pres">
      <dgm:prSet presAssocID="{4FF67F09-86D2-4EB5-A3F7-5C88ECD926A2}" presName="aNode" presStyleLbl="bgShp" presStyleIdx="0" presStyleCnt="3"/>
      <dgm:spPr/>
      <dgm:t>
        <a:bodyPr/>
        <a:lstStyle/>
        <a:p>
          <a:endParaRPr lang="es-EC"/>
        </a:p>
      </dgm:t>
    </dgm:pt>
    <dgm:pt modelId="{3E4C129E-46DC-430C-B150-B735654FE2A3}" type="pres">
      <dgm:prSet presAssocID="{4FF67F09-86D2-4EB5-A3F7-5C88ECD926A2}" presName="textNode" presStyleLbl="bgShp" presStyleIdx="0" presStyleCnt="3"/>
      <dgm:spPr/>
      <dgm:t>
        <a:bodyPr/>
        <a:lstStyle/>
        <a:p>
          <a:endParaRPr lang="es-EC"/>
        </a:p>
      </dgm:t>
    </dgm:pt>
    <dgm:pt modelId="{7FC0A26E-1D7D-4389-989E-77B86BA87B36}" type="pres">
      <dgm:prSet presAssocID="{4FF67F09-86D2-4EB5-A3F7-5C88ECD926A2}" presName="compChildNode" presStyleCnt="0"/>
      <dgm:spPr/>
    </dgm:pt>
    <dgm:pt modelId="{300897C8-113F-4B81-8B3F-FB2AA900997C}" type="pres">
      <dgm:prSet presAssocID="{4FF67F09-86D2-4EB5-A3F7-5C88ECD926A2}" presName="theInnerList" presStyleCnt="0"/>
      <dgm:spPr/>
    </dgm:pt>
    <dgm:pt modelId="{2218BA95-D5F0-4EDB-88CF-14A378377048}" type="pres">
      <dgm:prSet presAssocID="{8CD60DA4-24D1-4044-9CA4-B2080D9EFE6E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9DA026-2F8C-4BDA-A13E-3FBCCCDD0C21}" type="pres">
      <dgm:prSet presAssocID="{8CD60DA4-24D1-4044-9CA4-B2080D9EFE6E}" presName="aSpace2" presStyleCnt="0"/>
      <dgm:spPr/>
    </dgm:pt>
    <dgm:pt modelId="{C01E4EEE-626B-4020-AA50-978B653D7FBF}" type="pres">
      <dgm:prSet presAssocID="{AB7AECEB-5B33-4DFD-A60C-268306CF2E8D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F88883-B0E1-4552-9F5C-C82BDB217818}" type="pres">
      <dgm:prSet presAssocID="{AB7AECEB-5B33-4DFD-A60C-268306CF2E8D}" presName="aSpace2" presStyleCnt="0"/>
      <dgm:spPr/>
    </dgm:pt>
    <dgm:pt modelId="{92563112-9692-437E-9284-ACA5E25280A1}" type="pres">
      <dgm:prSet presAssocID="{B05FFFAD-112E-4520-9678-EBE29DC5544F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137434-A4F2-4740-9E89-29539B739165}" type="pres">
      <dgm:prSet presAssocID="{4FF67F09-86D2-4EB5-A3F7-5C88ECD926A2}" presName="aSpace" presStyleCnt="0"/>
      <dgm:spPr/>
    </dgm:pt>
    <dgm:pt modelId="{5E42600F-40F1-4C46-B541-D8DE5905BE6D}" type="pres">
      <dgm:prSet presAssocID="{DF403E5A-CE42-435B-89D7-9B21F3B2B5FB}" presName="compNode" presStyleCnt="0"/>
      <dgm:spPr/>
    </dgm:pt>
    <dgm:pt modelId="{A2872DC2-47CA-41E9-9E40-310B2DB82DDF}" type="pres">
      <dgm:prSet presAssocID="{DF403E5A-CE42-435B-89D7-9B21F3B2B5FB}" presName="aNode" presStyleLbl="bgShp" presStyleIdx="1" presStyleCnt="3"/>
      <dgm:spPr/>
      <dgm:t>
        <a:bodyPr/>
        <a:lstStyle/>
        <a:p>
          <a:endParaRPr lang="es-EC"/>
        </a:p>
      </dgm:t>
    </dgm:pt>
    <dgm:pt modelId="{CF782932-CD05-4F8C-BE89-5256C18A429A}" type="pres">
      <dgm:prSet presAssocID="{DF403E5A-CE42-435B-89D7-9B21F3B2B5FB}" presName="textNode" presStyleLbl="bgShp" presStyleIdx="1" presStyleCnt="3"/>
      <dgm:spPr/>
      <dgm:t>
        <a:bodyPr/>
        <a:lstStyle/>
        <a:p>
          <a:endParaRPr lang="es-EC"/>
        </a:p>
      </dgm:t>
    </dgm:pt>
    <dgm:pt modelId="{24ECD48B-BF07-4505-A30C-085FA1A0AFD9}" type="pres">
      <dgm:prSet presAssocID="{DF403E5A-CE42-435B-89D7-9B21F3B2B5FB}" presName="compChildNode" presStyleCnt="0"/>
      <dgm:spPr/>
    </dgm:pt>
    <dgm:pt modelId="{972EA9C0-8061-47F0-8F96-C36E01B24D80}" type="pres">
      <dgm:prSet presAssocID="{DF403E5A-CE42-435B-89D7-9B21F3B2B5FB}" presName="theInnerList" presStyleCnt="0"/>
      <dgm:spPr/>
    </dgm:pt>
    <dgm:pt modelId="{B8FB067F-8B2A-4065-A279-63FDF9D338F2}" type="pres">
      <dgm:prSet presAssocID="{84E54E1E-180F-4244-BACA-4A8001E8620E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B54906-F894-412D-BB11-DFE77CC68514}" type="pres">
      <dgm:prSet presAssocID="{84E54E1E-180F-4244-BACA-4A8001E8620E}" presName="aSpace2" presStyleCnt="0"/>
      <dgm:spPr/>
    </dgm:pt>
    <dgm:pt modelId="{AB0D45CB-5B38-4751-B675-56D8592B700E}" type="pres">
      <dgm:prSet presAssocID="{608B8255-1D17-425B-A10C-66FAFA5C3C95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71022C-3CDA-4CCF-9A7E-3BBC34640BE4}" type="pres">
      <dgm:prSet presAssocID="{608B8255-1D17-425B-A10C-66FAFA5C3C95}" presName="aSpace2" presStyleCnt="0"/>
      <dgm:spPr/>
    </dgm:pt>
    <dgm:pt modelId="{413C866C-9C25-49F6-B95C-26AD682D91E2}" type="pres">
      <dgm:prSet presAssocID="{4B314AE2-1B48-4D4A-94E9-D8D27F53FDF6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638DC6-0A51-464B-BC90-DAF248633B95}" type="pres">
      <dgm:prSet presAssocID="{DF403E5A-CE42-435B-89D7-9B21F3B2B5FB}" presName="aSpace" presStyleCnt="0"/>
      <dgm:spPr/>
    </dgm:pt>
    <dgm:pt modelId="{ABD2EF68-BAAE-433D-8DC2-EC4063DDD144}" type="pres">
      <dgm:prSet presAssocID="{6D871304-F5A0-481B-9AB1-ADAEF85D2292}" presName="compNode" presStyleCnt="0"/>
      <dgm:spPr/>
    </dgm:pt>
    <dgm:pt modelId="{565D9D80-27B1-443C-A750-ED992CBBAA6C}" type="pres">
      <dgm:prSet presAssocID="{6D871304-F5A0-481B-9AB1-ADAEF85D2292}" presName="aNode" presStyleLbl="bgShp" presStyleIdx="2" presStyleCnt="3"/>
      <dgm:spPr/>
      <dgm:t>
        <a:bodyPr/>
        <a:lstStyle/>
        <a:p>
          <a:endParaRPr lang="es-EC"/>
        </a:p>
      </dgm:t>
    </dgm:pt>
    <dgm:pt modelId="{71FCA752-4925-4548-B2E8-7CF837BD9DE9}" type="pres">
      <dgm:prSet presAssocID="{6D871304-F5A0-481B-9AB1-ADAEF85D2292}" presName="textNode" presStyleLbl="bgShp" presStyleIdx="2" presStyleCnt="3"/>
      <dgm:spPr/>
      <dgm:t>
        <a:bodyPr/>
        <a:lstStyle/>
        <a:p>
          <a:endParaRPr lang="es-EC"/>
        </a:p>
      </dgm:t>
    </dgm:pt>
    <dgm:pt modelId="{42B3534B-6DBA-4508-8B29-4218EA09A0B2}" type="pres">
      <dgm:prSet presAssocID="{6D871304-F5A0-481B-9AB1-ADAEF85D2292}" presName="compChildNode" presStyleCnt="0"/>
      <dgm:spPr/>
    </dgm:pt>
    <dgm:pt modelId="{C627E72C-7EFB-4A1E-A0A7-E4EC9520B4A0}" type="pres">
      <dgm:prSet presAssocID="{6D871304-F5A0-481B-9AB1-ADAEF85D2292}" presName="theInnerList" presStyleCnt="0"/>
      <dgm:spPr/>
    </dgm:pt>
    <dgm:pt modelId="{684DF283-2CDF-4EC5-805B-FFDBCC879E71}" type="pres">
      <dgm:prSet presAssocID="{AF597B0C-7CD3-4B43-A85D-9AD301B70FEF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C8C341-376D-4521-B7E6-BDD3526DB204}" type="pres">
      <dgm:prSet presAssocID="{AF597B0C-7CD3-4B43-A85D-9AD301B70FEF}" presName="aSpace2" presStyleCnt="0"/>
      <dgm:spPr/>
    </dgm:pt>
    <dgm:pt modelId="{E06ECFE7-54C0-4628-BF15-64EF9981AFCF}" type="pres">
      <dgm:prSet presAssocID="{5C0C6F6E-16D8-42DD-BA81-58AFE44485AA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947F5F-B3F8-4B05-9D5B-FA3D79A2DAFD}" type="pres">
      <dgm:prSet presAssocID="{5C0C6F6E-16D8-42DD-BA81-58AFE44485AA}" presName="aSpace2" presStyleCnt="0"/>
      <dgm:spPr/>
    </dgm:pt>
    <dgm:pt modelId="{10DD81C4-0B5E-4DA3-B6AD-CFF7D7DB14D6}" type="pres">
      <dgm:prSet presAssocID="{0836E6A7-A434-4DA1-AE92-510FA11CC7B7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9B77D98-00E5-44F8-AD90-D5A38DC3F6D5}" srcId="{DF403E5A-CE42-435B-89D7-9B21F3B2B5FB}" destId="{608B8255-1D17-425B-A10C-66FAFA5C3C95}" srcOrd="1" destOrd="0" parTransId="{C9160A43-1482-411A-8BC4-BEB463939575}" sibTransId="{E8AEF0E1-929F-4B2A-8AF9-AE8E9A49BA72}"/>
    <dgm:cxn modelId="{FADDE8D5-E04C-43C7-9C83-CF507D0EA442}" type="presOf" srcId="{B05FFFAD-112E-4520-9678-EBE29DC5544F}" destId="{92563112-9692-437E-9284-ACA5E25280A1}" srcOrd="0" destOrd="0" presId="urn:microsoft.com/office/officeart/2005/8/layout/lProcess2"/>
    <dgm:cxn modelId="{9EFF2083-4337-4CEE-B482-AEC7878531C0}" type="presOf" srcId="{4FF67F09-86D2-4EB5-A3F7-5C88ECD926A2}" destId="{3E4C129E-46DC-430C-B150-B735654FE2A3}" srcOrd="1" destOrd="0" presId="urn:microsoft.com/office/officeart/2005/8/layout/lProcess2"/>
    <dgm:cxn modelId="{9404481F-03D4-4872-B5C7-DC6B543DF894}" type="presOf" srcId="{8CD60DA4-24D1-4044-9CA4-B2080D9EFE6E}" destId="{2218BA95-D5F0-4EDB-88CF-14A378377048}" srcOrd="0" destOrd="0" presId="urn:microsoft.com/office/officeart/2005/8/layout/lProcess2"/>
    <dgm:cxn modelId="{94A084FE-E6F7-41E0-9C8A-CB0B74CD52A3}" type="presOf" srcId="{6D871304-F5A0-481B-9AB1-ADAEF85D2292}" destId="{565D9D80-27B1-443C-A750-ED992CBBAA6C}" srcOrd="0" destOrd="0" presId="urn:microsoft.com/office/officeart/2005/8/layout/lProcess2"/>
    <dgm:cxn modelId="{5A158291-6AFD-427A-99DA-E642DF701D4A}" type="presOf" srcId="{5C0C6F6E-16D8-42DD-BA81-58AFE44485AA}" destId="{E06ECFE7-54C0-4628-BF15-64EF9981AFCF}" srcOrd="0" destOrd="0" presId="urn:microsoft.com/office/officeart/2005/8/layout/lProcess2"/>
    <dgm:cxn modelId="{E272D843-6EC7-41D5-BA3C-CDC1407A12E9}" type="presOf" srcId="{AB7AECEB-5B33-4DFD-A60C-268306CF2E8D}" destId="{C01E4EEE-626B-4020-AA50-978B653D7FBF}" srcOrd="0" destOrd="0" presId="urn:microsoft.com/office/officeart/2005/8/layout/lProcess2"/>
    <dgm:cxn modelId="{68ABA1F9-5DFC-4FB3-8EB6-DC91B95F4AC6}" srcId="{6D871304-F5A0-481B-9AB1-ADAEF85D2292}" destId="{AF597B0C-7CD3-4B43-A85D-9AD301B70FEF}" srcOrd="0" destOrd="0" parTransId="{D8E7D197-5CCE-4162-A338-2648912C4DE8}" sibTransId="{3208CFD4-6961-483A-AA0E-C6F9430234DF}"/>
    <dgm:cxn modelId="{1ABBADA5-DA1C-494B-AC2A-420CF917A645}" srcId="{6D871304-F5A0-481B-9AB1-ADAEF85D2292}" destId="{0836E6A7-A434-4DA1-AE92-510FA11CC7B7}" srcOrd="2" destOrd="0" parTransId="{D1A086B9-D47B-43F7-876A-44997F18816F}" sibTransId="{12C97409-FF1E-4037-82F4-915F3021BE21}"/>
    <dgm:cxn modelId="{9C4CCA14-81E2-46D1-9B1D-60D70E397DD8}" srcId="{4FF67F09-86D2-4EB5-A3F7-5C88ECD926A2}" destId="{8CD60DA4-24D1-4044-9CA4-B2080D9EFE6E}" srcOrd="0" destOrd="0" parTransId="{A1FB9A4B-E052-42DB-8613-F55A5A8DC043}" sibTransId="{B9A09902-05CB-46C8-AA9F-387E3450F67C}"/>
    <dgm:cxn modelId="{0C88AE61-4CEF-4E3B-A7A5-231B035E470C}" srcId="{4FF67F09-86D2-4EB5-A3F7-5C88ECD926A2}" destId="{B05FFFAD-112E-4520-9678-EBE29DC5544F}" srcOrd="2" destOrd="0" parTransId="{510F2A28-BEF0-49D0-811A-C9DC6A30CCCE}" sibTransId="{8B19D474-0056-4A35-BFFB-768BC7336828}"/>
    <dgm:cxn modelId="{00984439-7EFD-43E3-B1C7-787E4F9C2A9E}" srcId="{E1CB2C7C-BC0C-4E07-BB7C-1BDFD36A9EF6}" destId="{6D871304-F5A0-481B-9AB1-ADAEF85D2292}" srcOrd="2" destOrd="0" parTransId="{0B0AD337-3DEC-468C-8965-4172343A4F53}" sibTransId="{AC4921C2-6510-4753-BEDC-07CB244E3697}"/>
    <dgm:cxn modelId="{8766D968-4F45-48A4-B408-FE32CDB4F497}" srcId="{4FF67F09-86D2-4EB5-A3F7-5C88ECD926A2}" destId="{AB7AECEB-5B33-4DFD-A60C-268306CF2E8D}" srcOrd="1" destOrd="0" parTransId="{9984E4FA-3006-4D98-82EF-D659444302FD}" sibTransId="{72699560-DF8F-40CE-BB36-FF57BC5A17FB}"/>
    <dgm:cxn modelId="{4C9CA619-2DDA-40FC-A75A-169B6E50363D}" type="presOf" srcId="{84E54E1E-180F-4244-BACA-4A8001E8620E}" destId="{B8FB067F-8B2A-4065-A279-63FDF9D338F2}" srcOrd="0" destOrd="0" presId="urn:microsoft.com/office/officeart/2005/8/layout/lProcess2"/>
    <dgm:cxn modelId="{F5E93AF6-5C92-49F5-B64C-FD53FB9C8522}" type="presOf" srcId="{DF403E5A-CE42-435B-89D7-9B21F3B2B5FB}" destId="{CF782932-CD05-4F8C-BE89-5256C18A429A}" srcOrd="1" destOrd="0" presId="urn:microsoft.com/office/officeart/2005/8/layout/lProcess2"/>
    <dgm:cxn modelId="{9EF1E2F9-7BF6-4D17-AA46-004116864C3C}" type="presOf" srcId="{0836E6A7-A434-4DA1-AE92-510FA11CC7B7}" destId="{10DD81C4-0B5E-4DA3-B6AD-CFF7D7DB14D6}" srcOrd="0" destOrd="0" presId="urn:microsoft.com/office/officeart/2005/8/layout/lProcess2"/>
    <dgm:cxn modelId="{003CE5AF-100F-4271-A8E8-9CDFCA282C79}" srcId="{DF403E5A-CE42-435B-89D7-9B21F3B2B5FB}" destId="{4B314AE2-1B48-4D4A-94E9-D8D27F53FDF6}" srcOrd="2" destOrd="0" parTransId="{C6683591-D829-47FE-827A-25D5BB3BDBAE}" sibTransId="{482CA299-ECA5-4C92-9BF8-D143FB480068}"/>
    <dgm:cxn modelId="{591A27E8-6D08-4A9A-A950-6BA6F75FF705}" type="presOf" srcId="{E1CB2C7C-BC0C-4E07-BB7C-1BDFD36A9EF6}" destId="{8AF79B5D-90E9-4394-8D35-38D9A87BD112}" srcOrd="0" destOrd="0" presId="urn:microsoft.com/office/officeart/2005/8/layout/lProcess2"/>
    <dgm:cxn modelId="{9253F028-7539-4FF8-9360-CAA3676493DF}" type="presOf" srcId="{608B8255-1D17-425B-A10C-66FAFA5C3C95}" destId="{AB0D45CB-5B38-4751-B675-56D8592B700E}" srcOrd="0" destOrd="0" presId="urn:microsoft.com/office/officeart/2005/8/layout/lProcess2"/>
    <dgm:cxn modelId="{0CE51955-E250-40B8-B4FA-E0DF5E4B5D6B}" srcId="{E1CB2C7C-BC0C-4E07-BB7C-1BDFD36A9EF6}" destId="{4FF67F09-86D2-4EB5-A3F7-5C88ECD926A2}" srcOrd="0" destOrd="0" parTransId="{A65549C5-A856-4195-8288-2500341477C8}" sibTransId="{2E92012A-D7DB-45B0-8D81-8408964A6123}"/>
    <dgm:cxn modelId="{906FCC00-8588-4994-8DCC-1EF0B563451F}" srcId="{6D871304-F5A0-481B-9AB1-ADAEF85D2292}" destId="{5C0C6F6E-16D8-42DD-BA81-58AFE44485AA}" srcOrd="1" destOrd="0" parTransId="{450CF7EC-DFF0-4543-9C1D-A4D849BB6E7C}" sibTransId="{8E52910A-2602-418D-A8EE-A890FC24F217}"/>
    <dgm:cxn modelId="{66D02752-667D-4E1A-AF20-8778E44AF602}" type="presOf" srcId="{4FF67F09-86D2-4EB5-A3F7-5C88ECD926A2}" destId="{FB96CD42-A2D3-4026-BC7C-8583B8C4FFD1}" srcOrd="0" destOrd="0" presId="urn:microsoft.com/office/officeart/2005/8/layout/lProcess2"/>
    <dgm:cxn modelId="{CE0F6DD2-352E-4928-9AE6-40F98E80F8C1}" srcId="{E1CB2C7C-BC0C-4E07-BB7C-1BDFD36A9EF6}" destId="{DF403E5A-CE42-435B-89D7-9B21F3B2B5FB}" srcOrd="1" destOrd="0" parTransId="{1E9BC22F-94F7-451C-A8FE-954379072599}" sibTransId="{253DFE12-8716-474A-B776-1F9CC949AC15}"/>
    <dgm:cxn modelId="{B09D0E4B-71B5-4CFF-A3F8-0E342543F2E9}" type="presOf" srcId="{6D871304-F5A0-481B-9AB1-ADAEF85D2292}" destId="{71FCA752-4925-4548-B2E8-7CF837BD9DE9}" srcOrd="1" destOrd="0" presId="urn:microsoft.com/office/officeart/2005/8/layout/lProcess2"/>
    <dgm:cxn modelId="{366EBA6E-7CEE-4CEB-A277-C103770E4CF3}" srcId="{DF403E5A-CE42-435B-89D7-9B21F3B2B5FB}" destId="{84E54E1E-180F-4244-BACA-4A8001E8620E}" srcOrd="0" destOrd="0" parTransId="{EA74EC8C-D426-4ADE-B2FC-E22EDC0546AA}" sibTransId="{52770B52-9C05-4588-B62C-24E109A42388}"/>
    <dgm:cxn modelId="{A4C9C81A-7959-44D8-94C2-0A01445638C9}" type="presOf" srcId="{AF597B0C-7CD3-4B43-A85D-9AD301B70FEF}" destId="{684DF283-2CDF-4EC5-805B-FFDBCC879E71}" srcOrd="0" destOrd="0" presId="urn:microsoft.com/office/officeart/2005/8/layout/lProcess2"/>
    <dgm:cxn modelId="{2BF9A29D-1E0C-4B33-95CB-8D3332F26A34}" type="presOf" srcId="{DF403E5A-CE42-435B-89D7-9B21F3B2B5FB}" destId="{A2872DC2-47CA-41E9-9E40-310B2DB82DDF}" srcOrd="0" destOrd="0" presId="urn:microsoft.com/office/officeart/2005/8/layout/lProcess2"/>
    <dgm:cxn modelId="{D41EA381-90BF-4EDB-8B60-AFC7AE865754}" type="presOf" srcId="{4B314AE2-1B48-4D4A-94E9-D8D27F53FDF6}" destId="{413C866C-9C25-49F6-B95C-26AD682D91E2}" srcOrd="0" destOrd="0" presId="urn:microsoft.com/office/officeart/2005/8/layout/lProcess2"/>
    <dgm:cxn modelId="{6BF98ABD-8478-491E-9CC8-2057E688A566}" type="presParOf" srcId="{8AF79B5D-90E9-4394-8D35-38D9A87BD112}" destId="{2A74C39A-C5CE-4F47-AF39-65F8B572A763}" srcOrd="0" destOrd="0" presId="urn:microsoft.com/office/officeart/2005/8/layout/lProcess2"/>
    <dgm:cxn modelId="{E6E30333-C9AE-4EE5-9FBF-0E033BD4495F}" type="presParOf" srcId="{2A74C39A-C5CE-4F47-AF39-65F8B572A763}" destId="{FB96CD42-A2D3-4026-BC7C-8583B8C4FFD1}" srcOrd="0" destOrd="0" presId="urn:microsoft.com/office/officeart/2005/8/layout/lProcess2"/>
    <dgm:cxn modelId="{00CC24B4-876E-4E49-B5B6-9E6C8BFB9994}" type="presParOf" srcId="{2A74C39A-C5CE-4F47-AF39-65F8B572A763}" destId="{3E4C129E-46DC-430C-B150-B735654FE2A3}" srcOrd="1" destOrd="0" presId="urn:microsoft.com/office/officeart/2005/8/layout/lProcess2"/>
    <dgm:cxn modelId="{CA64F441-F385-4B8B-A063-9B6DCC2F93AA}" type="presParOf" srcId="{2A74C39A-C5CE-4F47-AF39-65F8B572A763}" destId="{7FC0A26E-1D7D-4389-989E-77B86BA87B36}" srcOrd="2" destOrd="0" presId="urn:microsoft.com/office/officeart/2005/8/layout/lProcess2"/>
    <dgm:cxn modelId="{79F78DA0-93E5-48AC-9749-9FA118363BB2}" type="presParOf" srcId="{7FC0A26E-1D7D-4389-989E-77B86BA87B36}" destId="{300897C8-113F-4B81-8B3F-FB2AA900997C}" srcOrd="0" destOrd="0" presId="urn:microsoft.com/office/officeart/2005/8/layout/lProcess2"/>
    <dgm:cxn modelId="{12054E43-FD32-450B-959F-2D253CD4008A}" type="presParOf" srcId="{300897C8-113F-4B81-8B3F-FB2AA900997C}" destId="{2218BA95-D5F0-4EDB-88CF-14A378377048}" srcOrd="0" destOrd="0" presId="urn:microsoft.com/office/officeart/2005/8/layout/lProcess2"/>
    <dgm:cxn modelId="{CE4C8AB6-1BE0-4986-9A53-27B321A2FE68}" type="presParOf" srcId="{300897C8-113F-4B81-8B3F-FB2AA900997C}" destId="{AB9DA026-2F8C-4BDA-A13E-3FBCCCDD0C21}" srcOrd="1" destOrd="0" presId="urn:microsoft.com/office/officeart/2005/8/layout/lProcess2"/>
    <dgm:cxn modelId="{50D95F07-D963-454B-9F45-B197D7270638}" type="presParOf" srcId="{300897C8-113F-4B81-8B3F-FB2AA900997C}" destId="{C01E4EEE-626B-4020-AA50-978B653D7FBF}" srcOrd="2" destOrd="0" presId="urn:microsoft.com/office/officeart/2005/8/layout/lProcess2"/>
    <dgm:cxn modelId="{64FE2FBE-BA4F-47E5-9B85-A1B3EE1C7B5D}" type="presParOf" srcId="{300897C8-113F-4B81-8B3F-FB2AA900997C}" destId="{76F88883-B0E1-4552-9F5C-C82BDB217818}" srcOrd="3" destOrd="0" presId="urn:microsoft.com/office/officeart/2005/8/layout/lProcess2"/>
    <dgm:cxn modelId="{08E11DFD-A168-49A3-A7E9-4983277C316E}" type="presParOf" srcId="{300897C8-113F-4B81-8B3F-FB2AA900997C}" destId="{92563112-9692-437E-9284-ACA5E25280A1}" srcOrd="4" destOrd="0" presId="urn:microsoft.com/office/officeart/2005/8/layout/lProcess2"/>
    <dgm:cxn modelId="{059D3FE4-1706-4A1A-ADBF-22CA4D71158E}" type="presParOf" srcId="{8AF79B5D-90E9-4394-8D35-38D9A87BD112}" destId="{4E137434-A4F2-4740-9E89-29539B739165}" srcOrd="1" destOrd="0" presId="urn:microsoft.com/office/officeart/2005/8/layout/lProcess2"/>
    <dgm:cxn modelId="{E2629DFF-B611-441D-B9AA-2B8B8FDD8FF7}" type="presParOf" srcId="{8AF79B5D-90E9-4394-8D35-38D9A87BD112}" destId="{5E42600F-40F1-4C46-B541-D8DE5905BE6D}" srcOrd="2" destOrd="0" presId="urn:microsoft.com/office/officeart/2005/8/layout/lProcess2"/>
    <dgm:cxn modelId="{99395CCE-D548-43CA-8F38-31AB5D393C99}" type="presParOf" srcId="{5E42600F-40F1-4C46-B541-D8DE5905BE6D}" destId="{A2872DC2-47CA-41E9-9E40-310B2DB82DDF}" srcOrd="0" destOrd="0" presId="urn:microsoft.com/office/officeart/2005/8/layout/lProcess2"/>
    <dgm:cxn modelId="{5124AD26-CD41-4F60-B789-69A301261826}" type="presParOf" srcId="{5E42600F-40F1-4C46-B541-D8DE5905BE6D}" destId="{CF782932-CD05-4F8C-BE89-5256C18A429A}" srcOrd="1" destOrd="0" presId="urn:microsoft.com/office/officeart/2005/8/layout/lProcess2"/>
    <dgm:cxn modelId="{5E549EB2-8532-4B02-B262-5A1A52A47020}" type="presParOf" srcId="{5E42600F-40F1-4C46-B541-D8DE5905BE6D}" destId="{24ECD48B-BF07-4505-A30C-085FA1A0AFD9}" srcOrd="2" destOrd="0" presId="urn:microsoft.com/office/officeart/2005/8/layout/lProcess2"/>
    <dgm:cxn modelId="{5F203538-A949-4A47-ABE2-245A73D73FA9}" type="presParOf" srcId="{24ECD48B-BF07-4505-A30C-085FA1A0AFD9}" destId="{972EA9C0-8061-47F0-8F96-C36E01B24D80}" srcOrd="0" destOrd="0" presId="urn:microsoft.com/office/officeart/2005/8/layout/lProcess2"/>
    <dgm:cxn modelId="{579A08C4-2CB6-4E70-88EB-57B14641B393}" type="presParOf" srcId="{972EA9C0-8061-47F0-8F96-C36E01B24D80}" destId="{B8FB067F-8B2A-4065-A279-63FDF9D338F2}" srcOrd="0" destOrd="0" presId="urn:microsoft.com/office/officeart/2005/8/layout/lProcess2"/>
    <dgm:cxn modelId="{DD3C8394-0AF0-4AF2-BBB2-0F9C7EF1447E}" type="presParOf" srcId="{972EA9C0-8061-47F0-8F96-C36E01B24D80}" destId="{B5B54906-F894-412D-BB11-DFE77CC68514}" srcOrd="1" destOrd="0" presId="urn:microsoft.com/office/officeart/2005/8/layout/lProcess2"/>
    <dgm:cxn modelId="{DA62FCF4-57E5-4152-88B7-18D406E7F5B5}" type="presParOf" srcId="{972EA9C0-8061-47F0-8F96-C36E01B24D80}" destId="{AB0D45CB-5B38-4751-B675-56D8592B700E}" srcOrd="2" destOrd="0" presId="urn:microsoft.com/office/officeart/2005/8/layout/lProcess2"/>
    <dgm:cxn modelId="{2683CA8F-BB20-4987-9436-CF0C523E77E3}" type="presParOf" srcId="{972EA9C0-8061-47F0-8F96-C36E01B24D80}" destId="{CD71022C-3CDA-4CCF-9A7E-3BBC34640BE4}" srcOrd="3" destOrd="0" presId="urn:microsoft.com/office/officeart/2005/8/layout/lProcess2"/>
    <dgm:cxn modelId="{9CBD408E-BC76-4397-AD3C-CCAD34D9B648}" type="presParOf" srcId="{972EA9C0-8061-47F0-8F96-C36E01B24D80}" destId="{413C866C-9C25-49F6-B95C-26AD682D91E2}" srcOrd="4" destOrd="0" presId="urn:microsoft.com/office/officeart/2005/8/layout/lProcess2"/>
    <dgm:cxn modelId="{663777D3-70A1-4348-BE9B-BE265B342476}" type="presParOf" srcId="{8AF79B5D-90E9-4394-8D35-38D9A87BD112}" destId="{27638DC6-0A51-464B-BC90-DAF248633B95}" srcOrd="3" destOrd="0" presId="urn:microsoft.com/office/officeart/2005/8/layout/lProcess2"/>
    <dgm:cxn modelId="{624C1777-8F04-45B7-A551-560F0B20218E}" type="presParOf" srcId="{8AF79B5D-90E9-4394-8D35-38D9A87BD112}" destId="{ABD2EF68-BAAE-433D-8DC2-EC4063DDD144}" srcOrd="4" destOrd="0" presId="urn:microsoft.com/office/officeart/2005/8/layout/lProcess2"/>
    <dgm:cxn modelId="{004CD56B-9710-4AF6-B8E3-E174CE4870E7}" type="presParOf" srcId="{ABD2EF68-BAAE-433D-8DC2-EC4063DDD144}" destId="{565D9D80-27B1-443C-A750-ED992CBBAA6C}" srcOrd="0" destOrd="0" presId="urn:microsoft.com/office/officeart/2005/8/layout/lProcess2"/>
    <dgm:cxn modelId="{16FFFAE3-A792-484C-9946-1437C01C35AF}" type="presParOf" srcId="{ABD2EF68-BAAE-433D-8DC2-EC4063DDD144}" destId="{71FCA752-4925-4548-B2E8-7CF837BD9DE9}" srcOrd="1" destOrd="0" presId="urn:microsoft.com/office/officeart/2005/8/layout/lProcess2"/>
    <dgm:cxn modelId="{C6F19E6B-CB4A-4781-87A8-0A3ACC79A254}" type="presParOf" srcId="{ABD2EF68-BAAE-433D-8DC2-EC4063DDD144}" destId="{42B3534B-6DBA-4508-8B29-4218EA09A0B2}" srcOrd="2" destOrd="0" presId="urn:microsoft.com/office/officeart/2005/8/layout/lProcess2"/>
    <dgm:cxn modelId="{203B38BA-226A-4823-9FD0-9A7E2F146478}" type="presParOf" srcId="{42B3534B-6DBA-4508-8B29-4218EA09A0B2}" destId="{C627E72C-7EFB-4A1E-A0A7-E4EC9520B4A0}" srcOrd="0" destOrd="0" presId="urn:microsoft.com/office/officeart/2005/8/layout/lProcess2"/>
    <dgm:cxn modelId="{A6228AFA-C282-4F08-8780-EA6E85CCBFCC}" type="presParOf" srcId="{C627E72C-7EFB-4A1E-A0A7-E4EC9520B4A0}" destId="{684DF283-2CDF-4EC5-805B-FFDBCC879E71}" srcOrd="0" destOrd="0" presId="urn:microsoft.com/office/officeart/2005/8/layout/lProcess2"/>
    <dgm:cxn modelId="{1FFCD8AC-EEA3-4EB2-AB6F-506C2D5E6B8C}" type="presParOf" srcId="{C627E72C-7EFB-4A1E-A0A7-E4EC9520B4A0}" destId="{ADC8C341-376D-4521-B7E6-BDD3526DB204}" srcOrd="1" destOrd="0" presId="urn:microsoft.com/office/officeart/2005/8/layout/lProcess2"/>
    <dgm:cxn modelId="{7CB5E47A-652E-4B6B-B9F3-CB861EFF589F}" type="presParOf" srcId="{C627E72C-7EFB-4A1E-A0A7-E4EC9520B4A0}" destId="{E06ECFE7-54C0-4628-BF15-64EF9981AFCF}" srcOrd="2" destOrd="0" presId="urn:microsoft.com/office/officeart/2005/8/layout/lProcess2"/>
    <dgm:cxn modelId="{656F82A2-5FB5-4C12-ABFD-1DD8F49242CE}" type="presParOf" srcId="{C627E72C-7EFB-4A1E-A0A7-E4EC9520B4A0}" destId="{3C947F5F-B3F8-4B05-9D5B-FA3D79A2DAFD}" srcOrd="3" destOrd="0" presId="urn:microsoft.com/office/officeart/2005/8/layout/lProcess2"/>
    <dgm:cxn modelId="{C9617637-0CBD-450B-AFF2-2C6688094206}" type="presParOf" srcId="{C627E72C-7EFB-4A1E-A0A7-E4EC9520B4A0}" destId="{10DD81C4-0B5E-4DA3-B6AD-CFF7D7DB14D6}" srcOrd="4" destOrd="0" presId="urn:microsoft.com/office/officeart/2005/8/layout/lProcess2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68264276-F5E9-4899-8922-124D1C686A7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62DAFCA-F142-414D-B8C7-E9F7B194A72C}">
      <dgm:prSet phldrT="[Texto]" custT="1"/>
      <dgm:spPr>
        <a:solidFill>
          <a:prstClr val="white">
            <a:lumMod val="50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INTRODUCCIÓN</a:t>
          </a:r>
        </a:p>
      </dgm:t>
    </dgm:pt>
    <dgm:pt modelId="{49D91F76-F31A-40C2-BFE1-8ED009D25209}" type="parTrans" cxnId="{12A23182-FE84-41B7-8750-6940DA71D6B7}">
      <dgm:prSet/>
      <dgm:spPr/>
      <dgm:t>
        <a:bodyPr/>
        <a:lstStyle/>
        <a:p>
          <a:endParaRPr lang="es-EC"/>
        </a:p>
      </dgm:t>
    </dgm:pt>
    <dgm:pt modelId="{E7494831-BDDA-437C-9BAB-5D1585125163}" type="sibTrans" cxnId="{12A23182-FE84-41B7-8750-6940DA71D6B7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s-EC"/>
        </a:p>
      </dgm:t>
    </dgm:pt>
    <dgm:pt modelId="{4F97565B-15A5-463D-A606-5764D8DACC78}">
      <dgm:prSet phldrT="[Texto]" custT="1"/>
      <dgm:spPr>
        <a:solidFill>
          <a:prstClr val="white">
            <a:lumMod val="50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PLANTEAMIENTO DEL PROBLEMA</a:t>
          </a:r>
        </a:p>
      </dgm:t>
    </dgm:pt>
    <dgm:pt modelId="{BB24A6E4-0FEC-48C9-89CE-695DD5641EE0}" type="parTrans" cxnId="{7ED955DF-796E-4AAD-B473-321FE651540C}">
      <dgm:prSet/>
      <dgm:spPr/>
      <dgm:t>
        <a:bodyPr/>
        <a:lstStyle/>
        <a:p>
          <a:endParaRPr lang="es-EC"/>
        </a:p>
      </dgm:t>
    </dgm:pt>
    <dgm:pt modelId="{34B4075E-1305-414F-91E1-71D68C205AF6}" type="sibTrans" cxnId="{7ED955DF-796E-4AAD-B473-321FE651540C}">
      <dgm:prSet/>
      <dgm:spPr/>
      <dgm:t>
        <a:bodyPr/>
        <a:lstStyle/>
        <a:p>
          <a:endParaRPr lang="es-EC"/>
        </a:p>
      </dgm:t>
    </dgm:pt>
    <dgm:pt modelId="{8FBB3925-B72F-46A2-98A1-89ED5A353302}">
      <dgm:prSet phldrT="[Texto]" custT="1"/>
      <dgm:spPr>
        <a:solidFill>
          <a:prstClr val="white">
            <a:lumMod val="50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MARCO CONCEPTUAL-REFERENCIAL</a:t>
          </a:r>
        </a:p>
      </dgm:t>
    </dgm:pt>
    <dgm:pt modelId="{73D62FA4-63C9-4E94-8120-06AF06801F4D}" type="parTrans" cxnId="{BC488E20-A29C-46B4-8C7F-35EA0EC746AE}">
      <dgm:prSet/>
      <dgm:spPr/>
      <dgm:t>
        <a:bodyPr/>
        <a:lstStyle/>
        <a:p>
          <a:endParaRPr lang="es-EC"/>
        </a:p>
      </dgm:t>
    </dgm:pt>
    <dgm:pt modelId="{D57A1121-04F2-4ADC-9B01-134FF97915D3}" type="sibTrans" cxnId="{BC488E20-A29C-46B4-8C7F-35EA0EC746AE}">
      <dgm:prSet/>
      <dgm:spPr/>
      <dgm:t>
        <a:bodyPr/>
        <a:lstStyle/>
        <a:p>
          <a:endParaRPr lang="es-EC"/>
        </a:p>
      </dgm:t>
    </dgm:pt>
    <dgm:pt modelId="{E8B48D1B-2E04-4C77-B97F-FF4DD7F0064E}">
      <dgm:prSet phldrT="[Texto]" custT="1"/>
      <dgm:spPr>
        <a:solidFill>
          <a:prstClr val="white">
            <a:lumMod val="75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METODOLOGÍA</a:t>
          </a:r>
        </a:p>
      </dgm:t>
    </dgm:pt>
    <dgm:pt modelId="{94B643B5-12F4-42A7-8538-CA4AD8130CEA}" type="parTrans" cxnId="{B0022E63-16C4-4F92-BD63-B50D815FAEBB}">
      <dgm:prSet/>
      <dgm:spPr/>
      <dgm:t>
        <a:bodyPr/>
        <a:lstStyle/>
        <a:p>
          <a:endParaRPr lang="es-EC"/>
        </a:p>
      </dgm:t>
    </dgm:pt>
    <dgm:pt modelId="{CA038982-FB50-4ED9-AE0D-1081B0993043}" type="sibTrans" cxnId="{B0022E63-16C4-4F92-BD63-B50D815FAEBB}">
      <dgm:prSet/>
      <dgm:spPr/>
      <dgm:t>
        <a:bodyPr/>
        <a:lstStyle/>
        <a:p>
          <a:endParaRPr lang="es-EC"/>
        </a:p>
      </dgm:t>
    </dgm:pt>
    <dgm:pt modelId="{9737F386-FE87-49DA-B7C9-056CA6BD5F38}">
      <dgm:prSet phldrT="[Texto]" custT="1"/>
      <dgm:spPr>
        <a:solidFill>
          <a:prstClr val="white">
            <a:lumMod val="75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ANÁLISIS DE RESULTADOS</a:t>
          </a:r>
        </a:p>
      </dgm:t>
    </dgm:pt>
    <dgm:pt modelId="{7FE0A112-198C-4D1C-83AB-4F52AF569A51}" type="parTrans" cxnId="{1352B33A-B87F-4F63-A308-6D8DEA907AE3}">
      <dgm:prSet/>
      <dgm:spPr/>
      <dgm:t>
        <a:bodyPr/>
        <a:lstStyle/>
        <a:p>
          <a:endParaRPr lang="es-EC"/>
        </a:p>
      </dgm:t>
    </dgm:pt>
    <dgm:pt modelId="{FF948704-F66A-48F9-8FDF-BD39A5200457}" type="sibTrans" cxnId="{1352B33A-B87F-4F63-A308-6D8DEA907AE3}">
      <dgm:prSet/>
      <dgm:spPr/>
      <dgm:t>
        <a:bodyPr/>
        <a:lstStyle/>
        <a:p>
          <a:endParaRPr lang="es-EC"/>
        </a:p>
      </dgm:t>
    </dgm:pt>
    <dgm:pt modelId="{D7FA7193-84EF-4CBC-8030-67A29240177B}">
      <dgm:prSet phldrT="[Texto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s-EC" sz="2400" b="1" dirty="0">
              <a:solidFill>
                <a:schemeClr val="tx1"/>
              </a:solidFill>
            </a:rPr>
            <a:t>PROPUESTA</a:t>
          </a:r>
        </a:p>
      </dgm:t>
    </dgm:pt>
    <dgm:pt modelId="{A98A651D-6E87-4AEB-8A3A-18CEEAC6ABED}" type="parTrans" cxnId="{A3B469F7-57DD-489B-AC1B-2E7EC91DCCB3}">
      <dgm:prSet/>
      <dgm:spPr/>
      <dgm:t>
        <a:bodyPr/>
        <a:lstStyle/>
        <a:p>
          <a:endParaRPr lang="es-EC"/>
        </a:p>
      </dgm:t>
    </dgm:pt>
    <dgm:pt modelId="{85C4BA65-BA5F-41D2-B5FD-A2AD5E264EAD}" type="sibTrans" cxnId="{A3B469F7-57DD-489B-AC1B-2E7EC91DCCB3}">
      <dgm:prSet/>
      <dgm:spPr/>
      <dgm:t>
        <a:bodyPr/>
        <a:lstStyle/>
        <a:p>
          <a:endParaRPr lang="es-EC"/>
        </a:p>
      </dgm:t>
    </dgm:pt>
    <dgm:pt modelId="{D8242CE6-AC4E-449F-BFB7-89B15641F389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CONCLUSIONES Y RECOMENDACIONES</a:t>
          </a:r>
        </a:p>
      </dgm:t>
    </dgm:pt>
    <dgm:pt modelId="{B49DBD36-B9A0-4C48-AD14-4D2B0450F82B}" type="parTrans" cxnId="{9AB80241-10E3-4328-B81B-10B769AAAB49}">
      <dgm:prSet/>
      <dgm:spPr/>
      <dgm:t>
        <a:bodyPr/>
        <a:lstStyle/>
        <a:p>
          <a:endParaRPr lang="es-EC"/>
        </a:p>
      </dgm:t>
    </dgm:pt>
    <dgm:pt modelId="{C3872747-A57F-47DD-BEF6-2A143FA4ECE8}" type="sibTrans" cxnId="{9AB80241-10E3-4328-B81B-10B769AAAB49}">
      <dgm:prSet/>
      <dgm:spPr/>
      <dgm:t>
        <a:bodyPr/>
        <a:lstStyle/>
        <a:p>
          <a:endParaRPr lang="es-EC"/>
        </a:p>
      </dgm:t>
    </dgm:pt>
    <dgm:pt modelId="{A2E7848C-170A-4ACE-A8E0-782478790D74}" type="pres">
      <dgm:prSet presAssocID="{68264276-F5E9-4899-8922-124D1C686A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FD74B3AC-4118-4DA5-9ADB-A8694C6BBA91}" type="pres">
      <dgm:prSet presAssocID="{68264276-F5E9-4899-8922-124D1C686A75}" presName="Name1" presStyleCnt="0"/>
      <dgm:spPr/>
    </dgm:pt>
    <dgm:pt modelId="{66CC5191-41BC-49C0-9BD4-2E90A719FE5B}" type="pres">
      <dgm:prSet presAssocID="{68264276-F5E9-4899-8922-124D1C686A75}" presName="cycle" presStyleCnt="0"/>
      <dgm:spPr/>
    </dgm:pt>
    <dgm:pt modelId="{A0EC7991-0BD9-4D73-93FF-E7D3FFE2B503}" type="pres">
      <dgm:prSet presAssocID="{68264276-F5E9-4899-8922-124D1C686A75}" presName="srcNode" presStyleLbl="node1" presStyleIdx="0" presStyleCnt="7"/>
      <dgm:spPr/>
    </dgm:pt>
    <dgm:pt modelId="{2540AA98-1E2B-4B16-9828-6A9E8B8BF3C8}" type="pres">
      <dgm:prSet presAssocID="{68264276-F5E9-4899-8922-124D1C686A75}" presName="conn" presStyleLbl="parChTrans1D2" presStyleIdx="0" presStyleCnt="1"/>
      <dgm:spPr/>
      <dgm:t>
        <a:bodyPr/>
        <a:lstStyle/>
        <a:p>
          <a:endParaRPr lang="es-EC"/>
        </a:p>
      </dgm:t>
    </dgm:pt>
    <dgm:pt modelId="{D3AA60FE-6526-4D6C-8BDE-95057F00F259}" type="pres">
      <dgm:prSet presAssocID="{68264276-F5E9-4899-8922-124D1C686A75}" presName="extraNode" presStyleLbl="node1" presStyleIdx="0" presStyleCnt="7"/>
      <dgm:spPr/>
    </dgm:pt>
    <dgm:pt modelId="{0A838EFD-E10F-4A01-84AA-BA0E86B2A0CA}" type="pres">
      <dgm:prSet presAssocID="{68264276-F5E9-4899-8922-124D1C686A75}" presName="dstNode" presStyleLbl="node1" presStyleIdx="0" presStyleCnt="7"/>
      <dgm:spPr/>
    </dgm:pt>
    <dgm:pt modelId="{B2A728EF-BB62-4D84-B1ED-D69E57D5877C}" type="pres">
      <dgm:prSet presAssocID="{C62DAFCA-F142-414D-B8C7-E9F7B194A72C}" presName="text_1" presStyleLbl="node1" presStyleIdx="0" presStyleCnt="7">
        <dgm:presLayoutVars>
          <dgm:bulletEnabled val="1"/>
        </dgm:presLayoutVars>
      </dgm:prSet>
      <dgm:spPr>
        <a:xfrm>
          <a:off x="340888" y="220909"/>
          <a:ext cx="4922830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01ACBAAE-B893-434F-AAAC-36CE1DD329EA}" type="pres">
      <dgm:prSet presAssocID="{C62DAFCA-F142-414D-B8C7-E9F7B194A72C}" presName="accent_1" presStyleCnt="0"/>
      <dgm:spPr/>
    </dgm:pt>
    <dgm:pt modelId="{82B592B4-5D1F-47D0-81FE-0748F1CD7DD0}" type="pres">
      <dgm:prSet presAssocID="{C62DAFCA-F142-414D-B8C7-E9F7B194A72C}" presName="accentRepeatNode" presStyleLbl="solidFgAcc1" presStyleIdx="0" presStyleCnt="7"/>
      <dgm:spPr>
        <a:blipFill rotWithShape="0">
          <a:blip xmlns:r="http://schemas.openxmlformats.org/officeDocument/2006/relationships" r:embed="rId1"/>
          <a:srcRect/>
          <a:stretch>
            <a:fillRect l="-40000" r="-40000"/>
          </a:stretch>
        </a:blipFill>
        <a:ln w="19050">
          <a:solidFill>
            <a:schemeClr val="bg1"/>
          </a:solidFill>
        </a:ln>
      </dgm:spPr>
    </dgm:pt>
    <dgm:pt modelId="{F2F1D1EB-43DD-4722-8E02-4BE4A7199A32}" type="pres">
      <dgm:prSet presAssocID="{4F97565B-15A5-463D-A606-5764D8DACC78}" presName="text_2" presStyleLbl="node1" presStyleIdx="1" presStyleCnt="7" custScaleX="97109" custLinFactNeighborX="1229" custLinFactNeighborY="1743">
        <dgm:presLayoutVars>
          <dgm:bulletEnabled val="1"/>
        </dgm:presLayoutVars>
      </dgm:prSet>
      <dgm:spPr>
        <a:xfrm>
          <a:off x="861782" y="891430"/>
          <a:ext cx="4392143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C166502A-BE4E-474B-9A16-C66CF7F977CD}" type="pres">
      <dgm:prSet presAssocID="{4F97565B-15A5-463D-A606-5764D8DACC78}" presName="accent_2" presStyleCnt="0"/>
      <dgm:spPr/>
    </dgm:pt>
    <dgm:pt modelId="{0D983BA5-2257-49C9-B8AA-F4B3C808E07D}" type="pres">
      <dgm:prSet presAssocID="{4F97565B-15A5-463D-A606-5764D8DACC78}" presName="accentRepeatNode" presStyleLbl="solidFgAcc1" presStyleIdx="1" presStyleCnt="7"/>
      <dgm:spPr>
        <a:blipFill rotWithShape="0">
          <a:blip xmlns:r="http://schemas.openxmlformats.org/officeDocument/2006/relationships" r:embed="rId2"/>
          <a:srcRect/>
          <a:stretch>
            <a:fillRect l="-20000" r="-20000"/>
          </a:stretch>
        </a:blipFill>
        <a:ln>
          <a:solidFill>
            <a:schemeClr val="bg1"/>
          </a:solidFill>
        </a:ln>
      </dgm:spPr>
    </dgm:pt>
    <dgm:pt modelId="{16A58E0D-7C4F-4C7B-A1D2-83886D7E20A4}" type="pres">
      <dgm:prSet presAssocID="{8FBB3925-B72F-46A2-98A1-89ED5A353302}" presName="text_3" presStyleLbl="node1" presStyleIdx="2" presStyleCnt="7">
        <dgm:presLayoutVars>
          <dgm:bulletEnabled val="1"/>
        </dgm:presLayoutVars>
      </dgm:prSet>
      <dgm:spPr>
        <a:xfrm>
          <a:off x="959977" y="1546071"/>
          <a:ext cx="4303741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938A6CDC-0E31-4CA0-A39F-63A1F0ABB394}" type="pres">
      <dgm:prSet presAssocID="{8FBB3925-B72F-46A2-98A1-89ED5A353302}" presName="accent_3" presStyleCnt="0"/>
      <dgm:spPr/>
    </dgm:pt>
    <dgm:pt modelId="{E0A8459F-4BF0-495D-AE0A-DBEBAD14BEDF}" type="pres">
      <dgm:prSet presAssocID="{8FBB3925-B72F-46A2-98A1-89ED5A353302}" presName="accentRepeatNode" presStyleLbl="solidFgAcc1" presStyleIdx="2" presStyleCnt="7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solidFill>
            <a:schemeClr val="bg1"/>
          </a:solidFill>
        </a:ln>
      </dgm:spPr>
    </dgm:pt>
    <dgm:pt modelId="{5B7464F7-43AA-4B74-84DA-9DAD4743CD4C}" type="pres">
      <dgm:prSet presAssocID="{E8B48D1B-2E04-4C77-B97F-FF4DD7F0064E}" presName="text_4" presStyleLbl="node1" presStyleIdx="3" presStyleCnt="7">
        <dgm:presLayoutVars>
          <dgm:bulletEnabled val="1"/>
        </dgm:presLayoutVars>
      </dgm:prSet>
      <dgm:spPr>
        <a:xfrm>
          <a:off x="1029953" y="2208896"/>
          <a:ext cx="4233765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0F1D7C67-4762-4F15-A595-42FA4CDA69FB}" type="pres">
      <dgm:prSet presAssocID="{E8B48D1B-2E04-4C77-B97F-FF4DD7F0064E}" presName="accent_4" presStyleCnt="0"/>
      <dgm:spPr/>
    </dgm:pt>
    <dgm:pt modelId="{C38246E9-6B5E-450F-BBEC-B13D0BFEF62B}" type="pres">
      <dgm:prSet presAssocID="{E8B48D1B-2E04-4C77-B97F-FF4DD7F0064E}" presName="accentRepeatNode" presStyleLbl="solidFgAcc1" presStyleIdx="3" presStyleCnt="7"/>
      <dgm:spPr>
        <a:blipFill rotWithShape="0">
          <a:blip xmlns:r="http://schemas.openxmlformats.org/officeDocument/2006/relationships" r:embed="rId4"/>
          <a:srcRect/>
          <a:stretch>
            <a:fillRect l="-10000" r="-10000"/>
          </a:stretch>
        </a:blipFill>
        <a:ln>
          <a:solidFill>
            <a:schemeClr val="bg1"/>
          </a:solidFill>
        </a:ln>
      </dgm:spPr>
    </dgm:pt>
    <dgm:pt modelId="{3D98B319-8A80-4F7F-A9E0-8EC1BDE8C0FE}" type="pres">
      <dgm:prSet presAssocID="{9737F386-FE87-49DA-B7C9-056CA6BD5F38}" presName="text_5" presStyleLbl="node1" presStyleIdx="4" presStyleCnt="7">
        <dgm:presLayoutVars>
          <dgm:bulletEnabled val="1"/>
        </dgm:presLayoutVars>
      </dgm:prSet>
      <dgm:spPr>
        <a:xfrm>
          <a:off x="959977" y="2871720"/>
          <a:ext cx="4303741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70C638FB-28E5-4AE9-8186-9C542E1B8023}" type="pres">
      <dgm:prSet presAssocID="{9737F386-FE87-49DA-B7C9-056CA6BD5F38}" presName="accent_5" presStyleCnt="0"/>
      <dgm:spPr/>
    </dgm:pt>
    <dgm:pt modelId="{E9814355-1BB8-4C1D-86EF-30E70B95156A}" type="pres">
      <dgm:prSet presAssocID="{9737F386-FE87-49DA-B7C9-056CA6BD5F38}" presName="accentRepeatNode" presStyleLbl="solidFgAcc1" presStyleIdx="4" presStyleCnt="7"/>
      <dgm:spPr>
        <a:blipFill rotWithShape="0">
          <a:blip xmlns:r="http://schemas.openxmlformats.org/officeDocument/2006/relationships" r:embed="rId5"/>
          <a:srcRect/>
          <a:stretch>
            <a:fillRect l="-25000" r="-25000"/>
          </a:stretch>
        </a:blipFill>
        <a:ln>
          <a:solidFill>
            <a:schemeClr val="bg1"/>
          </a:solidFill>
        </a:ln>
      </dgm:spPr>
    </dgm:pt>
    <dgm:pt modelId="{305AC253-260A-4875-84B5-C5DFA3C2A491}" type="pres">
      <dgm:prSet presAssocID="{D7FA7193-84EF-4CBC-8030-67A29240177B}" presName="text_6" presStyleLbl="node1" presStyleIdx="5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BBAD0290-95CE-4A4E-82B4-D9B86C3F3DAB}" type="pres">
      <dgm:prSet presAssocID="{D7FA7193-84EF-4CBC-8030-67A29240177B}" presName="accent_6" presStyleCnt="0"/>
      <dgm:spPr/>
    </dgm:pt>
    <dgm:pt modelId="{4C869571-3F26-4266-AE50-88BFF890F052}" type="pres">
      <dgm:prSet presAssocID="{D7FA7193-84EF-4CBC-8030-67A29240177B}" presName="accentRepeatNode" presStyleLbl="solidFgAcc1" presStyleIdx="5" presStyleCnt="7"/>
      <dgm:spPr>
        <a:blipFill rotWithShape="0">
          <a:blip xmlns:r="http://schemas.openxmlformats.org/officeDocument/2006/relationships" r:embed="rId6"/>
          <a:srcRect/>
          <a:stretch>
            <a:fillRect l="-32000" r="-32000"/>
          </a:stretch>
        </a:blipFill>
        <a:ln>
          <a:solidFill>
            <a:schemeClr val="bg1"/>
          </a:solidFill>
        </a:ln>
      </dgm:spPr>
    </dgm:pt>
    <dgm:pt modelId="{A4F0129C-3DAB-4321-A12A-C39629A4F02B}" type="pres">
      <dgm:prSet presAssocID="{D8242CE6-AC4E-449F-BFB7-89B15641F389}" presName="text_7" presStyleLbl="node1" presStyleIdx="6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4688FABD-F193-4690-BCF1-EDB4D1E3D84A}" type="pres">
      <dgm:prSet presAssocID="{D8242CE6-AC4E-449F-BFB7-89B15641F389}" presName="accent_7" presStyleCnt="0"/>
      <dgm:spPr/>
    </dgm:pt>
    <dgm:pt modelId="{D6622FB4-158F-48CD-9E3E-0A725CC99A9F}" type="pres">
      <dgm:prSet presAssocID="{D8242CE6-AC4E-449F-BFB7-89B15641F389}" presName="accentRepeatNode" presStyleLbl="solidFgAcc1" presStyleIdx="6" presStyleCnt="7"/>
      <dgm:spPr>
        <a:blipFill rotWithShape="0">
          <a:blip xmlns:r="http://schemas.openxmlformats.org/officeDocument/2006/relationships" r:embed="rId7"/>
          <a:srcRect/>
          <a:stretch>
            <a:fillRect l="-41000" r="-41000"/>
          </a:stretch>
        </a:blipFill>
        <a:ln>
          <a:solidFill>
            <a:schemeClr val="bg1"/>
          </a:solidFill>
        </a:ln>
      </dgm:spPr>
    </dgm:pt>
  </dgm:ptLst>
  <dgm:cxnLst>
    <dgm:cxn modelId="{FD9AE28E-7336-404D-B5DE-23A16919F6BC}" type="presOf" srcId="{E8B48D1B-2E04-4C77-B97F-FF4DD7F0064E}" destId="{5B7464F7-43AA-4B74-84DA-9DAD4743CD4C}" srcOrd="0" destOrd="0" presId="urn:microsoft.com/office/officeart/2008/layout/VerticalCurvedList"/>
    <dgm:cxn modelId="{B33DEE4B-C060-442E-AADB-E80D84521AA0}" type="presOf" srcId="{D8242CE6-AC4E-449F-BFB7-89B15641F389}" destId="{A4F0129C-3DAB-4321-A12A-C39629A4F02B}" srcOrd="0" destOrd="0" presId="urn:microsoft.com/office/officeart/2008/layout/VerticalCurvedList"/>
    <dgm:cxn modelId="{1352B33A-B87F-4F63-A308-6D8DEA907AE3}" srcId="{68264276-F5E9-4899-8922-124D1C686A75}" destId="{9737F386-FE87-49DA-B7C9-056CA6BD5F38}" srcOrd="4" destOrd="0" parTransId="{7FE0A112-198C-4D1C-83AB-4F52AF569A51}" sibTransId="{FF948704-F66A-48F9-8FDF-BD39A5200457}"/>
    <dgm:cxn modelId="{334F3625-DE2C-4957-B39B-5035D49A3A12}" type="presOf" srcId="{9737F386-FE87-49DA-B7C9-056CA6BD5F38}" destId="{3D98B319-8A80-4F7F-A9E0-8EC1BDE8C0FE}" srcOrd="0" destOrd="0" presId="urn:microsoft.com/office/officeart/2008/layout/VerticalCurvedList"/>
    <dgm:cxn modelId="{A3B469F7-57DD-489B-AC1B-2E7EC91DCCB3}" srcId="{68264276-F5E9-4899-8922-124D1C686A75}" destId="{D7FA7193-84EF-4CBC-8030-67A29240177B}" srcOrd="5" destOrd="0" parTransId="{A98A651D-6E87-4AEB-8A3A-18CEEAC6ABED}" sibTransId="{85C4BA65-BA5F-41D2-B5FD-A2AD5E264EAD}"/>
    <dgm:cxn modelId="{7C6DF8D3-B663-4A99-8145-1573EC7408CA}" type="presOf" srcId="{68264276-F5E9-4899-8922-124D1C686A75}" destId="{A2E7848C-170A-4ACE-A8E0-782478790D74}" srcOrd="0" destOrd="0" presId="urn:microsoft.com/office/officeart/2008/layout/VerticalCurvedList"/>
    <dgm:cxn modelId="{12A23182-FE84-41B7-8750-6940DA71D6B7}" srcId="{68264276-F5E9-4899-8922-124D1C686A75}" destId="{C62DAFCA-F142-414D-B8C7-E9F7B194A72C}" srcOrd="0" destOrd="0" parTransId="{49D91F76-F31A-40C2-BFE1-8ED009D25209}" sibTransId="{E7494831-BDDA-437C-9BAB-5D1585125163}"/>
    <dgm:cxn modelId="{FC8C8FD9-ABA4-4C3A-9711-4F8DB201E01D}" type="presOf" srcId="{4F97565B-15A5-463D-A606-5764D8DACC78}" destId="{F2F1D1EB-43DD-4722-8E02-4BE4A7199A32}" srcOrd="0" destOrd="0" presId="urn:microsoft.com/office/officeart/2008/layout/VerticalCurvedList"/>
    <dgm:cxn modelId="{C9973B9E-44C6-419D-A379-0D19B5D8CDBD}" type="presOf" srcId="{C62DAFCA-F142-414D-B8C7-E9F7B194A72C}" destId="{B2A728EF-BB62-4D84-B1ED-D69E57D5877C}" srcOrd="0" destOrd="0" presId="urn:microsoft.com/office/officeart/2008/layout/VerticalCurvedList"/>
    <dgm:cxn modelId="{B0022E63-16C4-4F92-BD63-B50D815FAEBB}" srcId="{68264276-F5E9-4899-8922-124D1C686A75}" destId="{E8B48D1B-2E04-4C77-B97F-FF4DD7F0064E}" srcOrd="3" destOrd="0" parTransId="{94B643B5-12F4-42A7-8538-CA4AD8130CEA}" sibTransId="{CA038982-FB50-4ED9-AE0D-1081B0993043}"/>
    <dgm:cxn modelId="{22289C6A-DA68-4DF3-B994-2A1056520E89}" type="presOf" srcId="{D7FA7193-84EF-4CBC-8030-67A29240177B}" destId="{305AC253-260A-4875-84B5-C5DFA3C2A491}" srcOrd="0" destOrd="0" presId="urn:microsoft.com/office/officeart/2008/layout/VerticalCurvedList"/>
    <dgm:cxn modelId="{96677390-5798-48FE-9E68-E9B466E440BA}" type="presOf" srcId="{E7494831-BDDA-437C-9BAB-5D1585125163}" destId="{2540AA98-1E2B-4B16-9828-6A9E8B8BF3C8}" srcOrd="0" destOrd="0" presId="urn:microsoft.com/office/officeart/2008/layout/VerticalCurvedList"/>
    <dgm:cxn modelId="{70AE1060-8FC7-43E3-966A-F116C9B6A6ED}" type="presOf" srcId="{8FBB3925-B72F-46A2-98A1-89ED5A353302}" destId="{16A58E0D-7C4F-4C7B-A1D2-83886D7E20A4}" srcOrd="0" destOrd="0" presId="urn:microsoft.com/office/officeart/2008/layout/VerticalCurvedList"/>
    <dgm:cxn modelId="{BC488E20-A29C-46B4-8C7F-35EA0EC746AE}" srcId="{68264276-F5E9-4899-8922-124D1C686A75}" destId="{8FBB3925-B72F-46A2-98A1-89ED5A353302}" srcOrd="2" destOrd="0" parTransId="{73D62FA4-63C9-4E94-8120-06AF06801F4D}" sibTransId="{D57A1121-04F2-4ADC-9B01-134FF97915D3}"/>
    <dgm:cxn modelId="{9AB80241-10E3-4328-B81B-10B769AAAB49}" srcId="{68264276-F5E9-4899-8922-124D1C686A75}" destId="{D8242CE6-AC4E-449F-BFB7-89B15641F389}" srcOrd="6" destOrd="0" parTransId="{B49DBD36-B9A0-4C48-AD14-4D2B0450F82B}" sibTransId="{C3872747-A57F-47DD-BEF6-2A143FA4ECE8}"/>
    <dgm:cxn modelId="{7ED955DF-796E-4AAD-B473-321FE651540C}" srcId="{68264276-F5E9-4899-8922-124D1C686A75}" destId="{4F97565B-15A5-463D-A606-5764D8DACC78}" srcOrd="1" destOrd="0" parTransId="{BB24A6E4-0FEC-48C9-89CE-695DD5641EE0}" sibTransId="{34B4075E-1305-414F-91E1-71D68C205AF6}"/>
    <dgm:cxn modelId="{8F3704E9-5352-4251-BA8B-11950131DEBB}" type="presParOf" srcId="{A2E7848C-170A-4ACE-A8E0-782478790D74}" destId="{FD74B3AC-4118-4DA5-9ADB-A8694C6BBA91}" srcOrd="0" destOrd="0" presId="urn:microsoft.com/office/officeart/2008/layout/VerticalCurvedList"/>
    <dgm:cxn modelId="{A6DBA2ED-8F30-4ECA-BD71-DE7D08A30C46}" type="presParOf" srcId="{FD74B3AC-4118-4DA5-9ADB-A8694C6BBA91}" destId="{66CC5191-41BC-49C0-9BD4-2E90A719FE5B}" srcOrd="0" destOrd="0" presId="urn:microsoft.com/office/officeart/2008/layout/VerticalCurvedList"/>
    <dgm:cxn modelId="{9C5EBC0D-4639-45D7-B244-FEFDDECA8AEF}" type="presParOf" srcId="{66CC5191-41BC-49C0-9BD4-2E90A719FE5B}" destId="{A0EC7991-0BD9-4D73-93FF-E7D3FFE2B503}" srcOrd="0" destOrd="0" presId="urn:microsoft.com/office/officeart/2008/layout/VerticalCurvedList"/>
    <dgm:cxn modelId="{D685A0E7-DBE3-46C8-981E-557A6FED9EAB}" type="presParOf" srcId="{66CC5191-41BC-49C0-9BD4-2E90A719FE5B}" destId="{2540AA98-1E2B-4B16-9828-6A9E8B8BF3C8}" srcOrd="1" destOrd="0" presId="urn:microsoft.com/office/officeart/2008/layout/VerticalCurvedList"/>
    <dgm:cxn modelId="{B50CEA9B-A873-4188-931B-A4A30E1523EA}" type="presParOf" srcId="{66CC5191-41BC-49C0-9BD4-2E90A719FE5B}" destId="{D3AA60FE-6526-4D6C-8BDE-95057F00F259}" srcOrd="2" destOrd="0" presId="urn:microsoft.com/office/officeart/2008/layout/VerticalCurvedList"/>
    <dgm:cxn modelId="{7DE14A8F-5D23-444A-ADA9-6C05AEF40757}" type="presParOf" srcId="{66CC5191-41BC-49C0-9BD4-2E90A719FE5B}" destId="{0A838EFD-E10F-4A01-84AA-BA0E86B2A0CA}" srcOrd="3" destOrd="0" presId="urn:microsoft.com/office/officeart/2008/layout/VerticalCurvedList"/>
    <dgm:cxn modelId="{6C0BB610-755F-412F-A814-8C5849D6CF74}" type="presParOf" srcId="{FD74B3AC-4118-4DA5-9ADB-A8694C6BBA91}" destId="{B2A728EF-BB62-4D84-B1ED-D69E57D5877C}" srcOrd="1" destOrd="0" presId="urn:microsoft.com/office/officeart/2008/layout/VerticalCurvedList"/>
    <dgm:cxn modelId="{C705AFA4-8994-4B81-9BAE-AE15875667FF}" type="presParOf" srcId="{FD74B3AC-4118-4DA5-9ADB-A8694C6BBA91}" destId="{01ACBAAE-B893-434F-AAAC-36CE1DD329EA}" srcOrd="2" destOrd="0" presId="urn:microsoft.com/office/officeart/2008/layout/VerticalCurvedList"/>
    <dgm:cxn modelId="{7C242CDA-4C2A-45B6-B184-ED2948EDB4DB}" type="presParOf" srcId="{01ACBAAE-B893-434F-AAAC-36CE1DD329EA}" destId="{82B592B4-5D1F-47D0-81FE-0748F1CD7DD0}" srcOrd="0" destOrd="0" presId="urn:microsoft.com/office/officeart/2008/layout/VerticalCurvedList"/>
    <dgm:cxn modelId="{D9915246-702B-4F2E-AFFA-0F32E921CD1C}" type="presParOf" srcId="{FD74B3AC-4118-4DA5-9ADB-A8694C6BBA91}" destId="{F2F1D1EB-43DD-4722-8E02-4BE4A7199A32}" srcOrd="3" destOrd="0" presId="urn:microsoft.com/office/officeart/2008/layout/VerticalCurvedList"/>
    <dgm:cxn modelId="{6626F00A-C8CD-4A00-BEF7-61B2A8E81DD1}" type="presParOf" srcId="{FD74B3AC-4118-4DA5-9ADB-A8694C6BBA91}" destId="{C166502A-BE4E-474B-9A16-C66CF7F977CD}" srcOrd="4" destOrd="0" presId="urn:microsoft.com/office/officeart/2008/layout/VerticalCurvedList"/>
    <dgm:cxn modelId="{8B1F7AC5-3D41-4B2F-BDA3-BB508AFE6393}" type="presParOf" srcId="{C166502A-BE4E-474B-9A16-C66CF7F977CD}" destId="{0D983BA5-2257-49C9-B8AA-F4B3C808E07D}" srcOrd="0" destOrd="0" presId="urn:microsoft.com/office/officeart/2008/layout/VerticalCurvedList"/>
    <dgm:cxn modelId="{482874EA-169E-4531-B418-A810707ECCD4}" type="presParOf" srcId="{FD74B3AC-4118-4DA5-9ADB-A8694C6BBA91}" destId="{16A58E0D-7C4F-4C7B-A1D2-83886D7E20A4}" srcOrd="5" destOrd="0" presId="urn:microsoft.com/office/officeart/2008/layout/VerticalCurvedList"/>
    <dgm:cxn modelId="{4B334600-F5E5-4EA3-ADB7-D5EEA40286E0}" type="presParOf" srcId="{FD74B3AC-4118-4DA5-9ADB-A8694C6BBA91}" destId="{938A6CDC-0E31-4CA0-A39F-63A1F0ABB394}" srcOrd="6" destOrd="0" presId="urn:microsoft.com/office/officeart/2008/layout/VerticalCurvedList"/>
    <dgm:cxn modelId="{4A33D98C-ECFA-4DE0-9D1B-67FCAFA671ED}" type="presParOf" srcId="{938A6CDC-0E31-4CA0-A39F-63A1F0ABB394}" destId="{E0A8459F-4BF0-495D-AE0A-DBEBAD14BEDF}" srcOrd="0" destOrd="0" presId="urn:microsoft.com/office/officeart/2008/layout/VerticalCurvedList"/>
    <dgm:cxn modelId="{D8D2A300-8A1B-4D9A-8D3F-A0B7C3A1B35B}" type="presParOf" srcId="{FD74B3AC-4118-4DA5-9ADB-A8694C6BBA91}" destId="{5B7464F7-43AA-4B74-84DA-9DAD4743CD4C}" srcOrd="7" destOrd="0" presId="urn:microsoft.com/office/officeart/2008/layout/VerticalCurvedList"/>
    <dgm:cxn modelId="{174574C0-8A0D-49BC-BEB8-29E15862E38E}" type="presParOf" srcId="{FD74B3AC-4118-4DA5-9ADB-A8694C6BBA91}" destId="{0F1D7C67-4762-4F15-A595-42FA4CDA69FB}" srcOrd="8" destOrd="0" presId="urn:microsoft.com/office/officeart/2008/layout/VerticalCurvedList"/>
    <dgm:cxn modelId="{B2B79432-00BC-49DE-86FE-9E293DC8E01C}" type="presParOf" srcId="{0F1D7C67-4762-4F15-A595-42FA4CDA69FB}" destId="{C38246E9-6B5E-450F-BBEC-B13D0BFEF62B}" srcOrd="0" destOrd="0" presId="urn:microsoft.com/office/officeart/2008/layout/VerticalCurvedList"/>
    <dgm:cxn modelId="{2A954561-EA51-46E1-AC39-56ED913E80BC}" type="presParOf" srcId="{FD74B3AC-4118-4DA5-9ADB-A8694C6BBA91}" destId="{3D98B319-8A80-4F7F-A9E0-8EC1BDE8C0FE}" srcOrd="9" destOrd="0" presId="urn:microsoft.com/office/officeart/2008/layout/VerticalCurvedList"/>
    <dgm:cxn modelId="{D8684223-75A8-47F8-9DE2-D866AA8D07CE}" type="presParOf" srcId="{FD74B3AC-4118-4DA5-9ADB-A8694C6BBA91}" destId="{70C638FB-28E5-4AE9-8186-9C542E1B8023}" srcOrd="10" destOrd="0" presId="urn:microsoft.com/office/officeart/2008/layout/VerticalCurvedList"/>
    <dgm:cxn modelId="{7958F5D3-6AD7-40AC-A229-10641B186139}" type="presParOf" srcId="{70C638FB-28E5-4AE9-8186-9C542E1B8023}" destId="{E9814355-1BB8-4C1D-86EF-30E70B95156A}" srcOrd="0" destOrd="0" presId="urn:microsoft.com/office/officeart/2008/layout/VerticalCurvedList"/>
    <dgm:cxn modelId="{AC926D24-0010-4A41-957B-708BDE8CE0EF}" type="presParOf" srcId="{FD74B3AC-4118-4DA5-9ADB-A8694C6BBA91}" destId="{305AC253-260A-4875-84B5-C5DFA3C2A491}" srcOrd="11" destOrd="0" presId="urn:microsoft.com/office/officeart/2008/layout/VerticalCurvedList"/>
    <dgm:cxn modelId="{E00CDF8C-9242-492F-921F-CE2491D2BDF5}" type="presParOf" srcId="{FD74B3AC-4118-4DA5-9ADB-A8694C6BBA91}" destId="{BBAD0290-95CE-4A4E-82B4-D9B86C3F3DAB}" srcOrd="12" destOrd="0" presId="urn:microsoft.com/office/officeart/2008/layout/VerticalCurvedList"/>
    <dgm:cxn modelId="{CA4D23E7-D2DD-4BDA-A527-8A6BB5905DEF}" type="presParOf" srcId="{BBAD0290-95CE-4A4E-82B4-D9B86C3F3DAB}" destId="{4C869571-3F26-4266-AE50-88BFF890F052}" srcOrd="0" destOrd="0" presId="urn:microsoft.com/office/officeart/2008/layout/VerticalCurvedList"/>
    <dgm:cxn modelId="{43ACB3EF-2C86-4F86-AA36-9A84F352068A}" type="presParOf" srcId="{FD74B3AC-4118-4DA5-9ADB-A8694C6BBA91}" destId="{A4F0129C-3DAB-4321-A12A-C39629A4F02B}" srcOrd="13" destOrd="0" presId="urn:microsoft.com/office/officeart/2008/layout/VerticalCurvedList"/>
    <dgm:cxn modelId="{966034C3-CA4F-47D2-A594-4EB6F5030F84}" type="presParOf" srcId="{FD74B3AC-4118-4DA5-9ADB-A8694C6BBA91}" destId="{4688FABD-F193-4690-BCF1-EDB4D1E3D84A}" srcOrd="14" destOrd="0" presId="urn:microsoft.com/office/officeart/2008/layout/VerticalCurvedList"/>
    <dgm:cxn modelId="{7F9992FD-BF68-4A6B-B276-2044A5C3FA24}" type="presParOf" srcId="{4688FABD-F193-4690-BCF1-EDB4D1E3D84A}" destId="{D6622FB4-158F-48CD-9E3E-0A725CC99A9F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23F6A9-FB55-4791-AFEE-92841ADE0CDD}" type="doc">
      <dgm:prSet loTypeId="urn:microsoft.com/office/officeart/2005/8/layout/gear1" loCatId="process" qsTypeId="urn:microsoft.com/office/officeart/2005/8/quickstyle/simple3" qsCatId="simple" csTypeId="urn:microsoft.com/office/officeart/2005/8/colors/accent1_3" csCatId="accent1" phldr="1"/>
      <dgm:spPr/>
    </dgm:pt>
    <dgm:pt modelId="{B3292930-D4FE-4503-BA21-2F86F3BF981C}">
      <dgm:prSet phldrT="[Texto]" custT="1"/>
      <dgm:spPr>
        <a:solidFill>
          <a:schemeClr val="tx1"/>
        </a:solidFill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ALINEAMIENTO</a:t>
          </a:r>
        </a:p>
      </dgm:t>
    </dgm:pt>
    <dgm:pt modelId="{90AA6F2E-8F94-4AB6-BAF3-6931E4C16972}" type="parTrans" cxnId="{205427D8-9624-47F5-B094-638873238712}">
      <dgm:prSet/>
      <dgm:spPr/>
      <dgm:t>
        <a:bodyPr/>
        <a:lstStyle/>
        <a:p>
          <a:endParaRPr lang="es-EC" b="1"/>
        </a:p>
      </dgm:t>
    </dgm:pt>
    <dgm:pt modelId="{2E50826E-B308-4448-82C8-BDBCD23D8C25}" type="sibTrans" cxnId="{205427D8-9624-47F5-B094-638873238712}">
      <dgm:prSet/>
      <dgm:spPr>
        <a:solidFill>
          <a:srgbClr val="FFFF99"/>
        </a:solidFill>
        <a:ln>
          <a:solidFill>
            <a:schemeClr val="tx1"/>
          </a:solidFill>
        </a:ln>
      </dgm:spPr>
      <dgm:t>
        <a:bodyPr/>
        <a:lstStyle/>
        <a:p>
          <a:endParaRPr lang="es-EC" b="1"/>
        </a:p>
      </dgm:t>
    </dgm:pt>
    <dgm:pt modelId="{3283B254-659F-407B-B052-207551DDDBB2}">
      <dgm:prSet phldrT="[Texto]" custT="1"/>
      <dgm:spPr>
        <a:solidFill>
          <a:schemeClr val="bg1"/>
        </a:solidFill>
      </dgm:spPr>
      <dgm:t>
        <a:bodyPr/>
        <a:lstStyle/>
        <a:p>
          <a:r>
            <a:rPr lang="es-EC" sz="1000" b="1" dirty="0">
              <a:solidFill>
                <a:schemeClr val="tx1"/>
              </a:solidFill>
            </a:rPr>
            <a:t>SOSTENIMIENTO</a:t>
          </a:r>
        </a:p>
      </dgm:t>
    </dgm:pt>
    <dgm:pt modelId="{392F6D8B-37C4-4D4D-A058-597D55F2A8B8}" type="parTrans" cxnId="{FF9EB882-9606-4C3D-9676-BB2DA43F4454}">
      <dgm:prSet/>
      <dgm:spPr/>
      <dgm:t>
        <a:bodyPr/>
        <a:lstStyle/>
        <a:p>
          <a:endParaRPr lang="es-EC" b="1"/>
        </a:p>
      </dgm:t>
    </dgm:pt>
    <dgm:pt modelId="{BC457C04-1582-44CE-BD82-919D6033470A}" type="sibTrans" cxnId="{FF9EB882-9606-4C3D-9676-BB2DA43F4454}">
      <dgm:prSet/>
      <dgm:spPr>
        <a:solidFill>
          <a:srgbClr val="FFFF99"/>
        </a:solidFill>
        <a:ln>
          <a:solidFill>
            <a:schemeClr val="tx1"/>
          </a:solidFill>
        </a:ln>
      </dgm:spPr>
      <dgm:t>
        <a:bodyPr/>
        <a:lstStyle/>
        <a:p>
          <a:endParaRPr lang="es-EC" b="1"/>
        </a:p>
      </dgm:t>
    </dgm:pt>
    <dgm:pt modelId="{83D00E78-792D-4674-BB1F-A86A41EA8872}">
      <dgm:prSet phldrT="[Texto]" custT="1"/>
      <dgm:spPr>
        <a:solidFill>
          <a:schemeClr val="tx1"/>
        </a:solidFill>
      </dgm:spPr>
      <dgm:t>
        <a:bodyPr/>
        <a:lstStyle/>
        <a:p>
          <a:r>
            <a:rPr lang="es-EC" sz="1100" b="1" dirty="0">
              <a:solidFill>
                <a:schemeClr val="bg1"/>
              </a:solidFill>
            </a:rPr>
            <a:t>ESTRUCTURA PROGRAMÁTICA</a:t>
          </a:r>
        </a:p>
      </dgm:t>
    </dgm:pt>
    <dgm:pt modelId="{4E501BB9-88F2-44B8-B6A3-491763463B2A}" type="parTrans" cxnId="{29F28123-FF68-43CA-9754-D2E20F7AA09B}">
      <dgm:prSet/>
      <dgm:spPr/>
      <dgm:t>
        <a:bodyPr/>
        <a:lstStyle/>
        <a:p>
          <a:endParaRPr lang="es-EC" b="1"/>
        </a:p>
      </dgm:t>
    </dgm:pt>
    <dgm:pt modelId="{925AE452-52E5-4C34-BCAA-1550B2E694CD}" type="sibTrans" cxnId="{29F28123-FF68-43CA-9754-D2E20F7AA09B}">
      <dgm:prSet/>
      <dgm:spPr>
        <a:solidFill>
          <a:srgbClr val="FFFF99"/>
        </a:solidFill>
        <a:ln>
          <a:solidFill>
            <a:schemeClr val="tx1"/>
          </a:solidFill>
        </a:ln>
      </dgm:spPr>
      <dgm:t>
        <a:bodyPr/>
        <a:lstStyle/>
        <a:p>
          <a:endParaRPr lang="es-EC" b="1"/>
        </a:p>
      </dgm:t>
    </dgm:pt>
    <dgm:pt modelId="{FA415EDA-1D2C-43CE-8623-BB53B2FB207E}" type="pres">
      <dgm:prSet presAssocID="{BB23F6A9-FB55-4791-AFEE-92841ADE0CD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A37D54E-1573-4E12-A633-D1D2B01F31EC}" type="pres">
      <dgm:prSet presAssocID="{B3292930-D4FE-4503-BA21-2F86F3BF981C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4E37A6-3141-44A3-A411-9EFF13ADBBB9}" type="pres">
      <dgm:prSet presAssocID="{B3292930-D4FE-4503-BA21-2F86F3BF981C}" presName="gear1srcNode" presStyleLbl="node1" presStyleIdx="0" presStyleCnt="3"/>
      <dgm:spPr/>
      <dgm:t>
        <a:bodyPr/>
        <a:lstStyle/>
        <a:p>
          <a:endParaRPr lang="es-EC"/>
        </a:p>
      </dgm:t>
    </dgm:pt>
    <dgm:pt modelId="{22E0D725-5D78-4138-98E3-B764C8A76DC9}" type="pres">
      <dgm:prSet presAssocID="{B3292930-D4FE-4503-BA21-2F86F3BF981C}" presName="gear1dstNode" presStyleLbl="node1" presStyleIdx="0" presStyleCnt="3"/>
      <dgm:spPr/>
      <dgm:t>
        <a:bodyPr/>
        <a:lstStyle/>
        <a:p>
          <a:endParaRPr lang="es-EC"/>
        </a:p>
      </dgm:t>
    </dgm:pt>
    <dgm:pt modelId="{F5CB749C-618E-43B4-AAA5-164960594BEB}" type="pres">
      <dgm:prSet presAssocID="{3283B254-659F-407B-B052-207551DDDBB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FF29CE-9561-4997-912A-9CBD49DA565D}" type="pres">
      <dgm:prSet presAssocID="{3283B254-659F-407B-B052-207551DDDBB2}" presName="gear2srcNode" presStyleLbl="node1" presStyleIdx="1" presStyleCnt="3"/>
      <dgm:spPr/>
      <dgm:t>
        <a:bodyPr/>
        <a:lstStyle/>
        <a:p>
          <a:endParaRPr lang="es-EC"/>
        </a:p>
      </dgm:t>
    </dgm:pt>
    <dgm:pt modelId="{7B6A84AF-D517-4091-99FB-B27CB23779FF}" type="pres">
      <dgm:prSet presAssocID="{3283B254-659F-407B-B052-207551DDDBB2}" presName="gear2dstNode" presStyleLbl="node1" presStyleIdx="1" presStyleCnt="3"/>
      <dgm:spPr/>
      <dgm:t>
        <a:bodyPr/>
        <a:lstStyle/>
        <a:p>
          <a:endParaRPr lang="es-EC"/>
        </a:p>
      </dgm:t>
    </dgm:pt>
    <dgm:pt modelId="{FFDB9E2E-90D4-4ADF-9161-F65424F89883}" type="pres">
      <dgm:prSet presAssocID="{83D00E78-792D-4674-BB1F-A86A41EA8872}" presName="gear3" presStyleLbl="node1" presStyleIdx="2" presStyleCnt="3"/>
      <dgm:spPr/>
      <dgm:t>
        <a:bodyPr/>
        <a:lstStyle/>
        <a:p>
          <a:endParaRPr lang="es-EC"/>
        </a:p>
      </dgm:t>
    </dgm:pt>
    <dgm:pt modelId="{C1D13DB1-7502-416D-92E2-341E8CCAE1F4}" type="pres">
      <dgm:prSet presAssocID="{83D00E78-792D-4674-BB1F-A86A41EA887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69614F-B088-4AA7-94A8-78C1B1C13AAC}" type="pres">
      <dgm:prSet presAssocID="{83D00E78-792D-4674-BB1F-A86A41EA8872}" presName="gear3srcNode" presStyleLbl="node1" presStyleIdx="2" presStyleCnt="3"/>
      <dgm:spPr/>
      <dgm:t>
        <a:bodyPr/>
        <a:lstStyle/>
        <a:p>
          <a:endParaRPr lang="es-EC"/>
        </a:p>
      </dgm:t>
    </dgm:pt>
    <dgm:pt modelId="{99A6BF5E-3C20-4862-867B-7A0B739040FA}" type="pres">
      <dgm:prSet presAssocID="{83D00E78-792D-4674-BB1F-A86A41EA8872}" presName="gear3dstNode" presStyleLbl="node1" presStyleIdx="2" presStyleCnt="3"/>
      <dgm:spPr/>
      <dgm:t>
        <a:bodyPr/>
        <a:lstStyle/>
        <a:p>
          <a:endParaRPr lang="es-EC"/>
        </a:p>
      </dgm:t>
    </dgm:pt>
    <dgm:pt modelId="{F80E55C6-48BB-494C-AB81-B43C36291ACF}" type="pres">
      <dgm:prSet presAssocID="{2E50826E-B308-4448-82C8-BDBCD23D8C25}" presName="connector1" presStyleLbl="sibTrans2D1" presStyleIdx="0" presStyleCnt="3"/>
      <dgm:spPr/>
      <dgm:t>
        <a:bodyPr/>
        <a:lstStyle/>
        <a:p>
          <a:endParaRPr lang="es-EC"/>
        </a:p>
      </dgm:t>
    </dgm:pt>
    <dgm:pt modelId="{CA1543D2-F9D8-481E-874C-E3DB4ED6859B}" type="pres">
      <dgm:prSet presAssocID="{BC457C04-1582-44CE-BD82-919D6033470A}" presName="connector2" presStyleLbl="sibTrans2D1" presStyleIdx="1" presStyleCnt="3"/>
      <dgm:spPr/>
      <dgm:t>
        <a:bodyPr/>
        <a:lstStyle/>
        <a:p>
          <a:endParaRPr lang="es-EC"/>
        </a:p>
      </dgm:t>
    </dgm:pt>
    <dgm:pt modelId="{CC28DA50-93C5-4F04-981B-0CCB0EE347C9}" type="pres">
      <dgm:prSet presAssocID="{925AE452-52E5-4C34-BCAA-1550B2E694CD}" presName="connector3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88EBA963-60F9-49C8-B808-4BA3EDF83BDA}" type="presOf" srcId="{3283B254-659F-407B-B052-207551DDDBB2}" destId="{3CFF29CE-9561-4997-912A-9CBD49DA565D}" srcOrd="1" destOrd="0" presId="urn:microsoft.com/office/officeart/2005/8/layout/gear1"/>
    <dgm:cxn modelId="{9BA81810-B8D9-40C4-B6B2-95F3CBFA11D3}" type="presOf" srcId="{2E50826E-B308-4448-82C8-BDBCD23D8C25}" destId="{F80E55C6-48BB-494C-AB81-B43C36291ACF}" srcOrd="0" destOrd="0" presId="urn:microsoft.com/office/officeart/2005/8/layout/gear1"/>
    <dgm:cxn modelId="{205427D8-9624-47F5-B094-638873238712}" srcId="{BB23F6A9-FB55-4791-AFEE-92841ADE0CDD}" destId="{B3292930-D4FE-4503-BA21-2F86F3BF981C}" srcOrd="0" destOrd="0" parTransId="{90AA6F2E-8F94-4AB6-BAF3-6931E4C16972}" sibTransId="{2E50826E-B308-4448-82C8-BDBCD23D8C25}"/>
    <dgm:cxn modelId="{147A2F22-0AD1-4B60-B893-C3D52A8C936D}" type="presOf" srcId="{B3292930-D4FE-4503-BA21-2F86F3BF981C}" destId="{FA37D54E-1573-4E12-A633-D1D2B01F31EC}" srcOrd="0" destOrd="0" presId="urn:microsoft.com/office/officeart/2005/8/layout/gear1"/>
    <dgm:cxn modelId="{6B1BF85E-F323-4C7F-A2B1-05E4E8470178}" type="presOf" srcId="{83D00E78-792D-4674-BB1F-A86A41EA8872}" destId="{99A6BF5E-3C20-4862-867B-7A0B739040FA}" srcOrd="3" destOrd="0" presId="urn:microsoft.com/office/officeart/2005/8/layout/gear1"/>
    <dgm:cxn modelId="{9B04B55D-488D-4DF1-AECB-E094E024D660}" type="presOf" srcId="{BC457C04-1582-44CE-BD82-919D6033470A}" destId="{CA1543D2-F9D8-481E-874C-E3DB4ED6859B}" srcOrd="0" destOrd="0" presId="urn:microsoft.com/office/officeart/2005/8/layout/gear1"/>
    <dgm:cxn modelId="{5C516E2A-336A-40B0-B9C4-448CE6F08C69}" type="presOf" srcId="{3283B254-659F-407B-B052-207551DDDBB2}" destId="{7B6A84AF-D517-4091-99FB-B27CB23779FF}" srcOrd="2" destOrd="0" presId="urn:microsoft.com/office/officeart/2005/8/layout/gear1"/>
    <dgm:cxn modelId="{1929D55C-D7F8-416B-B73D-C8377546DD08}" type="presOf" srcId="{83D00E78-792D-4674-BB1F-A86A41EA8872}" destId="{FFDB9E2E-90D4-4ADF-9161-F65424F89883}" srcOrd="0" destOrd="0" presId="urn:microsoft.com/office/officeart/2005/8/layout/gear1"/>
    <dgm:cxn modelId="{4204505B-A407-4EC0-BD65-063FF9B56227}" type="presOf" srcId="{83D00E78-792D-4674-BB1F-A86A41EA8872}" destId="{C1D13DB1-7502-416D-92E2-341E8CCAE1F4}" srcOrd="1" destOrd="0" presId="urn:microsoft.com/office/officeart/2005/8/layout/gear1"/>
    <dgm:cxn modelId="{B725234C-AF4E-4807-97FB-C5B229C21AE8}" type="presOf" srcId="{925AE452-52E5-4C34-BCAA-1550B2E694CD}" destId="{CC28DA50-93C5-4F04-981B-0CCB0EE347C9}" srcOrd="0" destOrd="0" presId="urn:microsoft.com/office/officeart/2005/8/layout/gear1"/>
    <dgm:cxn modelId="{B23BD157-A75F-4C8A-AE82-FB4FDAECC8A2}" type="presOf" srcId="{3283B254-659F-407B-B052-207551DDDBB2}" destId="{F5CB749C-618E-43B4-AAA5-164960594BEB}" srcOrd="0" destOrd="0" presId="urn:microsoft.com/office/officeart/2005/8/layout/gear1"/>
    <dgm:cxn modelId="{29F28123-FF68-43CA-9754-D2E20F7AA09B}" srcId="{BB23F6A9-FB55-4791-AFEE-92841ADE0CDD}" destId="{83D00E78-792D-4674-BB1F-A86A41EA8872}" srcOrd="2" destOrd="0" parTransId="{4E501BB9-88F2-44B8-B6A3-491763463B2A}" sibTransId="{925AE452-52E5-4C34-BCAA-1550B2E694CD}"/>
    <dgm:cxn modelId="{FF9EB882-9606-4C3D-9676-BB2DA43F4454}" srcId="{BB23F6A9-FB55-4791-AFEE-92841ADE0CDD}" destId="{3283B254-659F-407B-B052-207551DDDBB2}" srcOrd="1" destOrd="0" parTransId="{392F6D8B-37C4-4D4D-A058-597D55F2A8B8}" sibTransId="{BC457C04-1582-44CE-BD82-919D6033470A}"/>
    <dgm:cxn modelId="{4329CB50-4678-4CCC-96DC-4DAEBF2067BE}" type="presOf" srcId="{B3292930-D4FE-4503-BA21-2F86F3BF981C}" destId="{22E0D725-5D78-4138-98E3-B764C8A76DC9}" srcOrd="2" destOrd="0" presId="urn:microsoft.com/office/officeart/2005/8/layout/gear1"/>
    <dgm:cxn modelId="{51F58637-DC90-40D0-B779-5F1CB8493D96}" type="presOf" srcId="{B3292930-D4FE-4503-BA21-2F86F3BF981C}" destId="{AE4E37A6-3141-44A3-A411-9EFF13ADBBB9}" srcOrd="1" destOrd="0" presId="urn:microsoft.com/office/officeart/2005/8/layout/gear1"/>
    <dgm:cxn modelId="{03F0D226-DC14-4390-924F-CDD06AB24049}" type="presOf" srcId="{83D00E78-792D-4674-BB1F-A86A41EA8872}" destId="{D969614F-B088-4AA7-94A8-78C1B1C13AAC}" srcOrd="2" destOrd="0" presId="urn:microsoft.com/office/officeart/2005/8/layout/gear1"/>
    <dgm:cxn modelId="{0AA0F68F-897D-4344-8ABD-1692C9BA7718}" type="presOf" srcId="{BB23F6A9-FB55-4791-AFEE-92841ADE0CDD}" destId="{FA415EDA-1D2C-43CE-8623-BB53B2FB207E}" srcOrd="0" destOrd="0" presId="urn:microsoft.com/office/officeart/2005/8/layout/gear1"/>
    <dgm:cxn modelId="{E6AEFE59-1826-4589-9381-48987ABF0E7C}" type="presParOf" srcId="{FA415EDA-1D2C-43CE-8623-BB53B2FB207E}" destId="{FA37D54E-1573-4E12-A633-D1D2B01F31EC}" srcOrd="0" destOrd="0" presId="urn:microsoft.com/office/officeart/2005/8/layout/gear1"/>
    <dgm:cxn modelId="{A4E7BE4D-01D6-419F-8D66-8404B53B059A}" type="presParOf" srcId="{FA415EDA-1D2C-43CE-8623-BB53B2FB207E}" destId="{AE4E37A6-3141-44A3-A411-9EFF13ADBBB9}" srcOrd="1" destOrd="0" presId="urn:microsoft.com/office/officeart/2005/8/layout/gear1"/>
    <dgm:cxn modelId="{1EC6FC22-6C97-4283-8868-A50BDB33D060}" type="presParOf" srcId="{FA415EDA-1D2C-43CE-8623-BB53B2FB207E}" destId="{22E0D725-5D78-4138-98E3-B764C8A76DC9}" srcOrd="2" destOrd="0" presId="urn:microsoft.com/office/officeart/2005/8/layout/gear1"/>
    <dgm:cxn modelId="{00FC65F2-8FCE-4958-9D57-684D466FA19E}" type="presParOf" srcId="{FA415EDA-1D2C-43CE-8623-BB53B2FB207E}" destId="{F5CB749C-618E-43B4-AAA5-164960594BEB}" srcOrd="3" destOrd="0" presId="urn:microsoft.com/office/officeart/2005/8/layout/gear1"/>
    <dgm:cxn modelId="{CC049C17-F852-47FE-B739-AAF6B464E604}" type="presParOf" srcId="{FA415EDA-1D2C-43CE-8623-BB53B2FB207E}" destId="{3CFF29CE-9561-4997-912A-9CBD49DA565D}" srcOrd="4" destOrd="0" presId="urn:microsoft.com/office/officeart/2005/8/layout/gear1"/>
    <dgm:cxn modelId="{F00D20D4-FB93-4BC4-A38A-838221A2E2E4}" type="presParOf" srcId="{FA415EDA-1D2C-43CE-8623-BB53B2FB207E}" destId="{7B6A84AF-D517-4091-99FB-B27CB23779FF}" srcOrd="5" destOrd="0" presId="urn:microsoft.com/office/officeart/2005/8/layout/gear1"/>
    <dgm:cxn modelId="{231FDD13-F847-4EA6-B178-7CDDC4C8BAB8}" type="presParOf" srcId="{FA415EDA-1D2C-43CE-8623-BB53B2FB207E}" destId="{FFDB9E2E-90D4-4ADF-9161-F65424F89883}" srcOrd="6" destOrd="0" presId="urn:microsoft.com/office/officeart/2005/8/layout/gear1"/>
    <dgm:cxn modelId="{98430D1A-90C4-4B53-B238-BE1DB86E469B}" type="presParOf" srcId="{FA415EDA-1D2C-43CE-8623-BB53B2FB207E}" destId="{C1D13DB1-7502-416D-92E2-341E8CCAE1F4}" srcOrd="7" destOrd="0" presId="urn:microsoft.com/office/officeart/2005/8/layout/gear1"/>
    <dgm:cxn modelId="{0B2705D2-4D2E-4B08-998A-14ADAB5B9609}" type="presParOf" srcId="{FA415EDA-1D2C-43CE-8623-BB53B2FB207E}" destId="{D969614F-B088-4AA7-94A8-78C1B1C13AAC}" srcOrd="8" destOrd="0" presId="urn:microsoft.com/office/officeart/2005/8/layout/gear1"/>
    <dgm:cxn modelId="{CF552638-A9AF-4B41-8313-50A4D0BE660B}" type="presParOf" srcId="{FA415EDA-1D2C-43CE-8623-BB53B2FB207E}" destId="{99A6BF5E-3C20-4862-867B-7A0B739040FA}" srcOrd="9" destOrd="0" presId="urn:microsoft.com/office/officeart/2005/8/layout/gear1"/>
    <dgm:cxn modelId="{A492C368-0C8A-455B-BD89-53B4701D94C1}" type="presParOf" srcId="{FA415EDA-1D2C-43CE-8623-BB53B2FB207E}" destId="{F80E55C6-48BB-494C-AB81-B43C36291ACF}" srcOrd="10" destOrd="0" presId="urn:microsoft.com/office/officeart/2005/8/layout/gear1"/>
    <dgm:cxn modelId="{74C7F833-3A83-473C-AF99-6118A6EB463A}" type="presParOf" srcId="{FA415EDA-1D2C-43CE-8623-BB53B2FB207E}" destId="{CA1543D2-F9D8-481E-874C-E3DB4ED6859B}" srcOrd="11" destOrd="0" presId="urn:microsoft.com/office/officeart/2005/8/layout/gear1"/>
    <dgm:cxn modelId="{CED6E6F9-1EE0-4886-A641-863B25109DBC}" type="presParOf" srcId="{FA415EDA-1D2C-43CE-8623-BB53B2FB207E}" destId="{CC28DA50-93C5-4F04-981B-0CCB0EE347C9}" srcOrd="12" destOrd="0" presId="urn:microsoft.com/office/officeart/2005/8/layout/gear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2337285-CE3C-4A3F-AF4B-44BACC993AD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D162A6C-B50F-41DE-9FC0-79B88852CC37}">
      <dgm:prSet phldrT="[Texto]" custT="1"/>
      <dgm:spPr>
        <a:solidFill>
          <a:schemeClr val="tx1"/>
        </a:solidFill>
      </dgm:spPr>
      <dgm:t>
        <a:bodyPr/>
        <a:lstStyle/>
        <a:p>
          <a:pPr algn="ctr"/>
          <a:r>
            <a:rPr lang="es-EC" sz="1200" b="1" dirty="0"/>
            <a:t>PRIORIZACIÓN MISIONES ALINEAMIENTO POR OBJETIVOS</a:t>
          </a:r>
        </a:p>
      </dgm:t>
    </dgm:pt>
    <dgm:pt modelId="{970036D8-A815-4DF2-A88B-8CECCB18C2C6}" type="parTrans" cxnId="{23294E8F-C466-4CD1-9D37-6CB6D459C580}">
      <dgm:prSet/>
      <dgm:spPr/>
      <dgm:t>
        <a:bodyPr/>
        <a:lstStyle/>
        <a:p>
          <a:endParaRPr lang="es-EC" sz="2000"/>
        </a:p>
      </dgm:t>
    </dgm:pt>
    <dgm:pt modelId="{DAF1A468-2AAB-4538-8FE5-F8047AFAACA7}" type="sibTrans" cxnId="{23294E8F-C466-4CD1-9D37-6CB6D459C580}">
      <dgm:prSet/>
      <dgm:spPr/>
      <dgm:t>
        <a:bodyPr/>
        <a:lstStyle/>
        <a:p>
          <a:endParaRPr lang="es-EC" sz="2000"/>
        </a:p>
      </dgm:t>
    </dgm:pt>
    <dgm:pt modelId="{BE368D67-8C94-49BE-9C62-3A3B10F0B12A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1200" b="1" dirty="0"/>
            <a:t>DEFINICIÓN DE LAS AMENZAS VS  CAPACIDADES</a:t>
          </a:r>
        </a:p>
      </dgm:t>
    </dgm:pt>
    <dgm:pt modelId="{8732FB25-0A81-4AA2-81F0-1E0EF1D8145E}" type="parTrans" cxnId="{CF00A5EB-3E13-4B1D-893A-48C6516771C3}">
      <dgm:prSet/>
      <dgm:spPr/>
      <dgm:t>
        <a:bodyPr/>
        <a:lstStyle/>
        <a:p>
          <a:endParaRPr lang="es-EC" sz="2000"/>
        </a:p>
      </dgm:t>
    </dgm:pt>
    <dgm:pt modelId="{A9A5F01A-6608-48C5-AA73-E2E9521711A8}" type="sibTrans" cxnId="{CF00A5EB-3E13-4B1D-893A-48C6516771C3}">
      <dgm:prSet/>
      <dgm:spPr/>
      <dgm:t>
        <a:bodyPr/>
        <a:lstStyle/>
        <a:p>
          <a:endParaRPr lang="es-EC" sz="2000"/>
        </a:p>
      </dgm:t>
    </dgm:pt>
    <dgm:pt modelId="{A343FC34-20E9-433B-946D-9B06699BC6CC}">
      <dgm:prSet phldrT="[Texto]" custT="1"/>
      <dgm:spPr>
        <a:solidFill>
          <a:schemeClr val="tx1"/>
        </a:solidFill>
      </dgm:spPr>
      <dgm:t>
        <a:bodyPr/>
        <a:lstStyle/>
        <a:p>
          <a:pPr algn="ctr"/>
          <a:r>
            <a:rPr lang="es-EC" sz="1200" b="1" dirty="0"/>
            <a:t>GRADO DE ACTIVIDAD</a:t>
          </a:r>
        </a:p>
      </dgm:t>
    </dgm:pt>
    <dgm:pt modelId="{9BC02456-9611-4D8A-A502-F50257A48973}" type="parTrans" cxnId="{B5E11418-923E-4C53-9C5A-B86054FB4828}">
      <dgm:prSet/>
      <dgm:spPr/>
      <dgm:t>
        <a:bodyPr/>
        <a:lstStyle/>
        <a:p>
          <a:endParaRPr lang="es-EC" sz="2000"/>
        </a:p>
      </dgm:t>
    </dgm:pt>
    <dgm:pt modelId="{8DD7B770-F02F-48D2-A389-8BBB5F4952E7}" type="sibTrans" cxnId="{B5E11418-923E-4C53-9C5A-B86054FB4828}">
      <dgm:prSet/>
      <dgm:spPr/>
      <dgm:t>
        <a:bodyPr/>
        <a:lstStyle/>
        <a:p>
          <a:endParaRPr lang="es-EC" sz="2000"/>
        </a:p>
      </dgm:t>
    </dgm:pt>
    <dgm:pt modelId="{17F5C7C9-104E-4A9F-A87C-A93216694D89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1200" b="1" dirty="0"/>
            <a:t>PLAN DE SOSTENIMIENTO</a:t>
          </a:r>
        </a:p>
      </dgm:t>
    </dgm:pt>
    <dgm:pt modelId="{A29D916E-9060-4DF9-BBB6-E2BE648663BC}" type="parTrans" cxnId="{92C56013-D86D-49AE-97F8-536055853EDE}">
      <dgm:prSet/>
      <dgm:spPr/>
      <dgm:t>
        <a:bodyPr/>
        <a:lstStyle/>
        <a:p>
          <a:endParaRPr lang="es-EC" sz="2000"/>
        </a:p>
      </dgm:t>
    </dgm:pt>
    <dgm:pt modelId="{2C5F0CDF-D162-46E0-A4A8-D83DF1B02D88}" type="sibTrans" cxnId="{92C56013-D86D-49AE-97F8-536055853EDE}">
      <dgm:prSet/>
      <dgm:spPr/>
      <dgm:t>
        <a:bodyPr/>
        <a:lstStyle/>
        <a:p>
          <a:endParaRPr lang="es-EC" sz="2000"/>
        </a:p>
      </dgm:t>
    </dgm:pt>
    <dgm:pt modelId="{14105BDE-090A-48DC-8735-97BF14335E3F}" type="pres">
      <dgm:prSet presAssocID="{A2337285-CE3C-4A3F-AF4B-44BACC993AD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75D6B2E-E617-4208-987A-5C3D0E6D616A}" type="pres">
      <dgm:prSet presAssocID="{BD162A6C-B50F-41DE-9FC0-79B88852CC37}" presName="parentLin" presStyleCnt="0"/>
      <dgm:spPr/>
    </dgm:pt>
    <dgm:pt modelId="{2F58024A-5FA0-419C-82AC-6452BDE63BB7}" type="pres">
      <dgm:prSet presAssocID="{BD162A6C-B50F-41DE-9FC0-79B88852CC37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2058E7FF-87FF-49FA-847F-F0C84287DACB}" type="pres">
      <dgm:prSet presAssocID="{BD162A6C-B50F-41DE-9FC0-79B88852CC3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58963B-3B06-4086-8252-9E70A83AAB1B}" type="pres">
      <dgm:prSet presAssocID="{BD162A6C-B50F-41DE-9FC0-79B88852CC37}" presName="negativeSpace" presStyleCnt="0"/>
      <dgm:spPr/>
    </dgm:pt>
    <dgm:pt modelId="{E81EF391-9D68-4E6E-B0B8-DC7D6C8D8AFA}" type="pres">
      <dgm:prSet presAssocID="{BD162A6C-B50F-41DE-9FC0-79B88852CC37}" presName="childText" presStyleLbl="conFgAcc1" presStyleIdx="0" presStyleCnt="4">
        <dgm:presLayoutVars>
          <dgm:bulletEnabled val="1"/>
        </dgm:presLayoutVars>
      </dgm:prSet>
      <dgm:spPr>
        <a:ln>
          <a:solidFill>
            <a:schemeClr val="tx1"/>
          </a:solidFill>
        </a:ln>
      </dgm:spPr>
    </dgm:pt>
    <dgm:pt modelId="{500C8461-8D66-4711-B94E-346CA874AE4D}" type="pres">
      <dgm:prSet presAssocID="{DAF1A468-2AAB-4538-8FE5-F8047AFAACA7}" presName="spaceBetweenRectangles" presStyleCnt="0"/>
      <dgm:spPr/>
    </dgm:pt>
    <dgm:pt modelId="{42025A40-7FCB-48F4-BDD4-03F607B889F2}" type="pres">
      <dgm:prSet presAssocID="{BE368D67-8C94-49BE-9C62-3A3B10F0B12A}" presName="parentLin" presStyleCnt="0"/>
      <dgm:spPr/>
    </dgm:pt>
    <dgm:pt modelId="{B7371533-55D1-4610-A6A3-9BFF80C26F0D}" type="pres">
      <dgm:prSet presAssocID="{BE368D67-8C94-49BE-9C62-3A3B10F0B12A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17AF899B-2F8F-45A6-B5A7-8BFEF0D19A3B}" type="pres">
      <dgm:prSet presAssocID="{BE368D67-8C94-49BE-9C62-3A3B10F0B12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570238-CC8B-4598-888E-CC64F71D245B}" type="pres">
      <dgm:prSet presAssocID="{BE368D67-8C94-49BE-9C62-3A3B10F0B12A}" presName="negativeSpace" presStyleCnt="0"/>
      <dgm:spPr/>
    </dgm:pt>
    <dgm:pt modelId="{98E769EB-14E8-4C24-98B7-52A3642125F2}" type="pres">
      <dgm:prSet presAssocID="{BE368D67-8C94-49BE-9C62-3A3B10F0B12A}" presName="childText" presStyleLbl="conFgAcc1" presStyleIdx="1" presStyleCnt="4">
        <dgm:presLayoutVars>
          <dgm:bulletEnabled val="1"/>
        </dgm:presLayoutVars>
      </dgm:prSet>
      <dgm:spPr>
        <a:ln>
          <a:solidFill>
            <a:schemeClr val="tx1"/>
          </a:solidFill>
        </a:ln>
      </dgm:spPr>
    </dgm:pt>
    <dgm:pt modelId="{3F86C991-2877-4908-B835-C65167CC9186}" type="pres">
      <dgm:prSet presAssocID="{A9A5F01A-6608-48C5-AA73-E2E9521711A8}" presName="spaceBetweenRectangles" presStyleCnt="0"/>
      <dgm:spPr/>
    </dgm:pt>
    <dgm:pt modelId="{427A8572-E662-4A96-933E-9495125A0C68}" type="pres">
      <dgm:prSet presAssocID="{A343FC34-20E9-433B-946D-9B06699BC6CC}" presName="parentLin" presStyleCnt="0"/>
      <dgm:spPr/>
    </dgm:pt>
    <dgm:pt modelId="{1BE46B08-9A53-472B-BD95-6482F4435F32}" type="pres">
      <dgm:prSet presAssocID="{A343FC34-20E9-433B-946D-9B06699BC6CC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A3E205E3-5931-4686-B581-90015AAAD7E5}" type="pres">
      <dgm:prSet presAssocID="{A343FC34-20E9-433B-946D-9B06699BC6C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5F66BF-7165-41C5-964F-D6AC3B231F10}" type="pres">
      <dgm:prSet presAssocID="{A343FC34-20E9-433B-946D-9B06699BC6CC}" presName="negativeSpace" presStyleCnt="0"/>
      <dgm:spPr/>
    </dgm:pt>
    <dgm:pt modelId="{DFD80FC9-D9F1-47CE-B6E3-FB0C7D68C5A4}" type="pres">
      <dgm:prSet presAssocID="{A343FC34-20E9-433B-946D-9B06699BC6CC}" presName="childText" presStyleLbl="conFgAcc1" presStyleIdx="2" presStyleCnt="4">
        <dgm:presLayoutVars>
          <dgm:bulletEnabled val="1"/>
        </dgm:presLayoutVars>
      </dgm:prSet>
      <dgm:spPr>
        <a:ln>
          <a:solidFill>
            <a:schemeClr val="tx1"/>
          </a:solidFill>
        </a:ln>
      </dgm:spPr>
    </dgm:pt>
    <dgm:pt modelId="{BB0886CF-9287-4E55-89C1-C5EEBDF4E98F}" type="pres">
      <dgm:prSet presAssocID="{8DD7B770-F02F-48D2-A389-8BBB5F4952E7}" presName="spaceBetweenRectangles" presStyleCnt="0"/>
      <dgm:spPr/>
    </dgm:pt>
    <dgm:pt modelId="{7DEEB389-877D-463C-A82B-CF0F36324D8D}" type="pres">
      <dgm:prSet presAssocID="{17F5C7C9-104E-4A9F-A87C-A93216694D89}" presName="parentLin" presStyleCnt="0"/>
      <dgm:spPr/>
    </dgm:pt>
    <dgm:pt modelId="{C0CCE9EF-5C51-4ED0-9E68-3E0CD32FA680}" type="pres">
      <dgm:prSet presAssocID="{17F5C7C9-104E-4A9F-A87C-A93216694D89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32E55782-352C-4004-9765-DA4991CB622C}" type="pres">
      <dgm:prSet presAssocID="{17F5C7C9-104E-4A9F-A87C-A93216694D8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48AE4F-B8B7-4F4E-99F0-D880879EFEC0}" type="pres">
      <dgm:prSet presAssocID="{17F5C7C9-104E-4A9F-A87C-A93216694D89}" presName="negativeSpace" presStyleCnt="0"/>
      <dgm:spPr/>
    </dgm:pt>
    <dgm:pt modelId="{D654E472-15AF-4D31-8538-A7FCFAD3F86D}" type="pres">
      <dgm:prSet presAssocID="{17F5C7C9-104E-4A9F-A87C-A93216694D89}" presName="childText" presStyleLbl="conFgAcc1" presStyleIdx="3" presStyleCnt="4">
        <dgm:presLayoutVars>
          <dgm:bulletEnabled val="1"/>
        </dgm:presLayoutVars>
      </dgm:prSet>
      <dgm:spPr>
        <a:ln>
          <a:solidFill>
            <a:schemeClr val="tx1"/>
          </a:solidFill>
        </a:ln>
      </dgm:spPr>
    </dgm:pt>
  </dgm:ptLst>
  <dgm:cxnLst>
    <dgm:cxn modelId="{7D617638-3D5C-472E-BC65-0C94121DCE2A}" type="presOf" srcId="{BE368D67-8C94-49BE-9C62-3A3B10F0B12A}" destId="{17AF899B-2F8F-45A6-B5A7-8BFEF0D19A3B}" srcOrd="1" destOrd="0" presId="urn:microsoft.com/office/officeart/2005/8/layout/list1"/>
    <dgm:cxn modelId="{B5E11418-923E-4C53-9C5A-B86054FB4828}" srcId="{A2337285-CE3C-4A3F-AF4B-44BACC993ADF}" destId="{A343FC34-20E9-433B-946D-9B06699BC6CC}" srcOrd="2" destOrd="0" parTransId="{9BC02456-9611-4D8A-A502-F50257A48973}" sibTransId="{8DD7B770-F02F-48D2-A389-8BBB5F4952E7}"/>
    <dgm:cxn modelId="{87DE35EA-C477-485C-986C-A82902869E7E}" type="presOf" srcId="{BD162A6C-B50F-41DE-9FC0-79B88852CC37}" destId="{2058E7FF-87FF-49FA-847F-F0C84287DACB}" srcOrd="1" destOrd="0" presId="urn:microsoft.com/office/officeart/2005/8/layout/list1"/>
    <dgm:cxn modelId="{FCAB0209-CD29-45D9-AA35-AAA1D172A89B}" type="presOf" srcId="{BE368D67-8C94-49BE-9C62-3A3B10F0B12A}" destId="{B7371533-55D1-4610-A6A3-9BFF80C26F0D}" srcOrd="0" destOrd="0" presId="urn:microsoft.com/office/officeart/2005/8/layout/list1"/>
    <dgm:cxn modelId="{F6A0F0F9-44C5-4FEC-BFED-ED49530D6018}" type="presOf" srcId="{17F5C7C9-104E-4A9F-A87C-A93216694D89}" destId="{32E55782-352C-4004-9765-DA4991CB622C}" srcOrd="1" destOrd="0" presId="urn:microsoft.com/office/officeart/2005/8/layout/list1"/>
    <dgm:cxn modelId="{467BC3F2-1D24-4C31-B1B5-C56A72AC2026}" type="presOf" srcId="{A343FC34-20E9-433B-946D-9B06699BC6CC}" destId="{A3E205E3-5931-4686-B581-90015AAAD7E5}" srcOrd="1" destOrd="0" presId="urn:microsoft.com/office/officeart/2005/8/layout/list1"/>
    <dgm:cxn modelId="{92C56013-D86D-49AE-97F8-536055853EDE}" srcId="{A2337285-CE3C-4A3F-AF4B-44BACC993ADF}" destId="{17F5C7C9-104E-4A9F-A87C-A93216694D89}" srcOrd="3" destOrd="0" parTransId="{A29D916E-9060-4DF9-BBB6-E2BE648663BC}" sibTransId="{2C5F0CDF-D162-46E0-A4A8-D83DF1B02D88}"/>
    <dgm:cxn modelId="{82BF131F-5F6D-4BC3-865B-E4CC976A48B1}" type="presOf" srcId="{17F5C7C9-104E-4A9F-A87C-A93216694D89}" destId="{C0CCE9EF-5C51-4ED0-9E68-3E0CD32FA680}" srcOrd="0" destOrd="0" presId="urn:microsoft.com/office/officeart/2005/8/layout/list1"/>
    <dgm:cxn modelId="{23294E8F-C466-4CD1-9D37-6CB6D459C580}" srcId="{A2337285-CE3C-4A3F-AF4B-44BACC993ADF}" destId="{BD162A6C-B50F-41DE-9FC0-79B88852CC37}" srcOrd="0" destOrd="0" parTransId="{970036D8-A815-4DF2-A88B-8CECCB18C2C6}" sibTransId="{DAF1A468-2AAB-4538-8FE5-F8047AFAACA7}"/>
    <dgm:cxn modelId="{A72BDB10-57A2-47A9-9CF1-E15AC64DC150}" type="presOf" srcId="{A343FC34-20E9-433B-946D-9B06699BC6CC}" destId="{1BE46B08-9A53-472B-BD95-6482F4435F32}" srcOrd="0" destOrd="0" presId="urn:microsoft.com/office/officeart/2005/8/layout/list1"/>
    <dgm:cxn modelId="{93CF4833-8539-4470-A027-7925B043905C}" type="presOf" srcId="{BD162A6C-B50F-41DE-9FC0-79B88852CC37}" destId="{2F58024A-5FA0-419C-82AC-6452BDE63BB7}" srcOrd="0" destOrd="0" presId="urn:microsoft.com/office/officeart/2005/8/layout/list1"/>
    <dgm:cxn modelId="{11BC2CAB-1D57-4283-973A-3ED95855447B}" type="presOf" srcId="{A2337285-CE3C-4A3F-AF4B-44BACC993ADF}" destId="{14105BDE-090A-48DC-8735-97BF14335E3F}" srcOrd="0" destOrd="0" presId="urn:microsoft.com/office/officeart/2005/8/layout/list1"/>
    <dgm:cxn modelId="{CF00A5EB-3E13-4B1D-893A-48C6516771C3}" srcId="{A2337285-CE3C-4A3F-AF4B-44BACC993ADF}" destId="{BE368D67-8C94-49BE-9C62-3A3B10F0B12A}" srcOrd="1" destOrd="0" parTransId="{8732FB25-0A81-4AA2-81F0-1E0EF1D8145E}" sibTransId="{A9A5F01A-6608-48C5-AA73-E2E9521711A8}"/>
    <dgm:cxn modelId="{667538F5-EE98-4607-9C21-CF2B306D82DA}" type="presParOf" srcId="{14105BDE-090A-48DC-8735-97BF14335E3F}" destId="{475D6B2E-E617-4208-987A-5C3D0E6D616A}" srcOrd="0" destOrd="0" presId="urn:microsoft.com/office/officeart/2005/8/layout/list1"/>
    <dgm:cxn modelId="{0C07E73B-5F96-4B24-A589-9D6E6040E4C7}" type="presParOf" srcId="{475D6B2E-E617-4208-987A-5C3D0E6D616A}" destId="{2F58024A-5FA0-419C-82AC-6452BDE63BB7}" srcOrd="0" destOrd="0" presId="urn:microsoft.com/office/officeart/2005/8/layout/list1"/>
    <dgm:cxn modelId="{2C48014E-C9B1-411D-8430-C97A14CF9F58}" type="presParOf" srcId="{475D6B2E-E617-4208-987A-5C3D0E6D616A}" destId="{2058E7FF-87FF-49FA-847F-F0C84287DACB}" srcOrd="1" destOrd="0" presId="urn:microsoft.com/office/officeart/2005/8/layout/list1"/>
    <dgm:cxn modelId="{B77EA258-A7CC-4AE4-8CCD-218A32C27BEE}" type="presParOf" srcId="{14105BDE-090A-48DC-8735-97BF14335E3F}" destId="{9A58963B-3B06-4086-8252-9E70A83AAB1B}" srcOrd="1" destOrd="0" presId="urn:microsoft.com/office/officeart/2005/8/layout/list1"/>
    <dgm:cxn modelId="{EF627060-72DD-48DF-9A24-B784E3B4CAFD}" type="presParOf" srcId="{14105BDE-090A-48DC-8735-97BF14335E3F}" destId="{E81EF391-9D68-4E6E-B0B8-DC7D6C8D8AFA}" srcOrd="2" destOrd="0" presId="urn:microsoft.com/office/officeart/2005/8/layout/list1"/>
    <dgm:cxn modelId="{56F52603-0AA6-4796-AA52-207C2DFC2D82}" type="presParOf" srcId="{14105BDE-090A-48DC-8735-97BF14335E3F}" destId="{500C8461-8D66-4711-B94E-346CA874AE4D}" srcOrd="3" destOrd="0" presId="urn:microsoft.com/office/officeart/2005/8/layout/list1"/>
    <dgm:cxn modelId="{68DD492A-1F5C-4966-9F8B-B5FBBF3BEF4C}" type="presParOf" srcId="{14105BDE-090A-48DC-8735-97BF14335E3F}" destId="{42025A40-7FCB-48F4-BDD4-03F607B889F2}" srcOrd="4" destOrd="0" presId="urn:microsoft.com/office/officeart/2005/8/layout/list1"/>
    <dgm:cxn modelId="{80DD8DE6-1713-4C42-BFAE-96A6D43AAC38}" type="presParOf" srcId="{42025A40-7FCB-48F4-BDD4-03F607B889F2}" destId="{B7371533-55D1-4610-A6A3-9BFF80C26F0D}" srcOrd="0" destOrd="0" presId="urn:microsoft.com/office/officeart/2005/8/layout/list1"/>
    <dgm:cxn modelId="{068F23BC-7D2A-4E09-9656-445E7A85FD7F}" type="presParOf" srcId="{42025A40-7FCB-48F4-BDD4-03F607B889F2}" destId="{17AF899B-2F8F-45A6-B5A7-8BFEF0D19A3B}" srcOrd="1" destOrd="0" presId="urn:microsoft.com/office/officeart/2005/8/layout/list1"/>
    <dgm:cxn modelId="{202B6F5D-0579-4E95-BD62-A757667DF7F9}" type="presParOf" srcId="{14105BDE-090A-48DC-8735-97BF14335E3F}" destId="{28570238-CC8B-4598-888E-CC64F71D245B}" srcOrd="5" destOrd="0" presId="urn:microsoft.com/office/officeart/2005/8/layout/list1"/>
    <dgm:cxn modelId="{CC7E50B4-1C5C-467B-AB64-3D9888C7A191}" type="presParOf" srcId="{14105BDE-090A-48DC-8735-97BF14335E3F}" destId="{98E769EB-14E8-4C24-98B7-52A3642125F2}" srcOrd="6" destOrd="0" presId="urn:microsoft.com/office/officeart/2005/8/layout/list1"/>
    <dgm:cxn modelId="{70CD69A0-4A6F-4765-A642-C7B03B3C659F}" type="presParOf" srcId="{14105BDE-090A-48DC-8735-97BF14335E3F}" destId="{3F86C991-2877-4908-B835-C65167CC9186}" srcOrd="7" destOrd="0" presId="urn:microsoft.com/office/officeart/2005/8/layout/list1"/>
    <dgm:cxn modelId="{3EED627D-1F6D-4733-A088-F27EE71F7870}" type="presParOf" srcId="{14105BDE-090A-48DC-8735-97BF14335E3F}" destId="{427A8572-E662-4A96-933E-9495125A0C68}" srcOrd="8" destOrd="0" presId="urn:microsoft.com/office/officeart/2005/8/layout/list1"/>
    <dgm:cxn modelId="{374CC618-2262-4C83-979B-4A4FB5E8A6F0}" type="presParOf" srcId="{427A8572-E662-4A96-933E-9495125A0C68}" destId="{1BE46B08-9A53-472B-BD95-6482F4435F32}" srcOrd="0" destOrd="0" presId="urn:microsoft.com/office/officeart/2005/8/layout/list1"/>
    <dgm:cxn modelId="{5948AF23-6CAF-4B20-A989-53BEBC3955B5}" type="presParOf" srcId="{427A8572-E662-4A96-933E-9495125A0C68}" destId="{A3E205E3-5931-4686-B581-90015AAAD7E5}" srcOrd="1" destOrd="0" presId="urn:microsoft.com/office/officeart/2005/8/layout/list1"/>
    <dgm:cxn modelId="{479C196F-1931-4EB4-904C-F86CF0FD9E87}" type="presParOf" srcId="{14105BDE-090A-48DC-8735-97BF14335E3F}" destId="{875F66BF-7165-41C5-964F-D6AC3B231F10}" srcOrd="9" destOrd="0" presId="urn:microsoft.com/office/officeart/2005/8/layout/list1"/>
    <dgm:cxn modelId="{7D0BC3E0-410D-4FDD-9C21-BA1A001799B1}" type="presParOf" srcId="{14105BDE-090A-48DC-8735-97BF14335E3F}" destId="{DFD80FC9-D9F1-47CE-B6E3-FB0C7D68C5A4}" srcOrd="10" destOrd="0" presId="urn:microsoft.com/office/officeart/2005/8/layout/list1"/>
    <dgm:cxn modelId="{CE0CE9BD-B70E-46AF-AC0D-3C0EBE33E8B0}" type="presParOf" srcId="{14105BDE-090A-48DC-8735-97BF14335E3F}" destId="{BB0886CF-9287-4E55-89C1-C5EEBDF4E98F}" srcOrd="11" destOrd="0" presId="urn:microsoft.com/office/officeart/2005/8/layout/list1"/>
    <dgm:cxn modelId="{2B7B34FD-C5DB-40BD-95B0-F5A0136000FA}" type="presParOf" srcId="{14105BDE-090A-48DC-8735-97BF14335E3F}" destId="{7DEEB389-877D-463C-A82B-CF0F36324D8D}" srcOrd="12" destOrd="0" presId="urn:microsoft.com/office/officeart/2005/8/layout/list1"/>
    <dgm:cxn modelId="{4AD555B9-BDA7-4829-A670-C0717B0D2025}" type="presParOf" srcId="{7DEEB389-877D-463C-A82B-CF0F36324D8D}" destId="{C0CCE9EF-5C51-4ED0-9E68-3E0CD32FA680}" srcOrd="0" destOrd="0" presId="urn:microsoft.com/office/officeart/2005/8/layout/list1"/>
    <dgm:cxn modelId="{5933CC2B-531E-4B81-98D9-3551D46644ED}" type="presParOf" srcId="{7DEEB389-877D-463C-A82B-CF0F36324D8D}" destId="{32E55782-352C-4004-9765-DA4991CB622C}" srcOrd="1" destOrd="0" presId="urn:microsoft.com/office/officeart/2005/8/layout/list1"/>
    <dgm:cxn modelId="{4A3B3688-5513-43D4-8428-E5FF59E7E052}" type="presParOf" srcId="{14105BDE-090A-48DC-8735-97BF14335E3F}" destId="{6A48AE4F-B8B7-4F4E-99F0-D880879EFEC0}" srcOrd="13" destOrd="0" presId="urn:microsoft.com/office/officeart/2005/8/layout/list1"/>
    <dgm:cxn modelId="{191CD42A-C2C5-4C53-A028-71B455B9B359}" type="presParOf" srcId="{14105BDE-090A-48DC-8735-97BF14335E3F}" destId="{D654E472-15AF-4D31-8538-A7FCFAD3F86D}" srcOrd="14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00340687-68CF-41C3-8291-08868F302155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F46F8FE-0D21-411C-80FB-183068A4C041}">
      <dgm:prSet phldrT="[Texto]"/>
      <dgm:spPr>
        <a:solidFill>
          <a:schemeClr val="tx1"/>
        </a:solidFill>
      </dgm:spPr>
      <dgm:t>
        <a:bodyPr/>
        <a:lstStyle/>
        <a:p>
          <a:r>
            <a:rPr lang="es-EC" b="1" dirty="0">
              <a:solidFill>
                <a:schemeClr val="bg1"/>
              </a:solidFill>
            </a:rPr>
            <a:t>POA</a:t>
          </a:r>
        </a:p>
      </dgm:t>
    </dgm:pt>
    <dgm:pt modelId="{1B9F003E-1AD7-4405-9C67-74BB38512391}" type="parTrans" cxnId="{CCC3A735-56A8-4D29-B2C7-752049B52622}">
      <dgm:prSet/>
      <dgm:spPr/>
      <dgm:t>
        <a:bodyPr/>
        <a:lstStyle/>
        <a:p>
          <a:endParaRPr lang="es-EC"/>
        </a:p>
      </dgm:t>
    </dgm:pt>
    <dgm:pt modelId="{60E24323-6619-4958-ACED-2088EA0D28A9}" type="sibTrans" cxnId="{CCC3A735-56A8-4D29-B2C7-752049B52622}">
      <dgm:prSet/>
      <dgm:spPr/>
      <dgm:t>
        <a:bodyPr/>
        <a:lstStyle/>
        <a:p>
          <a:endParaRPr lang="es-EC"/>
        </a:p>
      </dgm:t>
    </dgm:pt>
    <dgm:pt modelId="{27F6ECCE-A3EF-43FF-B00C-594ED182CCC1}">
      <dgm:prSet phldrT="[Texto]"/>
      <dgm:spPr>
        <a:solidFill>
          <a:schemeClr val="accent1">
            <a:lumMod val="40000"/>
            <a:lumOff val="60000"/>
          </a:schemeClr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s-EC" b="1" dirty="0">
              <a:solidFill>
                <a:schemeClr val="tx1"/>
              </a:solidFill>
            </a:rPr>
            <a:t>ALINEAMIENTO</a:t>
          </a:r>
        </a:p>
      </dgm:t>
    </dgm:pt>
    <dgm:pt modelId="{DB9AEF7E-20FB-4157-ADE8-ECE3E0924381}" type="parTrans" cxnId="{4D07B98E-54EF-49BF-AD5A-6D79EE7B94DA}">
      <dgm:prSet/>
      <dgm:spPr/>
      <dgm:t>
        <a:bodyPr/>
        <a:lstStyle/>
        <a:p>
          <a:endParaRPr lang="es-EC"/>
        </a:p>
      </dgm:t>
    </dgm:pt>
    <dgm:pt modelId="{72DD6D11-4619-4302-B65C-D2AE12D8605E}" type="sibTrans" cxnId="{4D07B98E-54EF-49BF-AD5A-6D79EE7B94DA}">
      <dgm:prSet/>
      <dgm:spPr/>
      <dgm:t>
        <a:bodyPr/>
        <a:lstStyle/>
        <a:p>
          <a:endParaRPr lang="es-EC"/>
        </a:p>
      </dgm:t>
    </dgm:pt>
    <dgm:pt modelId="{68C52FBC-AD13-457E-A919-683427F5553C}">
      <dgm:prSet phldrT="[Texto]"/>
      <dgm:spPr>
        <a:solidFill>
          <a:schemeClr val="accent6">
            <a:lumMod val="40000"/>
            <a:lumOff val="60000"/>
          </a:schemeClr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s-EC" b="1" dirty="0">
              <a:solidFill>
                <a:schemeClr val="tx1"/>
              </a:solidFill>
            </a:rPr>
            <a:t>SOSTENIMIENTO</a:t>
          </a:r>
        </a:p>
      </dgm:t>
    </dgm:pt>
    <dgm:pt modelId="{936CBDC6-3AE3-460E-990F-23A1B869257D}" type="parTrans" cxnId="{6D09E143-2A11-4BAF-A49C-1589EABD6B2C}">
      <dgm:prSet/>
      <dgm:spPr/>
      <dgm:t>
        <a:bodyPr/>
        <a:lstStyle/>
        <a:p>
          <a:endParaRPr lang="es-EC"/>
        </a:p>
      </dgm:t>
    </dgm:pt>
    <dgm:pt modelId="{2B0D3394-790F-4FB4-A555-EDE3D9A56F2C}" type="sibTrans" cxnId="{6D09E143-2A11-4BAF-A49C-1589EABD6B2C}">
      <dgm:prSet/>
      <dgm:spPr/>
      <dgm:t>
        <a:bodyPr/>
        <a:lstStyle/>
        <a:p>
          <a:endParaRPr lang="es-EC"/>
        </a:p>
      </dgm:t>
    </dgm:pt>
    <dgm:pt modelId="{C1578696-29B8-4B33-B013-6D0974445713}">
      <dgm:prSet phldrT="[Texto]"/>
      <dgm:spPr>
        <a:solidFill>
          <a:srgbClr val="FFFFCC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s-EC" b="1" dirty="0">
              <a:solidFill>
                <a:schemeClr val="tx1"/>
              </a:solidFill>
            </a:rPr>
            <a:t>PROGRAMACIÓN </a:t>
          </a:r>
        </a:p>
      </dgm:t>
    </dgm:pt>
    <dgm:pt modelId="{2D4AC492-1C68-4090-A8A8-1317879EB97B}" type="parTrans" cxnId="{CE6DC341-8E07-4799-97EF-D1DBA4F27AF2}">
      <dgm:prSet/>
      <dgm:spPr/>
      <dgm:t>
        <a:bodyPr/>
        <a:lstStyle/>
        <a:p>
          <a:endParaRPr lang="es-EC"/>
        </a:p>
      </dgm:t>
    </dgm:pt>
    <dgm:pt modelId="{E789BFB0-409E-410D-BF9C-8564ABE50A2A}" type="sibTrans" cxnId="{CE6DC341-8E07-4799-97EF-D1DBA4F27AF2}">
      <dgm:prSet/>
      <dgm:spPr/>
      <dgm:t>
        <a:bodyPr/>
        <a:lstStyle/>
        <a:p>
          <a:endParaRPr lang="es-EC"/>
        </a:p>
      </dgm:t>
    </dgm:pt>
    <dgm:pt modelId="{F6DC46B5-B3D0-4ED0-A920-B06D09A2F7C9}">
      <dgm:prSet phldrT="[Texto]"/>
      <dgm:spPr>
        <a:solidFill>
          <a:schemeClr val="accent3">
            <a:lumMod val="60000"/>
            <a:lumOff val="40000"/>
          </a:schemeClr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s-EC" b="1" dirty="0">
              <a:solidFill>
                <a:schemeClr val="tx1"/>
              </a:solidFill>
            </a:rPr>
            <a:t>EVALUACIÓN</a:t>
          </a:r>
        </a:p>
      </dgm:t>
    </dgm:pt>
    <dgm:pt modelId="{FD1A80BF-6FCF-4BA5-ACAB-9DB1176C9F9B}" type="parTrans" cxnId="{77F6242B-862A-43B5-B5F3-ECDB8BBD9E77}">
      <dgm:prSet/>
      <dgm:spPr/>
      <dgm:t>
        <a:bodyPr/>
        <a:lstStyle/>
        <a:p>
          <a:endParaRPr lang="es-EC"/>
        </a:p>
      </dgm:t>
    </dgm:pt>
    <dgm:pt modelId="{F1B917B3-633B-474D-AD30-669CBB12796D}" type="sibTrans" cxnId="{77F6242B-862A-43B5-B5F3-ECDB8BBD9E77}">
      <dgm:prSet/>
      <dgm:spPr/>
      <dgm:t>
        <a:bodyPr/>
        <a:lstStyle/>
        <a:p>
          <a:endParaRPr lang="es-EC"/>
        </a:p>
      </dgm:t>
    </dgm:pt>
    <dgm:pt modelId="{C879C660-F80E-45C3-810C-439BB2BC4DFD}" type="pres">
      <dgm:prSet presAssocID="{00340687-68CF-41C3-8291-08868F30215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A3A2D52-97E8-4677-80C3-01681172CA4E}" type="pres">
      <dgm:prSet presAssocID="{00340687-68CF-41C3-8291-08868F302155}" presName="matrix" presStyleCnt="0"/>
      <dgm:spPr/>
    </dgm:pt>
    <dgm:pt modelId="{95044E02-4F53-4197-BAC6-DBF18A09AA18}" type="pres">
      <dgm:prSet presAssocID="{00340687-68CF-41C3-8291-08868F302155}" presName="tile1" presStyleLbl="node1" presStyleIdx="0" presStyleCnt="4"/>
      <dgm:spPr/>
      <dgm:t>
        <a:bodyPr/>
        <a:lstStyle/>
        <a:p>
          <a:endParaRPr lang="es-EC"/>
        </a:p>
      </dgm:t>
    </dgm:pt>
    <dgm:pt modelId="{3D90008A-E7DF-4EF1-AA29-51320DBA147F}" type="pres">
      <dgm:prSet presAssocID="{00340687-68CF-41C3-8291-08868F30215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AB46C8-00A8-46A2-8960-770D96FC847F}" type="pres">
      <dgm:prSet presAssocID="{00340687-68CF-41C3-8291-08868F302155}" presName="tile2" presStyleLbl="node1" presStyleIdx="1" presStyleCnt="4" custLinFactNeighborY="-6422"/>
      <dgm:spPr/>
      <dgm:t>
        <a:bodyPr/>
        <a:lstStyle/>
        <a:p>
          <a:endParaRPr lang="es-EC"/>
        </a:p>
      </dgm:t>
    </dgm:pt>
    <dgm:pt modelId="{CF1292F3-A027-44A4-86A3-4C54F5894DBD}" type="pres">
      <dgm:prSet presAssocID="{00340687-68CF-41C3-8291-08868F30215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102F73-0F36-4427-A19F-A2EAABD1530B}" type="pres">
      <dgm:prSet presAssocID="{00340687-68CF-41C3-8291-08868F302155}" presName="tile3" presStyleLbl="node1" presStyleIdx="2" presStyleCnt="4"/>
      <dgm:spPr/>
      <dgm:t>
        <a:bodyPr/>
        <a:lstStyle/>
        <a:p>
          <a:endParaRPr lang="es-EC"/>
        </a:p>
      </dgm:t>
    </dgm:pt>
    <dgm:pt modelId="{C63952CB-CA13-4D9A-8A56-FED81CD1CE8C}" type="pres">
      <dgm:prSet presAssocID="{00340687-68CF-41C3-8291-08868F30215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A90101-C8EB-4C9A-B08E-B55EEF90E408}" type="pres">
      <dgm:prSet presAssocID="{00340687-68CF-41C3-8291-08868F302155}" presName="tile4" presStyleLbl="node1" presStyleIdx="3" presStyleCnt="4"/>
      <dgm:spPr/>
      <dgm:t>
        <a:bodyPr/>
        <a:lstStyle/>
        <a:p>
          <a:endParaRPr lang="es-EC"/>
        </a:p>
      </dgm:t>
    </dgm:pt>
    <dgm:pt modelId="{391708EA-0D01-4FE3-96D7-7A040BFF769D}" type="pres">
      <dgm:prSet presAssocID="{00340687-68CF-41C3-8291-08868F30215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14A5C2-98E1-4B79-A45F-0FA48F21A81A}" type="pres">
      <dgm:prSet presAssocID="{00340687-68CF-41C3-8291-08868F302155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</dgm:ptLst>
  <dgm:cxnLst>
    <dgm:cxn modelId="{4D07B98E-54EF-49BF-AD5A-6D79EE7B94DA}" srcId="{4F46F8FE-0D21-411C-80FB-183068A4C041}" destId="{27F6ECCE-A3EF-43FF-B00C-594ED182CCC1}" srcOrd="0" destOrd="0" parTransId="{DB9AEF7E-20FB-4157-ADE8-ECE3E0924381}" sibTransId="{72DD6D11-4619-4302-B65C-D2AE12D8605E}"/>
    <dgm:cxn modelId="{8F65B64A-24E0-4A47-81C4-103BAD7E11A6}" type="presOf" srcId="{F6DC46B5-B3D0-4ED0-A920-B06D09A2F7C9}" destId="{391708EA-0D01-4FE3-96D7-7A040BFF769D}" srcOrd="1" destOrd="0" presId="urn:microsoft.com/office/officeart/2005/8/layout/matrix1"/>
    <dgm:cxn modelId="{77F6242B-862A-43B5-B5F3-ECDB8BBD9E77}" srcId="{4F46F8FE-0D21-411C-80FB-183068A4C041}" destId="{F6DC46B5-B3D0-4ED0-A920-B06D09A2F7C9}" srcOrd="3" destOrd="0" parTransId="{FD1A80BF-6FCF-4BA5-ACAB-9DB1176C9F9B}" sibTransId="{F1B917B3-633B-474D-AD30-669CBB12796D}"/>
    <dgm:cxn modelId="{446B9477-24B9-4C9C-A733-ADBA333C7778}" type="presOf" srcId="{27F6ECCE-A3EF-43FF-B00C-594ED182CCC1}" destId="{95044E02-4F53-4197-BAC6-DBF18A09AA18}" srcOrd="0" destOrd="0" presId="urn:microsoft.com/office/officeart/2005/8/layout/matrix1"/>
    <dgm:cxn modelId="{CE6DC341-8E07-4799-97EF-D1DBA4F27AF2}" srcId="{4F46F8FE-0D21-411C-80FB-183068A4C041}" destId="{C1578696-29B8-4B33-B013-6D0974445713}" srcOrd="2" destOrd="0" parTransId="{2D4AC492-1C68-4090-A8A8-1317879EB97B}" sibTransId="{E789BFB0-409E-410D-BF9C-8564ABE50A2A}"/>
    <dgm:cxn modelId="{CC26D2C1-FC3C-429C-9D1D-354A22605936}" type="presOf" srcId="{F6DC46B5-B3D0-4ED0-A920-B06D09A2F7C9}" destId="{79A90101-C8EB-4C9A-B08E-B55EEF90E408}" srcOrd="0" destOrd="0" presId="urn:microsoft.com/office/officeart/2005/8/layout/matrix1"/>
    <dgm:cxn modelId="{B765562A-35E2-428A-9A06-0A5031C434F7}" type="presOf" srcId="{C1578696-29B8-4B33-B013-6D0974445713}" destId="{D4102F73-0F36-4427-A19F-A2EAABD1530B}" srcOrd="0" destOrd="0" presId="urn:microsoft.com/office/officeart/2005/8/layout/matrix1"/>
    <dgm:cxn modelId="{98949FEC-F1D8-4E83-8EA6-9D4758968571}" type="presOf" srcId="{C1578696-29B8-4B33-B013-6D0974445713}" destId="{C63952CB-CA13-4D9A-8A56-FED81CD1CE8C}" srcOrd="1" destOrd="0" presId="urn:microsoft.com/office/officeart/2005/8/layout/matrix1"/>
    <dgm:cxn modelId="{3EED2BDC-BD48-477E-BC2D-F218CAB65001}" type="presOf" srcId="{27F6ECCE-A3EF-43FF-B00C-594ED182CCC1}" destId="{3D90008A-E7DF-4EF1-AA29-51320DBA147F}" srcOrd="1" destOrd="0" presId="urn:microsoft.com/office/officeart/2005/8/layout/matrix1"/>
    <dgm:cxn modelId="{6D09E143-2A11-4BAF-A49C-1589EABD6B2C}" srcId="{4F46F8FE-0D21-411C-80FB-183068A4C041}" destId="{68C52FBC-AD13-457E-A919-683427F5553C}" srcOrd="1" destOrd="0" parTransId="{936CBDC6-3AE3-460E-990F-23A1B869257D}" sibTransId="{2B0D3394-790F-4FB4-A555-EDE3D9A56F2C}"/>
    <dgm:cxn modelId="{CCC3A735-56A8-4D29-B2C7-752049B52622}" srcId="{00340687-68CF-41C3-8291-08868F302155}" destId="{4F46F8FE-0D21-411C-80FB-183068A4C041}" srcOrd="0" destOrd="0" parTransId="{1B9F003E-1AD7-4405-9C67-74BB38512391}" sibTransId="{60E24323-6619-4958-ACED-2088EA0D28A9}"/>
    <dgm:cxn modelId="{C4D1D6F9-C303-43CD-954C-DCBF9C21269C}" type="presOf" srcId="{68C52FBC-AD13-457E-A919-683427F5553C}" destId="{F9AB46C8-00A8-46A2-8960-770D96FC847F}" srcOrd="0" destOrd="0" presId="urn:microsoft.com/office/officeart/2005/8/layout/matrix1"/>
    <dgm:cxn modelId="{B6085EB9-7C3F-45F9-9651-9850F5A9E729}" type="presOf" srcId="{4F46F8FE-0D21-411C-80FB-183068A4C041}" destId="{1114A5C2-98E1-4B79-A45F-0FA48F21A81A}" srcOrd="0" destOrd="0" presId="urn:microsoft.com/office/officeart/2005/8/layout/matrix1"/>
    <dgm:cxn modelId="{23531241-CC3D-4CB0-BC62-7CF3A883E99E}" type="presOf" srcId="{68C52FBC-AD13-457E-A919-683427F5553C}" destId="{CF1292F3-A027-44A4-86A3-4C54F5894DBD}" srcOrd="1" destOrd="0" presId="urn:microsoft.com/office/officeart/2005/8/layout/matrix1"/>
    <dgm:cxn modelId="{5B1C3CDB-BBB9-4108-9F6B-079BE6FF6574}" type="presOf" srcId="{00340687-68CF-41C3-8291-08868F302155}" destId="{C879C660-F80E-45C3-810C-439BB2BC4DFD}" srcOrd="0" destOrd="0" presId="urn:microsoft.com/office/officeart/2005/8/layout/matrix1"/>
    <dgm:cxn modelId="{442E4B75-923F-441F-956F-5FCBBDE943E4}" type="presParOf" srcId="{C879C660-F80E-45C3-810C-439BB2BC4DFD}" destId="{3A3A2D52-97E8-4677-80C3-01681172CA4E}" srcOrd="0" destOrd="0" presId="urn:microsoft.com/office/officeart/2005/8/layout/matrix1"/>
    <dgm:cxn modelId="{679E8F7B-DAB8-4D2E-88C3-8637BC722592}" type="presParOf" srcId="{3A3A2D52-97E8-4677-80C3-01681172CA4E}" destId="{95044E02-4F53-4197-BAC6-DBF18A09AA18}" srcOrd="0" destOrd="0" presId="urn:microsoft.com/office/officeart/2005/8/layout/matrix1"/>
    <dgm:cxn modelId="{DA2B0F20-93AC-4C23-85DA-B9CC3FB1724F}" type="presParOf" srcId="{3A3A2D52-97E8-4677-80C3-01681172CA4E}" destId="{3D90008A-E7DF-4EF1-AA29-51320DBA147F}" srcOrd="1" destOrd="0" presId="urn:microsoft.com/office/officeart/2005/8/layout/matrix1"/>
    <dgm:cxn modelId="{427BB5D4-0DE8-4052-A79F-E739D7EA5AD9}" type="presParOf" srcId="{3A3A2D52-97E8-4677-80C3-01681172CA4E}" destId="{F9AB46C8-00A8-46A2-8960-770D96FC847F}" srcOrd="2" destOrd="0" presId="urn:microsoft.com/office/officeart/2005/8/layout/matrix1"/>
    <dgm:cxn modelId="{A535DC66-C2B7-467E-9F8B-7D44AD25FD03}" type="presParOf" srcId="{3A3A2D52-97E8-4677-80C3-01681172CA4E}" destId="{CF1292F3-A027-44A4-86A3-4C54F5894DBD}" srcOrd="3" destOrd="0" presId="urn:microsoft.com/office/officeart/2005/8/layout/matrix1"/>
    <dgm:cxn modelId="{9DC2365A-A1B9-4E15-8558-D2F0BE705650}" type="presParOf" srcId="{3A3A2D52-97E8-4677-80C3-01681172CA4E}" destId="{D4102F73-0F36-4427-A19F-A2EAABD1530B}" srcOrd="4" destOrd="0" presId="urn:microsoft.com/office/officeart/2005/8/layout/matrix1"/>
    <dgm:cxn modelId="{36D0DB61-F242-4288-B143-29743175E2D2}" type="presParOf" srcId="{3A3A2D52-97E8-4677-80C3-01681172CA4E}" destId="{C63952CB-CA13-4D9A-8A56-FED81CD1CE8C}" srcOrd="5" destOrd="0" presId="urn:microsoft.com/office/officeart/2005/8/layout/matrix1"/>
    <dgm:cxn modelId="{7BB3B782-7EDA-4743-90AF-7179BE6AA24F}" type="presParOf" srcId="{3A3A2D52-97E8-4677-80C3-01681172CA4E}" destId="{79A90101-C8EB-4C9A-B08E-B55EEF90E408}" srcOrd="6" destOrd="0" presId="urn:microsoft.com/office/officeart/2005/8/layout/matrix1"/>
    <dgm:cxn modelId="{8CC93832-D6EE-430A-BAB2-5C69D8161152}" type="presParOf" srcId="{3A3A2D52-97E8-4677-80C3-01681172CA4E}" destId="{391708EA-0D01-4FE3-96D7-7A040BFF769D}" srcOrd="7" destOrd="0" presId="urn:microsoft.com/office/officeart/2005/8/layout/matrix1"/>
    <dgm:cxn modelId="{F1CF537D-26CF-47DD-A653-46B8E651C4D5}" type="presParOf" srcId="{C879C660-F80E-45C3-810C-439BB2BC4DFD}" destId="{1114A5C2-98E1-4B79-A45F-0FA48F21A81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83D827C-2EDC-4420-9C2F-40B4ABADA41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8C384E0-39B7-4D8A-8988-F6CBC65C3E99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100" b="1" dirty="0"/>
            <a:t>ENTRENAMIENTO</a:t>
          </a:r>
        </a:p>
      </dgm:t>
    </dgm:pt>
    <dgm:pt modelId="{B49F958F-D8AD-421C-942F-4905613B25B7}" type="parTrans" cxnId="{67E969D3-C3F8-4F0A-91E7-48FEDE3ECA63}">
      <dgm:prSet/>
      <dgm:spPr/>
      <dgm:t>
        <a:bodyPr/>
        <a:lstStyle/>
        <a:p>
          <a:endParaRPr lang="es-EC" sz="2800"/>
        </a:p>
      </dgm:t>
    </dgm:pt>
    <dgm:pt modelId="{78E2EDA7-F10D-407C-9A72-F2A65769A0EF}" type="sibTrans" cxnId="{67E969D3-C3F8-4F0A-91E7-48FEDE3ECA63}">
      <dgm:prSet custT="1"/>
      <dgm:spPr>
        <a:solidFill>
          <a:schemeClr val="tx1"/>
        </a:solidFill>
      </dgm:spPr>
      <dgm:t>
        <a:bodyPr/>
        <a:lstStyle/>
        <a:p>
          <a:endParaRPr lang="es-EC" sz="1100"/>
        </a:p>
      </dgm:t>
    </dgm:pt>
    <dgm:pt modelId="{6EAC234D-9372-4617-AF04-27E5B89D435A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600" b="1" dirty="0"/>
            <a:t>CAPACIDAD OPERATIVA </a:t>
          </a:r>
        </a:p>
      </dgm:t>
    </dgm:pt>
    <dgm:pt modelId="{06CF840E-3160-4E98-92EA-A5BB439F7057}" type="parTrans" cxnId="{A60BEE12-7E7D-48E9-AEFF-CA2F9433766A}">
      <dgm:prSet/>
      <dgm:spPr/>
      <dgm:t>
        <a:bodyPr/>
        <a:lstStyle/>
        <a:p>
          <a:endParaRPr lang="es-EC" sz="2800"/>
        </a:p>
      </dgm:t>
    </dgm:pt>
    <dgm:pt modelId="{24CB81E8-DA81-4808-8C4B-212FF36CA3FE}" type="sibTrans" cxnId="{A60BEE12-7E7D-48E9-AEFF-CA2F9433766A}">
      <dgm:prSet custT="1"/>
      <dgm:spPr>
        <a:solidFill>
          <a:schemeClr val="tx1"/>
        </a:solidFill>
      </dgm:spPr>
      <dgm:t>
        <a:bodyPr/>
        <a:lstStyle/>
        <a:p>
          <a:endParaRPr lang="es-EC" sz="1100"/>
        </a:p>
      </dgm:t>
    </dgm:pt>
    <dgm:pt modelId="{82A7EF2D-6D48-4236-964A-2B66D3418132}">
      <dgm:prSet phldrT="[Texto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600" b="1" dirty="0"/>
            <a:t>AMENAZA </a:t>
          </a:r>
        </a:p>
      </dgm:t>
    </dgm:pt>
    <dgm:pt modelId="{67ABD587-AAAE-4478-9CF7-8AD8F22A7FEC}" type="parTrans" cxnId="{150E87C4-7D8B-442F-AF61-563A51A17260}">
      <dgm:prSet/>
      <dgm:spPr/>
      <dgm:t>
        <a:bodyPr/>
        <a:lstStyle/>
        <a:p>
          <a:endParaRPr lang="es-EC" sz="2800"/>
        </a:p>
      </dgm:t>
    </dgm:pt>
    <dgm:pt modelId="{0BB5148F-0D84-4D03-9F4A-E8A859BBC5FC}" type="sibTrans" cxnId="{150E87C4-7D8B-442F-AF61-563A51A17260}">
      <dgm:prSet custT="1"/>
      <dgm:spPr>
        <a:solidFill>
          <a:schemeClr val="tx1"/>
        </a:solidFill>
      </dgm:spPr>
      <dgm:t>
        <a:bodyPr/>
        <a:lstStyle/>
        <a:p>
          <a:endParaRPr lang="es-EC" sz="1100"/>
        </a:p>
      </dgm:t>
    </dgm:pt>
    <dgm:pt modelId="{0E109963-BF22-416F-8614-AE44F590DB18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600" b="1" dirty="0"/>
            <a:t>FODA</a:t>
          </a:r>
        </a:p>
      </dgm:t>
    </dgm:pt>
    <dgm:pt modelId="{D022508A-4B68-4323-B356-116E38DB602F}" type="parTrans" cxnId="{EC8E9AD2-D25C-4042-994B-026071BA1F2A}">
      <dgm:prSet/>
      <dgm:spPr/>
      <dgm:t>
        <a:bodyPr/>
        <a:lstStyle/>
        <a:p>
          <a:endParaRPr lang="es-EC" sz="2800"/>
        </a:p>
      </dgm:t>
    </dgm:pt>
    <dgm:pt modelId="{487615C4-289C-4647-B2A7-C064790D8D50}" type="sibTrans" cxnId="{EC8E9AD2-D25C-4042-994B-026071BA1F2A}">
      <dgm:prSet/>
      <dgm:spPr>
        <a:solidFill>
          <a:schemeClr val="tx1"/>
        </a:solidFill>
      </dgm:spPr>
      <dgm:t>
        <a:bodyPr/>
        <a:lstStyle/>
        <a:p>
          <a:endParaRPr lang="es-EC" sz="2800"/>
        </a:p>
      </dgm:t>
    </dgm:pt>
    <dgm:pt modelId="{357C1178-3FA1-421E-AC7D-B792BA230984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600" b="1" dirty="0"/>
            <a:t>ESCENARIO </a:t>
          </a:r>
        </a:p>
      </dgm:t>
    </dgm:pt>
    <dgm:pt modelId="{F7D2D8C3-3878-4F8D-A88A-8390A377D62B}" type="parTrans" cxnId="{CF1D75FB-21EC-48EA-AA0F-205E7F10DFD3}">
      <dgm:prSet/>
      <dgm:spPr/>
      <dgm:t>
        <a:bodyPr/>
        <a:lstStyle/>
        <a:p>
          <a:endParaRPr lang="es-EC"/>
        </a:p>
      </dgm:t>
    </dgm:pt>
    <dgm:pt modelId="{AE9D7224-4C7F-439A-8003-6308F3AE031D}" type="sibTrans" cxnId="{CF1D75FB-21EC-48EA-AA0F-205E7F10DFD3}">
      <dgm:prSet/>
      <dgm:spPr/>
      <dgm:t>
        <a:bodyPr/>
        <a:lstStyle/>
        <a:p>
          <a:endParaRPr lang="es-EC"/>
        </a:p>
      </dgm:t>
    </dgm:pt>
    <dgm:pt modelId="{2F782E49-F18E-4CD3-AA1D-5E46C77BF4FD}" type="pres">
      <dgm:prSet presAssocID="{E83D827C-2EDC-4420-9C2F-40B4ABADA41E}" presName="Name0" presStyleCnt="0">
        <dgm:presLayoutVars>
          <dgm:dir/>
          <dgm:resizeHandles val="exact"/>
        </dgm:presLayoutVars>
      </dgm:prSet>
      <dgm:spPr/>
    </dgm:pt>
    <dgm:pt modelId="{9E98E2AE-4BD9-4871-809D-23F6C31F2D24}" type="pres">
      <dgm:prSet presAssocID="{78C384E0-39B7-4D8A-8988-F6CBC65C3E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97515A-0714-4120-A373-48AC0177C35E}" type="pres">
      <dgm:prSet presAssocID="{78E2EDA7-F10D-407C-9A72-F2A65769A0EF}" presName="sibTrans" presStyleLbl="sibTrans2D1" presStyleIdx="0" presStyleCnt="4"/>
      <dgm:spPr/>
      <dgm:t>
        <a:bodyPr/>
        <a:lstStyle/>
        <a:p>
          <a:endParaRPr lang="es-EC"/>
        </a:p>
      </dgm:t>
    </dgm:pt>
    <dgm:pt modelId="{912A27F3-0084-45C8-BCC3-75F905528645}" type="pres">
      <dgm:prSet presAssocID="{78E2EDA7-F10D-407C-9A72-F2A65769A0EF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3815B20C-A848-4C4F-8FE6-52C3C1A6A1F5}" type="pres">
      <dgm:prSet presAssocID="{6EAC234D-9372-4617-AF04-27E5B89D435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E73366-7301-4765-A883-8F7AC0D2D9FA}" type="pres">
      <dgm:prSet presAssocID="{24CB81E8-DA81-4808-8C4B-212FF36CA3FE}" presName="sibTrans" presStyleLbl="sibTrans2D1" presStyleIdx="1" presStyleCnt="4"/>
      <dgm:spPr/>
      <dgm:t>
        <a:bodyPr/>
        <a:lstStyle/>
        <a:p>
          <a:endParaRPr lang="es-EC"/>
        </a:p>
      </dgm:t>
    </dgm:pt>
    <dgm:pt modelId="{073C3C3A-8513-4D0F-81D3-67B68E25BDDD}" type="pres">
      <dgm:prSet presAssocID="{24CB81E8-DA81-4808-8C4B-212FF36CA3FE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3BA1C825-1263-4465-A817-DC4EB3AB3FAC}" type="pres">
      <dgm:prSet presAssocID="{82A7EF2D-6D48-4236-964A-2B66D341813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FD9BEA-589A-4A9A-8249-3B07E5886865}" type="pres">
      <dgm:prSet presAssocID="{0BB5148F-0D84-4D03-9F4A-E8A859BBC5FC}" presName="sibTrans" presStyleLbl="sibTrans2D1" presStyleIdx="2" presStyleCnt="4"/>
      <dgm:spPr/>
      <dgm:t>
        <a:bodyPr/>
        <a:lstStyle/>
        <a:p>
          <a:endParaRPr lang="es-EC"/>
        </a:p>
      </dgm:t>
    </dgm:pt>
    <dgm:pt modelId="{32C0417D-1D79-4B85-9311-9571976F89A8}" type="pres">
      <dgm:prSet presAssocID="{0BB5148F-0D84-4D03-9F4A-E8A859BBC5FC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66B13EED-CE37-45D9-8572-F2A8D9521C13}" type="pres">
      <dgm:prSet presAssocID="{0E109963-BF22-416F-8614-AE44F590DB1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5196F6-E37E-4477-AA07-47DCE0696B25}" type="pres">
      <dgm:prSet presAssocID="{487615C4-289C-4647-B2A7-C064790D8D50}" presName="sibTrans" presStyleLbl="sibTrans2D1" presStyleIdx="3" presStyleCnt="4"/>
      <dgm:spPr/>
      <dgm:t>
        <a:bodyPr/>
        <a:lstStyle/>
        <a:p>
          <a:endParaRPr lang="es-EC"/>
        </a:p>
      </dgm:t>
    </dgm:pt>
    <dgm:pt modelId="{D4314BD9-374E-4C69-8F70-EE3152BDBC1F}" type="pres">
      <dgm:prSet presAssocID="{487615C4-289C-4647-B2A7-C064790D8D50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295AB0DA-FE20-4A1A-BE08-F4F7C4B45C1E}" type="pres">
      <dgm:prSet presAssocID="{357C1178-3FA1-421E-AC7D-B792BA23098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48F69CB-4188-4256-B78A-EE8466567609}" type="presOf" srcId="{487615C4-289C-4647-B2A7-C064790D8D50}" destId="{D4314BD9-374E-4C69-8F70-EE3152BDBC1F}" srcOrd="1" destOrd="0" presId="urn:microsoft.com/office/officeart/2005/8/layout/process1"/>
    <dgm:cxn modelId="{97E3AAD5-59D6-4903-ABE7-0F118E1CED32}" type="presOf" srcId="{E83D827C-2EDC-4420-9C2F-40B4ABADA41E}" destId="{2F782E49-F18E-4CD3-AA1D-5E46C77BF4FD}" srcOrd="0" destOrd="0" presId="urn:microsoft.com/office/officeart/2005/8/layout/process1"/>
    <dgm:cxn modelId="{81E3F1BB-4E79-418A-9462-9DE36122DF87}" type="presOf" srcId="{24CB81E8-DA81-4808-8C4B-212FF36CA3FE}" destId="{073C3C3A-8513-4D0F-81D3-67B68E25BDDD}" srcOrd="1" destOrd="0" presId="urn:microsoft.com/office/officeart/2005/8/layout/process1"/>
    <dgm:cxn modelId="{A853452E-1540-4768-A17C-2D77CD68ABEA}" type="presOf" srcId="{487615C4-289C-4647-B2A7-C064790D8D50}" destId="{EB5196F6-E37E-4477-AA07-47DCE0696B25}" srcOrd="0" destOrd="0" presId="urn:microsoft.com/office/officeart/2005/8/layout/process1"/>
    <dgm:cxn modelId="{150E87C4-7D8B-442F-AF61-563A51A17260}" srcId="{E83D827C-2EDC-4420-9C2F-40B4ABADA41E}" destId="{82A7EF2D-6D48-4236-964A-2B66D3418132}" srcOrd="2" destOrd="0" parTransId="{67ABD587-AAAE-4478-9CF7-8AD8F22A7FEC}" sibTransId="{0BB5148F-0D84-4D03-9F4A-E8A859BBC5FC}"/>
    <dgm:cxn modelId="{A60BEE12-7E7D-48E9-AEFF-CA2F9433766A}" srcId="{E83D827C-2EDC-4420-9C2F-40B4ABADA41E}" destId="{6EAC234D-9372-4617-AF04-27E5B89D435A}" srcOrd="1" destOrd="0" parTransId="{06CF840E-3160-4E98-92EA-A5BB439F7057}" sibTransId="{24CB81E8-DA81-4808-8C4B-212FF36CA3FE}"/>
    <dgm:cxn modelId="{B0B3EB23-965E-49C0-9A17-C41933777005}" type="presOf" srcId="{78E2EDA7-F10D-407C-9A72-F2A65769A0EF}" destId="{912A27F3-0084-45C8-BCC3-75F905528645}" srcOrd="1" destOrd="0" presId="urn:microsoft.com/office/officeart/2005/8/layout/process1"/>
    <dgm:cxn modelId="{AD10F5DF-E42C-49EB-8B15-158374444E96}" type="presOf" srcId="{78E2EDA7-F10D-407C-9A72-F2A65769A0EF}" destId="{6597515A-0714-4120-A373-48AC0177C35E}" srcOrd="0" destOrd="0" presId="urn:microsoft.com/office/officeart/2005/8/layout/process1"/>
    <dgm:cxn modelId="{67E969D3-C3F8-4F0A-91E7-48FEDE3ECA63}" srcId="{E83D827C-2EDC-4420-9C2F-40B4ABADA41E}" destId="{78C384E0-39B7-4D8A-8988-F6CBC65C3E99}" srcOrd="0" destOrd="0" parTransId="{B49F958F-D8AD-421C-942F-4905613B25B7}" sibTransId="{78E2EDA7-F10D-407C-9A72-F2A65769A0EF}"/>
    <dgm:cxn modelId="{249CE2C2-24F5-4B01-806C-45F63284A5DB}" type="presOf" srcId="{78C384E0-39B7-4D8A-8988-F6CBC65C3E99}" destId="{9E98E2AE-4BD9-4871-809D-23F6C31F2D24}" srcOrd="0" destOrd="0" presId="urn:microsoft.com/office/officeart/2005/8/layout/process1"/>
    <dgm:cxn modelId="{47CA3AE5-F56D-4D18-B65D-635CB36E9D68}" type="presOf" srcId="{0E109963-BF22-416F-8614-AE44F590DB18}" destId="{66B13EED-CE37-45D9-8572-F2A8D9521C13}" srcOrd="0" destOrd="0" presId="urn:microsoft.com/office/officeart/2005/8/layout/process1"/>
    <dgm:cxn modelId="{C6B74256-AF2C-45C2-8C59-952B7BC42D40}" type="presOf" srcId="{82A7EF2D-6D48-4236-964A-2B66D3418132}" destId="{3BA1C825-1263-4465-A817-DC4EB3AB3FAC}" srcOrd="0" destOrd="0" presId="urn:microsoft.com/office/officeart/2005/8/layout/process1"/>
    <dgm:cxn modelId="{EC8E9AD2-D25C-4042-994B-026071BA1F2A}" srcId="{E83D827C-2EDC-4420-9C2F-40B4ABADA41E}" destId="{0E109963-BF22-416F-8614-AE44F590DB18}" srcOrd="3" destOrd="0" parTransId="{D022508A-4B68-4323-B356-116E38DB602F}" sibTransId="{487615C4-289C-4647-B2A7-C064790D8D50}"/>
    <dgm:cxn modelId="{A236B6B4-7F02-4552-A7B2-EB3F6F0FFCA4}" type="presOf" srcId="{24CB81E8-DA81-4808-8C4B-212FF36CA3FE}" destId="{A8E73366-7301-4765-A883-8F7AC0D2D9FA}" srcOrd="0" destOrd="0" presId="urn:microsoft.com/office/officeart/2005/8/layout/process1"/>
    <dgm:cxn modelId="{58D5E26C-F60E-49D0-959D-28F29F0028F0}" type="presOf" srcId="{0BB5148F-0D84-4D03-9F4A-E8A859BBC5FC}" destId="{91FD9BEA-589A-4A9A-8249-3B07E5886865}" srcOrd="0" destOrd="0" presId="urn:microsoft.com/office/officeart/2005/8/layout/process1"/>
    <dgm:cxn modelId="{AD4B5A6A-23D4-4739-8000-10A7BD1D481F}" type="presOf" srcId="{357C1178-3FA1-421E-AC7D-B792BA230984}" destId="{295AB0DA-FE20-4A1A-BE08-F4F7C4B45C1E}" srcOrd="0" destOrd="0" presId="urn:microsoft.com/office/officeart/2005/8/layout/process1"/>
    <dgm:cxn modelId="{3CD92526-822F-4C31-A624-A0C0CCD66C86}" type="presOf" srcId="{0BB5148F-0D84-4D03-9F4A-E8A859BBC5FC}" destId="{32C0417D-1D79-4B85-9311-9571976F89A8}" srcOrd="1" destOrd="0" presId="urn:microsoft.com/office/officeart/2005/8/layout/process1"/>
    <dgm:cxn modelId="{C2C63BC3-2009-4F64-8E15-E66BF980C437}" type="presOf" srcId="{6EAC234D-9372-4617-AF04-27E5B89D435A}" destId="{3815B20C-A848-4C4F-8FE6-52C3C1A6A1F5}" srcOrd="0" destOrd="0" presId="urn:microsoft.com/office/officeart/2005/8/layout/process1"/>
    <dgm:cxn modelId="{CF1D75FB-21EC-48EA-AA0F-205E7F10DFD3}" srcId="{E83D827C-2EDC-4420-9C2F-40B4ABADA41E}" destId="{357C1178-3FA1-421E-AC7D-B792BA230984}" srcOrd="4" destOrd="0" parTransId="{F7D2D8C3-3878-4F8D-A88A-8390A377D62B}" sibTransId="{AE9D7224-4C7F-439A-8003-6308F3AE031D}"/>
    <dgm:cxn modelId="{B8F3DDE4-61DE-4A85-AAA9-77620BFE2059}" type="presParOf" srcId="{2F782E49-F18E-4CD3-AA1D-5E46C77BF4FD}" destId="{9E98E2AE-4BD9-4871-809D-23F6C31F2D24}" srcOrd="0" destOrd="0" presId="urn:microsoft.com/office/officeart/2005/8/layout/process1"/>
    <dgm:cxn modelId="{8547CA83-0055-4C49-92B1-A4C5645E3E35}" type="presParOf" srcId="{2F782E49-F18E-4CD3-AA1D-5E46C77BF4FD}" destId="{6597515A-0714-4120-A373-48AC0177C35E}" srcOrd="1" destOrd="0" presId="urn:microsoft.com/office/officeart/2005/8/layout/process1"/>
    <dgm:cxn modelId="{FEC21EDA-4162-4B2C-8A86-5C5F1CDD8406}" type="presParOf" srcId="{6597515A-0714-4120-A373-48AC0177C35E}" destId="{912A27F3-0084-45C8-BCC3-75F905528645}" srcOrd="0" destOrd="0" presId="urn:microsoft.com/office/officeart/2005/8/layout/process1"/>
    <dgm:cxn modelId="{F6C6444E-9AAC-4D9E-ADC4-B3CE29FBB607}" type="presParOf" srcId="{2F782E49-F18E-4CD3-AA1D-5E46C77BF4FD}" destId="{3815B20C-A848-4C4F-8FE6-52C3C1A6A1F5}" srcOrd="2" destOrd="0" presId="urn:microsoft.com/office/officeart/2005/8/layout/process1"/>
    <dgm:cxn modelId="{40E5B435-512E-4C4C-8520-584D84FA2555}" type="presParOf" srcId="{2F782E49-F18E-4CD3-AA1D-5E46C77BF4FD}" destId="{A8E73366-7301-4765-A883-8F7AC0D2D9FA}" srcOrd="3" destOrd="0" presId="urn:microsoft.com/office/officeart/2005/8/layout/process1"/>
    <dgm:cxn modelId="{86A97D39-183A-47A7-9B95-D929C6EA45C4}" type="presParOf" srcId="{A8E73366-7301-4765-A883-8F7AC0D2D9FA}" destId="{073C3C3A-8513-4D0F-81D3-67B68E25BDDD}" srcOrd="0" destOrd="0" presId="urn:microsoft.com/office/officeart/2005/8/layout/process1"/>
    <dgm:cxn modelId="{6D33046F-1FEB-4053-B85B-C07F56BD08F4}" type="presParOf" srcId="{2F782E49-F18E-4CD3-AA1D-5E46C77BF4FD}" destId="{3BA1C825-1263-4465-A817-DC4EB3AB3FAC}" srcOrd="4" destOrd="0" presId="urn:microsoft.com/office/officeart/2005/8/layout/process1"/>
    <dgm:cxn modelId="{174BC495-1740-443B-A317-99E762778D03}" type="presParOf" srcId="{2F782E49-F18E-4CD3-AA1D-5E46C77BF4FD}" destId="{91FD9BEA-589A-4A9A-8249-3B07E5886865}" srcOrd="5" destOrd="0" presId="urn:microsoft.com/office/officeart/2005/8/layout/process1"/>
    <dgm:cxn modelId="{99F3EC91-918B-4C88-9F26-C7A05433B1D9}" type="presParOf" srcId="{91FD9BEA-589A-4A9A-8249-3B07E5886865}" destId="{32C0417D-1D79-4B85-9311-9571976F89A8}" srcOrd="0" destOrd="0" presId="urn:microsoft.com/office/officeart/2005/8/layout/process1"/>
    <dgm:cxn modelId="{8A38DF4B-59B4-4CF1-BC4B-908E3C362C6B}" type="presParOf" srcId="{2F782E49-F18E-4CD3-AA1D-5E46C77BF4FD}" destId="{66B13EED-CE37-45D9-8572-F2A8D9521C13}" srcOrd="6" destOrd="0" presId="urn:microsoft.com/office/officeart/2005/8/layout/process1"/>
    <dgm:cxn modelId="{03440C90-95E2-4E57-86CC-C8B181D90B2F}" type="presParOf" srcId="{2F782E49-F18E-4CD3-AA1D-5E46C77BF4FD}" destId="{EB5196F6-E37E-4477-AA07-47DCE0696B25}" srcOrd="7" destOrd="0" presId="urn:microsoft.com/office/officeart/2005/8/layout/process1"/>
    <dgm:cxn modelId="{1D20C6B6-24B0-4834-BAFB-F3B7EB0971B9}" type="presParOf" srcId="{EB5196F6-E37E-4477-AA07-47DCE0696B25}" destId="{D4314BD9-374E-4C69-8F70-EE3152BDBC1F}" srcOrd="0" destOrd="0" presId="urn:microsoft.com/office/officeart/2005/8/layout/process1"/>
    <dgm:cxn modelId="{D2D4A5C5-1D1B-4C5E-9BF6-A406479C67E0}" type="presParOf" srcId="{2F782E49-F18E-4CD3-AA1D-5E46C77BF4FD}" destId="{295AB0DA-FE20-4A1A-BE08-F4F7C4B45C1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68264276-F5E9-4899-8922-124D1C686A7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62DAFCA-F142-414D-B8C7-E9F7B194A72C}">
      <dgm:prSet phldrT="[Texto]" custT="1"/>
      <dgm:spPr>
        <a:solidFill>
          <a:prstClr val="white">
            <a:lumMod val="50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INTRODUCCIÓN</a:t>
          </a:r>
        </a:p>
      </dgm:t>
    </dgm:pt>
    <dgm:pt modelId="{49D91F76-F31A-40C2-BFE1-8ED009D25209}" type="parTrans" cxnId="{12A23182-FE84-41B7-8750-6940DA71D6B7}">
      <dgm:prSet/>
      <dgm:spPr/>
      <dgm:t>
        <a:bodyPr/>
        <a:lstStyle/>
        <a:p>
          <a:endParaRPr lang="es-EC"/>
        </a:p>
      </dgm:t>
    </dgm:pt>
    <dgm:pt modelId="{E7494831-BDDA-437C-9BAB-5D1585125163}" type="sibTrans" cxnId="{12A23182-FE84-41B7-8750-6940DA71D6B7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s-EC"/>
        </a:p>
      </dgm:t>
    </dgm:pt>
    <dgm:pt modelId="{4F97565B-15A5-463D-A606-5764D8DACC78}">
      <dgm:prSet phldrT="[Texto]" custT="1"/>
      <dgm:spPr>
        <a:solidFill>
          <a:prstClr val="white">
            <a:lumMod val="50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PLANTEAMIENTO DEL PROBLEMA</a:t>
          </a:r>
        </a:p>
      </dgm:t>
    </dgm:pt>
    <dgm:pt modelId="{BB24A6E4-0FEC-48C9-89CE-695DD5641EE0}" type="parTrans" cxnId="{7ED955DF-796E-4AAD-B473-321FE651540C}">
      <dgm:prSet/>
      <dgm:spPr/>
      <dgm:t>
        <a:bodyPr/>
        <a:lstStyle/>
        <a:p>
          <a:endParaRPr lang="es-EC"/>
        </a:p>
      </dgm:t>
    </dgm:pt>
    <dgm:pt modelId="{34B4075E-1305-414F-91E1-71D68C205AF6}" type="sibTrans" cxnId="{7ED955DF-796E-4AAD-B473-321FE651540C}">
      <dgm:prSet/>
      <dgm:spPr/>
      <dgm:t>
        <a:bodyPr/>
        <a:lstStyle/>
        <a:p>
          <a:endParaRPr lang="es-EC"/>
        </a:p>
      </dgm:t>
    </dgm:pt>
    <dgm:pt modelId="{8FBB3925-B72F-46A2-98A1-89ED5A353302}">
      <dgm:prSet phldrT="[Texto]" custT="1"/>
      <dgm:spPr>
        <a:solidFill>
          <a:prstClr val="white">
            <a:lumMod val="50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MARCO CONCEPTUAL-REFERENCIAL</a:t>
          </a:r>
        </a:p>
      </dgm:t>
    </dgm:pt>
    <dgm:pt modelId="{73D62FA4-63C9-4E94-8120-06AF06801F4D}" type="parTrans" cxnId="{BC488E20-A29C-46B4-8C7F-35EA0EC746AE}">
      <dgm:prSet/>
      <dgm:spPr/>
      <dgm:t>
        <a:bodyPr/>
        <a:lstStyle/>
        <a:p>
          <a:endParaRPr lang="es-EC"/>
        </a:p>
      </dgm:t>
    </dgm:pt>
    <dgm:pt modelId="{D57A1121-04F2-4ADC-9B01-134FF97915D3}" type="sibTrans" cxnId="{BC488E20-A29C-46B4-8C7F-35EA0EC746AE}">
      <dgm:prSet/>
      <dgm:spPr/>
      <dgm:t>
        <a:bodyPr/>
        <a:lstStyle/>
        <a:p>
          <a:endParaRPr lang="es-EC"/>
        </a:p>
      </dgm:t>
    </dgm:pt>
    <dgm:pt modelId="{E8B48D1B-2E04-4C77-B97F-FF4DD7F0064E}">
      <dgm:prSet phldrT="[Texto]" custT="1"/>
      <dgm:spPr>
        <a:solidFill>
          <a:prstClr val="white">
            <a:lumMod val="75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METODOLOGÍA</a:t>
          </a:r>
        </a:p>
      </dgm:t>
    </dgm:pt>
    <dgm:pt modelId="{94B643B5-12F4-42A7-8538-CA4AD8130CEA}" type="parTrans" cxnId="{B0022E63-16C4-4F92-BD63-B50D815FAEBB}">
      <dgm:prSet/>
      <dgm:spPr/>
      <dgm:t>
        <a:bodyPr/>
        <a:lstStyle/>
        <a:p>
          <a:endParaRPr lang="es-EC"/>
        </a:p>
      </dgm:t>
    </dgm:pt>
    <dgm:pt modelId="{CA038982-FB50-4ED9-AE0D-1081B0993043}" type="sibTrans" cxnId="{B0022E63-16C4-4F92-BD63-B50D815FAEBB}">
      <dgm:prSet/>
      <dgm:spPr/>
      <dgm:t>
        <a:bodyPr/>
        <a:lstStyle/>
        <a:p>
          <a:endParaRPr lang="es-EC"/>
        </a:p>
      </dgm:t>
    </dgm:pt>
    <dgm:pt modelId="{9737F386-FE87-49DA-B7C9-056CA6BD5F38}">
      <dgm:prSet phldrT="[Texto]" custT="1"/>
      <dgm:spPr>
        <a:solidFill>
          <a:prstClr val="white">
            <a:lumMod val="75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ANÁLISIS DE RESULTADOS</a:t>
          </a:r>
        </a:p>
      </dgm:t>
    </dgm:pt>
    <dgm:pt modelId="{7FE0A112-198C-4D1C-83AB-4F52AF569A51}" type="parTrans" cxnId="{1352B33A-B87F-4F63-A308-6D8DEA907AE3}">
      <dgm:prSet/>
      <dgm:spPr/>
      <dgm:t>
        <a:bodyPr/>
        <a:lstStyle/>
        <a:p>
          <a:endParaRPr lang="es-EC"/>
        </a:p>
      </dgm:t>
    </dgm:pt>
    <dgm:pt modelId="{FF948704-F66A-48F9-8FDF-BD39A5200457}" type="sibTrans" cxnId="{1352B33A-B87F-4F63-A308-6D8DEA907AE3}">
      <dgm:prSet/>
      <dgm:spPr/>
      <dgm:t>
        <a:bodyPr/>
        <a:lstStyle/>
        <a:p>
          <a:endParaRPr lang="es-EC"/>
        </a:p>
      </dgm:t>
    </dgm:pt>
    <dgm:pt modelId="{D7FA7193-84EF-4CBC-8030-67A29240177B}">
      <dgm:prSet phldrT="[Texto]" custT="1"/>
      <dgm:spPr>
        <a:solidFill>
          <a:prstClr val="white">
            <a:lumMod val="75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PROPUESTA</a:t>
          </a:r>
        </a:p>
      </dgm:t>
    </dgm:pt>
    <dgm:pt modelId="{A98A651D-6E87-4AEB-8A3A-18CEEAC6ABED}" type="parTrans" cxnId="{A3B469F7-57DD-489B-AC1B-2E7EC91DCCB3}">
      <dgm:prSet/>
      <dgm:spPr/>
      <dgm:t>
        <a:bodyPr/>
        <a:lstStyle/>
        <a:p>
          <a:endParaRPr lang="es-EC"/>
        </a:p>
      </dgm:t>
    </dgm:pt>
    <dgm:pt modelId="{85C4BA65-BA5F-41D2-B5FD-A2AD5E264EAD}" type="sibTrans" cxnId="{A3B469F7-57DD-489B-AC1B-2E7EC91DCCB3}">
      <dgm:prSet/>
      <dgm:spPr/>
      <dgm:t>
        <a:bodyPr/>
        <a:lstStyle/>
        <a:p>
          <a:endParaRPr lang="es-EC"/>
        </a:p>
      </dgm:t>
    </dgm:pt>
    <dgm:pt modelId="{D8242CE6-AC4E-449F-BFB7-89B15641F389}">
      <dgm:prSet phldrT="[Texto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s-EC" sz="2200" b="1" dirty="0">
              <a:solidFill>
                <a:schemeClr val="tx1"/>
              </a:solidFill>
            </a:rPr>
            <a:t>CONCLUSIONES Y RECOMENDACIONES</a:t>
          </a:r>
        </a:p>
      </dgm:t>
    </dgm:pt>
    <dgm:pt modelId="{B49DBD36-B9A0-4C48-AD14-4D2B0450F82B}" type="parTrans" cxnId="{9AB80241-10E3-4328-B81B-10B769AAAB49}">
      <dgm:prSet/>
      <dgm:spPr/>
      <dgm:t>
        <a:bodyPr/>
        <a:lstStyle/>
        <a:p>
          <a:endParaRPr lang="es-EC"/>
        </a:p>
      </dgm:t>
    </dgm:pt>
    <dgm:pt modelId="{C3872747-A57F-47DD-BEF6-2A143FA4ECE8}" type="sibTrans" cxnId="{9AB80241-10E3-4328-B81B-10B769AAAB49}">
      <dgm:prSet/>
      <dgm:spPr/>
      <dgm:t>
        <a:bodyPr/>
        <a:lstStyle/>
        <a:p>
          <a:endParaRPr lang="es-EC"/>
        </a:p>
      </dgm:t>
    </dgm:pt>
    <dgm:pt modelId="{A2E7848C-170A-4ACE-A8E0-782478790D74}" type="pres">
      <dgm:prSet presAssocID="{68264276-F5E9-4899-8922-124D1C686A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FD74B3AC-4118-4DA5-9ADB-A8694C6BBA91}" type="pres">
      <dgm:prSet presAssocID="{68264276-F5E9-4899-8922-124D1C686A75}" presName="Name1" presStyleCnt="0"/>
      <dgm:spPr/>
    </dgm:pt>
    <dgm:pt modelId="{66CC5191-41BC-49C0-9BD4-2E90A719FE5B}" type="pres">
      <dgm:prSet presAssocID="{68264276-F5E9-4899-8922-124D1C686A75}" presName="cycle" presStyleCnt="0"/>
      <dgm:spPr/>
    </dgm:pt>
    <dgm:pt modelId="{A0EC7991-0BD9-4D73-93FF-E7D3FFE2B503}" type="pres">
      <dgm:prSet presAssocID="{68264276-F5E9-4899-8922-124D1C686A75}" presName="srcNode" presStyleLbl="node1" presStyleIdx="0" presStyleCnt="7"/>
      <dgm:spPr/>
    </dgm:pt>
    <dgm:pt modelId="{2540AA98-1E2B-4B16-9828-6A9E8B8BF3C8}" type="pres">
      <dgm:prSet presAssocID="{68264276-F5E9-4899-8922-124D1C686A75}" presName="conn" presStyleLbl="parChTrans1D2" presStyleIdx="0" presStyleCnt="1"/>
      <dgm:spPr/>
      <dgm:t>
        <a:bodyPr/>
        <a:lstStyle/>
        <a:p>
          <a:endParaRPr lang="es-EC"/>
        </a:p>
      </dgm:t>
    </dgm:pt>
    <dgm:pt modelId="{D3AA60FE-6526-4D6C-8BDE-95057F00F259}" type="pres">
      <dgm:prSet presAssocID="{68264276-F5E9-4899-8922-124D1C686A75}" presName="extraNode" presStyleLbl="node1" presStyleIdx="0" presStyleCnt="7"/>
      <dgm:spPr/>
    </dgm:pt>
    <dgm:pt modelId="{0A838EFD-E10F-4A01-84AA-BA0E86B2A0CA}" type="pres">
      <dgm:prSet presAssocID="{68264276-F5E9-4899-8922-124D1C686A75}" presName="dstNode" presStyleLbl="node1" presStyleIdx="0" presStyleCnt="7"/>
      <dgm:spPr/>
    </dgm:pt>
    <dgm:pt modelId="{B2A728EF-BB62-4D84-B1ED-D69E57D5877C}" type="pres">
      <dgm:prSet presAssocID="{C62DAFCA-F142-414D-B8C7-E9F7B194A72C}" presName="text_1" presStyleLbl="node1" presStyleIdx="0" presStyleCnt="7">
        <dgm:presLayoutVars>
          <dgm:bulletEnabled val="1"/>
        </dgm:presLayoutVars>
      </dgm:prSet>
      <dgm:spPr>
        <a:xfrm>
          <a:off x="340888" y="220909"/>
          <a:ext cx="4922830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01ACBAAE-B893-434F-AAAC-36CE1DD329EA}" type="pres">
      <dgm:prSet presAssocID="{C62DAFCA-F142-414D-B8C7-E9F7B194A72C}" presName="accent_1" presStyleCnt="0"/>
      <dgm:spPr/>
    </dgm:pt>
    <dgm:pt modelId="{82B592B4-5D1F-47D0-81FE-0748F1CD7DD0}" type="pres">
      <dgm:prSet presAssocID="{C62DAFCA-F142-414D-B8C7-E9F7B194A72C}" presName="accentRepeatNode" presStyleLbl="solidFgAcc1" presStyleIdx="0" presStyleCnt="7"/>
      <dgm:spPr>
        <a:blipFill rotWithShape="0">
          <a:blip xmlns:r="http://schemas.openxmlformats.org/officeDocument/2006/relationships" r:embed="rId1"/>
          <a:srcRect/>
          <a:stretch>
            <a:fillRect l="-40000" r="-40000"/>
          </a:stretch>
        </a:blipFill>
        <a:ln w="19050">
          <a:solidFill>
            <a:schemeClr val="bg1"/>
          </a:solidFill>
        </a:ln>
      </dgm:spPr>
    </dgm:pt>
    <dgm:pt modelId="{F2F1D1EB-43DD-4722-8E02-4BE4A7199A32}" type="pres">
      <dgm:prSet presAssocID="{4F97565B-15A5-463D-A606-5764D8DACC78}" presName="text_2" presStyleLbl="node1" presStyleIdx="1" presStyleCnt="7" custScaleX="97109" custLinFactNeighborX="1229" custLinFactNeighborY="1743">
        <dgm:presLayoutVars>
          <dgm:bulletEnabled val="1"/>
        </dgm:presLayoutVars>
      </dgm:prSet>
      <dgm:spPr>
        <a:xfrm>
          <a:off x="861782" y="891430"/>
          <a:ext cx="4392143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C166502A-BE4E-474B-9A16-C66CF7F977CD}" type="pres">
      <dgm:prSet presAssocID="{4F97565B-15A5-463D-A606-5764D8DACC78}" presName="accent_2" presStyleCnt="0"/>
      <dgm:spPr/>
    </dgm:pt>
    <dgm:pt modelId="{0D983BA5-2257-49C9-B8AA-F4B3C808E07D}" type="pres">
      <dgm:prSet presAssocID="{4F97565B-15A5-463D-A606-5764D8DACC78}" presName="accentRepeatNode" presStyleLbl="solidFgAcc1" presStyleIdx="1" presStyleCnt="7"/>
      <dgm:spPr>
        <a:blipFill rotWithShape="0">
          <a:blip xmlns:r="http://schemas.openxmlformats.org/officeDocument/2006/relationships" r:embed="rId2"/>
          <a:srcRect/>
          <a:stretch>
            <a:fillRect l="-20000" r="-20000"/>
          </a:stretch>
        </a:blipFill>
        <a:ln>
          <a:solidFill>
            <a:schemeClr val="bg1"/>
          </a:solidFill>
        </a:ln>
      </dgm:spPr>
    </dgm:pt>
    <dgm:pt modelId="{16A58E0D-7C4F-4C7B-A1D2-83886D7E20A4}" type="pres">
      <dgm:prSet presAssocID="{8FBB3925-B72F-46A2-98A1-89ED5A353302}" presName="text_3" presStyleLbl="node1" presStyleIdx="2" presStyleCnt="7">
        <dgm:presLayoutVars>
          <dgm:bulletEnabled val="1"/>
        </dgm:presLayoutVars>
      </dgm:prSet>
      <dgm:spPr>
        <a:xfrm>
          <a:off x="959977" y="1546071"/>
          <a:ext cx="4303741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938A6CDC-0E31-4CA0-A39F-63A1F0ABB394}" type="pres">
      <dgm:prSet presAssocID="{8FBB3925-B72F-46A2-98A1-89ED5A353302}" presName="accent_3" presStyleCnt="0"/>
      <dgm:spPr/>
    </dgm:pt>
    <dgm:pt modelId="{E0A8459F-4BF0-495D-AE0A-DBEBAD14BEDF}" type="pres">
      <dgm:prSet presAssocID="{8FBB3925-B72F-46A2-98A1-89ED5A353302}" presName="accentRepeatNode" presStyleLbl="solidFgAcc1" presStyleIdx="2" presStyleCnt="7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solidFill>
            <a:schemeClr val="bg1"/>
          </a:solidFill>
        </a:ln>
      </dgm:spPr>
    </dgm:pt>
    <dgm:pt modelId="{5B7464F7-43AA-4B74-84DA-9DAD4743CD4C}" type="pres">
      <dgm:prSet presAssocID="{E8B48D1B-2E04-4C77-B97F-FF4DD7F0064E}" presName="text_4" presStyleLbl="node1" presStyleIdx="3" presStyleCnt="7">
        <dgm:presLayoutVars>
          <dgm:bulletEnabled val="1"/>
        </dgm:presLayoutVars>
      </dgm:prSet>
      <dgm:spPr>
        <a:xfrm>
          <a:off x="1029953" y="2208896"/>
          <a:ext cx="4233765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0F1D7C67-4762-4F15-A595-42FA4CDA69FB}" type="pres">
      <dgm:prSet presAssocID="{E8B48D1B-2E04-4C77-B97F-FF4DD7F0064E}" presName="accent_4" presStyleCnt="0"/>
      <dgm:spPr/>
    </dgm:pt>
    <dgm:pt modelId="{C38246E9-6B5E-450F-BBEC-B13D0BFEF62B}" type="pres">
      <dgm:prSet presAssocID="{E8B48D1B-2E04-4C77-B97F-FF4DD7F0064E}" presName="accentRepeatNode" presStyleLbl="solidFgAcc1" presStyleIdx="3" presStyleCnt="7"/>
      <dgm:spPr>
        <a:blipFill rotWithShape="0">
          <a:blip xmlns:r="http://schemas.openxmlformats.org/officeDocument/2006/relationships" r:embed="rId4"/>
          <a:srcRect/>
          <a:stretch>
            <a:fillRect l="-10000" r="-10000"/>
          </a:stretch>
        </a:blipFill>
        <a:ln>
          <a:solidFill>
            <a:schemeClr val="bg1"/>
          </a:solidFill>
        </a:ln>
      </dgm:spPr>
    </dgm:pt>
    <dgm:pt modelId="{3D98B319-8A80-4F7F-A9E0-8EC1BDE8C0FE}" type="pres">
      <dgm:prSet presAssocID="{9737F386-FE87-49DA-B7C9-056CA6BD5F38}" presName="text_5" presStyleLbl="node1" presStyleIdx="4" presStyleCnt="7">
        <dgm:presLayoutVars>
          <dgm:bulletEnabled val="1"/>
        </dgm:presLayoutVars>
      </dgm:prSet>
      <dgm:spPr>
        <a:xfrm>
          <a:off x="959977" y="2871720"/>
          <a:ext cx="4303741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70C638FB-28E5-4AE9-8186-9C542E1B8023}" type="pres">
      <dgm:prSet presAssocID="{9737F386-FE87-49DA-B7C9-056CA6BD5F38}" presName="accent_5" presStyleCnt="0"/>
      <dgm:spPr/>
    </dgm:pt>
    <dgm:pt modelId="{E9814355-1BB8-4C1D-86EF-30E70B95156A}" type="pres">
      <dgm:prSet presAssocID="{9737F386-FE87-49DA-B7C9-056CA6BD5F38}" presName="accentRepeatNode" presStyleLbl="solidFgAcc1" presStyleIdx="4" presStyleCnt="7"/>
      <dgm:spPr>
        <a:blipFill rotWithShape="0">
          <a:blip xmlns:r="http://schemas.openxmlformats.org/officeDocument/2006/relationships" r:embed="rId5"/>
          <a:srcRect/>
          <a:stretch>
            <a:fillRect l="-25000" r="-25000"/>
          </a:stretch>
        </a:blipFill>
        <a:ln>
          <a:solidFill>
            <a:schemeClr val="bg1"/>
          </a:solidFill>
        </a:ln>
      </dgm:spPr>
    </dgm:pt>
    <dgm:pt modelId="{305AC253-260A-4875-84B5-C5DFA3C2A491}" type="pres">
      <dgm:prSet presAssocID="{D7FA7193-84EF-4CBC-8030-67A29240177B}" presName="text_6" presStyleLbl="node1" presStyleIdx="5" presStyleCnt="7">
        <dgm:presLayoutVars>
          <dgm:bulletEnabled val="1"/>
        </dgm:presLayoutVars>
      </dgm:prSet>
      <dgm:spPr>
        <a:xfrm>
          <a:off x="740817" y="3534058"/>
          <a:ext cx="4522900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BBAD0290-95CE-4A4E-82B4-D9B86C3F3DAB}" type="pres">
      <dgm:prSet presAssocID="{D7FA7193-84EF-4CBC-8030-67A29240177B}" presName="accent_6" presStyleCnt="0"/>
      <dgm:spPr/>
    </dgm:pt>
    <dgm:pt modelId="{4C869571-3F26-4266-AE50-88BFF890F052}" type="pres">
      <dgm:prSet presAssocID="{D7FA7193-84EF-4CBC-8030-67A29240177B}" presName="accentRepeatNode" presStyleLbl="solidFgAcc1" presStyleIdx="5" presStyleCnt="7"/>
      <dgm:spPr>
        <a:blipFill rotWithShape="0">
          <a:blip xmlns:r="http://schemas.openxmlformats.org/officeDocument/2006/relationships" r:embed="rId6"/>
          <a:srcRect/>
          <a:stretch>
            <a:fillRect l="-32000" r="-32000"/>
          </a:stretch>
        </a:blipFill>
        <a:ln>
          <a:solidFill>
            <a:schemeClr val="bg1"/>
          </a:solidFill>
        </a:ln>
      </dgm:spPr>
    </dgm:pt>
    <dgm:pt modelId="{A4F0129C-3DAB-4321-A12A-C39629A4F02B}" type="pres">
      <dgm:prSet presAssocID="{D8242CE6-AC4E-449F-BFB7-89B15641F389}" presName="text_7" presStyleLbl="node1" presStyleIdx="6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4688FABD-F193-4690-BCF1-EDB4D1E3D84A}" type="pres">
      <dgm:prSet presAssocID="{D8242CE6-AC4E-449F-BFB7-89B15641F389}" presName="accent_7" presStyleCnt="0"/>
      <dgm:spPr/>
    </dgm:pt>
    <dgm:pt modelId="{D6622FB4-158F-48CD-9E3E-0A725CC99A9F}" type="pres">
      <dgm:prSet presAssocID="{D8242CE6-AC4E-449F-BFB7-89B15641F389}" presName="accentRepeatNode" presStyleLbl="solidFgAcc1" presStyleIdx="6" presStyleCnt="7"/>
      <dgm:spPr>
        <a:blipFill rotWithShape="0">
          <a:blip xmlns:r="http://schemas.openxmlformats.org/officeDocument/2006/relationships" r:embed="rId7"/>
          <a:srcRect/>
          <a:stretch>
            <a:fillRect l="-41000" r="-41000"/>
          </a:stretch>
        </a:blipFill>
        <a:ln>
          <a:solidFill>
            <a:schemeClr val="bg1"/>
          </a:solidFill>
        </a:ln>
      </dgm:spPr>
    </dgm:pt>
  </dgm:ptLst>
  <dgm:cxnLst>
    <dgm:cxn modelId="{FD9AE28E-7336-404D-B5DE-23A16919F6BC}" type="presOf" srcId="{E8B48D1B-2E04-4C77-B97F-FF4DD7F0064E}" destId="{5B7464F7-43AA-4B74-84DA-9DAD4743CD4C}" srcOrd="0" destOrd="0" presId="urn:microsoft.com/office/officeart/2008/layout/VerticalCurvedList"/>
    <dgm:cxn modelId="{B33DEE4B-C060-442E-AADB-E80D84521AA0}" type="presOf" srcId="{D8242CE6-AC4E-449F-BFB7-89B15641F389}" destId="{A4F0129C-3DAB-4321-A12A-C39629A4F02B}" srcOrd="0" destOrd="0" presId="urn:microsoft.com/office/officeart/2008/layout/VerticalCurvedList"/>
    <dgm:cxn modelId="{1352B33A-B87F-4F63-A308-6D8DEA907AE3}" srcId="{68264276-F5E9-4899-8922-124D1C686A75}" destId="{9737F386-FE87-49DA-B7C9-056CA6BD5F38}" srcOrd="4" destOrd="0" parTransId="{7FE0A112-198C-4D1C-83AB-4F52AF569A51}" sibTransId="{FF948704-F66A-48F9-8FDF-BD39A5200457}"/>
    <dgm:cxn modelId="{334F3625-DE2C-4957-B39B-5035D49A3A12}" type="presOf" srcId="{9737F386-FE87-49DA-B7C9-056CA6BD5F38}" destId="{3D98B319-8A80-4F7F-A9E0-8EC1BDE8C0FE}" srcOrd="0" destOrd="0" presId="urn:microsoft.com/office/officeart/2008/layout/VerticalCurvedList"/>
    <dgm:cxn modelId="{A3B469F7-57DD-489B-AC1B-2E7EC91DCCB3}" srcId="{68264276-F5E9-4899-8922-124D1C686A75}" destId="{D7FA7193-84EF-4CBC-8030-67A29240177B}" srcOrd="5" destOrd="0" parTransId="{A98A651D-6E87-4AEB-8A3A-18CEEAC6ABED}" sibTransId="{85C4BA65-BA5F-41D2-B5FD-A2AD5E264EAD}"/>
    <dgm:cxn modelId="{7C6DF8D3-B663-4A99-8145-1573EC7408CA}" type="presOf" srcId="{68264276-F5E9-4899-8922-124D1C686A75}" destId="{A2E7848C-170A-4ACE-A8E0-782478790D74}" srcOrd="0" destOrd="0" presId="urn:microsoft.com/office/officeart/2008/layout/VerticalCurvedList"/>
    <dgm:cxn modelId="{12A23182-FE84-41B7-8750-6940DA71D6B7}" srcId="{68264276-F5E9-4899-8922-124D1C686A75}" destId="{C62DAFCA-F142-414D-B8C7-E9F7B194A72C}" srcOrd="0" destOrd="0" parTransId="{49D91F76-F31A-40C2-BFE1-8ED009D25209}" sibTransId="{E7494831-BDDA-437C-9BAB-5D1585125163}"/>
    <dgm:cxn modelId="{FC8C8FD9-ABA4-4C3A-9711-4F8DB201E01D}" type="presOf" srcId="{4F97565B-15A5-463D-A606-5764D8DACC78}" destId="{F2F1D1EB-43DD-4722-8E02-4BE4A7199A32}" srcOrd="0" destOrd="0" presId="urn:microsoft.com/office/officeart/2008/layout/VerticalCurvedList"/>
    <dgm:cxn modelId="{C9973B9E-44C6-419D-A379-0D19B5D8CDBD}" type="presOf" srcId="{C62DAFCA-F142-414D-B8C7-E9F7B194A72C}" destId="{B2A728EF-BB62-4D84-B1ED-D69E57D5877C}" srcOrd="0" destOrd="0" presId="urn:microsoft.com/office/officeart/2008/layout/VerticalCurvedList"/>
    <dgm:cxn modelId="{B0022E63-16C4-4F92-BD63-B50D815FAEBB}" srcId="{68264276-F5E9-4899-8922-124D1C686A75}" destId="{E8B48D1B-2E04-4C77-B97F-FF4DD7F0064E}" srcOrd="3" destOrd="0" parTransId="{94B643B5-12F4-42A7-8538-CA4AD8130CEA}" sibTransId="{CA038982-FB50-4ED9-AE0D-1081B0993043}"/>
    <dgm:cxn modelId="{22289C6A-DA68-4DF3-B994-2A1056520E89}" type="presOf" srcId="{D7FA7193-84EF-4CBC-8030-67A29240177B}" destId="{305AC253-260A-4875-84B5-C5DFA3C2A491}" srcOrd="0" destOrd="0" presId="urn:microsoft.com/office/officeart/2008/layout/VerticalCurvedList"/>
    <dgm:cxn modelId="{96677390-5798-48FE-9E68-E9B466E440BA}" type="presOf" srcId="{E7494831-BDDA-437C-9BAB-5D1585125163}" destId="{2540AA98-1E2B-4B16-9828-6A9E8B8BF3C8}" srcOrd="0" destOrd="0" presId="urn:microsoft.com/office/officeart/2008/layout/VerticalCurvedList"/>
    <dgm:cxn modelId="{70AE1060-8FC7-43E3-966A-F116C9B6A6ED}" type="presOf" srcId="{8FBB3925-B72F-46A2-98A1-89ED5A353302}" destId="{16A58E0D-7C4F-4C7B-A1D2-83886D7E20A4}" srcOrd="0" destOrd="0" presId="urn:microsoft.com/office/officeart/2008/layout/VerticalCurvedList"/>
    <dgm:cxn modelId="{BC488E20-A29C-46B4-8C7F-35EA0EC746AE}" srcId="{68264276-F5E9-4899-8922-124D1C686A75}" destId="{8FBB3925-B72F-46A2-98A1-89ED5A353302}" srcOrd="2" destOrd="0" parTransId="{73D62FA4-63C9-4E94-8120-06AF06801F4D}" sibTransId="{D57A1121-04F2-4ADC-9B01-134FF97915D3}"/>
    <dgm:cxn modelId="{9AB80241-10E3-4328-B81B-10B769AAAB49}" srcId="{68264276-F5E9-4899-8922-124D1C686A75}" destId="{D8242CE6-AC4E-449F-BFB7-89B15641F389}" srcOrd="6" destOrd="0" parTransId="{B49DBD36-B9A0-4C48-AD14-4D2B0450F82B}" sibTransId="{C3872747-A57F-47DD-BEF6-2A143FA4ECE8}"/>
    <dgm:cxn modelId="{7ED955DF-796E-4AAD-B473-321FE651540C}" srcId="{68264276-F5E9-4899-8922-124D1C686A75}" destId="{4F97565B-15A5-463D-A606-5764D8DACC78}" srcOrd="1" destOrd="0" parTransId="{BB24A6E4-0FEC-48C9-89CE-695DD5641EE0}" sibTransId="{34B4075E-1305-414F-91E1-71D68C205AF6}"/>
    <dgm:cxn modelId="{8F3704E9-5352-4251-BA8B-11950131DEBB}" type="presParOf" srcId="{A2E7848C-170A-4ACE-A8E0-782478790D74}" destId="{FD74B3AC-4118-4DA5-9ADB-A8694C6BBA91}" srcOrd="0" destOrd="0" presId="urn:microsoft.com/office/officeart/2008/layout/VerticalCurvedList"/>
    <dgm:cxn modelId="{A6DBA2ED-8F30-4ECA-BD71-DE7D08A30C46}" type="presParOf" srcId="{FD74B3AC-4118-4DA5-9ADB-A8694C6BBA91}" destId="{66CC5191-41BC-49C0-9BD4-2E90A719FE5B}" srcOrd="0" destOrd="0" presId="urn:microsoft.com/office/officeart/2008/layout/VerticalCurvedList"/>
    <dgm:cxn modelId="{9C5EBC0D-4639-45D7-B244-FEFDDECA8AEF}" type="presParOf" srcId="{66CC5191-41BC-49C0-9BD4-2E90A719FE5B}" destId="{A0EC7991-0BD9-4D73-93FF-E7D3FFE2B503}" srcOrd="0" destOrd="0" presId="urn:microsoft.com/office/officeart/2008/layout/VerticalCurvedList"/>
    <dgm:cxn modelId="{D685A0E7-DBE3-46C8-981E-557A6FED9EAB}" type="presParOf" srcId="{66CC5191-41BC-49C0-9BD4-2E90A719FE5B}" destId="{2540AA98-1E2B-4B16-9828-6A9E8B8BF3C8}" srcOrd="1" destOrd="0" presId="urn:microsoft.com/office/officeart/2008/layout/VerticalCurvedList"/>
    <dgm:cxn modelId="{B50CEA9B-A873-4188-931B-A4A30E1523EA}" type="presParOf" srcId="{66CC5191-41BC-49C0-9BD4-2E90A719FE5B}" destId="{D3AA60FE-6526-4D6C-8BDE-95057F00F259}" srcOrd="2" destOrd="0" presId="urn:microsoft.com/office/officeart/2008/layout/VerticalCurvedList"/>
    <dgm:cxn modelId="{7DE14A8F-5D23-444A-ADA9-6C05AEF40757}" type="presParOf" srcId="{66CC5191-41BC-49C0-9BD4-2E90A719FE5B}" destId="{0A838EFD-E10F-4A01-84AA-BA0E86B2A0CA}" srcOrd="3" destOrd="0" presId="urn:microsoft.com/office/officeart/2008/layout/VerticalCurvedList"/>
    <dgm:cxn modelId="{6C0BB610-755F-412F-A814-8C5849D6CF74}" type="presParOf" srcId="{FD74B3AC-4118-4DA5-9ADB-A8694C6BBA91}" destId="{B2A728EF-BB62-4D84-B1ED-D69E57D5877C}" srcOrd="1" destOrd="0" presId="urn:microsoft.com/office/officeart/2008/layout/VerticalCurvedList"/>
    <dgm:cxn modelId="{C705AFA4-8994-4B81-9BAE-AE15875667FF}" type="presParOf" srcId="{FD74B3AC-4118-4DA5-9ADB-A8694C6BBA91}" destId="{01ACBAAE-B893-434F-AAAC-36CE1DD329EA}" srcOrd="2" destOrd="0" presId="urn:microsoft.com/office/officeart/2008/layout/VerticalCurvedList"/>
    <dgm:cxn modelId="{7C242CDA-4C2A-45B6-B184-ED2948EDB4DB}" type="presParOf" srcId="{01ACBAAE-B893-434F-AAAC-36CE1DD329EA}" destId="{82B592B4-5D1F-47D0-81FE-0748F1CD7DD0}" srcOrd="0" destOrd="0" presId="urn:microsoft.com/office/officeart/2008/layout/VerticalCurvedList"/>
    <dgm:cxn modelId="{D9915246-702B-4F2E-AFFA-0F32E921CD1C}" type="presParOf" srcId="{FD74B3AC-4118-4DA5-9ADB-A8694C6BBA91}" destId="{F2F1D1EB-43DD-4722-8E02-4BE4A7199A32}" srcOrd="3" destOrd="0" presId="urn:microsoft.com/office/officeart/2008/layout/VerticalCurvedList"/>
    <dgm:cxn modelId="{6626F00A-C8CD-4A00-BEF7-61B2A8E81DD1}" type="presParOf" srcId="{FD74B3AC-4118-4DA5-9ADB-A8694C6BBA91}" destId="{C166502A-BE4E-474B-9A16-C66CF7F977CD}" srcOrd="4" destOrd="0" presId="urn:microsoft.com/office/officeart/2008/layout/VerticalCurvedList"/>
    <dgm:cxn modelId="{8B1F7AC5-3D41-4B2F-BDA3-BB508AFE6393}" type="presParOf" srcId="{C166502A-BE4E-474B-9A16-C66CF7F977CD}" destId="{0D983BA5-2257-49C9-B8AA-F4B3C808E07D}" srcOrd="0" destOrd="0" presId="urn:microsoft.com/office/officeart/2008/layout/VerticalCurvedList"/>
    <dgm:cxn modelId="{482874EA-169E-4531-B418-A810707ECCD4}" type="presParOf" srcId="{FD74B3AC-4118-4DA5-9ADB-A8694C6BBA91}" destId="{16A58E0D-7C4F-4C7B-A1D2-83886D7E20A4}" srcOrd="5" destOrd="0" presId="urn:microsoft.com/office/officeart/2008/layout/VerticalCurvedList"/>
    <dgm:cxn modelId="{4B334600-F5E5-4EA3-ADB7-D5EEA40286E0}" type="presParOf" srcId="{FD74B3AC-4118-4DA5-9ADB-A8694C6BBA91}" destId="{938A6CDC-0E31-4CA0-A39F-63A1F0ABB394}" srcOrd="6" destOrd="0" presId="urn:microsoft.com/office/officeart/2008/layout/VerticalCurvedList"/>
    <dgm:cxn modelId="{4A33D98C-ECFA-4DE0-9D1B-67FCAFA671ED}" type="presParOf" srcId="{938A6CDC-0E31-4CA0-A39F-63A1F0ABB394}" destId="{E0A8459F-4BF0-495D-AE0A-DBEBAD14BEDF}" srcOrd="0" destOrd="0" presId="urn:microsoft.com/office/officeart/2008/layout/VerticalCurvedList"/>
    <dgm:cxn modelId="{D8D2A300-8A1B-4D9A-8D3F-A0B7C3A1B35B}" type="presParOf" srcId="{FD74B3AC-4118-4DA5-9ADB-A8694C6BBA91}" destId="{5B7464F7-43AA-4B74-84DA-9DAD4743CD4C}" srcOrd="7" destOrd="0" presId="urn:microsoft.com/office/officeart/2008/layout/VerticalCurvedList"/>
    <dgm:cxn modelId="{174574C0-8A0D-49BC-BEB8-29E15862E38E}" type="presParOf" srcId="{FD74B3AC-4118-4DA5-9ADB-A8694C6BBA91}" destId="{0F1D7C67-4762-4F15-A595-42FA4CDA69FB}" srcOrd="8" destOrd="0" presId="urn:microsoft.com/office/officeart/2008/layout/VerticalCurvedList"/>
    <dgm:cxn modelId="{B2B79432-00BC-49DE-86FE-9E293DC8E01C}" type="presParOf" srcId="{0F1D7C67-4762-4F15-A595-42FA4CDA69FB}" destId="{C38246E9-6B5E-450F-BBEC-B13D0BFEF62B}" srcOrd="0" destOrd="0" presId="urn:microsoft.com/office/officeart/2008/layout/VerticalCurvedList"/>
    <dgm:cxn modelId="{2A954561-EA51-46E1-AC39-56ED913E80BC}" type="presParOf" srcId="{FD74B3AC-4118-4DA5-9ADB-A8694C6BBA91}" destId="{3D98B319-8A80-4F7F-A9E0-8EC1BDE8C0FE}" srcOrd="9" destOrd="0" presId="urn:microsoft.com/office/officeart/2008/layout/VerticalCurvedList"/>
    <dgm:cxn modelId="{D8684223-75A8-47F8-9DE2-D866AA8D07CE}" type="presParOf" srcId="{FD74B3AC-4118-4DA5-9ADB-A8694C6BBA91}" destId="{70C638FB-28E5-4AE9-8186-9C542E1B8023}" srcOrd="10" destOrd="0" presId="urn:microsoft.com/office/officeart/2008/layout/VerticalCurvedList"/>
    <dgm:cxn modelId="{7958F5D3-6AD7-40AC-A229-10641B186139}" type="presParOf" srcId="{70C638FB-28E5-4AE9-8186-9C542E1B8023}" destId="{E9814355-1BB8-4C1D-86EF-30E70B95156A}" srcOrd="0" destOrd="0" presId="urn:microsoft.com/office/officeart/2008/layout/VerticalCurvedList"/>
    <dgm:cxn modelId="{AC926D24-0010-4A41-957B-708BDE8CE0EF}" type="presParOf" srcId="{FD74B3AC-4118-4DA5-9ADB-A8694C6BBA91}" destId="{305AC253-260A-4875-84B5-C5DFA3C2A491}" srcOrd="11" destOrd="0" presId="urn:microsoft.com/office/officeart/2008/layout/VerticalCurvedList"/>
    <dgm:cxn modelId="{E00CDF8C-9242-492F-921F-CE2491D2BDF5}" type="presParOf" srcId="{FD74B3AC-4118-4DA5-9ADB-A8694C6BBA91}" destId="{BBAD0290-95CE-4A4E-82B4-D9B86C3F3DAB}" srcOrd="12" destOrd="0" presId="urn:microsoft.com/office/officeart/2008/layout/VerticalCurvedList"/>
    <dgm:cxn modelId="{CA4D23E7-D2DD-4BDA-A527-8A6BB5905DEF}" type="presParOf" srcId="{BBAD0290-95CE-4A4E-82B4-D9B86C3F3DAB}" destId="{4C869571-3F26-4266-AE50-88BFF890F052}" srcOrd="0" destOrd="0" presId="urn:microsoft.com/office/officeart/2008/layout/VerticalCurvedList"/>
    <dgm:cxn modelId="{43ACB3EF-2C86-4F86-AA36-9A84F352068A}" type="presParOf" srcId="{FD74B3AC-4118-4DA5-9ADB-A8694C6BBA91}" destId="{A4F0129C-3DAB-4321-A12A-C39629A4F02B}" srcOrd="13" destOrd="0" presId="urn:microsoft.com/office/officeart/2008/layout/VerticalCurvedList"/>
    <dgm:cxn modelId="{966034C3-CA4F-47D2-A594-4EB6F5030F84}" type="presParOf" srcId="{FD74B3AC-4118-4DA5-9ADB-A8694C6BBA91}" destId="{4688FABD-F193-4690-BCF1-EDB4D1E3D84A}" srcOrd="14" destOrd="0" presId="urn:microsoft.com/office/officeart/2008/layout/VerticalCurvedList"/>
    <dgm:cxn modelId="{7F9992FD-BF68-4A6B-B276-2044A5C3FA24}" type="presParOf" srcId="{4688FABD-F193-4690-BCF1-EDB4D1E3D84A}" destId="{D6622FB4-158F-48CD-9E3E-0A725CC99A9F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3259ED-A2B7-4400-AE10-6C2B82A6B637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F7B156E-0A87-4369-8B0D-C21015C62152}">
      <dgm:prSet phldrT="[Texto]"/>
      <dgm:spPr>
        <a:solidFill>
          <a:srgbClr val="002060"/>
        </a:solidFill>
      </dgm:spPr>
      <dgm:t>
        <a:bodyPr/>
        <a:lstStyle/>
        <a:p>
          <a:r>
            <a:rPr lang="es-EC" b="1" dirty="0"/>
            <a:t>INCIDENCIA DEL PRESUPUESTO NIVEL ALISTAMIENTO OPERACIONAL</a:t>
          </a:r>
        </a:p>
      </dgm:t>
    </dgm:pt>
    <dgm:pt modelId="{CA8B579E-2623-4B98-B519-4EB02E43135D}" type="parTrans" cxnId="{673C37D2-8143-4E41-9805-9AAD762886C8}">
      <dgm:prSet/>
      <dgm:spPr/>
      <dgm:t>
        <a:bodyPr/>
        <a:lstStyle/>
        <a:p>
          <a:endParaRPr lang="es-EC"/>
        </a:p>
      </dgm:t>
    </dgm:pt>
    <dgm:pt modelId="{ADB69D67-2F6C-4358-AEFE-ABFB824F5C5B}" type="sibTrans" cxnId="{673C37D2-8143-4E41-9805-9AAD762886C8}">
      <dgm:prSet/>
      <dgm:spPr/>
      <dgm:t>
        <a:bodyPr/>
        <a:lstStyle/>
        <a:p>
          <a:endParaRPr lang="es-EC"/>
        </a:p>
      </dgm:t>
    </dgm:pt>
    <dgm:pt modelId="{D09E5C44-3C1F-47F3-9374-1AEF2886604A}">
      <dgm:prSet phldrT="[Texto]" custT="1"/>
      <dgm:spPr>
        <a:solidFill>
          <a:srgbClr val="00206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s-EC" sz="14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AVIACIÓN NAVAL (2008-2018)</a:t>
          </a:r>
        </a:p>
      </dgm:t>
    </dgm:pt>
    <dgm:pt modelId="{B7958418-612E-478D-BECE-FE61F7398861}" type="parTrans" cxnId="{39BA32E2-EF08-462B-828C-BFB360BB12D8}">
      <dgm:prSet/>
      <dgm:spPr/>
      <dgm:t>
        <a:bodyPr/>
        <a:lstStyle/>
        <a:p>
          <a:endParaRPr lang="es-EC"/>
        </a:p>
      </dgm:t>
    </dgm:pt>
    <dgm:pt modelId="{FB047188-77A6-4245-930B-64E327774900}" type="sibTrans" cxnId="{39BA32E2-EF08-462B-828C-BFB360BB12D8}">
      <dgm:prSet/>
      <dgm:spPr/>
      <dgm:t>
        <a:bodyPr/>
        <a:lstStyle/>
        <a:p>
          <a:endParaRPr lang="es-EC"/>
        </a:p>
      </dgm:t>
    </dgm:pt>
    <dgm:pt modelId="{043CA31D-5D47-49AC-A512-DE22E72981B7}">
      <dgm:prSet phldrT="[Texto]" custT="1"/>
      <dgm:spPr>
        <a:solidFill>
          <a:srgbClr val="00206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24765" tIns="24765" rIns="24765" bIns="24765" numCol="1" spcCol="1270" anchor="ctr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s-EC" sz="20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PLAN</a:t>
          </a:r>
        </a:p>
      </dgm:t>
    </dgm:pt>
    <dgm:pt modelId="{14014137-47E0-4BEA-9F67-2C55A30E6A50}" type="parTrans" cxnId="{462B47B7-7DD4-44D3-892A-D7B90ABA09E1}">
      <dgm:prSet/>
      <dgm:spPr/>
      <dgm:t>
        <a:bodyPr/>
        <a:lstStyle/>
        <a:p>
          <a:endParaRPr lang="es-EC"/>
        </a:p>
      </dgm:t>
    </dgm:pt>
    <dgm:pt modelId="{81DAA45B-9033-4D86-B871-58526459CE48}" type="sibTrans" cxnId="{462B47B7-7DD4-44D3-892A-D7B90ABA09E1}">
      <dgm:prSet/>
      <dgm:spPr/>
      <dgm:t>
        <a:bodyPr/>
        <a:lstStyle/>
        <a:p>
          <a:endParaRPr lang="es-EC"/>
        </a:p>
      </dgm:t>
    </dgm:pt>
    <dgm:pt modelId="{3DB027F8-10A1-4B0A-A2E5-9664088DF35D}">
      <dgm:prSet phldrT="[Texto]" custT="1"/>
      <dgm:spPr>
        <a:solidFill>
          <a:srgbClr val="002060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s-EC" sz="12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ALINEAMIENTO, SOSTENIMIENTO</a:t>
          </a:r>
          <a:br>
            <a:rPr lang="es-EC" sz="12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</a:br>
          <a:r>
            <a:rPr lang="es-EC" sz="12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PROGRAMACIÓN, EVALUACIÓN.</a:t>
          </a:r>
        </a:p>
      </dgm:t>
    </dgm:pt>
    <dgm:pt modelId="{DBC9CA59-BC57-401F-8B84-6A4F74AE4012}" type="parTrans" cxnId="{9229FF79-4C9F-4CAB-8A11-ACB69EEE9A5F}">
      <dgm:prSet/>
      <dgm:spPr/>
      <dgm:t>
        <a:bodyPr/>
        <a:lstStyle/>
        <a:p>
          <a:endParaRPr lang="es-EC"/>
        </a:p>
      </dgm:t>
    </dgm:pt>
    <dgm:pt modelId="{06B5000E-9A1B-47FC-AB60-3927E3EE79F8}" type="sibTrans" cxnId="{9229FF79-4C9F-4CAB-8A11-ACB69EEE9A5F}">
      <dgm:prSet/>
      <dgm:spPr/>
      <dgm:t>
        <a:bodyPr/>
        <a:lstStyle/>
        <a:p>
          <a:endParaRPr lang="es-EC"/>
        </a:p>
      </dgm:t>
    </dgm:pt>
    <dgm:pt modelId="{C217B857-68BA-4740-9372-3B44BB4F3B7F}" type="pres">
      <dgm:prSet presAssocID="{573259ED-A2B7-4400-AE10-6C2B82A6B637}" presName="diagram" presStyleCnt="0">
        <dgm:presLayoutVars>
          <dgm:dir/>
        </dgm:presLayoutVars>
      </dgm:prSet>
      <dgm:spPr/>
      <dgm:t>
        <a:bodyPr/>
        <a:lstStyle/>
        <a:p>
          <a:endParaRPr lang="es-EC"/>
        </a:p>
      </dgm:t>
    </dgm:pt>
    <dgm:pt modelId="{8D554BCD-80F2-42DF-9F33-2225DECE6868}" type="pres">
      <dgm:prSet presAssocID="{BF7B156E-0A87-4369-8B0D-C21015C62152}" presName="composite" presStyleCnt="0"/>
      <dgm:spPr/>
    </dgm:pt>
    <dgm:pt modelId="{CFA1D9A9-8215-4111-8138-9E2D98C00372}" type="pres">
      <dgm:prSet presAssocID="{BF7B156E-0A87-4369-8B0D-C21015C62152}" presName="Image" presStyleLbl="bgShp" presStyleIdx="0" presStyleCnt="4" custLinFactNeighborX="-25439" custLinFactNeighborY="1853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0426AC41-F7CF-4EBC-9B2F-4F8773502F57}" type="pres">
      <dgm:prSet presAssocID="{BF7B156E-0A87-4369-8B0D-C21015C62152}" presName="Parent" presStyleLbl="node0" presStyleIdx="0" presStyleCnt="4" custLinFactNeighborX="-30063" custLinFactNeighborY="1244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1BD920-A9F0-4A36-8A6E-FDFE179265DC}" type="pres">
      <dgm:prSet presAssocID="{ADB69D67-2F6C-4358-AEFE-ABFB824F5C5B}" presName="sibTrans" presStyleCnt="0"/>
      <dgm:spPr/>
    </dgm:pt>
    <dgm:pt modelId="{B6B4A8EE-9EEA-4752-BF3A-BA0103BD652B}" type="pres">
      <dgm:prSet presAssocID="{D09E5C44-3C1F-47F3-9374-1AEF2886604A}" presName="composite" presStyleCnt="0"/>
      <dgm:spPr/>
    </dgm:pt>
    <dgm:pt modelId="{F08213D5-6603-41B4-8F7C-D9DC4E3836E4}" type="pres">
      <dgm:prSet presAssocID="{D09E5C44-3C1F-47F3-9374-1AEF2886604A}" presName="Image" presStyleLbl="bgShp" presStyleIdx="1" presStyleCnt="4"/>
      <dgm:spPr>
        <a:blipFill rotWithShape="1">
          <a:blip xmlns:r="http://schemas.openxmlformats.org/officeDocument/2006/relationships" r:embed="rId2"/>
          <a:srcRect/>
          <a:stretch>
            <a:fillRect l="-10000" r="-10000"/>
          </a:stretch>
        </a:blipFill>
        <a:ln>
          <a:solidFill>
            <a:schemeClr val="tx1"/>
          </a:solidFill>
        </a:ln>
      </dgm:spPr>
    </dgm:pt>
    <dgm:pt modelId="{C5848B67-FCD8-42A9-9406-779864240615}" type="pres">
      <dgm:prSet presAssocID="{D09E5C44-3C1F-47F3-9374-1AEF2886604A}" presName="Parent" presStyleLbl="node0" presStyleIdx="1" presStyleCnt="4">
        <dgm:presLayoutVars>
          <dgm:bulletEnabled val="1"/>
        </dgm:presLayoutVars>
      </dgm:prSet>
      <dgm:spPr>
        <a:xfrm>
          <a:off x="3760154" y="2570678"/>
          <a:ext cx="2333027" cy="560665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807C4EE0-7898-424F-85AA-3AD73C04AED5}" type="pres">
      <dgm:prSet presAssocID="{FB047188-77A6-4245-930B-64E327774900}" presName="sibTrans" presStyleCnt="0"/>
      <dgm:spPr/>
    </dgm:pt>
    <dgm:pt modelId="{0C0A2039-7572-4A04-B9BF-C0722F04C8C5}" type="pres">
      <dgm:prSet presAssocID="{043CA31D-5D47-49AC-A512-DE22E72981B7}" presName="composite" presStyleCnt="0"/>
      <dgm:spPr/>
    </dgm:pt>
    <dgm:pt modelId="{3CC64BC6-3548-477E-B6FE-87FCD13D2817}" type="pres">
      <dgm:prSet presAssocID="{043CA31D-5D47-49AC-A512-DE22E72981B7}" presName="Image" presStyleLbl="bgShp" presStyleIdx="2" presStyleCnt="4" custLinFactNeighborX="-25439"/>
      <dgm:spPr>
        <a:blipFill rotWithShape="1">
          <a:blip xmlns:r="http://schemas.openxmlformats.org/officeDocument/2006/relationships" r:embed="rId3"/>
          <a:srcRect/>
          <a:stretch>
            <a:fillRect l="-16000" r="-16000"/>
          </a:stretch>
        </a:blipFill>
        <a:ln>
          <a:solidFill>
            <a:schemeClr val="tx1"/>
          </a:solidFill>
        </a:ln>
      </dgm:spPr>
    </dgm:pt>
    <dgm:pt modelId="{2FF0C6A0-5E06-4DE6-9127-D48663BAD56A}" type="pres">
      <dgm:prSet presAssocID="{043CA31D-5D47-49AC-A512-DE22E72981B7}" presName="Parent" presStyleLbl="node0" presStyleIdx="2" presStyleCnt="4" custLinFactNeighborX="-30063" custLinFactNeighborY="-4368">
        <dgm:presLayoutVars>
          <dgm:bulletEnabled val="1"/>
        </dgm:presLayoutVars>
      </dgm:prSet>
      <dgm:spPr>
        <a:xfrm>
          <a:off x="576062" y="4450016"/>
          <a:ext cx="2513805" cy="604109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332424F2-E479-4856-A325-8F06429F95EA}" type="pres">
      <dgm:prSet presAssocID="{81DAA45B-9033-4D86-B871-58526459CE48}" presName="sibTrans" presStyleCnt="0"/>
      <dgm:spPr/>
    </dgm:pt>
    <dgm:pt modelId="{E0AF99DA-0F1D-49FB-B1C7-6A78157FCFAA}" type="pres">
      <dgm:prSet presAssocID="{3DB027F8-10A1-4B0A-A2E5-9664088DF35D}" presName="composite" presStyleCnt="0"/>
      <dgm:spPr/>
    </dgm:pt>
    <dgm:pt modelId="{508D8501-896D-4788-BE13-099515CEFEE9}" type="pres">
      <dgm:prSet presAssocID="{3DB027F8-10A1-4B0A-A2E5-9664088DF35D}" presName="Image" presStyleLbl="bgShp" presStyleIdx="3" presStyleCnt="4"/>
      <dgm:spPr>
        <a:blipFill rotWithShape="1">
          <a:blip xmlns:r="http://schemas.openxmlformats.org/officeDocument/2006/relationships" r:embed="rId4"/>
          <a:srcRect/>
          <a:stretch>
            <a:fillRect l="-4000" r="-4000"/>
          </a:stretch>
        </a:blipFill>
        <a:ln>
          <a:solidFill>
            <a:schemeClr val="tx1"/>
          </a:solidFill>
        </a:ln>
      </dgm:spPr>
    </dgm:pt>
    <dgm:pt modelId="{98E01D9C-362B-4CB3-90E4-CDE0529F0A11}" type="pres">
      <dgm:prSet presAssocID="{3DB027F8-10A1-4B0A-A2E5-9664088DF35D}" presName="Parent" presStyleLbl="node0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36F2528-BFA4-4BF4-A8FD-B0BD426B290A}" type="presOf" srcId="{3DB027F8-10A1-4B0A-A2E5-9664088DF35D}" destId="{98E01D9C-362B-4CB3-90E4-CDE0529F0A11}" srcOrd="0" destOrd="0" presId="urn:microsoft.com/office/officeart/2008/layout/BendingPictureCaption"/>
    <dgm:cxn modelId="{12170D89-41E9-401A-ACCD-BE442670442C}" type="presOf" srcId="{043CA31D-5D47-49AC-A512-DE22E72981B7}" destId="{2FF0C6A0-5E06-4DE6-9127-D48663BAD56A}" srcOrd="0" destOrd="0" presId="urn:microsoft.com/office/officeart/2008/layout/BendingPictureCaption"/>
    <dgm:cxn modelId="{9229FF79-4C9F-4CAB-8A11-ACB69EEE9A5F}" srcId="{573259ED-A2B7-4400-AE10-6C2B82A6B637}" destId="{3DB027F8-10A1-4B0A-A2E5-9664088DF35D}" srcOrd="3" destOrd="0" parTransId="{DBC9CA59-BC57-401F-8B84-6A4F74AE4012}" sibTransId="{06B5000E-9A1B-47FC-AB60-3927E3EE79F8}"/>
    <dgm:cxn modelId="{41CF7700-A75F-4F23-867B-134898F19DC9}" type="presOf" srcId="{D09E5C44-3C1F-47F3-9374-1AEF2886604A}" destId="{C5848B67-FCD8-42A9-9406-779864240615}" srcOrd="0" destOrd="0" presId="urn:microsoft.com/office/officeart/2008/layout/BendingPictureCaption"/>
    <dgm:cxn modelId="{39BA32E2-EF08-462B-828C-BFB360BB12D8}" srcId="{573259ED-A2B7-4400-AE10-6C2B82A6B637}" destId="{D09E5C44-3C1F-47F3-9374-1AEF2886604A}" srcOrd="1" destOrd="0" parTransId="{B7958418-612E-478D-BECE-FE61F7398861}" sibTransId="{FB047188-77A6-4245-930B-64E327774900}"/>
    <dgm:cxn modelId="{673C37D2-8143-4E41-9805-9AAD762886C8}" srcId="{573259ED-A2B7-4400-AE10-6C2B82A6B637}" destId="{BF7B156E-0A87-4369-8B0D-C21015C62152}" srcOrd="0" destOrd="0" parTransId="{CA8B579E-2623-4B98-B519-4EB02E43135D}" sibTransId="{ADB69D67-2F6C-4358-AEFE-ABFB824F5C5B}"/>
    <dgm:cxn modelId="{462B47B7-7DD4-44D3-892A-D7B90ABA09E1}" srcId="{573259ED-A2B7-4400-AE10-6C2B82A6B637}" destId="{043CA31D-5D47-49AC-A512-DE22E72981B7}" srcOrd="2" destOrd="0" parTransId="{14014137-47E0-4BEA-9F67-2C55A30E6A50}" sibTransId="{81DAA45B-9033-4D86-B871-58526459CE48}"/>
    <dgm:cxn modelId="{A4F52A1A-AA37-4096-BA02-D0EB03633DBC}" type="presOf" srcId="{BF7B156E-0A87-4369-8B0D-C21015C62152}" destId="{0426AC41-F7CF-4EBC-9B2F-4F8773502F57}" srcOrd="0" destOrd="0" presId="urn:microsoft.com/office/officeart/2008/layout/BendingPictureCaption"/>
    <dgm:cxn modelId="{E293652B-250D-417E-AE26-A86BF2BDE875}" type="presOf" srcId="{573259ED-A2B7-4400-AE10-6C2B82A6B637}" destId="{C217B857-68BA-4740-9372-3B44BB4F3B7F}" srcOrd="0" destOrd="0" presId="urn:microsoft.com/office/officeart/2008/layout/BendingPictureCaption"/>
    <dgm:cxn modelId="{8A95FFDC-7928-419B-96C1-3B9639A66A95}" type="presParOf" srcId="{C217B857-68BA-4740-9372-3B44BB4F3B7F}" destId="{8D554BCD-80F2-42DF-9F33-2225DECE6868}" srcOrd="0" destOrd="0" presId="urn:microsoft.com/office/officeart/2008/layout/BendingPictureCaption"/>
    <dgm:cxn modelId="{53D5AA58-5B31-4ECC-8C4A-AC472B075C63}" type="presParOf" srcId="{8D554BCD-80F2-42DF-9F33-2225DECE6868}" destId="{CFA1D9A9-8215-4111-8138-9E2D98C00372}" srcOrd="0" destOrd="0" presId="urn:microsoft.com/office/officeart/2008/layout/BendingPictureCaption"/>
    <dgm:cxn modelId="{50D9EB0C-20A7-41F1-BE2C-AEE2446BC031}" type="presParOf" srcId="{8D554BCD-80F2-42DF-9F33-2225DECE6868}" destId="{0426AC41-F7CF-4EBC-9B2F-4F8773502F57}" srcOrd="1" destOrd="0" presId="urn:microsoft.com/office/officeart/2008/layout/BendingPictureCaption"/>
    <dgm:cxn modelId="{3FA0A3B5-2F14-4C88-B122-5A29400D1D44}" type="presParOf" srcId="{C217B857-68BA-4740-9372-3B44BB4F3B7F}" destId="{061BD920-A9F0-4A36-8A6E-FDFE179265DC}" srcOrd="1" destOrd="0" presId="urn:microsoft.com/office/officeart/2008/layout/BendingPictureCaption"/>
    <dgm:cxn modelId="{DFF79BFD-F951-4EC5-B5ED-8351E9998063}" type="presParOf" srcId="{C217B857-68BA-4740-9372-3B44BB4F3B7F}" destId="{B6B4A8EE-9EEA-4752-BF3A-BA0103BD652B}" srcOrd="2" destOrd="0" presId="urn:microsoft.com/office/officeart/2008/layout/BendingPictureCaption"/>
    <dgm:cxn modelId="{FBA59B64-64FB-4E1F-BF80-CD36D5B9A597}" type="presParOf" srcId="{B6B4A8EE-9EEA-4752-BF3A-BA0103BD652B}" destId="{F08213D5-6603-41B4-8F7C-D9DC4E3836E4}" srcOrd="0" destOrd="0" presId="urn:microsoft.com/office/officeart/2008/layout/BendingPictureCaption"/>
    <dgm:cxn modelId="{66F846A3-9BEF-4072-B7BF-F876D2997C23}" type="presParOf" srcId="{B6B4A8EE-9EEA-4752-BF3A-BA0103BD652B}" destId="{C5848B67-FCD8-42A9-9406-779864240615}" srcOrd="1" destOrd="0" presId="urn:microsoft.com/office/officeart/2008/layout/BendingPictureCaption"/>
    <dgm:cxn modelId="{EAA0229C-68F5-4F28-BE6D-65580620F0E3}" type="presParOf" srcId="{C217B857-68BA-4740-9372-3B44BB4F3B7F}" destId="{807C4EE0-7898-424F-85AA-3AD73C04AED5}" srcOrd="3" destOrd="0" presId="urn:microsoft.com/office/officeart/2008/layout/BendingPictureCaption"/>
    <dgm:cxn modelId="{3DDBA2ED-1EB8-4CFC-B1A5-3B579A0495B4}" type="presParOf" srcId="{C217B857-68BA-4740-9372-3B44BB4F3B7F}" destId="{0C0A2039-7572-4A04-B9BF-C0722F04C8C5}" srcOrd="4" destOrd="0" presId="urn:microsoft.com/office/officeart/2008/layout/BendingPictureCaption"/>
    <dgm:cxn modelId="{E53993DE-C3CF-4A20-A68C-6BB3E101CCB0}" type="presParOf" srcId="{0C0A2039-7572-4A04-B9BF-C0722F04C8C5}" destId="{3CC64BC6-3548-477E-B6FE-87FCD13D2817}" srcOrd="0" destOrd="0" presId="urn:microsoft.com/office/officeart/2008/layout/BendingPictureCaption"/>
    <dgm:cxn modelId="{B083C96F-CF61-4611-9937-F1C5B948613F}" type="presParOf" srcId="{0C0A2039-7572-4A04-B9BF-C0722F04C8C5}" destId="{2FF0C6A0-5E06-4DE6-9127-D48663BAD56A}" srcOrd="1" destOrd="0" presId="urn:microsoft.com/office/officeart/2008/layout/BendingPictureCaption"/>
    <dgm:cxn modelId="{485C7E00-6BAB-4A85-9940-22C97F6BF1B8}" type="presParOf" srcId="{C217B857-68BA-4740-9372-3B44BB4F3B7F}" destId="{332424F2-E479-4856-A325-8F06429F95EA}" srcOrd="5" destOrd="0" presId="urn:microsoft.com/office/officeart/2008/layout/BendingPictureCaption"/>
    <dgm:cxn modelId="{D1DF965E-F5A7-4835-9E23-8D7D20CC2F83}" type="presParOf" srcId="{C217B857-68BA-4740-9372-3B44BB4F3B7F}" destId="{E0AF99DA-0F1D-49FB-B1C7-6A78157FCFAA}" srcOrd="6" destOrd="0" presId="urn:microsoft.com/office/officeart/2008/layout/BendingPictureCaption"/>
    <dgm:cxn modelId="{3D1116FE-B944-4547-A493-BF33D278261D}" type="presParOf" srcId="{E0AF99DA-0F1D-49FB-B1C7-6A78157FCFAA}" destId="{508D8501-896D-4788-BE13-099515CEFEE9}" srcOrd="0" destOrd="0" presId="urn:microsoft.com/office/officeart/2008/layout/BendingPictureCaption"/>
    <dgm:cxn modelId="{27BA3240-8766-406C-BC4F-AD68342B4E2C}" type="presParOf" srcId="{E0AF99DA-0F1D-49FB-B1C7-6A78157FCFAA}" destId="{98E01D9C-362B-4CB3-90E4-CDE0529F0A11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264276-F5E9-4899-8922-124D1C686A7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62DAFCA-F142-414D-B8C7-E9F7B194A72C}">
      <dgm:prSet phldrT="[Texto]" custT="1"/>
      <dgm:spPr>
        <a:solidFill>
          <a:prstClr val="white">
            <a:lumMod val="50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INTRODUCCIÓN</a:t>
          </a:r>
        </a:p>
      </dgm:t>
    </dgm:pt>
    <dgm:pt modelId="{49D91F76-F31A-40C2-BFE1-8ED009D25209}" type="parTrans" cxnId="{12A23182-FE84-41B7-8750-6940DA71D6B7}">
      <dgm:prSet/>
      <dgm:spPr/>
      <dgm:t>
        <a:bodyPr/>
        <a:lstStyle/>
        <a:p>
          <a:endParaRPr lang="es-EC"/>
        </a:p>
      </dgm:t>
    </dgm:pt>
    <dgm:pt modelId="{E7494831-BDDA-437C-9BAB-5D1585125163}" type="sibTrans" cxnId="{12A23182-FE84-41B7-8750-6940DA71D6B7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s-EC"/>
        </a:p>
      </dgm:t>
    </dgm:pt>
    <dgm:pt modelId="{4F97565B-15A5-463D-A606-5764D8DACC78}">
      <dgm:prSet phldrT="[Texto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s-EC" sz="2000" b="1" dirty="0">
              <a:solidFill>
                <a:schemeClr val="tx1"/>
              </a:solidFill>
            </a:rPr>
            <a:t>PLANTEAMIENTO DEL PROBLEMA</a:t>
          </a:r>
        </a:p>
      </dgm:t>
    </dgm:pt>
    <dgm:pt modelId="{BB24A6E4-0FEC-48C9-89CE-695DD5641EE0}" type="parTrans" cxnId="{7ED955DF-796E-4AAD-B473-321FE651540C}">
      <dgm:prSet/>
      <dgm:spPr/>
      <dgm:t>
        <a:bodyPr/>
        <a:lstStyle/>
        <a:p>
          <a:endParaRPr lang="es-EC"/>
        </a:p>
      </dgm:t>
    </dgm:pt>
    <dgm:pt modelId="{34B4075E-1305-414F-91E1-71D68C205AF6}" type="sibTrans" cxnId="{7ED955DF-796E-4AAD-B473-321FE651540C}">
      <dgm:prSet/>
      <dgm:spPr/>
      <dgm:t>
        <a:bodyPr/>
        <a:lstStyle/>
        <a:p>
          <a:endParaRPr lang="es-EC"/>
        </a:p>
      </dgm:t>
    </dgm:pt>
    <dgm:pt modelId="{8FBB3925-B72F-46A2-98A1-89ED5A353302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ctr"/>
          <a:r>
            <a:rPr lang="es-EC" sz="2000" b="1" dirty="0">
              <a:solidFill>
                <a:schemeClr val="tx1"/>
              </a:solidFill>
            </a:rPr>
            <a:t>MARCO CONCEPTUAL-REFERENCIAL</a:t>
          </a:r>
        </a:p>
      </dgm:t>
    </dgm:pt>
    <dgm:pt modelId="{73D62FA4-63C9-4E94-8120-06AF06801F4D}" type="parTrans" cxnId="{BC488E20-A29C-46B4-8C7F-35EA0EC746AE}">
      <dgm:prSet/>
      <dgm:spPr/>
      <dgm:t>
        <a:bodyPr/>
        <a:lstStyle/>
        <a:p>
          <a:endParaRPr lang="es-EC"/>
        </a:p>
      </dgm:t>
    </dgm:pt>
    <dgm:pt modelId="{D57A1121-04F2-4ADC-9B01-134FF97915D3}" type="sibTrans" cxnId="{BC488E20-A29C-46B4-8C7F-35EA0EC746AE}">
      <dgm:prSet/>
      <dgm:spPr/>
      <dgm:t>
        <a:bodyPr/>
        <a:lstStyle/>
        <a:p>
          <a:endParaRPr lang="es-EC"/>
        </a:p>
      </dgm:t>
    </dgm:pt>
    <dgm:pt modelId="{E8B48D1B-2E04-4C77-B97F-FF4DD7F0064E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METODOLOGÍA</a:t>
          </a:r>
        </a:p>
      </dgm:t>
    </dgm:pt>
    <dgm:pt modelId="{94B643B5-12F4-42A7-8538-CA4AD8130CEA}" type="parTrans" cxnId="{B0022E63-16C4-4F92-BD63-B50D815FAEBB}">
      <dgm:prSet/>
      <dgm:spPr/>
      <dgm:t>
        <a:bodyPr/>
        <a:lstStyle/>
        <a:p>
          <a:endParaRPr lang="es-EC"/>
        </a:p>
      </dgm:t>
    </dgm:pt>
    <dgm:pt modelId="{CA038982-FB50-4ED9-AE0D-1081B0993043}" type="sibTrans" cxnId="{B0022E63-16C4-4F92-BD63-B50D815FAEBB}">
      <dgm:prSet/>
      <dgm:spPr/>
      <dgm:t>
        <a:bodyPr/>
        <a:lstStyle/>
        <a:p>
          <a:endParaRPr lang="es-EC"/>
        </a:p>
      </dgm:t>
    </dgm:pt>
    <dgm:pt modelId="{9737F386-FE87-49DA-B7C9-056CA6BD5F38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ANÁLISIS DE RESULTADOS</a:t>
          </a:r>
        </a:p>
      </dgm:t>
    </dgm:pt>
    <dgm:pt modelId="{7FE0A112-198C-4D1C-83AB-4F52AF569A51}" type="parTrans" cxnId="{1352B33A-B87F-4F63-A308-6D8DEA907AE3}">
      <dgm:prSet/>
      <dgm:spPr/>
      <dgm:t>
        <a:bodyPr/>
        <a:lstStyle/>
        <a:p>
          <a:endParaRPr lang="es-EC"/>
        </a:p>
      </dgm:t>
    </dgm:pt>
    <dgm:pt modelId="{FF948704-F66A-48F9-8FDF-BD39A5200457}" type="sibTrans" cxnId="{1352B33A-B87F-4F63-A308-6D8DEA907AE3}">
      <dgm:prSet/>
      <dgm:spPr/>
      <dgm:t>
        <a:bodyPr/>
        <a:lstStyle/>
        <a:p>
          <a:endParaRPr lang="es-EC"/>
        </a:p>
      </dgm:t>
    </dgm:pt>
    <dgm:pt modelId="{D7FA7193-84EF-4CBC-8030-67A29240177B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PROPUESTA</a:t>
          </a:r>
        </a:p>
      </dgm:t>
    </dgm:pt>
    <dgm:pt modelId="{A98A651D-6E87-4AEB-8A3A-18CEEAC6ABED}" type="parTrans" cxnId="{A3B469F7-57DD-489B-AC1B-2E7EC91DCCB3}">
      <dgm:prSet/>
      <dgm:spPr/>
      <dgm:t>
        <a:bodyPr/>
        <a:lstStyle/>
        <a:p>
          <a:endParaRPr lang="es-EC"/>
        </a:p>
      </dgm:t>
    </dgm:pt>
    <dgm:pt modelId="{85C4BA65-BA5F-41D2-B5FD-A2AD5E264EAD}" type="sibTrans" cxnId="{A3B469F7-57DD-489B-AC1B-2E7EC91DCCB3}">
      <dgm:prSet/>
      <dgm:spPr/>
      <dgm:t>
        <a:bodyPr/>
        <a:lstStyle/>
        <a:p>
          <a:endParaRPr lang="es-EC"/>
        </a:p>
      </dgm:t>
    </dgm:pt>
    <dgm:pt modelId="{D8242CE6-AC4E-449F-BFB7-89B15641F389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CONCLUSIONES Y RECOMENDACIONES</a:t>
          </a:r>
        </a:p>
      </dgm:t>
    </dgm:pt>
    <dgm:pt modelId="{B49DBD36-B9A0-4C48-AD14-4D2B0450F82B}" type="parTrans" cxnId="{9AB80241-10E3-4328-B81B-10B769AAAB49}">
      <dgm:prSet/>
      <dgm:spPr/>
      <dgm:t>
        <a:bodyPr/>
        <a:lstStyle/>
        <a:p>
          <a:endParaRPr lang="es-EC"/>
        </a:p>
      </dgm:t>
    </dgm:pt>
    <dgm:pt modelId="{C3872747-A57F-47DD-BEF6-2A143FA4ECE8}" type="sibTrans" cxnId="{9AB80241-10E3-4328-B81B-10B769AAAB49}">
      <dgm:prSet/>
      <dgm:spPr/>
      <dgm:t>
        <a:bodyPr/>
        <a:lstStyle/>
        <a:p>
          <a:endParaRPr lang="es-EC"/>
        </a:p>
      </dgm:t>
    </dgm:pt>
    <dgm:pt modelId="{A2E7848C-170A-4ACE-A8E0-782478790D74}" type="pres">
      <dgm:prSet presAssocID="{68264276-F5E9-4899-8922-124D1C686A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FD74B3AC-4118-4DA5-9ADB-A8694C6BBA91}" type="pres">
      <dgm:prSet presAssocID="{68264276-F5E9-4899-8922-124D1C686A75}" presName="Name1" presStyleCnt="0"/>
      <dgm:spPr/>
    </dgm:pt>
    <dgm:pt modelId="{66CC5191-41BC-49C0-9BD4-2E90A719FE5B}" type="pres">
      <dgm:prSet presAssocID="{68264276-F5E9-4899-8922-124D1C686A75}" presName="cycle" presStyleCnt="0"/>
      <dgm:spPr/>
    </dgm:pt>
    <dgm:pt modelId="{A0EC7991-0BD9-4D73-93FF-E7D3FFE2B503}" type="pres">
      <dgm:prSet presAssocID="{68264276-F5E9-4899-8922-124D1C686A75}" presName="srcNode" presStyleLbl="node1" presStyleIdx="0" presStyleCnt="7"/>
      <dgm:spPr/>
    </dgm:pt>
    <dgm:pt modelId="{2540AA98-1E2B-4B16-9828-6A9E8B8BF3C8}" type="pres">
      <dgm:prSet presAssocID="{68264276-F5E9-4899-8922-124D1C686A75}" presName="conn" presStyleLbl="parChTrans1D2" presStyleIdx="0" presStyleCnt="1"/>
      <dgm:spPr/>
      <dgm:t>
        <a:bodyPr/>
        <a:lstStyle/>
        <a:p>
          <a:endParaRPr lang="es-EC"/>
        </a:p>
      </dgm:t>
    </dgm:pt>
    <dgm:pt modelId="{D3AA60FE-6526-4D6C-8BDE-95057F00F259}" type="pres">
      <dgm:prSet presAssocID="{68264276-F5E9-4899-8922-124D1C686A75}" presName="extraNode" presStyleLbl="node1" presStyleIdx="0" presStyleCnt="7"/>
      <dgm:spPr/>
    </dgm:pt>
    <dgm:pt modelId="{0A838EFD-E10F-4A01-84AA-BA0E86B2A0CA}" type="pres">
      <dgm:prSet presAssocID="{68264276-F5E9-4899-8922-124D1C686A75}" presName="dstNode" presStyleLbl="node1" presStyleIdx="0" presStyleCnt="7"/>
      <dgm:spPr/>
    </dgm:pt>
    <dgm:pt modelId="{B2A728EF-BB62-4D84-B1ED-D69E57D5877C}" type="pres">
      <dgm:prSet presAssocID="{C62DAFCA-F142-414D-B8C7-E9F7B194A72C}" presName="text_1" presStyleLbl="node1" presStyleIdx="0" presStyleCnt="7">
        <dgm:presLayoutVars>
          <dgm:bulletEnabled val="1"/>
        </dgm:presLayoutVars>
      </dgm:prSet>
      <dgm:spPr>
        <a:xfrm>
          <a:off x="340888" y="220909"/>
          <a:ext cx="4922830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01ACBAAE-B893-434F-AAAC-36CE1DD329EA}" type="pres">
      <dgm:prSet presAssocID="{C62DAFCA-F142-414D-B8C7-E9F7B194A72C}" presName="accent_1" presStyleCnt="0"/>
      <dgm:spPr/>
    </dgm:pt>
    <dgm:pt modelId="{82B592B4-5D1F-47D0-81FE-0748F1CD7DD0}" type="pres">
      <dgm:prSet presAssocID="{C62DAFCA-F142-414D-B8C7-E9F7B194A72C}" presName="accentRepeatNode" presStyleLbl="solidFgAcc1" presStyleIdx="0" presStyleCnt="7"/>
      <dgm:spPr>
        <a:blipFill rotWithShape="0">
          <a:blip xmlns:r="http://schemas.openxmlformats.org/officeDocument/2006/relationships" r:embed="rId1"/>
          <a:srcRect/>
          <a:stretch>
            <a:fillRect l="-40000" r="-40000"/>
          </a:stretch>
        </a:blipFill>
        <a:ln w="19050">
          <a:solidFill>
            <a:schemeClr val="bg1"/>
          </a:solidFill>
        </a:ln>
      </dgm:spPr>
    </dgm:pt>
    <dgm:pt modelId="{F2F1D1EB-43DD-4722-8E02-4BE4A7199A32}" type="pres">
      <dgm:prSet presAssocID="{4F97565B-15A5-463D-A606-5764D8DACC78}" presName="text_2" presStyleLbl="node1" presStyleIdx="1" presStyleCnt="7" custScaleX="97109" custLinFactNeighborX="1229" custLinFactNeighborY="174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C166502A-BE4E-474B-9A16-C66CF7F977CD}" type="pres">
      <dgm:prSet presAssocID="{4F97565B-15A5-463D-A606-5764D8DACC78}" presName="accent_2" presStyleCnt="0"/>
      <dgm:spPr/>
    </dgm:pt>
    <dgm:pt modelId="{0D983BA5-2257-49C9-B8AA-F4B3C808E07D}" type="pres">
      <dgm:prSet presAssocID="{4F97565B-15A5-463D-A606-5764D8DACC78}" presName="accentRepeatNode" presStyleLbl="solidFgAcc1" presStyleIdx="1" presStyleCnt="7"/>
      <dgm:spPr>
        <a:blipFill rotWithShape="0">
          <a:blip xmlns:r="http://schemas.openxmlformats.org/officeDocument/2006/relationships" r:embed="rId2"/>
          <a:srcRect/>
          <a:stretch>
            <a:fillRect l="-20000" r="-20000"/>
          </a:stretch>
        </a:blipFill>
        <a:ln>
          <a:solidFill>
            <a:schemeClr val="bg1"/>
          </a:solidFill>
        </a:ln>
      </dgm:spPr>
    </dgm:pt>
    <dgm:pt modelId="{16A58E0D-7C4F-4C7B-A1D2-83886D7E20A4}" type="pres">
      <dgm:prSet presAssocID="{8FBB3925-B72F-46A2-98A1-89ED5A353302}" presName="text_3" presStyleLbl="node1" presStyleIdx="2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938A6CDC-0E31-4CA0-A39F-63A1F0ABB394}" type="pres">
      <dgm:prSet presAssocID="{8FBB3925-B72F-46A2-98A1-89ED5A353302}" presName="accent_3" presStyleCnt="0"/>
      <dgm:spPr/>
    </dgm:pt>
    <dgm:pt modelId="{E0A8459F-4BF0-495D-AE0A-DBEBAD14BEDF}" type="pres">
      <dgm:prSet presAssocID="{8FBB3925-B72F-46A2-98A1-89ED5A353302}" presName="accentRepeatNode" presStyleLbl="solidFgAcc1" presStyleIdx="2" presStyleCnt="7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solidFill>
            <a:schemeClr val="bg1"/>
          </a:solidFill>
        </a:ln>
      </dgm:spPr>
    </dgm:pt>
    <dgm:pt modelId="{5B7464F7-43AA-4B74-84DA-9DAD4743CD4C}" type="pres">
      <dgm:prSet presAssocID="{E8B48D1B-2E04-4C77-B97F-FF4DD7F0064E}" presName="text_4" presStyleLbl="node1" presStyleIdx="3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0F1D7C67-4762-4F15-A595-42FA4CDA69FB}" type="pres">
      <dgm:prSet presAssocID="{E8B48D1B-2E04-4C77-B97F-FF4DD7F0064E}" presName="accent_4" presStyleCnt="0"/>
      <dgm:spPr/>
    </dgm:pt>
    <dgm:pt modelId="{C38246E9-6B5E-450F-BBEC-B13D0BFEF62B}" type="pres">
      <dgm:prSet presAssocID="{E8B48D1B-2E04-4C77-B97F-FF4DD7F0064E}" presName="accentRepeatNode" presStyleLbl="solidFgAcc1" presStyleIdx="3" presStyleCnt="7"/>
      <dgm:spPr>
        <a:blipFill rotWithShape="0">
          <a:blip xmlns:r="http://schemas.openxmlformats.org/officeDocument/2006/relationships" r:embed="rId4"/>
          <a:srcRect/>
          <a:stretch>
            <a:fillRect l="-10000" r="-10000"/>
          </a:stretch>
        </a:blipFill>
        <a:ln>
          <a:solidFill>
            <a:schemeClr val="bg1"/>
          </a:solidFill>
        </a:ln>
      </dgm:spPr>
    </dgm:pt>
    <dgm:pt modelId="{3D98B319-8A80-4F7F-A9E0-8EC1BDE8C0FE}" type="pres">
      <dgm:prSet presAssocID="{9737F386-FE87-49DA-B7C9-056CA6BD5F38}" presName="text_5" presStyleLbl="node1" presStyleIdx="4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70C638FB-28E5-4AE9-8186-9C542E1B8023}" type="pres">
      <dgm:prSet presAssocID="{9737F386-FE87-49DA-B7C9-056CA6BD5F38}" presName="accent_5" presStyleCnt="0"/>
      <dgm:spPr/>
    </dgm:pt>
    <dgm:pt modelId="{E9814355-1BB8-4C1D-86EF-30E70B95156A}" type="pres">
      <dgm:prSet presAssocID="{9737F386-FE87-49DA-B7C9-056CA6BD5F38}" presName="accentRepeatNode" presStyleLbl="solidFgAcc1" presStyleIdx="4" presStyleCnt="7"/>
      <dgm:spPr>
        <a:blipFill rotWithShape="0">
          <a:blip xmlns:r="http://schemas.openxmlformats.org/officeDocument/2006/relationships" r:embed="rId5"/>
          <a:srcRect/>
          <a:stretch>
            <a:fillRect l="-25000" r="-25000"/>
          </a:stretch>
        </a:blipFill>
        <a:ln>
          <a:solidFill>
            <a:schemeClr val="bg1"/>
          </a:solidFill>
        </a:ln>
      </dgm:spPr>
    </dgm:pt>
    <dgm:pt modelId="{305AC253-260A-4875-84B5-C5DFA3C2A491}" type="pres">
      <dgm:prSet presAssocID="{D7FA7193-84EF-4CBC-8030-67A29240177B}" presName="text_6" presStyleLbl="node1" presStyleIdx="5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BBAD0290-95CE-4A4E-82B4-D9B86C3F3DAB}" type="pres">
      <dgm:prSet presAssocID="{D7FA7193-84EF-4CBC-8030-67A29240177B}" presName="accent_6" presStyleCnt="0"/>
      <dgm:spPr/>
    </dgm:pt>
    <dgm:pt modelId="{4C869571-3F26-4266-AE50-88BFF890F052}" type="pres">
      <dgm:prSet presAssocID="{D7FA7193-84EF-4CBC-8030-67A29240177B}" presName="accentRepeatNode" presStyleLbl="solidFgAcc1" presStyleIdx="5" presStyleCnt="7"/>
      <dgm:spPr>
        <a:blipFill rotWithShape="0">
          <a:blip xmlns:r="http://schemas.openxmlformats.org/officeDocument/2006/relationships" r:embed="rId6"/>
          <a:srcRect/>
          <a:stretch>
            <a:fillRect l="-32000" r="-32000"/>
          </a:stretch>
        </a:blipFill>
        <a:ln>
          <a:solidFill>
            <a:schemeClr val="bg1"/>
          </a:solidFill>
        </a:ln>
      </dgm:spPr>
    </dgm:pt>
    <dgm:pt modelId="{A4F0129C-3DAB-4321-A12A-C39629A4F02B}" type="pres">
      <dgm:prSet presAssocID="{D8242CE6-AC4E-449F-BFB7-89B15641F389}" presName="text_7" presStyleLbl="node1" presStyleIdx="6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4688FABD-F193-4690-BCF1-EDB4D1E3D84A}" type="pres">
      <dgm:prSet presAssocID="{D8242CE6-AC4E-449F-BFB7-89B15641F389}" presName="accent_7" presStyleCnt="0"/>
      <dgm:spPr/>
    </dgm:pt>
    <dgm:pt modelId="{D6622FB4-158F-48CD-9E3E-0A725CC99A9F}" type="pres">
      <dgm:prSet presAssocID="{D8242CE6-AC4E-449F-BFB7-89B15641F389}" presName="accentRepeatNode" presStyleLbl="solidFgAcc1" presStyleIdx="6" presStyleCnt="7"/>
      <dgm:spPr>
        <a:blipFill rotWithShape="0">
          <a:blip xmlns:r="http://schemas.openxmlformats.org/officeDocument/2006/relationships" r:embed="rId7"/>
          <a:srcRect/>
          <a:stretch>
            <a:fillRect l="-41000" r="-41000"/>
          </a:stretch>
        </a:blipFill>
        <a:ln>
          <a:solidFill>
            <a:schemeClr val="bg1"/>
          </a:solidFill>
        </a:ln>
      </dgm:spPr>
    </dgm:pt>
  </dgm:ptLst>
  <dgm:cxnLst>
    <dgm:cxn modelId="{FD9AE28E-7336-404D-B5DE-23A16919F6BC}" type="presOf" srcId="{E8B48D1B-2E04-4C77-B97F-FF4DD7F0064E}" destId="{5B7464F7-43AA-4B74-84DA-9DAD4743CD4C}" srcOrd="0" destOrd="0" presId="urn:microsoft.com/office/officeart/2008/layout/VerticalCurvedList"/>
    <dgm:cxn modelId="{B33DEE4B-C060-442E-AADB-E80D84521AA0}" type="presOf" srcId="{D8242CE6-AC4E-449F-BFB7-89B15641F389}" destId="{A4F0129C-3DAB-4321-A12A-C39629A4F02B}" srcOrd="0" destOrd="0" presId="urn:microsoft.com/office/officeart/2008/layout/VerticalCurvedList"/>
    <dgm:cxn modelId="{1352B33A-B87F-4F63-A308-6D8DEA907AE3}" srcId="{68264276-F5E9-4899-8922-124D1C686A75}" destId="{9737F386-FE87-49DA-B7C9-056CA6BD5F38}" srcOrd="4" destOrd="0" parTransId="{7FE0A112-198C-4D1C-83AB-4F52AF569A51}" sibTransId="{FF948704-F66A-48F9-8FDF-BD39A5200457}"/>
    <dgm:cxn modelId="{334F3625-DE2C-4957-B39B-5035D49A3A12}" type="presOf" srcId="{9737F386-FE87-49DA-B7C9-056CA6BD5F38}" destId="{3D98B319-8A80-4F7F-A9E0-8EC1BDE8C0FE}" srcOrd="0" destOrd="0" presId="urn:microsoft.com/office/officeart/2008/layout/VerticalCurvedList"/>
    <dgm:cxn modelId="{A3B469F7-57DD-489B-AC1B-2E7EC91DCCB3}" srcId="{68264276-F5E9-4899-8922-124D1C686A75}" destId="{D7FA7193-84EF-4CBC-8030-67A29240177B}" srcOrd="5" destOrd="0" parTransId="{A98A651D-6E87-4AEB-8A3A-18CEEAC6ABED}" sibTransId="{85C4BA65-BA5F-41D2-B5FD-A2AD5E264EAD}"/>
    <dgm:cxn modelId="{7C6DF8D3-B663-4A99-8145-1573EC7408CA}" type="presOf" srcId="{68264276-F5E9-4899-8922-124D1C686A75}" destId="{A2E7848C-170A-4ACE-A8E0-782478790D74}" srcOrd="0" destOrd="0" presId="urn:microsoft.com/office/officeart/2008/layout/VerticalCurvedList"/>
    <dgm:cxn modelId="{12A23182-FE84-41B7-8750-6940DA71D6B7}" srcId="{68264276-F5E9-4899-8922-124D1C686A75}" destId="{C62DAFCA-F142-414D-B8C7-E9F7B194A72C}" srcOrd="0" destOrd="0" parTransId="{49D91F76-F31A-40C2-BFE1-8ED009D25209}" sibTransId="{E7494831-BDDA-437C-9BAB-5D1585125163}"/>
    <dgm:cxn modelId="{FC8C8FD9-ABA4-4C3A-9711-4F8DB201E01D}" type="presOf" srcId="{4F97565B-15A5-463D-A606-5764D8DACC78}" destId="{F2F1D1EB-43DD-4722-8E02-4BE4A7199A32}" srcOrd="0" destOrd="0" presId="urn:microsoft.com/office/officeart/2008/layout/VerticalCurvedList"/>
    <dgm:cxn modelId="{C9973B9E-44C6-419D-A379-0D19B5D8CDBD}" type="presOf" srcId="{C62DAFCA-F142-414D-B8C7-E9F7B194A72C}" destId="{B2A728EF-BB62-4D84-B1ED-D69E57D5877C}" srcOrd="0" destOrd="0" presId="urn:microsoft.com/office/officeart/2008/layout/VerticalCurvedList"/>
    <dgm:cxn modelId="{B0022E63-16C4-4F92-BD63-B50D815FAEBB}" srcId="{68264276-F5E9-4899-8922-124D1C686A75}" destId="{E8B48D1B-2E04-4C77-B97F-FF4DD7F0064E}" srcOrd="3" destOrd="0" parTransId="{94B643B5-12F4-42A7-8538-CA4AD8130CEA}" sibTransId="{CA038982-FB50-4ED9-AE0D-1081B0993043}"/>
    <dgm:cxn modelId="{22289C6A-DA68-4DF3-B994-2A1056520E89}" type="presOf" srcId="{D7FA7193-84EF-4CBC-8030-67A29240177B}" destId="{305AC253-260A-4875-84B5-C5DFA3C2A491}" srcOrd="0" destOrd="0" presId="urn:microsoft.com/office/officeart/2008/layout/VerticalCurvedList"/>
    <dgm:cxn modelId="{96677390-5798-48FE-9E68-E9B466E440BA}" type="presOf" srcId="{E7494831-BDDA-437C-9BAB-5D1585125163}" destId="{2540AA98-1E2B-4B16-9828-6A9E8B8BF3C8}" srcOrd="0" destOrd="0" presId="urn:microsoft.com/office/officeart/2008/layout/VerticalCurvedList"/>
    <dgm:cxn modelId="{70AE1060-8FC7-43E3-966A-F116C9B6A6ED}" type="presOf" srcId="{8FBB3925-B72F-46A2-98A1-89ED5A353302}" destId="{16A58E0D-7C4F-4C7B-A1D2-83886D7E20A4}" srcOrd="0" destOrd="0" presId="urn:microsoft.com/office/officeart/2008/layout/VerticalCurvedList"/>
    <dgm:cxn modelId="{BC488E20-A29C-46B4-8C7F-35EA0EC746AE}" srcId="{68264276-F5E9-4899-8922-124D1C686A75}" destId="{8FBB3925-B72F-46A2-98A1-89ED5A353302}" srcOrd="2" destOrd="0" parTransId="{73D62FA4-63C9-4E94-8120-06AF06801F4D}" sibTransId="{D57A1121-04F2-4ADC-9B01-134FF97915D3}"/>
    <dgm:cxn modelId="{9AB80241-10E3-4328-B81B-10B769AAAB49}" srcId="{68264276-F5E9-4899-8922-124D1C686A75}" destId="{D8242CE6-AC4E-449F-BFB7-89B15641F389}" srcOrd="6" destOrd="0" parTransId="{B49DBD36-B9A0-4C48-AD14-4D2B0450F82B}" sibTransId="{C3872747-A57F-47DD-BEF6-2A143FA4ECE8}"/>
    <dgm:cxn modelId="{7ED955DF-796E-4AAD-B473-321FE651540C}" srcId="{68264276-F5E9-4899-8922-124D1C686A75}" destId="{4F97565B-15A5-463D-A606-5764D8DACC78}" srcOrd="1" destOrd="0" parTransId="{BB24A6E4-0FEC-48C9-89CE-695DD5641EE0}" sibTransId="{34B4075E-1305-414F-91E1-71D68C205AF6}"/>
    <dgm:cxn modelId="{8F3704E9-5352-4251-BA8B-11950131DEBB}" type="presParOf" srcId="{A2E7848C-170A-4ACE-A8E0-782478790D74}" destId="{FD74B3AC-4118-4DA5-9ADB-A8694C6BBA91}" srcOrd="0" destOrd="0" presId="urn:microsoft.com/office/officeart/2008/layout/VerticalCurvedList"/>
    <dgm:cxn modelId="{A6DBA2ED-8F30-4ECA-BD71-DE7D08A30C46}" type="presParOf" srcId="{FD74B3AC-4118-4DA5-9ADB-A8694C6BBA91}" destId="{66CC5191-41BC-49C0-9BD4-2E90A719FE5B}" srcOrd="0" destOrd="0" presId="urn:microsoft.com/office/officeart/2008/layout/VerticalCurvedList"/>
    <dgm:cxn modelId="{9C5EBC0D-4639-45D7-B244-FEFDDECA8AEF}" type="presParOf" srcId="{66CC5191-41BC-49C0-9BD4-2E90A719FE5B}" destId="{A0EC7991-0BD9-4D73-93FF-E7D3FFE2B503}" srcOrd="0" destOrd="0" presId="urn:microsoft.com/office/officeart/2008/layout/VerticalCurvedList"/>
    <dgm:cxn modelId="{D685A0E7-DBE3-46C8-981E-557A6FED9EAB}" type="presParOf" srcId="{66CC5191-41BC-49C0-9BD4-2E90A719FE5B}" destId="{2540AA98-1E2B-4B16-9828-6A9E8B8BF3C8}" srcOrd="1" destOrd="0" presId="urn:microsoft.com/office/officeart/2008/layout/VerticalCurvedList"/>
    <dgm:cxn modelId="{B50CEA9B-A873-4188-931B-A4A30E1523EA}" type="presParOf" srcId="{66CC5191-41BC-49C0-9BD4-2E90A719FE5B}" destId="{D3AA60FE-6526-4D6C-8BDE-95057F00F259}" srcOrd="2" destOrd="0" presId="urn:microsoft.com/office/officeart/2008/layout/VerticalCurvedList"/>
    <dgm:cxn modelId="{7DE14A8F-5D23-444A-ADA9-6C05AEF40757}" type="presParOf" srcId="{66CC5191-41BC-49C0-9BD4-2E90A719FE5B}" destId="{0A838EFD-E10F-4A01-84AA-BA0E86B2A0CA}" srcOrd="3" destOrd="0" presId="urn:microsoft.com/office/officeart/2008/layout/VerticalCurvedList"/>
    <dgm:cxn modelId="{6C0BB610-755F-412F-A814-8C5849D6CF74}" type="presParOf" srcId="{FD74B3AC-4118-4DA5-9ADB-A8694C6BBA91}" destId="{B2A728EF-BB62-4D84-B1ED-D69E57D5877C}" srcOrd="1" destOrd="0" presId="urn:microsoft.com/office/officeart/2008/layout/VerticalCurvedList"/>
    <dgm:cxn modelId="{C705AFA4-8994-4B81-9BAE-AE15875667FF}" type="presParOf" srcId="{FD74B3AC-4118-4DA5-9ADB-A8694C6BBA91}" destId="{01ACBAAE-B893-434F-AAAC-36CE1DD329EA}" srcOrd="2" destOrd="0" presId="urn:microsoft.com/office/officeart/2008/layout/VerticalCurvedList"/>
    <dgm:cxn modelId="{7C242CDA-4C2A-45B6-B184-ED2948EDB4DB}" type="presParOf" srcId="{01ACBAAE-B893-434F-AAAC-36CE1DD329EA}" destId="{82B592B4-5D1F-47D0-81FE-0748F1CD7DD0}" srcOrd="0" destOrd="0" presId="urn:microsoft.com/office/officeart/2008/layout/VerticalCurvedList"/>
    <dgm:cxn modelId="{D9915246-702B-4F2E-AFFA-0F32E921CD1C}" type="presParOf" srcId="{FD74B3AC-4118-4DA5-9ADB-A8694C6BBA91}" destId="{F2F1D1EB-43DD-4722-8E02-4BE4A7199A32}" srcOrd="3" destOrd="0" presId="urn:microsoft.com/office/officeart/2008/layout/VerticalCurvedList"/>
    <dgm:cxn modelId="{6626F00A-C8CD-4A00-BEF7-61B2A8E81DD1}" type="presParOf" srcId="{FD74B3AC-4118-4DA5-9ADB-A8694C6BBA91}" destId="{C166502A-BE4E-474B-9A16-C66CF7F977CD}" srcOrd="4" destOrd="0" presId="urn:microsoft.com/office/officeart/2008/layout/VerticalCurvedList"/>
    <dgm:cxn modelId="{8B1F7AC5-3D41-4B2F-BDA3-BB508AFE6393}" type="presParOf" srcId="{C166502A-BE4E-474B-9A16-C66CF7F977CD}" destId="{0D983BA5-2257-49C9-B8AA-F4B3C808E07D}" srcOrd="0" destOrd="0" presId="urn:microsoft.com/office/officeart/2008/layout/VerticalCurvedList"/>
    <dgm:cxn modelId="{482874EA-169E-4531-B418-A810707ECCD4}" type="presParOf" srcId="{FD74B3AC-4118-4DA5-9ADB-A8694C6BBA91}" destId="{16A58E0D-7C4F-4C7B-A1D2-83886D7E20A4}" srcOrd="5" destOrd="0" presId="urn:microsoft.com/office/officeart/2008/layout/VerticalCurvedList"/>
    <dgm:cxn modelId="{4B334600-F5E5-4EA3-ADB7-D5EEA40286E0}" type="presParOf" srcId="{FD74B3AC-4118-4DA5-9ADB-A8694C6BBA91}" destId="{938A6CDC-0E31-4CA0-A39F-63A1F0ABB394}" srcOrd="6" destOrd="0" presId="urn:microsoft.com/office/officeart/2008/layout/VerticalCurvedList"/>
    <dgm:cxn modelId="{4A33D98C-ECFA-4DE0-9D1B-67FCAFA671ED}" type="presParOf" srcId="{938A6CDC-0E31-4CA0-A39F-63A1F0ABB394}" destId="{E0A8459F-4BF0-495D-AE0A-DBEBAD14BEDF}" srcOrd="0" destOrd="0" presId="urn:microsoft.com/office/officeart/2008/layout/VerticalCurvedList"/>
    <dgm:cxn modelId="{D8D2A300-8A1B-4D9A-8D3F-A0B7C3A1B35B}" type="presParOf" srcId="{FD74B3AC-4118-4DA5-9ADB-A8694C6BBA91}" destId="{5B7464F7-43AA-4B74-84DA-9DAD4743CD4C}" srcOrd="7" destOrd="0" presId="urn:microsoft.com/office/officeart/2008/layout/VerticalCurvedList"/>
    <dgm:cxn modelId="{174574C0-8A0D-49BC-BEB8-29E15862E38E}" type="presParOf" srcId="{FD74B3AC-4118-4DA5-9ADB-A8694C6BBA91}" destId="{0F1D7C67-4762-4F15-A595-42FA4CDA69FB}" srcOrd="8" destOrd="0" presId="urn:microsoft.com/office/officeart/2008/layout/VerticalCurvedList"/>
    <dgm:cxn modelId="{B2B79432-00BC-49DE-86FE-9E293DC8E01C}" type="presParOf" srcId="{0F1D7C67-4762-4F15-A595-42FA4CDA69FB}" destId="{C38246E9-6B5E-450F-BBEC-B13D0BFEF62B}" srcOrd="0" destOrd="0" presId="urn:microsoft.com/office/officeart/2008/layout/VerticalCurvedList"/>
    <dgm:cxn modelId="{2A954561-EA51-46E1-AC39-56ED913E80BC}" type="presParOf" srcId="{FD74B3AC-4118-4DA5-9ADB-A8694C6BBA91}" destId="{3D98B319-8A80-4F7F-A9E0-8EC1BDE8C0FE}" srcOrd="9" destOrd="0" presId="urn:microsoft.com/office/officeart/2008/layout/VerticalCurvedList"/>
    <dgm:cxn modelId="{D8684223-75A8-47F8-9DE2-D866AA8D07CE}" type="presParOf" srcId="{FD74B3AC-4118-4DA5-9ADB-A8694C6BBA91}" destId="{70C638FB-28E5-4AE9-8186-9C542E1B8023}" srcOrd="10" destOrd="0" presId="urn:microsoft.com/office/officeart/2008/layout/VerticalCurvedList"/>
    <dgm:cxn modelId="{7958F5D3-6AD7-40AC-A229-10641B186139}" type="presParOf" srcId="{70C638FB-28E5-4AE9-8186-9C542E1B8023}" destId="{E9814355-1BB8-4C1D-86EF-30E70B95156A}" srcOrd="0" destOrd="0" presId="urn:microsoft.com/office/officeart/2008/layout/VerticalCurvedList"/>
    <dgm:cxn modelId="{AC926D24-0010-4A41-957B-708BDE8CE0EF}" type="presParOf" srcId="{FD74B3AC-4118-4DA5-9ADB-A8694C6BBA91}" destId="{305AC253-260A-4875-84B5-C5DFA3C2A491}" srcOrd="11" destOrd="0" presId="urn:microsoft.com/office/officeart/2008/layout/VerticalCurvedList"/>
    <dgm:cxn modelId="{E00CDF8C-9242-492F-921F-CE2491D2BDF5}" type="presParOf" srcId="{FD74B3AC-4118-4DA5-9ADB-A8694C6BBA91}" destId="{BBAD0290-95CE-4A4E-82B4-D9B86C3F3DAB}" srcOrd="12" destOrd="0" presId="urn:microsoft.com/office/officeart/2008/layout/VerticalCurvedList"/>
    <dgm:cxn modelId="{CA4D23E7-D2DD-4BDA-A527-8A6BB5905DEF}" type="presParOf" srcId="{BBAD0290-95CE-4A4E-82B4-D9B86C3F3DAB}" destId="{4C869571-3F26-4266-AE50-88BFF890F052}" srcOrd="0" destOrd="0" presId="urn:microsoft.com/office/officeart/2008/layout/VerticalCurvedList"/>
    <dgm:cxn modelId="{43ACB3EF-2C86-4F86-AA36-9A84F352068A}" type="presParOf" srcId="{FD74B3AC-4118-4DA5-9ADB-A8694C6BBA91}" destId="{A4F0129C-3DAB-4321-A12A-C39629A4F02B}" srcOrd="13" destOrd="0" presId="urn:microsoft.com/office/officeart/2008/layout/VerticalCurvedList"/>
    <dgm:cxn modelId="{966034C3-CA4F-47D2-A594-4EB6F5030F84}" type="presParOf" srcId="{FD74B3AC-4118-4DA5-9ADB-A8694C6BBA91}" destId="{4688FABD-F193-4690-BCF1-EDB4D1E3D84A}" srcOrd="14" destOrd="0" presId="urn:microsoft.com/office/officeart/2008/layout/VerticalCurvedList"/>
    <dgm:cxn modelId="{7F9992FD-BF68-4A6B-B276-2044A5C3FA24}" type="presParOf" srcId="{4688FABD-F193-4690-BCF1-EDB4D1E3D84A}" destId="{D6622FB4-158F-48CD-9E3E-0A725CC99A9F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264276-F5E9-4899-8922-124D1C686A7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62DAFCA-F142-414D-B8C7-E9F7B194A72C}">
      <dgm:prSet phldrT="[Texto]" custT="1"/>
      <dgm:spPr>
        <a:solidFill>
          <a:prstClr val="white">
            <a:lumMod val="50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INTRODUCCIÓN</a:t>
          </a:r>
        </a:p>
      </dgm:t>
    </dgm:pt>
    <dgm:pt modelId="{49D91F76-F31A-40C2-BFE1-8ED009D25209}" type="parTrans" cxnId="{12A23182-FE84-41B7-8750-6940DA71D6B7}">
      <dgm:prSet/>
      <dgm:spPr/>
      <dgm:t>
        <a:bodyPr/>
        <a:lstStyle/>
        <a:p>
          <a:endParaRPr lang="es-EC"/>
        </a:p>
      </dgm:t>
    </dgm:pt>
    <dgm:pt modelId="{E7494831-BDDA-437C-9BAB-5D1585125163}" type="sibTrans" cxnId="{12A23182-FE84-41B7-8750-6940DA71D6B7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s-EC"/>
        </a:p>
      </dgm:t>
    </dgm:pt>
    <dgm:pt modelId="{4F97565B-15A5-463D-A606-5764D8DACC78}">
      <dgm:prSet phldrT="[Texto]" custT="1"/>
      <dgm:spPr>
        <a:solidFill>
          <a:prstClr val="white">
            <a:lumMod val="50000"/>
          </a:prst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0539" tIns="50800" rIns="50800" bIns="508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PLANTEAMIENTO DEL PROBLEMA</a:t>
          </a:r>
        </a:p>
      </dgm:t>
    </dgm:pt>
    <dgm:pt modelId="{BB24A6E4-0FEC-48C9-89CE-695DD5641EE0}" type="parTrans" cxnId="{7ED955DF-796E-4AAD-B473-321FE651540C}">
      <dgm:prSet/>
      <dgm:spPr/>
      <dgm:t>
        <a:bodyPr/>
        <a:lstStyle/>
        <a:p>
          <a:endParaRPr lang="es-EC"/>
        </a:p>
      </dgm:t>
    </dgm:pt>
    <dgm:pt modelId="{34B4075E-1305-414F-91E1-71D68C205AF6}" type="sibTrans" cxnId="{7ED955DF-796E-4AAD-B473-321FE651540C}">
      <dgm:prSet/>
      <dgm:spPr/>
      <dgm:t>
        <a:bodyPr/>
        <a:lstStyle/>
        <a:p>
          <a:endParaRPr lang="es-EC"/>
        </a:p>
      </dgm:t>
    </dgm:pt>
    <dgm:pt modelId="{8FBB3925-B72F-46A2-98A1-89ED5A353302}">
      <dgm:prSet phldrT="[Texto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s-EC" sz="2000" b="1" dirty="0">
              <a:solidFill>
                <a:schemeClr val="tx1"/>
              </a:solidFill>
            </a:rPr>
            <a:t>MARCO CONCEPTUAL-REFERENCIAL</a:t>
          </a:r>
        </a:p>
      </dgm:t>
    </dgm:pt>
    <dgm:pt modelId="{73D62FA4-63C9-4E94-8120-06AF06801F4D}" type="parTrans" cxnId="{BC488E20-A29C-46B4-8C7F-35EA0EC746AE}">
      <dgm:prSet/>
      <dgm:spPr/>
      <dgm:t>
        <a:bodyPr/>
        <a:lstStyle/>
        <a:p>
          <a:endParaRPr lang="es-EC"/>
        </a:p>
      </dgm:t>
    </dgm:pt>
    <dgm:pt modelId="{D57A1121-04F2-4ADC-9B01-134FF97915D3}" type="sibTrans" cxnId="{BC488E20-A29C-46B4-8C7F-35EA0EC746AE}">
      <dgm:prSet/>
      <dgm:spPr/>
      <dgm:t>
        <a:bodyPr/>
        <a:lstStyle/>
        <a:p>
          <a:endParaRPr lang="es-EC"/>
        </a:p>
      </dgm:t>
    </dgm:pt>
    <dgm:pt modelId="{E8B48D1B-2E04-4C77-B97F-FF4DD7F0064E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METODOLOGÍA</a:t>
          </a:r>
        </a:p>
      </dgm:t>
    </dgm:pt>
    <dgm:pt modelId="{94B643B5-12F4-42A7-8538-CA4AD8130CEA}" type="parTrans" cxnId="{B0022E63-16C4-4F92-BD63-B50D815FAEBB}">
      <dgm:prSet/>
      <dgm:spPr/>
      <dgm:t>
        <a:bodyPr/>
        <a:lstStyle/>
        <a:p>
          <a:endParaRPr lang="es-EC"/>
        </a:p>
      </dgm:t>
    </dgm:pt>
    <dgm:pt modelId="{CA038982-FB50-4ED9-AE0D-1081B0993043}" type="sibTrans" cxnId="{B0022E63-16C4-4F92-BD63-B50D815FAEBB}">
      <dgm:prSet/>
      <dgm:spPr/>
      <dgm:t>
        <a:bodyPr/>
        <a:lstStyle/>
        <a:p>
          <a:endParaRPr lang="es-EC"/>
        </a:p>
      </dgm:t>
    </dgm:pt>
    <dgm:pt modelId="{9737F386-FE87-49DA-B7C9-056CA6BD5F38}">
      <dgm:prSet phldrT="[Texto]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ANÁLISIS DE RESULTADOS</a:t>
          </a:r>
        </a:p>
      </dgm:t>
    </dgm:pt>
    <dgm:pt modelId="{7FE0A112-198C-4D1C-83AB-4F52AF569A51}" type="parTrans" cxnId="{1352B33A-B87F-4F63-A308-6D8DEA907AE3}">
      <dgm:prSet/>
      <dgm:spPr/>
      <dgm:t>
        <a:bodyPr/>
        <a:lstStyle/>
        <a:p>
          <a:endParaRPr lang="es-EC"/>
        </a:p>
      </dgm:t>
    </dgm:pt>
    <dgm:pt modelId="{FF948704-F66A-48F9-8FDF-BD39A5200457}" type="sibTrans" cxnId="{1352B33A-B87F-4F63-A308-6D8DEA907AE3}">
      <dgm:prSet/>
      <dgm:spPr/>
      <dgm:t>
        <a:bodyPr/>
        <a:lstStyle/>
        <a:p>
          <a:endParaRPr lang="es-EC"/>
        </a:p>
      </dgm:t>
    </dgm:pt>
    <dgm:pt modelId="{D7FA7193-84EF-4CBC-8030-67A29240177B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PROPUESTA</a:t>
          </a:r>
        </a:p>
      </dgm:t>
    </dgm:pt>
    <dgm:pt modelId="{A98A651D-6E87-4AEB-8A3A-18CEEAC6ABED}" type="parTrans" cxnId="{A3B469F7-57DD-489B-AC1B-2E7EC91DCCB3}">
      <dgm:prSet/>
      <dgm:spPr/>
      <dgm:t>
        <a:bodyPr/>
        <a:lstStyle/>
        <a:p>
          <a:endParaRPr lang="es-EC"/>
        </a:p>
      </dgm:t>
    </dgm:pt>
    <dgm:pt modelId="{85C4BA65-BA5F-41D2-B5FD-A2AD5E264EAD}" type="sibTrans" cxnId="{A3B469F7-57DD-489B-AC1B-2E7EC91DCCB3}">
      <dgm:prSet/>
      <dgm:spPr/>
      <dgm:t>
        <a:bodyPr/>
        <a:lstStyle/>
        <a:p>
          <a:endParaRPr lang="es-EC"/>
        </a:p>
      </dgm:t>
    </dgm:pt>
    <dgm:pt modelId="{D8242CE6-AC4E-449F-BFB7-89B15641F389}">
      <dgm:prSet phldrT="[Texto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s-EC" b="1" dirty="0">
              <a:solidFill>
                <a:schemeClr val="tx1"/>
              </a:solidFill>
            </a:rPr>
            <a:t>CONCLUSIONES Y RECOMENDACIONES</a:t>
          </a:r>
        </a:p>
      </dgm:t>
    </dgm:pt>
    <dgm:pt modelId="{B49DBD36-B9A0-4C48-AD14-4D2B0450F82B}" type="parTrans" cxnId="{9AB80241-10E3-4328-B81B-10B769AAAB49}">
      <dgm:prSet/>
      <dgm:spPr/>
      <dgm:t>
        <a:bodyPr/>
        <a:lstStyle/>
        <a:p>
          <a:endParaRPr lang="es-EC"/>
        </a:p>
      </dgm:t>
    </dgm:pt>
    <dgm:pt modelId="{C3872747-A57F-47DD-BEF6-2A143FA4ECE8}" type="sibTrans" cxnId="{9AB80241-10E3-4328-B81B-10B769AAAB49}">
      <dgm:prSet/>
      <dgm:spPr/>
      <dgm:t>
        <a:bodyPr/>
        <a:lstStyle/>
        <a:p>
          <a:endParaRPr lang="es-EC"/>
        </a:p>
      </dgm:t>
    </dgm:pt>
    <dgm:pt modelId="{A2E7848C-170A-4ACE-A8E0-782478790D74}" type="pres">
      <dgm:prSet presAssocID="{68264276-F5E9-4899-8922-124D1C686A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FD74B3AC-4118-4DA5-9ADB-A8694C6BBA91}" type="pres">
      <dgm:prSet presAssocID="{68264276-F5E9-4899-8922-124D1C686A75}" presName="Name1" presStyleCnt="0"/>
      <dgm:spPr/>
    </dgm:pt>
    <dgm:pt modelId="{66CC5191-41BC-49C0-9BD4-2E90A719FE5B}" type="pres">
      <dgm:prSet presAssocID="{68264276-F5E9-4899-8922-124D1C686A75}" presName="cycle" presStyleCnt="0"/>
      <dgm:spPr/>
    </dgm:pt>
    <dgm:pt modelId="{A0EC7991-0BD9-4D73-93FF-E7D3FFE2B503}" type="pres">
      <dgm:prSet presAssocID="{68264276-F5E9-4899-8922-124D1C686A75}" presName="srcNode" presStyleLbl="node1" presStyleIdx="0" presStyleCnt="7"/>
      <dgm:spPr/>
    </dgm:pt>
    <dgm:pt modelId="{2540AA98-1E2B-4B16-9828-6A9E8B8BF3C8}" type="pres">
      <dgm:prSet presAssocID="{68264276-F5E9-4899-8922-124D1C686A75}" presName="conn" presStyleLbl="parChTrans1D2" presStyleIdx="0" presStyleCnt="1"/>
      <dgm:spPr/>
      <dgm:t>
        <a:bodyPr/>
        <a:lstStyle/>
        <a:p>
          <a:endParaRPr lang="es-EC"/>
        </a:p>
      </dgm:t>
    </dgm:pt>
    <dgm:pt modelId="{D3AA60FE-6526-4D6C-8BDE-95057F00F259}" type="pres">
      <dgm:prSet presAssocID="{68264276-F5E9-4899-8922-124D1C686A75}" presName="extraNode" presStyleLbl="node1" presStyleIdx="0" presStyleCnt="7"/>
      <dgm:spPr/>
    </dgm:pt>
    <dgm:pt modelId="{0A838EFD-E10F-4A01-84AA-BA0E86B2A0CA}" type="pres">
      <dgm:prSet presAssocID="{68264276-F5E9-4899-8922-124D1C686A75}" presName="dstNode" presStyleLbl="node1" presStyleIdx="0" presStyleCnt="7"/>
      <dgm:spPr/>
    </dgm:pt>
    <dgm:pt modelId="{B2A728EF-BB62-4D84-B1ED-D69E57D5877C}" type="pres">
      <dgm:prSet presAssocID="{C62DAFCA-F142-414D-B8C7-E9F7B194A72C}" presName="text_1" presStyleLbl="node1" presStyleIdx="0" presStyleCnt="7">
        <dgm:presLayoutVars>
          <dgm:bulletEnabled val="1"/>
        </dgm:presLayoutVars>
      </dgm:prSet>
      <dgm:spPr>
        <a:xfrm>
          <a:off x="340888" y="220909"/>
          <a:ext cx="4922830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01ACBAAE-B893-434F-AAAC-36CE1DD329EA}" type="pres">
      <dgm:prSet presAssocID="{C62DAFCA-F142-414D-B8C7-E9F7B194A72C}" presName="accent_1" presStyleCnt="0"/>
      <dgm:spPr/>
    </dgm:pt>
    <dgm:pt modelId="{82B592B4-5D1F-47D0-81FE-0748F1CD7DD0}" type="pres">
      <dgm:prSet presAssocID="{C62DAFCA-F142-414D-B8C7-E9F7B194A72C}" presName="accentRepeatNode" presStyleLbl="solidFgAcc1" presStyleIdx="0" presStyleCnt="7"/>
      <dgm:spPr>
        <a:blipFill rotWithShape="0">
          <a:blip xmlns:r="http://schemas.openxmlformats.org/officeDocument/2006/relationships" r:embed="rId1"/>
          <a:srcRect/>
          <a:stretch>
            <a:fillRect l="-40000" r="-40000"/>
          </a:stretch>
        </a:blipFill>
        <a:ln w="19050">
          <a:solidFill>
            <a:schemeClr val="bg1"/>
          </a:solidFill>
        </a:ln>
      </dgm:spPr>
    </dgm:pt>
    <dgm:pt modelId="{F2F1D1EB-43DD-4722-8E02-4BE4A7199A32}" type="pres">
      <dgm:prSet presAssocID="{4F97565B-15A5-463D-A606-5764D8DACC78}" presName="text_2" presStyleLbl="node1" presStyleIdx="1" presStyleCnt="7" custScaleX="97109" custLinFactNeighborX="1229" custLinFactNeighborY="1743">
        <dgm:presLayoutVars>
          <dgm:bulletEnabled val="1"/>
        </dgm:presLayoutVars>
      </dgm:prSet>
      <dgm:spPr>
        <a:xfrm>
          <a:off x="861782" y="891430"/>
          <a:ext cx="4392143" cy="441623"/>
        </a:xfrm>
        <a:prstGeom prst="roundRect">
          <a:avLst/>
        </a:prstGeom>
      </dgm:spPr>
      <dgm:t>
        <a:bodyPr/>
        <a:lstStyle/>
        <a:p>
          <a:endParaRPr lang="es-EC"/>
        </a:p>
      </dgm:t>
    </dgm:pt>
    <dgm:pt modelId="{C166502A-BE4E-474B-9A16-C66CF7F977CD}" type="pres">
      <dgm:prSet presAssocID="{4F97565B-15A5-463D-A606-5764D8DACC78}" presName="accent_2" presStyleCnt="0"/>
      <dgm:spPr/>
    </dgm:pt>
    <dgm:pt modelId="{0D983BA5-2257-49C9-B8AA-F4B3C808E07D}" type="pres">
      <dgm:prSet presAssocID="{4F97565B-15A5-463D-A606-5764D8DACC78}" presName="accentRepeatNode" presStyleLbl="solidFgAcc1" presStyleIdx="1" presStyleCnt="7"/>
      <dgm:spPr>
        <a:blipFill rotWithShape="0">
          <a:blip xmlns:r="http://schemas.openxmlformats.org/officeDocument/2006/relationships" r:embed="rId2"/>
          <a:srcRect/>
          <a:stretch>
            <a:fillRect l="-20000" r="-20000"/>
          </a:stretch>
        </a:blipFill>
        <a:ln>
          <a:solidFill>
            <a:schemeClr val="bg1"/>
          </a:solidFill>
        </a:ln>
      </dgm:spPr>
    </dgm:pt>
    <dgm:pt modelId="{16A58E0D-7C4F-4C7B-A1D2-83886D7E20A4}" type="pres">
      <dgm:prSet presAssocID="{8FBB3925-B72F-46A2-98A1-89ED5A353302}" presName="text_3" presStyleLbl="node1" presStyleIdx="2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938A6CDC-0E31-4CA0-A39F-63A1F0ABB394}" type="pres">
      <dgm:prSet presAssocID="{8FBB3925-B72F-46A2-98A1-89ED5A353302}" presName="accent_3" presStyleCnt="0"/>
      <dgm:spPr/>
    </dgm:pt>
    <dgm:pt modelId="{E0A8459F-4BF0-495D-AE0A-DBEBAD14BEDF}" type="pres">
      <dgm:prSet presAssocID="{8FBB3925-B72F-46A2-98A1-89ED5A353302}" presName="accentRepeatNode" presStyleLbl="solidFgAcc1" presStyleIdx="2" presStyleCnt="7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solidFill>
            <a:schemeClr val="bg1"/>
          </a:solidFill>
        </a:ln>
      </dgm:spPr>
    </dgm:pt>
    <dgm:pt modelId="{5B7464F7-43AA-4B74-84DA-9DAD4743CD4C}" type="pres">
      <dgm:prSet presAssocID="{E8B48D1B-2E04-4C77-B97F-FF4DD7F0064E}" presName="text_4" presStyleLbl="node1" presStyleIdx="3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0F1D7C67-4762-4F15-A595-42FA4CDA69FB}" type="pres">
      <dgm:prSet presAssocID="{E8B48D1B-2E04-4C77-B97F-FF4DD7F0064E}" presName="accent_4" presStyleCnt="0"/>
      <dgm:spPr/>
    </dgm:pt>
    <dgm:pt modelId="{C38246E9-6B5E-450F-BBEC-B13D0BFEF62B}" type="pres">
      <dgm:prSet presAssocID="{E8B48D1B-2E04-4C77-B97F-FF4DD7F0064E}" presName="accentRepeatNode" presStyleLbl="solidFgAcc1" presStyleIdx="3" presStyleCnt="7"/>
      <dgm:spPr>
        <a:blipFill rotWithShape="0">
          <a:blip xmlns:r="http://schemas.openxmlformats.org/officeDocument/2006/relationships" r:embed="rId4"/>
          <a:srcRect/>
          <a:stretch>
            <a:fillRect l="-10000" r="-10000"/>
          </a:stretch>
        </a:blipFill>
        <a:ln>
          <a:solidFill>
            <a:schemeClr val="bg1"/>
          </a:solidFill>
        </a:ln>
      </dgm:spPr>
    </dgm:pt>
    <dgm:pt modelId="{3D98B319-8A80-4F7F-A9E0-8EC1BDE8C0FE}" type="pres">
      <dgm:prSet presAssocID="{9737F386-FE87-49DA-B7C9-056CA6BD5F38}" presName="text_5" presStyleLbl="node1" presStyleIdx="4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70C638FB-28E5-4AE9-8186-9C542E1B8023}" type="pres">
      <dgm:prSet presAssocID="{9737F386-FE87-49DA-B7C9-056CA6BD5F38}" presName="accent_5" presStyleCnt="0"/>
      <dgm:spPr/>
    </dgm:pt>
    <dgm:pt modelId="{E9814355-1BB8-4C1D-86EF-30E70B95156A}" type="pres">
      <dgm:prSet presAssocID="{9737F386-FE87-49DA-B7C9-056CA6BD5F38}" presName="accentRepeatNode" presStyleLbl="solidFgAcc1" presStyleIdx="4" presStyleCnt="7"/>
      <dgm:spPr>
        <a:blipFill rotWithShape="0">
          <a:blip xmlns:r="http://schemas.openxmlformats.org/officeDocument/2006/relationships" r:embed="rId5"/>
          <a:srcRect/>
          <a:stretch>
            <a:fillRect l="-25000" r="-25000"/>
          </a:stretch>
        </a:blipFill>
        <a:ln>
          <a:solidFill>
            <a:schemeClr val="bg1"/>
          </a:solidFill>
        </a:ln>
      </dgm:spPr>
    </dgm:pt>
    <dgm:pt modelId="{305AC253-260A-4875-84B5-C5DFA3C2A491}" type="pres">
      <dgm:prSet presAssocID="{D7FA7193-84EF-4CBC-8030-67A29240177B}" presName="text_6" presStyleLbl="node1" presStyleIdx="5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BBAD0290-95CE-4A4E-82B4-D9B86C3F3DAB}" type="pres">
      <dgm:prSet presAssocID="{D7FA7193-84EF-4CBC-8030-67A29240177B}" presName="accent_6" presStyleCnt="0"/>
      <dgm:spPr/>
    </dgm:pt>
    <dgm:pt modelId="{4C869571-3F26-4266-AE50-88BFF890F052}" type="pres">
      <dgm:prSet presAssocID="{D7FA7193-84EF-4CBC-8030-67A29240177B}" presName="accentRepeatNode" presStyleLbl="solidFgAcc1" presStyleIdx="5" presStyleCnt="7"/>
      <dgm:spPr>
        <a:blipFill rotWithShape="0">
          <a:blip xmlns:r="http://schemas.openxmlformats.org/officeDocument/2006/relationships" r:embed="rId6"/>
          <a:srcRect/>
          <a:stretch>
            <a:fillRect l="-32000" r="-32000"/>
          </a:stretch>
        </a:blipFill>
        <a:ln>
          <a:solidFill>
            <a:schemeClr val="bg1"/>
          </a:solidFill>
        </a:ln>
      </dgm:spPr>
    </dgm:pt>
    <dgm:pt modelId="{A4F0129C-3DAB-4321-A12A-C39629A4F02B}" type="pres">
      <dgm:prSet presAssocID="{D8242CE6-AC4E-449F-BFB7-89B15641F389}" presName="text_7" presStyleLbl="node1" presStyleIdx="6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4688FABD-F193-4690-BCF1-EDB4D1E3D84A}" type="pres">
      <dgm:prSet presAssocID="{D8242CE6-AC4E-449F-BFB7-89B15641F389}" presName="accent_7" presStyleCnt="0"/>
      <dgm:spPr/>
    </dgm:pt>
    <dgm:pt modelId="{D6622FB4-158F-48CD-9E3E-0A725CC99A9F}" type="pres">
      <dgm:prSet presAssocID="{D8242CE6-AC4E-449F-BFB7-89B15641F389}" presName="accentRepeatNode" presStyleLbl="solidFgAcc1" presStyleIdx="6" presStyleCnt="7"/>
      <dgm:spPr>
        <a:blipFill rotWithShape="0">
          <a:blip xmlns:r="http://schemas.openxmlformats.org/officeDocument/2006/relationships" r:embed="rId7"/>
          <a:srcRect/>
          <a:stretch>
            <a:fillRect l="-41000" r="-41000"/>
          </a:stretch>
        </a:blipFill>
        <a:ln>
          <a:solidFill>
            <a:schemeClr val="bg1"/>
          </a:solidFill>
        </a:ln>
      </dgm:spPr>
    </dgm:pt>
  </dgm:ptLst>
  <dgm:cxnLst>
    <dgm:cxn modelId="{FD9AE28E-7336-404D-B5DE-23A16919F6BC}" type="presOf" srcId="{E8B48D1B-2E04-4C77-B97F-FF4DD7F0064E}" destId="{5B7464F7-43AA-4B74-84DA-9DAD4743CD4C}" srcOrd="0" destOrd="0" presId="urn:microsoft.com/office/officeart/2008/layout/VerticalCurvedList"/>
    <dgm:cxn modelId="{B33DEE4B-C060-442E-AADB-E80D84521AA0}" type="presOf" srcId="{D8242CE6-AC4E-449F-BFB7-89B15641F389}" destId="{A4F0129C-3DAB-4321-A12A-C39629A4F02B}" srcOrd="0" destOrd="0" presId="urn:microsoft.com/office/officeart/2008/layout/VerticalCurvedList"/>
    <dgm:cxn modelId="{1352B33A-B87F-4F63-A308-6D8DEA907AE3}" srcId="{68264276-F5E9-4899-8922-124D1C686A75}" destId="{9737F386-FE87-49DA-B7C9-056CA6BD5F38}" srcOrd="4" destOrd="0" parTransId="{7FE0A112-198C-4D1C-83AB-4F52AF569A51}" sibTransId="{FF948704-F66A-48F9-8FDF-BD39A5200457}"/>
    <dgm:cxn modelId="{334F3625-DE2C-4957-B39B-5035D49A3A12}" type="presOf" srcId="{9737F386-FE87-49DA-B7C9-056CA6BD5F38}" destId="{3D98B319-8A80-4F7F-A9E0-8EC1BDE8C0FE}" srcOrd="0" destOrd="0" presId="urn:microsoft.com/office/officeart/2008/layout/VerticalCurvedList"/>
    <dgm:cxn modelId="{A3B469F7-57DD-489B-AC1B-2E7EC91DCCB3}" srcId="{68264276-F5E9-4899-8922-124D1C686A75}" destId="{D7FA7193-84EF-4CBC-8030-67A29240177B}" srcOrd="5" destOrd="0" parTransId="{A98A651D-6E87-4AEB-8A3A-18CEEAC6ABED}" sibTransId="{85C4BA65-BA5F-41D2-B5FD-A2AD5E264EAD}"/>
    <dgm:cxn modelId="{7C6DF8D3-B663-4A99-8145-1573EC7408CA}" type="presOf" srcId="{68264276-F5E9-4899-8922-124D1C686A75}" destId="{A2E7848C-170A-4ACE-A8E0-782478790D74}" srcOrd="0" destOrd="0" presId="urn:microsoft.com/office/officeart/2008/layout/VerticalCurvedList"/>
    <dgm:cxn modelId="{12A23182-FE84-41B7-8750-6940DA71D6B7}" srcId="{68264276-F5E9-4899-8922-124D1C686A75}" destId="{C62DAFCA-F142-414D-B8C7-E9F7B194A72C}" srcOrd="0" destOrd="0" parTransId="{49D91F76-F31A-40C2-BFE1-8ED009D25209}" sibTransId="{E7494831-BDDA-437C-9BAB-5D1585125163}"/>
    <dgm:cxn modelId="{FC8C8FD9-ABA4-4C3A-9711-4F8DB201E01D}" type="presOf" srcId="{4F97565B-15A5-463D-A606-5764D8DACC78}" destId="{F2F1D1EB-43DD-4722-8E02-4BE4A7199A32}" srcOrd="0" destOrd="0" presId="urn:microsoft.com/office/officeart/2008/layout/VerticalCurvedList"/>
    <dgm:cxn modelId="{C9973B9E-44C6-419D-A379-0D19B5D8CDBD}" type="presOf" srcId="{C62DAFCA-F142-414D-B8C7-E9F7B194A72C}" destId="{B2A728EF-BB62-4D84-B1ED-D69E57D5877C}" srcOrd="0" destOrd="0" presId="urn:microsoft.com/office/officeart/2008/layout/VerticalCurvedList"/>
    <dgm:cxn modelId="{B0022E63-16C4-4F92-BD63-B50D815FAEBB}" srcId="{68264276-F5E9-4899-8922-124D1C686A75}" destId="{E8B48D1B-2E04-4C77-B97F-FF4DD7F0064E}" srcOrd="3" destOrd="0" parTransId="{94B643B5-12F4-42A7-8538-CA4AD8130CEA}" sibTransId="{CA038982-FB50-4ED9-AE0D-1081B0993043}"/>
    <dgm:cxn modelId="{22289C6A-DA68-4DF3-B994-2A1056520E89}" type="presOf" srcId="{D7FA7193-84EF-4CBC-8030-67A29240177B}" destId="{305AC253-260A-4875-84B5-C5DFA3C2A491}" srcOrd="0" destOrd="0" presId="urn:microsoft.com/office/officeart/2008/layout/VerticalCurvedList"/>
    <dgm:cxn modelId="{96677390-5798-48FE-9E68-E9B466E440BA}" type="presOf" srcId="{E7494831-BDDA-437C-9BAB-5D1585125163}" destId="{2540AA98-1E2B-4B16-9828-6A9E8B8BF3C8}" srcOrd="0" destOrd="0" presId="urn:microsoft.com/office/officeart/2008/layout/VerticalCurvedList"/>
    <dgm:cxn modelId="{70AE1060-8FC7-43E3-966A-F116C9B6A6ED}" type="presOf" srcId="{8FBB3925-B72F-46A2-98A1-89ED5A353302}" destId="{16A58E0D-7C4F-4C7B-A1D2-83886D7E20A4}" srcOrd="0" destOrd="0" presId="urn:microsoft.com/office/officeart/2008/layout/VerticalCurvedList"/>
    <dgm:cxn modelId="{BC488E20-A29C-46B4-8C7F-35EA0EC746AE}" srcId="{68264276-F5E9-4899-8922-124D1C686A75}" destId="{8FBB3925-B72F-46A2-98A1-89ED5A353302}" srcOrd="2" destOrd="0" parTransId="{73D62FA4-63C9-4E94-8120-06AF06801F4D}" sibTransId="{D57A1121-04F2-4ADC-9B01-134FF97915D3}"/>
    <dgm:cxn modelId="{9AB80241-10E3-4328-B81B-10B769AAAB49}" srcId="{68264276-F5E9-4899-8922-124D1C686A75}" destId="{D8242CE6-AC4E-449F-BFB7-89B15641F389}" srcOrd="6" destOrd="0" parTransId="{B49DBD36-B9A0-4C48-AD14-4D2B0450F82B}" sibTransId="{C3872747-A57F-47DD-BEF6-2A143FA4ECE8}"/>
    <dgm:cxn modelId="{7ED955DF-796E-4AAD-B473-321FE651540C}" srcId="{68264276-F5E9-4899-8922-124D1C686A75}" destId="{4F97565B-15A5-463D-A606-5764D8DACC78}" srcOrd="1" destOrd="0" parTransId="{BB24A6E4-0FEC-48C9-89CE-695DD5641EE0}" sibTransId="{34B4075E-1305-414F-91E1-71D68C205AF6}"/>
    <dgm:cxn modelId="{8F3704E9-5352-4251-BA8B-11950131DEBB}" type="presParOf" srcId="{A2E7848C-170A-4ACE-A8E0-782478790D74}" destId="{FD74B3AC-4118-4DA5-9ADB-A8694C6BBA91}" srcOrd="0" destOrd="0" presId="urn:microsoft.com/office/officeart/2008/layout/VerticalCurvedList"/>
    <dgm:cxn modelId="{A6DBA2ED-8F30-4ECA-BD71-DE7D08A30C46}" type="presParOf" srcId="{FD74B3AC-4118-4DA5-9ADB-A8694C6BBA91}" destId="{66CC5191-41BC-49C0-9BD4-2E90A719FE5B}" srcOrd="0" destOrd="0" presId="urn:microsoft.com/office/officeart/2008/layout/VerticalCurvedList"/>
    <dgm:cxn modelId="{9C5EBC0D-4639-45D7-B244-FEFDDECA8AEF}" type="presParOf" srcId="{66CC5191-41BC-49C0-9BD4-2E90A719FE5B}" destId="{A0EC7991-0BD9-4D73-93FF-E7D3FFE2B503}" srcOrd="0" destOrd="0" presId="urn:microsoft.com/office/officeart/2008/layout/VerticalCurvedList"/>
    <dgm:cxn modelId="{D685A0E7-DBE3-46C8-981E-557A6FED9EAB}" type="presParOf" srcId="{66CC5191-41BC-49C0-9BD4-2E90A719FE5B}" destId="{2540AA98-1E2B-4B16-9828-6A9E8B8BF3C8}" srcOrd="1" destOrd="0" presId="urn:microsoft.com/office/officeart/2008/layout/VerticalCurvedList"/>
    <dgm:cxn modelId="{B50CEA9B-A873-4188-931B-A4A30E1523EA}" type="presParOf" srcId="{66CC5191-41BC-49C0-9BD4-2E90A719FE5B}" destId="{D3AA60FE-6526-4D6C-8BDE-95057F00F259}" srcOrd="2" destOrd="0" presId="urn:microsoft.com/office/officeart/2008/layout/VerticalCurvedList"/>
    <dgm:cxn modelId="{7DE14A8F-5D23-444A-ADA9-6C05AEF40757}" type="presParOf" srcId="{66CC5191-41BC-49C0-9BD4-2E90A719FE5B}" destId="{0A838EFD-E10F-4A01-84AA-BA0E86B2A0CA}" srcOrd="3" destOrd="0" presId="urn:microsoft.com/office/officeart/2008/layout/VerticalCurvedList"/>
    <dgm:cxn modelId="{6C0BB610-755F-412F-A814-8C5849D6CF74}" type="presParOf" srcId="{FD74B3AC-4118-4DA5-9ADB-A8694C6BBA91}" destId="{B2A728EF-BB62-4D84-B1ED-D69E57D5877C}" srcOrd="1" destOrd="0" presId="urn:microsoft.com/office/officeart/2008/layout/VerticalCurvedList"/>
    <dgm:cxn modelId="{C705AFA4-8994-4B81-9BAE-AE15875667FF}" type="presParOf" srcId="{FD74B3AC-4118-4DA5-9ADB-A8694C6BBA91}" destId="{01ACBAAE-B893-434F-AAAC-36CE1DD329EA}" srcOrd="2" destOrd="0" presId="urn:microsoft.com/office/officeart/2008/layout/VerticalCurvedList"/>
    <dgm:cxn modelId="{7C242CDA-4C2A-45B6-B184-ED2948EDB4DB}" type="presParOf" srcId="{01ACBAAE-B893-434F-AAAC-36CE1DD329EA}" destId="{82B592B4-5D1F-47D0-81FE-0748F1CD7DD0}" srcOrd="0" destOrd="0" presId="urn:microsoft.com/office/officeart/2008/layout/VerticalCurvedList"/>
    <dgm:cxn modelId="{D9915246-702B-4F2E-AFFA-0F32E921CD1C}" type="presParOf" srcId="{FD74B3AC-4118-4DA5-9ADB-A8694C6BBA91}" destId="{F2F1D1EB-43DD-4722-8E02-4BE4A7199A32}" srcOrd="3" destOrd="0" presId="urn:microsoft.com/office/officeart/2008/layout/VerticalCurvedList"/>
    <dgm:cxn modelId="{6626F00A-C8CD-4A00-BEF7-61B2A8E81DD1}" type="presParOf" srcId="{FD74B3AC-4118-4DA5-9ADB-A8694C6BBA91}" destId="{C166502A-BE4E-474B-9A16-C66CF7F977CD}" srcOrd="4" destOrd="0" presId="urn:microsoft.com/office/officeart/2008/layout/VerticalCurvedList"/>
    <dgm:cxn modelId="{8B1F7AC5-3D41-4B2F-BDA3-BB508AFE6393}" type="presParOf" srcId="{C166502A-BE4E-474B-9A16-C66CF7F977CD}" destId="{0D983BA5-2257-49C9-B8AA-F4B3C808E07D}" srcOrd="0" destOrd="0" presId="urn:microsoft.com/office/officeart/2008/layout/VerticalCurvedList"/>
    <dgm:cxn modelId="{482874EA-169E-4531-B418-A810707ECCD4}" type="presParOf" srcId="{FD74B3AC-4118-4DA5-9ADB-A8694C6BBA91}" destId="{16A58E0D-7C4F-4C7B-A1D2-83886D7E20A4}" srcOrd="5" destOrd="0" presId="urn:microsoft.com/office/officeart/2008/layout/VerticalCurvedList"/>
    <dgm:cxn modelId="{4B334600-F5E5-4EA3-ADB7-D5EEA40286E0}" type="presParOf" srcId="{FD74B3AC-4118-4DA5-9ADB-A8694C6BBA91}" destId="{938A6CDC-0E31-4CA0-A39F-63A1F0ABB394}" srcOrd="6" destOrd="0" presId="urn:microsoft.com/office/officeart/2008/layout/VerticalCurvedList"/>
    <dgm:cxn modelId="{4A33D98C-ECFA-4DE0-9D1B-67FCAFA671ED}" type="presParOf" srcId="{938A6CDC-0E31-4CA0-A39F-63A1F0ABB394}" destId="{E0A8459F-4BF0-495D-AE0A-DBEBAD14BEDF}" srcOrd="0" destOrd="0" presId="urn:microsoft.com/office/officeart/2008/layout/VerticalCurvedList"/>
    <dgm:cxn modelId="{D8D2A300-8A1B-4D9A-8D3F-A0B7C3A1B35B}" type="presParOf" srcId="{FD74B3AC-4118-4DA5-9ADB-A8694C6BBA91}" destId="{5B7464F7-43AA-4B74-84DA-9DAD4743CD4C}" srcOrd="7" destOrd="0" presId="urn:microsoft.com/office/officeart/2008/layout/VerticalCurvedList"/>
    <dgm:cxn modelId="{174574C0-8A0D-49BC-BEB8-29E15862E38E}" type="presParOf" srcId="{FD74B3AC-4118-4DA5-9ADB-A8694C6BBA91}" destId="{0F1D7C67-4762-4F15-A595-42FA4CDA69FB}" srcOrd="8" destOrd="0" presId="urn:microsoft.com/office/officeart/2008/layout/VerticalCurvedList"/>
    <dgm:cxn modelId="{B2B79432-00BC-49DE-86FE-9E293DC8E01C}" type="presParOf" srcId="{0F1D7C67-4762-4F15-A595-42FA4CDA69FB}" destId="{C38246E9-6B5E-450F-BBEC-B13D0BFEF62B}" srcOrd="0" destOrd="0" presId="urn:microsoft.com/office/officeart/2008/layout/VerticalCurvedList"/>
    <dgm:cxn modelId="{2A954561-EA51-46E1-AC39-56ED913E80BC}" type="presParOf" srcId="{FD74B3AC-4118-4DA5-9ADB-A8694C6BBA91}" destId="{3D98B319-8A80-4F7F-A9E0-8EC1BDE8C0FE}" srcOrd="9" destOrd="0" presId="urn:microsoft.com/office/officeart/2008/layout/VerticalCurvedList"/>
    <dgm:cxn modelId="{D8684223-75A8-47F8-9DE2-D866AA8D07CE}" type="presParOf" srcId="{FD74B3AC-4118-4DA5-9ADB-A8694C6BBA91}" destId="{70C638FB-28E5-4AE9-8186-9C542E1B8023}" srcOrd="10" destOrd="0" presId="urn:microsoft.com/office/officeart/2008/layout/VerticalCurvedList"/>
    <dgm:cxn modelId="{7958F5D3-6AD7-40AC-A229-10641B186139}" type="presParOf" srcId="{70C638FB-28E5-4AE9-8186-9C542E1B8023}" destId="{E9814355-1BB8-4C1D-86EF-30E70B95156A}" srcOrd="0" destOrd="0" presId="urn:microsoft.com/office/officeart/2008/layout/VerticalCurvedList"/>
    <dgm:cxn modelId="{AC926D24-0010-4A41-957B-708BDE8CE0EF}" type="presParOf" srcId="{FD74B3AC-4118-4DA5-9ADB-A8694C6BBA91}" destId="{305AC253-260A-4875-84B5-C5DFA3C2A491}" srcOrd="11" destOrd="0" presId="urn:microsoft.com/office/officeart/2008/layout/VerticalCurvedList"/>
    <dgm:cxn modelId="{E00CDF8C-9242-492F-921F-CE2491D2BDF5}" type="presParOf" srcId="{FD74B3AC-4118-4DA5-9ADB-A8694C6BBA91}" destId="{BBAD0290-95CE-4A4E-82B4-D9B86C3F3DAB}" srcOrd="12" destOrd="0" presId="urn:microsoft.com/office/officeart/2008/layout/VerticalCurvedList"/>
    <dgm:cxn modelId="{CA4D23E7-D2DD-4BDA-A527-8A6BB5905DEF}" type="presParOf" srcId="{BBAD0290-95CE-4A4E-82B4-D9B86C3F3DAB}" destId="{4C869571-3F26-4266-AE50-88BFF890F052}" srcOrd="0" destOrd="0" presId="urn:microsoft.com/office/officeart/2008/layout/VerticalCurvedList"/>
    <dgm:cxn modelId="{43ACB3EF-2C86-4F86-AA36-9A84F352068A}" type="presParOf" srcId="{FD74B3AC-4118-4DA5-9ADB-A8694C6BBA91}" destId="{A4F0129C-3DAB-4321-A12A-C39629A4F02B}" srcOrd="13" destOrd="0" presId="urn:microsoft.com/office/officeart/2008/layout/VerticalCurvedList"/>
    <dgm:cxn modelId="{966034C3-CA4F-47D2-A594-4EB6F5030F84}" type="presParOf" srcId="{FD74B3AC-4118-4DA5-9ADB-A8694C6BBA91}" destId="{4688FABD-F193-4690-BCF1-EDB4D1E3D84A}" srcOrd="14" destOrd="0" presId="urn:microsoft.com/office/officeart/2008/layout/VerticalCurvedList"/>
    <dgm:cxn modelId="{7F9992FD-BF68-4A6B-B276-2044A5C3FA24}" type="presParOf" srcId="{4688FABD-F193-4690-BCF1-EDB4D1E3D84A}" destId="{D6622FB4-158F-48CD-9E3E-0A725CC99A9F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DED2334-3E10-45FE-9078-8EEC5C6B9D4B}" type="doc">
      <dgm:prSet loTypeId="urn:microsoft.com/office/officeart/2005/8/layout/hierarchy2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62C4D04F-29B9-4CCC-A8E5-6A8D3936E6F7}">
      <dgm:prSet phldrT="[Texto]" custT="1"/>
      <dgm:spPr>
        <a:solidFill>
          <a:schemeClr val="tx1"/>
        </a:solidFill>
      </dgm:spPr>
      <dgm:t>
        <a:bodyPr/>
        <a:lstStyle/>
        <a:p>
          <a:r>
            <a:rPr lang="es-EC" sz="3600" b="1" dirty="0">
              <a:ln>
                <a:solidFill>
                  <a:schemeClr val="tx1"/>
                </a:solidFill>
              </a:ln>
            </a:rPr>
            <a:t>MUNDIAL</a:t>
          </a:r>
        </a:p>
      </dgm:t>
    </dgm:pt>
    <dgm:pt modelId="{AC7960FC-91DA-492E-894C-6ED3A33196D2}" type="parTrans" cxnId="{434F240B-868D-45C4-880F-0FF93D2E334E}">
      <dgm:prSet/>
      <dgm:spPr/>
      <dgm:t>
        <a:bodyPr/>
        <a:lstStyle/>
        <a:p>
          <a:endParaRPr lang="es-EC" sz="1100">
            <a:ln>
              <a:solidFill>
                <a:schemeClr val="tx1"/>
              </a:solidFill>
            </a:ln>
          </a:endParaRPr>
        </a:p>
      </dgm:t>
    </dgm:pt>
    <dgm:pt modelId="{1AD0E3CE-594D-456A-8DD9-CF4B142DE99E}" type="sibTrans" cxnId="{434F240B-868D-45C4-880F-0FF93D2E334E}">
      <dgm:prSet/>
      <dgm:spPr/>
      <dgm:t>
        <a:bodyPr/>
        <a:lstStyle/>
        <a:p>
          <a:endParaRPr lang="es-EC" sz="1100">
            <a:ln>
              <a:solidFill>
                <a:schemeClr val="tx1"/>
              </a:solidFill>
            </a:ln>
          </a:endParaRPr>
        </a:p>
      </dgm:t>
    </dgm:pt>
    <dgm:pt modelId="{E2AED3BE-049D-4865-8E17-54659E132758}">
      <dgm:prSet phldrT="[Texto]" custT="1"/>
      <dgm:spPr>
        <a:solidFill>
          <a:schemeClr val="tx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C" sz="2800" b="1" dirty="0">
              <a:ln>
                <a:solidFill>
                  <a:schemeClr val="tx1"/>
                </a:solidFill>
              </a:ln>
            </a:rPr>
            <a:t>TENDENCIA MUNDIAL</a:t>
          </a:r>
        </a:p>
      </dgm:t>
    </dgm:pt>
    <dgm:pt modelId="{BB3DAABB-622C-4182-A235-14F0B576FF5D}" type="parTrans" cxnId="{2F57F0E5-B3D6-41AB-9810-C31F9F915FA4}">
      <dgm:prSet custT="1"/>
      <dgm:spPr>
        <a:ln>
          <a:solidFill>
            <a:schemeClr val="tx1"/>
          </a:solidFill>
        </a:ln>
      </dgm:spPr>
      <dgm:t>
        <a:bodyPr/>
        <a:lstStyle/>
        <a:p>
          <a:endParaRPr lang="es-EC" sz="200">
            <a:ln>
              <a:solidFill>
                <a:schemeClr val="tx1"/>
              </a:solidFill>
            </a:ln>
          </a:endParaRPr>
        </a:p>
      </dgm:t>
    </dgm:pt>
    <dgm:pt modelId="{ACB6104B-08D5-4398-BACE-EC459EC406B0}" type="sibTrans" cxnId="{2F57F0E5-B3D6-41AB-9810-C31F9F915FA4}">
      <dgm:prSet/>
      <dgm:spPr/>
      <dgm:t>
        <a:bodyPr/>
        <a:lstStyle/>
        <a:p>
          <a:endParaRPr lang="es-EC" sz="1100">
            <a:ln>
              <a:solidFill>
                <a:schemeClr val="tx1"/>
              </a:solidFill>
            </a:ln>
          </a:endParaRPr>
        </a:p>
      </dgm:t>
    </dgm:pt>
    <dgm:pt modelId="{9C0510ED-ECA2-43E8-BD44-82B8056E0948}">
      <dgm:prSet phldrT="[Texto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s-EC" sz="2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PLANIFICAR </a:t>
          </a:r>
        </a:p>
      </dgm:t>
    </dgm:pt>
    <dgm:pt modelId="{6E2D9886-46B4-4F11-9821-E4703A34DEB5}" type="parTrans" cxnId="{339D18F6-2E2C-4B1E-B5C9-E0D5AADC2347}">
      <dgm:prSet custT="1"/>
      <dgm:spPr>
        <a:ln>
          <a:solidFill>
            <a:schemeClr val="tx1"/>
          </a:solidFill>
        </a:ln>
      </dgm:spPr>
      <dgm:t>
        <a:bodyPr/>
        <a:lstStyle/>
        <a:p>
          <a:endParaRPr lang="es-EC" sz="100">
            <a:ln>
              <a:solidFill>
                <a:schemeClr val="tx1"/>
              </a:solidFill>
            </a:ln>
          </a:endParaRPr>
        </a:p>
      </dgm:t>
    </dgm:pt>
    <dgm:pt modelId="{EDD1AEBE-3A26-454F-BCCC-107E9D4EE43A}" type="sibTrans" cxnId="{339D18F6-2E2C-4B1E-B5C9-E0D5AADC2347}">
      <dgm:prSet/>
      <dgm:spPr/>
      <dgm:t>
        <a:bodyPr/>
        <a:lstStyle/>
        <a:p>
          <a:endParaRPr lang="es-EC" sz="1100">
            <a:ln>
              <a:solidFill>
                <a:schemeClr val="tx1"/>
              </a:solidFill>
            </a:ln>
          </a:endParaRPr>
        </a:p>
      </dgm:t>
    </dgm:pt>
    <dgm:pt modelId="{61C75A79-1E6C-4D4D-90F1-FD10D8CC3AC8}">
      <dgm:prSet phldrT="[Texto]" custT="1"/>
      <dgm:spPr>
        <a:solidFill>
          <a:schemeClr val="tx2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C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rPr>
            <a:t>FRENTE AMENAZAS INTERNAS-EXTERNAS</a:t>
          </a:r>
        </a:p>
      </dgm:t>
    </dgm:pt>
    <dgm:pt modelId="{6E927A12-6F81-4325-A1B1-A36A35B0D923}" type="parTrans" cxnId="{9C465D14-D0EB-4307-8517-EE2D59B2FAEF}">
      <dgm:prSet custT="1"/>
      <dgm:spPr>
        <a:ln>
          <a:solidFill>
            <a:schemeClr val="tx1"/>
          </a:solidFill>
        </a:ln>
      </dgm:spPr>
      <dgm:t>
        <a:bodyPr/>
        <a:lstStyle/>
        <a:p>
          <a:endParaRPr lang="es-EC" sz="200">
            <a:ln>
              <a:solidFill>
                <a:schemeClr val="tx1"/>
              </a:solidFill>
            </a:ln>
          </a:endParaRPr>
        </a:p>
      </dgm:t>
    </dgm:pt>
    <dgm:pt modelId="{7ED4C9ED-25CE-4CC4-A629-CD1C949C0AD1}" type="sibTrans" cxnId="{9C465D14-D0EB-4307-8517-EE2D59B2FAEF}">
      <dgm:prSet/>
      <dgm:spPr/>
      <dgm:t>
        <a:bodyPr/>
        <a:lstStyle/>
        <a:p>
          <a:endParaRPr lang="es-EC" sz="1100">
            <a:ln>
              <a:solidFill>
                <a:schemeClr val="tx1"/>
              </a:solidFill>
            </a:ln>
          </a:endParaRPr>
        </a:p>
      </dgm:t>
    </dgm:pt>
    <dgm:pt modelId="{5646630C-520F-4378-B93D-5BE11C4D7B81}" type="pres">
      <dgm:prSet presAssocID="{EDED2334-3E10-45FE-9078-8EEC5C6B9D4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DB4B007-26A2-43A6-ADB8-C1354BCAB2EF}" type="pres">
      <dgm:prSet presAssocID="{62C4D04F-29B9-4CCC-A8E5-6A8D3936E6F7}" presName="root1" presStyleCnt="0"/>
      <dgm:spPr/>
    </dgm:pt>
    <dgm:pt modelId="{685BE9CC-1B2C-40A4-A3F5-8673DE65172E}" type="pres">
      <dgm:prSet presAssocID="{62C4D04F-29B9-4CCC-A8E5-6A8D3936E6F7}" presName="LevelOneTextNode" presStyleLbl="node0" presStyleIdx="0" presStyleCnt="1" custScaleX="65419" custScaleY="53557" custLinFactNeighborX="7163" custLinFactNeighborY="-391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B8F7E16-3143-4BEA-87E4-CB8E42499B05}" type="pres">
      <dgm:prSet presAssocID="{62C4D04F-29B9-4CCC-A8E5-6A8D3936E6F7}" presName="level2hierChild" presStyleCnt="0"/>
      <dgm:spPr/>
    </dgm:pt>
    <dgm:pt modelId="{611631E3-730D-4D4A-A597-9C9BEC66F4B4}" type="pres">
      <dgm:prSet presAssocID="{BB3DAABB-622C-4182-A235-14F0B576FF5D}" presName="conn2-1" presStyleLbl="parChTrans1D2" presStyleIdx="0" presStyleCnt="3"/>
      <dgm:spPr/>
      <dgm:t>
        <a:bodyPr/>
        <a:lstStyle/>
        <a:p>
          <a:endParaRPr lang="es-EC"/>
        </a:p>
      </dgm:t>
    </dgm:pt>
    <dgm:pt modelId="{A32061D4-7505-4DE0-9D8A-D83ACB45F491}" type="pres">
      <dgm:prSet presAssocID="{BB3DAABB-622C-4182-A235-14F0B576FF5D}" presName="connTx" presStyleLbl="parChTrans1D2" presStyleIdx="0" presStyleCnt="3"/>
      <dgm:spPr/>
      <dgm:t>
        <a:bodyPr/>
        <a:lstStyle/>
        <a:p>
          <a:endParaRPr lang="es-EC"/>
        </a:p>
      </dgm:t>
    </dgm:pt>
    <dgm:pt modelId="{B5FB9A0F-812E-4083-BE6D-8FC1A4ECC0D7}" type="pres">
      <dgm:prSet presAssocID="{E2AED3BE-049D-4865-8E17-54659E132758}" presName="root2" presStyleCnt="0"/>
      <dgm:spPr/>
    </dgm:pt>
    <dgm:pt modelId="{B6AEB1E4-5E0C-41DA-945A-7F5FADD345D7}" type="pres">
      <dgm:prSet presAssocID="{E2AED3BE-049D-4865-8E17-54659E132758}" presName="LevelTwoTextNode" presStyleLbl="node2" presStyleIdx="0" presStyleCnt="3" custScaleX="83498" custScaleY="53520" custLinFactNeighborX="-424" custLinFactNeighborY="456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BCA3D35-FC8E-4F29-9BCC-AE09D1CFE9E8}" type="pres">
      <dgm:prSet presAssocID="{E2AED3BE-049D-4865-8E17-54659E132758}" presName="level3hierChild" presStyleCnt="0"/>
      <dgm:spPr/>
    </dgm:pt>
    <dgm:pt modelId="{92C65987-F064-4E0E-B6C2-7EBFF21F7673}" type="pres">
      <dgm:prSet presAssocID="{6E2D9886-46B4-4F11-9821-E4703A34DEB5}" presName="conn2-1" presStyleLbl="parChTrans1D2" presStyleIdx="1" presStyleCnt="3"/>
      <dgm:spPr/>
      <dgm:t>
        <a:bodyPr/>
        <a:lstStyle/>
        <a:p>
          <a:endParaRPr lang="es-EC"/>
        </a:p>
      </dgm:t>
    </dgm:pt>
    <dgm:pt modelId="{8B57668C-15F0-4B16-9231-230CF6C8BE36}" type="pres">
      <dgm:prSet presAssocID="{6E2D9886-46B4-4F11-9821-E4703A34DEB5}" presName="connTx" presStyleLbl="parChTrans1D2" presStyleIdx="1" presStyleCnt="3"/>
      <dgm:spPr/>
      <dgm:t>
        <a:bodyPr/>
        <a:lstStyle/>
        <a:p>
          <a:endParaRPr lang="es-EC"/>
        </a:p>
      </dgm:t>
    </dgm:pt>
    <dgm:pt modelId="{E884648B-3DD1-4075-9E99-623BDF89CD87}" type="pres">
      <dgm:prSet presAssocID="{9C0510ED-ECA2-43E8-BD44-82B8056E0948}" presName="root2" presStyleCnt="0"/>
      <dgm:spPr/>
    </dgm:pt>
    <dgm:pt modelId="{B08C5A6F-CC62-4802-BBCF-A80D8D4EF8F5}" type="pres">
      <dgm:prSet presAssocID="{9C0510ED-ECA2-43E8-BD44-82B8056E0948}" presName="LevelTwoTextNode" presStyleLbl="node2" presStyleIdx="1" presStyleCnt="3" custScaleX="82577" custScaleY="5475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F0400F3-0437-40C2-82BE-08506800AA1A}" type="pres">
      <dgm:prSet presAssocID="{9C0510ED-ECA2-43E8-BD44-82B8056E0948}" presName="level3hierChild" presStyleCnt="0"/>
      <dgm:spPr/>
    </dgm:pt>
    <dgm:pt modelId="{80D6BEA6-6703-4377-8D58-B2A0DE807A1B}" type="pres">
      <dgm:prSet presAssocID="{6E927A12-6F81-4325-A1B1-A36A35B0D923}" presName="conn2-1" presStyleLbl="parChTrans1D2" presStyleIdx="2" presStyleCnt="3"/>
      <dgm:spPr/>
      <dgm:t>
        <a:bodyPr/>
        <a:lstStyle/>
        <a:p>
          <a:endParaRPr lang="es-EC"/>
        </a:p>
      </dgm:t>
    </dgm:pt>
    <dgm:pt modelId="{856B2BEF-9C63-4D5C-9A62-5E8123318F2F}" type="pres">
      <dgm:prSet presAssocID="{6E927A12-6F81-4325-A1B1-A36A35B0D923}" presName="connTx" presStyleLbl="parChTrans1D2" presStyleIdx="2" presStyleCnt="3"/>
      <dgm:spPr/>
      <dgm:t>
        <a:bodyPr/>
        <a:lstStyle/>
        <a:p>
          <a:endParaRPr lang="es-EC"/>
        </a:p>
      </dgm:t>
    </dgm:pt>
    <dgm:pt modelId="{7893E86A-3CC1-41A4-B4AB-EA97AE47488B}" type="pres">
      <dgm:prSet presAssocID="{61C75A79-1E6C-4D4D-90F1-FD10D8CC3AC8}" presName="root2" presStyleCnt="0"/>
      <dgm:spPr/>
    </dgm:pt>
    <dgm:pt modelId="{E3F22643-EBBF-48E7-98E9-E053EFB890A2}" type="pres">
      <dgm:prSet presAssocID="{61C75A79-1E6C-4D4D-90F1-FD10D8CC3AC8}" presName="LevelTwoTextNode" presStyleLbl="node2" presStyleIdx="2" presStyleCnt="3" custScaleX="79613" custScaleY="61409" custLinFactNeighborX="1255" custLinFactNeighborY="-629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D6BA1A1-967C-4DD3-868A-2262340356C5}" type="pres">
      <dgm:prSet presAssocID="{61C75A79-1E6C-4D4D-90F1-FD10D8CC3AC8}" presName="level3hierChild" presStyleCnt="0"/>
      <dgm:spPr/>
    </dgm:pt>
  </dgm:ptLst>
  <dgm:cxnLst>
    <dgm:cxn modelId="{339D18F6-2E2C-4B1E-B5C9-E0D5AADC2347}" srcId="{62C4D04F-29B9-4CCC-A8E5-6A8D3936E6F7}" destId="{9C0510ED-ECA2-43E8-BD44-82B8056E0948}" srcOrd="1" destOrd="0" parTransId="{6E2D9886-46B4-4F11-9821-E4703A34DEB5}" sibTransId="{EDD1AEBE-3A26-454F-BCCC-107E9D4EE43A}"/>
    <dgm:cxn modelId="{5C13EFD6-53C7-452C-A69C-52EA05F304EA}" type="presOf" srcId="{BB3DAABB-622C-4182-A235-14F0B576FF5D}" destId="{611631E3-730D-4D4A-A597-9C9BEC66F4B4}" srcOrd="0" destOrd="0" presId="urn:microsoft.com/office/officeart/2005/8/layout/hierarchy2"/>
    <dgm:cxn modelId="{2F57F0E5-B3D6-41AB-9810-C31F9F915FA4}" srcId="{62C4D04F-29B9-4CCC-A8E5-6A8D3936E6F7}" destId="{E2AED3BE-049D-4865-8E17-54659E132758}" srcOrd="0" destOrd="0" parTransId="{BB3DAABB-622C-4182-A235-14F0B576FF5D}" sibTransId="{ACB6104B-08D5-4398-BACE-EC459EC406B0}"/>
    <dgm:cxn modelId="{65A3D0F0-2DE0-40F7-BBDA-2E6D0E98C3AD}" type="presOf" srcId="{BB3DAABB-622C-4182-A235-14F0B576FF5D}" destId="{A32061D4-7505-4DE0-9D8A-D83ACB45F491}" srcOrd="1" destOrd="0" presId="urn:microsoft.com/office/officeart/2005/8/layout/hierarchy2"/>
    <dgm:cxn modelId="{5724F867-8A37-43D5-826A-A324B8EA6980}" type="presOf" srcId="{EDED2334-3E10-45FE-9078-8EEC5C6B9D4B}" destId="{5646630C-520F-4378-B93D-5BE11C4D7B81}" srcOrd="0" destOrd="0" presId="urn:microsoft.com/office/officeart/2005/8/layout/hierarchy2"/>
    <dgm:cxn modelId="{434F240B-868D-45C4-880F-0FF93D2E334E}" srcId="{EDED2334-3E10-45FE-9078-8EEC5C6B9D4B}" destId="{62C4D04F-29B9-4CCC-A8E5-6A8D3936E6F7}" srcOrd="0" destOrd="0" parTransId="{AC7960FC-91DA-492E-894C-6ED3A33196D2}" sibTransId="{1AD0E3CE-594D-456A-8DD9-CF4B142DE99E}"/>
    <dgm:cxn modelId="{BD36E18E-8A4A-45F6-8008-47DD1AE9DB5C}" type="presOf" srcId="{61C75A79-1E6C-4D4D-90F1-FD10D8CC3AC8}" destId="{E3F22643-EBBF-48E7-98E9-E053EFB890A2}" srcOrd="0" destOrd="0" presId="urn:microsoft.com/office/officeart/2005/8/layout/hierarchy2"/>
    <dgm:cxn modelId="{B384A55F-7BB1-46F8-8201-1B0244C1C9A2}" type="presOf" srcId="{6E927A12-6F81-4325-A1B1-A36A35B0D923}" destId="{856B2BEF-9C63-4D5C-9A62-5E8123318F2F}" srcOrd="1" destOrd="0" presId="urn:microsoft.com/office/officeart/2005/8/layout/hierarchy2"/>
    <dgm:cxn modelId="{D86E750D-D6DB-4BBE-85E4-9DD77C0EB04E}" type="presOf" srcId="{6E2D9886-46B4-4F11-9821-E4703A34DEB5}" destId="{92C65987-F064-4E0E-B6C2-7EBFF21F7673}" srcOrd="0" destOrd="0" presId="urn:microsoft.com/office/officeart/2005/8/layout/hierarchy2"/>
    <dgm:cxn modelId="{72FD2010-20D7-40D1-97CD-813D3C3868F4}" type="presOf" srcId="{62C4D04F-29B9-4CCC-A8E5-6A8D3936E6F7}" destId="{685BE9CC-1B2C-40A4-A3F5-8673DE65172E}" srcOrd="0" destOrd="0" presId="urn:microsoft.com/office/officeart/2005/8/layout/hierarchy2"/>
    <dgm:cxn modelId="{01A0CE27-576C-48CC-AD18-DFAA1F7C6FD6}" type="presOf" srcId="{6E927A12-6F81-4325-A1B1-A36A35B0D923}" destId="{80D6BEA6-6703-4377-8D58-B2A0DE807A1B}" srcOrd="0" destOrd="0" presId="urn:microsoft.com/office/officeart/2005/8/layout/hierarchy2"/>
    <dgm:cxn modelId="{479EE9E3-F62D-462B-ADAE-72A97ADBA8A8}" type="presOf" srcId="{9C0510ED-ECA2-43E8-BD44-82B8056E0948}" destId="{B08C5A6F-CC62-4802-BBCF-A80D8D4EF8F5}" srcOrd="0" destOrd="0" presId="urn:microsoft.com/office/officeart/2005/8/layout/hierarchy2"/>
    <dgm:cxn modelId="{E0EFFFC7-7E75-4624-81AA-535BFFCFA85F}" type="presOf" srcId="{6E2D9886-46B4-4F11-9821-E4703A34DEB5}" destId="{8B57668C-15F0-4B16-9231-230CF6C8BE36}" srcOrd="1" destOrd="0" presId="urn:microsoft.com/office/officeart/2005/8/layout/hierarchy2"/>
    <dgm:cxn modelId="{9C465D14-D0EB-4307-8517-EE2D59B2FAEF}" srcId="{62C4D04F-29B9-4CCC-A8E5-6A8D3936E6F7}" destId="{61C75A79-1E6C-4D4D-90F1-FD10D8CC3AC8}" srcOrd="2" destOrd="0" parTransId="{6E927A12-6F81-4325-A1B1-A36A35B0D923}" sibTransId="{7ED4C9ED-25CE-4CC4-A629-CD1C949C0AD1}"/>
    <dgm:cxn modelId="{5CBEC7FF-B93D-4723-8154-616195FDF221}" type="presOf" srcId="{E2AED3BE-049D-4865-8E17-54659E132758}" destId="{B6AEB1E4-5E0C-41DA-945A-7F5FADD345D7}" srcOrd="0" destOrd="0" presId="urn:microsoft.com/office/officeart/2005/8/layout/hierarchy2"/>
    <dgm:cxn modelId="{37CCB401-2253-42E4-AB77-52F8FCDFE07A}" type="presParOf" srcId="{5646630C-520F-4378-B93D-5BE11C4D7B81}" destId="{7DB4B007-26A2-43A6-ADB8-C1354BCAB2EF}" srcOrd="0" destOrd="0" presId="urn:microsoft.com/office/officeart/2005/8/layout/hierarchy2"/>
    <dgm:cxn modelId="{F48E57B8-30F1-4775-A83B-CA0F3CF15933}" type="presParOf" srcId="{7DB4B007-26A2-43A6-ADB8-C1354BCAB2EF}" destId="{685BE9CC-1B2C-40A4-A3F5-8673DE65172E}" srcOrd="0" destOrd="0" presId="urn:microsoft.com/office/officeart/2005/8/layout/hierarchy2"/>
    <dgm:cxn modelId="{CB9CDE0F-C451-4A46-808D-B9EBBA1B3AB1}" type="presParOf" srcId="{7DB4B007-26A2-43A6-ADB8-C1354BCAB2EF}" destId="{2B8F7E16-3143-4BEA-87E4-CB8E42499B05}" srcOrd="1" destOrd="0" presId="urn:microsoft.com/office/officeart/2005/8/layout/hierarchy2"/>
    <dgm:cxn modelId="{FF1FBF67-F3D6-481D-BF15-7646112506D6}" type="presParOf" srcId="{2B8F7E16-3143-4BEA-87E4-CB8E42499B05}" destId="{611631E3-730D-4D4A-A597-9C9BEC66F4B4}" srcOrd="0" destOrd="0" presId="urn:microsoft.com/office/officeart/2005/8/layout/hierarchy2"/>
    <dgm:cxn modelId="{FA411573-6371-40B1-960B-C73E1B09807C}" type="presParOf" srcId="{611631E3-730D-4D4A-A597-9C9BEC66F4B4}" destId="{A32061D4-7505-4DE0-9D8A-D83ACB45F491}" srcOrd="0" destOrd="0" presId="urn:microsoft.com/office/officeart/2005/8/layout/hierarchy2"/>
    <dgm:cxn modelId="{791FCE18-2BAE-45A5-887E-FD5437A5923A}" type="presParOf" srcId="{2B8F7E16-3143-4BEA-87E4-CB8E42499B05}" destId="{B5FB9A0F-812E-4083-BE6D-8FC1A4ECC0D7}" srcOrd="1" destOrd="0" presId="urn:microsoft.com/office/officeart/2005/8/layout/hierarchy2"/>
    <dgm:cxn modelId="{108CBB33-D7CE-4720-B224-FAFD12A6AF26}" type="presParOf" srcId="{B5FB9A0F-812E-4083-BE6D-8FC1A4ECC0D7}" destId="{B6AEB1E4-5E0C-41DA-945A-7F5FADD345D7}" srcOrd="0" destOrd="0" presId="urn:microsoft.com/office/officeart/2005/8/layout/hierarchy2"/>
    <dgm:cxn modelId="{0D419AA9-CE4D-4C54-96E8-00CAFFD89FDF}" type="presParOf" srcId="{B5FB9A0F-812E-4083-BE6D-8FC1A4ECC0D7}" destId="{4BCA3D35-FC8E-4F29-9BCC-AE09D1CFE9E8}" srcOrd="1" destOrd="0" presId="urn:microsoft.com/office/officeart/2005/8/layout/hierarchy2"/>
    <dgm:cxn modelId="{FC619BE7-1193-433A-B990-33A2B0080A07}" type="presParOf" srcId="{2B8F7E16-3143-4BEA-87E4-CB8E42499B05}" destId="{92C65987-F064-4E0E-B6C2-7EBFF21F7673}" srcOrd="2" destOrd="0" presId="urn:microsoft.com/office/officeart/2005/8/layout/hierarchy2"/>
    <dgm:cxn modelId="{85BCBA21-3D03-4D86-9788-BE7EC5EFB159}" type="presParOf" srcId="{92C65987-F064-4E0E-B6C2-7EBFF21F7673}" destId="{8B57668C-15F0-4B16-9231-230CF6C8BE36}" srcOrd="0" destOrd="0" presId="urn:microsoft.com/office/officeart/2005/8/layout/hierarchy2"/>
    <dgm:cxn modelId="{0C28C139-D863-43FF-B428-879F9E47FD9F}" type="presParOf" srcId="{2B8F7E16-3143-4BEA-87E4-CB8E42499B05}" destId="{E884648B-3DD1-4075-9E99-623BDF89CD87}" srcOrd="3" destOrd="0" presId="urn:microsoft.com/office/officeart/2005/8/layout/hierarchy2"/>
    <dgm:cxn modelId="{57E8CE12-4FF1-4BA4-9B19-71B001DCC43F}" type="presParOf" srcId="{E884648B-3DD1-4075-9E99-623BDF89CD87}" destId="{B08C5A6F-CC62-4802-BBCF-A80D8D4EF8F5}" srcOrd="0" destOrd="0" presId="urn:microsoft.com/office/officeart/2005/8/layout/hierarchy2"/>
    <dgm:cxn modelId="{59A52F1C-7DEA-4323-A1B1-A04EFF826A0A}" type="presParOf" srcId="{E884648B-3DD1-4075-9E99-623BDF89CD87}" destId="{9F0400F3-0437-40C2-82BE-08506800AA1A}" srcOrd="1" destOrd="0" presId="urn:microsoft.com/office/officeart/2005/8/layout/hierarchy2"/>
    <dgm:cxn modelId="{CDB036E7-8D7F-4F6A-A3EA-BC7B5EBA508C}" type="presParOf" srcId="{2B8F7E16-3143-4BEA-87E4-CB8E42499B05}" destId="{80D6BEA6-6703-4377-8D58-B2A0DE807A1B}" srcOrd="4" destOrd="0" presId="urn:microsoft.com/office/officeart/2005/8/layout/hierarchy2"/>
    <dgm:cxn modelId="{1B9A56A8-E014-4E23-BDBD-6C133C603113}" type="presParOf" srcId="{80D6BEA6-6703-4377-8D58-B2A0DE807A1B}" destId="{856B2BEF-9C63-4D5C-9A62-5E8123318F2F}" srcOrd="0" destOrd="0" presId="urn:microsoft.com/office/officeart/2005/8/layout/hierarchy2"/>
    <dgm:cxn modelId="{BF9B8556-1465-4B7D-BE19-0D4A120A0434}" type="presParOf" srcId="{2B8F7E16-3143-4BEA-87E4-CB8E42499B05}" destId="{7893E86A-3CC1-41A4-B4AB-EA97AE47488B}" srcOrd="5" destOrd="0" presId="urn:microsoft.com/office/officeart/2005/8/layout/hierarchy2"/>
    <dgm:cxn modelId="{C7B7D9BA-4883-41A0-A060-4B6EFA3161A5}" type="presParOf" srcId="{7893E86A-3CC1-41A4-B4AB-EA97AE47488B}" destId="{E3F22643-EBBF-48E7-98E9-E053EFB890A2}" srcOrd="0" destOrd="0" presId="urn:microsoft.com/office/officeart/2005/8/layout/hierarchy2"/>
    <dgm:cxn modelId="{CE75D42D-3074-479E-B7BF-F82F59869EBD}" type="presParOf" srcId="{7893E86A-3CC1-41A4-B4AB-EA97AE47488B}" destId="{5D6BA1A1-967C-4DD3-868A-2262340356C5}" srcOrd="1" destOrd="0" presId="urn:microsoft.com/office/officeart/2005/8/layout/hierarchy2"/>
  </dgm:cxnLst>
  <dgm:bg>
    <a:blipFill dpi="0" rotWithShape="1">
      <a:blip xmlns:r="http://schemas.openxmlformats.org/officeDocument/2006/relationships" r:embed="rId1">
        <a:extLst>
          <a:ext uri="{837473B0-CC2E-450A-ABE3-18F120FF3D39}">
            <a1611:picAttrSrcUrl xmlns:a1611="http://schemas.microsoft.com/office/drawing/2016/11/main" xmlns="" r:id="rId2"/>
          </a:ext>
        </a:extLst>
      </a:blip>
      <a:srcRect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810E10D-BB6E-46E2-9972-2842689B4CEE}" type="doc">
      <dgm:prSet loTypeId="urn:microsoft.com/office/officeart/2008/layout/PictureAccent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5385495-1216-433E-813C-C11E18DC05DD}">
      <dgm:prSet phldrT="[Texto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C" sz="1800" b="1" dirty="0"/>
            <a:t>IMPACTO PRESUPUESTARIO EN LA DISTRIBUCIÓN INGRESO.</a:t>
          </a:r>
        </a:p>
      </dgm:t>
    </dgm:pt>
    <dgm:pt modelId="{D3E63C5D-DA19-4DEF-B2C1-BC92487DD652}" type="parTrans" cxnId="{85886566-C16E-498B-8303-9CB7027AFBA0}">
      <dgm:prSet/>
      <dgm:spPr/>
      <dgm:t>
        <a:bodyPr/>
        <a:lstStyle/>
        <a:p>
          <a:endParaRPr lang="es-EC" sz="1400"/>
        </a:p>
      </dgm:t>
    </dgm:pt>
    <dgm:pt modelId="{12F55CB4-5761-4D78-A07D-CD59AEEF638D}" type="sibTrans" cxnId="{85886566-C16E-498B-8303-9CB7027AFBA0}">
      <dgm:prSet/>
      <dgm:spPr/>
      <dgm:t>
        <a:bodyPr/>
        <a:lstStyle/>
        <a:p>
          <a:endParaRPr lang="es-EC" sz="1400"/>
        </a:p>
      </dgm:t>
    </dgm:pt>
    <dgm:pt modelId="{6C9CB728-214F-4643-9492-ED94EB61BAAD}">
      <dgm:prSet phldrT="[Texto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C" sz="1800" b="1" dirty="0"/>
            <a:t>PLANIFICACIÓN CONTROLA LOS EJES DE DEFENSA</a:t>
          </a:r>
        </a:p>
      </dgm:t>
    </dgm:pt>
    <dgm:pt modelId="{023E2340-0304-4BD9-B0F2-F9133A2F562B}" type="parTrans" cxnId="{E00A6769-11EB-45D1-94AC-3C5058EDE467}">
      <dgm:prSet/>
      <dgm:spPr/>
      <dgm:t>
        <a:bodyPr/>
        <a:lstStyle/>
        <a:p>
          <a:endParaRPr lang="es-EC" sz="1400"/>
        </a:p>
      </dgm:t>
    </dgm:pt>
    <dgm:pt modelId="{4565727E-2C25-4B97-BE43-5FB8F3C02105}" type="sibTrans" cxnId="{E00A6769-11EB-45D1-94AC-3C5058EDE467}">
      <dgm:prSet/>
      <dgm:spPr/>
      <dgm:t>
        <a:bodyPr/>
        <a:lstStyle/>
        <a:p>
          <a:endParaRPr lang="es-EC" sz="1400"/>
        </a:p>
      </dgm:t>
    </dgm:pt>
    <dgm:pt modelId="{DD3CCBE9-9E87-4D0D-AAE0-5D4922C1C4C1}">
      <dgm:prSet phldrT="[Texto]" custT="1"/>
      <dgm:spPr>
        <a:solidFill>
          <a:schemeClr val="tx1"/>
        </a:solidFill>
      </dgm:spPr>
      <dgm:t>
        <a:bodyPr/>
        <a:lstStyle/>
        <a:p>
          <a:r>
            <a:rPr lang="es-EC" sz="4400" b="1" dirty="0"/>
            <a:t>REGIONAL</a:t>
          </a:r>
        </a:p>
      </dgm:t>
    </dgm:pt>
    <dgm:pt modelId="{1E8143A8-7EC7-4B54-9C94-839B0A4AAC9D}" type="sibTrans" cxnId="{1E07A1AD-0F62-4B3F-BEC3-0E3406A572A2}">
      <dgm:prSet/>
      <dgm:spPr/>
      <dgm:t>
        <a:bodyPr/>
        <a:lstStyle/>
        <a:p>
          <a:endParaRPr lang="es-EC" sz="1400"/>
        </a:p>
      </dgm:t>
    </dgm:pt>
    <dgm:pt modelId="{CB9C876F-A5F3-47D4-AB81-42686BDD768B}" type="parTrans" cxnId="{1E07A1AD-0F62-4B3F-BEC3-0E3406A572A2}">
      <dgm:prSet/>
      <dgm:spPr/>
      <dgm:t>
        <a:bodyPr/>
        <a:lstStyle/>
        <a:p>
          <a:endParaRPr lang="es-EC" sz="1400"/>
        </a:p>
      </dgm:t>
    </dgm:pt>
    <dgm:pt modelId="{58F09567-F247-4E3D-8FF4-E27207B93E56}">
      <dgm:prSet phldrT="[Texto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C" sz="1800" b="1" dirty="0"/>
            <a:t>ATLAS COMPARATIVO: OPERACIONES MILITARES, CAPACIDAD RESPUESTA, PERSONAL Y MEDIOS.</a:t>
          </a:r>
        </a:p>
      </dgm:t>
    </dgm:pt>
    <dgm:pt modelId="{08ECD232-DF1C-448B-94D7-BA2C7CB56C65}" type="parTrans" cxnId="{08BA055D-364E-4E4B-9C4F-54AACBE3F227}">
      <dgm:prSet/>
      <dgm:spPr/>
      <dgm:t>
        <a:bodyPr/>
        <a:lstStyle/>
        <a:p>
          <a:endParaRPr lang="es-EC" sz="1400"/>
        </a:p>
      </dgm:t>
    </dgm:pt>
    <dgm:pt modelId="{12094855-F150-47D4-A38E-CB4E5F74DF0D}" type="sibTrans" cxnId="{08BA055D-364E-4E4B-9C4F-54AACBE3F227}">
      <dgm:prSet/>
      <dgm:spPr/>
      <dgm:t>
        <a:bodyPr/>
        <a:lstStyle/>
        <a:p>
          <a:endParaRPr lang="es-EC" sz="1400"/>
        </a:p>
      </dgm:t>
    </dgm:pt>
    <dgm:pt modelId="{791BDFCA-57E5-481E-816D-D5A97B6202B7}" type="pres">
      <dgm:prSet presAssocID="{B810E10D-BB6E-46E2-9972-2842689B4CE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EC7D08A2-6CA4-4387-A461-513D36438B48}" type="pres">
      <dgm:prSet presAssocID="{DD3CCBE9-9E87-4D0D-AAE0-5D4922C1C4C1}" presName="root" presStyleCnt="0">
        <dgm:presLayoutVars>
          <dgm:chMax/>
          <dgm:chPref val="4"/>
        </dgm:presLayoutVars>
      </dgm:prSet>
      <dgm:spPr/>
    </dgm:pt>
    <dgm:pt modelId="{560678D2-5029-430E-B108-8AA7A98441D5}" type="pres">
      <dgm:prSet presAssocID="{DD3CCBE9-9E87-4D0D-AAE0-5D4922C1C4C1}" presName="rootComposite" presStyleCnt="0">
        <dgm:presLayoutVars/>
      </dgm:prSet>
      <dgm:spPr/>
    </dgm:pt>
    <dgm:pt modelId="{A1958A08-F08D-4F79-968A-CC84FEB8C449}" type="pres">
      <dgm:prSet presAssocID="{DD3CCBE9-9E87-4D0D-AAE0-5D4922C1C4C1}" presName="rootText" presStyleLbl="node0" presStyleIdx="0" presStyleCnt="1" custLinFactNeighborX="675" custLinFactNeighborY="-166">
        <dgm:presLayoutVars>
          <dgm:chMax/>
          <dgm:chPref val="4"/>
        </dgm:presLayoutVars>
      </dgm:prSet>
      <dgm:spPr/>
      <dgm:t>
        <a:bodyPr/>
        <a:lstStyle/>
        <a:p>
          <a:endParaRPr lang="es-EC"/>
        </a:p>
      </dgm:t>
    </dgm:pt>
    <dgm:pt modelId="{A4F89A8B-F989-401F-9335-2B53889D5EA2}" type="pres">
      <dgm:prSet presAssocID="{DD3CCBE9-9E87-4D0D-AAE0-5D4922C1C4C1}" presName="childShape" presStyleCnt="0">
        <dgm:presLayoutVars>
          <dgm:chMax val="0"/>
          <dgm:chPref val="0"/>
        </dgm:presLayoutVars>
      </dgm:prSet>
      <dgm:spPr/>
    </dgm:pt>
    <dgm:pt modelId="{815DA56B-DC4E-436B-86DE-D8959A050A26}" type="pres">
      <dgm:prSet presAssocID="{85385495-1216-433E-813C-C11E18DC05DD}" presName="childComposite" presStyleCnt="0">
        <dgm:presLayoutVars>
          <dgm:chMax val="0"/>
          <dgm:chPref val="0"/>
        </dgm:presLayoutVars>
      </dgm:prSet>
      <dgm:spPr/>
    </dgm:pt>
    <dgm:pt modelId="{1532A829-28E1-4AE2-AF48-2D27156EEC01}" type="pres">
      <dgm:prSet presAssocID="{85385495-1216-433E-813C-C11E18DC05DD}" presName="Image" presStyleLbl="nod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50000" r="-50000"/>
          </a:stretch>
        </a:blipFill>
        <a:ln>
          <a:solidFill>
            <a:schemeClr val="tx1"/>
          </a:solidFill>
        </a:ln>
      </dgm:spPr>
    </dgm:pt>
    <dgm:pt modelId="{E640281B-6B21-417E-96B9-B155A852E3E3}" type="pres">
      <dgm:prSet presAssocID="{85385495-1216-433E-813C-C11E18DC05DD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4B6056-E683-400A-A72A-57DE24AE55BD}" type="pres">
      <dgm:prSet presAssocID="{6C9CB728-214F-4643-9492-ED94EB61BAAD}" presName="childComposite" presStyleCnt="0">
        <dgm:presLayoutVars>
          <dgm:chMax val="0"/>
          <dgm:chPref val="0"/>
        </dgm:presLayoutVars>
      </dgm:prSet>
      <dgm:spPr/>
    </dgm:pt>
    <dgm:pt modelId="{5D4879EC-DDCF-47F6-8A5F-11FEE1EDBD21}" type="pres">
      <dgm:prSet presAssocID="{6C9CB728-214F-4643-9492-ED94EB61BAAD}" presName="Image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21000" b="-21000"/>
          </a:stretch>
        </a:blipFill>
        <a:ln>
          <a:solidFill>
            <a:schemeClr val="tx1"/>
          </a:solidFill>
        </a:ln>
      </dgm:spPr>
    </dgm:pt>
    <dgm:pt modelId="{2907B68E-3E1E-447F-96FE-622D335C5E81}" type="pres">
      <dgm:prSet presAssocID="{6C9CB728-214F-4643-9492-ED94EB61BAAD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1FB4C2-4D26-4BD3-9588-FA79E959124B}" type="pres">
      <dgm:prSet presAssocID="{58F09567-F247-4E3D-8FF4-E27207B93E56}" presName="childComposite" presStyleCnt="0">
        <dgm:presLayoutVars>
          <dgm:chMax val="0"/>
          <dgm:chPref val="0"/>
        </dgm:presLayoutVars>
      </dgm:prSet>
      <dgm:spPr/>
    </dgm:pt>
    <dgm:pt modelId="{AA37E3AE-3C1F-48AB-82EF-3A12DABAE0B8}" type="pres">
      <dgm:prSet presAssocID="{58F09567-F247-4E3D-8FF4-E27207B93E56}" presName="Image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21000" b="-21000"/>
          </a:stretch>
        </a:blipFill>
        <a:ln>
          <a:solidFill>
            <a:schemeClr val="tx1"/>
          </a:solidFill>
        </a:ln>
      </dgm:spPr>
    </dgm:pt>
    <dgm:pt modelId="{19CB2C1F-6256-4C58-BAE8-8A341FA65116}" type="pres">
      <dgm:prSet presAssocID="{58F09567-F247-4E3D-8FF4-E27207B93E56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5886566-C16E-498B-8303-9CB7027AFBA0}" srcId="{DD3CCBE9-9E87-4D0D-AAE0-5D4922C1C4C1}" destId="{85385495-1216-433E-813C-C11E18DC05DD}" srcOrd="0" destOrd="0" parTransId="{D3E63C5D-DA19-4DEF-B2C1-BC92487DD652}" sibTransId="{12F55CB4-5761-4D78-A07D-CD59AEEF638D}"/>
    <dgm:cxn modelId="{08BA055D-364E-4E4B-9C4F-54AACBE3F227}" srcId="{DD3CCBE9-9E87-4D0D-AAE0-5D4922C1C4C1}" destId="{58F09567-F247-4E3D-8FF4-E27207B93E56}" srcOrd="2" destOrd="0" parTransId="{08ECD232-DF1C-448B-94D7-BA2C7CB56C65}" sibTransId="{12094855-F150-47D4-A38E-CB4E5F74DF0D}"/>
    <dgm:cxn modelId="{F3CE35B7-871B-4BE9-BD56-77B50EFEBDD9}" type="presOf" srcId="{B810E10D-BB6E-46E2-9972-2842689B4CEE}" destId="{791BDFCA-57E5-481E-816D-D5A97B6202B7}" srcOrd="0" destOrd="0" presId="urn:microsoft.com/office/officeart/2008/layout/PictureAccentList"/>
    <dgm:cxn modelId="{6F6429DE-F300-4F50-92EA-E974706B783B}" type="presOf" srcId="{58F09567-F247-4E3D-8FF4-E27207B93E56}" destId="{19CB2C1F-6256-4C58-BAE8-8A341FA65116}" srcOrd="0" destOrd="0" presId="urn:microsoft.com/office/officeart/2008/layout/PictureAccentList"/>
    <dgm:cxn modelId="{FBD99B94-5470-4E43-B2BB-0F4D2BF9BA7D}" type="presOf" srcId="{DD3CCBE9-9E87-4D0D-AAE0-5D4922C1C4C1}" destId="{A1958A08-F08D-4F79-968A-CC84FEB8C449}" srcOrd="0" destOrd="0" presId="urn:microsoft.com/office/officeart/2008/layout/PictureAccentList"/>
    <dgm:cxn modelId="{F74E5203-FCCA-4EE4-98C7-E383E5DF5BEB}" type="presOf" srcId="{85385495-1216-433E-813C-C11E18DC05DD}" destId="{E640281B-6B21-417E-96B9-B155A852E3E3}" srcOrd="0" destOrd="0" presId="urn:microsoft.com/office/officeart/2008/layout/PictureAccentList"/>
    <dgm:cxn modelId="{DDF5A7AA-E1DE-41B0-88E4-34592C9B209E}" type="presOf" srcId="{6C9CB728-214F-4643-9492-ED94EB61BAAD}" destId="{2907B68E-3E1E-447F-96FE-622D335C5E81}" srcOrd="0" destOrd="0" presId="urn:microsoft.com/office/officeart/2008/layout/PictureAccentList"/>
    <dgm:cxn modelId="{1E07A1AD-0F62-4B3F-BEC3-0E3406A572A2}" srcId="{B810E10D-BB6E-46E2-9972-2842689B4CEE}" destId="{DD3CCBE9-9E87-4D0D-AAE0-5D4922C1C4C1}" srcOrd="0" destOrd="0" parTransId="{CB9C876F-A5F3-47D4-AB81-42686BDD768B}" sibTransId="{1E8143A8-7EC7-4B54-9C94-839B0A4AAC9D}"/>
    <dgm:cxn modelId="{E00A6769-11EB-45D1-94AC-3C5058EDE467}" srcId="{DD3CCBE9-9E87-4D0D-AAE0-5D4922C1C4C1}" destId="{6C9CB728-214F-4643-9492-ED94EB61BAAD}" srcOrd="1" destOrd="0" parTransId="{023E2340-0304-4BD9-B0F2-F9133A2F562B}" sibTransId="{4565727E-2C25-4B97-BE43-5FB8F3C02105}"/>
    <dgm:cxn modelId="{E0147289-CFF4-4E9D-9C73-C19AA274B22A}" type="presParOf" srcId="{791BDFCA-57E5-481E-816D-D5A97B6202B7}" destId="{EC7D08A2-6CA4-4387-A461-513D36438B48}" srcOrd="0" destOrd="0" presId="urn:microsoft.com/office/officeart/2008/layout/PictureAccentList"/>
    <dgm:cxn modelId="{66F20505-5D88-413F-BDB0-ACE7DEA04B5C}" type="presParOf" srcId="{EC7D08A2-6CA4-4387-A461-513D36438B48}" destId="{560678D2-5029-430E-B108-8AA7A98441D5}" srcOrd="0" destOrd="0" presId="urn:microsoft.com/office/officeart/2008/layout/PictureAccentList"/>
    <dgm:cxn modelId="{6900EF82-F382-4101-833C-4D0EA97FF37D}" type="presParOf" srcId="{560678D2-5029-430E-B108-8AA7A98441D5}" destId="{A1958A08-F08D-4F79-968A-CC84FEB8C449}" srcOrd="0" destOrd="0" presId="urn:microsoft.com/office/officeart/2008/layout/PictureAccentList"/>
    <dgm:cxn modelId="{D3BD65B9-D038-46E5-9E5B-AF52FB0C038E}" type="presParOf" srcId="{EC7D08A2-6CA4-4387-A461-513D36438B48}" destId="{A4F89A8B-F989-401F-9335-2B53889D5EA2}" srcOrd="1" destOrd="0" presId="urn:microsoft.com/office/officeart/2008/layout/PictureAccentList"/>
    <dgm:cxn modelId="{AD58D8D7-8C32-4A1B-ACF2-5288068D950C}" type="presParOf" srcId="{A4F89A8B-F989-401F-9335-2B53889D5EA2}" destId="{815DA56B-DC4E-436B-86DE-D8959A050A26}" srcOrd="0" destOrd="0" presId="urn:microsoft.com/office/officeart/2008/layout/PictureAccentList"/>
    <dgm:cxn modelId="{1D75BF1C-9010-4F11-8EAD-DA993B292FA9}" type="presParOf" srcId="{815DA56B-DC4E-436B-86DE-D8959A050A26}" destId="{1532A829-28E1-4AE2-AF48-2D27156EEC01}" srcOrd="0" destOrd="0" presId="urn:microsoft.com/office/officeart/2008/layout/PictureAccentList"/>
    <dgm:cxn modelId="{16BD1B18-6286-43F6-8316-28D5EB4ECDC5}" type="presParOf" srcId="{815DA56B-DC4E-436B-86DE-D8959A050A26}" destId="{E640281B-6B21-417E-96B9-B155A852E3E3}" srcOrd="1" destOrd="0" presId="urn:microsoft.com/office/officeart/2008/layout/PictureAccentList"/>
    <dgm:cxn modelId="{D24D0411-6F46-4B87-8656-11B18E012ABA}" type="presParOf" srcId="{A4F89A8B-F989-401F-9335-2B53889D5EA2}" destId="{3F4B6056-E683-400A-A72A-57DE24AE55BD}" srcOrd="1" destOrd="0" presId="urn:microsoft.com/office/officeart/2008/layout/PictureAccentList"/>
    <dgm:cxn modelId="{9298A12D-95DB-4074-81BA-CB020776AA46}" type="presParOf" srcId="{3F4B6056-E683-400A-A72A-57DE24AE55BD}" destId="{5D4879EC-DDCF-47F6-8A5F-11FEE1EDBD21}" srcOrd="0" destOrd="0" presId="urn:microsoft.com/office/officeart/2008/layout/PictureAccentList"/>
    <dgm:cxn modelId="{53FF3789-1367-4464-9934-D37F43A6AADC}" type="presParOf" srcId="{3F4B6056-E683-400A-A72A-57DE24AE55BD}" destId="{2907B68E-3E1E-447F-96FE-622D335C5E81}" srcOrd="1" destOrd="0" presId="urn:microsoft.com/office/officeart/2008/layout/PictureAccentList"/>
    <dgm:cxn modelId="{B25F8A27-5796-4FB5-A4C6-21DFB697F60F}" type="presParOf" srcId="{A4F89A8B-F989-401F-9335-2B53889D5EA2}" destId="{4D1FB4C2-4D26-4BD3-9588-FA79E959124B}" srcOrd="2" destOrd="0" presId="urn:microsoft.com/office/officeart/2008/layout/PictureAccentList"/>
    <dgm:cxn modelId="{B92E0180-11EC-445C-99DB-BACC6F1FCB7A}" type="presParOf" srcId="{4D1FB4C2-4D26-4BD3-9588-FA79E959124B}" destId="{AA37E3AE-3C1F-48AB-82EF-3A12DABAE0B8}" srcOrd="0" destOrd="0" presId="urn:microsoft.com/office/officeart/2008/layout/PictureAccentList"/>
    <dgm:cxn modelId="{C536EC6A-02EA-4389-BF6A-AF35E5739E3E}" type="presParOf" srcId="{4D1FB4C2-4D26-4BD3-9588-FA79E959124B}" destId="{19CB2C1F-6256-4C58-BAE8-8A341FA65116}" srcOrd="1" destOrd="0" presId="urn:microsoft.com/office/officeart/2008/layout/PictureAccentList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6311E0F-D82B-4EFC-8569-81E8B0CCF29E}" type="doc">
      <dgm:prSet loTypeId="urn:microsoft.com/office/officeart/2005/8/layout/radial4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3421C7B-CE95-4F66-93F7-C02A31297CB6}">
      <dgm:prSet phldrT="[Texto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C" b="1" dirty="0">
              <a:solidFill>
                <a:srgbClr val="FFFF99"/>
              </a:solidFill>
            </a:rPr>
            <a:t>PLANIFICACIÓN </a:t>
          </a:r>
        </a:p>
      </dgm:t>
    </dgm:pt>
    <dgm:pt modelId="{B9873FED-52BF-4B60-BD5C-B0B6395DF4FD}" type="parTrans" cxnId="{077D8CA9-1824-401D-893D-1F9E8C0A9001}">
      <dgm:prSet/>
      <dgm:spPr/>
      <dgm:t>
        <a:bodyPr/>
        <a:lstStyle/>
        <a:p>
          <a:endParaRPr lang="es-EC" b="1"/>
        </a:p>
      </dgm:t>
    </dgm:pt>
    <dgm:pt modelId="{E4C02425-E5B4-4CA4-9F72-3117A85B917B}" type="sibTrans" cxnId="{077D8CA9-1824-401D-893D-1F9E8C0A9001}">
      <dgm:prSet/>
      <dgm:spPr/>
      <dgm:t>
        <a:bodyPr/>
        <a:lstStyle/>
        <a:p>
          <a:endParaRPr lang="es-EC" b="1"/>
        </a:p>
      </dgm:t>
    </dgm:pt>
    <dgm:pt modelId="{E9240448-27C2-4A77-8268-2FEBEE445C39}">
      <dgm:prSet phldrT="[Texto]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es-EC" b="1" dirty="0"/>
            <a:t>PRESUPUESTO</a:t>
          </a:r>
        </a:p>
      </dgm:t>
    </dgm:pt>
    <dgm:pt modelId="{841C79A0-B3D9-4322-AEBF-A99BBF046625}" type="parTrans" cxnId="{919F6368-F200-417C-8CD1-30C2A651EA44}">
      <dgm:prSet/>
      <dgm:spPr/>
      <dgm:t>
        <a:bodyPr/>
        <a:lstStyle/>
        <a:p>
          <a:endParaRPr lang="es-EC" b="1"/>
        </a:p>
      </dgm:t>
    </dgm:pt>
    <dgm:pt modelId="{FC8B79B1-5224-42BA-A1F5-6B432A2CA868}" type="sibTrans" cxnId="{919F6368-F200-417C-8CD1-30C2A651EA44}">
      <dgm:prSet/>
      <dgm:spPr/>
      <dgm:t>
        <a:bodyPr/>
        <a:lstStyle/>
        <a:p>
          <a:endParaRPr lang="es-EC" b="1"/>
        </a:p>
      </dgm:t>
    </dgm:pt>
    <dgm:pt modelId="{0A9F8C1F-F5CD-4DA9-A558-5B8245E29866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b="1" dirty="0"/>
            <a:t>CICLO DE LAS POLÍTICAS</a:t>
          </a:r>
        </a:p>
      </dgm:t>
    </dgm:pt>
    <dgm:pt modelId="{C4F4CF1E-F4D0-44AD-97DF-670BF4631D06}" type="parTrans" cxnId="{288F047B-BB1E-4E39-9A6E-6DCCB57639E6}">
      <dgm:prSet/>
      <dgm:spPr/>
      <dgm:t>
        <a:bodyPr/>
        <a:lstStyle/>
        <a:p>
          <a:endParaRPr lang="es-EC" b="1"/>
        </a:p>
      </dgm:t>
    </dgm:pt>
    <dgm:pt modelId="{CE7354F8-D0FF-4599-BC75-FA534C6E2551}" type="sibTrans" cxnId="{288F047B-BB1E-4E39-9A6E-6DCCB57639E6}">
      <dgm:prSet/>
      <dgm:spPr/>
      <dgm:t>
        <a:bodyPr/>
        <a:lstStyle/>
        <a:p>
          <a:endParaRPr lang="es-EC" b="1"/>
        </a:p>
      </dgm:t>
    </dgm:pt>
    <dgm:pt modelId="{B1186733-897E-43EE-8AFB-C6A64D471470}">
      <dgm:prSet phldrT="[Texto]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es-EC" b="1" dirty="0"/>
            <a:t>FORMULACIÓN PRESUPUESTARIA</a:t>
          </a:r>
        </a:p>
      </dgm:t>
    </dgm:pt>
    <dgm:pt modelId="{99DB1A29-A15E-49C3-81C6-9C84D3D65A77}" type="parTrans" cxnId="{6AD8FD76-0580-4CF5-98F0-950EFC3F17FE}">
      <dgm:prSet/>
      <dgm:spPr/>
      <dgm:t>
        <a:bodyPr/>
        <a:lstStyle/>
        <a:p>
          <a:endParaRPr lang="es-EC" b="1"/>
        </a:p>
      </dgm:t>
    </dgm:pt>
    <dgm:pt modelId="{0639ABB2-B4D9-482E-8BC6-DC5B144E6685}" type="sibTrans" cxnId="{6AD8FD76-0580-4CF5-98F0-950EFC3F17FE}">
      <dgm:prSet/>
      <dgm:spPr/>
      <dgm:t>
        <a:bodyPr/>
        <a:lstStyle/>
        <a:p>
          <a:endParaRPr lang="es-EC" b="1"/>
        </a:p>
      </dgm:t>
    </dgm:pt>
    <dgm:pt modelId="{33146711-F9D1-418C-A172-8338DBD87C40}" type="pres">
      <dgm:prSet presAssocID="{66311E0F-D82B-4EFC-8569-81E8B0CCF29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A2375C6-3B1A-4300-9095-0D4A839B0207}" type="pres">
      <dgm:prSet presAssocID="{E3421C7B-CE95-4F66-93F7-C02A31297CB6}" presName="centerShape" presStyleLbl="node0" presStyleIdx="0" presStyleCnt="1"/>
      <dgm:spPr/>
      <dgm:t>
        <a:bodyPr/>
        <a:lstStyle/>
        <a:p>
          <a:endParaRPr lang="es-EC"/>
        </a:p>
      </dgm:t>
    </dgm:pt>
    <dgm:pt modelId="{1CF4980E-3912-4544-8CCC-27AE126F77FD}" type="pres">
      <dgm:prSet presAssocID="{841C79A0-B3D9-4322-AEBF-A99BBF046625}" presName="parTrans" presStyleLbl="bgSibTrans2D1" presStyleIdx="0" presStyleCnt="3"/>
      <dgm:spPr/>
      <dgm:t>
        <a:bodyPr/>
        <a:lstStyle/>
        <a:p>
          <a:endParaRPr lang="es-EC"/>
        </a:p>
      </dgm:t>
    </dgm:pt>
    <dgm:pt modelId="{2D5EEE09-ACDC-490C-A885-FC5FC615C58A}" type="pres">
      <dgm:prSet presAssocID="{E9240448-27C2-4A77-8268-2FEBEE445C3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EEF6F9-CA08-4970-8725-3AAECE7929EF}" type="pres">
      <dgm:prSet presAssocID="{C4F4CF1E-F4D0-44AD-97DF-670BF4631D06}" presName="parTrans" presStyleLbl="bgSibTrans2D1" presStyleIdx="1" presStyleCnt="3"/>
      <dgm:spPr/>
      <dgm:t>
        <a:bodyPr/>
        <a:lstStyle/>
        <a:p>
          <a:endParaRPr lang="es-EC"/>
        </a:p>
      </dgm:t>
    </dgm:pt>
    <dgm:pt modelId="{DC388EA3-5E4C-43AB-8E37-7DB50ED10320}" type="pres">
      <dgm:prSet presAssocID="{0A9F8C1F-F5CD-4DA9-A558-5B8245E2986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D2CAE0-B957-49B8-BBD0-6791242CA84F}" type="pres">
      <dgm:prSet presAssocID="{99DB1A29-A15E-49C3-81C6-9C84D3D65A77}" presName="parTrans" presStyleLbl="bgSibTrans2D1" presStyleIdx="2" presStyleCnt="3"/>
      <dgm:spPr/>
      <dgm:t>
        <a:bodyPr/>
        <a:lstStyle/>
        <a:p>
          <a:endParaRPr lang="es-EC"/>
        </a:p>
      </dgm:t>
    </dgm:pt>
    <dgm:pt modelId="{A971A944-3CF3-4C25-8735-3251EBDF454D}" type="pres">
      <dgm:prSet presAssocID="{B1186733-897E-43EE-8AFB-C6A64D47147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025794B-37DA-4843-A735-317B043057D9}" type="presOf" srcId="{E9240448-27C2-4A77-8268-2FEBEE445C39}" destId="{2D5EEE09-ACDC-490C-A885-FC5FC615C58A}" srcOrd="0" destOrd="0" presId="urn:microsoft.com/office/officeart/2005/8/layout/radial4"/>
    <dgm:cxn modelId="{D0AD8C12-605F-42C8-A309-730A70A851E5}" type="presOf" srcId="{E3421C7B-CE95-4F66-93F7-C02A31297CB6}" destId="{1A2375C6-3B1A-4300-9095-0D4A839B0207}" srcOrd="0" destOrd="0" presId="urn:microsoft.com/office/officeart/2005/8/layout/radial4"/>
    <dgm:cxn modelId="{57CAC79B-7A44-43F9-83F7-D0C523E8FCB0}" type="presOf" srcId="{99DB1A29-A15E-49C3-81C6-9C84D3D65A77}" destId="{10D2CAE0-B957-49B8-BBD0-6791242CA84F}" srcOrd="0" destOrd="0" presId="urn:microsoft.com/office/officeart/2005/8/layout/radial4"/>
    <dgm:cxn modelId="{A71F9C22-90B0-44AE-84F8-B13F68CCFD33}" type="presOf" srcId="{66311E0F-D82B-4EFC-8569-81E8B0CCF29E}" destId="{33146711-F9D1-418C-A172-8338DBD87C40}" srcOrd="0" destOrd="0" presId="urn:microsoft.com/office/officeart/2005/8/layout/radial4"/>
    <dgm:cxn modelId="{093A8435-B1A7-4486-8669-C736A7C6D89F}" type="presOf" srcId="{841C79A0-B3D9-4322-AEBF-A99BBF046625}" destId="{1CF4980E-3912-4544-8CCC-27AE126F77FD}" srcOrd="0" destOrd="0" presId="urn:microsoft.com/office/officeart/2005/8/layout/radial4"/>
    <dgm:cxn modelId="{077D8CA9-1824-401D-893D-1F9E8C0A9001}" srcId="{66311E0F-D82B-4EFC-8569-81E8B0CCF29E}" destId="{E3421C7B-CE95-4F66-93F7-C02A31297CB6}" srcOrd="0" destOrd="0" parTransId="{B9873FED-52BF-4B60-BD5C-B0B6395DF4FD}" sibTransId="{E4C02425-E5B4-4CA4-9F72-3117A85B917B}"/>
    <dgm:cxn modelId="{288F047B-BB1E-4E39-9A6E-6DCCB57639E6}" srcId="{E3421C7B-CE95-4F66-93F7-C02A31297CB6}" destId="{0A9F8C1F-F5CD-4DA9-A558-5B8245E29866}" srcOrd="1" destOrd="0" parTransId="{C4F4CF1E-F4D0-44AD-97DF-670BF4631D06}" sibTransId="{CE7354F8-D0FF-4599-BC75-FA534C6E2551}"/>
    <dgm:cxn modelId="{919F6368-F200-417C-8CD1-30C2A651EA44}" srcId="{E3421C7B-CE95-4F66-93F7-C02A31297CB6}" destId="{E9240448-27C2-4A77-8268-2FEBEE445C39}" srcOrd="0" destOrd="0" parTransId="{841C79A0-B3D9-4322-AEBF-A99BBF046625}" sibTransId="{FC8B79B1-5224-42BA-A1F5-6B432A2CA868}"/>
    <dgm:cxn modelId="{7D4C712A-0CF6-4BBF-BE27-5448531E9893}" type="presOf" srcId="{0A9F8C1F-F5CD-4DA9-A558-5B8245E29866}" destId="{DC388EA3-5E4C-43AB-8E37-7DB50ED10320}" srcOrd="0" destOrd="0" presId="urn:microsoft.com/office/officeart/2005/8/layout/radial4"/>
    <dgm:cxn modelId="{6AD8FD76-0580-4CF5-98F0-950EFC3F17FE}" srcId="{E3421C7B-CE95-4F66-93F7-C02A31297CB6}" destId="{B1186733-897E-43EE-8AFB-C6A64D471470}" srcOrd="2" destOrd="0" parTransId="{99DB1A29-A15E-49C3-81C6-9C84D3D65A77}" sibTransId="{0639ABB2-B4D9-482E-8BC6-DC5B144E6685}"/>
    <dgm:cxn modelId="{F9122DBA-8B38-4536-9D7A-2E5A23C682EB}" type="presOf" srcId="{B1186733-897E-43EE-8AFB-C6A64D471470}" destId="{A971A944-3CF3-4C25-8735-3251EBDF454D}" srcOrd="0" destOrd="0" presId="urn:microsoft.com/office/officeart/2005/8/layout/radial4"/>
    <dgm:cxn modelId="{2645DAC5-3B51-43A5-ACED-B39F11056FFF}" type="presOf" srcId="{C4F4CF1E-F4D0-44AD-97DF-670BF4631D06}" destId="{69EEF6F9-CA08-4970-8725-3AAECE7929EF}" srcOrd="0" destOrd="0" presId="urn:microsoft.com/office/officeart/2005/8/layout/radial4"/>
    <dgm:cxn modelId="{923F72F5-99CA-4065-A386-4ED93D44DAB7}" type="presParOf" srcId="{33146711-F9D1-418C-A172-8338DBD87C40}" destId="{1A2375C6-3B1A-4300-9095-0D4A839B0207}" srcOrd="0" destOrd="0" presId="urn:microsoft.com/office/officeart/2005/8/layout/radial4"/>
    <dgm:cxn modelId="{542F45FD-D5DA-436D-99D4-156DB211DD30}" type="presParOf" srcId="{33146711-F9D1-418C-A172-8338DBD87C40}" destId="{1CF4980E-3912-4544-8CCC-27AE126F77FD}" srcOrd="1" destOrd="0" presId="urn:microsoft.com/office/officeart/2005/8/layout/radial4"/>
    <dgm:cxn modelId="{7FED9120-1AF6-4120-9E34-0EE03010E207}" type="presParOf" srcId="{33146711-F9D1-418C-A172-8338DBD87C40}" destId="{2D5EEE09-ACDC-490C-A885-FC5FC615C58A}" srcOrd="2" destOrd="0" presId="urn:microsoft.com/office/officeart/2005/8/layout/radial4"/>
    <dgm:cxn modelId="{F016708F-2D83-47B3-9664-8682BD4AD07F}" type="presParOf" srcId="{33146711-F9D1-418C-A172-8338DBD87C40}" destId="{69EEF6F9-CA08-4970-8725-3AAECE7929EF}" srcOrd="3" destOrd="0" presId="urn:microsoft.com/office/officeart/2005/8/layout/radial4"/>
    <dgm:cxn modelId="{EACCB602-C4B4-4DBA-869B-DA350C90F5EE}" type="presParOf" srcId="{33146711-F9D1-418C-A172-8338DBD87C40}" destId="{DC388EA3-5E4C-43AB-8E37-7DB50ED10320}" srcOrd="4" destOrd="0" presId="urn:microsoft.com/office/officeart/2005/8/layout/radial4"/>
    <dgm:cxn modelId="{94883532-FE51-465C-AEF3-3DB58005CCB0}" type="presParOf" srcId="{33146711-F9D1-418C-A172-8338DBD87C40}" destId="{10D2CAE0-B957-49B8-BBD0-6791242CA84F}" srcOrd="5" destOrd="0" presId="urn:microsoft.com/office/officeart/2005/8/layout/radial4"/>
    <dgm:cxn modelId="{398B727A-5CFC-407E-BDE4-B017BE81E3E7}" type="presParOf" srcId="{33146711-F9D1-418C-A172-8338DBD87C40}" destId="{A971A944-3CF3-4C25-8735-3251EBDF454D}" srcOrd="6" destOrd="0" presId="urn:microsoft.com/office/officeart/2005/8/layout/radial4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6A07D-2F54-4298-BECC-6AE6927C3D4A}">
      <dsp:nvSpPr>
        <dsp:cNvPr id="0" name=""/>
        <dsp:cNvSpPr/>
      </dsp:nvSpPr>
      <dsp:spPr>
        <a:xfrm>
          <a:off x="0" y="0"/>
          <a:ext cx="4176464" cy="99216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>
              <a:solidFill>
                <a:schemeClr val="bg1"/>
              </a:solidFill>
            </a:rPr>
            <a:t>EXPRESIÓN CUNTITATIVA DE LOS OBJETIVOS DE LA ADMINISTRACIÓN Y MEDIO DE CONTROL PARA OBTENCIÓN OBJETIVOS</a:t>
          </a:r>
          <a:endParaRPr lang="es-EC" sz="1400" kern="1200" dirty="0">
            <a:solidFill>
              <a:schemeClr val="bg1"/>
            </a:solidFill>
          </a:endParaRPr>
        </a:p>
      </dsp:txBody>
      <dsp:txXfrm>
        <a:off x="48433" y="48433"/>
        <a:ext cx="4079598" cy="89529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6A07D-2F54-4298-BECC-6AE6927C3D4A}">
      <dsp:nvSpPr>
        <dsp:cNvPr id="0" name=""/>
        <dsp:cNvSpPr/>
      </dsp:nvSpPr>
      <dsp:spPr>
        <a:xfrm>
          <a:off x="0" y="0"/>
          <a:ext cx="4176464" cy="99216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>
              <a:solidFill>
                <a:schemeClr val="bg1"/>
              </a:solidFill>
            </a:rPr>
            <a:t>CARÁCTERIZA COMO UN PROCESO TENDIENTE A LOGRAR OBJETIVOS MEDIANTE LA PUESTA EN PRÁCTICA DE POLÍTICAS.</a:t>
          </a:r>
          <a:endParaRPr lang="es-EC" sz="1400" kern="1200" dirty="0">
            <a:solidFill>
              <a:schemeClr val="bg1"/>
            </a:solidFill>
          </a:endParaRPr>
        </a:p>
      </dsp:txBody>
      <dsp:txXfrm>
        <a:off x="48433" y="48433"/>
        <a:ext cx="4079598" cy="8952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0.61218</cdr:x>
      <cdr:y>0.35848</cdr:y>
    </cdr:from>
    <cdr:to>
      <cdr:x>1</cdr:x>
      <cdr:y>0.72797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xmlns="" id="{6EB207A9-8681-458B-A43F-2C4A6FF35CD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876441" y="1387841"/>
          <a:ext cx="3089197" cy="143046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71275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3234" y="0"/>
            <a:ext cx="4271275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6611"/>
            <a:ext cx="4271275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3234" y="6456611"/>
            <a:ext cx="4271275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27D85DE0-6822-4133-8AFB-D86F1236ED6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41624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71275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3234" y="0"/>
            <a:ext cx="4271275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28975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5680" y="3228896"/>
            <a:ext cx="7885430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PE" noProof="0"/>
              <a:t>Haga clic para modificar el estilo de texto del patrón</a:t>
            </a:r>
          </a:p>
          <a:p>
            <a:pPr lvl="1"/>
            <a:r>
              <a:rPr lang="es-PE" noProof="0"/>
              <a:t>Segundo nivel</a:t>
            </a:r>
          </a:p>
          <a:p>
            <a:pPr lvl="2"/>
            <a:r>
              <a:rPr lang="es-PE" noProof="0"/>
              <a:t>Tercer nivel</a:t>
            </a:r>
          </a:p>
          <a:p>
            <a:pPr lvl="3"/>
            <a:r>
              <a:rPr lang="es-PE" noProof="0"/>
              <a:t>Cuarto nivel</a:t>
            </a:r>
          </a:p>
          <a:p>
            <a:pPr lvl="4"/>
            <a:r>
              <a:rPr lang="es-PE" noProof="0"/>
              <a:t>Quinto nivel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6611"/>
            <a:ext cx="4271275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3234" y="6456611"/>
            <a:ext cx="4271275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B3C79922-BB77-48D9-8753-5B137E8A927F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067618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1956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OBJETIVO No.6: INCREMENTO DEL ALISTAMIENTO OPERACIONAL DE LAS UNIDADES NAVALES.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32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55768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PROCESO DE PLANIFICACION MEJORADO Y ALINEADO POR OBJETIVOS INSTITUCIONALES.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36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85396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37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37069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38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48803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39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77383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41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96694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42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23063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C79922-BB77-48D9-8753-5B137E8A927F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512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03993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94976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ESTADISTICAMENTE MEDIANAMENTE SIGNIFICATIVA LA RELACION ENTRE PRESUPUESTO Y ENTRENAMIENTO OPERATIVO.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22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27970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REGRESION LINEAL A TRAVES DEL R2 PERMITE COMPROBAR LA HIPOTESIS.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23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2437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ANALISIS DE LAS FRECUENCIAS OBSERVADAS Y FRECUENCIAS ESPERADAS.</a:t>
            </a:r>
          </a:p>
          <a:p>
            <a:r>
              <a:rPr lang="es-EC" dirty="0"/>
              <a:t>CUALITATIVO COMPROBAR HIPOTESIS: EL NO MANTENER RECUROS EN OPTIMO ESTADO NI EN CANTIDADES SUFICIENTES POR LAS LIMITACIONES PRESUPUESTARIAS AFECTO……</a:t>
            </a:r>
          </a:p>
          <a:p>
            <a:r>
              <a:rPr lang="es-EC" dirty="0"/>
              <a:t>DIGRAMA PARETO: LIMITADO PRESUPUESTO 84%, OBSOLECENCIA DE LOS MEDIOS: 41%, EMPLEO DE LOS MEDIOS AERONAVALES EN OTRO TIPO DE MESIONES CON EL 14%.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26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07192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ANALISIS DEL CUMPLIMIENTO DEL POA POR TECHOS PRESUPUESTARIOS.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27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3694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POA REAL: ANALISIS MULTIVARIABLE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28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16561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APLICANDO LOS INSTRUMENTOS DE NATURALEZA CUANTITATIVA Y CUALITATIVA SE ESQUEMATIZARON LAS CAUSAS Y CONSECUENCIAS DE LA PROBLEMÁTICA ALISTAMIENTO OPERACIONAL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C79922-BB77-48D9-8753-5B137E8A927F}" type="slidenum">
              <a:rPr lang="es-PE" smtClean="0"/>
              <a:pPr>
                <a:defRPr/>
              </a:pPr>
              <a:t>29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0928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5C82E47-7A3B-4976-A0B8-C138E28FA7B3}" type="datetime1">
              <a:rPr lang="es-ES" smtClean="0"/>
              <a:t>06/07/2021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345456E-BDDF-4625-8B65-6B50146C671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065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6BEE373-AD4F-4B8F-83F6-89515A3EDF87}" type="datetime1">
              <a:rPr lang="es-ES" smtClean="0"/>
              <a:t>06/07/2021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85DFCDE-E891-4F76-BE01-9B8860BC44C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195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F7B544D-E7AF-4250-8E6F-BED30059F5F7}" type="datetime1">
              <a:rPr lang="es-ES" smtClean="0"/>
              <a:t>06/07/2021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0DA712A-5096-4C31-A0EE-738DE5E56C9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9153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Princip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531440"/>
            <a:ext cx="9611817" cy="7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A0F5C-32C3-4023-8DEF-0743C5F79715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06/07/2021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09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AppData\Local\Microsoft\Windows\Temporary Internet Files\Content.IE5\9MTM4X7M\Presentacion 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3DCCF-4136-4A06-8A0D-B2910B13684A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06/07/2021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2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8762354-B6F6-432D-B222-0F5F46279B03}" type="datetime1">
              <a:rPr lang="es-ES" smtClean="0"/>
              <a:t>06/07/2021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DB685F8-400C-46AA-9743-D25DB70AA21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441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3F15E85-7978-49A2-9CDF-889442CCE781}" type="datetime1">
              <a:rPr lang="es-ES" smtClean="0"/>
              <a:t>06/07/2021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5C05ABB-0BA8-47EB-9CCC-6A2D398184B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060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2EDC5FF-0A17-49E1-B413-E307BA9AC12E}" type="datetime1">
              <a:rPr lang="es-ES" smtClean="0"/>
              <a:t>06/07/2021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160AA9D-EA16-4FB9-BE53-46F8BAB81CB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231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C67EF4B-D49B-43E7-8F07-57F8A653F861}" type="datetime1">
              <a:rPr lang="es-ES" smtClean="0"/>
              <a:t>06/07/2021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C71F40-53AD-4B94-BA7C-42FABD058C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80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50B98B-57DF-46E9-8276-F35AC238648A}" type="datetime1">
              <a:rPr lang="es-ES" smtClean="0"/>
              <a:t>06/07/2021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0A4F446-C47D-4B9B-A674-ECB5D2FD841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1440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06795D5-863D-47F4-BADF-C8578A902A8E}" type="datetime1">
              <a:rPr lang="es-ES" smtClean="0"/>
              <a:t>06/07/2021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0DDD8B6-88D2-48B5-AD6C-7AD6F6FA66F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521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18DC8DC-C220-4FDF-95C3-A61474C476F9}" type="datetime1">
              <a:rPr lang="es-ES" smtClean="0"/>
              <a:t>06/07/2021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245FE3C-3B79-4BED-8623-20BD7061693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3778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565E4BF-3FE5-44EF-A851-F67D16BF3178}" type="datetime1">
              <a:rPr lang="es-ES" smtClean="0"/>
              <a:t>06/07/2021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1701EE2-382F-4BE0-B26B-6D7696861EA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7359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/>
              <a:t>Haga clic para modificar el estilo de título del patrón</a:t>
            </a:r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/>
              <a:t>Haga clic para modificar el estilo de texto del patrón</a:t>
            </a:r>
          </a:p>
          <a:p>
            <a:pPr lvl="1"/>
            <a:r>
              <a:rPr lang="es-ES" altLang="es-EC"/>
              <a:t>Segundo nivel</a:t>
            </a:r>
          </a:p>
          <a:p>
            <a:pPr lvl="2"/>
            <a:r>
              <a:rPr lang="es-ES" altLang="es-EC"/>
              <a:t>Tercer nivel</a:t>
            </a:r>
          </a:p>
          <a:p>
            <a:pPr lvl="3"/>
            <a:r>
              <a:rPr lang="es-ES" altLang="es-EC"/>
              <a:t>Cuarto nivel</a:t>
            </a:r>
          </a:p>
          <a:p>
            <a:pPr lvl="4"/>
            <a:r>
              <a:rPr lang="es-ES" altLang="es-EC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0"/>
              </a:spcBef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A1140E4-0172-401E-8154-BA607E67DF11}" type="datetime1">
              <a:rPr lang="es-ES" smtClean="0"/>
              <a:t>06/07/2021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0"/>
              </a:spcBef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ct val="0"/>
              </a:spcBef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1730D28-C6CC-4793-A89A-B3BE8DDB1BA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\AppData\Local\Microsoft\Windows\Temporary Internet Files\Content.IE5\9MTM4X7M\Presentacion 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5C19FEC-0BE4-4AAC-AFB7-D8C16AF37F24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06/07/2021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678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diagramQuickStyle" Target="../diagrams/quickStyle8.xml"/><Relationship Id="rId18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diagramLayout" Target="../diagrams/layout7.xml"/><Relationship Id="rId12" Type="http://schemas.openxmlformats.org/officeDocument/2006/relationships/diagramLayout" Target="../diagrams/layout8.xml"/><Relationship Id="rId17" Type="http://schemas.openxmlformats.org/officeDocument/2006/relationships/image" Target="../media/image50.png"/><Relationship Id="rId2" Type="http://schemas.openxmlformats.org/officeDocument/2006/relationships/image" Target="../media/image4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7.xml"/><Relationship Id="rId11" Type="http://schemas.openxmlformats.org/officeDocument/2006/relationships/diagramData" Target="../diagrams/data8.xml"/><Relationship Id="rId5" Type="http://schemas.openxmlformats.org/officeDocument/2006/relationships/image" Target="../media/image44.png"/><Relationship Id="rId15" Type="http://schemas.microsoft.com/office/2007/relationships/diagramDrawing" Target="../diagrams/drawing8.xml"/><Relationship Id="rId10" Type="http://schemas.microsoft.com/office/2007/relationships/diagramDrawing" Target="../diagrams/drawing7.xml"/><Relationship Id="rId4" Type="http://schemas.openxmlformats.org/officeDocument/2006/relationships/image" Target="../media/image43.tiff"/><Relationship Id="rId9" Type="http://schemas.openxmlformats.org/officeDocument/2006/relationships/diagramColors" Target="../diagrams/colors7.xml"/><Relationship Id="rId14" Type="http://schemas.openxmlformats.org/officeDocument/2006/relationships/diagramColors" Target="../diagrams/colors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52.emf"/><Relationship Id="rId7" Type="http://schemas.openxmlformats.org/officeDocument/2006/relationships/diagramColors" Target="../diagrams/colors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53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openxmlformats.org/officeDocument/2006/relationships/image" Target="../media/image57.png"/><Relationship Id="rId2" Type="http://schemas.openxmlformats.org/officeDocument/2006/relationships/image" Target="../media/image4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55.png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image" Target="../media/image58.png"/><Relationship Id="rId18" Type="http://schemas.openxmlformats.org/officeDocument/2006/relationships/diagramColors" Target="../diagrams/colors14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17" Type="http://schemas.openxmlformats.org/officeDocument/2006/relationships/diagramQuickStyle" Target="../diagrams/quickStyle14.xml"/><Relationship Id="rId2" Type="http://schemas.openxmlformats.org/officeDocument/2006/relationships/image" Target="../media/image4.png"/><Relationship Id="rId16" Type="http://schemas.openxmlformats.org/officeDocument/2006/relationships/diagramLayout" Target="../diagrams/layout1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5" Type="http://schemas.openxmlformats.org/officeDocument/2006/relationships/diagramData" Target="../diagrams/data14.xml"/><Relationship Id="rId10" Type="http://schemas.openxmlformats.org/officeDocument/2006/relationships/diagramQuickStyle" Target="../diagrams/quickStyle13.xml"/><Relationship Id="rId19" Type="http://schemas.microsoft.com/office/2007/relationships/diagramDrawing" Target="../diagrams/drawing14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diagramData" Target="../diagrams/data16.xm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openxmlformats.org/officeDocument/2006/relationships/image" Target="../media/image64.png"/><Relationship Id="rId17" Type="http://schemas.microsoft.com/office/2007/relationships/diagramDrawing" Target="../diagrams/drawing16.xml"/><Relationship Id="rId2" Type="http://schemas.openxmlformats.org/officeDocument/2006/relationships/image" Target="../media/image4.png"/><Relationship Id="rId16" Type="http://schemas.openxmlformats.org/officeDocument/2006/relationships/diagramColors" Target="../diagrams/colors1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5.xml"/><Relationship Id="rId11" Type="http://schemas.openxmlformats.org/officeDocument/2006/relationships/image" Target="../media/image63.png"/><Relationship Id="rId5" Type="http://schemas.openxmlformats.org/officeDocument/2006/relationships/diagramQuickStyle" Target="../diagrams/quickStyle15.xml"/><Relationship Id="rId15" Type="http://schemas.openxmlformats.org/officeDocument/2006/relationships/diagramQuickStyle" Target="../diagrams/quickStyle16.xml"/><Relationship Id="rId10" Type="http://schemas.openxmlformats.org/officeDocument/2006/relationships/image" Target="../media/image62.png"/><Relationship Id="rId4" Type="http://schemas.openxmlformats.org/officeDocument/2006/relationships/diagramLayout" Target="../diagrams/layout15.xml"/><Relationship Id="rId9" Type="http://schemas.openxmlformats.org/officeDocument/2006/relationships/image" Target="../media/image61.png"/><Relationship Id="rId14" Type="http://schemas.openxmlformats.org/officeDocument/2006/relationships/diagramLayout" Target="../diagrams/layout1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microsoft.com/office/2007/relationships/diagramDrawing" Target="../diagrams/drawing1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8.xml"/><Relationship Id="rId11" Type="http://schemas.openxmlformats.org/officeDocument/2006/relationships/diagramColors" Target="../diagrams/colors19.xml"/><Relationship Id="rId5" Type="http://schemas.openxmlformats.org/officeDocument/2006/relationships/diagramQuickStyle" Target="../diagrams/quickStyle18.xml"/><Relationship Id="rId10" Type="http://schemas.openxmlformats.org/officeDocument/2006/relationships/diagramQuickStyle" Target="../diagrams/quickStyle19.xml"/><Relationship Id="rId4" Type="http://schemas.openxmlformats.org/officeDocument/2006/relationships/diagramLayout" Target="../diagrams/layout18.xml"/><Relationship Id="rId9" Type="http://schemas.openxmlformats.org/officeDocument/2006/relationships/diagramLayout" Target="../diagrams/layout1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29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4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chart" Target="../charts/chart2.xml"/><Relationship Id="rId4" Type="http://schemas.openxmlformats.org/officeDocument/2006/relationships/image" Target="../media/image88.png"/><Relationship Id="rId9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6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image" Target="../media/image90.png"/><Relationship Id="rId7" Type="http://schemas.openxmlformats.org/officeDocument/2006/relationships/diagramLayout" Target="../diagrams/layout21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21.xml"/><Relationship Id="rId5" Type="http://schemas.openxmlformats.org/officeDocument/2006/relationships/image" Target="../media/image97.png"/><Relationship Id="rId10" Type="http://schemas.microsoft.com/office/2007/relationships/diagramDrawing" Target="../diagrams/drawing21.xml"/><Relationship Id="rId4" Type="http://schemas.openxmlformats.org/officeDocument/2006/relationships/image" Target="../media/image96.png"/><Relationship Id="rId9" Type="http://schemas.openxmlformats.org/officeDocument/2006/relationships/diagramColors" Target="../diagrams/colors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chart" Target="../charts/chart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2.xml"/><Relationship Id="rId3" Type="http://schemas.openxmlformats.org/officeDocument/2006/relationships/image" Target="../media/image76.png"/><Relationship Id="rId7" Type="http://schemas.openxmlformats.org/officeDocument/2006/relationships/diagramLayout" Target="../diagrams/layout2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22.xml"/><Relationship Id="rId11" Type="http://schemas.openxmlformats.org/officeDocument/2006/relationships/image" Target="../media/image98.png"/><Relationship Id="rId5" Type="http://schemas.openxmlformats.org/officeDocument/2006/relationships/chart" Target="../charts/chart9.xml"/><Relationship Id="rId10" Type="http://schemas.microsoft.com/office/2007/relationships/diagramDrawing" Target="../diagrams/drawing22.xml"/><Relationship Id="rId4" Type="http://schemas.openxmlformats.org/officeDocument/2006/relationships/chart" Target="../charts/chart8.xml"/><Relationship Id="rId9" Type="http://schemas.openxmlformats.org/officeDocument/2006/relationships/diagramColors" Target="../diagrams/colors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0.xml"/><Relationship Id="rId5" Type="http://schemas.openxmlformats.org/officeDocument/2006/relationships/image" Target="../media/image99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3.xml"/><Relationship Id="rId13" Type="http://schemas.openxmlformats.org/officeDocument/2006/relationships/diagramColors" Target="../diagrams/colors24.xml"/><Relationship Id="rId18" Type="http://schemas.openxmlformats.org/officeDocument/2006/relationships/diagramQuickStyle" Target="../diagrams/quickStyle25.xml"/><Relationship Id="rId26" Type="http://schemas.openxmlformats.org/officeDocument/2006/relationships/diagramColors" Target="../diagrams/colors26.xml"/><Relationship Id="rId3" Type="http://schemas.openxmlformats.org/officeDocument/2006/relationships/image" Target="../media/image76.png"/><Relationship Id="rId21" Type="http://schemas.openxmlformats.org/officeDocument/2006/relationships/image" Target="../media/image101.png"/><Relationship Id="rId7" Type="http://schemas.openxmlformats.org/officeDocument/2006/relationships/diagramQuickStyle" Target="../diagrams/quickStyle23.xml"/><Relationship Id="rId12" Type="http://schemas.openxmlformats.org/officeDocument/2006/relationships/diagramQuickStyle" Target="../diagrams/quickStyle24.xml"/><Relationship Id="rId17" Type="http://schemas.openxmlformats.org/officeDocument/2006/relationships/diagramLayout" Target="../diagrams/layout25.xml"/><Relationship Id="rId25" Type="http://schemas.openxmlformats.org/officeDocument/2006/relationships/diagramQuickStyle" Target="../diagrams/quickStyle26.xml"/><Relationship Id="rId2" Type="http://schemas.openxmlformats.org/officeDocument/2006/relationships/notesSlide" Target="../notesSlides/notesSlide8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29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3.xml"/><Relationship Id="rId11" Type="http://schemas.openxmlformats.org/officeDocument/2006/relationships/diagramLayout" Target="../diagrams/layout24.xml"/><Relationship Id="rId24" Type="http://schemas.openxmlformats.org/officeDocument/2006/relationships/diagramLayout" Target="../diagrams/layout26.xml"/><Relationship Id="rId5" Type="http://schemas.openxmlformats.org/officeDocument/2006/relationships/diagramData" Target="../diagrams/data23.xml"/><Relationship Id="rId15" Type="http://schemas.openxmlformats.org/officeDocument/2006/relationships/image" Target="../media/image100.png"/><Relationship Id="rId23" Type="http://schemas.openxmlformats.org/officeDocument/2006/relationships/diagramData" Target="../diagrams/data26.xml"/><Relationship Id="rId28" Type="http://schemas.openxmlformats.org/officeDocument/2006/relationships/image" Target="../media/image103.emf"/><Relationship Id="rId10" Type="http://schemas.openxmlformats.org/officeDocument/2006/relationships/diagramData" Target="../diagrams/data24.xml"/><Relationship Id="rId19" Type="http://schemas.openxmlformats.org/officeDocument/2006/relationships/diagramColors" Target="../diagrams/colors25.xml"/><Relationship Id="rId4" Type="http://schemas.openxmlformats.org/officeDocument/2006/relationships/image" Target="../media/image90.png"/><Relationship Id="rId9" Type="http://schemas.microsoft.com/office/2007/relationships/diagramDrawing" Target="../diagrams/drawing23.xml"/><Relationship Id="rId14" Type="http://schemas.microsoft.com/office/2007/relationships/diagramDrawing" Target="../diagrams/drawing24.xml"/><Relationship Id="rId22" Type="http://schemas.openxmlformats.org/officeDocument/2006/relationships/image" Target="../media/image102.png"/><Relationship Id="rId27" Type="http://schemas.microsoft.com/office/2007/relationships/diagramDrawing" Target="../diagrams/drawing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7.xml"/><Relationship Id="rId13" Type="http://schemas.openxmlformats.org/officeDocument/2006/relationships/diagramColors" Target="../diagrams/colors28.xml"/><Relationship Id="rId3" Type="http://schemas.openxmlformats.org/officeDocument/2006/relationships/image" Target="../media/image76.png"/><Relationship Id="rId7" Type="http://schemas.openxmlformats.org/officeDocument/2006/relationships/diagramQuickStyle" Target="../diagrams/quickStyle27.xml"/><Relationship Id="rId12" Type="http://schemas.openxmlformats.org/officeDocument/2006/relationships/diagramQuickStyle" Target="../diagrams/quickStyle2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7.xml"/><Relationship Id="rId11" Type="http://schemas.openxmlformats.org/officeDocument/2006/relationships/diagramLayout" Target="../diagrams/layout28.xml"/><Relationship Id="rId5" Type="http://schemas.openxmlformats.org/officeDocument/2006/relationships/diagramData" Target="../diagrams/data27.xml"/><Relationship Id="rId15" Type="http://schemas.openxmlformats.org/officeDocument/2006/relationships/image" Target="../media/image105.png"/><Relationship Id="rId10" Type="http://schemas.openxmlformats.org/officeDocument/2006/relationships/diagramData" Target="../diagrams/data28.xml"/><Relationship Id="rId4" Type="http://schemas.openxmlformats.org/officeDocument/2006/relationships/image" Target="../media/image90.png"/><Relationship Id="rId9" Type="http://schemas.microsoft.com/office/2007/relationships/diagramDrawing" Target="../diagrams/drawing27.xml"/><Relationship Id="rId14" Type="http://schemas.microsoft.com/office/2007/relationships/diagramDrawing" Target="../diagrams/drawing2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6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5.png"/><Relationship Id="rId4" Type="http://schemas.openxmlformats.org/officeDocument/2006/relationships/diagramData" Target="../diagrams/data2.xm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90.png"/><Relationship Id="rId7" Type="http://schemas.openxmlformats.org/officeDocument/2006/relationships/image" Target="../media/image10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9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Relationship Id="rId9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6.pn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5" Type="http://schemas.openxmlformats.org/officeDocument/2006/relationships/image" Target="../media/image111.emf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0.xml"/><Relationship Id="rId3" Type="http://schemas.openxmlformats.org/officeDocument/2006/relationships/image" Target="../media/image114.png"/><Relationship Id="rId7" Type="http://schemas.openxmlformats.org/officeDocument/2006/relationships/diagramColors" Target="../diagrams/colors30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0.xml"/><Relationship Id="rId5" Type="http://schemas.openxmlformats.org/officeDocument/2006/relationships/diagramLayout" Target="../diagrams/layout30.xml"/><Relationship Id="rId4" Type="http://schemas.openxmlformats.org/officeDocument/2006/relationships/diagramData" Target="../diagrams/data30.xml"/><Relationship Id="rId9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1.xml"/><Relationship Id="rId3" Type="http://schemas.openxmlformats.org/officeDocument/2006/relationships/image" Target="../media/image90.png"/><Relationship Id="rId7" Type="http://schemas.openxmlformats.org/officeDocument/2006/relationships/diagramColors" Target="../diagrams/colors31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1.xml"/><Relationship Id="rId5" Type="http://schemas.openxmlformats.org/officeDocument/2006/relationships/diagramLayout" Target="../diagrams/layout31.xml"/><Relationship Id="rId4" Type="http://schemas.openxmlformats.org/officeDocument/2006/relationships/diagramData" Target="../diagrams/data31.xml"/><Relationship Id="rId9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5" Type="http://schemas.openxmlformats.org/officeDocument/2006/relationships/image" Target="../media/image90.png"/><Relationship Id="rId4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2.xml"/><Relationship Id="rId3" Type="http://schemas.openxmlformats.org/officeDocument/2006/relationships/image" Target="../media/image76.png"/><Relationship Id="rId7" Type="http://schemas.openxmlformats.org/officeDocument/2006/relationships/diagramData" Target="../diagrams/data3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11" Type="http://schemas.microsoft.com/office/2007/relationships/diagramDrawing" Target="../diagrams/drawing32.xml"/><Relationship Id="rId5" Type="http://schemas.microsoft.com/office/2007/relationships/hdphoto" Target="../media/hdphoto2.wdp"/><Relationship Id="rId10" Type="http://schemas.openxmlformats.org/officeDocument/2006/relationships/diagramColors" Target="../diagrams/colors32.xml"/><Relationship Id="rId4" Type="http://schemas.openxmlformats.org/officeDocument/2006/relationships/image" Target="../media/image120.png"/><Relationship Id="rId9" Type="http://schemas.openxmlformats.org/officeDocument/2006/relationships/diagramQuickStyle" Target="../diagrams/quickStyle3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76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5" Type="http://schemas.openxmlformats.org/officeDocument/2006/relationships/image" Target="../media/image121.emf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76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png"/><Relationship Id="rId5" Type="http://schemas.openxmlformats.org/officeDocument/2006/relationships/image" Target="../media/image125.emf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1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0.png"/><Relationship Id="rId4" Type="http://schemas.openxmlformats.org/officeDocument/2006/relationships/diagramData" Target="../diagrams/data3.xml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3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3.xml"/><Relationship Id="rId5" Type="http://schemas.openxmlformats.org/officeDocument/2006/relationships/diagramLayout" Target="../diagrams/layout33.xml"/><Relationship Id="rId4" Type="http://schemas.openxmlformats.org/officeDocument/2006/relationships/diagramData" Target="../diagrams/data33.xml"/><Relationship Id="rId9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B2C5796-932F-4A9D-A63C-23F3373EF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0"/>
            <a:ext cx="9107488" cy="6858000"/>
          </a:xfrm>
          <a:prstGeom prst="rect">
            <a:avLst/>
          </a:prstGeom>
        </p:spPr>
      </p:pic>
      <p:sp>
        <p:nvSpPr>
          <p:cNvPr id="501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3CE4F67-4200-4FE2-B351-45D466763E12}" type="slidenum">
              <a:rPr lang="es-ES" altLang="es-EC" sz="1200" smtClean="0">
                <a:solidFill>
                  <a:srgbClr val="898989"/>
                </a:solidFill>
              </a:rPr>
              <a:pPr eaLnBrk="1" hangingPunct="1"/>
              <a:t>1</a:t>
            </a:fld>
            <a:endParaRPr lang="es-ES" altLang="es-EC" sz="1200">
              <a:solidFill>
                <a:srgbClr val="898989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90364" y="1608515"/>
            <a:ext cx="8363271" cy="1200329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s-ES" sz="2400" b="1" dirty="0">
                <a:solidFill>
                  <a:schemeClr val="bg1">
                    <a:lumMod val="95000"/>
                  </a:schemeClr>
                </a:solidFill>
              </a:rPr>
              <a:t>Incidencia de la planificación presupuestaria con el nivel de alistamiento operacional de la aviación naval en el período 2008-2018, propuesta de plan.</a:t>
            </a:r>
            <a:endParaRPr lang="es-ES_tradnl" altLang="es-EC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907704" y="3652644"/>
            <a:ext cx="5472608" cy="707886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s-ES_tradnl" altLang="es-EC" sz="20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CPCB- </a:t>
            </a:r>
            <a:r>
              <a:rPr lang="es-ES_tradnl" altLang="es-EC" sz="2000" b="1" dirty="0">
                <a:solidFill>
                  <a:srgbClr val="FFFF00"/>
                </a:solidFill>
                <a:cs typeface="Times New Roman" panose="02020603050405020304" pitchFamily="18" charset="0"/>
              </a:rPr>
              <a:t>EM LEONARDO </a:t>
            </a:r>
            <a:r>
              <a:rPr lang="es-ES_tradnl" altLang="es-EC" sz="20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PALOMEQUE</a:t>
            </a:r>
          </a:p>
          <a:p>
            <a:pPr>
              <a:spcBef>
                <a:spcPct val="0"/>
              </a:spcBef>
            </a:pPr>
            <a:r>
              <a:rPr lang="es-ES_tradnl" altLang="es-EC" sz="2000" b="1" dirty="0">
                <a:solidFill>
                  <a:srgbClr val="FFFF00"/>
                </a:solidFill>
                <a:cs typeface="Times New Roman" panose="02020603050405020304" pitchFamily="18" charset="0"/>
              </a:rPr>
              <a:t>CPCB - EM STEEVEN ROMERO</a:t>
            </a:r>
            <a:endParaRPr lang="es-ES_tradnl" altLang="es-EC" sz="20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B0C73E07-93B3-48C1-ACB3-C78EB7A2B69E}"/>
              </a:ext>
            </a:extLst>
          </p:cNvPr>
          <p:cNvSpPr txBox="1"/>
          <p:nvPr/>
        </p:nvSpPr>
        <p:spPr>
          <a:xfrm>
            <a:off x="107504" y="5249485"/>
            <a:ext cx="4536504" cy="646331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s-ES_tradnl" altLang="es-EC" sz="1800" b="1" dirty="0">
                <a:solidFill>
                  <a:srgbClr val="FFFF00"/>
                </a:solidFill>
                <a:cs typeface="Times New Roman" panose="02020603050405020304" pitchFamily="18" charset="0"/>
              </a:rPr>
              <a:t>DIRECTOR DE TESIS</a:t>
            </a:r>
          </a:p>
          <a:p>
            <a:pPr>
              <a:spcBef>
                <a:spcPct val="0"/>
              </a:spcBef>
            </a:pPr>
            <a:r>
              <a:rPr lang="es-ES_tradnl" altLang="es-EC" sz="1800" b="1" dirty="0">
                <a:solidFill>
                  <a:srgbClr val="FFFF00"/>
                </a:solidFill>
                <a:cs typeface="Times New Roman" panose="02020603050405020304" pitchFamily="18" charset="0"/>
              </a:rPr>
              <a:t>CPFG-EM JULIO ROMO PONCE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48A64A2-A031-4EEB-80C9-663A9F972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032C9556-0A7D-4AE7-B57B-D577782BC165}"/>
              </a:ext>
            </a:extLst>
          </p:cNvPr>
          <p:cNvSpPr/>
          <p:nvPr/>
        </p:nvSpPr>
        <p:spPr>
          <a:xfrm>
            <a:off x="3813056" y="901435"/>
            <a:ext cx="5325040" cy="55384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/>
              <a:t>En la preparación de la batalla he encontrado que los planes son inútiles  pero la planificación indispensable. (Eisenhower).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z="1050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s-EC" sz="105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10ACBC9A-71DA-4316-B259-5886FC91D233}"/>
              </a:ext>
            </a:extLst>
          </p:cNvPr>
          <p:cNvGrpSpPr/>
          <p:nvPr/>
        </p:nvGrpSpPr>
        <p:grpSpPr>
          <a:xfrm>
            <a:off x="-397227" y="1667705"/>
            <a:ext cx="9541227" cy="5180774"/>
            <a:chOff x="-828600" y="1933988"/>
            <a:chExt cx="8424936" cy="518077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8580F006-320E-4AA0-B40D-D49340245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981"/>
            <a:stretch/>
          </p:blipFill>
          <p:spPr>
            <a:xfrm>
              <a:off x="-828600" y="1933989"/>
              <a:ext cx="6336704" cy="5180773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xmlns="" id="{C1FA21AF-2DC6-4B6D-9011-DEE9EF51C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641"/>
            <a:stretch/>
          </p:blipFill>
          <p:spPr>
            <a:xfrm>
              <a:off x="5508104" y="1933988"/>
              <a:ext cx="2088232" cy="5180773"/>
            </a:xfrm>
            <a:prstGeom prst="rect">
              <a:avLst/>
            </a:prstGeom>
          </p:spPr>
        </p:pic>
      </p:grp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E623BEFC-0E08-4A45-8BC7-9EC7BF149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6809020"/>
              </p:ext>
            </p:extLst>
          </p:nvPr>
        </p:nvGraphicFramePr>
        <p:xfrm>
          <a:off x="3635896" y="1828383"/>
          <a:ext cx="5328592" cy="4859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55C03B82-F2BE-4D89-AFDF-2C1DCF8ED9F8}"/>
              </a:ext>
            </a:extLst>
          </p:cNvPr>
          <p:cNvSpPr/>
          <p:nvPr/>
        </p:nvSpPr>
        <p:spPr>
          <a:xfrm>
            <a:off x="0" y="1677227"/>
            <a:ext cx="539552" cy="51807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800" b="1" dirty="0"/>
              <a:t>AGENDA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4789B25-FE0A-4024-A3CF-D2274D8AC76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261" y="1707851"/>
            <a:ext cx="905969" cy="90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8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3C111EE-CE0C-4B38-BD8F-5DFF37C0E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xmlns="" id="{34D1487F-64A0-49DA-9C0C-9E097FD9B1EC}"/>
              </a:ext>
            </a:extLst>
          </p:cNvPr>
          <p:cNvGrpSpPr/>
          <p:nvPr/>
        </p:nvGrpSpPr>
        <p:grpSpPr>
          <a:xfrm>
            <a:off x="2596304" y="4193569"/>
            <a:ext cx="4505344" cy="1900654"/>
            <a:chOff x="5124063" y="1192094"/>
            <a:chExt cx="1957825" cy="1566260"/>
          </a:xfrm>
          <a:solidFill>
            <a:schemeClr val="tx2">
              <a:lumMod val="50000"/>
            </a:schemeClr>
          </a:solidFill>
        </p:grpSpPr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xmlns="" id="{717863EA-A31C-485D-88D1-9603EAA35103}"/>
                </a:ext>
              </a:extLst>
            </p:cNvPr>
            <p:cNvSpPr/>
            <p:nvPr/>
          </p:nvSpPr>
          <p:spPr>
            <a:xfrm>
              <a:off x="5124063" y="1192094"/>
              <a:ext cx="1957825" cy="156626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ctángulo: esquinas redondeadas 4">
              <a:extLst>
                <a:ext uri="{FF2B5EF4-FFF2-40B4-BE49-F238E27FC236}">
                  <a16:creationId xmlns:a16="http://schemas.microsoft.com/office/drawing/2014/main" xmlns="" id="{76A8C7B7-645F-46C5-8667-361A62C1207D}"/>
                </a:ext>
              </a:extLst>
            </p:cNvPr>
            <p:cNvSpPr txBox="1"/>
            <p:nvPr/>
          </p:nvSpPr>
          <p:spPr>
            <a:xfrm>
              <a:off x="5169937" y="1237968"/>
              <a:ext cx="1866077" cy="14745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r>
                <a:rPr lang="es-MX" sz="1800" b="1" cap="all" dirty="0">
                  <a:solidFill>
                    <a:srgbClr val="FFFFCC"/>
                  </a:solidFill>
                </a:rPr>
                <a:t>MISIÓN</a:t>
              </a:r>
            </a:p>
            <a:p>
              <a:pPr algn="just"/>
              <a:r>
                <a:rPr lang="es-MX" dirty="0">
                  <a:solidFill>
                    <a:srgbClr val="FFFFCC"/>
                  </a:solidFill>
                </a:rPr>
                <a:t>DESARROLLAR LAS CAPACIDADES MARÍTIMAS Y PROVEER LA SEGURIDAD INTEGRAL EN LOS ESPACIOS ACUÁTICOS, </a:t>
              </a:r>
              <a:r>
                <a:rPr lang="es-MX" sz="1400" u="sng" dirty="0">
                  <a:solidFill>
                    <a:srgbClr val="FFFFCC"/>
                  </a:solidFill>
                </a:rPr>
                <a:t>QUE FORTALEZCAN EL PODER NAVAL Y QUE CONTRIBUYAN A LA DEFENSA DE LA SOBERANÍA Y LA INTEGRIDAD TERRITORIAL</a:t>
              </a:r>
              <a:r>
                <a:rPr lang="es-MX" sz="1400" dirty="0">
                  <a:solidFill>
                    <a:srgbClr val="FFFFCC"/>
                  </a:solidFill>
                </a:rPr>
                <a:t>; </a:t>
              </a:r>
              <a:r>
                <a:rPr lang="es-MX" dirty="0">
                  <a:solidFill>
                    <a:srgbClr val="FFFFCC"/>
                  </a:solidFill>
                </a:rPr>
                <a:t>Y, CON SU CONTINGENTE APOYAR AL DESARROLLO MARÍTIMO NACIONAL Y A LA SEGURIDAD PÚBLICA Y DEL ESTADO.</a:t>
              </a: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xmlns="" id="{FC964B8B-7924-43D1-A3B5-0BAACAC623C9}"/>
              </a:ext>
            </a:extLst>
          </p:cNvPr>
          <p:cNvGrpSpPr/>
          <p:nvPr/>
        </p:nvGrpSpPr>
        <p:grpSpPr>
          <a:xfrm>
            <a:off x="1231802" y="2377485"/>
            <a:ext cx="2743424" cy="2522331"/>
            <a:chOff x="1088447" y="4094217"/>
            <a:chExt cx="2743424" cy="2522331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xmlns="" id="{5C8D5190-5984-4566-82DA-52A5383B9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8447" y="4094217"/>
              <a:ext cx="1563466" cy="2191415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xmlns="" id="{8D968B1F-38FE-4F34-99AD-0B9E69B98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8405" y="4455804"/>
              <a:ext cx="1563466" cy="2160744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4390804-1E78-4441-894A-9A234EB83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005" y="2664431"/>
            <a:ext cx="4794078" cy="3378854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AD4D7A61-948B-4838-A5A0-857D967F99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2056554"/>
              </p:ext>
            </p:extLst>
          </p:nvPr>
        </p:nvGraphicFramePr>
        <p:xfrm>
          <a:off x="-8821488" y="2212079"/>
          <a:ext cx="8496944" cy="44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B573D75-E41B-43B4-8DC4-5C54E74FE8EC}"/>
              </a:ext>
            </a:extLst>
          </p:cNvPr>
          <p:cNvSpPr/>
          <p:nvPr/>
        </p:nvSpPr>
        <p:spPr>
          <a:xfrm>
            <a:off x="0" y="1993100"/>
            <a:ext cx="539552" cy="48922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>
                <a:solidFill>
                  <a:srgbClr val="FFFF99"/>
                </a:solidFill>
              </a:rPr>
              <a:t>MARCO REFERENCIAL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0B70A1D6-4DC7-4672-BE30-566946BA3F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8257672"/>
              </p:ext>
            </p:extLst>
          </p:nvPr>
        </p:nvGraphicFramePr>
        <p:xfrm>
          <a:off x="-8821488" y="1993100"/>
          <a:ext cx="7992888" cy="4673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C7C58DD5-B78F-4934-B935-2BD0426C948E}"/>
              </a:ext>
            </a:extLst>
          </p:cNvPr>
          <p:cNvGrpSpPr/>
          <p:nvPr/>
        </p:nvGrpSpPr>
        <p:grpSpPr>
          <a:xfrm>
            <a:off x="-7912190" y="2564904"/>
            <a:ext cx="6942370" cy="3936873"/>
            <a:chOff x="2267744" y="-358015"/>
            <a:chExt cx="5907035" cy="4363079"/>
          </a:xfrm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xmlns="" id="{A544F018-FBB6-49A9-98EF-B1E66AC7E527}"/>
                </a:ext>
              </a:extLst>
            </p:cNvPr>
            <p:cNvSpPr/>
            <p:nvPr/>
          </p:nvSpPr>
          <p:spPr>
            <a:xfrm>
              <a:off x="2267744" y="-358015"/>
              <a:ext cx="2232248" cy="2587690"/>
            </a:xfrm>
            <a:prstGeom prst="roundRect">
              <a:avLst>
                <a:gd name="adj" fmla="val 10000"/>
              </a:avLst>
            </a:prstGeom>
            <a:blipFill rotWithShape="1">
              <a:blip r:embed="rId16"/>
              <a:srcRect/>
              <a:stretch>
                <a:fillRect l="-40000" r="-40000"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xmlns="" id="{941DF826-8143-4F79-9671-7E4B40DF62E2}"/>
                </a:ext>
              </a:extLst>
            </p:cNvPr>
            <p:cNvGrpSpPr/>
            <p:nvPr/>
          </p:nvGrpSpPr>
          <p:grpSpPr>
            <a:xfrm>
              <a:off x="2500272" y="1658318"/>
              <a:ext cx="5674507" cy="2346746"/>
              <a:chOff x="235560" y="1746321"/>
              <a:chExt cx="3434851" cy="1428392"/>
            </a:xfrm>
          </p:grpSpPr>
          <p:sp>
            <p:nvSpPr>
              <p:cNvPr id="9" name="Rectángulo: esquinas redondeadas 8">
                <a:extLst>
                  <a:ext uri="{FF2B5EF4-FFF2-40B4-BE49-F238E27FC236}">
                    <a16:creationId xmlns:a16="http://schemas.microsoft.com/office/drawing/2014/main" xmlns="" id="{24259523-25CC-400C-96BA-BE9C838F5BAC}"/>
                  </a:ext>
                </a:extLst>
              </p:cNvPr>
              <p:cNvSpPr/>
              <p:nvPr/>
            </p:nvSpPr>
            <p:spPr>
              <a:xfrm>
                <a:off x="235560" y="1746321"/>
                <a:ext cx="3433411" cy="1428392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Rectángulo: esquinas redondeadas 5">
                <a:extLst>
                  <a:ext uri="{FF2B5EF4-FFF2-40B4-BE49-F238E27FC236}">
                    <a16:creationId xmlns:a16="http://schemas.microsoft.com/office/drawing/2014/main" xmlns="" id="{E42B1A8A-7F73-4D4E-9773-99096FA44593}"/>
                  </a:ext>
                </a:extLst>
              </p:cNvPr>
              <p:cNvSpPr txBox="1"/>
              <p:nvPr/>
            </p:nvSpPr>
            <p:spPr>
              <a:xfrm>
                <a:off x="278836" y="1926378"/>
                <a:ext cx="3391575" cy="1021362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340" tIns="53340" rIns="53340" bIns="53340" numCol="1" spcCol="1270" anchor="t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800" b="1" kern="1200" dirty="0"/>
                  <a:t>ESTRATÉGIA DE DEFENSA </a:t>
                </a:r>
              </a:p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s-EC" sz="1600" kern="1200" dirty="0"/>
                  <a:t>FORTALECIMIENTO FF.AA</a:t>
                </a:r>
              </a:p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s-EC" sz="1600" dirty="0"/>
                  <a:t>PROCESO PLANIFICACIÓN.</a:t>
                </a:r>
              </a:p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s-EC" sz="1600" kern="1200" dirty="0"/>
                  <a:t>ORIENTADO A LA RECUPERACIÓN Y MODERNIZACIÓN.</a:t>
                </a:r>
              </a:p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s-EC" sz="1600" dirty="0"/>
                  <a:t>ALINEADO CON POLÍTICAS DE ESTADO</a:t>
                </a:r>
                <a:endParaRPr lang="es-EC" sz="1600" kern="1200" dirty="0"/>
              </a:p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es-EC" sz="1100" kern="1200" dirty="0"/>
              </a:p>
            </p:txBody>
          </p:sp>
        </p:grp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38FA66F7-EBC9-4A8E-B502-70660F6F8D44}"/>
              </a:ext>
            </a:extLst>
          </p:cNvPr>
          <p:cNvSpPr txBox="1"/>
          <p:nvPr/>
        </p:nvSpPr>
        <p:spPr>
          <a:xfrm>
            <a:off x="3671900" y="880274"/>
            <a:ext cx="1800200" cy="648072"/>
          </a:xfrm>
          <a:prstGeom prst="roundRect">
            <a:avLst/>
          </a:prstGeom>
          <a:solidFill>
            <a:prstClr val="black"/>
          </a:solidFill>
          <a:ln w="254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</a:ln>
          <a:effectLst/>
        </p:spPr>
        <p:txBody>
          <a:bodyPr spcFirstLastPara="0" vert="horz" wrap="square" lIns="83820" tIns="55880" rIns="83820" bIns="55880" numCol="1" spcCol="1270" anchor="ctr" anchorCtr="0">
            <a:noAutofit/>
          </a:bodyPr>
          <a:lstStyle>
            <a:lvl1pPr>
              <a:defRPr sz="4400"/>
            </a:lvl1pPr>
          </a:lstStyle>
          <a:p>
            <a:r>
              <a:rPr lang="es-EC" sz="2400" b="1" dirty="0">
                <a:solidFill>
                  <a:schemeClr val="bg1"/>
                </a:solidFill>
              </a:rPr>
              <a:t>LOCAL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xmlns="" id="{631586F4-4D0A-434F-B275-3E4C59014DAE}"/>
              </a:ext>
            </a:extLst>
          </p:cNvPr>
          <p:cNvGrpSpPr/>
          <p:nvPr/>
        </p:nvGrpSpPr>
        <p:grpSpPr>
          <a:xfrm>
            <a:off x="-8922430" y="2348880"/>
            <a:ext cx="7517766" cy="3795783"/>
            <a:chOff x="3741539" y="3428054"/>
            <a:chExt cx="5510981" cy="2781174"/>
          </a:xfrm>
        </p:grpSpPr>
        <p:sp>
          <p:nvSpPr>
            <p:cNvPr id="19" name="Rectángulo: esquinas redondeadas 18">
              <a:extLst>
                <a:ext uri="{FF2B5EF4-FFF2-40B4-BE49-F238E27FC236}">
                  <a16:creationId xmlns:a16="http://schemas.microsoft.com/office/drawing/2014/main" xmlns="" id="{4EA4BB82-2730-4DD4-BC16-F2A53DF7E38A}"/>
                </a:ext>
              </a:extLst>
            </p:cNvPr>
            <p:cNvSpPr/>
            <p:nvPr/>
          </p:nvSpPr>
          <p:spPr>
            <a:xfrm>
              <a:off x="3741539" y="3428054"/>
              <a:ext cx="1558110" cy="1448166"/>
            </a:xfrm>
            <a:prstGeom prst="roundRect">
              <a:avLst>
                <a:gd name="adj" fmla="val 10000"/>
              </a:avLst>
            </a:prstGeom>
            <a:blipFill rotWithShape="1">
              <a:blip r:embed="rId17"/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xmlns="" id="{A43217D8-5C8D-49F9-B0D0-94CCF51BB28E}"/>
                </a:ext>
              </a:extLst>
            </p:cNvPr>
            <p:cNvGrpSpPr/>
            <p:nvPr/>
          </p:nvGrpSpPr>
          <p:grpSpPr>
            <a:xfrm>
              <a:off x="3995936" y="4575474"/>
              <a:ext cx="5256584" cy="1633754"/>
              <a:chOff x="2450068" y="1746321"/>
              <a:chExt cx="1428392" cy="1428392"/>
            </a:xfrm>
          </p:grpSpPr>
          <p:sp>
            <p:nvSpPr>
              <p:cNvPr id="21" name="Rectángulo: esquinas redondeadas 20">
                <a:extLst>
                  <a:ext uri="{FF2B5EF4-FFF2-40B4-BE49-F238E27FC236}">
                    <a16:creationId xmlns:a16="http://schemas.microsoft.com/office/drawing/2014/main" xmlns="" id="{D778F567-6D55-4074-B1C3-DF4A21582262}"/>
                  </a:ext>
                </a:extLst>
              </p:cNvPr>
              <p:cNvSpPr/>
              <p:nvPr/>
            </p:nvSpPr>
            <p:spPr>
              <a:xfrm>
                <a:off x="2450068" y="1746321"/>
                <a:ext cx="1428392" cy="1428392"/>
              </a:xfrm>
              <a:prstGeom prst="roundRect">
                <a:avLst>
                  <a:gd name="adj" fmla="val 10000"/>
                </a:avLst>
              </a:prstGeom>
              <a:solidFill>
                <a:schemeClr val="tx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ectángulo: esquinas redondeadas 5">
                <a:extLst>
                  <a:ext uri="{FF2B5EF4-FFF2-40B4-BE49-F238E27FC236}">
                    <a16:creationId xmlns:a16="http://schemas.microsoft.com/office/drawing/2014/main" xmlns="" id="{779D9902-D475-4C31-A0DE-42351F62C3D0}"/>
                  </a:ext>
                </a:extLst>
              </p:cNvPr>
              <p:cNvSpPr txBox="1"/>
              <p:nvPr/>
            </p:nvSpPr>
            <p:spPr>
              <a:xfrm>
                <a:off x="2488297" y="1941544"/>
                <a:ext cx="1344720" cy="118415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t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2400" b="1" kern="1200" dirty="0">
                    <a:solidFill>
                      <a:srgbClr val="FFFF99"/>
                    </a:solidFill>
                  </a:rPr>
                  <a:t>ARMADA DEL ECUADOR </a:t>
                </a:r>
              </a:p>
              <a:p>
                <a:pPr marL="0" lvl="1" algn="just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s-EC" sz="1800" kern="1200" dirty="0">
                    <a:solidFill>
                      <a:srgbClr val="FFFF99"/>
                    </a:solidFill>
                  </a:rPr>
                  <a:t>PLANIFICACIÓN BAJO UN ESQUEMA DOCTRINARIO DE FORTALECER PORDER NAVAL.</a:t>
                </a:r>
              </a:p>
              <a:p>
                <a:pPr marL="0" lvl="1" algn="just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s-EC" sz="1800" kern="1200" dirty="0">
                    <a:solidFill>
                      <a:srgbClr val="FFFF99"/>
                    </a:solidFill>
                  </a:rPr>
                  <a:t>RECORTES PRESUPUESTARIOS AFECTAN LAS CAPACIDADES MILITARES </a:t>
                </a:r>
              </a:p>
            </p:txBody>
          </p:sp>
        </p:grp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xmlns="" id="{44DA8C4B-74A1-4A15-8EAE-1F98B642262A}"/>
              </a:ext>
            </a:extLst>
          </p:cNvPr>
          <p:cNvGrpSpPr/>
          <p:nvPr/>
        </p:nvGrpSpPr>
        <p:grpSpPr>
          <a:xfrm>
            <a:off x="-8513552" y="1993100"/>
            <a:ext cx="7829431" cy="4363250"/>
            <a:chOff x="3491880" y="1250054"/>
            <a:chExt cx="5472608" cy="3712668"/>
          </a:xfrm>
        </p:grpSpPr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xmlns="" id="{C0CBEEAE-CF54-4644-8FDE-9445A611D517}"/>
                </a:ext>
              </a:extLst>
            </p:cNvPr>
            <p:cNvSpPr/>
            <p:nvPr/>
          </p:nvSpPr>
          <p:spPr>
            <a:xfrm>
              <a:off x="3491880" y="1250054"/>
              <a:ext cx="1939406" cy="2200954"/>
            </a:xfrm>
            <a:prstGeom prst="roundRect">
              <a:avLst>
                <a:gd name="adj" fmla="val 10000"/>
              </a:avLst>
            </a:prstGeom>
            <a:blipFill rotWithShape="1">
              <a:blip r:embed="rId18"/>
              <a:srcRect/>
              <a:stretch>
                <a:fillRect l="-40000" r="-40000"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xmlns="" id="{4C08AE87-3AE4-433F-882E-8130E51FBDAE}"/>
                </a:ext>
              </a:extLst>
            </p:cNvPr>
            <p:cNvGrpSpPr/>
            <p:nvPr/>
          </p:nvGrpSpPr>
          <p:grpSpPr>
            <a:xfrm>
              <a:off x="3974068" y="3143321"/>
              <a:ext cx="4990420" cy="1819401"/>
              <a:chOff x="4664575" y="1746321"/>
              <a:chExt cx="1428392" cy="1428392"/>
            </a:xfrm>
            <a:solidFill>
              <a:schemeClr val="tx2">
                <a:lumMod val="50000"/>
              </a:schemeClr>
            </a:solidFill>
          </p:grpSpPr>
          <p:sp>
            <p:nvSpPr>
              <p:cNvPr id="26" name="Rectángulo: esquinas redondeadas 25">
                <a:extLst>
                  <a:ext uri="{FF2B5EF4-FFF2-40B4-BE49-F238E27FC236}">
                    <a16:creationId xmlns:a16="http://schemas.microsoft.com/office/drawing/2014/main" xmlns="" id="{29813B60-8E8A-41AD-8371-8B0D26B79DCE}"/>
                  </a:ext>
                </a:extLst>
              </p:cNvPr>
              <p:cNvSpPr/>
              <p:nvPr/>
            </p:nvSpPr>
            <p:spPr>
              <a:xfrm>
                <a:off x="4664575" y="1746321"/>
                <a:ext cx="1428392" cy="1428392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Rectángulo: esquinas redondeadas 5">
                <a:extLst>
                  <a:ext uri="{FF2B5EF4-FFF2-40B4-BE49-F238E27FC236}">
                    <a16:creationId xmlns:a16="http://schemas.microsoft.com/office/drawing/2014/main" xmlns="" id="{570D0D59-2E09-4AFE-B846-EA10071F4139}"/>
                  </a:ext>
                </a:extLst>
              </p:cNvPr>
              <p:cNvSpPr txBox="1"/>
              <p:nvPr/>
            </p:nvSpPr>
            <p:spPr>
              <a:xfrm>
                <a:off x="4693731" y="1966805"/>
                <a:ext cx="1370080" cy="89237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t" anchorCtr="0">
                <a:noAutofit/>
              </a:bodyPr>
              <a:lstStyle/>
              <a:p>
                <a:pPr marL="0" lvl="0" indent="0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2400" b="1" kern="1200" dirty="0">
                    <a:solidFill>
                      <a:srgbClr val="FFFF99"/>
                    </a:solidFill>
                  </a:rPr>
                  <a:t>AVIACIÓN NAVAL</a:t>
                </a:r>
              </a:p>
              <a:p>
                <a:pPr marL="0" lvl="0" indent="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800" b="1" kern="1200" dirty="0"/>
                  <a:t>PLANIFICACIÓN SE SUJETA A UN CONJUNTO CUERPOS DOCTRINARIOS.</a:t>
                </a:r>
              </a:p>
              <a:p>
                <a:pPr marL="0" lvl="0" indent="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800" b="1" dirty="0"/>
                  <a:t>NO EXISTE UNA RELACIÓN CON LOS OBJETIVOS INSTITUCIONALES</a:t>
                </a:r>
                <a:r>
                  <a:rPr lang="es-EC" sz="1400" b="1" dirty="0"/>
                  <a:t>.</a:t>
                </a:r>
                <a:endParaRPr lang="es-EC" sz="1400" b="1" kern="1200" dirty="0"/>
              </a:p>
              <a:p>
                <a:pPr marL="57150" lvl="1" indent="-57150" algn="l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es-EC" sz="1200" kern="1200" dirty="0"/>
              </a:p>
              <a:p>
                <a:pPr marL="57150" lvl="1" indent="-57150" algn="l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es-EC" sz="12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638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1.03142 -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3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022E-16 L 1.06215 0.0048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0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1.00139 -0.0141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69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1.10555 0.0007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7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022E-16 L 0.13941 -0.35394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2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1.06597 0.02686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99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0.49775 -0.0944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8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2">
        <p:bldAsOne/>
      </p:bldGraphic>
      <p:bldGraphic spid="5" grpId="0">
        <p:bldAsOne/>
      </p:bldGraphic>
      <p:bldGraphic spid="5" grpId="1">
        <p:bldAsOne/>
      </p:bldGraphic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FA7EC5F-C345-4605-BC2D-F9C40F215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991D223B-C15E-412A-946A-C6EE2EA92A88}"/>
              </a:ext>
            </a:extLst>
          </p:cNvPr>
          <p:cNvSpPr txBox="1"/>
          <p:nvPr/>
        </p:nvSpPr>
        <p:spPr>
          <a:xfrm>
            <a:off x="1207840" y="2780928"/>
            <a:ext cx="2232248" cy="715089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chemeClr val="bg1"/>
                </a:solidFill>
              </a:rPr>
              <a:t>FORMULACIÓN DE ESQUEMAS PRESUPUESTARIOS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5FEB2D0-3AFA-42CC-8A7E-485ABD9532E7}"/>
              </a:ext>
            </a:extLst>
          </p:cNvPr>
          <p:cNvSpPr txBox="1"/>
          <p:nvPr/>
        </p:nvSpPr>
        <p:spPr>
          <a:xfrm>
            <a:off x="1175192" y="2394824"/>
            <a:ext cx="2232248" cy="306467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chemeClr val="bg1"/>
                </a:solidFill>
              </a:rPr>
              <a:t>PROCESOS PRIORITARIOS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1812B11-8346-4833-B502-D348F6BF64ED}"/>
              </a:ext>
            </a:extLst>
          </p:cNvPr>
          <p:cNvSpPr txBox="1"/>
          <p:nvPr/>
        </p:nvSpPr>
        <p:spPr>
          <a:xfrm>
            <a:off x="1187624" y="1952293"/>
            <a:ext cx="2232248" cy="323493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PLANES OPERATIVOS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FE38F0E-289B-42CA-A31F-A57CD80685D6}"/>
              </a:ext>
            </a:extLst>
          </p:cNvPr>
          <p:cNvSpPr txBox="1"/>
          <p:nvPr/>
        </p:nvSpPr>
        <p:spPr>
          <a:xfrm>
            <a:off x="1175192" y="1509762"/>
            <a:ext cx="2232248" cy="323493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PLANES ESTRATÉGICOS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02BCA62-2A22-41ED-9B7A-1BD77DC817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77072"/>
            <a:ext cx="3600400" cy="2160240"/>
          </a:xfrm>
          <a:prstGeom prst="rect">
            <a:avLst/>
          </a:prstGeo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1DAA1318-9700-45F1-A773-57C5B67BA2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6458599"/>
              </p:ext>
            </p:extLst>
          </p:nvPr>
        </p:nvGraphicFramePr>
        <p:xfrm>
          <a:off x="899592" y="1671508"/>
          <a:ext cx="763284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B573D75-E41B-43B4-8DC4-5C54E74FE8EC}"/>
              </a:ext>
            </a:extLst>
          </p:cNvPr>
          <p:cNvSpPr/>
          <p:nvPr/>
        </p:nvSpPr>
        <p:spPr>
          <a:xfrm>
            <a:off x="0" y="1965716"/>
            <a:ext cx="539552" cy="48922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>
                <a:solidFill>
                  <a:srgbClr val="FFFF99"/>
                </a:solidFill>
              </a:rPr>
              <a:t>MARCO REFERENCIAL </a:t>
            </a:r>
          </a:p>
        </p:txBody>
      </p:sp>
    </p:spTree>
    <p:extLst>
      <p:ext uri="{BB962C8B-B14F-4D97-AF65-F5344CB8AC3E}">
        <p14:creationId xmlns:p14="http://schemas.microsoft.com/office/powerpoint/2010/main" val="21361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-0.2283 -0.2203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-11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18 -0.07754 L 0.19687 0.0106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43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52517 0.0041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33333E-6 L 0.52517 0.00417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52517 0.0041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1.11111E-6 L 0.52152 0.00417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3" grpId="0" animBg="1"/>
      <p:bldP spid="13" grpId="1" animBg="1"/>
      <p:bldP spid="11" grpId="0" animBg="1"/>
      <p:bldP spid="11" grpId="1" animBg="1"/>
      <p:bldP spid="10" grpId="0" animBg="1"/>
      <p:bldP spid="10" grpId="1" animBg="1"/>
      <p:bldGraphic spid="9" grpId="0">
        <p:bldAsOne/>
      </p:bldGraphic>
      <p:bldGraphic spid="9" grpId="1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66AA943-EA61-42EC-9DF1-AA5483A1E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B573D75-E41B-43B4-8DC4-5C54E74FE8EC}"/>
              </a:ext>
            </a:extLst>
          </p:cNvPr>
          <p:cNvSpPr/>
          <p:nvPr/>
        </p:nvSpPr>
        <p:spPr>
          <a:xfrm>
            <a:off x="0" y="1965716"/>
            <a:ext cx="539552" cy="48922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/>
              <a:t>MARCO CONCEPTUAL 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xmlns="" id="{BF37EDEC-F1F4-4A90-B7E6-1C03F715A26C}"/>
              </a:ext>
            </a:extLst>
          </p:cNvPr>
          <p:cNvGrpSpPr/>
          <p:nvPr/>
        </p:nvGrpSpPr>
        <p:grpSpPr>
          <a:xfrm>
            <a:off x="2483768" y="2564904"/>
            <a:ext cx="4176464" cy="2290792"/>
            <a:chOff x="683568" y="1052736"/>
            <a:chExt cx="4176464" cy="2290792"/>
          </a:xfrm>
        </p:grpSpPr>
        <p:sp>
          <p:nvSpPr>
            <p:cNvPr id="7" name="Globo: flecha hacia abajo 6">
              <a:extLst>
                <a:ext uri="{FF2B5EF4-FFF2-40B4-BE49-F238E27FC236}">
                  <a16:creationId xmlns:a16="http://schemas.microsoft.com/office/drawing/2014/main" xmlns="" id="{D3C05A33-0157-4FD4-BF20-7CD23390E9FD}"/>
                </a:ext>
              </a:extLst>
            </p:cNvPr>
            <p:cNvSpPr/>
            <p:nvPr/>
          </p:nvSpPr>
          <p:spPr>
            <a:xfrm>
              <a:off x="1619672" y="1052736"/>
              <a:ext cx="2160240" cy="1224136"/>
            </a:xfrm>
            <a:prstGeom prst="downArrowCallou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FFFF99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800" b="1" dirty="0">
                  <a:solidFill>
                    <a:srgbClr val="FFFF99"/>
                  </a:solidFill>
                </a:rPr>
                <a:t>PRESUPUESTO </a:t>
              </a:r>
            </a:p>
          </p:txBody>
        </p:sp>
        <p:graphicFrame>
          <p:nvGraphicFramePr>
            <p:cNvPr id="15" name="Diagrama 14">
              <a:extLst>
                <a:ext uri="{FF2B5EF4-FFF2-40B4-BE49-F238E27FC236}">
                  <a16:creationId xmlns:a16="http://schemas.microsoft.com/office/drawing/2014/main" xmlns="" id="{61B1008F-BD66-455E-AE78-DAB91F8250C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36265409"/>
                </p:ext>
              </p:extLst>
            </p:nvPr>
          </p:nvGraphicFramePr>
          <p:xfrm>
            <a:off x="683568" y="2348880"/>
            <a:ext cx="4176464" cy="9946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xmlns="" id="{EAA79C0B-2D9D-4B5F-8BD3-64FEFCC115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8075478"/>
              </p:ext>
            </p:extLst>
          </p:nvPr>
        </p:nvGraphicFramePr>
        <p:xfrm>
          <a:off x="3995936" y="1638002"/>
          <a:ext cx="6120680" cy="495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355467F3-B9C6-406E-B3E5-CEDCEDCE472B}"/>
              </a:ext>
            </a:extLst>
          </p:cNvPr>
          <p:cNvSpPr txBox="1"/>
          <p:nvPr/>
        </p:nvSpPr>
        <p:spPr>
          <a:xfrm>
            <a:off x="5976156" y="971436"/>
            <a:ext cx="2160240" cy="408623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800" b="1" dirty="0">
                <a:solidFill>
                  <a:schemeClr val="bg1"/>
                </a:solidFill>
              </a:rPr>
              <a:t>FUNCIONES 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20BEE3D7-4EDE-49A2-8B40-D269955928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057" y="3815481"/>
            <a:ext cx="3269422" cy="19979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80837A52-82E0-43CF-AE71-13D4343C64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9057" y="3801826"/>
            <a:ext cx="3269424" cy="20116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E3362A93-5A65-4D7E-9E4C-AA605768AA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9055" y="3789040"/>
            <a:ext cx="3269422" cy="20116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269844B3-65A1-44C2-92CE-75C032DAED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1765" y="3789040"/>
            <a:ext cx="3256713" cy="2024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EB7FE3E9-9590-4251-9238-797D14F0DA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824" y="3618100"/>
            <a:ext cx="3700593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6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20469 -0.229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-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3DB4A9F-16FF-45C9-8E8F-039D84474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>
                                            <p:graphicEl>
                                              <a:dgm id="{63DB4A9F-16FF-45C9-8E8F-039D84474F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BE6086D-52F0-4957-95F5-21781ACE0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graphicEl>
                                              <a:dgm id="{2BE6086D-52F0-4957-95F5-21781ACE0F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35341C4-297A-4B07-98E5-E08717DA3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graphicEl>
                                              <a:dgm id="{335341C4-297A-4B07-98E5-E08717DA38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F4A9E98-3AF3-400B-9156-5F9098866F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graphicEl>
                                              <a:dgm id="{EF4A9E98-3AF3-400B-9156-5F9098866F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EB60FE4-FD81-4003-9872-71DA9C7AB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dgm id="{5EB60FE4-FD81-4003-9872-71DA9C7ABB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8BED0AB-BC1B-49FC-92A2-44D5B79F0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12A4CF6-8996-44D8-A09F-95D70FFCF5F5}"/>
              </a:ext>
            </a:extLst>
          </p:cNvPr>
          <p:cNvSpPr txBox="1"/>
          <p:nvPr/>
        </p:nvSpPr>
        <p:spPr>
          <a:xfrm>
            <a:off x="3718824" y="3980773"/>
            <a:ext cx="3290525" cy="340519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rgbClr val="FFFFCC"/>
                </a:solidFill>
              </a:rPr>
              <a:t>PLAN ANUAL DE INVERSIONES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8C150AD3-67C2-4451-BEE0-4F74439A6D2E}"/>
              </a:ext>
            </a:extLst>
          </p:cNvPr>
          <p:cNvSpPr txBox="1"/>
          <p:nvPr/>
        </p:nvSpPr>
        <p:spPr>
          <a:xfrm>
            <a:off x="3718825" y="4916876"/>
            <a:ext cx="3290525" cy="408623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800" b="1" dirty="0">
                <a:solidFill>
                  <a:srgbClr val="FFFF99"/>
                </a:solidFill>
              </a:rPr>
              <a:t>PLAN OPERATIVO ANUAL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xmlns="" id="{BF37EDEC-F1F4-4A90-B7E6-1C03F715A26C}"/>
              </a:ext>
            </a:extLst>
          </p:cNvPr>
          <p:cNvGrpSpPr/>
          <p:nvPr/>
        </p:nvGrpSpPr>
        <p:grpSpPr>
          <a:xfrm>
            <a:off x="2627784" y="1138208"/>
            <a:ext cx="4176464" cy="2290792"/>
            <a:chOff x="683568" y="1052736"/>
            <a:chExt cx="4176464" cy="2290792"/>
          </a:xfrm>
        </p:grpSpPr>
        <p:sp>
          <p:nvSpPr>
            <p:cNvPr id="7" name="Globo: flecha hacia abajo 6">
              <a:extLst>
                <a:ext uri="{FF2B5EF4-FFF2-40B4-BE49-F238E27FC236}">
                  <a16:creationId xmlns:a16="http://schemas.microsoft.com/office/drawing/2014/main" xmlns="" id="{D3C05A33-0157-4FD4-BF20-7CD23390E9FD}"/>
                </a:ext>
              </a:extLst>
            </p:cNvPr>
            <p:cNvSpPr/>
            <p:nvPr/>
          </p:nvSpPr>
          <p:spPr>
            <a:xfrm>
              <a:off x="1619672" y="1052736"/>
              <a:ext cx="2160240" cy="1224136"/>
            </a:xfrm>
            <a:prstGeom prst="downArrowCallout">
              <a:avLst/>
            </a:prstGeom>
            <a:solidFill>
              <a:schemeClr val="tx1"/>
            </a:solidFill>
            <a:ln>
              <a:solidFill>
                <a:srgbClr val="FFFF99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800" b="1" dirty="0">
                  <a:solidFill>
                    <a:srgbClr val="FFFF99"/>
                  </a:solidFill>
                </a:rPr>
                <a:t>PLANIFICACIÓN </a:t>
              </a:r>
            </a:p>
          </p:txBody>
        </p:sp>
        <p:graphicFrame>
          <p:nvGraphicFramePr>
            <p:cNvPr id="15" name="Diagrama 14">
              <a:extLst>
                <a:ext uri="{FF2B5EF4-FFF2-40B4-BE49-F238E27FC236}">
                  <a16:creationId xmlns:a16="http://schemas.microsoft.com/office/drawing/2014/main" xmlns="" id="{61B1008F-BD66-455E-AE78-DAB91F8250CC}"/>
                </a:ext>
              </a:extLst>
            </p:cNvPr>
            <p:cNvGraphicFramePr/>
            <p:nvPr/>
          </p:nvGraphicFramePr>
          <p:xfrm>
            <a:off x="683568" y="2348880"/>
            <a:ext cx="4176464" cy="9946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7FA1FE00-E3BE-4829-B6CB-7974644687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3472398"/>
              </p:ext>
            </p:extLst>
          </p:nvPr>
        </p:nvGraphicFramePr>
        <p:xfrm>
          <a:off x="982752" y="3789040"/>
          <a:ext cx="7715200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xmlns="" id="{228F7A8A-B865-42F7-AADA-7086B7B70615}"/>
              </a:ext>
            </a:extLst>
          </p:cNvPr>
          <p:cNvGraphicFramePr>
            <a:graphicFrameLocks noGrp="1"/>
          </p:cNvGraphicFramePr>
          <p:nvPr/>
        </p:nvGraphicFramePr>
        <p:xfrm>
          <a:off x="3266832" y="1329433"/>
          <a:ext cx="5603264" cy="514944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097256">
                  <a:extLst>
                    <a:ext uri="{9D8B030D-6E8A-4147-A177-3AD203B41FA5}">
                      <a16:colId xmlns:a16="http://schemas.microsoft.com/office/drawing/2014/main" xmlns="" val="403058909"/>
                    </a:ext>
                  </a:extLst>
                </a:gridCol>
                <a:gridCol w="3506008">
                  <a:extLst>
                    <a:ext uri="{9D8B030D-6E8A-4147-A177-3AD203B41FA5}">
                      <a16:colId xmlns:a16="http://schemas.microsoft.com/office/drawing/2014/main" xmlns="" val="1745782341"/>
                    </a:ext>
                  </a:extLst>
                </a:gridCol>
              </a:tblGrid>
              <a:tr h="3580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PLANIFICACIÓN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CONCEPTO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48371180"/>
                  </a:ext>
                </a:extLst>
              </a:tr>
              <a:tr h="50604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Estratégica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Proceso que sienta las bases de una actuación integrada a largo plazo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70904012"/>
                  </a:ext>
                </a:extLst>
              </a:tr>
              <a:tr h="77332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Operativa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Es concreta, se refiere básicamente a la asignación previa de las tareas específicas que deben realizar las personas en cada una de sus unidades de operaciones.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34807917"/>
                  </a:ext>
                </a:extLst>
              </a:tr>
              <a:tr h="157517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Táctica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Parte de los lineamientos sugeridos para la planificación estratégica y se refiere a las cuestiones concernientes a cada una de las principales áreas de actividad de las empresas y empleo mas efectivo de los recursos que se han aplicado para el logro de objetivos específicos,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09377054"/>
                  </a:ext>
                </a:extLst>
              </a:tr>
              <a:tr h="77332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Normativa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 refiere, a la conformación de normas, políticas y reglas establecidas para el funcionamiento de una organización.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8825198"/>
                  </a:ext>
                </a:extLst>
              </a:tr>
              <a:tr h="77332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Prospectiva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Contiene elementos de planeación estratégica y normativa y es conocida como adaptativa, interactiva, corporativa o transaccional.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61367611"/>
                  </a:ext>
                </a:extLst>
              </a:tr>
            </a:tbl>
          </a:graphicData>
        </a:graphic>
      </p:graphicFrame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7F8FE39C-2CF1-44B1-96E9-123BF55F4C3B}"/>
              </a:ext>
            </a:extLst>
          </p:cNvPr>
          <p:cNvGrpSpPr/>
          <p:nvPr/>
        </p:nvGrpSpPr>
        <p:grpSpPr>
          <a:xfrm>
            <a:off x="3244447" y="2247778"/>
            <a:ext cx="5625649" cy="1181222"/>
            <a:chOff x="3244447" y="2247778"/>
            <a:chExt cx="5625649" cy="1181222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xmlns="" id="{97B6C49E-2886-4ABA-9B5E-6E69F57BA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17115" b="62332"/>
            <a:stretch/>
          </p:blipFill>
          <p:spPr>
            <a:xfrm>
              <a:off x="3244447" y="2247778"/>
              <a:ext cx="5625649" cy="1181222"/>
            </a:xfrm>
            <a:prstGeom prst="rect">
              <a:avLst/>
            </a:prstGeom>
          </p:spPr>
        </p:pic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xmlns="" id="{F9BFD9AD-9080-4D49-8C17-B9FA61C2E55F}"/>
                </a:ext>
              </a:extLst>
            </p:cNvPr>
            <p:cNvCxnSpPr/>
            <p:nvPr/>
          </p:nvCxnSpPr>
          <p:spPr>
            <a:xfrm>
              <a:off x="6937112" y="2492896"/>
              <a:ext cx="1749688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xmlns="" id="{67149A18-8453-462C-B838-3E543D3E1D05}"/>
                </a:ext>
              </a:extLst>
            </p:cNvPr>
            <p:cNvCxnSpPr>
              <a:cxnSpLocks/>
            </p:cNvCxnSpPr>
            <p:nvPr/>
          </p:nvCxnSpPr>
          <p:spPr>
            <a:xfrm>
              <a:off x="5364088" y="2852936"/>
              <a:ext cx="2016224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EAD07C3E-C07B-48E1-AED0-8FCAA3751A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8283" y="839512"/>
            <a:ext cx="5701813" cy="4502011"/>
          </a:xfrm>
          <a:prstGeom prst="rect">
            <a:avLst/>
          </a:prstGeom>
        </p:spPr>
      </p:pic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xmlns="" id="{7BD5CF44-2E0A-409C-8CF0-D51C317FA4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208056"/>
              </p:ext>
            </p:extLst>
          </p:nvPr>
        </p:nvGraphicFramePr>
        <p:xfrm>
          <a:off x="5869704" y="1025772"/>
          <a:ext cx="2730728" cy="648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BAA3A7F3-B304-4E12-92BE-EFC9F02523AC}"/>
              </a:ext>
            </a:extLst>
          </p:cNvPr>
          <p:cNvSpPr/>
          <p:nvPr/>
        </p:nvSpPr>
        <p:spPr>
          <a:xfrm>
            <a:off x="0" y="1965716"/>
            <a:ext cx="539552" cy="48922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/>
              <a:t>MARCO CONCEPTUAL </a:t>
            </a:r>
          </a:p>
        </p:txBody>
      </p:sp>
    </p:spTree>
    <p:extLst>
      <p:ext uri="{BB962C8B-B14F-4D97-AF65-F5344CB8AC3E}">
        <p14:creationId xmlns:p14="http://schemas.microsoft.com/office/powerpoint/2010/main" val="16481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28334 -0.046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-231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-0.13872 0.2435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4" y="1217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2986 L -1.94444E-6 0.08472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1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94444E-6 0.3074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3" grpId="0" animBg="1"/>
      <p:bldP spid="23" grpId="1" animBg="1"/>
      <p:bldGraphic spid="4" grpId="0" uiExpand="1">
        <p:bldAsOne/>
      </p:bldGraphic>
      <p:bldGraphic spid="4" grpId="1">
        <p:bldAsOne/>
      </p:bldGraphic>
      <p:bldGraphic spid="2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7972A79-1E54-4BD1-9C3C-3E64C8EED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xmlns="" id="{7BD5CF44-2E0A-409C-8CF0-D51C317FA4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7562563"/>
              </p:ext>
            </p:extLst>
          </p:nvPr>
        </p:nvGraphicFramePr>
        <p:xfrm>
          <a:off x="6139368" y="1697591"/>
          <a:ext cx="2730728" cy="648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/>
              <a:t>MARCO LEGAL</a:t>
            </a: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xmlns="" id="{6FEC6868-62F3-4193-A560-7854FF36DAB3}"/>
              </a:ext>
            </a:extLst>
          </p:cNvPr>
          <p:cNvGrpSpPr/>
          <p:nvPr/>
        </p:nvGrpSpPr>
        <p:grpSpPr>
          <a:xfrm>
            <a:off x="3727645" y="1078431"/>
            <a:ext cx="1934765" cy="1934765"/>
            <a:chOff x="1178734" y="1494979"/>
            <a:chExt cx="1934765" cy="1934765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xmlns="" id="{0963CC61-7FC7-4D87-A4E1-267B88E3A6AF}"/>
                </a:ext>
              </a:extLst>
            </p:cNvPr>
            <p:cNvSpPr/>
            <p:nvPr/>
          </p:nvSpPr>
          <p:spPr>
            <a:xfrm>
              <a:off x="1178734" y="1494979"/>
              <a:ext cx="1934765" cy="1547812"/>
            </a:xfrm>
            <a:prstGeom prst="rect">
              <a:avLst/>
            </a:prstGeom>
            <a:blipFill rotWithShape="1">
              <a:blip r:embed="rId8"/>
              <a:srcRect/>
              <a:stretch>
                <a:fillRect t="-13000" b="-1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xmlns="" id="{6A271AC9-36E7-42B3-91D6-B110C87F4A22}"/>
                </a:ext>
              </a:extLst>
            </p:cNvPr>
            <p:cNvGrpSpPr/>
            <p:nvPr/>
          </p:nvGrpSpPr>
          <p:grpSpPr>
            <a:xfrm>
              <a:off x="1352863" y="2888010"/>
              <a:ext cx="1721941" cy="541734"/>
              <a:chOff x="1190625" y="1393527"/>
              <a:chExt cx="1721941" cy="541734"/>
            </a:xfrm>
          </p:grpSpPr>
          <p:sp>
            <p:nvSpPr>
              <p:cNvPr id="29" name="Bocadillo: rectángulo 28">
                <a:extLst>
                  <a:ext uri="{FF2B5EF4-FFF2-40B4-BE49-F238E27FC236}">
                    <a16:creationId xmlns:a16="http://schemas.microsoft.com/office/drawing/2014/main" xmlns="" id="{076C0000-4476-45C5-B7F4-BBF1F12E28A1}"/>
                  </a:ext>
                </a:extLst>
              </p:cNvPr>
              <p:cNvSpPr/>
              <p:nvPr/>
            </p:nvSpPr>
            <p:spPr>
              <a:xfrm>
                <a:off x="1190625" y="1393527"/>
                <a:ext cx="1721941" cy="541734"/>
              </a:xfrm>
              <a:prstGeom prst="wedgeRectCallout">
                <a:avLst>
                  <a:gd name="adj1" fmla="val 20250"/>
                  <a:gd name="adj2" fmla="val -607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Bocadillo: rectángulo 5">
                <a:extLst>
                  <a:ext uri="{FF2B5EF4-FFF2-40B4-BE49-F238E27FC236}">
                    <a16:creationId xmlns:a16="http://schemas.microsoft.com/office/drawing/2014/main" xmlns="" id="{FDC2B7FB-BE76-4114-83A5-400103DC8AF6}"/>
                  </a:ext>
                </a:extLst>
              </p:cNvPr>
              <p:cNvSpPr txBox="1"/>
              <p:nvPr/>
            </p:nvSpPr>
            <p:spPr>
              <a:xfrm>
                <a:off x="1190625" y="1393527"/>
                <a:ext cx="1721941" cy="541734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500" b="1" kern="1200" dirty="0"/>
                  <a:t>CONSTITUCIÓN REPÚBLICA </a:t>
                </a:r>
              </a:p>
            </p:txBody>
          </p:sp>
        </p:grp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xmlns="" id="{C6B8E0E1-026F-47CD-A206-B519A6C3924A}"/>
              </a:ext>
            </a:extLst>
          </p:cNvPr>
          <p:cNvGrpSpPr/>
          <p:nvPr/>
        </p:nvGrpSpPr>
        <p:grpSpPr>
          <a:xfrm>
            <a:off x="3688950" y="1078431"/>
            <a:ext cx="1934765" cy="1934765"/>
            <a:chOff x="899592" y="4149080"/>
            <a:chExt cx="1934765" cy="1934765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xmlns="" id="{719AE035-3293-43DD-BBB7-F4AE2033AD59}"/>
                </a:ext>
              </a:extLst>
            </p:cNvPr>
            <p:cNvSpPr/>
            <p:nvPr/>
          </p:nvSpPr>
          <p:spPr>
            <a:xfrm>
              <a:off x="899592" y="4149080"/>
              <a:ext cx="1934765" cy="1547812"/>
            </a:xfrm>
            <a:prstGeom prst="rect">
              <a:avLst/>
            </a:prstGeom>
            <a:blipFill rotWithShape="1">
              <a:blip r:embed="rId9"/>
              <a:srcRect/>
              <a:stretch>
                <a:fillRect t="-19000" b="-1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xmlns="" id="{F9A55CCB-1075-4378-9803-03974E3D9857}"/>
                </a:ext>
              </a:extLst>
            </p:cNvPr>
            <p:cNvGrpSpPr/>
            <p:nvPr/>
          </p:nvGrpSpPr>
          <p:grpSpPr>
            <a:xfrm>
              <a:off x="1073721" y="5542111"/>
              <a:ext cx="1721941" cy="541734"/>
              <a:chOff x="3318867" y="1393527"/>
              <a:chExt cx="1721941" cy="541734"/>
            </a:xfrm>
          </p:grpSpPr>
          <p:sp>
            <p:nvSpPr>
              <p:cNvPr id="33" name="Bocadillo: rectángulo 32">
                <a:extLst>
                  <a:ext uri="{FF2B5EF4-FFF2-40B4-BE49-F238E27FC236}">
                    <a16:creationId xmlns:a16="http://schemas.microsoft.com/office/drawing/2014/main" xmlns="" id="{8DF01B53-E06D-41EF-8F4C-57AB50290621}"/>
                  </a:ext>
                </a:extLst>
              </p:cNvPr>
              <p:cNvSpPr/>
              <p:nvPr/>
            </p:nvSpPr>
            <p:spPr>
              <a:xfrm>
                <a:off x="3318867" y="1393527"/>
                <a:ext cx="1721941" cy="541734"/>
              </a:xfrm>
              <a:prstGeom prst="wedgeRectCallout">
                <a:avLst>
                  <a:gd name="adj1" fmla="val 20250"/>
                  <a:gd name="adj2" fmla="val -607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Bocadillo: rectángulo 5">
                <a:extLst>
                  <a:ext uri="{FF2B5EF4-FFF2-40B4-BE49-F238E27FC236}">
                    <a16:creationId xmlns:a16="http://schemas.microsoft.com/office/drawing/2014/main" xmlns="" id="{2ED91614-FF80-42ED-8314-FD227B21692A}"/>
                  </a:ext>
                </a:extLst>
              </p:cNvPr>
              <p:cNvSpPr txBox="1"/>
              <p:nvPr/>
            </p:nvSpPr>
            <p:spPr>
              <a:xfrm>
                <a:off x="3318867" y="1393527"/>
                <a:ext cx="1721941" cy="541734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000" b="1" kern="1200" dirty="0"/>
                  <a:t>CÓDIGO ORGÁNICO DE PLANIFICACIÓN Y FINANZAS PÚBLICAS</a:t>
                </a:r>
              </a:p>
            </p:txBody>
          </p:sp>
        </p:grp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xmlns="" id="{8396980C-58F8-4B27-9D82-EA5E8069E6D1}"/>
              </a:ext>
            </a:extLst>
          </p:cNvPr>
          <p:cNvGrpSpPr/>
          <p:nvPr/>
        </p:nvGrpSpPr>
        <p:grpSpPr>
          <a:xfrm>
            <a:off x="3716606" y="1078431"/>
            <a:ext cx="1934765" cy="1934765"/>
            <a:chOff x="5441909" y="1183178"/>
            <a:chExt cx="1934765" cy="1934765"/>
          </a:xfrm>
        </p:grpSpPr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xmlns="" id="{FB84FD41-28F1-43D3-A241-8E636E025131}"/>
                </a:ext>
              </a:extLst>
            </p:cNvPr>
            <p:cNvSpPr/>
            <p:nvPr/>
          </p:nvSpPr>
          <p:spPr>
            <a:xfrm>
              <a:off x="5441909" y="1183178"/>
              <a:ext cx="1934765" cy="1547812"/>
            </a:xfrm>
            <a:prstGeom prst="rect">
              <a:avLst/>
            </a:prstGeom>
            <a:blipFill dpi="0" rotWithShape="1">
              <a:blip r:embed="rId10"/>
              <a:srcRect/>
              <a:stretch>
                <a:fillRect t="-4112" b="-73888"/>
              </a:stretch>
            </a:blip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xmlns="" id="{DC6C7224-0569-460A-BE60-E4AC3CD5584B}"/>
                </a:ext>
              </a:extLst>
            </p:cNvPr>
            <p:cNvGrpSpPr/>
            <p:nvPr/>
          </p:nvGrpSpPr>
          <p:grpSpPr>
            <a:xfrm>
              <a:off x="5616038" y="2576209"/>
              <a:ext cx="1721941" cy="541734"/>
              <a:chOff x="2254746" y="3521769"/>
              <a:chExt cx="1721941" cy="541734"/>
            </a:xfrm>
          </p:grpSpPr>
          <p:sp>
            <p:nvSpPr>
              <p:cNvPr id="37" name="Bocadillo: rectángulo 36">
                <a:extLst>
                  <a:ext uri="{FF2B5EF4-FFF2-40B4-BE49-F238E27FC236}">
                    <a16:creationId xmlns:a16="http://schemas.microsoft.com/office/drawing/2014/main" xmlns="" id="{F0176325-864D-45BB-B787-AF1EED72DE49}"/>
                  </a:ext>
                </a:extLst>
              </p:cNvPr>
              <p:cNvSpPr/>
              <p:nvPr/>
            </p:nvSpPr>
            <p:spPr>
              <a:xfrm>
                <a:off x="2254746" y="3521769"/>
                <a:ext cx="1721941" cy="541734"/>
              </a:xfrm>
              <a:prstGeom prst="wedgeRectCallout">
                <a:avLst>
                  <a:gd name="adj1" fmla="val 20250"/>
                  <a:gd name="adj2" fmla="val -607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Bocadillo: rectángulo 5">
                <a:extLst>
                  <a:ext uri="{FF2B5EF4-FFF2-40B4-BE49-F238E27FC236}">
                    <a16:creationId xmlns:a16="http://schemas.microsoft.com/office/drawing/2014/main" xmlns="" id="{15568B55-C81C-4AC0-81C3-CBD2132DDFD4}"/>
                  </a:ext>
                </a:extLst>
              </p:cNvPr>
              <p:cNvSpPr txBox="1"/>
              <p:nvPr/>
            </p:nvSpPr>
            <p:spPr>
              <a:xfrm>
                <a:off x="2254746" y="3521769"/>
                <a:ext cx="1721941" cy="541734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000" b="1" kern="1200"/>
                  <a:t>PLAN ESTRATÉGICO DE FF.AA</a:t>
                </a:r>
              </a:p>
            </p:txBody>
          </p:sp>
        </p:grpSp>
      </p:grp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55EA9377-55CA-48CF-92B7-74DBD1841265}"/>
              </a:ext>
            </a:extLst>
          </p:cNvPr>
          <p:cNvSpPr/>
          <p:nvPr/>
        </p:nvSpPr>
        <p:spPr>
          <a:xfrm>
            <a:off x="2915816" y="3154445"/>
            <a:ext cx="38010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PLANIFICACIÓN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xmlns="" id="{B4E6CCCC-3128-467C-9CB1-07486B7AAA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3968" y="1697591"/>
            <a:ext cx="6624735" cy="4497438"/>
          </a:xfrm>
          <a:prstGeom prst="rect">
            <a:avLst/>
          </a:prstGeom>
        </p:spPr>
      </p:pic>
      <p:pic>
        <p:nvPicPr>
          <p:cNvPr id="1026" name="Picture 2" descr="Resultado de imagen para MIDENA">
            <a:extLst>
              <a:ext uri="{FF2B5EF4-FFF2-40B4-BE49-F238E27FC236}">
                <a16:creationId xmlns:a16="http://schemas.microsoft.com/office/drawing/2014/main" xmlns="" id="{1489ABD4-6DDD-4E11-BD48-6702E83C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499" y="802595"/>
            <a:ext cx="1721941" cy="81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23AB0220-AD00-4112-A37D-FCEF313526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5080762"/>
              </p:ext>
            </p:extLst>
          </p:nvPr>
        </p:nvGraphicFramePr>
        <p:xfrm>
          <a:off x="9347054" y="2136454"/>
          <a:ext cx="515876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8605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30469 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29861 0.00139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85185E-6 L 0.00035 0.4951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-0.00313 -0.3219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7066 0.0298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148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-0.59965 -0.00278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8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EF9208E-66EE-4079-99BD-3F10D50B9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032C9556-0A7D-4AE7-B57B-D577782BC165}"/>
              </a:ext>
            </a:extLst>
          </p:cNvPr>
          <p:cNvSpPr/>
          <p:nvPr/>
        </p:nvSpPr>
        <p:spPr>
          <a:xfrm>
            <a:off x="3813056" y="901435"/>
            <a:ext cx="5325040" cy="55384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/>
              <a:t>En la preparación de la batalla he encontrado que los planes son inútiles  pero la planificación indispensable. (Eisenhower).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z="1050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s-EC" sz="105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10ACBC9A-71DA-4316-B259-5886FC91D233}"/>
              </a:ext>
            </a:extLst>
          </p:cNvPr>
          <p:cNvGrpSpPr/>
          <p:nvPr/>
        </p:nvGrpSpPr>
        <p:grpSpPr>
          <a:xfrm>
            <a:off x="-397227" y="1667705"/>
            <a:ext cx="9541227" cy="5180774"/>
            <a:chOff x="-828600" y="1933988"/>
            <a:chExt cx="8424936" cy="518077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8580F006-320E-4AA0-B40D-D49340245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981"/>
            <a:stretch/>
          </p:blipFill>
          <p:spPr>
            <a:xfrm>
              <a:off x="-828600" y="1933989"/>
              <a:ext cx="6336704" cy="5180773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xmlns="" id="{C1FA21AF-2DC6-4B6D-9011-DEE9EF51C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641"/>
            <a:stretch/>
          </p:blipFill>
          <p:spPr>
            <a:xfrm>
              <a:off x="5508104" y="1933988"/>
              <a:ext cx="2088232" cy="5180773"/>
            </a:xfrm>
            <a:prstGeom prst="rect">
              <a:avLst/>
            </a:prstGeom>
          </p:spPr>
        </p:pic>
      </p:grp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E623BEFC-0E08-4A45-8BC7-9EC7BF149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868659"/>
              </p:ext>
            </p:extLst>
          </p:nvPr>
        </p:nvGraphicFramePr>
        <p:xfrm>
          <a:off x="3635896" y="1828383"/>
          <a:ext cx="5328592" cy="4859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55C03B82-F2BE-4D89-AFDF-2C1DCF8ED9F8}"/>
              </a:ext>
            </a:extLst>
          </p:cNvPr>
          <p:cNvSpPr/>
          <p:nvPr/>
        </p:nvSpPr>
        <p:spPr>
          <a:xfrm>
            <a:off x="0" y="1677227"/>
            <a:ext cx="539552" cy="51807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800" b="1" dirty="0"/>
              <a:t>AGENDA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4789B25-FE0A-4024-A3CF-D2274D8AC76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261" y="1707851"/>
            <a:ext cx="905969" cy="90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4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F342475-39FB-4EE4-898B-5EC4352DE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grpSp>
        <p:nvGrpSpPr>
          <p:cNvPr id="66" name="Grupo 65">
            <a:extLst>
              <a:ext uri="{FF2B5EF4-FFF2-40B4-BE49-F238E27FC236}">
                <a16:creationId xmlns:a16="http://schemas.microsoft.com/office/drawing/2014/main" xmlns="" id="{239E6D16-2BCE-4E51-85A1-C34B6AF328BD}"/>
              </a:ext>
            </a:extLst>
          </p:cNvPr>
          <p:cNvGrpSpPr/>
          <p:nvPr/>
        </p:nvGrpSpPr>
        <p:grpSpPr>
          <a:xfrm>
            <a:off x="6874112" y="4928157"/>
            <a:ext cx="1480839" cy="1480839"/>
            <a:chOff x="382488" y="1472"/>
            <a:chExt cx="1480839" cy="14808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7" name="Elipse 66">
              <a:extLst>
                <a:ext uri="{FF2B5EF4-FFF2-40B4-BE49-F238E27FC236}">
                  <a16:creationId xmlns:a16="http://schemas.microsoft.com/office/drawing/2014/main" xmlns="" id="{7CE3D6EB-47E6-4F58-A92A-B989F3FA7410}"/>
                </a:ext>
              </a:extLst>
            </p:cNvPr>
            <p:cNvSpPr/>
            <p:nvPr/>
          </p:nvSpPr>
          <p:spPr>
            <a:xfrm>
              <a:off x="382488" y="1472"/>
              <a:ext cx="1480839" cy="1480839"/>
            </a:xfrm>
            <a:prstGeom prst="ellips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Elipse 4">
              <a:extLst>
                <a:ext uri="{FF2B5EF4-FFF2-40B4-BE49-F238E27FC236}">
                  <a16:creationId xmlns:a16="http://schemas.microsoft.com/office/drawing/2014/main" xmlns="" id="{3C6254A8-C8DD-475A-99DC-1D9F130E40B9}"/>
                </a:ext>
              </a:extLst>
            </p:cNvPr>
            <p:cNvSpPr txBox="1"/>
            <p:nvPr/>
          </p:nvSpPr>
          <p:spPr>
            <a:xfrm>
              <a:off x="599352" y="218336"/>
              <a:ext cx="1047111" cy="1047111"/>
            </a:xfrm>
            <a:prstGeom prst="rect">
              <a:avLst/>
            </a:prstGeom>
            <a:grpFill/>
            <a:ln w="63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200" b="1" kern="1200">
                  <a:solidFill>
                    <a:schemeClr val="tx1"/>
                  </a:solidFill>
                </a:rPr>
                <a:t>CAUSAS</a:t>
              </a:r>
              <a:endParaRPr lang="es-EC" sz="22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xmlns="" id="{3ECD9BA9-820D-4A34-A194-2E3EF15F06F2}"/>
              </a:ext>
            </a:extLst>
          </p:cNvPr>
          <p:cNvGrpSpPr/>
          <p:nvPr/>
        </p:nvGrpSpPr>
        <p:grpSpPr>
          <a:xfrm>
            <a:off x="3816689" y="848515"/>
            <a:ext cx="1480839" cy="1480839"/>
            <a:chOff x="382488" y="1472"/>
            <a:chExt cx="1480839" cy="1480839"/>
          </a:xfrm>
          <a:solidFill>
            <a:schemeClr val="bg2">
              <a:lumMod val="10000"/>
            </a:schemeClr>
          </a:solidFill>
        </p:grpSpPr>
        <p:sp>
          <p:nvSpPr>
            <p:cNvPr id="49" name="Elipse 48">
              <a:extLst>
                <a:ext uri="{FF2B5EF4-FFF2-40B4-BE49-F238E27FC236}">
                  <a16:creationId xmlns:a16="http://schemas.microsoft.com/office/drawing/2014/main" xmlns="" id="{416D0ABE-907F-4F4A-9E7B-6F7CB69FDA0A}"/>
                </a:ext>
              </a:extLst>
            </p:cNvPr>
            <p:cNvSpPr/>
            <p:nvPr/>
          </p:nvSpPr>
          <p:spPr>
            <a:xfrm>
              <a:off x="382488" y="1472"/>
              <a:ext cx="1480839" cy="1480839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Elipse 4">
              <a:extLst>
                <a:ext uri="{FF2B5EF4-FFF2-40B4-BE49-F238E27FC236}">
                  <a16:creationId xmlns:a16="http://schemas.microsoft.com/office/drawing/2014/main" xmlns="" id="{D9DC0428-2715-4593-8A00-E5F37C2CFC5C}"/>
                </a:ext>
              </a:extLst>
            </p:cNvPr>
            <p:cNvSpPr txBox="1"/>
            <p:nvPr/>
          </p:nvSpPr>
          <p:spPr>
            <a:xfrm>
              <a:off x="599352" y="218336"/>
              <a:ext cx="1047111" cy="10471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800" b="1" kern="1200" dirty="0">
                  <a:solidFill>
                    <a:srgbClr val="FFFFCC"/>
                  </a:solidFill>
                </a:rPr>
                <a:t>OBSERVAR</a:t>
              </a:r>
            </a:p>
          </p:txBody>
        </p:sp>
      </p:grpSp>
      <p:grpSp>
        <p:nvGrpSpPr>
          <p:cNvPr id="63" name="Grupo 62">
            <a:extLst>
              <a:ext uri="{FF2B5EF4-FFF2-40B4-BE49-F238E27FC236}">
                <a16:creationId xmlns:a16="http://schemas.microsoft.com/office/drawing/2014/main" xmlns="" id="{D89F9B5C-3CA4-4F19-8E99-3AEE17C35358}"/>
              </a:ext>
            </a:extLst>
          </p:cNvPr>
          <p:cNvGrpSpPr/>
          <p:nvPr/>
        </p:nvGrpSpPr>
        <p:grpSpPr>
          <a:xfrm>
            <a:off x="3816689" y="857368"/>
            <a:ext cx="1480839" cy="1480839"/>
            <a:chOff x="382488" y="2581687"/>
            <a:chExt cx="1480839" cy="1480839"/>
          </a:xfrm>
          <a:solidFill>
            <a:schemeClr val="accent6">
              <a:lumMod val="75000"/>
            </a:schemeClr>
          </a:solidFill>
        </p:grpSpPr>
        <p:sp>
          <p:nvSpPr>
            <p:cNvPr id="64" name="Elipse 63">
              <a:extLst>
                <a:ext uri="{FF2B5EF4-FFF2-40B4-BE49-F238E27FC236}">
                  <a16:creationId xmlns:a16="http://schemas.microsoft.com/office/drawing/2014/main" xmlns="" id="{08EDB71A-BED2-4D2E-AC1A-559212401CEC}"/>
                </a:ext>
              </a:extLst>
            </p:cNvPr>
            <p:cNvSpPr/>
            <p:nvPr/>
          </p:nvSpPr>
          <p:spPr>
            <a:xfrm>
              <a:off x="382488" y="2581687"/>
              <a:ext cx="1480839" cy="1480839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Elipse 4">
              <a:extLst>
                <a:ext uri="{FF2B5EF4-FFF2-40B4-BE49-F238E27FC236}">
                  <a16:creationId xmlns:a16="http://schemas.microsoft.com/office/drawing/2014/main" xmlns="" id="{B2AD9A3B-96CB-4756-A11F-55867C8195DD}"/>
                </a:ext>
              </a:extLst>
            </p:cNvPr>
            <p:cNvSpPr txBox="1"/>
            <p:nvPr/>
          </p:nvSpPr>
          <p:spPr>
            <a:xfrm>
              <a:off x="599352" y="2798551"/>
              <a:ext cx="1047111" cy="10471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900" b="1" kern="1200" dirty="0">
                  <a:solidFill>
                    <a:schemeClr val="bg1"/>
                  </a:solidFill>
                </a:rPr>
                <a:t>COMPORTAMIENTO</a:t>
              </a: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xmlns="" id="{FB9F6255-BFEE-4D7E-8CF1-EC6ECD2FAEE8}"/>
              </a:ext>
            </a:extLst>
          </p:cNvPr>
          <p:cNvGrpSpPr/>
          <p:nvPr/>
        </p:nvGrpSpPr>
        <p:grpSpPr>
          <a:xfrm>
            <a:off x="965615" y="4907837"/>
            <a:ext cx="1602116" cy="1571023"/>
            <a:chOff x="2751832" y="551160"/>
            <a:chExt cx="2961679" cy="2961679"/>
          </a:xfrm>
          <a:solidFill>
            <a:schemeClr val="accent2">
              <a:lumMod val="75000"/>
            </a:schemeClr>
          </a:solidFill>
        </p:grpSpPr>
        <p:sp>
          <p:nvSpPr>
            <p:cNvPr id="42" name="Elipse 41">
              <a:extLst>
                <a:ext uri="{FF2B5EF4-FFF2-40B4-BE49-F238E27FC236}">
                  <a16:creationId xmlns:a16="http://schemas.microsoft.com/office/drawing/2014/main" xmlns="" id="{08E77B50-373D-4BBD-B895-4EB133D5E6F3}"/>
                </a:ext>
              </a:extLst>
            </p:cNvPr>
            <p:cNvSpPr/>
            <p:nvPr/>
          </p:nvSpPr>
          <p:spPr>
            <a:xfrm>
              <a:off x="2751832" y="551160"/>
              <a:ext cx="2961679" cy="2961679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Elipse 4">
              <a:extLst>
                <a:ext uri="{FF2B5EF4-FFF2-40B4-BE49-F238E27FC236}">
                  <a16:creationId xmlns:a16="http://schemas.microsoft.com/office/drawing/2014/main" xmlns="" id="{743BA0E8-93A0-40A4-A605-9D1ABBA803CB}"/>
                </a:ext>
              </a:extLst>
            </p:cNvPr>
            <p:cNvSpPr txBox="1"/>
            <p:nvPr/>
          </p:nvSpPr>
          <p:spPr>
            <a:xfrm>
              <a:off x="3185560" y="984888"/>
              <a:ext cx="2094223" cy="20942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1" kern="1200" dirty="0"/>
                <a:t>RECOLECCIÓN </a:t>
              </a:r>
            </a:p>
          </p:txBody>
        </p:sp>
      </p:grpSp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xmlns="" id="{F7A2C945-1662-4DCC-B7F6-E4D935E81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287402"/>
              </p:ext>
            </p:extLst>
          </p:nvPr>
        </p:nvGraphicFramePr>
        <p:xfrm>
          <a:off x="1271775" y="4767661"/>
          <a:ext cx="6624738" cy="1929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9482">
                  <a:extLst>
                    <a:ext uri="{9D8B030D-6E8A-4147-A177-3AD203B41FA5}">
                      <a16:colId xmlns:a16="http://schemas.microsoft.com/office/drawing/2014/main" xmlns="" val="1744361969"/>
                    </a:ext>
                  </a:extLst>
                </a:gridCol>
                <a:gridCol w="2053630">
                  <a:extLst>
                    <a:ext uri="{9D8B030D-6E8A-4147-A177-3AD203B41FA5}">
                      <a16:colId xmlns:a16="http://schemas.microsoft.com/office/drawing/2014/main" xmlns="" val="1602992334"/>
                    </a:ext>
                  </a:extLst>
                </a:gridCol>
                <a:gridCol w="1571626">
                  <a:extLst>
                    <a:ext uri="{9D8B030D-6E8A-4147-A177-3AD203B41FA5}">
                      <a16:colId xmlns:a16="http://schemas.microsoft.com/office/drawing/2014/main" xmlns="" val="2317235578"/>
                    </a:ext>
                  </a:extLst>
                </a:gridCol>
              </a:tblGrid>
              <a:tr h="229697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REPARTO</a:t>
                      </a:r>
                      <a:endParaRPr lang="es-EC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POBLACIÓN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6331241"/>
                  </a:ext>
                </a:extLst>
              </a:tr>
              <a:tr h="22969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OFICIALES 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TRIPULANTES 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23398807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Comando de la Aviación Naval 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13</a:t>
                      </a:r>
                      <a:endParaRPr lang="es-EC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32</a:t>
                      </a:r>
                      <a:endParaRPr lang="es-EC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14893494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Estación Aeronaval de Manta (ESANMA)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17</a:t>
                      </a:r>
                      <a:endParaRPr lang="es-EC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102</a:t>
                      </a:r>
                      <a:endParaRPr lang="es-EC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76972798"/>
                  </a:ext>
                </a:extLst>
              </a:tr>
              <a:tr h="24168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Estación Aeronaval de Guayaquil (ESANGU)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07</a:t>
                      </a:r>
                      <a:endParaRPr lang="es-EC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63</a:t>
                      </a:r>
                      <a:endParaRPr lang="es-EC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09058691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Escuadrón de Mantenimiento (ESCMAN)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07</a:t>
                      </a:r>
                      <a:endParaRPr lang="es-EC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30</a:t>
                      </a:r>
                      <a:endParaRPr lang="es-EC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95643617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TOTAL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</a:rPr>
                        <a:t>44</a:t>
                      </a:r>
                      <a:endParaRPr lang="es-EC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</a:rPr>
                        <a:t>227</a:t>
                      </a:r>
                      <a:endParaRPr lang="es-EC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14374884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39DAC797-3FEF-43AD-98C6-9875B7D2DE38}"/>
              </a:ext>
            </a:extLst>
          </p:cNvPr>
          <p:cNvSpPr txBox="1"/>
          <p:nvPr/>
        </p:nvSpPr>
        <p:spPr>
          <a:xfrm>
            <a:off x="2785779" y="3505625"/>
            <a:ext cx="3542660" cy="34051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chemeClr val="bg1"/>
                </a:solidFill>
              </a:rPr>
              <a:t>PLANIFICACIÓN PRESUPUESTARIA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38EDA315-FEDA-4DEB-92FE-F8CE2116B156}"/>
              </a:ext>
            </a:extLst>
          </p:cNvPr>
          <p:cNvSpPr txBox="1"/>
          <p:nvPr/>
        </p:nvSpPr>
        <p:spPr>
          <a:xfrm>
            <a:off x="2785779" y="2870540"/>
            <a:ext cx="3542660" cy="34051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chemeClr val="bg1"/>
                </a:solidFill>
              </a:rPr>
              <a:t>NIVEL ALISTAMIENTO OPERACIONAL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9429573-82ED-4189-9E66-13C70441C2E8}"/>
              </a:ext>
            </a:extLst>
          </p:cNvPr>
          <p:cNvSpPr txBox="1"/>
          <p:nvPr/>
        </p:nvSpPr>
        <p:spPr>
          <a:xfrm>
            <a:off x="3304380" y="3867422"/>
            <a:ext cx="2730612" cy="323493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accent6"/>
                </a:solidFill>
              </a:rPr>
              <a:t>RESPUESTA OPERATIVA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1D9777EE-E565-4B9B-98C0-FE77DEB23E06}"/>
              </a:ext>
            </a:extLst>
          </p:cNvPr>
          <p:cNvSpPr txBox="1"/>
          <p:nvPr/>
        </p:nvSpPr>
        <p:spPr>
          <a:xfrm>
            <a:off x="3304380" y="3391957"/>
            <a:ext cx="2730612" cy="323493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accent6"/>
                </a:solidFill>
              </a:rPr>
              <a:t>ENTRENAMIENTO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EF434431-8A7B-44CD-AB75-44F9DDD25AB6}"/>
              </a:ext>
            </a:extLst>
          </p:cNvPr>
          <p:cNvSpPr txBox="1"/>
          <p:nvPr/>
        </p:nvSpPr>
        <p:spPr>
          <a:xfrm>
            <a:off x="3322717" y="2874123"/>
            <a:ext cx="2730612" cy="323493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accent6"/>
                </a:solidFill>
              </a:rPr>
              <a:t>CAPACIDAD OPERATIVA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xmlns="" id="{38DA95AD-3B2A-42C0-85D3-337326A9C6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809" y="3870688"/>
            <a:ext cx="2103755" cy="545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xmlns="" id="{515E5938-766D-4D05-A61C-91A31F0CDD96}"/>
              </a:ext>
            </a:extLst>
          </p:cNvPr>
          <p:cNvCxnSpPr>
            <a:cxnSpLocks/>
          </p:cNvCxnSpPr>
          <p:nvPr/>
        </p:nvCxnSpPr>
        <p:spPr>
          <a:xfrm>
            <a:off x="5186086" y="4232689"/>
            <a:ext cx="1732399" cy="10169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9159AA1F-29BF-4419-B8E5-7DB8E38529AF}"/>
              </a:ext>
            </a:extLst>
          </p:cNvPr>
          <p:cNvGrpSpPr/>
          <p:nvPr/>
        </p:nvGrpSpPr>
        <p:grpSpPr>
          <a:xfrm>
            <a:off x="3682493" y="2970274"/>
            <a:ext cx="1779013" cy="1779013"/>
            <a:chOff x="6215762" y="3445039"/>
            <a:chExt cx="1779013" cy="177901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6" name="Elipse 55">
              <a:extLst>
                <a:ext uri="{FF2B5EF4-FFF2-40B4-BE49-F238E27FC236}">
                  <a16:creationId xmlns:a16="http://schemas.microsoft.com/office/drawing/2014/main" xmlns="" id="{DDED4A49-9E79-4D57-842D-1F5188268D84}"/>
                </a:ext>
              </a:extLst>
            </p:cNvPr>
            <p:cNvSpPr/>
            <p:nvPr/>
          </p:nvSpPr>
          <p:spPr>
            <a:xfrm>
              <a:off x="6215762" y="3445039"/>
              <a:ext cx="1779013" cy="1779013"/>
            </a:xfrm>
            <a:prstGeom prst="ellips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Elipse 4">
              <a:extLst>
                <a:ext uri="{FF2B5EF4-FFF2-40B4-BE49-F238E27FC236}">
                  <a16:creationId xmlns:a16="http://schemas.microsoft.com/office/drawing/2014/main" xmlns="" id="{2B8007A0-752E-4637-8CA4-92D313EF5370}"/>
                </a:ext>
              </a:extLst>
            </p:cNvPr>
            <p:cNvSpPr txBox="1"/>
            <p:nvPr/>
          </p:nvSpPr>
          <p:spPr>
            <a:xfrm>
              <a:off x="6476292" y="3705569"/>
              <a:ext cx="1257953" cy="125795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1" kern="1200" dirty="0">
                  <a:solidFill>
                    <a:schemeClr val="tx1"/>
                  </a:solidFill>
                </a:rPr>
                <a:t>INSTRUMENTOS DE INVESTIGACIÓN CUALITATIVOS</a:t>
              </a:r>
            </a:p>
          </p:txBody>
        </p:sp>
      </p:grp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xmlns="" id="{80DEE99D-79BA-4042-9A02-5B2DE0A949FE}"/>
              </a:ext>
            </a:extLst>
          </p:cNvPr>
          <p:cNvCxnSpPr>
            <a:cxnSpLocks/>
          </p:cNvCxnSpPr>
          <p:nvPr/>
        </p:nvCxnSpPr>
        <p:spPr>
          <a:xfrm>
            <a:off x="4557109" y="2385947"/>
            <a:ext cx="1" cy="85465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1" name="Grupo 50">
            <a:extLst>
              <a:ext uri="{FF2B5EF4-FFF2-40B4-BE49-F238E27FC236}">
                <a16:creationId xmlns:a16="http://schemas.microsoft.com/office/drawing/2014/main" xmlns="" id="{58347E20-5A61-4D8D-BBFE-DB4BC50CF3F7}"/>
              </a:ext>
            </a:extLst>
          </p:cNvPr>
          <p:cNvGrpSpPr/>
          <p:nvPr/>
        </p:nvGrpSpPr>
        <p:grpSpPr>
          <a:xfrm>
            <a:off x="3679033" y="2964761"/>
            <a:ext cx="1779013" cy="1779013"/>
            <a:chOff x="3167753" y="2465"/>
            <a:chExt cx="1779013" cy="177901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2" name="Elipse 51">
              <a:extLst>
                <a:ext uri="{FF2B5EF4-FFF2-40B4-BE49-F238E27FC236}">
                  <a16:creationId xmlns:a16="http://schemas.microsoft.com/office/drawing/2014/main" xmlns="" id="{66BD38A6-6918-4760-9F89-05F96BFDA96D}"/>
                </a:ext>
              </a:extLst>
            </p:cNvPr>
            <p:cNvSpPr/>
            <p:nvPr/>
          </p:nvSpPr>
          <p:spPr>
            <a:xfrm>
              <a:off x="3167753" y="2465"/>
              <a:ext cx="1779013" cy="1779013"/>
            </a:xfrm>
            <a:prstGeom prst="ellips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Elipse 4">
              <a:extLst>
                <a:ext uri="{FF2B5EF4-FFF2-40B4-BE49-F238E27FC236}">
                  <a16:creationId xmlns:a16="http://schemas.microsoft.com/office/drawing/2014/main" xmlns="" id="{71741E50-7122-40A4-BE8E-00F9EB4BAEA4}"/>
                </a:ext>
              </a:extLst>
            </p:cNvPr>
            <p:cNvSpPr txBox="1"/>
            <p:nvPr/>
          </p:nvSpPr>
          <p:spPr>
            <a:xfrm>
              <a:off x="3428283" y="262995"/>
              <a:ext cx="1257953" cy="125795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1" kern="1200" dirty="0">
                  <a:solidFill>
                    <a:schemeClr val="tx1"/>
                  </a:solidFill>
                </a:rPr>
                <a:t>HERRAMIENTAS ANÁLISIS CUANTITATIVO</a:t>
              </a:r>
            </a:p>
          </p:txBody>
        </p:sp>
      </p:grp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23DDDE4C-A13A-4E9B-9C12-3CE83B3606B5}"/>
              </a:ext>
            </a:extLst>
          </p:cNvPr>
          <p:cNvCxnSpPr>
            <a:cxnSpLocks/>
          </p:cNvCxnSpPr>
          <p:nvPr/>
        </p:nvCxnSpPr>
        <p:spPr>
          <a:xfrm flipH="1">
            <a:off x="2567731" y="4181164"/>
            <a:ext cx="1612941" cy="11200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5" name="Grupo 44">
            <a:extLst>
              <a:ext uri="{FF2B5EF4-FFF2-40B4-BE49-F238E27FC236}">
                <a16:creationId xmlns:a16="http://schemas.microsoft.com/office/drawing/2014/main" xmlns="" id="{DCE7FD63-ED02-49A9-A4E2-461707713CFA}"/>
              </a:ext>
            </a:extLst>
          </p:cNvPr>
          <p:cNvGrpSpPr/>
          <p:nvPr/>
        </p:nvGrpSpPr>
        <p:grpSpPr>
          <a:xfrm>
            <a:off x="3685953" y="2962172"/>
            <a:ext cx="1779013" cy="1779013"/>
            <a:chOff x="158258" y="3477570"/>
            <a:chExt cx="1779013" cy="1779013"/>
          </a:xfrm>
          <a:solidFill>
            <a:schemeClr val="accent2">
              <a:lumMod val="50000"/>
            </a:schemeClr>
          </a:solidFill>
        </p:grpSpPr>
        <p:sp>
          <p:nvSpPr>
            <p:cNvPr id="46" name="Elipse 45">
              <a:extLst>
                <a:ext uri="{FF2B5EF4-FFF2-40B4-BE49-F238E27FC236}">
                  <a16:creationId xmlns:a16="http://schemas.microsoft.com/office/drawing/2014/main" xmlns="" id="{4701E499-8465-40F0-AB17-5AEE74431B52}"/>
                </a:ext>
              </a:extLst>
            </p:cNvPr>
            <p:cNvSpPr/>
            <p:nvPr/>
          </p:nvSpPr>
          <p:spPr>
            <a:xfrm>
              <a:off x="158258" y="3477570"/>
              <a:ext cx="1779013" cy="1779013"/>
            </a:xfrm>
            <a:prstGeom prst="ellips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Elipse 4">
              <a:extLst>
                <a:ext uri="{FF2B5EF4-FFF2-40B4-BE49-F238E27FC236}">
                  <a16:creationId xmlns:a16="http://schemas.microsoft.com/office/drawing/2014/main" xmlns="" id="{A43D0D53-0A70-4A82-833B-BC64A003735B}"/>
                </a:ext>
              </a:extLst>
            </p:cNvPr>
            <p:cNvSpPr txBox="1"/>
            <p:nvPr/>
          </p:nvSpPr>
          <p:spPr>
            <a:xfrm>
              <a:off x="418788" y="3738100"/>
              <a:ext cx="1257953" cy="125795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1" kern="1200" dirty="0">
                  <a:solidFill>
                    <a:schemeClr val="bg1"/>
                  </a:solidFill>
                </a:rPr>
                <a:t>MIXTA</a:t>
              </a:r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>
                <a:solidFill>
                  <a:schemeClr val="bg1"/>
                </a:solidFill>
              </a:rPr>
              <a:t>METODOLOGÍA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xmlns="" id="{1E50A88C-E125-4D9F-991C-889FFFE31C4E}"/>
              </a:ext>
            </a:extLst>
          </p:cNvPr>
          <p:cNvGrpSpPr/>
          <p:nvPr/>
        </p:nvGrpSpPr>
        <p:grpSpPr>
          <a:xfrm>
            <a:off x="3685953" y="2970274"/>
            <a:ext cx="1779013" cy="1779013"/>
            <a:chOff x="3167753" y="2317558"/>
            <a:chExt cx="1779013" cy="1779013"/>
          </a:xfrm>
          <a:solidFill>
            <a:schemeClr val="tx2">
              <a:lumMod val="50000"/>
            </a:schemeClr>
          </a:solidFill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xmlns="" id="{9C93DA06-863F-4792-A79E-9B095AA50B11}"/>
                </a:ext>
              </a:extLst>
            </p:cNvPr>
            <p:cNvSpPr/>
            <p:nvPr/>
          </p:nvSpPr>
          <p:spPr>
            <a:xfrm>
              <a:off x="3167753" y="2317558"/>
              <a:ext cx="1779013" cy="1779013"/>
            </a:xfrm>
            <a:prstGeom prst="ellipse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Elipse 4">
              <a:extLst>
                <a:ext uri="{FF2B5EF4-FFF2-40B4-BE49-F238E27FC236}">
                  <a16:creationId xmlns:a16="http://schemas.microsoft.com/office/drawing/2014/main" xmlns="" id="{29A13BE9-5CB0-43EA-9B09-FEBF1DCF5176}"/>
                </a:ext>
              </a:extLst>
            </p:cNvPr>
            <p:cNvSpPr txBox="1"/>
            <p:nvPr/>
          </p:nvSpPr>
          <p:spPr>
            <a:xfrm>
              <a:off x="3428283" y="2578088"/>
              <a:ext cx="1257953" cy="125795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200" b="1" kern="1200" dirty="0"/>
                <a:t>TIPO DE INVESTIGACIÓN </a:t>
              </a:r>
            </a:p>
          </p:txBody>
        </p:sp>
      </p:grpSp>
      <p:sp>
        <p:nvSpPr>
          <p:cNvPr id="50" name="Conector recto 4">
            <a:extLst>
              <a:ext uri="{FF2B5EF4-FFF2-40B4-BE49-F238E27FC236}">
                <a16:creationId xmlns:a16="http://schemas.microsoft.com/office/drawing/2014/main" xmlns="" id="{098F0FC3-1354-4279-A9F8-675AAE82D4A3}"/>
              </a:ext>
            </a:extLst>
          </p:cNvPr>
          <p:cNvSpPr txBox="1"/>
          <p:nvPr/>
        </p:nvSpPr>
        <p:spPr>
          <a:xfrm rot="19656105">
            <a:off x="3133122" y="4242535"/>
            <a:ext cx="72315" cy="723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0" rIns="12700" bIns="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C" sz="500" kern="120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6A505F08-C8A0-4E41-8844-57FB394E8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311" y="1914534"/>
            <a:ext cx="4257675" cy="2695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36ABD8D-C553-42C7-AEB0-F553DCF688EF}"/>
              </a:ext>
            </a:extLst>
          </p:cNvPr>
          <p:cNvSpPr txBox="1"/>
          <p:nvPr/>
        </p:nvSpPr>
        <p:spPr>
          <a:xfrm>
            <a:off x="2916165" y="1300494"/>
            <a:ext cx="3318588" cy="374571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rgbClr val="FFFF99"/>
                </a:solidFill>
              </a:rPr>
              <a:t>INVESTIGACIÓN DESCRIPTIVA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A453EAE2-E836-44AB-B232-110A1022B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11" y="1909711"/>
            <a:ext cx="4257675" cy="2690059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xmlns="" id="{656A569E-489C-436E-AE57-F63C7FCC563D}"/>
              </a:ext>
            </a:extLst>
          </p:cNvPr>
          <p:cNvSpPr txBox="1"/>
          <p:nvPr/>
        </p:nvSpPr>
        <p:spPr>
          <a:xfrm>
            <a:off x="2916165" y="1300726"/>
            <a:ext cx="3318588" cy="34051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rgbClr val="FFFF99"/>
                </a:solidFill>
              </a:rPr>
              <a:t>INVESTIGACIÓN CORRELACIONAL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38B54BAA-8DC4-46A3-84E0-208A68D7C8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5320" y="1907122"/>
            <a:ext cx="4257666" cy="269557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xmlns="" id="{9F8DB3B5-17FE-4656-AC83-0CB1A4757FE1}"/>
              </a:ext>
            </a:extLst>
          </p:cNvPr>
          <p:cNvSpPr txBox="1"/>
          <p:nvPr/>
        </p:nvSpPr>
        <p:spPr>
          <a:xfrm>
            <a:off x="2924850" y="1308105"/>
            <a:ext cx="3318588" cy="34051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rgbClr val="FFFF99"/>
                </a:solidFill>
              </a:rPr>
              <a:t>POBLACIÓN Y MUESTRA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60532CD7-3A1D-4BEF-A6E3-087763E88444}"/>
              </a:ext>
            </a:extLst>
          </p:cNvPr>
          <p:cNvSpPr/>
          <p:nvPr/>
        </p:nvSpPr>
        <p:spPr>
          <a:xfrm>
            <a:off x="2183895" y="5467546"/>
            <a:ext cx="5436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n=159 muestras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6B744DE-21BF-4B52-99F1-8C889DBE253A}"/>
              </a:ext>
            </a:extLst>
          </p:cNvPr>
          <p:cNvSpPr txBox="1"/>
          <p:nvPr/>
        </p:nvSpPr>
        <p:spPr>
          <a:xfrm>
            <a:off x="4363454" y="7058362"/>
            <a:ext cx="33430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C" sz="1400" b="1" dirty="0">
                <a:solidFill>
                  <a:srgbClr val="FFFFCC"/>
                </a:solidFill>
              </a:rPr>
              <a:t> POBLACIÓN  TOTAL 271</a:t>
            </a:r>
          </a:p>
        </p:txBody>
      </p:sp>
    </p:spTree>
    <p:extLst>
      <p:ext uri="{BB962C8B-B14F-4D97-AF65-F5344CB8AC3E}">
        <p14:creationId xmlns:p14="http://schemas.microsoft.com/office/powerpoint/2010/main" val="136211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-0.30538 0.27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8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-0.02223 -0.28842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96296E-6 L -2.77778E-6 -0.3270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8148E-6 L 0.34028 -0.0120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L 0.34271 0.2252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33073 0.2594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0.00364 -0.3317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0.00694 0.15856 " pathEditMode="relative" rAng="0" ptsTypes="AA">
                                      <p:cBhvr>
                                        <p:cTn id="9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50"/>
                            </p:stCondLst>
                            <p:childTnLst>
                              <p:par>
                                <p:cTn id="10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0.00694 0.29398 " pathEditMode="relative" rAng="0" ptsTypes="AA">
                                      <p:cBhvr>
                                        <p:cTn id="10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0.00486 0.44584 " pathEditMode="relative" rAng="0" ptsTypes="AA">
                                      <p:cBhvr>
                                        <p:cTn id="10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L -0.00034 0.29606 " pathEditMode="relative" rAng="0" ptsTypes="AA">
                                      <p:cBhvr>
                                        <p:cTn id="1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50"/>
                            </p:stCondLst>
                            <p:childTnLst>
                              <p:par>
                                <p:cTn id="13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-0.00017 0.28125 " pathEditMode="relative" rAng="0" ptsTypes="AA">
                                      <p:cBhvr>
                                        <p:cTn id="13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xit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-0.00122 -0.09745 " pathEditMode="relative" rAng="0" ptsTypes="AA">
                                      <p:cBhvr>
                                        <p:cTn id="1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0.00694 0.14444 " pathEditMode="relative" rAng="0" ptsTypes="AA">
                                      <p:cBhvr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750"/>
                            </p:stCondLst>
                            <p:childTnLst>
                              <p:par>
                                <p:cTn id="1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33" grpId="0" animBg="1"/>
      <p:bldP spid="33" grpId="1" animBg="1"/>
      <p:bldP spid="33" grpId="2" animBg="1"/>
      <p:bldP spid="3" grpId="0" animBg="1"/>
      <p:bldP spid="3" grpId="1" animBg="1"/>
      <p:bldP spid="3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17" grpId="0" animBg="1"/>
      <p:bldP spid="17" grpId="1" animBg="1"/>
      <p:bldP spid="59" grpId="0" animBg="1"/>
      <p:bldP spid="59" grpId="1" animBg="1"/>
      <p:bldP spid="60" grpId="0" animBg="1"/>
      <p:bldP spid="21" grpId="0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4C0C703-31EC-46CB-9992-FC6B56E2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/>
              <a:t>METODOLOGÍA</a:t>
            </a:r>
          </a:p>
        </p:txBody>
      </p:sp>
      <p:sp>
        <p:nvSpPr>
          <p:cNvPr id="50" name="Conector recto 4">
            <a:extLst>
              <a:ext uri="{FF2B5EF4-FFF2-40B4-BE49-F238E27FC236}">
                <a16:creationId xmlns:a16="http://schemas.microsoft.com/office/drawing/2014/main" xmlns="" id="{098F0FC3-1354-4279-A9F8-675AAE82D4A3}"/>
              </a:ext>
            </a:extLst>
          </p:cNvPr>
          <p:cNvSpPr txBox="1"/>
          <p:nvPr/>
        </p:nvSpPr>
        <p:spPr>
          <a:xfrm rot="19656105">
            <a:off x="3133122" y="4242535"/>
            <a:ext cx="72315" cy="723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0" rIns="12700" bIns="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C" sz="500" kern="120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36ABD8D-C553-42C7-AEB0-F553DCF688EF}"/>
              </a:ext>
            </a:extLst>
          </p:cNvPr>
          <p:cNvSpPr txBox="1"/>
          <p:nvPr/>
        </p:nvSpPr>
        <p:spPr>
          <a:xfrm>
            <a:off x="2447938" y="908720"/>
            <a:ext cx="4248123" cy="374571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rgbClr val="FFFF99"/>
                </a:solidFill>
              </a:rPr>
              <a:t>OPERACIONALIZACIÓN VARIABLES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ABF46CAD-6AE2-42F8-A750-16020EAAD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10" t="-13303" r="-34260" b="13303"/>
          <a:stretch/>
        </p:blipFill>
        <p:spPr>
          <a:xfrm>
            <a:off x="6012160" y="1751771"/>
            <a:ext cx="3131840" cy="335445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C89B45E0-0F26-4740-AF95-06C610A80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12" t="31196" r="3640" b="28125"/>
          <a:stretch/>
        </p:blipFill>
        <p:spPr>
          <a:xfrm>
            <a:off x="683568" y="1782805"/>
            <a:ext cx="8378638" cy="4692123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xmlns="" id="{33A2D3E8-1DA4-4FB3-A1AA-872F83C30B67}"/>
              </a:ext>
            </a:extLst>
          </p:cNvPr>
          <p:cNvSpPr/>
          <p:nvPr/>
        </p:nvSpPr>
        <p:spPr>
          <a:xfrm>
            <a:off x="676605" y="1740158"/>
            <a:ext cx="8278831" cy="781642"/>
          </a:xfrm>
          <a:prstGeom prst="roundRect">
            <a:avLst/>
          </a:prstGeom>
          <a:solidFill>
            <a:srgbClr val="FF0000">
              <a:alpha val="1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Diagrama de flujo: conector 13">
            <a:extLst>
              <a:ext uri="{FF2B5EF4-FFF2-40B4-BE49-F238E27FC236}">
                <a16:creationId xmlns:a16="http://schemas.microsoft.com/office/drawing/2014/main" xmlns="" id="{9D66CF9F-F439-4379-840D-23E01EAD2B90}"/>
              </a:ext>
            </a:extLst>
          </p:cNvPr>
          <p:cNvSpPr/>
          <p:nvPr/>
        </p:nvSpPr>
        <p:spPr>
          <a:xfrm>
            <a:off x="676605" y="3912193"/>
            <a:ext cx="1080120" cy="1172342"/>
          </a:xfrm>
          <a:prstGeom prst="flowChartConnector">
            <a:avLst/>
          </a:prstGeom>
          <a:solidFill>
            <a:srgbClr val="FF0000">
              <a:alpha val="1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03FF233-5031-4C45-8A46-6DF6ECD14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93" t="30625" r="3848" b="28052"/>
          <a:stretch/>
        </p:blipFill>
        <p:spPr>
          <a:xfrm>
            <a:off x="676605" y="1740158"/>
            <a:ext cx="8326664" cy="473477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15011EE1-09B1-45AE-A5FF-CBA584C80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19" y="3805766"/>
            <a:ext cx="1103472" cy="119492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2DC0D3A2-4486-404A-A799-B5CEE00CEB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72" y="1626228"/>
            <a:ext cx="8303472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1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4077F4B-29ED-4C9D-9162-B26E9B4D1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/>
              <a:t>METODOLOGÍA</a:t>
            </a:r>
          </a:p>
        </p:txBody>
      </p:sp>
      <p:sp>
        <p:nvSpPr>
          <p:cNvPr id="50" name="Conector recto 4">
            <a:extLst>
              <a:ext uri="{FF2B5EF4-FFF2-40B4-BE49-F238E27FC236}">
                <a16:creationId xmlns:a16="http://schemas.microsoft.com/office/drawing/2014/main" xmlns="" id="{098F0FC3-1354-4279-A9F8-675AAE82D4A3}"/>
              </a:ext>
            </a:extLst>
          </p:cNvPr>
          <p:cNvSpPr txBox="1"/>
          <p:nvPr/>
        </p:nvSpPr>
        <p:spPr>
          <a:xfrm rot="19656105">
            <a:off x="3133122" y="4242535"/>
            <a:ext cx="72315" cy="723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0" rIns="12700" bIns="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C" sz="500" kern="120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36ABD8D-C553-42C7-AEB0-F553DCF688EF}"/>
              </a:ext>
            </a:extLst>
          </p:cNvPr>
          <p:cNvSpPr txBox="1"/>
          <p:nvPr/>
        </p:nvSpPr>
        <p:spPr>
          <a:xfrm>
            <a:off x="2632269" y="883687"/>
            <a:ext cx="4248123" cy="374571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rgbClr val="FFFF99"/>
                </a:solidFill>
              </a:rPr>
              <a:t>RELACIÓN ENTRE VARIABLES 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BF7303BD-75EA-4A8A-8AEF-6BC6CC0CBEE1}"/>
              </a:ext>
            </a:extLst>
          </p:cNvPr>
          <p:cNvGrpSpPr/>
          <p:nvPr/>
        </p:nvGrpSpPr>
        <p:grpSpPr>
          <a:xfrm>
            <a:off x="-3060848" y="2564904"/>
            <a:ext cx="2961679" cy="2961679"/>
            <a:chOff x="2751832" y="551160"/>
            <a:chExt cx="2961679" cy="2961679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xmlns="" id="{9D96AB23-82E9-4DC4-AF76-A98B090AEA8F}"/>
                </a:ext>
              </a:extLst>
            </p:cNvPr>
            <p:cNvSpPr/>
            <p:nvPr/>
          </p:nvSpPr>
          <p:spPr>
            <a:xfrm>
              <a:off x="2751832" y="551160"/>
              <a:ext cx="2961679" cy="296167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Elipse 4">
              <a:extLst>
                <a:ext uri="{FF2B5EF4-FFF2-40B4-BE49-F238E27FC236}">
                  <a16:creationId xmlns:a16="http://schemas.microsoft.com/office/drawing/2014/main" xmlns="" id="{34CC46F9-9B90-4292-951F-7574633BFE3B}"/>
                </a:ext>
              </a:extLst>
            </p:cNvPr>
            <p:cNvSpPr txBox="1"/>
            <p:nvPr/>
          </p:nvSpPr>
          <p:spPr>
            <a:xfrm>
              <a:off x="3185560" y="984888"/>
              <a:ext cx="2094223" cy="20942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3300" b="1" kern="1200" dirty="0"/>
                <a:t>REGRESIÓN LINEAL 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3485A7DF-CF3B-435D-A3B0-19C11380F6A3}"/>
              </a:ext>
            </a:extLst>
          </p:cNvPr>
          <p:cNvGrpSpPr/>
          <p:nvPr/>
        </p:nvGrpSpPr>
        <p:grpSpPr>
          <a:xfrm>
            <a:off x="-4419609" y="2564903"/>
            <a:ext cx="2961679" cy="2961679"/>
            <a:chOff x="2751832" y="551160"/>
            <a:chExt cx="2961679" cy="2961679"/>
          </a:xfrm>
          <a:solidFill>
            <a:schemeClr val="tx1"/>
          </a:solidFill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xmlns="" id="{A53C48A2-2D6F-4DA8-9120-8F3260BBE8EA}"/>
                </a:ext>
              </a:extLst>
            </p:cNvPr>
            <p:cNvSpPr/>
            <p:nvPr/>
          </p:nvSpPr>
          <p:spPr>
            <a:xfrm>
              <a:off x="2751832" y="551160"/>
              <a:ext cx="2961679" cy="2961679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Elipse 4">
              <a:extLst>
                <a:ext uri="{FF2B5EF4-FFF2-40B4-BE49-F238E27FC236}">
                  <a16:creationId xmlns:a16="http://schemas.microsoft.com/office/drawing/2014/main" xmlns="" id="{D24E5F09-9BD1-44D9-B07A-F72E00C45D6E}"/>
                </a:ext>
              </a:extLst>
            </p:cNvPr>
            <p:cNvSpPr txBox="1"/>
            <p:nvPr/>
          </p:nvSpPr>
          <p:spPr>
            <a:xfrm>
              <a:off x="3185560" y="984888"/>
              <a:ext cx="2094223" cy="20942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3200" b="1" kern="1200"/>
                <a:t>PRUEBA CHI CUADRADO</a:t>
              </a:r>
              <a:endParaRPr lang="es-EC" sz="3200" b="1" kern="1200" dirty="0"/>
            </a:p>
          </p:txBody>
        </p:sp>
      </p:grp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4746D16E-A393-4E32-9B62-AED49DA607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479753"/>
              </p:ext>
            </p:extLst>
          </p:nvPr>
        </p:nvGraphicFramePr>
        <p:xfrm>
          <a:off x="750274" y="1548982"/>
          <a:ext cx="8218709" cy="5009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7" name="Diagrama 26">
            <a:extLst>
              <a:ext uri="{FF2B5EF4-FFF2-40B4-BE49-F238E27FC236}">
                <a16:creationId xmlns:a16="http://schemas.microsoft.com/office/drawing/2014/main" xmlns="" id="{6FBF560E-2C0A-413C-AC30-6A339411EB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9947404"/>
              </p:ext>
            </p:extLst>
          </p:nvPr>
        </p:nvGraphicFramePr>
        <p:xfrm>
          <a:off x="646977" y="1420903"/>
          <a:ext cx="8218709" cy="5009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65601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81481E-6 L 0.67274 -4.81481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82135 -4.81481E-6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Graphic spid="5" grpId="0">
        <p:bldAsOne/>
      </p:bldGraphic>
      <p:bldGraphic spid="5" grpId="1">
        <p:bldAsOne/>
      </p:bldGraphic>
      <p:bldGraphic spid="27" grpId="1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EBEBBDE-F421-40C0-9F99-5801EF0E8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032C9556-0A7D-4AE7-B57B-D577782BC165}"/>
              </a:ext>
            </a:extLst>
          </p:cNvPr>
          <p:cNvSpPr/>
          <p:nvPr/>
        </p:nvSpPr>
        <p:spPr>
          <a:xfrm>
            <a:off x="3813056" y="901435"/>
            <a:ext cx="5325040" cy="55384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/>
              <a:t>En la preparación de la batalla he encontrado que los planes son inútiles  pero la planificación indispensable. (Eisenhower).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z="1050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s-EC" sz="105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10ACBC9A-71DA-4316-B259-5886FC91D233}"/>
              </a:ext>
            </a:extLst>
          </p:cNvPr>
          <p:cNvGrpSpPr/>
          <p:nvPr/>
        </p:nvGrpSpPr>
        <p:grpSpPr>
          <a:xfrm>
            <a:off x="-397227" y="1667705"/>
            <a:ext cx="9541227" cy="5180774"/>
            <a:chOff x="-828600" y="1933988"/>
            <a:chExt cx="8424936" cy="518077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8580F006-320E-4AA0-B40D-D49340245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981"/>
            <a:stretch/>
          </p:blipFill>
          <p:spPr>
            <a:xfrm>
              <a:off x="-828600" y="1933989"/>
              <a:ext cx="6336704" cy="5180773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xmlns="" id="{C1FA21AF-2DC6-4B6D-9011-DEE9EF51C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641"/>
            <a:stretch/>
          </p:blipFill>
          <p:spPr>
            <a:xfrm>
              <a:off x="5508104" y="1933988"/>
              <a:ext cx="2088232" cy="5180773"/>
            </a:xfrm>
            <a:prstGeom prst="rect">
              <a:avLst/>
            </a:prstGeom>
          </p:spPr>
        </p:pic>
      </p:grp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E623BEFC-0E08-4A45-8BC7-9EC7BF149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0458818"/>
              </p:ext>
            </p:extLst>
          </p:nvPr>
        </p:nvGraphicFramePr>
        <p:xfrm>
          <a:off x="3635896" y="1828383"/>
          <a:ext cx="5328592" cy="4859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55C03B82-F2BE-4D89-AFDF-2C1DCF8ED9F8}"/>
              </a:ext>
            </a:extLst>
          </p:cNvPr>
          <p:cNvSpPr/>
          <p:nvPr/>
        </p:nvSpPr>
        <p:spPr>
          <a:xfrm>
            <a:off x="0" y="1677227"/>
            <a:ext cx="539552" cy="51807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800" b="1" dirty="0"/>
              <a:t>AGENDA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4789B25-FE0A-4024-A3CF-D2274D8AC76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261" y="1707851"/>
            <a:ext cx="905969" cy="90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4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EF83674-F0DF-42FC-A1FA-89C66861E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032C9556-0A7D-4AE7-B57B-D577782BC165}"/>
              </a:ext>
            </a:extLst>
          </p:cNvPr>
          <p:cNvSpPr/>
          <p:nvPr/>
        </p:nvSpPr>
        <p:spPr>
          <a:xfrm>
            <a:off x="3813056" y="901435"/>
            <a:ext cx="5325040" cy="55384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/>
              <a:t>En la preparación de la batalla he encontrado que los planes son inútiles  pero la planificación indispensable. (Eisenhower).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z="1050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s-EC" sz="105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10ACBC9A-71DA-4316-B259-5886FC91D233}"/>
              </a:ext>
            </a:extLst>
          </p:cNvPr>
          <p:cNvGrpSpPr/>
          <p:nvPr/>
        </p:nvGrpSpPr>
        <p:grpSpPr>
          <a:xfrm>
            <a:off x="-397227" y="1667705"/>
            <a:ext cx="9541227" cy="5180774"/>
            <a:chOff x="-828600" y="1933988"/>
            <a:chExt cx="8424936" cy="518077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8580F006-320E-4AA0-B40D-D49340245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981"/>
            <a:stretch/>
          </p:blipFill>
          <p:spPr>
            <a:xfrm>
              <a:off x="-828600" y="1933989"/>
              <a:ext cx="6336704" cy="5180773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xmlns="" id="{C1FA21AF-2DC6-4B6D-9011-DEE9EF51C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641"/>
            <a:stretch/>
          </p:blipFill>
          <p:spPr>
            <a:xfrm>
              <a:off x="5508104" y="1933988"/>
              <a:ext cx="2088232" cy="5180773"/>
            </a:xfrm>
            <a:prstGeom prst="rect">
              <a:avLst/>
            </a:prstGeom>
          </p:spPr>
        </p:pic>
      </p:grp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E623BEFC-0E08-4A45-8BC7-9EC7BF149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3081373"/>
              </p:ext>
            </p:extLst>
          </p:nvPr>
        </p:nvGraphicFramePr>
        <p:xfrm>
          <a:off x="3635896" y="1828383"/>
          <a:ext cx="5328592" cy="4859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55C03B82-F2BE-4D89-AFDF-2C1DCF8ED9F8}"/>
              </a:ext>
            </a:extLst>
          </p:cNvPr>
          <p:cNvSpPr/>
          <p:nvPr/>
        </p:nvSpPr>
        <p:spPr>
          <a:xfrm>
            <a:off x="0" y="1677227"/>
            <a:ext cx="539552" cy="51807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800" b="1" dirty="0"/>
              <a:t>AGENDA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4789B25-FE0A-4024-A3CF-D2274D8AC76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261" y="1707851"/>
            <a:ext cx="905969" cy="90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65B1134-7234-4773-9FA0-1CE6AB19B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>
                <a:solidFill>
                  <a:schemeClr val="bg1"/>
                </a:solidFill>
              </a:rPr>
              <a:t>ANÁLISIS DE RESULTADOS</a:t>
            </a:r>
          </a:p>
        </p:txBody>
      </p:sp>
      <p:sp>
        <p:nvSpPr>
          <p:cNvPr id="50" name="Conector recto 4">
            <a:extLst>
              <a:ext uri="{FF2B5EF4-FFF2-40B4-BE49-F238E27FC236}">
                <a16:creationId xmlns:a16="http://schemas.microsoft.com/office/drawing/2014/main" xmlns="" id="{098F0FC3-1354-4279-A9F8-675AAE82D4A3}"/>
              </a:ext>
            </a:extLst>
          </p:cNvPr>
          <p:cNvSpPr txBox="1"/>
          <p:nvPr/>
        </p:nvSpPr>
        <p:spPr>
          <a:xfrm rot="19656105">
            <a:off x="3133122" y="4242535"/>
            <a:ext cx="72315" cy="723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0" rIns="12700" bIns="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C" sz="500" kern="12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A10E6524-FEBF-4C87-98DA-1412A1DDF01B}"/>
              </a:ext>
            </a:extLst>
          </p:cNvPr>
          <p:cNvSpPr txBox="1"/>
          <p:nvPr/>
        </p:nvSpPr>
        <p:spPr>
          <a:xfrm>
            <a:off x="1835696" y="980728"/>
            <a:ext cx="6429207" cy="374571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rgbClr val="FFFF99"/>
                </a:solidFill>
              </a:rPr>
              <a:t>VARIABLES DEL NIVEL ALISTAMIENTO OPERACIONAL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2E9612BC-7F24-4FCF-8349-C380FF0FD37B}"/>
              </a:ext>
            </a:extLst>
          </p:cNvPr>
          <p:cNvGrpSpPr/>
          <p:nvPr/>
        </p:nvGrpSpPr>
        <p:grpSpPr>
          <a:xfrm>
            <a:off x="2411760" y="1684641"/>
            <a:ext cx="4593177" cy="470829"/>
            <a:chOff x="0" y="1366235"/>
            <a:chExt cx="2761576" cy="868395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xmlns="" id="{5D32D588-FB09-4D1A-970C-6740E46FF266}"/>
                </a:ext>
              </a:extLst>
            </p:cNvPr>
            <p:cNvSpPr/>
            <p:nvPr/>
          </p:nvSpPr>
          <p:spPr>
            <a:xfrm>
              <a:off x="0" y="1366235"/>
              <a:ext cx="2761576" cy="868395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xmlns="" id="{3170AE4A-59C9-45E3-AA4C-B35A7714F117}"/>
                </a:ext>
              </a:extLst>
            </p:cNvPr>
            <p:cNvSpPr txBox="1"/>
            <p:nvPr/>
          </p:nvSpPr>
          <p:spPr>
            <a:xfrm>
              <a:off x="25434" y="1391669"/>
              <a:ext cx="2710708" cy="8175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kern="1200" dirty="0">
                  <a:solidFill>
                    <a:schemeClr val="tx1"/>
                  </a:solidFill>
                </a:rPr>
                <a:t>MATRIZ IMPACTOS CRUZADOS</a:t>
              </a:r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0505128-5794-4FBA-96CD-4ECEC3189C21}"/>
              </a:ext>
            </a:extLst>
          </p:cNvPr>
          <p:cNvSpPr txBox="1"/>
          <p:nvPr/>
        </p:nvSpPr>
        <p:spPr>
          <a:xfrm>
            <a:off x="3447072" y="6090953"/>
            <a:ext cx="224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800" b="1" dirty="0">
                <a:solidFill>
                  <a:schemeClr val="bg2">
                    <a:lumMod val="10000"/>
                  </a:schemeClr>
                </a:solidFill>
              </a:rPr>
              <a:t>ORGÁNICO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D6EA0A38-2D4F-4D72-BDC9-43C4ED3F8A7A}"/>
              </a:ext>
            </a:extLst>
          </p:cNvPr>
          <p:cNvSpPr txBox="1"/>
          <p:nvPr/>
        </p:nvSpPr>
        <p:spPr>
          <a:xfrm>
            <a:off x="2725673" y="6106342"/>
            <a:ext cx="3612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2">
                    <a:lumMod val="10000"/>
                  </a:schemeClr>
                </a:solidFill>
              </a:rPr>
              <a:t>MATRIZ DEL CONOCIMIENTO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9ADDE9D4-50C1-4A31-B98F-D7AC472F6C5A}"/>
              </a:ext>
            </a:extLst>
          </p:cNvPr>
          <p:cNvSpPr txBox="1"/>
          <p:nvPr/>
        </p:nvSpPr>
        <p:spPr>
          <a:xfrm>
            <a:off x="3015795" y="6074787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2">
                    <a:lumMod val="10000"/>
                  </a:schemeClr>
                </a:solidFill>
              </a:rPr>
              <a:t>CAPACIDAD OPERATIVA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6BDF1A4D-6020-44C1-AF0F-39B7EDBB469F}"/>
              </a:ext>
            </a:extLst>
          </p:cNvPr>
          <p:cNvSpPr/>
          <p:nvPr/>
        </p:nvSpPr>
        <p:spPr>
          <a:xfrm>
            <a:off x="2962285" y="2840547"/>
            <a:ext cx="3048000" cy="3048000"/>
          </a:xfrm>
          <a:prstGeom prst="ellipse">
            <a:avLst/>
          </a:prstGeom>
          <a:blipFill rotWithShape="1">
            <a:blip r:embed="rId3"/>
            <a:srcRect/>
            <a:stretch>
              <a:fillRect l="-32000" r="-32000"/>
            </a:stretch>
          </a:blipFill>
          <a:ln w="635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12EC575B-DD0A-42B2-ACB8-F62E288F788D}"/>
              </a:ext>
            </a:extLst>
          </p:cNvPr>
          <p:cNvSpPr/>
          <p:nvPr/>
        </p:nvSpPr>
        <p:spPr>
          <a:xfrm>
            <a:off x="2962285" y="2823605"/>
            <a:ext cx="3048000" cy="3062159"/>
          </a:xfrm>
          <a:prstGeom prst="ellipse">
            <a:avLst/>
          </a:prstGeom>
          <a:blipFill dpi="0" rotWithShape="1">
            <a:blip r:embed="rId4"/>
            <a:srcRect/>
            <a:stretch>
              <a:fillRect l="-4724" t="-19543" r="4724" b="-12457"/>
            </a:stretch>
          </a:blipFill>
          <a:ln w="63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86659EA1-27A4-40D4-A464-E655E5584375}"/>
              </a:ext>
            </a:extLst>
          </p:cNvPr>
          <p:cNvSpPr/>
          <p:nvPr/>
        </p:nvSpPr>
        <p:spPr>
          <a:xfrm>
            <a:off x="2962285" y="2820822"/>
            <a:ext cx="3048000" cy="3049553"/>
          </a:xfrm>
          <a:prstGeom prst="ellipse">
            <a:avLst/>
          </a:prstGeom>
          <a:blipFill dpi="0" rotWithShape="1">
            <a:blip r:embed="rId5"/>
            <a:srcRect/>
            <a:stretch>
              <a:fillRect l="-2362" t="-9732" r="2362" b="-26268"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80E6FA20-C79D-4608-83A3-3472D382A0AE}"/>
              </a:ext>
            </a:extLst>
          </p:cNvPr>
          <p:cNvSpPr/>
          <p:nvPr/>
        </p:nvSpPr>
        <p:spPr>
          <a:xfrm>
            <a:off x="2962285" y="2821598"/>
            <a:ext cx="3048000" cy="3048000"/>
          </a:xfrm>
          <a:prstGeom prst="ellipse">
            <a:avLst/>
          </a:prstGeom>
          <a:blipFill rotWithShape="1">
            <a:blip r:embed="rId6"/>
            <a:srcRect/>
            <a:stretch>
              <a:fillRect l="-39000" r="-39000"/>
            </a:stretch>
          </a:blipFill>
          <a:ln w="635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06EAA88A-5DAC-492E-9CFB-2C2AFF5F7F4F}"/>
              </a:ext>
            </a:extLst>
          </p:cNvPr>
          <p:cNvSpPr txBox="1"/>
          <p:nvPr/>
        </p:nvSpPr>
        <p:spPr>
          <a:xfrm>
            <a:off x="2987824" y="6098071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2">
                    <a:lumMod val="10000"/>
                  </a:schemeClr>
                </a:solidFill>
              </a:rPr>
              <a:t>ADIESTRAMIENTO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xmlns="" id="{CD1A9411-7FAB-47E7-842E-9A70AA85A424}"/>
              </a:ext>
            </a:extLst>
          </p:cNvPr>
          <p:cNvSpPr/>
          <p:nvPr/>
        </p:nvSpPr>
        <p:spPr>
          <a:xfrm>
            <a:off x="2962285" y="2814480"/>
            <a:ext cx="3048000" cy="3048000"/>
          </a:xfrm>
          <a:prstGeom prst="ellipse">
            <a:avLst/>
          </a:prstGeom>
          <a:blipFill rotWithShape="1">
            <a:blip r:embed="rId7"/>
            <a:srcRect/>
            <a:stretch>
              <a:fillRect t="-20000" b="-20000"/>
            </a:stretch>
          </a:blipFill>
          <a:ln w="635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A492BD53-3057-4C2F-8EA1-03A810E4B66A}"/>
              </a:ext>
            </a:extLst>
          </p:cNvPr>
          <p:cNvSpPr txBox="1"/>
          <p:nvPr/>
        </p:nvSpPr>
        <p:spPr>
          <a:xfrm>
            <a:off x="2861504" y="6074862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2">
                    <a:lumMod val="10000"/>
                  </a:schemeClr>
                </a:solidFill>
              </a:rPr>
              <a:t>RIESGO OPERACIONAL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B26125A5-CFB2-4FC5-8221-DA9C8DC2BC98}"/>
              </a:ext>
            </a:extLst>
          </p:cNvPr>
          <p:cNvSpPr/>
          <p:nvPr/>
        </p:nvSpPr>
        <p:spPr>
          <a:xfrm>
            <a:off x="2962285" y="2831619"/>
            <a:ext cx="3048000" cy="3048000"/>
          </a:xfrm>
          <a:prstGeom prst="ellipse">
            <a:avLst/>
          </a:prstGeom>
          <a:blipFill dpi="0" rotWithShape="1">
            <a:blip r:embed="rId8"/>
            <a:srcRect/>
            <a:stretch>
              <a:fillRect l="-4000" t="1181" r="-4000" b="-1181"/>
            </a:stretch>
          </a:blipFill>
          <a:ln w="635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CA832C6C-32DF-4765-8EAD-935B75C3F3F6}"/>
              </a:ext>
            </a:extLst>
          </p:cNvPr>
          <p:cNvSpPr txBox="1"/>
          <p:nvPr/>
        </p:nvSpPr>
        <p:spPr>
          <a:xfrm>
            <a:off x="2820975" y="6117813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2">
                    <a:lumMod val="10000"/>
                  </a:schemeClr>
                </a:solidFill>
              </a:rPr>
              <a:t>PRESUPUESTO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105EC55C-20E2-43FC-941D-608E002F5F87}"/>
              </a:ext>
            </a:extLst>
          </p:cNvPr>
          <p:cNvSpPr/>
          <p:nvPr/>
        </p:nvSpPr>
        <p:spPr>
          <a:xfrm>
            <a:off x="2962285" y="2804596"/>
            <a:ext cx="3048000" cy="3048000"/>
          </a:xfrm>
          <a:prstGeom prst="ellipse">
            <a:avLst/>
          </a:prstGeom>
          <a:blipFill rotWithShape="1">
            <a:blip r:embed="rId9"/>
            <a:srcRect/>
            <a:stretch>
              <a:fillRect l="-25000" r="-25000"/>
            </a:stretch>
          </a:blipFill>
          <a:ln w="635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9BE5077B-1E64-4008-993F-376203750BF6}"/>
              </a:ext>
            </a:extLst>
          </p:cNvPr>
          <p:cNvSpPr txBox="1"/>
          <p:nvPr/>
        </p:nvSpPr>
        <p:spPr>
          <a:xfrm>
            <a:off x="3016495" y="6111603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2">
                    <a:lumMod val="10000"/>
                  </a:schemeClr>
                </a:solidFill>
              </a:rPr>
              <a:t>LEYES DEL GOBIERNO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81B1C68E-81E3-4659-B778-2AD94ADBD979}"/>
              </a:ext>
            </a:extLst>
          </p:cNvPr>
          <p:cNvSpPr/>
          <p:nvPr/>
        </p:nvSpPr>
        <p:spPr>
          <a:xfrm>
            <a:off x="2962285" y="2786036"/>
            <a:ext cx="3048000" cy="3091236"/>
          </a:xfrm>
          <a:prstGeom prst="ellipse">
            <a:avLst/>
          </a:prstGeom>
          <a:blipFill rotWithShape="1">
            <a:blip r:embed="rId10"/>
            <a:srcRect/>
            <a:stretch>
              <a:fillRect l="-40000" r="-40000"/>
            </a:stretch>
          </a:blipFill>
          <a:ln w="635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BBB9DE00-9059-4B4F-B0D7-A075BF6F6713}"/>
              </a:ext>
            </a:extLst>
          </p:cNvPr>
          <p:cNvSpPr txBox="1"/>
          <p:nvPr/>
        </p:nvSpPr>
        <p:spPr>
          <a:xfrm>
            <a:off x="2831573" y="6062820"/>
            <a:ext cx="3400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2">
                    <a:lumMod val="10000"/>
                  </a:schemeClr>
                </a:solidFill>
              </a:rPr>
              <a:t>DEPENDENCIA TECNOLÓGICA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xmlns="" id="{C8BBC99C-F5C1-4A14-A131-26A4E0AE2CA7}"/>
              </a:ext>
            </a:extLst>
          </p:cNvPr>
          <p:cNvSpPr/>
          <p:nvPr/>
        </p:nvSpPr>
        <p:spPr>
          <a:xfrm>
            <a:off x="2962285" y="2799302"/>
            <a:ext cx="3048000" cy="3077970"/>
          </a:xfrm>
          <a:prstGeom prst="ellipse">
            <a:avLst/>
          </a:prstGeom>
          <a:blipFill rotWithShape="1">
            <a:blip r:embed="rId11"/>
            <a:srcRect/>
            <a:stretch>
              <a:fillRect l="-56000" r="-56000"/>
            </a:stretch>
          </a:blipFill>
          <a:ln w="635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821A524C-7BD3-411D-824E-5829592D3C24}"/>
              </a:ext>
            </a:extLst>
          </p:cNvPr>
          <p:cNvSpPr txBox="1"/>
          <p:nvPr/>
        </p:nvSpPr>
        <p:spPr>
          <a:xfrm>
            <a:off x="2831572" y="6068406"/>
            <a:ext cx="3400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2">
                    <a:lumMod val="10000"/>
                  </a:schemeClr>
                </a:solidFill>
              </a:rPr>
              <a:t>PRODUCTO INTERNO BRUTO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xmlns="" id="{1B536A66-D989-4AB9-9292-D137E4347C41}"/>
              </a:ext>
            </a:extLst>
          </p:cNvPr>
          <p:cNvGrpSpPr>
            <a:grpSpLocks/>
          </p:cNvGrpSpPr>
          <p:nvPr/>
        </p:nvGrpSpPr>
        <p:grpSpPr bwMode="auto">
          <a:xfrm>
            <a:off x="755576" y="2329743"/>
            <a:ext cx="8184159" cy="4449950"/>
            <a:chOff x="0" y="0"/>
            <a:chExt cx="43741" cy="22256"/>
          </a:xfrm>
        </p:grpSpPr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xmlns="" id="{8D822C72-1561-46F6-BA5B-F1A3264CC5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8" t="9946" r="34721" b="9576"/>
            <a:stretch>
              <a:fillRect/>
            </a:stretch>
          </p:blipFill>
          <p:spPr bwMode="auto">
            <a:xfrm>
              <a:off x="0" y="0"/>
              <a:ext cx="42344" cy="22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Elipse 36">
              <a:extLst>
                <a:ext uri="{FF2B5EF4-FFF2-40B4-BE49-F238E27FC236}">
                  <a16:creationId xmlns:a16="http://schemas.microsoft.com/office/drawing/2014/main" xmlns="" id="{87216A75-ECE1-45E0-904C-BDA831A71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94" y="7005"/>
              <a:ext cx="6665" cy="6373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C"/>
            </a:p>
          </p:txBody>
        </p:sp>
        <p:sp>
          <p:nvSpPr>
            <p:cNvPr id="38" name="CuadroTexto 6">
              <a:extLst>
                <a:ext uri="{FF2B5EF4-FFF2-40B4-BE49-F238E27FC236}">
                  <a16:creationId xmlns:a16="http://schemas.microsoft.com/office/drawing/2014/main" xmlns="" id="{5A193C1C-E404-4F87-BAED-6CBE5C9A1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71" y="3819"/>
              <a:ext cx="12246" cy="3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9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Variable Reguladora (Independiente)</a:t>
              </a:r>
              <a:endParaRPr lang="es-EC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9" name="Elipse 12">
              <a:extLst>
                <a:ext uri="{FF2B5EF4-FFF2-40B4-BE49-F238E27FC236}">
                  <a16:creationId xmlns:a16="http://schemas.microsoft.com/office/drawing/2014/main" xmlns="" id="{2E38F387-18E8-44EE-A379-285CCE5A4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2" y="5388"/>
              <a:ext cx="9655" cy="5442"/>
            </a:xfrm>
            <a:custGeom>
              <a:avLst/>
              <a:gdLst>
                <a:gd name="T0" fmla="*/ 3 w 965524"/>
                <a:gd name="T1" fmla="*/ 395548 h 544145"/>
                <a:gd name="T2" fmla="*/ 536450 w 965524"/>
                <a:gd name="T3" fmla="*/ 12816 h 544145"/>
                <a:gd name="T4" fmla="*/ 965524 w 965524"/>
                <a:gd name="T5" fmla="*/ 260466 h 544145"/>
                <a:gd name="T6" fmla="*/ 397905 w 965524"/>
                <a:gd name="T7" fmla="*/ 535826 h 544145"/>
                <a:gd name="T8" fmla="*/ 3 w 965524"/>
                <a:gd name="T9" fmla="*/ 395548 h 544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5524" h="544145">
                  <a:moveTo>
                    <a:pt x="3" y="395548"/>
                  </a:moveTo>
                  <a:cubicBezTo>
                    <a:pt x="-1152" y="308380"/>
                    <a:pt x="372067" y="69967"/>
                    <a:pt x="536450" y="12816"/>
                  </a:cubicBezTo>
                  <a:cubicBezTo>
                    <a:pt x="700833" y="-44335"/>
                    <a:pt x="965524" y="98824"/>
                    <a:pt x="965524" y="260466"/>
                  </a:cubicBezTo>
                  <a:cubicBezTo>
                    <a:pt x="965524" y="422108"/>
                    <a:pt x="583072" y="499458"/>
                    <a:pt x="397905" y="535826"/>
                  </a:cubicBezTo>
                  <a:cubicBezTo>
                    <a:pt x="212738" y="572194"/>
                    <a:pt x="1158" y="482716"/>
                    <a:pt x="3" y="395548"/>
                  </a:cubicBezTo>
                  <a:close/>
                </a:path>
              </a:pathLst>
            </a:custGeom>
            <a:solidFill>
              <a:srgbClr val="FFF2CC">
                <a:alpha val="25098"/>
              </a:srgb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C"/>
            </a:p>
          </p:txBody>
        </p:sp>
        <p:sp>
          <p:nvSpPr>
            <p:cNvPr id="40" name="CuadroTexto 13">
              <a:extLst>
                <a:ext uri="{FF2B5EF4-FFF2-40B4-BE49-F238E27FC236}">
                  <a16:creationId xmlns:a16="http://schemas.microsoft.com/office/drawing/2014/main" xmlns="" id="{483B2C78-AB25-4A06-97D2-514EF38CF4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95" y="1695"/>
              <a:ext cx="12246" cy="3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9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s-EC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s-EC" sz="9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Variables clave </a:t>
              </a:r>
              <a:endParaRPr lang="es-EC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s-EC" sz="9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(Dependiente)</a:t>
              </a:r>
              <a:endParaRPr lang="es-EC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" name="Elipse 14">
              <a:extLst>
                <a:ext uri="{FF2B5EF4-FFF2-40B4-BE49-F238E27FC236}">
                  <a16:creationId xmlns:a16="http://schemas.microsoft.com/office/drawing/2014/main" xmlns="" id="{9DCAEE57-63EE-4DE5-AF42-CC0F52F38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5" y="700"/>
              <a:ext cx="17134" cy="10495"/>
            </a:xfrm>
            <a:custGeom>
              <a:avLst/>
              <a:gdLst>
                <a:gd name="T0" fmla="*/ 58136 w 1713416"/>
                <a:gd name="T1" fmla="*/ 345393 h 1049491"/>
                <a:gd name="T2" fmla="*/ 345058 w 1713416"/>
                <a:gd name="T3" fmla="*/ 32474 h 1049491"/>
                <a:gd name="T4" fmla="*/ 1712635 w 1713416"/>
                <a:gd name="T5" fmla="*/ 203384 h 1049491"/>
                <a:gd name="T6" fmla="*/ 985831 w 1713416"/>
                <a:gd name="T7" fmla="*/ 1028919 h 1049491"/>
                <a:gd name="T8" fmla="*/ 58136 w 1713416"/>
                <a:gd name="T9" fmla="*/ 345393 h 10494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13416" h="1049491">
                  <a:moveTo>
                    <a:pt x="58136" y="345393"/>
                  </a:moveTo>
                  <a:cubicBezTo>
                    <a:pt x="-93686" y="193174"/>
                    <a:pt x="69308" y="56142"/>
                    <a:pt x="345058" y="32474"/>
                  </a:cubicBezTo>
                  <a:cubicBezTo>
                    <a:pt x="620808" y="8806"/>
                    <a:pt x="1747270" y="-81833"/>
                    <a:pt x="1712635" y="203384"/>
                  </a:cubicBezTo>
                  <a:cubicBezTo>
                    <a:pt x="1688389" y="505920"/>
                    <a:pt x="1213090" y="1174969"/>
                    <a:pt x="985831" y="1028919"/>
                  </a:cubicBezTo>
                  <a:cubicBezTo>
                    <a:pt x="758572" y="882869"/>
                    <a:pt x="209958" y="497612"/>
                    <a:pt x="58136" y="345393"/>
                  </a:cubicBezTo>
                  <a:close/>
                </a:path>
              </a:pathLst>
            </a:custGeom>
            <a:solidFill>
              <a:srgbClr val="E2F0D9">
                <a:alpha val="20000"/>
              </a:srgb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C"/>
            </a:p>
          </p:txBody>
        </p:sp>
        <p:sp>
          <p:nvSpPr>
            <p:cNvPr id="42" name="CuadroTexto 15">
              <a:extLst>
                <a:ext uri="{FF2B5EF4-FFF2-40B4-BE49-F238E27FC236}">
                  <a16:creationId xmlns:a16="http://schemas.microsoft.com/office/drawing/2014/main" xmlns="" id="{198C04A9-8D01-4B2F-973E-8D448717C4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1" y="2254"/>
              <a:ext cx="12246" cy="3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9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Variable Determinantes</a:t>
              </a:r>
              <a:endParaRPr lang="es-EC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3" name="Elipse 16">
              <a:extLst>
                <a:ext uri="{FF2B5EF4-FFF2-40B4-BE49-F238E27FC236}">
                  <a16:creationId xmlns:a16="http://schemas.microsoft.com/office/drawing/2014/main" xmlns="" id="{C629F17D-6BA8-4EDB-882D-C91E6C602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" y="15270"/>
              <a:ext cx="18693" cy="6154"/>
            </a:xfrm>
            <a:custGeom>
              <a:avLst/>
              <a:gdLst>
                <a:gd name="T0" fmla="*/ 4331 w 1869283"/>
                <a:gd name="T1" fmla="*/ 600475 h 615388"/>
                <a:gd name="T2" fmla="*/ 725525 w 1869283"/>
                <a:gd name="T3" fmla="*/ 67074 h 615388"/>
                <a:gd name="T4" fmla="*/ 1869283 w 1869283"/>
                <a:gd name="T5" fmla="*/ 198693 h 615388"/>
                <a:gd name="T6" fmla="*/ 1047643 w 1869283"/>
                <a:gd name="T7" fmla="*/ 451539 h 615388"/>
                <a:gd name="T8" fmla="*/ 4331 w 1869283"/>
                <a:gd name="T9" fmla="*/ 600475 h 6153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69283" h="615388">
                  <a:moveTo>
                    <a:pt x="4331" y="600475"/>
                  </a:moveTo>
                  <a:cubicBezTo>
                    <a:pt x="-49355" y="536398"/>
                    <a:pt x="407773" y="206774"/>
                    <a:pt x="725525" y="67074"/>
                  </a:cubicBezTo>
                  <a:cubicBezTo>
                    <a:pt x="1043277" y="-72626"/>
                    <a:pt x="1869283" y="22705"/>
                    <a:pt x="1869283" y="198693"/>
                  </a:cubicBezTo>
                  <a:cubicBezTo>
                    <a:pt x="1869283" y="374681"/>
                    <a:pt x="1375787" y="398430"/>
                    <a:pt x="1047643" y="451539"/>
                  </a:cubicBezTo>
                  <a:cubicBezTo>
                    <a:pt x="719499" y="504648"/>
                    <a:pt x="58017" y="664552"/>
                    <a:pt x="4331" y="600475"/>
                  </a:cubicBezTo>
                  <a:close/>
                </a:path>
              </a:pathLst>
            </a:custGeom>
            <a:solidFill>
              <a:srgbClr val="F4B183">
                <a:alpha val="20000"/>
              </a:srgb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C"/>
            </a:p>
          </p:txBody>
        </p:sp>
        <p:sp>
          <p:nvSpPr>
            <p:cNvPr id="44" name="CuadroTexto 17">
              <a:extLst>
                <a:ext uri="{FF2B5EF4-FFF2-40B4-BE49-F238E27FC236}">
                  <a16:creationId xmlns:a16="http://schemas.microsoft.com/office/drawing/2014/main" xmlns="" id="{01D82A8E-2D88-498A-A9BB-106D067959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1" y="15757"/>
              <a:ext cx="10826" cy="3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9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s-EC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s-EC" sz="9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Variables Autónomas </a:t>
              </a:r>
              <a:endParaRPr lang="es-EC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5" name="Elipse 18">
              <a:extLst>
                <a:ext uri="{FF2B5EF4-FFF2-40B4-BE49-F238E27FC236}">
                  <a16:creationId xmlns:a16="http://schemas.microsoft.com/office/drawing/2014/main" xmlns="" id="{74174581-B76E-4BEA-ADBE-84FB2C7CC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0" y="11316"/>
              <a:ext cx="18672" cy="7056"/>
            </a:xfrm>
            <a:custGeom>
              <a:avLst/>
              <a:gdLst>
                <a:gd name="T0" fmla="*/ 2228 w 1867180"/>
                <a:gd name="T1" fmla="*/ 384465 h 705586"/>
                <a:gd name="T2" fmla="*/ 352813 w 1867180"/>
                <a:gd name="T3" fmla="*/ 169719 h 705586"/>
                <a:gd name="T4" fmla="*/ 1867180 w 1867180"/>
                <a:gd name="T5" fmla="*/ 65811 h 705586"/>
                <a:gd name="T6" fmla="*/ 442868 w 1867180"/>
                <a:gd name="T7" fmla="*/ 682338 h 705586"/>
                <a:gd name="T8" fmla="*/ 2228 w 1867180"/>
                <a:gd name="T9" fmla="*/ 384465 h 7055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67180" h="705586">
                  <a:moveTo>
                    <a:pt x="2228" y="384465"/>
                  </a:moveTo>
                  <a:cubicBezTo>
                    <a:pt x="-12781" y="299029"/>
                    <a:pt x="41988" y="222828"/>
                    <a:pt x="352813" y="169719"/>
                  </a:cubicBezTo>
                  <a:cubicBezTo>
                    <a:pt x="663638" y="116610"/>
                    <a:pt x="1867180" y="-110177"/>
                    <a:pt x="1867180" y="65811"/>
                  </a:cubicBezTo>
                  <a:cubicBezTo>
                    <a:pt x="1867180" y="241799"/>
                    <a:pt x="840284" y="570347"/>
                    <a:pt x="442868" y="682338"/>
                  </a:cubicBezTo>
                  <a:cubicBezTo>
                    <a:pt x="45452" y="794329"/>
                    <a:pt x="17237" y="469902"/>
                    <a:pt x="2228" y="384465"/>
                  </a:cubicBezTo>
                  <a:close/>
                </a:path>
              </a:pathLst>
            </a:custGeom>
            <a:solidFill>
              <a:srgbClr val="8FAADC">
                <a:alpha val="20000"/>
              </a:srgb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s-EC"/>
            </a:p>
          </p:txBody>
        </p:sp>
        <p:sp>
          <p:nvSpPr>
            <p:cNvPr id="46" name="CuadroTexto 19">
              <a:extLst>
                <a:ext uri="{FF2B5EF4-FFF2-40B4-BE49-F238E27FC236}">
                  <a16:creationId xmlns:a16="http://schemas.microsoft.com/office/drawing/2014/main" xmlns="" id="{4DED7BF5-1A72-49EA-A2A6-6695D3D08F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43" y="12063"/>
              <a:ext cx="10826" cy="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9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s-EC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s-EC" sz="9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Variables Resultado</a:t>
              </a:r>
              <a:endParaRPr lang="es-EC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47" name="Imagen 46">
            <a:extLst>
              <a:ext uri="{FF2B5EF4-FFF2-40B4-BE49-F238E27FC236}">
                <a16:creationId xmlns:a16="http://schemas.microsoft.com/office/drawing/2014/main" xmlns="" id="{313951F8-F088-4D72-BBC5-5A59A38CB2B9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76" y="2348933"/>
            <a:ext cx="7922773" cy="43165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xmlns="" id="{E1692D19-E166-43E2-A3D9-A8D3D783EE08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76" y="2346918"/>
            <a:ext cx="7910901" cy="44423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1C45626F-C46B-49DA-AFC5-DF732CE0F52B}"/>
              </a:ext>
            </a:extLst>
          </p:cNvPr>
          <p:cNvGrpSpPr/>
          <p:nvPr/>
        </p:nvGrpSpPr>
        <p:grpSpPr>
          <a:xfrm>
            <a:off x="2664366" y="4749162"/>
            <a:ext cx="4038044" cy="1868986"/>
            <a:chOff x="4088384" y="2070343"/>
            <a:chExt cx="4038044" cy="1868986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xmlns="" id="{9B5EDDD1-2208-4D1A-B527-C87225049547}"/>
                </a:ext>
              </a:extLst>
            </p:cNvPr>
            <p:cNvGrpSpPr/>
            <p:nvPr/>
          </p:nvGrpSpPr>
          <p:grpSpPr>
            <a:xfrm>
              <a:off x="4088384" y="2070343"/>
              <a:ext cx="4038044" cy="1868986"/>
              <a:chOff x="3915860" y="2650476"/>
              <a:chExt cx="4038044" cy="1868986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xmlns="" id="{E6D392F8-F281-495D-BB4E-ED3D34D9BAB8}"/>
                  </a:ext>
                </a:extLst>
              </p:cNvPr>
              <p:cNvSpPr/>
              <p:nvPr/>
            </p:nvSpPr>
            <p:spPr>
              <a:xfrm>
                <a:off x="3915860" y="2650476"/>
                <a:ext cx="4038044" cy="1868986"/>
              </a:xfrm>
              <a:prstGeom prst="rect">
                <a:avLst/>
              </a:prstGeom>
              <a:solidFill>
                <a:schemeClr val="tx2">
                  <a:lumMod val="50000"/>
                  <a:alpha val="3000"/>
                </a:scheme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xmlns="" id="{64A0D111-D577-4B0C-A860-A0F625045FC7}"/>
                  </a:ext>
                </a:extLst>
              </p:cNvPr>
              <p:cNvSpPr txBox="1"/>
              <p:nvPr/>
            </p:nvSpPr>
            <p:spPr>
              <a:xfrm>
                <a:off x="4347808" y="3931898"/>
                <a:ext cx="3044831" cy="408623"/>
              </a:xfrm>
              <a:prstGeom prst="round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EC" sz="1800" b="1" dirty="0">
                    <a:solidFill>
                      <a:srgbClr val="FFFF99"/>
                    </a:solidFill>
                  </a:rPr>
                  <a:t>ADIESTRAMIENTO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xmlns="" id="{0F23B4F0-14B1-4373-8739-E82C9B97C65C}"/>
                  </a:ext>
                </a:extLst>
              </p:cNvPr>
              <p:cNvSpPr txBox="1"/>
              <p:nvPr/>
            </p:nvSpPr>
            <p:spPr>
              <a:xfrm>
                <a:off x="4336899" y="3364679"/>
                <a:ext cx="3044831" cy="408623"/>
              </a:xfrm>
              <a:prstGeom prst="round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EC" sz="1800" b="1" dirty="0">
                    <a:solidFill>
                      <a:srgbClr val="FFFF99"/>
                    </a:solidFill>
                  </a:rPr>
                  <a:t>CAPACIDAD OPERATIVA</a:t>
                </a:r>
              </a:p>
            </p:txBody>
          </p:sp>
        </p:grp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xmlns="" id="{F7348FA9-8FDD-492D-9CBD-CB24A13A938D}"/>
                </a:ext>
              </a:extLst>
            </p:cNvPr>
            <p:cNvSpPr txBox="1"/>
            <p:nvPr/>
          </p:nvSpPr>
          <p:spPr>
            <a:xfrm>
              <a:off x="4088384" y="2194778"/>
              <a:ext cx="4038044" cy="37457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600" b="1" dirty="0"/>
                <a:t>NIVEL ALISTAMIENTO OPERACIONAL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644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L -0.00556 -0.15764 " pathEditMode="relative" rAng="0" ptsTypes="AA">
                                      <p:cBhvr>
                                        <p:cTn id="1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6" grpId="1"/>
      <p:bldP spid="13" grpId="0"/>
      <p:bldP spid="13" grpId="1"/>
      <p:bldP spid="17" grpId="0"/>
      <p:bldP spid="17" grpId="1"/>
      <p:bldP spid="20" grpId="0"/>
      <p:bldP spid="20" grpId="1"/>
      <p:bldP spid="25" grpId="0"/>
      <p:bldP spid="25" grpId="1"/>
      <p:bldP spid="28" grpId="0"/>
      <p:bldP spid="28" grpId="1"/>
      <p:bldP spid="30" grpId="0"/>
      <p:bldP spid="30" grpId="1"/>
      <p:bldP spid="32" grpId="0"/>
      <p:bldP spid="32" grpId="1"/>
      <p:bldP spid="34" grpId="0"/>
      <p:bldP spid="3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2E5C32B-D65D-4AF7-8C65-34D686FE9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68E05F1-31F1-4014-80D2-E88F11CCC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092" y="2811206"/>
            <a:ext cx="5898795" cy="3903810"/>
          </a:xfrm>
          <a:prstGeom prst="rect">
            <a:avLst/>
          </a:prstGeom>
        </p:spPr>
      </p:pic>
      <p:graphicFrame>
        <p:nvGraphicFramePr>
          <p:cNvPr id="79" name="Gráfico 78">
            <a:extLst>
              <a:ext uri="{FF2B5EF4-FFF2-40B4-BE49-F238E27FC236}">
                <a16:creationId xmlns:a16="http://schemas.microsoft.com/office/drawing/2014/main" xmlns="" id="{002C28E9-E1CB-47C2-B022-CDAA2B5ED0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7470795"/>
              </p:ext>
            </p:extLst>
          </p:nvPr>
        </p:nvGraphicFramePr>
        <p:xfrm>
          <a:off x="1993174" y="2826464"/>
          <a:ext cx="5776294" cy="3792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Diagrama de flujo: conector 2">
            <a:extLst>
              <a:ext uri="{FF2B5EF4-FFF2-40B4-BE49-F238E27FC236}">
                <a16:creationId xmlns:a16="http://schemas.microsoft.com/office/drawing/2014/main" xmlns="" id="{2A4A5E16-E063-4E24-A035-7D081FDB8A36}"/>
              </a:ext>
            </a:extLst>
          </p:cNvPr>
          <p:cNvSpPr/>
          <p:nvPr/>
        </p:nvSpPr>
        <p:spPr>
          <a:xfrm>
            <a:off x="5588737" y="3679068"/>
            <a:ext cx="792088" cy="744809"/>
          </a:xfrm>
          <a:prstGeom prst="flowChartConnector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63B01AF-2911-4418-9D9F-8458D7D01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925" y="3604446"/>
            <a:ext cx="816935" cy="76816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8C56BF0-09F0-4E3D-87A6-47664A851FF2}"/>
              </a:ext>
            </a:extLst>
          </p:cNvPr>
          <p:cNvSpPr txBox="1"/>
          <p:nvPr/>
        </p:nvSpPr>
        <p:spPr>
          <a:xfrm>
            <a:off x="3808412" y="4034055"/>
            <a:ext cx="14669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R</a:t>
            </a:r>
            <a:r>
              <a:rPr lang="es-EC" sz="1600" b="1" baseline="30000" dirty="0">
                <a:solidFill>
                  <a:schemeClr val="bg1"/>
                </a:solidFill>
              </a:rPr>
              <a:t>2</a:t>
            </a:r>
            <a:r>
              <a:rPr lang="es-EC" sz="1600" b="1" dirty="0">
                <a:solidFill>
                  <a:schemeClr val="bg1"/>
                </a:solidFill>
              </a:rPr>
              <a:t> = 59,52%</a:t>
            </a:r>
            <a:endParaRPr lang="es-EC" sz="1600" dirty="0">
              <a:solidFill>
                <a:schemeClr val="bg1"/>
              </a:solidFill>
            </a:endParaRPr>
          </a:p>
        </p:txBody>
      </p:sp>
      <p:grpSp>
        <p:nvGrpSpPr>
          <p:cNvPr id="64" name="Grupo 63">
            <a:extLst>
              <a:ext uri="{FF2B5EF4-FFF2-40B4-BE49-F238E27FC236}">
                <a16:creationId xmlns:a16="http://schemas.microsoft.com/office/drawing/2014/main" xmlns="" id="{FE8B392D-F77A-4D10-8B48-718138F577E1}"/>
              </a:ext>
            </a:extLst>
          </p:cNvPr>
          <p:cNvGrpSpPr/>
          <p:nvPr/>
        </p:nvGrpSpPr>
        <p:grpSpPr>
          <a:xfrm>
            <a:off x="6453456" y="1664985"/>
            <a:ext cx="1606999" cy="631294"/>
            <a:chOff x="5357" y="1551582"/>
            <a:chExt cx="1601390" cy="960834"/>
          </a:xfrm>
          <a:solidFill>
            <a:schemeClr val="tx2">
              <a:lumMod val="50000"/>
            </a:schemeClr>
          </a:solidFill>
        </p:grpSpPr>
        <p:sp>
          <p:nvSpPr>
            <p:cNvPr id="65" name="Rectángulo: esquinas redondeadas 64">
              <a:extLst>
                <a:ext uri="{FF2B5EF4-FFF2-40B4-BE49-F238E27FC236}">
                  <a16:creationId xmlns:a16="http://schemas.microsoft.com/office/drawing/2014/main" xmlns="" id="{6AFC9C96-72F8-41C8-B683-772312F69441}"/>
                </a:ext>
              </a:extLst>
            </p:cNvPr>
            <p:cNvSpPr/>
            <p:nvPr/>
          </p:nvSpPr>
          <p:spPr>
            <a:xfrm>
              <a:off x="5357" y="1551582"/>
              <a:ext cx="1601390" cy="96083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Rectángulo: esquinas redondeadas 4">
              <a:extLst>
                <a:ext uri="{FF2B5EF4-FFF2-40B4-BE49-F238E27FC236}">
                  <a16:creationId xmlns:a16="http://schemas.microsoft.com/office/drawing/2014/main" xmlns="" id="{A1392A62-17B8-4D35-9882-FC5BB73A0199}"/>
                </a:ext>
              </a:extLst>
            </p:cNvPr>
            <p:cNvSpPr txBox="1"/>
            <p:nvPr/>
          </p:nvSpPr>
          <p:spPr>
            <a:xfrm>
              <a:off x="33499" y="1579724"/>
              <a:ext cx="1545106" cy="90455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200" b="1" kern="1200" dirty="0">
                  <a:solidFill>
                    <a:srgbClr val="FFFF99"/>
                  </a:solidFill>
                </a:rPr>
                <a:t>GUERRA ELECTRONICA</a:t>
              </a:r>
            </a:p>
          </p:txBody>
        </p:sp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xmlns="" id="{4CC1C48E-8AEF-4D7E-8854-097CF47008FA}"/>
              </a:ext>
            </a:extLst>
          </p:cNvPr>
          <p:cNvGrpSpPr/>
          <p:nvPr/>
        </p:nvGrpSpPr>
        <p:grpSpPr>
          <a:xfrm>
            <a:off x="6453455" y="1671483"/>
            <a:ext cx="1606999" cy="631294"/>
            <a:chOff x="5357" y="1551582"/>
            <a:chExt cx="1601390" cy="960834"/>
          </a:xfrm>
          <a:solidFill>
            <a:schemeClr val="tx2">
              <a:lumMod val="50000"/>
            </a:schemeClr>
          </a:solidFill>
        </p:grpSpPr>
        <p:sp>
          <p:nvSpPr>
            <p:cNvPr id="62" name="Rectángulo: esquinas redondeadas 61">
              <a:extLst>
                <a:ext uri="{FF2B5EF4-FFF2-40B4-BE49-F238E27FC236}">
                  <a16:creationId xmlns:a16="http://schemas.microsoft.com/office/drawing/2014/main" xmlns="" id="{2284495F-CD82-46FF-B815-7E682A3900AD}"/>
                </a:ext>
              </a:extLst>
            </p:cNvPr>
            <p:cNvSpPr/>
            <p:nvPr/>
          </p:nvSpPr>
          <p:spPr>
            <a:xfrm>
              <a:off x="5357" y="1551582"/>
              <a:ext cx="1601390" cy="96083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Rectángulo: esquinas redondeadas 4">
              <a:extLst>
                <a:ext uri="{FF2B5EF4-FFF2-40B4-BE49-F238E27FC236}">
                  <a16:creationId xmlns:a16="http://schemas.microsoft.com/office/drawing/2014/main" xmlns="" id="{E315FC42-D93E-489F-948B-DCB569C1CA6D}"/>
                </a:ext>
              </a:extLst>
            </p:cNvPr>
            <p:cNvSpPr txBox="1"/>
            <p:nvPr/>
          </p:nvSpPr>
          <p:spPr>
            <a:xfrm>
              <a:off x="33499" y="1579724"/>
              <a:ext cx="1545106" cy="90455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200" b="1" kern="1200" dirty="0">
                  <a:solidFill>
                    <a:srgbClr val="FFFF99"/>
                  </a:solidFill>
                </a:rPr>
                <a:t>GUERRA ANTISUBMARINA</a:t>
              </a:r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xmlns="" id="{90B5BC64-2DE1-4621-8028-31E0F5FA2798}"/>
              </a:ext>
            </a:extLst>
          </p:cNvPr>
          <p:cNvGrpSpPr/>
          <p:nvPr/>
        </p:nvGrpSpPr>
        <p:grpSpPr>
          <a:xfrm>
            <a:off x="6458711" y="1652993"/>
            <a:ext cx="1606999" cy="631294"/>
            <a:chOff x="5357" y="1551582"/>
            <a:chExt cx="1601390" cy="960834"/>
          </a:xfrm>
          <a:solidFill>
            <a:schemeClr val="tx2">
              <a:lumMod val="50000"/>
            </a:schemeClr>
          </a:solidFill>
        </p:grpSpPr>
        <p:sp>
          <p:nvSpPr>
            <p:cNvPr id="59" name="Rectángulo: esquinas redondeadas 58">
              <a:extLst>
                <a:ext uri="{FF2B5EF4-FFF2-40B4-BE49-F238E27FC236}">
                  <a16:creationId xmlns:a16="http://schemas.microsoft.com/office/drawing/2014/main" xmlns="" id="{A284BB11-A91A-4D3E-AED1-2390C4EE635A}"/>
                </a:ext>
              </a:extLst>
            </p:cNvPr>
            <p:cNvSpPr/>
            <p:nvPr/>
          </p:nvSpPr>
          <p:spPr>
            <a:xfrm>
              <a:off x="5357" y="1551582"/>
              <a:ext cx="1601390" cy="96083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Rectángulo: esquinas redondeadas 4">
              <a:extLst>
                <a:ext uri="{FF2B5EF4-FFF2-40B4-BE49-F238E27FC236}">
                  <a16:creationId xmlns:a16="http://schemas.microsoft.com/office/drawing/2014/main" xmlns="" id="{2970B4BD-B992-4136-A979-6C1F6CAB1836}"/>
                </a:ext>
              </a:extLst>
            </p:cNvPr>
            <p:cNvSpPr txBox="1"/>
            <p:nvPr/>
          </p:nvSpPr>
          <p:spPr>
            <a:xfrm>
              <a:off x="33499" y="1579724"/>
              <a:ext cx="1545106" cy="90455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200" b="1" kern="1200" dirty="0">
                  <a:solidFill>
                    <a:srgbClr val="FFFF99"/>
                  </a:solidFill>
                </a:rPr>
                <a:t>GUERRA ANTIAÉREA</a:t>
              </a:r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BFF68EFD-6762-4FB2-9BCC-D45DD994F88A}"/>
              </a:ext>
            </a:extLst>
          </p:cNvPr>
          <p:cNvGrpSpPr/>
          <p:nvPr/>
        </p:nvGrpSpPr>
        <p:grpSpPr>
          <a:xfrm>
            <a:off x="6458711" y="1647471"/>
            <a:ext cx="1606999" cy="631294"/>
            <a:chOff x="5357" y="1551582"/>
            <a:chExt cx="1601390" cy="960834"/>
          </a:xfrm>
          <a:solidFill>
            <a:schemeClr val="tx2">
              <a:lumMod val="50000"/>
            </a:schemeClr>
          </a:solidFill>
        </p:grpSpPr>
        <p:sp>
          <p:nvSpPr>
            <p:cNvPr id="56" name="Rectángulo: esquinas redondeadas 55">
              <a:extLst>
                <a:ext uri="{FF2B5EF4-FFF2-40B4-BE49-F238E27FC236}">
                  <a16:creationId xmlns:a16="http://schemas.microsoft.com/office/drawing/2014/main" xmlns="" id="{F6A35502-F3DF-482D-AB2C-884145EE1145}"/>
                </a:ext>
              </a:extLst>
            </p:cNvPr>
            <p:cNvSpPr/>
            <p:nvPr/>
          </p:nvSpPr>
          <p:spPr>
            <a:xfrm>
              <a:off x="5357" y="1551582"/>
              <a:ext cx="1601390" cy="96083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Rectángulo: esquinas redondeadas 4">
              <a:extLst>
                <a:ext uri="{FF2B5EF4-FFF2-40B4-BE49-F238E27FC236}">
                  <a16:creationId xmlns:a16="http://schemas.microsoft.com/office/drawing/2014/main" xmlns="" id="{1F549116-7A49-4365-888C-38B57DE598A9}"/>
                </a:ext>
              </a:extLst>
            </p:cNvPr>
            <p:cNvSpPr txBox="1"/>
            <p:nvPr/>
          </p:nvSpPr>
          <p:spPr>
            <a:xfrm>
              <a:off x="33499" y="1579724"/>
              <a:ext cx="1545106" cy="90455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200" b="1" kern="1200" dirty="0">
                  <a:solidFill>
                    <a:srgbClr val="FFFF99"/>
                  </a:solidFill>
                </a:rPr>
                <a:t>GUERRA ANTISUPERFICE</a:t>
              </a: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xmlns="" id="{C29AF704-86DF-449F-BB8E-BAAE502CD097}"/>
              </a:ext>
            </a:extLst>
          </p:cNvPr>
          <p:cNvGrpSpPr/>
          <p:nvPr/>
        </p:nvGrpSpPr>
        <p:grpSpPr>
          <a:xfrm>
            <a:off x="1447331" y="2174815"/>
            <a:ext cx="2232248" cy="895287"/>
            <a:chOff x="5357" y="1551582"/>
            <a:chExt cx="1601390" cy="960834"/>
          </a:xfrm>
          <a:solidFill>
            <a:schemeClr val="tx2">
              <a:lumMod val="50000"/>
            </a:schemeClr>
          </a:solidFill>
        </p:grpSpPr>
        <p:sp>
          <p:nvSpPr>
            <p:cNvPr id="77" name="Rectángulo: esquinas redondeadas 76">
              <a:extLst>
                <a:ext uri="{FF2B5EF4-FFF2-40B4-BE49-F238E27FC236}">
                  <a16:creationId xmlns:a16="http://schemas.microsoft.com/office/drawing/2014/main" xmlns="" id="{0EBF706C-1FA7-4EFE-919D-E8E96212A770}"/>
                </a:ext>
              </a:extLst>
            </p:cNvPr>
            <p:cNvSpPr/>
            <p:nvPr/>
          </p:nvSpPr>
          <p:spPr>
            <a:xfrm>
              <a:off x="5357" y="1551582"/>
              <a:ext cx="1601390" cy="96083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Rectángulo: esquinas redondeadas 4">
              <a:extLst>
                <a:ext uri="{FF2B5EF4-FFF2-40B4-BE49-F238E27FC236}">
                  <a16:creationId xmlns:a16="http://schemas.microsoft.com/office/drawing/2014/main" xmlns="" id="{445ABCC7-76D7-4464-A9E1-165DD3F3C881}"/>
                </a:ext>
              </a:extLst>
            </p:cNvPr>
            <p:cNvSpPr txBox="1"/>
            <p:nvPr/>
          </p:nvSpPr>
          <p:spPr>
            <a:xfrm>
              <a:off x="33499" y="1579724"/>
              <a:ext cx="1545106" cy="90455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800" b="1" kern="1200" dirty="0">
                  <a:solidFill>
                    <a:srgbClr val="FFFF99"/>
                  </a:solidFill>
                </a:rPr>
                <a:t>INFANTERÍA DE MARINA</a:t>
              </a:r>
            </a:p>
          </p:txBody>
        </p:sp>
      </p:grpSp>
      <p:grpSp>
        <p:nvGrpSpPr>
          <p:cNvPr id="73" name="Grupo 72">
            <a:extLst>
              <a:ext uri="{FF2B5EF4-FFF2-40B4-BE49-F238E27FC236}">
                <a16:creationId xmlns:a16="http://schemas.microsoft.com/office/drawing/2014/main" xmlns="" id="{49E8A10A-2BFD-4A39-A97E-31860C3B39A8}"/>
              </a:ext>
            </a:extLst>
          </p:cNvPr>
          <p:cNvGrpSpPr/>
          <p:nvPr/>
        </p:nvGrpSpPr>
        <p:grpSpPr>
          <a:xfrm>
            <a:off x="1466945" y="2174815"/>
            <a:ext cx="2232248" cy="895287"/>
            <a:chOff x="5357" y="1551582"/>
            <a:chExt cx="1601390" cy="960834"/>
          </a:xfrm>
          <a:solidFill>
            <a:schemeClr val="tx2">
              <a:lumMod val="50000"/>
            </a:schemeClr>
          </a:solidFill>
        </p:grpSpPr>
        <p:sp>
          <p:nvSpPr>
            <p:cNvPr id="74" name="Rectángulo: esquinas redondeadas 73">
              <a:extLst>
                <a:ext uri="{FF2B5EF4-FFF2-40B4-BE49-F238E27FC236}">
                  <a16:creationId xmlns:a16="http://schemas.microsoft.com/office/drawing/2014/main" xmlns="" id="{3B497B64-8670-40BA-B201-9CBE16B4A53D}"/>
                </a:ext>
              </a:extLst>
            </p:cNvPr>
            <p:cNvSpPr/>
            <p:nvPr/>
          </p:nvSpPr>
          <p:spPr>
            <a:xfrm>
              <a:off x="5357" y="1551582"/>
              <a:ext cx="1601390" cy="96083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Rectángulo: esquinas redondeadas 4">
              <a:extLst>
                <a:ext uri="{FF2B5EF4-FFF2-40B4-BE49-F238E27FC236}">
                  <a16:creationId xmlns:a16="http://schemas.microsoft.com/office/drawing/2014/main" xmlns="" id="{6F9DBCB7-C37A-4856-8DAC-775B2168B336}"/>
                </a:ext>
              </a:extLst>
            </p:cNvPr>
            <p:cNvSpPr txBox="1"/>
            <p:nvPr/>
          </p:nvSpPr>
          <p:spPr>
            <a:xfrm>
              <a:off x="33499" y="1579724"/>
              <a:ext cx="1545106" cy="90455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800" b="1" kern="1200" dirty="0">
                  <a:solidFill>
                    <a:srgbClr val="FFFF99"/>
                  </a:solidFill>
                </a:rPr>
                <a:t>AUTORIDAD MARÍTIMA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xmlns="" id="{36073E9A-F792-4FE4-A5A7-5EE83DBC89E2}"/>
              </a:ext>
            </a:extLst>
          </p:cNvPr>
          <p:cNvGrpSpPr/>
          <p:nvPr/>
        </p:nvGrpSpPr>
        <p:grpSpPr>
          <a:xfrm>
            <a:off x="1486559" y="2166772"/>
            <a:ext cx="2232248" cy="895287"/>
            <a:chOff x="5357" y="1551582"/>
            <a:chExt cx="1601390" cy="960834"/>
          </a:xfrm>
          <a:solidFill>
            <a:schemeClr val="tx2">
              <a:lumMod val="50000"/>
            </a:schemeClr>
          </a:solidFill>
        </p:grpSpPr>
        <p:sp>
          <p:nvSpPr>
            <p:cNvPr id="53" name="Rectángulo: esquinas redondeadas 52">
              <a:extLst>
                <a:ext uri="{FF2B5EF4-FFF2-40B4-BE49-F238E27FC236}">
                  <a16:creationId xmlns:a16="http://schemas.microsoft.com/office/drawing/2014/main" xmlns="" id="{A77E954F-8C51-4560-AD5E-C7CA6DFA1EA6}"/>
                </a:ext>
              </a:extLst>
            </p:cNvPr>
            <p:cNvSpPr/>
            <p:nvPr/>
          </p:nvSpPr>
          <p:spPr>
            <a:xfrm>
              <a:off x="5357" y="1551582"/>
              <a:ext cx="1601390" cy="96083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Rectángulo: esquinas redondeadas 4">
              <a:extLst>
                <a:ext uri="{FF2B5EF4-FFF2-40B4-BE49-F238E27FC236}">
                  <a16:creationId xmlns:a16="http://schemas.microsoft.com/office/drawing/2014/main" xmlns="" id="{6CA5D891-8F71-4EBA-BC0A-DF377A64753F}"/>
                </a:ext>
              </a:extLst>
            </p:cNvPr>
            <p:cNvSpPr txBox="1"/>
            <p:nvPr/>
          </p:nvSpPr>
          <p:spPr>
            <a:xfrm>
              <a:off x="33499" y="1579724"/>
              <a:ext cx="1545106" cy="90455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800" b="1" kern="1200" dirty="0">
                  <a:solidFill>
                    <a:srgbClr val="FFFF99"/>
                  </a:solidFill>
                </a:rPr>
                <a:t>ÓRGANO MANIOBRA</a:t>
              </a:r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D46B0F7-E240-4411-B054-7E9A6E14F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1868" y="1441709"/>
            <a:ext cx="2766844" cy="276162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C" sz="2000" b="1" dirty="0">
                <a:solidFill>
                  <a:schemeClr val="bg1"/>
                </a:solidFill>
              </a:rPr>
              <a:t>ANÁLISIS DE RESULTADOS</a:t>
            </a:r>
          </a:p>
        </p:txBody>
      </p:sp>
      <p:sp>
        <p:nvSpPr>
          <p:cNvPr id="50" name="Conector recto 4">
            <a:extLst>
              <a:ext uri="{FF2B5EF4-FFF2-40B4-BE49-F238E27FC236}">
                <a16:creationId xmlns:a16="http://schemas.microsoft.com/office/drawing/2014/main" xmlns="" id="{098F0FC3-1354-4279-A9F8-675AAE82D4A3}"/>
              </a:ext>
            </a:extLst>
          </p:cNvPr>
          <p:cNvSpPr txBox="1"/>
          <p:nvPr/>
        </p:nvSpPr>
        <p:spPr>
          <a:xfrm rot="19656105">
            <a:off x="3133122" y="4242535"/>
            <a:ext cx="72315" cy="723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0" rIns="12700" bIns="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C" sz="500" kern="12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A10E6524-FEBF-4C87-98DA-1412A1DDF01B}"/>
              </a:ext>
            </a:extLst>
          </p:cNvPr>
          <p:cNvSpPr txBox="1"/>
          <p:nvPr/>
        </p:nvSpPr>
        <p:spPr>
          <a:xfrm>
            <a:off x="5419800" y="964038"/>
            <a:ext cx="3600400" cy="374571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rgbClr val="FFFF99"/>
                </a:solidFill>
              </a:rPr>
              <a:t>ENTRENAMIENTO OPERACIONAL</a:t>
            </a:r>
          </a:p>
        </p:txBody>
      </p:sp>
      <p:graphicFrame>
        <p:nvGraphicFramePr>
          <p:cNvPr id="80" name="Gráfico 79">
            <a:extLst>
              <a:ext uri="{FF2B5EF4-FFF2-40B4-BE49-F238E27FC236}">
                <a16:creationId xmlns:a16="http://schemas.microsoft.com/office/drawing/2014/main" xmlns="" id="{719087DF-95AD-4295-8748-A92EA9F365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5927367"/>
              </p:ext>
            </p:extLst>
          </p:nvPr>
        </p:nvGraphicFramePr>
        <p:xfrm>
          <a:off x="1877502" y="2808797"/>
          <a:ext cx="5898795" cy="392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DF79404-8167-4B52-A2D8-4BC1E8B6F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152" y="4296801"/>
            <a:ext cx="676088" cy="10346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C5E29EC-4A00-492F-8507-BB91DCECBC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4781" y="4420086"/>
            <a:ext cx="666484" cy="1019621"/>
          </a:xfrm>
          <a:prstGeom prst="rect">
            <a:avLst/>
          </a:prstGeom>
        </p:spPr>
      </p:pic>
      <p:sp>
        <p:nvSpPr>
          <p:cNvPr id="81" name="CuadroTexto 80">
            <a:extLst>
              <a:ext uri="{FF2B5EF4-FFF2-40B4-BE49-F238E27FC236}">
                <a16:creationId xmlns:a16="http://schemas.microsoft.com/office/drawing/2014/main" xmlns="" id="{2554C919-50B8-47FA-B710-39282769B45E}"/>
              </a:ext>
            </a:extLst>
          </p:cNvPr>
          <p:cNvSpPr txBox="1"/>
          <p:nvPr/>
        </p:nvSpPr>
        <p:spPr>
          <a:xfrm>
            <a:off x="899592" y="5698334"/>
            <a:ext cx="7963458" cy="578882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C" sz="1400" b="1" dirty="0">
                <a:solidFill>
                  <a:srgbClr val="FFFF99"/>
                </a:solidFill>
              </a:rPr>
              <a:t>LA EVOLUCIÓN DE LAS OPERACIONES DE ENTRENAMIENTO 2008-2018 TUVIERON LA MISMA TENDENCIA QUE LA EVOLUCIÓN DEL PRESUPUESTO.</a:t>
            </a:r>
          </a:p>
        </p:txBody>
      </p:sp>
    </p:spTree>
    <p:extLst>
      <p:ext uri="{BB962C8B-B14F-4D97-AF65-F5344CB8AC3E}">
        <p14:creationId xmlns:p14="http://schemas.microsoft.com/office/powerpoint/2010/main" val="320291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3264 L 0.51441 -0.09722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-0.00018 0.1284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0226 0.22014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-0.00122 0.31343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-0.00226 0.40278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3264 L 0.51041 0.0497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1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3264 L 0.51094 0.19699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56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0.19236 -0.12291 " pathEditMode="relative" rAng="0" ptsTypes="AA">
                                      <p:cBhvr>
                                        <p:cTn id="7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8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xit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L -0.01997 -0.14861 " pathEditMode="relative" rAng="0" ptsTypes="AA">
                                      <p:cBhvr>
                                        <p:cTn id="1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-74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0.0066 0.14421 " pathEditMode="relative" rAng="0" ptsTypes="AA">
                                      <p:cBhvr>
                                        <p:cTn id="1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25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9" grpId="0">
        <p:bldAsOne/>
      </p:bldGraphic>
      <p:bldGraphic spid="79" grpId="1">
        <p:bldAsOne/>
      </p:bldGraphic>
      <p:bldP spid="3" grpId="0" animBg="1"/>
      <p:bldP spid="3" grpId="1" animBg="1"/>
      <p:bldP spid="5" grpId="0" animBg="1"/>
      <p:bldP spid="5" grpId="1" animBg="1"/>
      <p:bldGraphic spid="80" grpId="0">
        <p:bldAsOne/>
      </p:bldGraphic>
      <p:bldGraphic spid="80" grpId="1">
        <p:bldAsOne/>
      </p:bldGraphic>
      <p:bldGraphic spid="80" grpId="2">
        <p:bldAsOne/>
      </p:bldGraphic>
      <p:bldP spid="8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2A18A00-E214-4E9A-8DA8-3CCAF302E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5E93712F-2AD8-4FC4-B73A-3CB45A47E821}"/>
              </a:ext>
            </a:extLst>
          </p:cNvPr>
          <p:cNvSpPr txBox="1"/>
          <p:nvPr/>
        </p:nvSpPr>
        <p:spPr>
          <a:xfrm>
            <a:off x="857271" y="5566712"/>
            <a:ext cx="7880748" cy="578882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C" sz="1400" b="1" dirty="0">
                <a:solidFill>
                  <a:srgbClr val="FFFF99"/>
                </a:solidFill>
              </a:rPr>
              <a:t>LA EVOLUCIÓN DE LA CAPACIDAD OPERATIVA 2008-2018 TUVO LA MISMA TENDENCIA QUE LA VARIACIÓN DE LAS OPERACIONES DE ENTRENAMIENTO.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B114333-A519-4A05-A8E9-1EA7B857CC45}"/>
              </a:ext>
            </a:extLst>
          </p:cNvPr>
          <p:cNvSpPr txBox="1"/>
          <p:nvPr/>
        </p:nvSpPr>
        <p:spPr>
          <a:xfrm>
            <a:off x="4051648" y="3756938"/>
            <a:ext cx="136815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R</a:t>
            </a:r>
            <a:r>
              <a:rPr lang="es-EC" sz="1600" b="1" baseline="30000" dirty="0">
                <a:solidFill>
                  <a:schemeClr val="bg1"/>
                </a:solidFill>
              </a:rPr>
              <a:t>2</a:t>
            </a:r>
            <a:r>
              <a:rPr lang="es-EC" sz="1600" b="1" dirty="0">
                <a:solidFill>
                  <a:schemeClr val="bg1"/>
                </a:solidFill>
              </a:rPr>
              <a:t> = 51,63%</a:t>
            </a:r>
            <a:endParaRPr lang="es-EC" sz="1600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D46B0F7-E240-4411-B054-7E9A6E14F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924" y="1052736"/>
            <a:ext cx="1368152" cy="136557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C" sz="2000" b="1" dirty="0">
                <a:solidFill>
                  <a:schemeClr val="bg1"/>
                </a:solidFill>
              </a:rPr>
              <a:t>ANÁLISIS DE RESULTADOS</a:t>
            </a:r>
          </a:p>
        </p:txBody>
      </p:sp>
      <p:sp>
        <p:nvSpPr>
          <p:cNvPr id="50" name="Conector recto 4">
            <a:extLst>
              <a:ext uri="{FF2B5EF4-FFF2-40B4-BE49-F238E27FC236}">
                <a16:creationId xmlns:a16="http://schemas.microsoft.com/office/drawing/2014/main" xmlns="" id="{098F0FC3-1354-4279-A9F8-675AAE82D4A3}"/>
              </a:ext>
            </a:extLst>
          </p:cNvPr>
          <p:cNvSpPr txBox="1"/>
          <p:nvPr/>
        </p:nvSpPr>
        <p:spPr>
          <a:xfrm rot="19656105">
            <a:off x="3133122" y="4242535"/>
            <a:ext cx="72315" cy="723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0" rIns="12700" bIns="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C" sz="500" kern="12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A10E6524-FEBF-4C87-98DA-1412A1DDF01B}"/>
              </a:ext>
            </a:extLst>
          </p:cNvPr>
          <p:cNvSpPr txBox="1"/>
          <p:nvPr/>
        </p:nvSpPr>
        <p:spPr>
          <a:xfrm>
            <a:off x="5419800" y="964038"/>
            <a:ext cx="3600400" cy="374571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rgbClr val="FFFF99"/>
                </a:solidFill>
              </a:rPr>
              <a:t>CAPACIDAD OPERATIVA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CF151CB-30E5-46CE-996A-3A968AFD4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604" y="2564904"/>
            <a:ext cx="7272808" cy="399768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B8228F09-FC83-43BE-9DA0-B2158A9D8DC7}"/>
              </a:ext>
            </a:extLst>
          </p:cNvPr>
          <p:cNvSpPr txBox="1"/>
          <p:nvPr/>
        </p:nvSpPr>
        <p:spPr>
          <a:xfrm>
            <a:off x="6842016" y="3573016"/>
            <a:ext cx="126014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800" b="1" dirty="0"/>
              <a:t>50,86%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54A1D4E-2649-4F66-B9E4-F1AE67A11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604" y="2576725"/>
            <a:ext cx="7632849" cy="39858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6A10D3A-AED4-431F-A52F-DD4D8DFD5F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6651" y="4934207"/>
            <a:ext cx="900100" cy="9441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CBBCD5E-7DA5-4084-929F-0E6557F530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2233" y="4692947"/>
            <a:ext cx="896190" cy="9449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04CB172-F7FF-4005-BB57-F6E50458B8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7795" y="3395455"/>
            <a:ext cx="896190" cy="94496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1F83123-667E-47A9-8FA1-AF2491BC61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905" y="2956519"/>
            <a:ext cx="896190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1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4.16667E-6 -0.13472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3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6 L -0.00208 0.16852 " pathEditMode="relative" rAng="0" ptsTypes="AA">
                                      <p:cBhvr>
                                        <p:cTn id="6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 animBg="1"/>
      <p:bldP spid="4" grpId="1" animBg="1"/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073604F-45BA-4944-9BEC-EB7F889DA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D46B0F7-E240-4411-B054-7E9A6E14F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376" y="836712"/>
            <a:ext cx="1368152" cy="136557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s-EC" sz="2000" b="1" dirty="0">
                <a:solidFill>
                  <a:schemeClr val="bg1"/>
                </a:solidFill>
              </a:rPr>
              <a:t>ANÁLISIS DE RESULTADOS</a:t>
            </a:r>
          </a:p>
        </p:txBody>
      </p:sp>
      <p:sp>
        <p:nvSpPr>
          <p:cNvPr id="50" name="Conector recto 4">
            <a:extLst>
              <a:ext uri="{FF2B5EF4-FFF2-40B4-BE49-F238E27FC236}">
                <a16:creationId xmlns:a16="http://schemas.microsoft.com/office/drawing/2014/main" xmlns="" id="{098F0FC3-1354-4279-A9F8-675AAE82D4A3}"/>
              </a:ext>
            </a:extLst>
          </p:cNvPr>
          <p:cNvSpPr txBox="1"/>
          <p:nvPr/>
        </p:nvSpPr>
        <p:spPr>
          <a:xfrm rot="19656105">
            <a:off x="3133122" y="4242535"/>
            <a:ext cx="72315" cy="723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0" rIns="12700" bIns="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C" sz="500" kern="12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8FEF0D8-305F-4046-B2BD-10D976700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75" y="1816551"/>
            <a:ext cx="3582918" cy="24012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49D11E3-792E-40F4-90B2-A9C8D139C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048" y="4354051"/>
            <a:ext cx="3599176" cy="2296555"/>
          </a:xfrm>
          <a:prstGeom prst="rect">
            <a:avLst/>
          </a:prstGeo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4D19FCC0-7536-47F1-BBB9-C2605BCF12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0308531"/>
              </p:ext>
            </p:extLst>
          </p:nvPr>
        </p:nvGraphicFramePr>
        <p:xfrm>
          <a:off x="4579419" y="920828"/>
          <a:ext cx="6096000" cy="4598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08EDD494-71E6-4085-B085-536EAFC5530A}"/>
              </a:ext>
            </a:extLst>
          </p:cNvPr>
          <p:cNvSpPr txBox="1"/>
          <p:nvPr/>
        </p:nvSpPr>
        <p:spPr>
          <a:xfrm>
            <a:off x="2843808" y="1038205"/>
            <a:ext cx="3600400" cy="374571"/>
          </a:xfrm>
          <a:prstGeom prst="round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RESULTADO DE LA HIPÓTESIS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D8CD56B9-FCC1-4D1C-AC53-A11466BA104A}"/>
              </a:ext>
            </a:extLst>
          </p:cNvPr>
          <p:cNvSpPr txBox="1"/>
          <p:nvPr/>
        </p:nvSpPr>
        <p:spPr>
          <a:xfrm>
            <a:off x="9424983" y="5356974"/>
            <a:ext cx="4248472" cy="49244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ALINEADA OBJETIVOS NI BAJO PROBABLES ESCENARIOS.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09859AA8-E7DA-42C3-9C8B-9C9D2706772F}"/>
              </a:ext>
            </a:extLst>
          </p:cNvPr>
          <p:cNvSpPr txBox="1"/>
          <p:nvPr/>
        </p:nvSpPr>
        <p:spPr>
          <a:xfrm>
            <a:off x="9424983" y="6052711"/>
            <a:ext cx="4248472" cy="49244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C" dirty="0"/>
              <a:t>PLANIFICACIÓN AJUSTADA A LAS ASIGNACIONES PRESUPUESTARIAS.</a:t>
            </a:r>
          </a:p>
        </p:txBody>
      </p:sp>
      <p:sp>
        <p:nvSpPr>
          <p:cNvPr id="5" name="Símbolo &quot;No permitido&quot; 4">
            <a:extLst>
              <a:ext uri="{FF2B5EF4-FFF2-40B4-BE49-F238E27FC236}">
                <a16:creationId xmlns:a16="http://schemas.microsoft.com/office/drawing/2014/main" xmlns="" id="{2FD22993-99AE-4473-A46A-E80839F3C2E6}"/>
              </a:ext>
            </a:extLst>
          </p:cNvPr>
          <p:cNvSpPr/>
          <p:nvPr/>
        </p:nvSpPr>
        <p:spPr>
          <a:xfrm>
            <a:off x="4980501" y="1848657"/>
            <a:ext cx="2448272" cy="2512045"/>
          </a:xfrm>
          <a:prstGeom prst="noSmoking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3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2506A3-6AD1-49DB-AE37-E20B21535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>
                                            <p:graphicEl>
                                              <a:dgm id="{192506A3-6AD1-49DB-AE37-E20B215350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375D4C5-9EDA-47D6-9AF4-17C12F257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>
                                            <p:graphicEl>
                                              <a:dgm id="{E375D4C5-9EDA-47D6-9AF4-17C12F2579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3E9C75-D9F1-4008-85DE-903DAB7ADA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>
                                            <p:graphicEl>
                                              <a:dgm id="{5F3E9C75-D9F1-4008-85DE-903DAB7ADA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9D5F04B-EFA0-40D2-9294-7BABAE2E2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>
                                            <p:graphicEl>
                                              <a:dgm id="{79D5F04B-EFA0-40D2-9294-7BABAE2E23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91246B5-04F2-4F52-BBD3-4090B8EC5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>
                                            <p:graphicEl>
                                              <a:dgm id="{991246B5-04F2-4F52-BBD3-4090B8EC5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6AD4862-BACB-4BED-A2C3-F97FDC79E1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>
                                            <p:graphicEl>
                                              <a:dgm id="{26AD4862-BACB-4BED-A2C3-F97FDC79E1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2523F5-BBBB-4D0A-A0F4-3062F8E4B1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9">
                                            <p:graphicEl>
                                              <a:dgm id="{782523F5-BBBB-4D0A-A0F4-3062F8E4B1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BFBF53D-BF07-444D-98F7-54BAAA6B1A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9">
                                            <p:graphicEl>
                                              <a:dgm id="{CBFBF53D-BF07-444D-98F7-54BAAA6B1A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9">
                                            <p:graphicEl>
                                              <a:dgm id="{192506A3-6AD1-49DB-AE37-E20B21535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9">
                                            <p:graphicEl>
                                              <a:dgm id="{192506A3-6AD1-49DB-AE37-E20B215350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9">
                                            <p:graphicEl>
                                              <a:dgm id="{E375D4C5-9EDA-47D6-9AF4-17C12F257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9">
                                            <p:graphicEl>
                                              <a:dgm id="{E375D4C5-9EDA-47D6-9AF4-17C12F2579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9">
                                            <p:graphicEl>
                                              <a:dgm id="{5F3E9C75-D9F1-4008-85DE-903DAB7ADA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9">
                                            <p:graphicEl>
                                              <a:dgm id="{5F3E9C75-D9F1-4008-85DE-903DAB7ADA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">
                                            <p:graphicEl>
                                              <a:dgm id="{79D5F04B-EFA0-40D2-9294-7BABAE2E2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9">
                                            <p:graphicEl>
                                              <a:dgm id="{79D5F04B-EFA0-40D2-9294-7BABAE2E23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9">
                                            <p:graphicEl>
                                              <a:dgm id="{991246B5-04F2-4F52-BBD3-4090B8EC5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9">
                                            <p:graphicEl>
                                              <a:dgm id="{991246B5-04F2-4F52-BBD3-4090B8EC5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9">
                                            <p:graphicEl>
                                              <a:dgm id="{26AD4862-BACB-4BED-A2C3-F97FDC79E1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9">
                                            <p:graphicEl>
                                              <a:dgm id="{26AD4862-BACB-4BED-A2C3-F97FDC79E1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9">
                                            <p:graphicEl>
                                              <a:dgm id="{782523F5-BBBB-4D0A-A0F4-3062F8E4B1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9">
                                            <p:graphicEl>
                                              <a:dgm id="{782523F5-BBBB-4D0A-A0F4-3062F8E4B1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9">
                                            <p:graphicEl>
                                              <a:dgm id="{CBFBF53D-BF07-444D-98F7-54BAAA6B1A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9">
                                            <p:graphicEl>
                                              <a:dgm id="{CBFBF53D-BF07-444D-98F7-54BAAA6B1A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51892 -0.02292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55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0.51892 -0.01945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5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/>
        </p:bldSub>
      </p:bldGraphic>
      <p:bldGraphic spid="9" grpId="1">
        <p:bldSub>
          <a:bldDgm/>
        </p:bldSub>
      </p:bldGraphic>
      <p:bldP spid="3" grpId="0" animBg="1"/>
      <p:bldP spid="11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6CE86E3-1E2F-464F-A31E-751D6F9AA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/>
              <a:t>ANÁLISIS DE RESULTADOS</a:t>
            </a:r>
          </a:p>
        </p:txBody>
      </p:sp>
      <p:sp>
        <p:nvSpPr>
          <p:cNvPr id="50" name="Conector recto 4">
            <a:extLst>
              <a:ext uri="{FF2B5EF4-FFF2-40B4-BE49-F238E27FC236}">
                <a16:creationId xmlns:a16="http://schemas.microsoft.com/office/drawing/2014/main" xmlns="" id="{098F0FC3-1354-4279-A9F8-675AAE82D4A3}"/>
              </a:ext>
            </a:extLst>
          </p:cNvPr>
          <p:cNvSpPr txBox="1"/>
          <p:nvPr/>
        </p:nvSpPr>
        <p:spPr>
          <a:xfrm rot="19656105">
            <a:off x="3133122" y="4242535"/>
            <a:ext cx="72315" cy="723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0" rIns="12700" bIns="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C" sz="500" kern="120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08EDD494-71E6-4085-B085-536EAFC5530A}"/>
              </a:ext>
            </a:extLst>
          </p:cNvPr>
          <p:cNvSpPr txBox="1"/>
          <p:nvPr/>
        </p:nvSpPr>
        <p:spPr>
          <a:xfrm>
            <a:off x="2771800" y="836712"/>
            <a:ext cx="3600400" cy="374571"/>
          </a:xfrm>
          <a:prstGeom prst="round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APLICACIÓN DE ENCUESTAS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6B5689A4-00D1-4CDF-A81B-7FED4F42DE0C}"/>
              </a:ext>
            </a:extLst>
          </p:cNvPr>
          <p:cNvGrpSpPr/>
          <p:nvPr/>
        </p:nvGrpSpPr>
        <p:grpSpPr>
          <a:xfrm>
            <a:off x="900368" y="1412776"/>
            <a:ext cx="3671632" cy="2395428"/>
            <a:chOff x="900368" y="1612419"/>
            <a:chExt cx="3781928" cy="2195785"/>
          </a:xfrm>
        </p:grpSpPr>
        <p:graphicFrame>
          <p:nvGraphicFramePr>
            <p:cNvPr id="11" name="Gráfico 10">
              <a:extLst>
                <a:ext uri="{FF2B5EF4-FFF2-40B4-BE49-F238E27FC236}">
                  <a16:creationId xmlns:a16="http://schemas.microsoft.com/office/drawing/2014/main" xmlns="" id="{B03FAEF3-1D6E-4BD3-846D-9BDCDFE3197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59801670"/>
                </p:ext>
              </p:extLst>
            </p:nvPr>
          </p:nvGraphicFramePr>
          <p:xfrm>
            <a:off x="937881" y="1612419"/>
            <a:ext cx="3744415" cy="20510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xmlns="" id="{CCEB8B30-A030-4653-AAED-B29C2022C67E}"/>
                </a:ext>
              </a:extLst>
            </p:cNvPr>
            <p:cNvSpPr txBox="1"/>
            <p:nvPr/>
          </p:nvSpPr>
          <p:spPr>
            <a:xfrm>
              <a:off x="900368" y="3518763"/>
              <a:ext cx="3781927" cy="289441"/>
            </a:xfrm>
            <a:prstGeom prst="round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EC" sz="1100" b="1" dirty="0">
                  <a:solidFill>
                    <a:srgbClr val="FFFF99"/>
                  </a:solidFill>
                </a:rPr>
                <a:t>ESTADO DE LA CAPACIDAD OPERATIVA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72F74A7D-AAC3-4BFD-92E0-21152F1FAED5}"/>
              </a:ext>
            </a:extLst>
          </p:cNvPr>
          <p:cNvGrpSpPr/>
          <p:nvPr/>
        </p:nvGrpSpPr>
        <p:grpSpPr>
          <a:xfrm>
            <a:off x="893699" y="3952842"/>
            <a:ext cx="3678301" cy="2644775"/>
            <a:chOff x="893699" y="4165391"/>
            <a:chExt cx="3788598" cy="2432226"/>
          </a:xfrm>
        </p:grpSpPr>
        <p:graphicFrame>
          <p:nvGraphicFramePr>
            <p:cNvPr id="13" name="Gráfico 12">
              <a:extLst>
                <a:ext uri="{FF2B5EF4-FFF2-40B4-BE49-F238E27FC236}">
                  <a16:creationId xmlns:a16="http://schemas.microsoft.com/office/drawing/2014/main" xmlns="" id="{20733F27-7E4E-41E4-A25B-ADB01ED81E4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49749281"/>
                </p:ext>
              </p:extLst>
            </p:nvPr>
          </p:nvGraphicFramePr>
          <p:xfrm>
            <a:off x="900369" y="4165391"/>
            <a:ext cx="3781928" cy="23177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xmlns="" id="{C6116F52-02AD-4C07-A31C-F8AAE563EBEC}"/>
                </a:ext>
              </a:extLst>
            </p:cNvPr>
            <p:cNvSpPr txBox="1"/>
            <p:nvPr/>
          </p:nvSpPr>
          <p:spPr>
            <a:xfrm>
              <a:off x="893699" y="6308176"/>
              <a:ext cx="3788597" cy="289441"/>
            </a:xfrm>
            <a:prstGeom prst="round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EC" sz="1100" b="1" dirty="0">
                  <a:solidFill>
                    <a:srgbClr val="FFFF99"/>
                  </a:solidFill>
                </a:rPr>
                <a:t>CUMPLIMIENTO DE CICLOS DE ENTRENAMIENTO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C98A8D9D-063F-4E08-9D0C-862915B87D8B}"/>
              </a:ext>
            </a:extLst>
          </p:cNvPr>
          <p:cNvGrpSpPr/>
          <p:nvPr/>
        </p:nvGrpSpPr>
        <p:grpSpPr>
          <a:xfrm>
            <a:off x="4973952" y="1412776"/>
            <a:ext cx="3678300" cy="2395429"/>
            <a:chOff x="5292080" y="1612418"/>
            <a:chExt cx="3635213" cy="2195786"/>
          </a:xfrm>
        </p:grpSpPr>
        <p:graphicFrame>
          <p:nvGraphicFramePr>
            <p:cNvPr id="17" name="Gráfico 16">
              <a:extLst>
                <a:ext uri="{FF2B5EF4-FFF2-40B4-BE49-F238E27FC236}">
                  <a16:creationId xmlns:a16="http://schemas.microsoft.com/office/drawing/2014/main" xmlns="" id="{2411A245-7648-4EF9-BFBD-50EB56D4964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26317994"/>
                </p:ext>
              </p:extLst>
            </p:nvPr>
          </p:nvGraphicFramePr>
          <p:xfrm>
            <a:off x="5309349" y="1612418"/>
            <a:ext cx="3600400" cy="20510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xmlns="" id="{AECBBC8B-309F-41EE-9C10-9DB72B85E2EC}"/>
                </a:ext>
              </a:extLst>
            </p:cNvPr>
            <p:cNvSpPr txBox="1"/>
            <p:nvPr/>
          </p:nvSpPr>
          <p:spPr>
            <a:xfrm>
              <a:off x="5292080" y="3518763"/>
              <a:ext cx="3635213" cy="289441"/>
            </a:xfrm>
            <a:prstGeom prst="round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EC" sz="1100" b="1" dirty="0">
                  <a:solidFill>
                    <a:srgbClr val="FFFF99"/>
                  </a:solidFill>
                </a:rPr>
                <a:t>CONDICIÓN MEDIOS AERONAVALES, 10 AÑOS</a:t>
              </a:r>
            </a:p>
          </p:txBody>
        </p:sp>
      </p:grpSp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xmlns="" id="{14660879-C752-480D-9C5D-C5BAEFEEC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0936692"/>
              </p:ext>
            </p:extLst>
          </p:nvPr>
        </p:nvGraphicFramePr>
        <p:xfrm>
          <a:off x="4985888" y="3952842"/>
          <a:ext cx="3648612" cy="2530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9B2F258B-36C8-471B-AF3B-AB5B86BB07DC}"/>
              </a:ext>
            </a:extLst>
          </p:cNvPr>
          <p:cNvSpPr txBox="1"/>
          <p:nvPr/>
        </p:nvSpPr>
        <p:spPr>
          <a:xfrm>
            <a:off x="4979672" y="6338420"/>
            <a:ext cx="3678300" cy="255389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C" sz="900" b="1" dirty="0">
                <a:solidFill>
                  <a:srgbClr val="FFFF99"/>
                </a:solidFill>
              </a:rPr>
              <a:t>ESTADO DE LOS MEDIOS PARA ENFRENTAR AMENAZAS</a:t>
            </a:r>
          </a:p>
        </p:txBody>
      </p:sp>
    </p:spTree>
    <p:extLst>
      <p:ext uri="{BB962C8B-B14F-4D97-AF65-F5344CB8AC3E}">
        <p14:creationId xmlns:p14="http://schemas.microsoft.com/office/powerpoint/2010/main" val="2784275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9CBA4DF-F2A6-4E0C-B344-25EB11761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/>
              <a:t>ANÁLISIS DE RESULTADOS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08EDD494-71E6-4085-B085-536EAFC5530A}"/>
              </a:ext>
            </a:extLst>
          </p:cNvPr>
          <p:cNvSpPr txBox="1"/>
          <p:nvPr/>
        </p:nvSpPr>
        <p:spPr>
          <a:xfrm>
            <a:off x="2771800" y="836712"/>
            <a:ext cx="3600400" cy="374571"/>
          </a:xfrm>
          <a:prstGeom prst="round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APLICACIÓN DE ENCUESTAS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4D5AB8C4-F92B-4158-BFF8-397D054678E3}"/>
              </a:ext>
            </a:extLst>
          </p:cNvPr>
          <p:cNvGrpSpPr/>
          <p:nvPr/>
        </p:nvGrpSpPr>
        <p:grpSpPr>
          <a:xfrm>
            <a:off x="741387" y="1380461"/>
            <a:ext cx="3830613" cy="2585918"/>
            <a:chOff x="2627784" y="1638102"/>
            <a:chExt cx="4060825" cy="2585918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xmlns="" id="{9B2F258B-36C8-471B-AF3B-AB5B86BB07DC}"/>
                </a:ext>
              </a:extLst>
            </p:cNvPr>
            <p:cNvSpPr txBox="1"/>
            <p:nvPr/>
          </p:nvSpPr>
          <p:spPr>
            <a:xfrm>
              <a:off x="2627785" y="3917553"/>
              <a:ext cx="4060824" cy="306467"/>
            </a:xfrm>
            <a:prstGeom prst="round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EC" sz="1200" b="1" dirty="0">
                  <a:solidFill>
                    <a:srgbClr val="FFFF99"/>
                  </a:solidFill>
                </a:rPr>
                <a:t>FORMULACIÓN PLAN POR OBJETIVOS</a:t>
              </a:r>
            </a:p>
          </p:txBody>
        </p:sp>
        <p:graphicFrame>
          <p:nvGraphicFramePr>
            <p:cNvPr id="19" name="Gráfico 18">
              <a:extLst>
                <a:ext uri="{FF2B5EF4-FFF2-40B4-BE49-F238E27FC236}">
                  <a16:creationId xmlns:a16="http://schemas.microsoft.com/office/drawing/2014/main" xmlns="" id="{AD2B53E9-0507-49AF-A489-88CBF140074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00061856"/>
                </p:ext>
              </p:extLst>
            </p:nvPr>
          </p:nvGraphicFramePr>
          <p:xfrm>
            <a:off x="2627784" y="1638102"/>
            <a:ext cx="4060825" cy="24326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DF6555F5-8272-4436-8232-B32109511815}"/>
              </a:ext>
            </a:extLst>
          </p:cNvPr>
          <p:cNvGrpSpPr/>
          <p:nvPr/>
        </p:nvGrpSpPr>
        <p:grpSpPr>
          <a:xfrm>
            <a:off x="5076056" y="1380462"/>
            <a:ext cx="3830612" cy="2585917"/>
            <a:chOff x="4769707" y="1392496"/>
            <a:chExt cx="3830612" cy="2585917"/>
          </a:xfrm>
        </p:grpSpPr>
        <p:graphicFrame>
          <p:nvGraphicFramePr>
            <p:cNvPr id="22" name="Gráfico 21">
              <a:extLst>
                <a:ext uri="{FF2B5EF4-FFF2-40B4-BE49-F238E27FC236}">
                  <a16:creationId xmlns:a16="http://schemas.microsoft.com/office/drawing/2014/main" xmlns="" id="{B47D56EF-2A18-4DA7-B835-65D43741BA8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18099581"/>
                </p:ext>
              </p:extLst>
            </p:nvPr>
          </p:nvGraphicFramePr>
          <p:xfrm>
            <a:off x="4772868" y="1392496"/>
            <a:ext cx="3819626" cy="24326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xmlns="" id="{F160EDD2-19E7-4423-8A37-08395DEB5044}"/>
                </a:ext>
              </a:extLst>
            </p:cNvPr>
            <p:cNvSpPr txBox="1"/>
            <p:nvPr/>
          </p:nvSpPr>
          <p:spPr>
            <a:xfrm>
              <a:off x="4769707" y="3671946"/>
              <a:ext cx="3830612" cy="306467"/>
            </a:xfrm>
            <a:prstGeom prst="round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s-EC" sz="1200" b="1" dirty="0">
                  <a:solidFill>
                    <a:srgbClr val="FFFF99"/>
                  </a:solidFill>
                </a:rPr>
                <a:t>FACTORES QUE INFLUYEN EN PLANIFICACIÓN</a:t>
              </a:r>
            </a:p>
          </p:txBody>
        </p:sp>
      </p:grp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A148EF25-CFF4-4AD2-A23F-EF3F056BBA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123432"/>
              </p:ext>
            </p:extLst>
          </p:nvPr>
        </p:nvGraphicFramePr>
        <p:xfrm>
          <a:off x="899593" y="4672998"/>
          <a:ext cx="7787208" cy="1132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53B6485-59FC-4483-9565-7A0053A6BE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424" y="1762370"/>
            <a:ext cx="7787208" cy="4718932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9A708C33-BD0D-4565-828B-F42344C897DA}"/>
              </a:ext>
            </a:extLst>
          </p:cNvPr>
          <p:cNvSpPr txBox="1"/>
          <p:nvPr/>
        </p:nvSpPr>
        <p:spPr>
          <a:xfrm>
            <a:off x="2771800" y="836711"/>
            <a:ext cx="3600400" cy="374571"/>
          </a:xfrm>
          <a:prstGeom prst="round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DIAGRAMA DE PARETO</a:t>
            </a:r>
          </a:p>
        </p:txBody>
      </p:sp>
    </p:spTree>
    <p:extLst>
      <p:ext uri="{BB962C8B-B14F-4D97-AF65-F5344CB8AC3E}">
        <p14:creationId xmlns:p14="http://schemas.microsoft.com/office/powerpoint/2010/main" val="38717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3718EE-8BE0-4937-AD09-E6E0307919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B03718EE-8BE0-4937-AD09-E6E0307919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CF0096-CF8E-46EB-A141-D005F1CCCA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D5CF0096-CF8E-46EB-A141-D005F1CCCA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00C674-1E98-4522-A3A6-D97CD30B8B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graphicEl>
                                              <a:dgm id="{4900C674-1E98-4522-A3A6-D97CD30B8B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A4DD47-FD8A-437D-BD8A-A110524A6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graphicEl>
                                              <a:dgm id="{C6A4DD47-FD8A-437D-BD8A-A110524A6E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C4893A-49EA-4632-BD24-C9FE50336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8DC4893A-49EA-4632-BD24-C9FE50336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C2A68-4CBC-4C60-808A-C3D7B34AA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dgm id="{0F6C2A68-4CBC-4C60-808A-C3D7B34AA5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539A857-1222-4A12-946F-0B17AB0A12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9539A857-1222-4A12-946F-0B17AB0A12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B03718EE-8BE0-4937-AD09-E6E0307919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B03718EE-8BE0-4937-AD09-E6E0307919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3718EE-8BE0-4937-AD09-E6E0307919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dgm id="{D5CF0096-CF8E-46EB-A141-D005F1CCCA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D5CF0096-CF8E-46EB-A141-D005F1CCCA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CF0096-CF8E-46EB-A141-D005F1CCCA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>
                                            <p:graphicEl>
                                              <a:dgm id="{4900C674-1E98-4522-A3A6-D97CD30B8B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4900C674-1E98-4522-A3A6-D97CD30B8B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00C674-1E98-4522-A3A6-D97CD30B8B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C6A4DD47-FD8A-437D-BD8A-A110524A6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C6A4DD47-FD8A-437D-BD8A-A110524A6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A4DD47-FD8A-437D-BD8A-A110524A6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>
                                            <p:graphicEl>
                                              <a:dgm id="{8DC4893A-49EA-4632-BD24-C9FE50336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dgm id="{8DC4893A-49EA-4632-BD24-C9FE50336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C4893A-49EA-4632-BD24-C9FE50336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dgm id="{0F6C2A68-4CBC-4C60-808A-C3D7B34AA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0F6C2A68-4CBC-4C60-808A-C3D7B34AA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C2A68-4CBC-4C60-808A-C3D7B34AA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dgm id="{9539A857-1222-4A12-946F-0B17AB0A12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9539A857-1222-4A12-946F-0B17AB0A12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539A857-1222-4A12-946F-0B17AB0A12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Graphic spid="7" grpId="0">
        <p:bldSub>
          <a:bldDgm bld="one"/>
        </p:bldSub>
      </p:bldGraphic>
      <p:bldGraphic spid="7" grpId="1">
        <p:bldSub>
          <a:bldDgm bld="one"/>
        </p:bldSub>
      </p:bldGraphic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BF370DF-0667-416A-A4A0-A7DC9E3AE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/>
              <a:t>ANÁLISIS DE RESULTADOS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522F1B2C-2E7F-49C5-9A01-EA51DE2A876B}"/>
              </a:ext>
            </a:extLst>
          </p:cNvPr>
          <p:cNvSpPr txBox="1"/>
          <p:nvPr/>
        </p:nvSpPr>
        <p:spPr>
          <a:xfrm>
            <a:off x="2627784" y="908720"/>
            <a:ext cx="4248472" cy="374571"/>
          </a:xfrm>
          <a:prstGeom prst="round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PLANIFICACIÓN OPERATIVA ANUAL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226D3AB-478D-4E70-860C-C14E01DBD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6" y="743231"/>
            <a:ext cx="937874" cy="9361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58197C6-DD27-46E6-8CCC-7D5FEBE67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865" y="1734367"/>
            <a:ext cx="7272310" cy="5008949"/>
          </a:xfrm>
          <a:prstGeom prst="rect">
            <a:avLst/>
          </a:prstGeom>
        </p:spPr>
      </p:pic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xmlns="" id="{2A67CDB4-262C-42A5-B792-EF47BCA72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295067"/>
              </p:ext>
            </p:extLst>
          </p:nvPr>
        </p:nvGraphicFramePr>
        <p:xfrm>
          <a:off x="1110610" y="1723355"/>
          <a:ext cx="7272310" cy="5008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7172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C7DED22-E7C2-48DD-8FFD-48E489B5B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/>
              <a:t>ANÁLISIS DE RESULTADOS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522F1B2C-2E7F-49C5-9A01-EA51DE2A876B}"/>
              </a:ext>
            </a:extLst>
          </p:cNvPr>
          <p:cNvSpPr txBox="1"/>
          <p:nvPr/>
        </p:nvSpPr>
        <p:spPr>
          <a:xfrm>
            <a:off x="2627784" y="908720"/>
            <a:ext cx="4248472" cy="374571"/>
          </a:xfrm>
          <a:prstGeom prst="round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POA REAL AVIACIÓN NAVAL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226D3AB-478D-4E70-860C-C14E01DBD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6" y="743231"/>
            <a:ext cx="937874" cy="936104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721D545C-9754-4AF1-9690-07195AC682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935803"/>
              </p:ext>
            </p:extLst>
          </p:nvPr>
        </p:nvGraphicFramePr>
        <p:xfrm>
          <a:off x="179426" y="241855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xmlns="" id="{128FD210-D65C-40D6-97D6-75DF9A27E9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9676957"/>
              </p:ext>
            </p:extLst>
          </p:nvPr>
        </p:nvGraphicFramePr>
        <p:xfrm>
          <a:off x="899592" y="1516082"/>
          <a:ext cx="2730728" cy="648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1599D39-A4C2-4F9B-B0E0-25A28F2CBC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49595" y="1935965"/>
            <a:ext cx="3586901" cy="219199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xmlns="" id="{9BF4946C-CD8A-4E4B-8F43-1410B67B82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0681592"/>
              </p:ext>
            </p:extLst>
          </p:nvPr>
        </p:nvGraphicFramePr>
        <p:xfrm>
          <a:off x="-7634442" y="2418554"/>
          <a:ext cx="4861626" cy="4618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5A25754-6A4A-4E35-B42E-BDA746CA8AF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45944" y="1933734"/>
            <a:ext cx="3590552" cy="21942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F8C7BFF-FAF1-4C09-B5D8-B9C81FFACF0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45944" y="1933734"/>
            <a:ext cx="3590552" cy="219199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xmlns="" id="{27515CC4-98DA-40E7-B5EC-F9E6F1CEC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4200495"/>
              </p:ext>
            </p:extLst>
          </p:nvPr>
        </p:nvGraphicFramePr>
        <p:xfrm>
          <a:off x="-8245424" y="24928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6A666A1-3417-4B1E-A087-1E2095B7A1D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18978" y="3014140"/>
            <a:ext cx="8034259" cy="3188357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53D520DD-85FC-4044-8DEC-2C25C9E97423}"/>
              </a:ext>
            </a:extLst>
          </p:cNvPr>
          <p:cNvSpPr/>
          <p:nvPr/>
        </p:nvSpPr>
        <p:spPr>
          <a:xfrm>
            <a:off x="7668344" y="2734083"/>
            <a:ext cx="1225906" cy="321519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8064FA43-40A9-442C-B83A-0F4631CC742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18979" y="2493642"/>
            <a:ext cx="8276352" cy="406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6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xit" presetSubtype="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88802 -0.0108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7778E-6 -2.22222E-6 L 0.95034 -0.00231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15" grpId="0">
        <p:bldAsOne/>
      </p:bldGraphic>
      <p:bldGraphic spid="15" grpId="1">
        <p:bldAsOne/>
      </p:bldGraphic>
      <p:bldGraphic spid="17" grpId="0">
        <p:bldAsOne/>
      </p:bldGraphic>
      <p:bldGraphic spid="17" grpId="1">
        <p:bldAsOne/>
      </p:bldGraphic>
      <p:bldP spid="18" grpId="0" animBg="1"/>
      <p:bldP spid="1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A00DF9-09E8-4D40-8967-C51F48F71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/>
              <a:t>ANÁLISIS DE RESULTADOS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522F1B2C-2E7F-49C5-9A01-EA51DE2A876B}"/>
              </a:ext>
            </a:extLst>
          </p:cNvPr>
          <p:cNvSpPr txBox="1"/>
          <p:nvPr/>
        </p:nvSpPr>
        <p:spPr>
          <a:xfrm>
            <a:off x="2627784" y="870727"/>
            <a:ext cx="4248472" cy="374571"/>
          </a:xfrm>
          <a:prstGeom prst="round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RESULTADO DE ENTREVISTAS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226D3AB-478D-4E70-860C-C14E01DBD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6" y="743231"/>
            <a:ext cx="937874" cy="936104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6995A0C0-E6DF-48D5-A857-79133D56AE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0954339"/>
              </p:ext>
            </p:extLst>
          </p:nvPr>
        </p:nvGraphicFramePr>
        <p:xfrm>
          <a:off x="84765" y="2184735"/>
          <a:ext cx="8780452" cy="4556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48EA1362-32C8-4AF6-B7AC-227BDE810EB7}"/>
              </a:ext>
            </a:extLst>
          </p:cNvPr>
          <p:cNvGrpSpPr/>
          <p:nvPr/>
        </p:nvGrpSpPr>
        <p:grpSpPr>
          <a:xfrm>
            <a:off x="1979712" y="1346589"/>
            <a:ext cx="5184576" cy="665492"/>
            <a:chOff x="1002" y="78932"/>
            <a:chExt cx="2345336" cy="1172668"/>
          </a:xfrm>
          <a:solidFill>
            <a:schemeClr val="tx1"/>
          </a:solidFill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xmlns="" id="{E3844CF8-35FC-4D4A-890B-58893ACCF347}"/>
                </a:ext>
              </a:extLst>
            </p:cNvPr>
            <p:cNvSpPr/>
            <p:nvPr/>
          </p:nvSpPr>
          <p:spPr>
            <a:xfrm>
              <a:off x="1002" y="78932"/>
              <a:ext cx="2345336" cy="117266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xmlns="" id="{420E5A74-C988-452F-AF86-D55BB27AFE59}"/>
                </a:ext>
              </a:extLst>
            </p:cNvPr>
            <p:cNvSpPr txBox="1"/>
            <p:nvPr/>
          </p:nvSpPr>
          <p:spPr>
            <a:xfrm>
              <a:off x="35348" y="113278"/>
              <a:ext cx="2276644" cy="110397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dirty="0">
                  <a:solidFill>
                    <a:srgbClr val="FFFF99"/>
                  </a:solidFill>
                </a:rPr>
                <a:t>VARIABLE: PLANIFICACIÓN PRESUPUESTARIA</a:t>
              </a:r>
              <a:endParaRPr lang="es-EC" sz="2000" b="1" kern="1200" dirty="0">
                <a:solidFill>
                  <a:srgbClr val="FFFF99"/>
                </a:solidFill>
              </a:endParaRPr>
            </a:p>
          </p:txBody>
        </p:sp>
      </p:grpSp>
      <p:graphicFrame>
        <p:nvGraphicFramePr>
          <p:cNvPr id="23" name="Diagrama 22">
            <a:extLst>
              <a:ext uri="{FF2B5EF4-FFF2-40B4-BE49-F238E27FC236}">
                <a16:creationId xmlns:a16="http://schemas.microsoft.com/office/drawing/2014/main" xmlns="" id="{451ABB40-54A4-49DF-A764-0E3A96EF2C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9537122"/>
              </p:ext>
            </p:extLst>
          </p:nvPr>
        </p:nvGraphicFramePr>
        <p:xfrm>
          <a:off x="894044" y="2351291"/>
          <a:ext cx="7560840" cy="4223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25" name="Grupo 24">
            <a:extLst>
              <a:ext uri="{FF2B5EF4-FFF2-40B4-BE49-F238E27FC236}">
                <a16:creationId xmlns:a16="http://schemas.microsoft.com/office/drawing/2014/main" xmlns="" id="{176BD489-0724-4E1E-A434-E4A29B40828E}"/>
              </a:ext>
            </a:extLst>
          </p:cNvPr>
          <p:cNvGrpSpPr/>
          <p:nvPr/>
        </p:nvGrpSpPr>
        <p:grpSpPr>
          <a:xfrm>
            <a:off x="1979712" y="1346589"/>
            <a:ext cx="5184576" cy="665492"/>
            <a:chOff x="1002" y="78932"/>
            <a:chExt cx="2345336" cy="1172668"/>
          </a:xfrm>
          <a:solidFill>
            <a:schemeClr val="tx1"/>
          </a:solidFill>
        </p:grpSpPr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xmlns="" id="{6CA349F9-1DA4-4F4C-87E4-BA678F72DDF0}"/>
                </a:ext>
              </a:extLst>
            </p:cNvPr>
            <p:cNvSpPr/>
            <p:nvPr/>
          </p:nvSpPr>
          <p:spPr>
            <a:xfrm>
              <a:off x="1002" y="78932"/>
              <a:ext cx="2345336" cy="117266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ángulo: esquinas redondeadas 4">
              <a:extLst>
                <a:ext uri="{FF2B5EF4-FFF2-40B4-BE49-F238E27FC236}">
                  <a16:creationId xmlns:a16="http://schemas.microsoft.com/office/drawing/2014/main" xmlns="" id="{1AE900DA-D8BF-43B2-9DED-18A079AB5EBD}"/>
                </a:ext>
              </a:extLst>
            </p:cNvPr>
            <p:cNvSpPr txBox="1"/>
            <p:nvPr/>
          </p:nvSpPr>
          <p:spPr>
            <a:xfrm>
              <a:off x="35348" y="113278"/>
              <a:ext cx="2276644" cy="110397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dirty="0">
                  <a:solidFill>
                    <a:srgbClr val="FFFF99"/>
                  </a:solidFill>
                </a:rPr>
                <a:t>VARIABLE: ALISTAMIENTO OPERACIONAL</a:t>
              </a:r>
              <a:endParaRPr lang="es-EC" sz="2000" b="1" kern="1200" dirty="0">
                <a:solidFill>
                  <a:srgbClr val="FFFF99"/>
                </a:solidFill>
              </a:endParaRP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776BB24-AB23-4CA4-A183-6748E1DF1A9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971" t="24369" r="11368" b="11232"/>
          <a:stretch/>
        </p:blipFill>
        <p:spPr>
          <a:xfrm>
            <a:off x="757550" y="2377774"/>
            <a:ext cx="8206546" cy="414836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xmlns="" id="{0CEE0778-F6F9-4621-8423-B604F89D7CE1}"/>
              </a:ext>
            </a:extLst>
          </p:cNvPr>
          <p:cNvGrpSpPr/>
          <p:nvPr/>
        </p:nvGrpSpPr>
        <p:grpSpPr>
          <a:xfrm>
            <a:off x="1979712" y="1366080"/>
            <a:ext cx="5184576" cy="665492"/>
            <a:chOff x="1002" y="78932"/>
            <a:chExt cx="2345336" cy="1172668"/>
          </a:xfrm>
          <a:solidFill>
            <a:schemeClr val="tx1"/>
          </a:solidFill>
        </p:grpSpPr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xmlns="" id="{6622C151-81BC-4082-8C37-92CA24D0EB2D}"/>
                </a:ext>
              </a:extLst>
            </p:cNvPr>
            <p:cNvSpPr/>
            <p:nvPr/>
          </p:nvSpPr>
          <p:spPr>
            <a:xfrm>
              <a:off x="1002" y="78932"/>
              <a:ext cx="2345336" cy="117266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ctángulo: esquinas redondeadas 4">
              <a:extLst>
                <a:ext uri="{FF2B5EF4-FFF2-40B4-BE49-F238E27FC236}">
                  <a16:creationId xmlns:a16="http://schemas.microsoft.com/office/drawing/2014/main" xmlns="" id="{204B698E-131B-43F6-9FC0-3334BB58D424}"/>
                </a:ext>
              </a:extLst>
            </p:cNvPr>
            <p:cNvSpPr txBox="1"/>
            <p:nvPr/>
          </p:nvSpPr>
          <p:spPr>
            <a:xfrm>
              <a:off x="35348" y="113278"/>
              <a:ext cx="2276644" cy="110397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dirty="0">
                  <a:solidFill>
                    <a:srgbClr val="FFFF99"/>
                  </a:solidFill>
                </a:rPr>
                <a:t>DIAGRAMA ISHIKAWA</a:t>
              </a:r>
              <a:endParaRPr lang="es-EC" sz="2000" b="1" kern="1200" dirty="0">
                <a:solidFill>
                  <a:srgbClr val="FFFF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406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23" grpId="0">
        <p:bldAsOne/>
      </p:bldGraphic>
      <p:bldGraphic spid="23" grpId="1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65BF0E9-2DD6-486D-81B8-83AD83ED2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z="1050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s-EC" sz="10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1AE6834-4427-4922-94A3-B0FD34ADE2C8}"/>
              </a:ext>
            </a:extLst>
          </p:cNvPr>
          <p:cNvSpPr/>
          <p:nvPr/>
        </p:nvSpPr>
        <p:spPr>
          <a:xfrm>
            <a:off x="0" y="1965716"/>
            <a:ext cx="539552" cy="489228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/>
              <a:t>INTRODUCCÓN 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E1EF0732-A489-4BE4-A987-F88A6E156163}"/>
              </a:ext>
            </a:extLst>
          </p:cNvPr>
          <p:cNvGrpSpPr/>
          <p:nvPr/>
        </p:nvGrpSpPr>
        <p:grpSpPr>
          <a:xfrm>
            <a:off x="1193887" y="1179234"/>
            <a:ext cx="2771633" cy="786482"/>
            <a:chOff x="1008112" y="1296678"/>
            <a:chExt cx="2771633" cy="786482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xmlns="" id="{15C8AB2E-86BE-40FC-8659-C31AE5F18B04}"/>
                </a:ext>
              </a:extLst>
            </p:cNvPr>
            <p:cNvSpPr/>
            <p:nvPr/>
          </p:nvSpPr>
          <p:spPr>
            <a:xfrm>
              <a:off x="1475489" y="1437891"/>
              <a:ext cx="2304256" cy="504056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b="1" dirty="0"/>
                <a:t>DOCTRINARIAMENTE </a:t>
              </a:r>
            </a:p>
          </p:txBody>
        </p:sp>
        <p:pic>
          <p:nvPicPr>
            <p:cNvPr id="1026" name="Picture 2" descr="Resultado de imagen para ESCUDO ARMADA DEL ECUADOR">
              <a:extLst>
                <a:ext uri="{FF2B5EF4-FFF2-40B4-BE49-F238E27FC236}">
                  <a16:creationId xmlns:a16="http://schemas.microsoft.com/office/drawing/2014/main" xmlns="" id="{03052791-1431-4A83-81C3-38300087B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112" y="1296678"/>
              <a:ext cx="786482" cy="786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3" name="Diagrama 22">
            <a:extLst>
              <a:ext uri="{FF2B5EF4-FFF2-40B4-BE49-F238E27FC236}">
                <a16:creationId xmlns:a16="http://schemas.microsoft.com/office/drawing/2014/main" xmlns="" id="{F4BB5437-A23A-460D-8B1E-7E2C239BA76A}"/>
              </a:ext>
            </a:extLst>
          </p:cNvPr>
          <p:cNvGraphicFramePr/>
          <p:nvPr/>
        </p:nvGraphicFramePr>
        <p:xfrm>
          <a:off x="-540568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1F9313CB-A76E-474E-980B-327535924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7731" y="1965716"/>
            <a:ext cx="3452741" cy="2268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8" name="Imagen 1027">
            <a:extLst>
              <a:ext uri="{FF2B5EF4-FFF2-40B4-BE49-F238E27FC236}">
                <a16:creationId xmlns:a16="http://schemas.microsoft.com/office/drawing/2014/main" xmlns="" id="{2717CB60-8636-47D7-9716-8815A7ADC11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6766" y="2780110"/>
            <a:ext cx="3686346" cy="1849686"/>
          </a:xfrm>
          <a:prstGeom prst="rect">
            <a:avLst/>
          </a:prstGeom>
        </p:spPr>
      </p:pic>
      <p:pic>
        <p:nvPicPr>
          <p:cNvPr id="1052" name="Imagen 1051">
            <a:extLst>
              <a:ext uri="{FF2B5EF4-FFF2-40B4-BE49-F238E27FC236}">
                <a16:creationId xmlns:a16="http://schemas.microsoft.com/office/drawing/2014/main" xmlns="" id="{B397C101-B3F6-4936-A0BC-AD4A67763B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6372" y="2418951"/>
            <a:ext cx="3446055" cy="193624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53" name="Imagen 1052">
            <a:extLst>
              <a:ext uri="{FF2B5EF4-FFF2-40B4-BE49-F238E27FC236}">
                <a16:creationId xmlns:a16="http://schemas.microsoft.com/office/drawing/2014/main" xmlns="" id="{9A3F6FF2-BF11-4901-9686-64A0163EAB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9992" y="3320226"/>
            <a:ext cx="4554107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3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-0.14965 -0.2458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08594 -0.33079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8" y="-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10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00069 -0.1092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8E00F89-C98B-436A-968B-4177CAA53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xmlns="" id="{8CD328D9-4D74-45DC-A115-8CC2A56819F6}"/>
              </a:ext>
            </a:extLst>
          </p:cNvPr>
          <p:cNvCxnSpPr>
            <a:cxnSpLocks/>
          </p:cNvCxnSpPr>
          <p:nvPr/>
        </p:nvCxnSpPr>
        <p:spPr>
          <a:xfrm>
            <a:off x="5652120" y="2348880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xmlns="" id="{15CF55D8-C845-4C0E-AA57-D27CE4918BE8}"/>
              </a:ext>
            </a:extLst>
          </p:cNvPr>
          <p:cNvCxnSpPr>
            <a:cxnSpLocks/>
          </p:cNvCxnSpPr>
          <p:nvPr/>
        </p:nvCxnSpPr>
        <p:spPr>
          <a:xfrm>
            <a:off x="5652120" y="2348880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3" name="Grupo 52">
            <a:extLst>
              <a:ext uri="{FF2B5EF4-FFF2-40B4-BE49-F238E27FC236}">
                <a16:creationId xmlns:a16="http://schemas.microsoft.com/office/drawing/2014/main" xmlns="" id="{EC73587B-5B66-464C-9168-8665E4BC49CD}"/>
              </a:ext>
            </a:extLst>
          </p:cNvPr>
          <p:cNvGrpSpPr/>
          <p:nvPr/>
        </p:nvGrpSpPr>
        <p:grpSpPr>
          <a:xfrm>
            <a:off x="1244593" y="1918413"/>
            <a:ext cx="2221488" cy="531632"/>
            <a:chOff x="1076960" y="1448272"/>
            <a:chExt cx="5019040" cy="1016000"/>
          </a:xfrm>
          <a:solidFill>
            <a:schemeClr val="tx2">
              <a:lumMod val="50000"/>
            </a:schemeClr>
          </a:solidFill>
        </p:grpSpPr>
        <p:sp>
          <p:nvSpPr>
            <p:cNvPr id="54" name="Rectángulo: esquinas redondeadas 53">
              <a:extLst>
                <a:ext uri="{FF2B5EF4-FFF2-40B4-BE49-F238E27FC236}">
                  <a16:creationId xmlns:a16="http://schemas.microsoft.com/office/drawing/2014/main" xmlns="" id="{02B862ED-A7CE-402B-A96D-50ABFE80A517}"/>
                </a:ext>
              </a:extLst>
            </p:cNvPr>
            <p:cNvSpPr/>
            <p:nvPr/>
          </p:nvSpPr>
          <p:spPr>
            <a:xfrm>
              <a:off x="1076960" y="1448272"/>
              <a:ext cx="5019040" cy="1016000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Rectángulo: esquinas redondeadas 4">
              <a:extLst>
                <a:ext uri="{FF2B5EF4-FFF2-40B4-BE49-F238E27FC236}">
                  <a16:creationId xmlns:a16="http://schemas.microsoft.com/office/drawing/2014/main" xmlns="" id="{62706467-67C5-416E-9C5E-1F95AC6E0A4C}"/>
                </a:ext>
              </a:extLst>
            </p:cNvPr>
            <p:cNvSpPr txBox="1"/>
            <p:nvPr/>
          </p:nvSpPr>
          <p:spPr>
            <a:xfrm>
              <a:off x="1328422" y="1497878"/>
              <a:ext cx="4373012" cy="916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800" b="1" kern="1200" dirty="0">
                  <a:solidFill>
                    <a:srgbClr val="FFFF99"/>
                  </a:solidFill>
                </a:rPr>
                <a:t>CUALITATIVO</a:t>
              </a: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xmlns="" id="{277ACF11-834E-4FDA-8C2F-1B26B3B96AE5}"/>
              </a:ext>
            </a:extLst>
          </p:cNvPr>
          <p:cNvGrpSpPr/>
          <p:nvPr/>
        </p:nvGrpSpPr>
        <p:grpSpPr>
          <a:xfrm>
            <a:off x="1205770" y="1971892"/>
            <a:ext cx="2221488" cy="531632"/>
            <a:chOff x="1076960" y="1448272"/>
            <a:chExt cx="5019040" cy="1016000"/>
          </a:xfrm>
          <a:solidFill>
            <a:schemeClr val="tx2">
              <a:lumMod val="50000"/>
            </a:schemeClr>
          </a:solidFill>
        </p:grpSpPr>
        <p:sp>
          <p:nvSpPr>
            <p:cNvPr id="34" name="Rectángulo: esquinas redondeadas 33">
              <a:extLst>
                <a:ext uri="{FF2B5EF4-FFF2-40B4-BE49-F238E27FC236}">
                  <a16:creationId xmlns:a16="http://schemas.microsoft.com/office/drawing/2014/main" xmlns="" id="{467A7731-4E86-4404-A14B-107E60789A70}"/>
                </a:ext>
              </a:extLst>
            </p:cNvPr>
            <p:cNvSpPr/>
            <p:nvPr/>
          </p:nvSpPr>
          <p:spPr>
            <a:xfrm>
              <a:off x="1076960" y="1448272"/>
              <a:ext cx="5019040" cy="1016000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ectángulo: esquinas redondeadas 4">
              <a:extLst>
                <a:ext uri="{FF2B5EF4-FFF2-40B4-BE49-F238E27FC236}">
                  <a16:creationId xmlns:a16="http://schemas.microsoft.com/office/drawing/2014/main" xmlns="" id="{A0056FF5-FA6D-4617-A7D3-00F2C7D8C12C}"/>
                </a:ext>
              </a:extLst>
            </p:cNvPr>
            <p:cNvSpPr txBox="1"/>
            <p:nvPr/>
          </p:nvSpPr>
          <p:spPr>
            <a:xfrm>
              <a:off x="1328422" y="1497878"/>
              <a:ext cx="4373012" cy="916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800" b="1" kern="1200" dirty="0">
                  <a:solidFill>
                    <a:srgbClr val="FFFF99"/>
                  </a:solidFill>
                </a:rPr>
                <a:t>CUANTITATIVO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7B9CF8F7-D05C-4D1E-AFDE-CA2DF2D99252}"/>
              </a:ext>
            </a:extLst>
          </p:cNvPr>
          <p:cNvGrpSpPr/>
          <p:nvPr/>
        </p:nvGrpSpPr>
        <p:grpSpPr>
          <a:xfrm>
            <a:off x="1160288" y="1763850"/>
            <a:ext cx="2448272" cy="841880"/>
            <a:chOff x="23652" y="461807"/>
            <a:chExt cx="6048695" cy="803584"/>
          </a:xfrm>
        </p:grpSpPr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xmlns="" id="{F636427B-4AFA-46E4-9B5B-8E0ECAD2AB54}"/>
                </a:ext>
              </a:extLst>
            </p:cNvPr>
            <p:cNvSpPr/>
            <p:nvPr/>
          </p:nvSpPr>
          <p:spPr>
            <a:xfrm>
              <a:off x="23652" y="461807"/>
              <a:ext cx="6048695" cy="8035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32" name="Rectángulo: esquinas redondeadas 4">
              <a:extLst>
                <a:ext uri="{FF2B5EF4-FFF2-40B4-BE49-F238E27FC236}">
                  <a16:creationId xmlns:a16="http://schemas.microsoft.com/office/drawing/2014/main" xmlns="" id="{909DC1DE-70C8-4DA5-8E44-6755F9D46D2C}"/>
                </a:ext>
              </a:extLst>
            </p:cNvPr>
            <p:cNvSpPr txBox="1"/>
            <p:nvPr/>
          </p:nvSpPr>
          <p:spPr>
            <a:xfrm>
              <a:off x="468409" y="535780"/>
              <a:ext cx="5159181" cy="6480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40" tIns="35560" rIns="53340" bIns="3556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kern="1200" dirty="0"/>
                <a:t>ALISTAMIENTO OPERACIONAL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xmlns="" id="{0AE233FA-9F34-491C-8B4A-BE1B07EC15F4}"/>
              </a:ext>
            </a:extLst>
          </p:cNvPr>
          <p:cNvGrpSpPr/>
          <p:nvPr/>
        </p:nvGrpSpPr>
        <p:grpSpPr>
          <a:xfrm>
            <a:off x="1131201" y="1770657"/>
            <a:ext cx="2448272" cy="841880"/>
            <a:chOff x="23652" y="461807"/>
            <a:chExt cx="6048695" cy="803584"/>
          </a:xfrm>
        </p:grpSpPr>
        <p:sp>
          <p:nvSpPr>
            <p:cNvPr id="51" name="Rectángulo: esquinas redondeadas 50">
              <a:extLst>
                <a:ext uri="{FF2B5EF4-FFF2-40B4-BE49-F238E27FC236}">
                  <a16:creationId xmlns:a16="http://schemas.microsoft.com/office/drawing/2014/main" xmlns="" id="{D44BB965-548C-42BC-AE3C-E14E8CBEA6DC}"/>
                </a:ext>
              </a:extLst>
            </p:cNvPr>
            <p:cNvSpPr/>
            <p:nvPr/>
          </p:nvSpPr>
          <p:spPr>
            <a:xfrm>
              <a:off x="23652" y="461807"/>
              <a:ext cx="6048695" cy="8035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52" name="Rectángulo: esquinas redondeadas 4">
              <a:extLst>
                <a:ext uri="{FF2B5EF4-FFF2-40B4-BE49-F238E27FC236}">
                  <a16:creationId xmlns:a16="http://schemas.microsoft.com/office/drawing/2014/main" xmlns="" id="{572A4D18-524C-4D03-A720-113F7495298F}"/>
                </a:ext>
              </a:extLst>
            </p:cNvPr>
            <p:cNvSpPr txBox="1"/>
            <p:nvPr/>
          </p:nvSpPr>
          <p:spPr>
            <a:xfrm>
              <a:off x="468409" y="535780"/>
              <a:ext cx="5159181" cy="6480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40" tIns="35560" rIns="53340" bIns="3556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b="1" kern="1200" dirty="0"/>
                <a:t>PLANIFICACIÓN PRESUPUESTARIA</a:t>
              </a:r>
            </a:p>
          </p:txBody>
        </p:sp>
      </p:grp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xmlns="" id="{1765E99F-51AE-4419-AD4A-0DE69A8B405E}"/>
              </a:ext>
            </a:extLst>
          </p:cNvPr>
          <p:cNvCxnSpPr>
            <a:cxnSpLocks/>
          </p:cNvCxnSpPr>
          <p:nvPr/>
        </p:nvCxnSpPr>
        <p:spPr>
          <a:xfrm flipH="1">
            <a:off x="5659587" y="5209331"/>
            <a:ext cx="4307" cy="45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xmlns="" id="{5ACACEE3-C2FB-4A4E-BEB8-CE276D0EC6F8}"/>
              </a:ext>
            </a:extLst>
          </p:cNvPr>
          <p:cNvCxnSpPr>
            <a:cxnSpLocks/>
          </p:cNvCxnSpPr>
          <p:nvPr/>
        </p:nvCxnSpPr>
        <p:spPr>
          <a:xfrm>
            <a:off x="5658440" y="3861048"/>
            <a:ext cx="1147" cy="4339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/>
              <a:t>ANÁLISIS DE RESULTADOS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522F1B2C-2E7F-49C5-9A01-EA51DE2A876B}"/>
              </a:ext>
            </a:extLst>
          </p:cNvPr>
          <p:cNvSpPr txBox="1"/>
          <p:nvPr/>
        </p:nvSpPr>
        <p:spPr>
          <a:xfrm>
            <a:off x="2627784" y="870727"/>
            <a:ext cx="4248472" cy="374571"/>
          </a:xfrm>
          <a:prstGeom prst="round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CONVERGENCIA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226D3AB-478D-4E70-860C-C14E01DBD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743231"/>
            <a:ext cx="937874" cy="9361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81A13F1-D857-40A5-AF14-59539990D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002" y="2979704"/>
            <a:ext cx="1016973" cy="1016973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xmlns="" id="{9ED8DD05-412D-47B3-AABA-89535ABEFAB2}"/>
              </a:ext>
            </a:extLst>
          </p:cNvPr>
          <p:cNvGrpSpPr/>
          <p:nvPr/>
        </p:nvGrpSpPr>
        <p:grpSpPr>
          <a:xfrm>
            <a:off x="3377652" y="2996952"/>
            <a:ext cx="5019040" cy="936104"/>
            <a:chOff x="1076960" y="1448272"/>
            <a:chExt cx="5019040" cy="1016000"/>
          </a:xfrm>
          <a:solidFill>
            <a:schemeClr val="tx1"/>
          </a:solidFill>
        </p:grpSpPr>
        <p:sp>
          <p:nvSpPr>
            <p:cNvPr id="37" name="Rectángulo: esquinas redondeadas 36">
              <a:extLst>
                <a:ext uri="{FF2B5EF4-FFF2-40B4-BE49-F238E27FC236}">
                  <a16:creationId xmlns:a16="http://schemas.microsoft.com/office/drawing/2014/main" xmlns="" id="{4534D709-C19D-46D0-9615-FEE9B2A85C69}"/>
                </a:ext>
              </a:extLst>
            </p:cNvPr>
            <p:cNvSpPr/>
            <p:nvPr/>
          </p:nvSpPr>
          <p:spPr>
            <a:xfrm>
              <a:off x="1076960" y="1448272"/>
              <a:ext cx="5019040" cy="1016000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ángulo: esquinas redondeadas 4">
              <a:extLst>
                <a:ext uri="{FF2B5EF4-FFF2-40B4-BE49-F238E27FC236}">
                  <a16:creationId xmlns:a16="http://schemas.microsoft.com/office/drawing/2014/main" xmlns="" id="{11F66648-CF94-4F89-B8CE-F0A406EE8100}"/>
                </a:ext>
              </a:extLst>
            </p:cNvPr>
            <p:cNvSpPr txBox="1"/>
            <p:nvPr/>
          </p:nvSpPr>
          <p:spPr>
            <a:xfrm>
              <a:off x="1126566" y="1497878"/>
              <a:ext cx="4919828" cy="9167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b="1" kern="1200" dirty="0"/>
                <a:t>RELACIÓN ESTADISTICAMENTE SIGNIFICATIVA COMPROBO MEDIDA AFECTO </a:t>
              </a:r>
              <a:r>
                <a:rPr lang="es-EC" sz="1600" b="1" dirty="0"/>
                <a:t>POR LA PLANIFICACIÓN PRESUPUESTARIA</a:t>
              </a:r>
              <a:r>
                <a:rPr lang="es-EC" sz="1600" b="1" kern="1200" dirty="0"/>
                <a:t>.</a:t>
              </a: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00E83F0-B1CA-4174-9680-1C995640E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001" y="4374173"/>
            <a:ext cx="1029613" cy="971762"/>
          </a:xfrm>
          <a:prstGeom prst="rect">
            <a:avLst/>
          </a:prstGeom>
        </p:spPr>
      </p:pic>
      <p:grpSp>
        <p:nvGrpSpPr>
          <p:cNvPr id="39" name="Grupo 38">
            <a:extLst>
              <a:ext uri="{FF2B5EF4-FFF2-40B4-BE49-F238E27FC236}">
                <a16:creationId xmlns:a16="http://schemas.microsoft.com/office/drawing/2014/main" xmlns="" id="{30D8193A-EC35-4757-802F-4269C691A61D}"/>
              </a:ext>
            </a:extLst>
          </p:cNvPr>
          <p:cNvGrpSpPr/>
          <p:nvPr/>
        </p:nvGrpSpPr>
        <p:grpSpPr>
          <a:xfrm>
            <a:off x="3377652" y="4344587"/>
            <a:ext cx="5019040" cy="936104"/>
            <a:chOff x="1076960" y="1448272"/>
            <a:chExt cx="5019040" cy="1016000"/>
          </a:xfrm>
          <a:solidFill>
            <a:schemeClr val="tx1"/>
          </a:solidFill>
        </p:grpSpPr>
        <p:sp>
          <p:nvSpPr>
            <p:cNvPr id="40" name="Rectángulo: esquinas redondeadas 39">
              <a:extLst>
                <a:ext uri="{FF2B5EF4-FFF2-40B4-BE49-F238E27FC236}">
                  <a16:creationId xmlns:a16="http://schemas.microsoft.com/office/drawing/2014/main" xmlns="" id="{CFDC904C-DAAC-40E7-9800-3A1CAE4238A3}"/>
                </a:ext>
              </a:extLst>
            </p:cNvPr>
            <p:cNvSpPr/>
            <p:nvPr/>
          </p:nvSpPr>
          <p:spPr>
            <a:xfrm>
              <a:off x="1076960" y="1448272"/>
              <a:ext cx="5019040" cy="1016000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Rectángulo: esquinas redondeadas 4">
              <a:extLst>
                <a:ext uri="{FF2B5EF4-FFF2-40B4-BE49-F238E27FC236}">
                  <a16:creationId xmlns:a16="http://schemas.microsoft.com/office/drawing/2014/main" xmlns="" id="{6FAA9290-76CB-41D4-8A39-8DBB3704E008}"/>
                </a:ext>
              </a:extLst>
            </p:cNvPr>
            <p:cNvSpPr txBox="1"/>
            <p:nvPr/>
          </p:nvSpPr>
          <p:spPr>
            <a:xfrm>
              <a:off x="1126566" y="1497878"/>
              <a:ext cx="4919828" cy="9167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b="1" kern="1200" dirty="0"/>
                <a:t>RELACIÓN ESTADISTICAMENTE SIGNIFICATIVA ENTRENAMIENTO Y LA CAPACIDAD OPERTIVA Y SU EVOLUCIÓN PRESUPUESTO. 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4630353-FC11-430E-BC8D-336751866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2002" y="5710811"/>
            <a:ext cx="1018120" cy="1018120"/>
          </a:xfrm>
          <a:prstGeom prst="rect">
            <a:avLst/>
          </a:prstGeom>
        </p:spPr>
      </p:pic>
      <p:grpSp>
        <p:nvGrpSpPr>
          <p:cNvPr id="43" name="Grupo 42">
            <a:extLst>
              <a:ext uri="{FF2B5EF4-FFF2-40B4-BE49-F238E27FC236}">
                <a16:creationId xmlns:a16="http://schemas.microsoft.com/office/drawing/2014/main" xmlns="" id="{BCCE7C98-56B2-4AD4-8201-440A30547600}"/>
              </a:ext>
            </a:extLst>
          </p:cNvPr>
          <p:cNvGrpSpPr/>
          <p:nvPr/>
        </p:nvGrpSpPr>
        <p:grpSpPr>
          <a:xfrm>
            <a:off x="3328046" y="5710811"/>
            <a:ext cx="5019040" cy="936104"/>
            <a:chOff x="1076960" y="1448272"/>
            <a:chExt cx="5019040" cy="1016000"/>
          </a:xfrm>
          <a:solidFill>
            <a:schemeClr val="tx1"/>
          </a:solidFill>
        </p:grpSpPr>
        <p:sp>
          <p:nvSpPr>
            <p:cNvPr id="44" name="Rectángulo: esquinas redondeadas 43">
              <a:extLst>
                <a:ext uri="{FF2B5EF4-FFF2-40B4-BE49-F238E27FC236}">
                  <a16:creationId xmlns:a16="http://schemas.microsoft.com/office/drawing/2014/main" xmlns="" id="{1BD561C7-428C-4156-BAC9-CEDA5F895099}"/>
                </a:ext>
              </a:extLst>
            </p:cNvPr>
            <p:cNvSpPr/>
            <p:nvPr/>
          </p:nvSpPr>
          <p:spPr>
            <a:xfrm>
              <a:off x="1076960" y="1448272"/>
              <a:ext cx="5019040" cy="1016000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ectángulo: esquinas redondeadas 4">
              <a:extLst>
                <a:ext uri="{FF2B5EF4-FFF2-40B4-BE49-F238E27FC236}">
                  <a16:creationId xmlns:a16="http://schemas.microsoft.com/office/drawing/2014/main" xmlns="" id="{C1A477DC-2EEB-49F1-9F81-6DEE8A4EEA28}"/>
                </a:ext>
              </a:extLst>
            </p:cNvPr>
            <p:cNvSpPr txBox="1"/>
            <p:nvPr/>
          </p:nvSpPr>
          <p:spPr>
            <a:xfrm>
              <a:off x="1126566" y="1497878"/>
              <a:ext cx="4919828" cy="9167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b="1" kern="1200" dirty="0"/>
                <a:t>EVIDENCIO QUE EL POA REAL SE UBICA ENTRE EL 55% Y 59% DE SU CUMPLIMIENTO. </a:t>
              </a:r>
            </a:p>
          </p:txBody>
        </p:sp>
      </p:grpSp>
      <p:pic>
        <p:nvPicPr>
          <p:cNvPr id="58" name="Imagen 57">
            <a:extLst>
              <a:ext uri="{FF2B5EF4-FFF2-40B4-BE49-F238E27FC236}">
                <a16:creationId xmlns:a16="http://schemas.microsoft.com/office/drawing/2014/main" xmlns="" id="{8FD98D02-6511-4759-BEA7-503AA3803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0403" y="2960544"/>
            <a:ext cx="1018120" cy="1018120"/>
          </a:xfrm>
          <a:prstGeom prst="rect">
            <a:avLst/>
          </a:prstGeom>
        </p:spPr>
      </p:pic>
      <p:grpSp>
        <p:nvGrpSpPr>
          <p:cNvPr id="59" name="Grupo 58">
            <a:extLst>
              <a:ext uri="{FF2B5EF4-FFF2-40B4-BE49-F238E27FC236}">
                <a16:creationId xmlns:a16="http://schemas.microsoft.com/office/drawing/2014/main" xmlns="" id="{96A1360A-AB71-4B64-A3A6-C652ABBF1014}"/>
              </a:ext>
            </a:extLst>
          </p:cNvPr>
          <p:cNvGrpSpPr/>
          <p:nvPr/>
        </p:nvGrpSpPr>
        <p:grpSpPr>
          <a:xfrm>
            <a:off x="3393053" y="3003703"/>
            <a:ext cx="5019040" cy="936104"/>
            <a:chOff x="1076960" y="1448272"/>
            <a:chExt cx="5019040" cy="1016000"/>
          </a:xfrm>
          <a:solidFill>
            <a:schemeClr val="tx1"/>
          </a:solidFill>
        </p:grpSpPr>
        <p:sp>
          <p:nvSpPr>
            <p:cNvPr id="60" name="Rectángulo: esquinas redondeadas 59">
              <a:extLst>
                <a:ext uri="{FF2B5EF4-FFF2-40B4-BE49-F238E27FC236}">
                  <a16:creationId xmlns:a16="http://schemas.microsoft.com/office/drawing/2014/main" xmlns="" id="{B1B30224-7221-460D-B737-977ABC49F70B}"/>
                </a:ext>
              </a:extLst>
            </p:cNvPr>
            <p:cNvSpPr/>
            <p:nvPr/>
          </p:nvSpPr>
          <p:spPr>
            <a:xfrm>
              <a:off x="1076960" y="1448272"/>
              <a:ext cx="5019040" cy="1016000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ectángulo: esquinas redondeadas 4">
              <a:extLst>
                <a:ext uri="{FF2B5EF4-FFF2-40B4-BE49-F238E27FC236}">
                  <a16:creationId xmlns:a16="http://schemas.microsoft.com/office/drawing/2014/main" xmlns="" id="{6AD9C93F-817C-48C7-BDE9-72CEE5FC7B4B}"/>
                </a:ext>
              </a:extLst>
            </p:cNvPr>
            <p:cNvSpPr txBox="1"/>
            <p:nvPr/>
          </p:nvSpPr>
          <p:spPr>
            <a:xfrm>
              <a:off x="1126566" y="1497878"/>
              <a:ext cx="4919828" cy="9167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b="1" kern="1200" dirty="0"/>
                <a:t>PLANIFICACIÓN POR TECHOS PRESUPUESTARIOS GENERÓ UN NIVEL DE CUMPLIMIENTO IRREAL</a:t>
              </a:r>
            </a:p>
          </p:txBody>
        </p:sp>
      </p:grpSp>
      <p:pic>
        <p:nvPicPr>
          <p:cNvPr id="62" name="Imagen 61">
            <a:extLst>
              <a:ext uri="{FF2B5EF4-FFF2-40B4-BE49-F238E27FC236}">
                <a16:creationId xmlns:a16="http://schemas.microsoft.com/office/drawing/2014/main" xmlns="" id="{9FEC8595-B7FC-4267-B602-D0BC88CCF3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6001" y="4521345"/>
            <a:ext cx="1018120" cy="1018120"/>
          </a:xfrm>
          <a:prstGeom prst="rect">
            <a:avLst/>
          </a:prstGeom>
        </p:spPr>
      </p:pic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xmlns="" id="{7A48B64E-54EE-4DCB-B970-4405B3B47152}"/>
              </a:ext>
            </a:extLst>
          </p:cNvPr>
          <p:cNvCxnSpPr>
            <a:cxnSpLocks/>
          </p:cNvCxnSpPr>
          <p:nvPr/>
        </p:nvCxnSpPr>
        <p:spPr>
          <a:xfrm flipH="1">
            <a:off x="5663177" y="3929200"/>
            <a:ext cx="1" cy="64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5" name="Grupo 64">
            <a:extLst>
              <a:ext uri="{FF2B5EF4-FFF2-40B4-BE49-F238E27FC236}">
                <a16:creationId xmlns:a16="http://schemas.microsoft.com/office/drawing/2014/main" xmlns="" id="{1C4BE8DA-019A-4680-9AB9-A30A896D08D3}"/>
              </a:ext>
            </a:extLst>
          </p:cNvPr>
          <p:cNvGrpSpPr/>
          <p:nvPr/>
        </p:nvGrpSpPr>
        <p:grpSpPr>
          <a:xfrm>
            <a:off x="3374128" y="4645332"/>
            <a:ext cx="5019040" cy="936104"/>
            <a:chOff x="1076960" y="1448272"/>
            <a:chExt cx="5019040" cy="1016000"/>
          </a:xfrm>
          <a:solidFill>
            <a:schemeClr val="tx1"/>
          </a:solidFill>
        </p:grpSpPr>
        <p:sp>
          <p:nvSpPr>
            <p:cNvPr id="66" name="Rectángulo: esquinas redondeadas 65">
              <a:extLst>
                <a:ext uri="{FF2B5EF4-FFF2-40B4-BE49-F238E27FC236}">
                  <a16:creationId xmlns:a16="http://schemas.microsoft.com/office/drawing/2014/main" xmlns="" id="{175143E0-DEB1-4C7E-BEBF-A9CB86BD058B}"/>
                </a:ext>
              </a:extLst>
            </p:cNvPr>
            <p:cNvSpPr/>
            <p:nvPr/>
          </p:nvSpPr>
          <p:spPr>
            <a:xfrm>
              <a:off x="1076960" y="1448272"/>
              <a:ext cx="5019040" cy="1016000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Rectángulo: esquinas redondeadas 4">
              <a:extLst>
                <a:ext uri="{FF2B5EF4-FFF2-40B4-BE49-F238E27FC236}">
                  <a16:creationId xmlns:a16="http://schemas.microsoft.com/office/drawing/2014/main" xmlns="" id="{393F31FB-D827-47DE-90B1-D7EC1B3EEDE2}"/>
                </a:ext>
              </a:extLst>
            </p:cNvPr>
            <p:cNvSpPr txBox="1"/>
            <p:nvPr/>
          </p:nvSpPr>
          <p:spPr>
            <a:xfrm>
              <a:off x="1126566" y="1497878"/>
              <a:ext cx="4919828" cy="9167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b="1" kern="1200" dirty="0"/>
                <a:t>SE REQUIERE UNA PLANIFICACIÓN POR OBJETIVOS QUE MEJORE LOS COMPONENTES DEL NIVEL DE ALISTAMIENTO OPERACIONAL.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27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01181 L 0.36476 -0.0118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6" presetClass="exit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0.36059 -0.00718 " pathEditMode="relative" rAng="0" ptsTypes="AA">
                                      <p:cBhvr>
                                        <p:cTn id="8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5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99AB804-17E5-46E7-A4BF-A74439F4A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032C9556-0A7D-4AE7-B57B-D577782BC165}"/>
              </a:ext>
            </a:extLst>
          </p:cNvPr>
          <p:cNvSpPr/>
          <p:nvPr/>
        </p:nvSpPr>
        <p:spPr>
          <a:xfrm>
            <a:off x="3813056" y="901435"/>
            <a:ext cx="5325040" cy="55384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/>
              <a:t>En la preparación de la batalla he encontrado que los planes son inútiles  pero la planificación indispensable. (Eisenhower).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z="1050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s-EC" sz="105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10ACBC9A-71DA-4316-B259-5886FC91D233}"/>
              </a:ext>
            </a:extLst>
          </p:cNvPr>
          <p:cNvGrpSpPr/>
          <p:nvPr/>
        </p:nvGrpSpPr>
        <p:grpSpPr>
          <a:xfrm>
            <a:off x="-397227" y="1667705"/>
            <a:ext cx="9541227" cy="5180774"/>
            <a:chOff x="-828600" y="1933988"/>
            <a:chExt cx="8424936" cy="518077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8580F006-320E-4AA0-B40D-D49340245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981"/>
            <a:stretch/>
          </p:blipFill>
          <p:spPr>
            <a:xfrm>
              <a:off x="-828600" y="1933989"/>
              <a:ext cx="6336704" cy="5180773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xmlns="" id="{C1FA21AF-2DC6-4B6D-9011-DEE9EF51C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641"/>
            <a:stretch/>
          </p:blipFill>
          <p:spPr>
            <a:xfrm>
              <a:off x="5508104" y="1933988"/>
              <a:ext cx="2088232" cy="5180773"/>
            </a:xfrm>
            <a:prstGeom prst="rect">
              <a:avLst/>
            </a:prstGeom>
          </p:spPr>
        </p:pic>
      </p:grp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E623BEFC-0E08-4A45-8BC7-9EC7BF149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4831226"/>
              </p:ext>
            </p:extLst>
          </p:nvPr>
        </p:nvGraphicFramePr>
        <p:xfrm>
          <a:off x="3635896" y="1828383"/>
          <a:ext cx="5328592" cy="4859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55C03B82-F2BE-4D89-AFDF-2C1DCF8ED9F8}"/>
              </a:ext>
            </a:extLst>
          </p:cNvPr>
          <p:cNvSpPr/>
          <p:nvPr/>
        </p:nvSpPr>
        <p:spPr>
          <a:xfrm>
            <a:off x="0" y="1677227"/>
            <a:ext cx="539552" cy="51807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800" b="1" dirty="0"/>
              <a:t>AGENDA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4789B25-FE0A-4024-A3CF-D2274D8AC76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261" y="1707851"/>
            <a:ext cx="905969" cy="90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2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EE627DA-85E4-423E-846C-423F0BD6F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PROPUESTA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226D3AB-478D-4E70-860C-C14E01DBD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6" y="743231"/>
            <a:ext cx="937874" cy="936104"/>
          </a:xfrm>
          <a:prstGeom prst="rect">
            <a:avLst/>
          </a:prstGeom>
        </p:spPr>
      </p:pic>
      <p:grpSp>
        <p:nvGrpSpPr>
          <p:cNvPr id="47" name="Grupo 46">
            <a:extLst>
              <a:ext uri="{FF2B5EF4-FFF2-40B4-BE49-F238E27FC236}">
                <a16:creationId xmlns:a16="http://schemas.microsoft.com/office/drawing/2014/main" xmlns="" id="{094601C1-ED3D-4FF2-9AD5-42E9B5A7DAA6}"/>
              </a:ext>
            </a:extLst>
          </p:cNvPr>
          <p:cNvGrpSpPr/>
          <p:nvPr/>
        </p:nvGrpSpPr>
        <p:grpSpPr>
          <a:xfrm>
            <a:off x="3091160" y="2276872"/>
            <a:ext cx="2961679" cy="2961679"/>
            <a:chOff x="2751832" y="551160"/>
            <a:chExt cx="2961679" cy="2961679"/>
          </a:xfrm>
          <a:solidFill>
            <a:schemeClr val="tx2">
              <a:lumMod val="50000"/>
            </a:schemeClr>
          </a:solidFill>
        </p:grpSpPr>
        <p:sp>
          <p:nvSpPr>
            <p:cNvPr id="48" name="Elipse 47">
              <a:extLst>
                <a:ext uri="{FF2B5EF4-FFF2-40B4-BE49-F238E27FC236}">
                  <a16:creationId xmlns:a16="http://schemas.microsoft.com/office/drawing/2014/main" xmlns="" id="{5DB08010-674F-469C-8768-1EEF092475F5}"/>
                </a:ext>
              </a:extLst>
            </p:cNvPr>
            <p:cNvSpPr/>
            <p:nvPr/>
          </p:nvSpPr>
          <p:spPr>
            <a:xfrm>
              <a:off x="2751832" y="551160"/>
              <a:ext cx="2961679" cy="2961679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Elipse 4">
              <a:extLst>
                <a:ext uri="{FF2B5EF4-FFF2-40B4-BE49-F238E27FC236}">
                  <a16:creationId xmlns:a16="http://schemas.microsoft.com/office/drawing/2014/main" xmlns="" id="{FDCFE410-8310-4211-AB48-51C3D6CA741D}"/>
                </a:ext>
              </a:extLst>
            </p:cNvPr>
            <p:cNvSpPr txBox="1"/>
            <p:nvPr/>
          </p:nvSpPr>
          <p:spPr>
            <a:xfrm>
              <a:off x="3185560" y="984888"/>
              <a:ext cx="2094223" cy="20942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800" b="1" kern="1200" dirty="0">
                  <a:solidFill>
                    <a:srgbClr val="FFFFCC"/>
                  </a:solidFill>
                </a:rPr>
                <a:t>EVALUACIÓN DE PGI</a:t>
              </a:r>
            </a:p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3000" b="1" kern="1200" dirty="0">
                  <a:solidFill>
                    <a:srgbClr val="FFFFCC"/>
                  </a:solidFill>
                </a:rPr>
                <a:t> 2014-2017</a:t>
              </a: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FBB2DA2-9020-47E1-BE3E-58D7042EE7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446" b="12609"/>
          <a:stretch/>
        </p:blipFill>
        <p:spPr>
          <a:xfrm>
            <a:off x="2590801" y="2391512"/>
            <a:ext cx="4737627" cy="4147400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xmlns="" id="{ED046556-DF5D-45BD-B086-BF66869E98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887" r="35446" b="51005"/>
          <a:stretch/>
        </p:blipFill>
        <p:spPr>
          <a:xfrm>
            <a:off x="2590802" y="4348417"/>
            <a:ext cx="4737626" cy="36512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CAD4755D-16C2-475B-9A53-5503C7E44579}"/>
              </a:ext>
            </a:extLst>
          </p:cNvPr>
          <p:cNvGrpSpPr/>
          <p:nvPr/>
        </p:nvGrpSpPr>
        <p:grpSpPr>
          <a:xfrm>
            <a:off x="827584" y="3915409"/>
            <a:ext cx="7949432" cy="1883958"/>
            <a:chOff x="801950" y="4079708"/>
            <a:chExt cx="7949432" cy="1883958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xmlns="" id="{E80198B2-A1A5-4601-BE8B-5B4881DF8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950" y="4079708"/>
              <a:ext cx="2898396" cy="18839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26" name="Picture 2" descr="Imagen relacionada">
              <a:extLst>
                <a:ext uri="{FF2B5EF4-FFF2-40B4-BE49-F238E27FC236}">
                  <a16:creationId xmlns:a16="http://schemas.microsoft.com/office/drawing/2014/main" xmlns="" id="{91DCD51B-DE11-4F7E-AB20-C993266106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1743" y="4079708"/>
              <a:ext cx="2886075" cy="18839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xmlns="" id="{C9571512-7237-42FD-B720-A322C91B1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39622" y="4079708"/>
              <a:ext cx="2411760" cy="18839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8A0CC049-E30E-4753-BB65-8B7792C0FA2D}"/>
              </a:ext>
            </a:extLst>
          </p:cNvPr>
          <p:cNvSpPr txBox="1"/>
          <p:nvPr/>
        </p:nvSpPr>
        <p:spPr>
          <a:xfrm>
            <a:off x="3568699" y="1740222"/>
            <a:ext cx="2214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chemeClr val="bg2">
                    <a:lumMod val="10000"/>
                  </a:schemeClr>
                </a:solidFill>
              </a:rPr>
              <a:t>AÑO 2017</a:t>
            </a:r>
          </a:p>
        </p:txBody>
      </p:sp>
    </p:spTree>
    <p:extLst>
      <p:ext uri="{BB962C8B-B14F-4D97-AF65-F5344CB8AC3E}">
        <p14:creationId xmlns:p14="http://schemas.microsoft.com/office/powerpoint/2010/main" val="168337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31042 -0.2789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03455 -0.2162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-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3446DB2-FAF2-4BD9-8ABA-4E20F8BDB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06E2D3C8-1090-4D4E-BB2C-D2947C0C1BCA}"/>
              </a:ext>
            </a:extLst>
          </p:cNvPr>
          <p:cNvSpPr txBox="1"/>
          <p:nvPr/>
        </p:nvSpPr>
        <p:spPr>
          <a:xfrm>
            <a:off x="1258094" y="5368812"/>
            <a:ext cx="2959800" cy="54483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FFFFCC"/>
                </a:solidFill>
              </a:rPr>
              <a:t>CUMPLIMIENTO OBJETIVOS INSTITUCIONALES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E0E6994D-4340-4383-BFFF-ACF58E59A6BC}"/>
              </a:ext>
            </a:extLst>
          </p:cNvPr>
          <p:cNvSpPr txBox="1"/>
          <p:nvPr/>
        </p:nvSpPr>
        <p:spPr>
          <a:xfrm>
            <a:off x="1258094" y="4586959"/>
            <a:ext cx="2959800" cy="54483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FFFFCC"/>
                </a:solidFill>
              </a:rPr>
              <a:t>POTENCIAR EL NIVEL DE ALISTAMIENTO OPERACIONAL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BD35455-DC52-430B-B6E3-78A3E97B2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990" y="1783833"/>
            <a:ext cx="6035047" cy="4344134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6BF7603F-71FE-4746-A81C-12B07C14B941}"/>
              </a:ext>
            </a:extLst>
          </p:cNvPr>
          <p:cNvGraphicFramePr/>
          <p:nvPr/>
        </p:nvGraphicFramePr>
        <p:xfrm>
          <a:off x="755576" y="3770556"/>
          <a:ext cx="5040560" cy="3040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PROPUESTA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226D3AB-478D-4E70-860C-C14E01DBDD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6376" y="743231"/>
            <a:ext cx="937874" cy="93610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366A2210-C339-453A-9164-BDD927A05079}"/>
              </a:ext>
            </a:extLst>
          </p:cNvPr>
          <p:cNvSpPr txBox="1"/>
          <p:nvPr/>
        </p:nvSpPr>
        <p:spPr>
          <a:xfrm>
            <a:off x="2388498" y="844816"/>
            <a:ext cx="4248472" cy="374571"/>
          </a:xfrm>
          <a:prstGeom prst="round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MODELO GESTIÓN SIX SIGMA</a:t>
            </a:r>
          </a:p>
        </p:txBody>
      </p:sp>
    </p:spTree>
    <p:extLst>
      <p:ext uri="{BB962C8B-B14F-4D97-AF65-F5344CB8AC3E}">
        <p14:creationId xmlns:p14="http://schemas.microsoft.com/office/powerpoint/2010/main" val="158845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L 1.38889E-6 -0.2071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52135 0.0013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52135 -0.00092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8" grpId="0" animBg="1"/>
      <p:bldP spid="8" grpId="1" animBg="1"/>
      <p:bldGraphic spid="6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3322B26-7725-434F-BF08-9CC8CBCF0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PROPUESTA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226D3AB-478D-4E70-860C-C14E01DBD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743231"/>
            <a:ext cx="937874" cy="93610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366A2210-C339-453A-9164-BDD927A05079}"/>
              </a:ext>
            </a:extLst>
          </p:cNvPr>
          <p:cNvSpPr txBox="1"/>
          <p:nvPr/>
        </p:nvSpPr>
        <p:spPr>
          <a:xfrm>
            <a:off x="2447764" y="1023997"/>
            <a:ext cx="4248472" cy="374571"/>
          </a:xfrm>
          <a:prstGeom prst="round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MODELO GESTIÓN SIX SIGMA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4489499-5862-40DB-9A97-CA394D719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96" y="2040896"/>
            <a:ext cx="7811004" cy="44219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BC08BDA-5F80-4385-A22A-202EB4D48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04" y="2040896"/>
            <a:ext cx="7811004" cy="442196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22BD8B4-F7E9-4985-A452-EB90F58CCCCB}"/>
              </a:ext>
            </a:extLst>
          </p:cNvPr>
          <p:cNvSpPr txBox="1"/>
          <p:nvPr/>
        </p:nvSpPr>
        <p:spPr>
          <a:xfrm>
            <a:off x="6872340" y="5928365"/>
            <a:ext cx="136815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400" b="1" dirty="0"/>
              <a:t>17,01%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CD2185B5-3B1A-4B29-A568-63E8E3707242}"/>
              </a:ext>
            </a:extLst>
          </p:cNvPr>
          <p:cNvSpPr txBox="1"/>
          <p:nvPr/>
        </p:nvSpPr>
        <p:spPr>
          <a:xfrm>
            <a:off x="6472380" y="3799965"/>
            <a:ext cx="10840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800" b="1" dirty="0"/>
              <a:t>53,50%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6B23084-630C-4605-B2EC-D1DA5FF54C23}"/>
              </a:ext>
            </a:extLst>
          </p:cNvPr>
          <p:cNvSpPr txBox="1"/>
          <p:nvPr/>
        </p:nvSpPr>
        <p:spPr>
          <a:xfrm>
            <a:off x="6872340" y="2456786"/>
            <a:ext cx="108403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800" b="1" dirty="0"/>
              <a:t>63,70%</a:t>
            </a:r>
          </a:p>
        </p:txBody>
      </p:sp>
    </p:spTree>
    <p:extLst>
      <p:ext uri="{BB962C8B-B14F-4D97-AF65-F5344CB8AC3E}">
        <p14:creationId xmlns:p14="http://schemas.microsoft.com/office/powerpoint/2010/main" val="94403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D5B5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  <p:bldP spid="3" grpId="1" animBg="1"/>
      <p:bldP spid="10" grpId="0" animBg="1"/>
      <p:bldP spid="1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E615DD9-75C7-42FE-A5D9-EA1D997C1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90CBC4E-A528-41D2-9A8C-825202EA00B7}"/>
              </a:ext>
            </a:extLst>
          </p:cNvPr>
          <p:cNvSpPr txBox="1"/>
          <p:nvPr/>
        </p:nvSpPr>
        <p:spPr>
          <a:xfrm>
            <a:off x="7093657" y="2310313"/>
            <a:ext cx="1791953" cy="54483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b="1" dirty="0"/>
              <a:t>SEMÁFORO CONTROL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22B3B527-A272-46BE-AD4A-A679C063C933}"/>
              </a:ext>
            </a:extLst>
          </p:cNvPr>
          <p:cNvSpPr txBox="1"/>
          <p:nvPr/>
        </p:nvSpPr>
        <p:spPr>
          <a:xfrm>
            <a:off x="4903872" y="2310313"/>
            <a:ext cx="1791953" cy="544830"/>
          </a:xfrm>
          <a:prstGeom prst="roundRect">
            <a:avLst/>
          </a:prstGeom>
          <a:solidFill>
            <a:srgbClr val="FFFF99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b="1" dirty="0"/>
              <a:t>ESTRUCTURA PROGRAMÁTICA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4FD6044F-0025-4F0E-B1AE-4C0290F213D6}"/>
              </a:ext>
            </a:extLst>
          </p:cNvPr>
          <p:cNvSpPr txBox="1"/>
          <p:nvPr/>
        </p:nvSpPr>
        <p:spPr>
          <a:xfrm>
            <a:off x="2972031" y="2338296"/>
            <a:ext cx="1791953" cy="5448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b="1" dirty="0"/>
              <a:t>AMENAZA ESCENARIO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D641C7A-66C9-4A7D-ADA1-A8879C55DB04}"/>
              </a:ext>
            </a:extLst>
          </p:cNvPr>
          <p:cNvSpPr txBox="1"/>
          <p:nvPr/>
        </p:nvSpPr>
        <p:spPr>
          <a:xfrm>
            <a:off x="878055" y="2338296"/>
            <a:ext cx="1981609" cy="5448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b="1" dirty="0"/>
              <a:t>OBJETIVOS INSTITUCIONALES 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PROPUESTA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226D3AB-478D-4E70-860C-C14E01DBD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743231"/>
            <a:ext cx="937874" cy="93610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366A2210-C339-453A-9164-BDD927A05079}"/>
              </a:ext>
            </a:extLst>
          </p:cNvPr>
          <p:cNvSpPr txBox="1"/>
          <p:nvPr/>
        </p:nvSpPr>
        <p:spPr>
          <a:xfrm>
            <a:off x="2658191" y="963600"/>
            <a:ext cx="4248472" cy="374571"/>
          </a:xfrm>
          <a:prstGeom prst="round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PLAN OPERATIVO ANUAL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DE5E0E5D-ADB7-408B-9A2D-0034FA301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623038"/>
              </p:ext>
            </p:extLst>
          </p:nvPr>
        </p:nvGraphicFramePr>
        <p:xfrm>
          <a:off x="1524000" y="21328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25758EC-8073-4E7F-97BA-FE92D09D8A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666" t="31769" r="11413" b="37401"/>
          <a:stretch/>
        </p:blipFill>
        <p:spPr>
          <a:xfrm>
            <a:off x="683568" y="1835397"/>
            <a:ext cx="8376740" cy="2019871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89423C31-7C6C-4D98-95F2-65BDD051B724}"/>
              </a:ext>
            </a:extLst>
          </p:cNvPr>
          <p:cNvCxnSpPr>
            <a:cxnSpLocks/>
          </p:cNvCxnSpPr>
          <p:nvPr/>
        </p:nvCxnSpPr>
        <p:spPr>
          <a:xfrm>
            <a:off x="878055" y="5589240"/>
            <a:ext cx="7808745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Diagrama de flujo: conector 13">
            <a:extLst>
              <a:ext uri="{FF2B5EF4-FFF2-40B4-BE49-F238E27FC236}">
                <a16:creationId xmlns:a16="http://schemas.microsoft.com/office/drawing/2014/main" xmlns="" id="{DF0EC08A-FCC7-4F42-88E1-B38CD6BCB84F}"/>
              </a:ext>
            </a:extLst>
          </p:cNvPr>
          <p:cNvSpPr/>
          <p:nvPr/>
        </p:nvSpPr>
        <p:spPr>
          <a:xfrm>
            <a:off x="683568" y="5409220"/>
            <a:ext cx="360040" cy="36004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1" name="Diagrama de flujo: conector 20">
            <a:extLst>
              <a:ext uri="{FF2B5EF4-FFF2-40B4-BE49-F238E27FC236}">
                <a16:creationId xmlns:a16="http://schemas.microsoft.com/office/drawing/2014/main" xmlns="" id="{A1C26A03-F1DC-4C71-9AFB-EB71A7F04F3F}"/>
              </a:ext>
            </a:extLst>
          </p:cNvPr>
          <p:cNvSpPr/>
          <p:nvPr/>
        </p:nvSpPr>
        <p:spPr>
          <a:xfrm>
            <a:off x="8600320" y="5406513"/>
            <a:ext cx="360040" cy="36004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F79A96D8-D443-40FF-A252-BB2DD61DA113}"/>
              </a:ext>
            </a:extLst>
          </p:cNvPr>
          <p:cNvSpPr txBox="1"/>
          <p:nvPr/>
        </p:nvSpPr>
        <p:spPr>
          <a:xfrm>
            <a:off x="2859664" y="5740506"/>
            <a:ext cx="308048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FF0000"/>
                </a:solidFill>
              </a:rPr>
              <a:t>LÍNEA DE TIEMPO</a:t>
            </a:r>
          </a:p>
        </p:txBody>
      </p:sp>
    </p:spTree>
    <p:extLst>
      <p:ext uri="{BB962C8B-B14F-4D97-AF65-F5344CB8AC3E}">
        <p14:creationId xmlns:p14="http://schemas.microsoft.com/office/powerpoint/2010/main" val="124772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-0.00365 0.31898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00295 0.31898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0787 L 0.01545 0.32315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787 L -0.00347 0.3229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  <p:bldP spid="15" grpId="0" animBg="1"/>
      <p:bldP spid="15" grpId="1" animBg="1"/>
      <p:bldP spid="11" grpId="0" animBg="1"/>
      <p:bldP spid="11" grpId="1" animBg="1"/>
      <p:bldGraphic spid="8" grpId="0">
        <p:bldAsOne/>
      </p:bldGraphic>
      <p:bldP spid="14" grpId="0" animBg="1"/>
      <p:bldP spid="21" grpId="0" animBg="1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3719939-4CF5-4003-9624-89A26C20B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grpSp>
        <p:nvGrpSpPr>
          <p:cNvPr id="64" name="Grupo 63">
            <a:extLst>
              <a:ext uri="{FF2B5EF4-FFF2-40B4-BE49-F238E27FC236}">
                <a16:creationId xmlns:a16="http://schemas.microsoft.com/office/drawing/2014/main" xmlns="" id="{10AA21B1-DB9E-4BCE-9332-1596B11B3F66}"/>
              </a:ext>
            </a:extLst>
          </p:cNvPr>
          <p:cNvGrpSpPr/>
          <p:nvPr/>
        </p:nvGrpSpPr>
        <p:grpSpPr>
          <a:xfrm>
            <a:off x="3843104" y="1737850"/>
            <a:ext cx="1486571" cy="1976319"/>
            <a:chOff x="692087" y="4351928"/>
            <a:chExt cx="1601390" cy="2147634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xmlns="" id="{D89B3A46-0A3D-458B-8706-11E2666B5A78}"/>
                </a:ext>
              </a:extLst>
            </p:cNvPr>
            <p:cNvGrpSpPr/>
            <p:nvPr/>
          </p:nvGrpSpPr>
          <p:grpSpPr>
            <a:xfrm>
              <a:off x="718983" y="4351928"/>
              <a:ext cx="1448691" cy="584518"/>
              <a:chOff x="5357" y="1551582"/>
              <a:chExt cx="1601390" cy="960834"/>
            </a:xfrm>
            <a:solidFill>
              <a:schemeClr val="tx2">
                <a:lumMod val="50000"/>
              </a:schemeClr>
            </a:solidFill>
          </p:grpSpPr>
          <p:sp>
            <p:nvSpPr>
              <p:cNvPr id="29" name="Rectángulo: esquinas redondeadas 28">
                <a:extLst>
                  <a:ext uri="{FF2B5EF4-FFF2-40B4-BE49-F238E27FC236}">
                    <a16:creationId xmlns:a16="http://schemas.microsoft.com/office/drawing/2014/main" xmlns="" id="{81FF8472-C44B-4B97-B1ED-D30255588CA2}"/>
                  </a:ext>
                </a:extLst>
              </p:cNvPr>
              <p:cNvSpPr/>
              <p:nvPr/>
            </p:nvSpPr>
            <p:spPr>
              <a:xfrm>
                <a:off x="5357" y="1551582"/>
                <a:ext cx="1601390" cy="960834"/>
              </a:xfrm>
              <a:prstGeom prst="roundRect">
                <a:avLst>
                  <a:gd name="adj" fmla="val 1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Rectángulo: esquinas redondeadas 4">
                <a:extLst>
                  <a:ext uri="{FF2B5EF4-FFF2-40B4-BE49-F238E27FC236}">
                    <a16:creationId xmlns:a16="http://schemas.microsoft.com/office/drawing/2014/main" xmlns="" id="{46B38ACB-3B70-430F-BE33-B6BADB032B5D}"/>
                  </a:ext>
                </a:extLst>
              </p:cNvPr>
              <p:cNvSpPr txBox="1"/>
              <p:nvPr/>
            </p:nvSpPr>
            <p:spPr>
              <a:xfrm>
                <a:off x="33499" y="1579724"/>
                <a:ext cx="1545106" cy="90455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800" b="1" kern="1200" dirty="0">
                    <a:solidFill>
                      <a:srgbClr val="FFFF99"/>
                    </a:solidFill>
                  </a:rPr>
                  <a:t>COGMAR </a:t>
                </a:r>
              </a:p>
            </p:txBody>
          </p:sp>
        </p:grpSp>
        <p:sp>
          <p:nvSpPr>
            <p:cNvPr id="32" name="Flecha: hacia abajo 31">
              <a:extLst>
                <a:ext uri="{FF2B5EF4-FFF2-40B4-BE49-F238E27FC236}">
                  <a16:creationId xmlns:a16="http://schemas.microsoft.com/office/drawing/2014/main" xmlns="" id="{34B010EE-CC9D-46A4-86F2-B3AE365925C9}"/>
                </a:ext>
              </a:extLst>
            </p:cNvPr>
            <p:cNvSpPr/>
            <p:nvPr/>
          </p:nvSpPr>
          <p:spPr>
            <a:xfrm>
              <a:off x="1198196" y="4986519"/>
              <a:ext cx="480794" cy="576064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xmlns="" id="{71FD4342-59A0-4F6E-8ECF-B71D0EF740FB}"/>
                </a:ext>
              </a:extLst>
            </p:cNvPr>
            <p:cNvGrpSpPr/>
            <p:nvPr/>
          </p:nvGrpSpPr>
          <p:grpSpPr>
            <a:xfrm>
              <a:off x="692087" y="5671996"/>
              <a:ext cx="1601390" cy="827566"/>
              <a:chOff x="63808" y="2896097"/>
              <a:chExt cx="1601390" cy="960834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34" name="Rectángulo: esquinas redondeadas 33">
                <a:extLst>
                  <a:ext uri="{FF2B5EF4-FFF2-40B4-BE49-F238E27FC236}">
                    <a16:creationId xmlns:a16="http://schemas.microsoft.com/office/drawing/2014/main" xmlns="" id="{86D6149E-709D-478B-B0F1-E791FF639803}"/>
                  </a:ext>
                </a:extLst>
              </p:cNvPr>
              <p:cNvSpPr/>
              <p:nvPr/>
            </p:nvSpPr>
            <p:spPr>
              <a:xfrm>
                <a:off x="63808" y="2896097"/>
                <a:ext cx="1601390" cy="960834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Rectángulo: esquinas redondeadas 4">
                <a:extLst>
                  <a:ext uri="{FF2B5EF4-FFF2-40B4-BE49-F238E27FC236}">
                    <a16:creationId xmlns:a16="http://schemas.microsoft.com/office/drawing/2014/main" xmlns="" id="{8C4BD995-92F6-4AD3-B6CF-0CAFFB3D01A4}"/>
                  </a:ext>
                </a:extLst>
              </p:cNvPr>
              <p:cNvSpPr txBox="1"/>
              <p:nvPr/>
            </p:nvSpPr>
            <p:spPr>
              <a:xfrm>
                <a:off x="150875" y="3011388"/>
                <a:ext cx="1382393" cy="69892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400" b="1" kern="1200" dirty="0"/>
                  <a:t>PRIORIZACIÓN OBJETIVOS </a:t>
                </a:r>
              </a:p>
            </p:txBody>
          </p:sp>
        </p:grpSp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xmlns="" id="{6AA9162E-1F95-425B-BC70-759C4C503810}"/>
              </a:ext>
            </a:extLst>
          </p:cNvPr>
          <p:cNvGrpSpPr/>
          <p:nvPr/>
        </p:nvGrpSpPr>
        <p:grpSpPr>
          <a:xfrm>
            <a:off x="3820876" y="1692430"/>
            <a:ext cx="1608798" cy="1987697"/>
            <a:chOff x="2238158" y="4357670"/>
            <a:chExt cx="1601390" cy="2141892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xmlns="" id="{F7E6921B-B53C-4A03-99F7-2A9628310405}"/>
                </a:ext>
              </a:extLst>
            </p:cNvPr>
            <p:cNvGrpSpPr/>
            <p:nvPr/>
          </p:nvGrpSpPr>
          <p:grpSpPr>
            <a:xfrm>
              <a:off x="2292752" y="4357670"/>
              <a:ext cx="1448691" cy="584518"/>
              <a:chOff x="5357" y="1551582"/>
              <a:chExt cx="1601390" cy="960834"/>
            </a:xfrm>
            <a:solidFill>
              <a:schemeClr val="tx2">
                <a:lumMod val="50000"/>
              </a:schemeClr>
            </a:solidFill>
          </p:grpSpPr>
          <p:sp>
            <p:nvSpPr>
              <p:cNvPr id="37" name="Rectángulo: esquinas redondeadas 36">
                <a:extLst>
                  <a:ext uri="{FF2B5EF4-FFF2-40B4-BE49-F238E27FC236}">
                    <a16:creationId xmlns:a16="http://schemas.microsoft.com/office/drawing/2014/main" xmlns="" id="{15DD5E38-1449-43BE-81F1-327FC7175835}"/>
                  </a:ext>
                </a:extLst>
              </p:cNvPr>
              <p:cNvSpPr/>
              <p:nvPr/>
            </p:nvSpPr>
            <p:spPr>
              <a:xfrm>
                <a:off x="5357" y="1551582"/>
                <a:ext cx="1601390" cy="960834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Rectángulo: esquinas redondeadas 4">
                <a:extLst>
                  <a:ext uri="{FF2B5EF4-FFF2-40B4-BE49-F238E27FC236}">
                    <a16:creationId xmlns:a16="http://schemas.microsoft.com/office/drawing/2014/main" xmlns="" id="{30B0CBC0-B76A-4975-B52D-0480C088C20D}"/>
                  </a:ext>
                </a:extLst>
              </p:cNvPr>
              <p:cNvSpPr txBox="1"/>
              <p:nvPr/>
            </p:nvSpPr>
            <p:spPr>
              <a:xfrm>
                <a:off x="33499" y="1579724"/>
                <a:ext cx="1545106" cy="90455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800" b="1" kern="1200" dirty="0">
                    <a:solidFill>
                      <a:srgbClr val="FFFF99"/>
                    </a:solidFill>
                  </a:rPr>
                  <a:t>ESMAAR</a:t>
                </a:r>
              </a:p>
            </p:txBody>
          </p:sp>
        </p:grp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xmlns="" id="{98F10D3A-D31A-469E-978B-881E2285C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1737" y="5016412"/>
              <a:ext cx="536494" cy="603556"/>
            </a:xfrm>
            <a:prstGeom prst="rect">
              <a:avLst/>
            </a:prstGeom>
          </p:spPr>
        </p:pic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xmlns="" id="{58EAE361-9990-4299-810D-21F9F96C0500}"/>
                </a:ext>
              </a:extLst>
            </p:cNvPr>
            <p:cNvGrpSpPr/>
            <p:nvPr/>
          </p:nvGrpSpPr>
          <p:grpSpPr>
            <a:xfrm>
              <a:off x="2238158" y="5671996"/>
              <a:ext cx="1601390" cy="827566"/>
              <a:chOff x="-4306" y="2896097"/>
              <a:chExt cx="1601390" cy="960834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41" name="Rectángulo: esquinas redondeadas 40">
                <a:extLst>
                  <a:ext uri="{FF2B5EF4-FFF2-40B4-BE49-F238E27FC236}">
                    <a16:creationId xmlns:a16="http://schemas.microsoft.com/office/drawing/2014/main" xmlns="" id="{391F74F6-AA3A-44C7-A91E-7A6B11251750}"/>
                  </a:ext>
                </a:extLst>
              </p:cNvPr>
              <p:cNvSpPr/>
              <p:nvPr/>
            </p:nvSpPr>
            <p:spPr>
              <a:xfrm>
                <a:off x="-4306" y="2896097"/>
                <a:ext cx="1601390" cy="960834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Rectángulo: esquinas redondeadas 4">
                <a:extLst>
                  <a:ext uri="{FF2B5EF4-FFF2-40B4-BE49-F238E27FC236}">
                    <a16:creationId xmlns:a16="http://schemas.microsoft.com/office/drawing/2014/main" xmlns="" id="{C2BF7C13-D870-490E-A33E-8CA7CEFCEA16}"/>
                  </a:ext>
                </a:extLst>
              </p:cNvPr>
              <p:cNvSpPr txBox="1"/>
              <p:nvPr/>
            </p:nvSpPr>
            <p:spPr>
              <a:xfrm>
                <a:off x="91704" y="2991728"/>
                <a:ext cx="1409196" cy="777963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400" b="1" kern="1200" dirty="0"/>
                  <a:t>GRADO DE ACTIVIDAD SOSTENIMIENTO</a:t>
                </a:r>
              </a:p>
            </p:txBody>
          </p:sp>
        </p:grp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xmlns="" id="{8EE77ECF-2566-41DB-80E9-E256B248F6A1}"/>
              </a:ext>
            </a:extLst>
          </p:cNvPr>
          <p:cNvGrpSpPr/>
          <p:nvPr/>
        </p:nvGrpSpPr>
        <p:grpSpPr>
          <a:xfrm>
            <a:off x="3863911" y="1679335"/>
            <a:ext cx="1591799" cy="2055476"/>
            <a:chOff x="3830777" y="4364715"/>
            <a:chExt cx="1635980" cy="2121357"/>
          </a:xfrm>
        </p:grpSpPr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xmlns="" id="{474C58F5-C4B5-4FDB-8FCD-95E1D1250F09}"/>
                </a:ext>
              </a:extLst>
            </p:cNvPr>
            <p:cNvGrpSpPr/>
            <p:nvPr/>
          </p:nvGrpSpPr>
          <p:grpSpPr>
            <a:xfrm>
              <a:off x="3865367" y="4364715"/>
              <a:ext cx="1601390" cy="584518"/>
              <a:chOff x="5357" y="1551582"/>
              <a:chExt cx="1601390" cy="960834"/>
            </a:xfrm>
            <a:solidFill>
              <a:schemeClr val="tx2">
                <a:lumMod val="50000"/>
              </a:schemeClr>
            </a:solidFill>
          </p:grpSpPr>
          <p:sp>
            <p:nvSpPr>
              <p:cNvPr id="44" name="Rectángulo: esquinas redondeadas 43">
                <a:extLst>
                  <a:ext uri="{FF2B5EF4-FFF2-40B4-BE49-F238E27FC236}">
                    <a16:creationId xmlns:a16="http://schemas.microsoft.com/office/drawing/2014/main" xmlns="" id="{532EC00B-4CBF-4871-A5C2-CEDFFAEB8B05}"/>
                  </a:ext>
                </a:extLst>
              </p:cNvPr>
              <p:cNvSpPr/>
              <p:nvPr/>
            </p:nvSpPr>
            <p:spPr>
              <a:xfrm>
                <a:off x="5357" y="1551582"/>
                <a:ext cx="1601390" cy="960834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5" name="Rectángulo: esquinas redondeadas 4">
                <a:extLst>
                  <a:ext uri="{FF2B5EF4-FFF2-40B4-BE49-F238E27FC236}">
                    <a16:creationId xmlns:a16="http://schemas.microsoft.com/office/drawing/2014/main" xmlns="" id="{EFB3FB33-8270-4822-BF10-7588E0728EDB}"/>
                  </a:ext>
                </a:extLst>
              </p:cNvPr>
              <p:cNvSpPr txBox="1"/>
              <p:nvPr/>
            </p:nvSpPr>
            <p:spPr>
              <a:xfrm>
                <a:off x="114903" y="1720299"/>
                <a:ext cx="1337772" cy="715083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200" b="1" kern="1200" dirty="0">
                    <a:solidFill>
                      <a:srgbClr val="FFFF99"/>
                    </a:solidFill>
                  </a:rPr>
                  <a:t>ADMINISTRADOR ACTIVIDADES</a:t>
                </a:r>
              </a:p>
            </p:txBody>
          </p:sp>
        </p:grpSp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xmlns="" id="{C7060352-BD0E-4CD5-9B63-7BD288BF1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2765" y="5012264"/>
              <a:ext cx="536494" cy="603556"/>
            </a:xfrm>
            <a:prstGeom prst="rect">
              <a:avLst/>
            </a:prstGeom>
          </p:spPr>
        </p:pic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xmlns="" id="{A99C47D9-F074-463C-98BC-AFC1C0A00394}"/>
                </a:ext>
              </a:extLst>
            </p:cNvPr>
            <p:cNvGrpSpPr/>
            <p:nvPr/>
          </p:nvGrpSpPr>
          <p:grpSpPr>
            <a:xfrm>
              <a:off x="3830777" y="5658506"/>
              <a:ext cx="1601390" cy="827566"/>
              <a:chOff x="-85394" y="2896097"/>
              <a:chExt cx="1601390" cy="960834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48" name="Rectángulo: esquinas redondeadas 47">
                <a:extLst>
                  <a:ext uri="{FF2B5EF4-FFF2-40B4-BE49-F238E27FC236}">
                    <a16:creationId xmlns:a16="http://schemas.microsoft.com/office/drawing/2014/main" xmlns="" id="{863F063A-3A04-4CC1-B0F6-BBDB7B4A4895}"/>
                  </a:ext>
                </a:extLst>
              </p:cNvPr>
              <p:cNvSpPr/>
              <p:nvPr/>
            </p:nvSpPr>
            <p:spPr>
              <a:xfrm>
                <a:off x="-85394" y="2896097"/>
                <a:ext cx="1601390" cy="960834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s-EC" dirty="0"/>
                  <a:t>&lt;&lt;</a:t>
                </a:r>
              </a:p>
            </p:txBody>
          </p:sp>
          <p:sp>
            <p:nvSpPr>
              <p:cNvPr id="49" name="Rectángulo: esquinas redondeadas 4">
                <a:extLst>
                  <a:ext uri="{FF2B5EF4-FFF2-40B4-BE49-F238E27FC236}">
                    <a16:creationId xmlns:a16="http://schemas.microsoft.com/office/drawing/2014/main" xmlns="" id="{DCC4D309-F0FC-463F-9DF6-F9A9C47621AE}"/>
                  </a:ext>
                </a:extLst>
              </p:cNvPr>
              <p:cNvSpPr txBox="1"/>
              <p:nvPr/>
            </p:nvSpPr>
            <p:spPr>
              <a:xfrm>
                <a:off x="4733" y="2972792"/>
                <a:ext cx="1451688" cy="806105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400" b="1" kern="1200" dirty="0"/>
                  <a:t>ESTABLECE ALINEAMIENTO OBJETIVOS</a:t>
                </a:r>
              </a:p>
            </p:txBody>
          </p:sp>
        </p:grp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xmlns="" id="{9F5C2C4E-D6F6-4274-A171-A129582797A1}"/>
              </a:ext>
            </a:extLst>
          </p:cNvPr>
          <p:cNvGrpSpPr/>
          <p:nvPr/>
        </p:nvGrpSpPr>
        <p:grpSpPr>
          <a:xfrm>
            <a:off x="3888737" y="1698267"/>
            <a:ext cx="1558143" cy="2027513"/>
            <a:chOff x="7208742" y="4364715"/>
            <a:chExt cx="1650410" cy="2126963"/>
          </a:xfrm>
        </p:grpSpPr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xmlns="" id="{8FEB7A6C-FEC9-47D5-A684-E46AA103B42A}"/>
                </a:ext>
              </a:extLst>
            </p:cNvPr>
            <p:cNvGrpSpPr/>
            <p:nvPr/>
          </p:nvGrpSpPr>
          <p:grpSpPr>
            <a:xfrm>
              <a:off x="7257762" y="4364715"/>
              <a:ext cx="1601390" cy="584518"/>
              <a:chOff x="5357" y="1551582"/>
              <a:chExt cx="1601390" cy="960834"/>
            </a:xfrm>
            <a:solidFill>
              <a:schemeClr val="tx2">
                <a:lumMod val="50000"/>
              </a:schemeClr>
            </a:solidFill>
          </p:grpSpPr>
          <p:sp>
            <p:nvSpPr>
              <p:cNvPr id="58" name="Rectángulo: esquinas redondeadas 57">
                <a:extLst>
                  <a:ext uri="{FF2B5EF4-FFF2-40B4-BE49-F238E27FC236}">
                    <a16:creationId xmlns:a16="http://schemas.microsoft.com/office/drawing/2014/main" xmlns="" id="{C0435376-1065-4EF2-A5D5-E2B5A2ACDF13}"/>
                  </a:ext>
                </a:extLst>
              </p:cNvPr>
              <p:cNvSpPr/>
              <p:nvPr/>
            </p:nvSpPr>
            <p:spPr>
              <a:xfrm>
                <a:off x="5357" y="1551582"/>
                <a:ext cx="1601390" cy="960834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9" name="Rectángulo: esquinas redondeadas 4">
                <a:extLst>
                  <a:ext uri="{FF2B5EF4-FFF2-40B4-BE49-F238E27FC236}">
                    <a16:creationId xmlns:a16="http://schemas.microsoft.com/office/drawing/2014/main" xmlns="" id="{D68A30A8-DAB5-4926-9065-94373AF93AAC}"/>
                  </a:ext>
                </a:extLst>
              </p:cNvPr>
              <p:cNvSpPr txBox="1"/>
              <p:nvPr/>
            </p:nvSpPr>
            <p:spPr>
              <a:xfrm>
                <a:off x="114903" y="1720299"/>
                <a:ext cx="1337772" cy="715083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600" b="1" kern="1200" dirty="0">
                    <a:solidFill>
                      <a:srgbClr val="FFFF99"/>
                    </a:solidFill>
                  </a:rPr>
                  <a:t>DIRGPE</a:t>
                </a:r>
              </a:p>
            </p:txBody>
          </p:sp>
        </p:grpSp>
        <p:pic>
          <p:nvPicPr>
            <p:cNvPr id="60" name="Imagen 59">
              <a:extLst>
                <a:ext uri="{FF2B5EF4-FFF2-40B4-BE49-F238E27FC236}">
                  <a16:creationId xmlns:a16="http://schemas.microsoft.com/office/drawing/2014/main" xmlns="" id="{B6245A89-D3E2-4B6A-950D-AC281B652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7947" y="5029339"/>
              <a:ext cx="536494" cy="603556"/>
            </a:xfrm>
            <a:prstGeom prst="rect">
              <a:avLst/>
            </a:prstGeom>
          </p:spPr>
        </p:pic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xmlns="" id="{5608E6C0-4AD4-48EC-BF6A-5A066E075F8E}"/>
                </a:ext>
              </a:extLst>
            </p:cNvPr>
            <p:cNvGrpSpPr/>
            <p:nvPr/>
          </p:nvGrpSpPr>
          <p:grpSpPr>
            <a:xfrm>
              <a:off x="7208742" y="5664112"/>
              <a:ext cx="1601390" cy="827566"/>
              <a:chOff x="-102785" y="2896097"/>
              <a:chExt cx="1601390" cy="960834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62" name="Rectángulo: esquinas redondeadas 61">
                <a:extLst>
                  <a:ext uri="{FF2B5EF4-FFF2-40B4-BE49-F238E27FC236}">
                    <a16:creationId xmlns:a16="http://schemas.microsoft.com/office/drawing/2014/main" xmlns="" id="{8E831B18-ED67-4616-AA38-1E61A6024C24}"/>
                  </a:ext>
                </a:extLst>
              </p:cNvPr>
              <p:cNvSpPr/>
              <p:nvPr/>
            </p:nvSpPr>
            <p:spPr>
              <a:xfrm>
                <a:off x="-102785" y="2896097"/>
                <a:ext cx="1601390" cy="960834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3" name="Rectángulo: esquinas redondeadas 4">
                <a:extLst>
                  <a:ext uri="{FF2B5EF4-FFF2-40B4-BE49-F238E27FC236}">
                    <a16:creationId xmlns:a16="http://schemas.microsoft.com/office/drawing/2014/main" xmlns="" id="{B502FE58-FFCF-4FD9-8040-D20C1D6E5860}"/>
                  </a:ext>
                </a:extLst>
              </p:cNvPr>
              <p:cNvSpPr txBox="1"/>
              <p:nvPr/>
            </p:nvSpPr>
            <p:spPr>
              <a:xfrm>
                <a:off x="-42305" y="2956195"/>
                <a:ext cx="1451688" cy="806105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400" b="1" kern="1200" dirty="0"/>
                  <a:t>DETERMINA METAS Y OBJETIVOS</a:t>
                </a:r>
              </a:p>
            </p:txBody>
          </p:sp>
        </p:grp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xmlns="" id="{4BC5E7C6-6A8D-4525-ABD8-DD55D509A15A}"/>
              </a:ext>
            </a:extLst>
          </p:cNvPr>
          <p:cNvGrpSpPr/>
          <p:nvPr/>
        </p:nvGrpSpPr>
        <p:grpSpPr>
          <a:xfrm>
            <a:off x="3885287" y="1692430"/>
            <a:ext cx="1539380" cy="2087680"/>
            <a:chOff x="5534207" y="4364715"/>
            <a:chExt cx="1630081" cy="2115697"/>
          </a:xfrm>
        </p:grpSpPr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xmlns="" id="{CD16B1CB-48D2-4779-BF82-0E3D50977908}"/>
                </a:ext>
              </a:extLst>
            </p:cNvPr>
            <p:cNvGrpSpPr/>
            <p:nvPr/>
          </p:nvGrpSpPr>
          <p:grpSpPr>
            <a:xfrm>
              <a:off x="5534207" y="4364715"/>
              <a:ext cx="1601390" cy="584518"/>
              <a:chOff x="5357" y="1551582"/>
              <a:chExt cx="1601390" cy="960834"/>
            </a:xfrm>
            <a:solidFill>
              <a:schemeClr val="tx2">
                <a:lumMod val="50000"/>
              </a:schemeClr>
            </a:solidFill>
          </p:grpSpPr>
          <p:sp>
            <p:nvSpPr>
              <p:cNvPr id="51" name="Rectángulo: esquinas redondeadas 50">
                <a:extLst>
                  <a:ext uri="{FF2B5EF4-FFF2-40B4-BE49-F238E27FC236}">
                    <a16:creationId xmlns:a16="http://schemas.microsoft.com/office/drawing/2014/main" xmlns="" id="{6CCCF119-22ED-499A-9446-591A43609A3C}"/>
                  </a:ext>
                </a:extLst>
              </p:cNvPr>
              <p:cNvSpPr/>
              <p:nvPr/>
            </p:nvSpPr>
            <p:spPr>
              <a:xfrm>
                <a:off x="5357" y="1551582"/>
                <a:ext cx="1601390" cy="960834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2" name="Rectángulo: esquinas redondeadas 4">
                <a:extLst>
                  <a:ext uri="{FF2B5EF4-FFF2-40B4-BE49-F238E27FC236}">
                    <a16:creationId xmlns:a16="http://schemas.microsoft.com/office/drawing/2014/main" xmlns="" id="{88F653BB-C0DD-4972-BA58-B1F5CB4A01EE}"/>
                  </a:ext>
                </a:extLst>
              </p:cNvPr>
              <p:cNvSpPr txBox="1"/>
              <p:nvPr/>
            </p:nvSpPr>
            <p:spPr>
              <a:xfrm>
                <a:off x="114903" y="1720299"/>
                <a:ext cx="1337772" cy="715083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600" b="1" kern="1200" dirty="0">
                    <a:solidFill>
                      <a:srgbClr val="FFFF99"/>
                    </a:solidFill>
                  </a:rPr>
                  <a:t>REPARTOS</a:t>
                </a:r>
              </a:p>
            </p:txBody>
          </p:sp>
        </p:grpSp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xmlns="" id="{029F867D-1AB7-4C78-A097-7E8ACFBF1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7431" y="4984209"/>
              <a:ext cx="536494" cy="603556"/>
            </a:xfrm>
            <a:prstGeom prst="rect">
              <a:avLst/>
            </a:prstGeom>
          </p:spPr>
        </p:pic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xmlns="" id="{54CBB37F-DFD6-404C-A19F-112EFD103D1E}"/>
                </a:ext>
              </a:extLst>
            </p:cNvPr>
            <p:cNvGrpSpPr/>
            <p:nvPr/>
          </p:nvGrpSpPr>
          <p:grpSpPr>
            <a:xfrm>
              <a:off x="5562898" y="5652846"/>
              <a:ext cx="1601390" cy="827566"/>
              <a:chOff x="-49159" y="2896097"/>
              <a:chExt cx="1601390" cy="960834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55" name="Rectángulo: esquinas redondeadas 54">
                <a:extLst>
                  <a:ext uri="{FF2B5EF4-FFF2-40B4-BE49-F238E27FC236}">
                    <a16:creationId xmlns:a16="http://schemas.microsoft.com/office/drawing/2014/main" xmlns="" id="{8F86C324-C171-4B3B-9344-E8900005F354}"/>
                  </a:ext>
                </a:extLst>
              </p:cNvPr>
              <p:cNvSpPr/>
              <p:nvPr/>
            </p:nvSpPr>
            <p:spPr>
              <a:xfrm>
                <a:off x="-49159" y="2896097"/>
                <a:ext cx="1601390" cy="960834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6" name="Rectángulo: esquinas redondeadas 4">
                <a:extLst>
                  <a:ext uri="{FF2B5EF4-FFF2-40B4-BE49-F238E27FC236}">
                    <a16:creationId xmlns:a16="http://schemas.microsoft.com/office/drawing/2014/main" xmlns="" id="{9DDCC772-F11C-4DC6-89BD-C17BA973A208}"/>
                  </a:ext>
                </a:extLst>
              </p:cNvPr>
              <p:cNvSpPr txBox="1"/>
              <p:nvPr/>
            </p:nvSpPr>
            <p:spPr>
              <a:xfrm>
                <a:off x="28535" y="3004066"/>
                <a:ext cx="1451688" cy="806105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400" b="1" kern="1200" dirty="0"/>
                  <a:t>DETERMINA NECESIDADES</a:t>
                </a:r>
              </a:p>
            </p:txBody>
          </p:sp>
        </p:grp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PROPUESTA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226D3AB-478D-4E70-860C-C14E01DBD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376" y="743231"/>
            <a:ext cx="937874" cy="93610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366A2210-C339-453A-9164-BDD927A05079}"/>
              </a:ext>
            </a:extLst>
          </p:cNvPr>
          <p:cNvSpPr txBox="1"/>
          <p:nvPr/>
        </p:nvSpPr>
        <p:spPr>
          <a:xfrm>
            <a:off x="2496168" y="930369"/>
            <a:ext cx="4668119" cy="374571"/>
          </a:xfrm>
          <a:prstGeom prst="round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ESTRUCTURA DE PROCESO PROPUESTA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FF54A967-6806-4F5F-8177-68240F049E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08" t="24801" r="16926" b="17800"/>
          <a:stretch/>
        </p:blipFill>
        <p:spPr>
          <a:xfrm>
            <a:off x="578208" y="2282303"/>
            <a:ext cx="7890092" cy="436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00694 -0.2534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35434 0.4176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17656 0.42338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37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0026 0.42037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17586 0.41968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L 0.36111 0.41621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DB1A2AD-131A-408E-96E7-D3B1BF1ED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E7A2892-674B-4938-9AB0-BE9EADA31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5623" y="1905947"/>
            <a:ext cx="6120680" cy="4632965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0D10928D-3E83-46C9-9D05-EB7D5A6E652B}"/>
              </a:ext>
            </a:extLst>
          </p:cNvPr>
          <p:cNvCxnSpPr>
            <a:cxnSpLocks/>
            <a:stCxn id="8" idx="6"/>
            <a:endCxn id="70" idx="1"/>
          </p:cNvCxnSpPr>
          <p:nvPr/>
        </p:nvCxnSpPr>
        <p:spPr>
          <a:xfrm flipV="1">
            <a:off x="1367136" y="6209262"/>
            <a:ext cx="5242690" cy="34834"/>
          </a:xfrm>
          <a:prstGeom prst="line">
            <a:avLst/>
          </a:prstGeom>
          <a:ln w="920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59D5B9F-30A4-419F-8B0D-D82BB441F886}"/>
              </a:ext>
            </a:extLst>
          </p:cNvPr>
          <p:cNvSpPr txBox="1"/>
          <p:nvPr/>
        </p:nvSpPr>
        <p:spPr>
          <a:xfrm>
            <a:off x="3455876" y="4062874"/>
            <a:ext cx="2232248" cy="374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EVALUACIÓN 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PROPUESTA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226D3AB-478D-4E70-860C-C14E01DBD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758" y="743231"/>
            <a:ext cx="937874" cy="93610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366A2210-C339-453A-9164-BDD927A05079}"/>
              </a:ext>
            </a:extLst>
          </p:cNvPr>
          <p:cNvSpPr txBox="1"/>
          <p:nvPr/>
        </p:nvSpPr>
        <p:spPr>
          <a:xfrm>
            <a:off x="2273944" y="836712"/>
            <a:ext cx="4668119" cy="374571"/>
          </a:xfrm>
          <a:prstGeom prst="round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PLANIFICACIÓN OPERATIVA AVINAV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CA37ABE1-5E72-44C8-9758-C6A7BFA0E3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8873958"/>
              </p:ext>
            </p:extLst>
          </p:nvPr>
        </p:nvGraphicFramePr>
        <p:xfrm>
          <a:off x="704856" y="4372602"/>
          <a:ext cx="7982048" cy="1453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Diagrama de flujo: conector 7">
            <a:extLst>
              <a:ext uri="{FF2B5EF4-FFF2-40B4-BE49-F238E27FC236}">
                <a16:creationId xmlns:a16="http://schemas.microsoft.com/office/drawing/2014/main" xmlns="" id="{E3BEE4B9-2A5E-405C-B584-610F64AEC281}"/>
              </a:ext>
            </a:extLst>
          </p:cNvPr>
          <p:cNvSpPr/>
          <p:nvPr/>
        </p:nvSpPr>
        <p:spPr>
          <a:xfrm>
            <a:off x="827584" y="5949280"/>
            <a:ext cx="539552" cy="589632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69" name="Grupo 68">
            <a:extLst>
              <a:ext uri="{FF2B5EF4-FFF2-40B4-BE49-F238E27FC236}">
                <a16:creationId xmlns:a16="http://schemas.microsoft.com/office/drawing/2014/main" xmlns="" id="{114232D0-DA51-4261-BF79-F0CDA87E63AA}"/>
              </a:ext>
            </a:extLst>
          </p:cNvPr>
          <p:cNvGrpSpPr/>
          <p:nvPr/>
        </p:nvGrpSpPr>
        <p:grpSpPr>
          <a:xfrm>
            <a:off x="6609826" y="5749164"/>
            <a:ext cx="1533660" cy="920196"/>
            <a:chOff x="3507" y="266765"/>
            <a:chExt cx="1533660" cy="920196"/>
          </a:xfrm>
        </p:grpSpPr>
        <p:sp>
          <p:nvSpPr>
            <p:cNvPr id="70" name="Rectángulo: esquinas redondeadas 69">
              <a:extLst>
                <a:ext uri="{FF2B5EF4-FFF2-40B4-BE49-F238E27FC236}">
                  <a16:creationId xmlns:a16="http://schemas.microsoft.com/office/drawing/2014/main" xmlns="" id="{F710D9D1-D788-434C-A32D-32E0B1448F7D}"/>
                </a:ext>
              </a:extLst>
            </p:cNvPr>
            <p:cNvSpPr/>
            <p:nvPr/>
          </p:nvSpPr>
          <p:spPr>
            <a:xfrm>
              <a:off x="3507" y="266765"/>
              <a:ext cx="1533660" cy="920196"/>
            </a:xfrm>
            <a:prstGeom prst="roundRect">
              <a:avLst>
                <a:gd name="adj" fmla="val 10000"/>
              </a:avLst>
            </a:prstGeom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71" name="Rectángulo: esquinas redondeadas 4">
              <a:extLst>
                <a:ext uri="{FF2B5EF4-FFF2-40B4-BE49-F238E27FC236}">
                  <a16:creationId xmlns:a16="http://schemas.microsoft.com/office/drawing/2014/main" xmlns="" id="{F22D18BA-6BC7-4EA2-A77F-8AD0D0F9B0E4}"/>
                </a:ext>
              </a:extLst>
            </p:cNvPr>
            <p:cNvSpPr txBox="1"/>
            <p:nvPr/>
          </p:nvSpPr>
          <p:spPr>
            <a:xfrm>
              <a:off x="30459" y="293717"/>
              <a:ext cx="1479756" cy="866292"/>
            </a:xfrm>
            <a:prstGeom prst="rect">
              <a:avLst/>
            </a:prstGeom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1" kern="1200" dirty="0"/>
                <a:t>ALINEAMIENTO CON LOS OBJETIVOS.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326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033 -0.2416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6" grpId="0">
        <p:bldAsOne/>
      </p:bldGraphic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E2FBD8D-AF10-4AA1-915A-8DF8F88BD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7D7A4368-CDC9-4D81-BAB7-D6355668E0C3}"/>
              </a:ext>
            </a:extLst>
          </p:cNvPr>
          <p:cNvSpPr txBox="1"/>
          <p:nvPr/>
        </p:nvSpPr>
        <p:spPr>
          <a:xfrm>
            <a:off x="1547664" y="2948292"/>
            <a:ext cx="2232248" cy="306467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chemeClr val="bg1"/>
                </a:solidFill>
              </a:rPr>
              <a:t>TIRO DE SUPERFICIE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D715CA2C-10B5-4140-BCD0-11765247DEF6}"/>
              </a:ext>
            </a:extLst>
          </p:cNvPr>
          <p:cNvSpPr txBox="1"/>
          <p:nvPr/>
        </p:nvSpPr>
        <p:spPr>
          <a:xfrm>
            <a:off x="1518856" y="2882285"/>
            <a:ext cx="2232248" cy="47672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100" b="1" dirty="0">
                <a:solidFill>
                  <a:schemeClr val="bg1"/>
                </a:solidFill>
              </a:rPr>
              <a:t>LANZAMIENTO MISIL TRANSHORIZONE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94BE7249-6142-4FF3-A12D-C5C4FFB7EE3C}"/>
              </a:ext>
            </a:extLst>
          </p:cNvPr>
          <p:cNvSpPr txBox="1"/>
          <p:nvPr/>
        </p:nvSpPr>
        <p:spPr>
          <a:xfrm>
            <a:off x="1547664" y="2910807"/>
            <a:ext cx="2232248" cy="47672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100" b="1" dirty="0">
                <a:solidFill>
                  <a:schemeClr val="bg1"/>
                </a:solidFill>
              </a:rPr>
              <a:t>TRAQUEO DE UNA FUERZA EN BENEFICIO DE UN SS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5CA20476-00D7-49B0-8724-2FBF1691190E}"/>
              </a:ext>
            </a:extLst>
          </p:cNvPr>
          <p:cNvSpPr txBox="1"/>
          <p:nvPr/>
        </p:nvSpPr>
        <p:spPr>
          <a:xfrm>
            <a:off x="1490048" y="2892379"/>
            <a:ext cx="2232248" cy="476726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100" b="1" dirty="0">
                <a:solidFill>
                  <a:schemeClr val="bg1"/>
                </a:solidFill>
              </a:rPr>
              <a:t>TRAQUEO DE UNA FUERZA SIN EVIDECIARSE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C61899C4-2483-4E27-AB6E-6629FCD5F2C5}"/>
              </a:ext>
            </a:extLst>
          </p:cNvPr>
          <p:cNvSpPr txBox="1"/>
          <p:nvPr/>
        </p:nvSpPr>
        <p:spPr>
          <a:xfrm>
            <a:off x="1502768" y="2965698"/>
            <a:ext cx="2232248" cy="306467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chemeClr val="bg1"/>
                </a:solidFill>
              </a:rPr>
              <a:t>DEFENSA ANTIMISIL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PROPUESTA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226D3AB-478D-4E70-860C-C14E01DBD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746261"/>
            <a:ext cx="624408" cy="62323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366A2210-C339-453A-9164-BDD927A05079}"/>
              </a:ext>
            </a:extLst>
          </p:cNvPr>
          <p:cNvSpPr txBox="1"/>
          <p:nvPr/>
        </p:nvSpPr>
        <p:spPr>
          <a:xfrm>
            <a:off x="2273944" y="836712"/>
            <a:ext cx="4668119" cy="374571"/>
          </a:xfrm>
          <a:prstGeom prst="round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PLANIFICACIÓN OPERATIVA AVINAV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1B169F96-73D4-4A64-899B-0D6E8687200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93" y="1522774"/>
            <a:ext cx="7822207" cy="4968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A3B5579-C66E-47A3-8C5C-52C8E00D519F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683568" y="4561625"/>
            <a:ext cx="4176464" cy="20447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215A7AF-F66A-4AAA-B982-A02A02AC3C2F}"/>
              </a:ext>
            </a:extLst>
          </p:cNvPr>
          <p:cNvSpPr txBox="1"/>
          <p:nvPr/>
        </p:nvSpPr>
        <p:spPr>
          <a:xfrm>
            <a:off x="5875263" y="1448515"/>
            <a:ext cx="2133600" cy="374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rgbClr val="FFFFCC"/>
                </a:solidFill>
              </a:rPr>
              <a:t>MISIONES 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3776BD03-7F0C-4E4C-BC94-76F74D6C2753}"/>
              </a:ext>
            </a:extLst>
          </p:cNvPr>
          <p:cNvGrpSpPr/>
          <p:nvPr/>
        </p:nvGrpSpPr>
        <p:grpSpPr>
          <a:xfrm>
            <a:off x="4969558" y="5182866"/>
            <a:ext cx="3707218" cy="1078688"/>
            <a:chOff x="4979583" y="5162589"/>
            <a:chExt cx="3707218" cy="1078688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xmlns="" id="{04F0FA95-9B19-4F51-878A-452219BC2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9583" y="5162589"/>
              <a:ext cx="2601568" cy="1056887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xmlns="" id="{DAD99FFA-5138-47F4-81B1-06D77EF25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07345" y="5162589"/>
              <a:ext cx="1879456" cy="107868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93E629F-F646-4280-BD59-E8B6D3508A9B}"/>
              </a:ext>
            </a:extLst>
          </p:cNvPr>
          <p:cNvSpPr/>
          <p:nvPr/>
        </p:nvSpPr>
        <p:spPr>
          <a:xfrm>
            <a:off x="8028384" y="1522774"/>
            <a:ext cx="648392" cy="4968552"/>
          </a:xfrm>
          <a:prstGeom prst="rect">
            <a:avLst/>
          </a:prstGeom>
          <a:solidFill>
            <a:srgbClr val="C00000">
              <a:alpha val="13000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3412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-0.2309 -0.1321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0.46788 -0.14097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5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0.47101 -0.06412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42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0.46788 0.03055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5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47413 0.13796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98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47274 0.21296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28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4" grpId="0" animBg="1"/>
      <p:bldP spid="5" grpId="0" animBg="1"/>
      <p:bldP spid="5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163440D-541A-4F65-8C44-375E6CB07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PROPUESTA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226D3AB-478D-4E70-860C-C14E01DBD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899668"/>
            <a:ext cx="874440" cy="87279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366A2210-C339-453A-9164-BDD927A05079}"/>
              </a:ext>
            </a:extLst>
          </p:cNvPr>
          <p:cNvSpPr txBox="1"/>
          <p:nvPr/>
        </p:nvSpPr>
        <p:spPr>
          <a:xfrm>
            <a:off x="2483768" y="931336"/>
            <a:ext cx="4668119" cy="374571"/>
          </a:xfrm>
          <a:prstGeom prst="round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chemeClr val="bg1"/>
                </a:solidFill>
              </a:rPr>
              <a:t>PLANIFICACIÓN OPERATIVA AVINAV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CB07B0A6-E756-43B1-A00D-21BBB6DA53B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0504"/>
            <a:ext cx="8136905" cy="46343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5831287-AC4A-46F0-87D5-D17C21960E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51" t="40200" r="15350" b="26200"/>
          <a:stretch/>
        </p:blipFill>
        <p:spPr>
          <a:xfrm>
            <a:off x="765707" y="4158287"/>
            <a:ext cx="8104240" cy="24312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165F331-3968-4827-80F8-F3B47ADA5D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3559694"/>
            <a:ext cx="4279744" cy="319124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879A1D97-8C11-4A8F-95AD-8C87925BED93}"/>
              </a:ext>
            </a:extLst>
          </p:cNvPr>
          <p:cNvSpPr txBox="1"/>
          <p:nvPr/>
        </p:nvSpPr>
        <p:spPr>
          <a:xfrm>
            <a:off x="827584" y="4441458"/>
            <a:ext cx="3240360" cy="510778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chemeClr val="bg1"/>
                </a:solidFill>
              </a:rPr>
              <a:t>INCREMENTAR EL ALISTAMIENTO OPERACIONAL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1A2C09F-E60F-46C8-979E-7BA925233B87}"/>
              </a:ext>
            </a:extLst>
          </p:cNvPr>
          <p:cNvSpPr txBox="1"/>
          <p:nvPr/>
        </p:nvSpPr>
        <p:spPr>
          <a:xfrm>
            <a:off x="827584" y="5496077"/>
            <a:ext cx="3240360" cy="306467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chemeClr val="bg1"/>
                </a:solidFill>
              </a:rPr>
              <a:t>PRESUPUESTO ASIGNADO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5DB8108-0517-405B-B84D-DEC5F03BB424}"/>
              </a:ext>
            </a:extLst>
          </p:cNvPr>
          <p:cNvSpPr txBox="1"/>
          <p:nvPr/>
        </p:nvSpPr>
        <p:spPr>
          <a:xfrm>
            <a:off x="827584" y="5934742"/>
            <a:ext cx="3240360" cy="306467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chemeClr val="bg1"/>
                </a:solidFill>
              </a:rPr>
              <a:t>OBJETIVOS-METAS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04A5F8C1-871B-4D4F-B59E-1EC49503971E}"/>
              </a:ext>
            </a:extLst>
          </p:cNvPr>
          <p:cNvSpPr/>
          <p:nvPr/>
        </p:nvSpPr>
        <p:spPr>
          <a:xfrm>
            <a:off x="683568" y="2420888"/>
            <a:ext cx="2376264" cy="216024"/>
          </a:xfrm>
          <a:prstGeom prst="rect">
            <a:avLst/>
          </a:prstGeom>
          <a:solidFill>
            <a:srgbClr val="C00000">
              <a:alpha val="35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BD03504F-E69F-40AD-826B-64E974E323B8}"/>
              </a:ext>
            </a:extLst>
          </p:cNvPr>
          <p:cNvSpPr/>
          <p:nvPr/>
        </p:nvSpPr>
        <p:spPr>
          <a:xfrm>
            <a:off x="3074139" y="2420888"/>
            <a:ext cx="2131625" cy="216024"/>
          </a:xfrm>
          <a:prstGeom prst="rect">
            <a:avLst/>
          </a:prstGeom>
          <a:solidFill>
            <a:srgbClr val="C00000">
              <a:alpha val="35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6ECDD228-CB75-42F0-9CFB-F7DC20BED9A7}"/>
              </a:ext>
            </a:extLst>
          </p:cNvPr>
          <p:cNvSpPr/>
          <p:nvPr/>
        </p:nvSpPr>
        <p:spPr>
          <a:xfrm>
            <a:off x="5220072" y="2420888"/>
            <a:ext cx="2376264" cy="216024"/>
          </a:xfrm>
          <a:prstGeom prst="rect">
            <a:avLst/>
          </a:prstGeom>
          <a:solidFill>
            <a:srgbClr val="C00000">
              <a:alpha val="35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B520859B-54C1-42BD-A1A1-B1570579CA14}"/>
              </a:ext>
            </a:extLst>
          </p:cNvPr>
          <p:cNvSpPr/>
          <p:nvPr/>
        </p:nvSpPr>
        <p:spPr>
          <a:xfrm>
            <a:off x="7596336" y="2420888"/>
            <a:ext cx="1224137" cy="216024"/>
          </a:xfrm>
          <a:prstGeom prst="rect">
            <a:avLst/>
          </a:prstGeom>
          <a:solidFill>
            <a:srgbClr val="C00000">
              <a:alpha val="35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139EF78-E51C-40F9-A5B2-5E06CCF613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5976" y="3574467"/>
            <a:ext cx="4279744" cy="31617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C71BDDF3-1DCD-4552-831F-7497B3BB18C4}"/>
              </a:ext>
            </a:extLst>
          </p:cNvPr>
          <p:cNvSpPr txBox="1"/>
          <p:nvPr/>
        </p:nvSpPr>
        <p:spPr>
          <a:xfrm>
            <a:off x="827584" y="5057413"/>
            <a:ext cx="3240360" cy="306467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chemeClr val="bg1"/>
                </a:solidFill>
              </a:rPr>
              <a:t>OPERACIONES ÓRGANO MANIOBRA</a:t>
            </a:r>
          </a:p>
        </p:txBody>
      </p:sp>
    </p:spTree>
    <p:extLst>
      <p:ext uri="{BB962C8B-B14F-4D97-AF65-F5344CB8AC3E}">
        <p14:creationId xmlns:p14="http://schemas.microsoft.com/office/powerpoint/2010/main" val="75177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7 L -0.23229 -0.2210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23333 -0.3898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-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3" grpId="0" animBg="1"/>
      <p:bldP spid="3" grpId="1" animBg="1"/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49FFB69-0C30-4A0C-A185-A0C4DD70E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F9005067-6528-41EC-BD75-2D5B70535ED5}"/>
              </a:ext>
            </a:extLst>
          </p:cNvPr>
          <p:cNvGrpSpPr/>
          <p:nvPr/>
        </p:nvGrpSpPr>
        <p:grpSpPr>
          <a:xfrm>
            <a:off x="3727370" y="3107104"/>
            <a:ext cx="5057532" cy="2528766"/>
            <a:chOff x="3777915" y="2988467"/>
            <a:chExt cx="5057532" cy="2528766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xmlns="" id="{72116147-D758-42C4-96DC-48612AF76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7915" y="2988467"/>
              <a:ext cx="5057532" cy="25287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xmlns="" id="{13C32CB1-D747-4C64-A26F-405EBF1C5107}"/>
                </a:ext>
              </a:extLst>
            </p:cNvPr>
            <p:cNvSpPr txBox="1"/>
            <p:nvPr/>
          </p:nvSpPr>
          <p:spPr>
            <a:xfrm>
              <a:off x="3935279" y="5148227"/>
              <a:ext cx="266429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>
                  <a:solidFill>
                    <a:srgbClr val="002060"/>
                  </a:solidFill>
                </a:rPr>
                <a:t>PLANIFICACIÓN OBJETIVOS </a:t>
              </a:r>
            </a:p>
          </p:txBody>
        </p:sp>
      </p:grp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xmlns="" id="{BD452ADB-B8FA-4DE8-8B40-51D6275315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154721"/>
              </p:ext>
            </p:extLst>
          </p:nvPr>
        </p:nvGraphicFramePr>
        <p:xfrm>
          <a:off x="3023428" y="1462758"/>
          <a:ext cx="6120572" cy="4737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z="1050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s-EC" sz="10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1AE6834-4427-4922-94A3-B0FD34ADE2C8}"/>
              </a:ext>
            </a:extLst>
          </p:cNvPr>
          <p:cNvSpPr/>
          <p:nvPr/>
        </p:nvSpPr>
        <p:spPr>
          <a:xfrm>
            <a:off x="0" y="1965716"/>
            <a:ext cx="539552" cy="489228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/>
              <a:t>INTRODUCCIÓN 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AB604A6C-6214-4776-ADB6-E82667DF204E}"/>
              </a:ext>
            </a:extLst>
          </p:cNvPr>
          <p:cNvGrpSpPr/>
          <p:nvPr/>
        </p:nvGrpSpPr>
        <p:grpSpPr>
          <a:xfrm>
            <a:off x="1654784" y="790154"/>
            <a:ext cx="5834432" cy="5694204"/>
            <a:chOff x="1617888" y="863033"/>
            <a:chExt cx="5834432" cy="569420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9C1AFFE8-99A9-4F82-965C-45938D683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17888" y="1760228"/>
              <a:ext cx="5834432" cy="4797009"/>
            </a:xfrm>
            <a:prstGeom prst="rect">
              <a:avLst/>
            </a:prstGeom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xmlns="" id="{251C229B-439D-4414-B2C1-779AEC2408A2}"/>
                </a:ext>
              </a:extLst>
            </p:cNvPr>
            <p:cNvSpPr/>
            <p:nvPr/>
          </p:nvSpPr>
          <p:spPr>
            <a:xfrm>
              <a:off x="3563888" y="863033"/>
              <a:ext cx="168507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POA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B50A0E35-8B88-44C4-A7BD-74C5B7C250EC}"/>
              </a:ext>
            </a:extLst>
          </p:cNvPr>
          <p:cNvGrpSpPr/>
          <p:nvPr/>
        </p:nvGrpSpPr>
        <p:grpSpPr>
          <a:xfrm>
            <a:off x="3697578" y="1609553"/>
            <a:ext cx="3115070" cy="2276475"/>
            <a:chOff x="5213820" y="1717424"/>
            <a:chExt cx="3115070" cy="186854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xmlns="" id="{AFBB9245-E1D0-4E86-BD82-263929CE4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33550" y="1717424"/>
              <a:ext cx="3080114" cy="1804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xmlns="" id="{74689684-F8B3-41AF-A172-EF47AFB93F14}"/>
                </a:ext>
              </a:extLst>
            </p:cNvPr>
            <p:cNvSpPr txBox="1"/>
            <p:nvPr/>
          </p:nvSpPr>
          <p:spPr>
            <a:xfrm>
              <a:off x="5213820" y="3345978"/>
              <a:ext cx="3115070" cy="23999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r>
                <a:rPr lang="es-EC" b="1" dirty="0">
                  <a:solidFill>
                    <a:srgbClr val="FFFF99"/>
                  </a:solidFill>
                </a:rPr>
                <a:t>ÓRGANO DE MANIOBRA </a:t>
              </a:r>
            </a:p>
          </p:txBody>
        </p: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0B2C1D1C-CEAB-41CD-94FA-1E725207AB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9632" y="4412959"/>
            <a:ext cx="2904028" cy="239860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D358A41C-4D76-47F7-B8F9-FBF838488078}"/>
              </a:ext>
            </a:extLst>
          </p:cNvPr>
          <p:cNvGrpSpPr/>
          <p:nvPr/>
        </p:nvGrpSpPr>
        <p:grpSpPr>
          <a:xfrm>
            <a:off x="3727370" y="2620756"/>
            <a:ext cx="3085278" cy="2452148"/>
            <a:chOff x="3703744" y="3789040"/>
            <a:chExt cx="3085278" cy="2452148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xmlns="" id="{72E4DD47-14AA-4024-ABF7-F335BA51E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08908" y="3789040"/>
              <a:ext cx="3080114" cy="23606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xmlns="" id="{8E98C6F7-D093-4C74-AD7E-7F34D386668C}"/>
                </a:ext>
              </a:extLst>
            </p:cNvPr>
            <p:cNvSpPr txBox="1"/>
            <p:nvPr/>
          </p:nvSpPr>
          <p:spPr>
            <a:xfrm>
              <a:off x="3703744" y="5748745"/>
              <a:ext cx="3085278" cy="492443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r>
                <a:rPr lang="es-EC" b="1" dirty="0">
                  <a:solidFill>
                    <a:srgbClr val="FFFF99"/>
                  </a:solidFill>
                </a:rPr>
                <a:t>PRESUPUESTO AJUSTA A TECHOS PRESUPUESTARIOS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39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27153 -0.1347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7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-0.01232 -0.1143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571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0.2467 -0.27431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26" y="-1372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00035 -0.11991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99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0885A67-D7CD-41C2-B439-B5CDE07EC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032C9556-0A7D-4AE7-B57B-D577782BC165}"/>
              </a:ext>
            </a:extLst>
          </p:cNvPr>
          <p:cNvSpPr/>
          <p:nvPr/>
        </p:nvSpPr>
        <p:spPr>
          <a:xfrm>
            <a:off x="3813056" y="901435"/>
            <a:ext cx="5325040" cy="55384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/>
              <a:t>En la preparación de la batalla he encontrado que los planes son inútiles  pero la planificación indispensable. (Eisenhower).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z="1050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s-EC" sz="105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10ACBC9A-71DA-4316-B259-5886FC91D233}"/>
              </a:ext>
            </a:extLst>
          </p:cNvPr>
          <p:cNvGrpSpPr/>
          <p:nvPr/>
        </p:nvGrpSpPr>
        <p:grpSpPr>
          <a:xfrm>
            <a:off x="-397227" y="1667705"/>
            <a:ext cx="9541227" cy="5180774"/>
            <a:chOff x="-828600" y="1933988"/>
            <a:chExt cx="8424936" cy="518077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8580F006-320E-4AA0-B40D-D49340245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981"/>
            <a:stretch/>
          </p:blipFill>
          <p:spPr>
            <a:xfrm>
              <a:off x="-828600" y="1933989"/>
              <a:ext cx="6336704" cy="5180773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xmlns="" id="{C1FA21AF-2DC6-4B6D-9011-DEE9EF51C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641"/>
            <a:stretch/>
          </p:blipFill>
          <p:spPr>
            <a:xfrm>
              <a:off x="5508104" y="1933988"/>
              <a:ext cx="2088232" cy="5180773"/>
            </a:xfrm>
            <a:prstGeom prst="rect">
              <a:avLst/>
            </a:prstGeom>
          </p:spPr>
        </p:pic>
      </p:grp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E623BEFC-0E08-4A45-8BC7-9EC7BF149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5237973"/>
              </p:ext>
            </p:extLst>
          </p:nvPr>
        </p:nvGraphicFramePr>
        <p:xfrm>
          <a:off x="3635896" y="1828383"/>
          <a:ext cx="5328592" cy="4859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55C03B82-F2BE-4D89-AFDF-2C1DCF8ED9F8}"/>
              </a:ext>
            </a:extLst>
          </p:cNvPr>
          <p:cNvSpPr/>
          <p:nvPr/>
        </p:nvSpPr>
        <p:spPr>
          <a:xfrm>
            <a:off x="0" y="1677227"/>
            <a:ext cx="539552" cy="51807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800" b="1" dirty="0"/>
              <a:t>AGENDA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4789B25-FE0A-4024-A3CF-D2274D8AC76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261" y="1707851"/>
            <a:ext cx="905969" cy="90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5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0B47762-D46F-4511-B162-9A5C2CE81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>
                <a:solidFill>
                  <a:schemeClr val="bg1"/>
                </a:solidFill>
              </a:rPr>
              <a:t>CONCLUSIONES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226D3AB-478D-4E70-860C-C14E01DBD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828025"/>
            <a:ext cx="874440" cy="872790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xmlns="" id="{35A99E35-4BBE-4AC5-95F4-E7D3361E8B56}"/>
              </a:ext>
            </a:extLst>
          </p:cNvPr>
          <p:cNvGrpSpPr/>
          <p:nvPr/>
        </p:nvGrpSpPr>
        <p:grpSpPr>
          <a:xfrm>
            <a:off x="683568" y="2320155"/>
            <a:ext cx="8208912" cy="3488498"/>
            <a:chOff x="699" y="1460"/>
            <a:chExt cx="6094601" cy="1281906"/>
          </a:xfrm>
          <a:solidFill>
            <a:schemeClr val="tx1"/>
          </a:solidFill>
        </p:grpSpPr>
        <p:sp>
          <p:nvSpPr>
            <p:cNvPr id="19" name="Rectángulo: esquinas redondeadas 18">
              <a:extLst>
                <a:ext uri="{FF2B5EF4-FFF2-40B4-BE49-F238E27FC236}">
                  <a16:creationId xmlns:a16="http://schemas.microsoft.com/office/drawing/2014/main" xmlns="" id="{8C5A434E-CC2C-4D1F-89D8-C6AFB74B830C}"/>
                </a:ext>
              </a:extLst>
            </p:cNvPr>
            <p:cNvSpPr/>
            <p:nvPr/>
          </p:nvSpPr>
          <p:spPr>
            <a:xfrm>
              <a:off x="699" y="1460"/>
              <a:ext cx="6094601" cy="128190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ángulo: esquinas redondeadas 4">
              <a:extLst>
                <a:ext uri="{FF2B5EF4-FFF2-40B4-BE49-F238E27FC236}">
                  <a16:creationId xmlns:a16="http://schemas.microsoft.com/office/drawing/2014/main" xmlns="" id="{4F9364F0-6DF3-4596-9841-02C3665520B2}"/>
                </a:ext>
              </a:extLst>
            </p:cNvPr>
            <p:cNvSpPr txBox="1"/>
            <p:nvPr/>
          </p:nvSpPr>
          <p:spPr>
            <a:xfrm>
              <a:off x="214545" y="64937"/>
              <a:ext cx="5728051" cy="116426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just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None/>
              </a:pPr>
              <a:r>
                <a:rPr lang="es-EC" sz="1800" b="1" kern="1200" dirty="0"/>
                <a:t>EL RESULTADO DE LA INVESTIGACIÓN MUESTRA QUE LA </a:t>
              </a:r>
              <a:r>
                <a:rPr lang="es-EC" sz="1800" b="1" u="sng" kern="1200" dirty="0">
                  <a:solidFill>
                    <a:srgbClr val="FFFFCC"/>
                  </a:solidFill>
                </a:rPr>
                <a:t>INESTABILIDAD PRESUPUESTARIA EN EL PERÍODO DE ESTUDIO 2008-2018, CUYA VARIACIÓN EN PROMEDIO FUE DEL 17,0</a:t>
              </a:r>
              <a:r>
                <a:rPr lang="es-EC" sz="1800" b="1" kern="1200" dirty="0">
                  <a:solidFill>
                    <a:srgbClr val="FFFFCC"/>
                  </a:solidFill>
                </a:rPr>
                <a:t>1%</a:t>
              </a:r>
              <a:r>
                <a:rPr lang="es-EC" sz="1800" b="1" kern="1200" dirty="0">
                  <a:solidFill>
                    <a:srgbClr val="FF0000"/>
                  </a:solidFill>
                </a:rPr>
                <a:t> </a:t>
              </a:r>
              <a:r>
                <a:rPr lang="es-EC" sz="1800" b="1" kern="1200" dirty="0"/>
                <a:t>, Y QUE RELACIONADA CON EL NIVEL DEL ALISTAMIENTO OPERACIONAL DE LA AVIACIÓN NAVAL, EL CUAL SE COMPONE DE DIFERENTES VARIABLES, SIENDO LAS MÁS SIGNIFICATIVAS EL ENTRENAMIENTO Y LA CAPACIDAD OPERATIVA, </a:t>
              </a:r>
              <a:r>
                <a:rPr lang="es-EC" sz="1800" b="1" u="sng" kern="1200" dirty="0">
                  <a:solidFill>
                    <a:srgbClr val="FFFFCC"/>
                  </a:solidFill>
                </a:rPr>
                <a:t>EVOLUCIONÓ EN LA MISMA TENDENCIA ESTADÍSTICA QUE EL  PRESUPUESTO, LIMITANDO LA DISPONIBILIDAD DE HORAS REQUERIDAS EN EL ENTRENAMIENTO</a:t>
              </a:r>
              <a:r>
                <a:rPr lang="es-EC" sz="1800" b="1" kern="1200" dirty="0">
                  <a:solidFill>
                    <a:srgbClr val="FFFFCC"/>
                  </a:solidFill>
                </a:rPr>
                <a:t> </a:t>
              </a:r>
              <a:r>
                <a:rPr lang="es-EC" sz="1800" b="1" kern="1200" dirty="0"/>
                <a:t>OPERATIVO ESPECIALMENTE EN AQUELLAS TAREAS RELACIONADAS CON EL ROL MILITAR O DE ÓRGANO DE MANIOBRA Y DISMINUYENDO DRÁSTICAMENTE LOS ÍNDICES DE CAPACIDAD OPERATIVA POR LA POCA DISPONIBILIDAD DE MEDIOS AERONAVALES PARA  CUMPLIR DISTINTAS MISIONES DE VUELO.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3F392460-1BA4-4C76-8182-4EB6E9494535}"/>
              </a:ext>
            </a:extLst>
          </p:cNvPr>
          <p:cNvGrpSpPr/>
          <p:nvPr/>
        </p:nvGrpSpPr>
        <p:grpSpPr>
          <a:xfrm>
            <a:off x="613128" y="2696252"/>
            <a:ext cx="8349792" cy="2736304"/>
            <a:chOff x="699" y="1460"/>
            <a:chExt cx="6094601" cy="1281906"/>
          </a:xfrm>
          <a:solidFill>
            <a:schemeClr val="tx1"/>
          </a:solidFill>
        </p:grpSpPr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xmlns="" id="{48AB7F0A-43F8-4149-88BD-0925C338FE92}"/>
                </a:ext>
              </a:extLst>
            </p:cNvPr>
            <p:cNvSpPr/>
            <p:nvPr/>
          </p:nvSpPr>
          <p:spPr>
            <a:xfrm>
              <a:off x="699" y="1460"/>
              <a:ext cx="6094601" cy="128190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ángulo: esquinas redondeadas 4">
              <a:extLst>
                <a:ext uri="{FF2B5EF4-FFF2-40B4-BE49-F238E27FC236}">
                  <a16:creationId xmlns:a16="http://schemas.microsoft.com/office/drawing/2014/main" xmlns="" id="{E32A3C87-26C4-4319-86CD-91C002AB2577}"/>
                </a:ext>
              </a:extLst>
            </p:cNvPr>
            <p:cNvSpPr txBox="1"/>
            <p:nvPr/>
          </p:nvSpPr>
          <p:spPr>
            <a:xfrm>
              <a:off x="214545" y="64937"/>
              <a:ext cx="5728051" cy="116426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just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None/>
              </a:pPr>
              <a:r>
                <a:rPr lang="es-EC" sz="2000" b="1" dirty="0"/>
                <a:t>EL ANÁLISIS DE LOS DATOS OBTENIDOS </a:t>
              </a:r>
              <a:r>
                <a:rPr lang="es-EC" sz="2000" b="1" u="sng" dirty="0">
                  <a:solidFill>
                    <a:srgbClr val="FFFFCC"/>
                  </a:solidFill>
                </a:rPr>
                <a:t>DEMOSTRÓ QUE LA TENDENCIA DEL PRESUPUESTO EN LA LÍNEA DE TIEMPO OBSERVADA Y SU INESTABILIDAD, REPERCUTIÓ EN AQUELLAS MISIONES Y TAREAS  ORIENTADAS HACIA EL ÓRGANO DE MANIOBRA</a:t>
              </a:r>
              <a:r>
                <a:rPr lang="es-EC" sz="2000" b="1" dirty="0"/>
                <a:t>, IMPIDIENDO QUE EL ENTRENAMIENTO OPERATIVO FORTALEZCA LAS OPERACIONES DOCTRINARIAMENTE CONTEMPLADAS DENTRO DEL ROL MILITAR Y ORIENTANDO LOS POCOS MEDIOS DISPONIBLES HACIA EL EJERCICIO COMO AUTORIDAD MARÍTIMA. </a:t>
              </a:r>
              <a:endParaRPr lang="es-EC" sz="3200" b="1" kern="1200" dirty="0"/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xmlns="" id="{4382FB6E-FCEF-4F92-8C5F-780BB6AAC316}"/>
              </a:ext>
            </a:extLst>
          </p:cNvPr>
          <p:cNvGrpSpPr/>
          <p:nvPr/>
        </p:nvGrpSpPr>
        <p:grpSpPr>
          <a:xfrm>
            <a:off x="605448" y="2706189"/>
            <a:ext cx="8349792" cy="2736304"/>
            <a:chOff x="699" y="1460"/>
            <a:chExt cx="6094601" cy="1281906"/>
          </a:xfrm>
          <a:solidFill>
            <a:schemeClr val="tx1"/>
          </a:solidFill>
        </p:grpSpPr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xmlns="" id="{6FF35D00-B25F-4D03-AE12-32CED597278A}"/>
                </a:ext>
              </a:extLst>
            </p:cNvPr>
            <p:cNvSpPr/>
            <p:nvPr/>
          </p:nvSpPr>
          <p:spPr>
            <a:xfrm>
              <a:off x="699" y="1460"/>
              <a:ext cx="6094601" cy="128190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ángulo: esquinas redondeadas 4">
              <a:extLst>
                <a:ext uri="{FF2B5EF4-FFF2-40B4-BE49-F238E27FC236}">
                  <a16:creationId xmlns:a16="http://schemas.microsoft.com/office/drawing/2014/main" xmlns="" id="{100C41D2-39F8-4B59-8B27-00BB2C556A3A}"/>
                </a:ext>
              </a:extLst>
            </p:cNvPr>
            <p:cNvSpPr txBox="1"/>
            <p:nvPr/>
          </p:nvSpPr>
          <p:spPr>
            <a:xfrm>
              <a:off x="214545" y="64937"/>
              <a:ext cx="5728051" cy="116426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/>
              <a:r>
                <a:rPr lang="es-EC" sz="2000" b="1" u="sng" dirty="0">
                  <a:solidFill>
                    <a:srgbClr val="FFFFCC"/>
                  </a:solidFill>
                </a:rPr>
                <a:t>LA CAPACIDAD OPERATIVA DE LA AVIACIÓN NAVAL </a:t>
              </a:r>
              <a:r>
                <a:rPr lang="es-EC" sz="2000" b="1" dirty="0"/>
                <a:t>DURANTE EL PERÍODO 2008-2018, LLEGO A PRESENTAR NIVELES DE ALISTAMIENTO INFERIORES AL 35%, </a:t>
              </a:r>
              <a:r>
                <a:rPr lang="es-EC" sz="2000" b="1" u="sng" dirty="0">
                  <a:solidFill>
                    <a:srgbClr val="FFFFCC"/>
                  </a:solidFill>
                </a:rPr>
                <a:t>CUYO PROMEDIO GENERAL MANTUVO LA MISMA TENDENCIA QUE LA VARIACIÓN DE LAS OPERACIONES DE ENTRENAMIENTO, PERMITIDO EVIDENCIAR QUE LA RELACIÓN CON EL PRESUPUESTO ES DIRECTAMENTE PROPORCIONAL</a:t>
              </a:r>
              <a:r>
                <a:rPr lang="es-EC" sz="2000" b="1" dirty="0"/>
                <a:t> Y ESTE INCIDE EN GRAN MEDIDA EN EL ESTADO GENERAL DEL NIVEL DE ALISTAMIENTO OPERACIONAL.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xmlns="" id="{F43CCE0B-9377-4BCD-8433-0CC6D862E061}"/>
              </a:ext>
            </a:extLst>
          </p:cNvPr>
          <p:cNvGrpSpPr/>
          <p:nvPr/>
        </p:nvGrpSpPr>
        <p:grpSpPr>
          <a:xfrm>
            <a:off x="613128" y="2696252"/>
            <a:ext cx="8279352" cy="3008609"/>
            <a:chOff x="699" y="1460"/>
            <a:chExt cx="6094601" cy="1281906"/>
          </a:xfrm>
          <a:solidFill>
            <a:schemeClr val="tx1"/>
          </a:solidFill>
        </p:grpSpPr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xmlns="" id="{97F5E1ED-71FE-46FD-9166-1D220170F086}"/>
                </a:ext>
              </a:extLst>
            </p:cNvPr>
            <p:cNvSpPr/>
            <p:nvPr/>
          </p:nvSpPr>
          <p:spPr>
            <a:xfrm>
              <a:off x="699" y="1460"/>
              <a:ext cx="6094601" cy="128190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ángulo: esquinas redondeadas 4">
              <a:extLst>
                <a:ext uri="{FF2B5EF4-FFF2-40B4-BE49-F238E27FC236}">
                  <a16:creationId xmlns:a16="http://schemas.microsoft.com/office/drawing/2014/main" xmlns="" id="{4C4E8026-CE5E-496E-A3E9-9F46D9EAFCC1}"/>
                </a:ext>
              </a:extLst>
            </p:cNvPr>
            <p:cNvSpPr txBox="1"/>
            <p:nvPr/>
          </p:nvSpPr>
          <p:spPr>
            <a:xfrm>
              <a:off x="198488" y="424295"/>
              <a:ext cx="5728051" cy="7785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algn="just"/>
              <a:r>
                <a:rPr lang="es-EC" sz="1800" b="1" u="sng" dirty="0">
                  <a:solidFill>
                    <a:srgbClr val="FFFFCC"/>
                  </a:solidFill>
                </a:rPr>
                <a:t>LA ACTUAL PLANIFICACIÓN OPERATIVA </a:t>
              </a:r>
              <a:r>
                <a:rPr lang="es-EC" sz="1800" b="1" dirty="0"/>
                <a:t>REPRESENTADA POR UN PLAN OPERATIVO ANUAL POA, EL CUAL </a:t>
              </a:r>
              <a:r>
                <a:rPr lang="es-EC" sz="1800" b="1" u="sng" dirty="0">
                  <a:solidFill>
                    <a:srgbClr val="FFFFCC"/>
                  </a:solidFill>
                </a:rPr>
                <a:t>EMPLEA UNA PLANIFICACIÓN DISEÑADA POR TECHOS PRESUPUESTARIOS, DONDE LOS ÍNDICES DE CUMPLIMIENTO MUESTRAN UNA EJECUCIÓN DEL 100% </a:t>
              </a:r>
              <a:r>
                <a:rPr lang="es-EC" sz="1800" b="1" dirty="0"/>
                <a:t>Y EN ALGUNOS CASOS MAYOR, </a:t>
              </a:r>
              <a:r>
                <a:rPr lang="es-EC" sz="1800" b="1" u="sng" dirty="0">
                  <a:solidFill>
                    <a:srgbClr val="FFFFCC"/>
                  </a:solidFill>
                </a:rPr>
                <a:t>IMPIDE CONOCER LA VERDADERA SITUACIÓN OPERATIVA DEL PERSONAL Y EL MATERIAL, REFLEJANDO RESULTADOS QUE NO SON REALES</a:t>
              </a:r>
              <a:r>
                <a:rPr lang="es-EC" sz="1800" b="1" dirty="0"/>
                <a:t>, NI QUE SE AJUSTAN CON LOS ÍNDICES MACROS DE LAS VARIABLES QUE CONFORMAN EL ALISTAMIENTO OPERACIONAL, CUYA PLANIFICACIÓN OPERATIVA REAL EN PROMEDIO NO ES MAYOR AL 55%, DE SU CUMPLIMIENTO ANUAL</a:t>
              </a:r>
              <a:r>
                <a:rPr lang="es-EC" sz="1800" dirty="0"/>
                <a:t>.</a:t>
              </a:r>
            </a:p>
            <a:p>
              <a:pPr lvl="0" algn="just"/>
              <a:endParaRPr lang="es-EC" sz="3200" b="1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xmlns="" id="{5E516BA1-3FEE-410D-978D-93F052E4DE07}"/>
              </a:ext>
            </a:extLst>
          </p:cNvPr>
          <p:cNvGrpSpPr/>
          <p:nvPr/>
        </p:nvGrpSpPr>
        <p:grpSpPr>
          <a:xfrm>
            <a:off x="640668" y="2356086"/>
            <a:ext cx="8279352" cy="3456384"/>
            <a:chOff x="699" y="1460"/>
            <a:chExt cx="6094601" cy="1281906"/>
          </a:xfrm>
          <a:solidFill>
            <a:schemeClr val="tx1"/>
          </a:solidFill>
        </p:grpSpPr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xmlns="" id="{EF44C1BF-FBFA-4037-967A-5BF3965D3B18}"/>
                </a:ext>
              </a:extLst>
            </p:cNvPr>
            <p:cNvSpPr/>
            <p:nvPr/>
          </p:nvSpPr>
          <p:spPr>
            <a:xfrm>
              <a:off x="699" y="1460"/>
              <a:ext cx="6094601" cy="128190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ángulo: esquinas redondeadas 4">
              <a:extLst>
                <a:ext uri="{FF2B5EF4-FFF2-40B4-BE49-F238E27FC236}">
                  <a16:creationId xmlns:a16="http://schemas.microsoft.com/office/drawing/2014/main" xmlns="" id="{A4067774-25C0-4966-83E0-6B9642C34E13}"/>
                </a:ext>
              </a:extLst>
            </p:cNvPr>
            <p:cNvSpPr txBox="1"/>
            <p:nvPr/>
          </p:nvSpPr>
          <p:spPr>
            <a:xfrm>
              <a:off x="198488" y="433381"/>
              <a:ext cx="5728051" cy="6671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just"/>
              <a:r>
                <a:rPr lang="es-EC" sz="1800" b="1" u="sng" dirty="0">
                  <a:solidFill>
                    <a:srgbClr val="FFFFCC"/>
                  </a:solidFill>
                </a:rPr>
                <a:t>LA TENDENCIA DE LA PLANIFICACIÓN OPERATIVA </a:t>
              </a:r>
              <a:r>
                <a:rPr lang="es-EC" sz="1800" b="1" dirty="0"/>
                <a:t>DE LA AVIACIÓN NAVAL, LA CUAL ES MANTENER NIVELES DE CUMPLIMIENTO DE UN </a:t>
              </a:r>
              <a:r>
                <a:rPr lang="es-EC" sz="1800" b="1" u="sng" dirty="0">
                  <a:solidFill>
                    <a:srgbClr val="FFFFCC"/>
                  </a:solidFill>
                </a:rPr>
                <a:t>POA REAL QUE SE ENCUENTRE ENTRE 60% Y 67%,  </a:t>
              </a:r>
              <a:r>
                <a:rPr lang="es-EC" sz="1800" b="1" dirty="0"/>
                <a:t>DENTRO DE EN UN ESCENARIO PRONÓSTICO, CON UN HORIZONTE DE 5 AÑOS, </a:t>
              </a:r>
              <a:r>
                <a:rPr lang="es-EC" sz="1800" b="1" u="sng" dirty="0">
                  <a:solidFill>
                    <a:srgbClr val="FFFFCC"/>
                  </a:solidFill>
                </a:rPr>
                <a:t>PERMITE DETERMINAR QUE DEBE EXISTIR UN PLAN OPERATIVO ANUAL QUE ESTE ORIENTADO POR OBJETIVOS, EL CUAL INCLUYA PARA SUS OPERACIONES, EL ALINEAMIENTO ESTRATÉGICO, SOSTENIMIENTO, ESTRUCTURA PROGRAMÁTICA Y SU CORRESPONDIENTE EVALUACIÓN</a:t>
              </a:r>
              <a:r>
                <a:rPr lang="es-EC" sz="1800" b="1" dirty="0"/>
                <a:t>, CUYAS METAS, ESTÉN ORIENTADAS HACIA LOS OBJETIVOS DEL NIVEL OPERACIONAL, Y RELACIONADOS CON LOS RECURSOS ECONÓMICOS DISPONIBLES, QUE REFLEJEN LOS VERDADEROS ÍNDICES DE LAS VARIABLES QUE CONFORMAN EL  ALISTAMIENTO OPERACIONAL. </a:t>
              </a:r>
            </a:p>
            <a:p>
              <a:pPr lvl="0" algn="just"/>
              <a:endParaRPr lang="es-EC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604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BB83FDC-A676-41BE-BCCC-07C95A492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9144000" cy="66751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>
                <a:solidFill>
                  <a:schemeClr val="bg1"/>
                </a:solidFill>
              </a:rPr>
              <a:t>RECOMENDACIONES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3C02A99-A9EF-4539-B6C8-B7FB58A71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62" y="2493533"/>
            <a:ext cx="1126081" cy="11260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40" name="Grupo 39">
            <a:extLst>
              <a:ext uri="{FF2B5EF4-FFF2-40B4-BE49-F238E27FC236}">
                <a16:creationId xmlns:a16="http://schemas.microsoft.com/office/drawing/2014/main" xmlns="" id="{C51BC708-2625-4661-B5CD-2CBC70A52BE2}"/>
              </a:ext>
            </a:extLst>
          </p:cNvPr>
          <p:cNvGrpSpPr/>
          <p:nvPr/>
        </p:nvGrpSpPr>
        <p:grpSpPr>
          <a:xfrm>
            <a:off x="1943125" y="2320616"/>
            <a:ext cx="6984776" cy="1471916"/>
            <a:chOff x="1076960" y="1554480"/>
            <a:chExt cx="5019040" cy="1016000"/>
          </a:xfrm>
          <a:solidFill>
            <a:schemeClr val="tx2">
              <a:lumMod val="50000"/>
            </a:schemeClr>
          </a:solidFill>
        </p:grpSpPr>
        <p:sp>
          <p:nvSpPr>
            <p:cNvPr id="41" name="Rectángulo: esquinas redondeadas 40">
              <a:extLst>
                <a:ext uri="{FF2B5EF4-FFF2-40B4-BE49-F238E27FC236}">
                  <a16:creationId xmlns:a16="http://schemas.microsoft.com/office/drawing/2014/main" xmlns="" id="{B405197A-B208-4660-89BB-AB8022C1B298}"/>
                </a:ext>
              </a:extLst>
            </p:cNvPr>
            <p:cNvSpPr/>
            <p:nvPr/>
          </p:nvSpPr>
          <p:spPr>
            <a:xfrm>
              <a:off x="1076960" y="1554480"/>
              <a:ext cx="5019040" cy="1016000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ectángulo: esquinas redondeadas 4">
              <a:extLst>
                <a:ext uri="{FF2B5EF4-FFF2-40B4-BE49-F238E27FC236}">
                  <a16:creationId xmlns:a16="http://schemas.microsoft.com/office/drawing/2014/main" xmlns="" id="{FBD134E0-2266-499D-B4D5-151E479B78D6}"/>
                </a:ext>
              </a:extLst>
            </p:cNvPr>
            <p:cNvSpPr txBox="1"/>
            <p:nvPr/>
          </p:nvSpPr>
          <p:spPr>
            <a:xfrm>
              <a:off x="1126566" y="1604086"/>
              <a:ext cx="4919828" cy="9167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lvl="0" indent="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None/>
              </a:pPr>
              <a:r>
                <a:rPr lang="es-EC" sz="1600" b="1" kern="1200" dirty="0">
                  <a:solidFill>
                    <a:srgbClr val="FFFFCC"/>
                  </a:solidFill>
                </a:rPr>
                <a:t>MODIFICAR  EL PROCESO DE PLANIFICACIÓN DE LOS REPARTOS OPERATIVOS, DE UNA PLANIFICACIÓN POR TECHOS PRESUPUESTARIOS POR UNA PLANIFICACIÓN POR OBJETIVOS INSTITUCIONALES QUE SE AJUSTE A LOS RECURSOS ECONÓMICOS DISPONIBLES.</a:t>
              </a: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3EF515E-12C6-4CE6-9AA8-F3F6D4C30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62" y="4730976"/>
            <a:ext cx="1126081" cy="1126081"/>
          </a:xfrm>
          <a:prstGeom prst="rect">
            <a:avLst/>
          </a:prstGeom>
        </p:spPr>
      </p:pic>
      <p:grpSp>
        <p:nvGrpSpPr>
          <p:cNvPr id="43" name="Grupo 42">
            <a:extLst>
              <a:ext uri="{FF2B5EF4-FFF2-40B4-BE49-F238E27FC236}">
                <a16:creationId xmlns:a16="http://schemas.microsoft.com/office/drawing/2014/main" xmlns="" id="{1F66CEEA-C384-4329-B6B9-C09C0DB9D2A9}"/>
              </a:ext>
            </a:extLst>
          </p:cNvPr>
          <p:cNvGrpSpPr/>
          <p:nvPr/>
        </p:nvGrpSpPr>
        <p:grpSpPr>
          <a:xfrm>
            <a:off x="1943125" y="4558059"/>
            <a:ext cx="7093371" cy="1471916"/>
            <a:chOff x="1076960" y="2692400"/>
            <a:chExt cx="5019040" cy="1016000"/>
          </a:xfrm>
          <a:solidFill>
            <a:schemeClr val="tx2">
              <a:lumMod val="50000"/>
            </a:schemeClr>
          </a:solidFill>
        </p:grpSpPr>
        <p:sp>
          <p:nvSpPr>
            <p:cNvPr id="44" name="Rectángulo: esquinas redondeadas 43">
              <a:extLst>
                <a:ext uri="{FF2B5EF4-FFF2-40B4-BE49-F238E27FC236}">
                  <a16:creationId xmlns:a16="http://schemas.microsoft.com/office/drawing/2014/main" xmlns="" id="{7C653E5F-8EE4-4066-9BEE-CAEB62CEAE08}"/>
                </a:ext>
              </a:extLst>
            </p:cNvPr>
            <p:cNvSpPr/>
            <p:nvPr/>
          </p:nvSpPr>
          <p:spPr>
            <a:xfrm>
              <a:off x="1076960" y="2692400"/>
              <a:ext cx="5019040" cy="1016000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ectángulo: esquinas redondeadas 4">
              <a:extLst>
                <a:ext uri="{FF2B5EF4-FFF2-40B4-BE49-F238E27FC236}">
                  <a16:creationId xmlns:a16="http://schemas.microsoft.com/office/drawing/2014/main" xmlns="" id="{A4E695FD-7954-4383-AF99-E1A7C2A5807E}"/>
                </a:ext>
              </a:extLst>
            </p:cNvPr>
            <p:cNvSpPr txBox="1"/>
            <p:nvPr/>
          </p:nvSpPr>
          <p:spPr>
            <a:xfrm>
              <a:off x="1126566" y="2742006"/>
              <a:ext cx="4919828" cy="9167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just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None/>
              </a:pPr>
              <a:r>
                <a:rPr lang="es-EC" sz="1600" b="1" kern="1200" dirty="0">
                  <a:solidFill>
                    <a:srgbClr val="FFFFCC"/>
                  </a:solidFill>
                </a:rPr>
                <a:t>CONSIDERAR LA PROPUESTA PLANTEADA, EN ESTE DOCUMENTO Y QUE ESTÁ RELACIONADA CON EL MODELO DE UN PLAN OPERATIVO DISEÑADO POR OBJETIVOS, EL CUAL CONSIDERA 4 COMPONENTES BÁSICOS LOS CUALES SON: ALINEAMIENTO ESTRATÉGICO, SOSTENIMIENTO, ESTRUCTURA PROGRAMÁTICA Y LA EVALUACIÓN.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45838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552946-CE52-45AF-9219-A1FC7676C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775"/>
            <a:ext cx="9144000" cy="6858000"/>
          </a:xfrm>
          <a:prstGeom prst="rect">
            <a:avLst/>
          </a:prstGeom>
        </p:spPr>
      </p:pic>
      <p:sp>
        <p:nvSpPr>
          <p:cNvPr id="501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E4F67-4200-4FE2-B351-45D466763E12}" type="slidenum">
              <a:rPr kumimoji="0" lang="es-ES" altLang="es-EC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s-ES" altLang="es-EC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09582" y="2905982"/>
            <a:ext cx="7524836" cy="769441"/>
          </a:xfrm>
          <a:prstGeom prst="rect">
            <a:avLst/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altLang="es-EC" sz="4400" b="1" dirty="0">
                <a:cs typeface="Times New Roman" panose="02020603050405020304" pitchFamily="18" charset="0"/>
              </a:rPr>
              <a:t>MUCHAS GRACIAS </a:t>
            </a:r>
            <a:endParaRPr kumimoji="0" lang="es-ES_tradnl" altLang="es-EC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34201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ED19A78-1B3B-4B08-97F1-252818526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z="1050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s-EC" sz="10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1AE6834-4427-4922-94A3-B0FD34ADE2C8}"/>
              </a:ext>
            </a:extLst>
          </p:cNvPr>
          <p:cNvSpPr/>
          <p:nvPr/>
        </p:nvSpPr>
        <p:spPr>
          <a:xfrm>
            <a:off x="0" y="1965716"/>
            <a:ext cx="539552" cy="489228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/>
              <a:t>INTRODUCCIÓN 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xmlns="" id="{8CBD075B-DDA7-4601-8330-F0AF3B999B58}"/>
              </a:ext>
            </a:extLst>
          </p:cNvPr>
          <p:cNvGrpSpPr/>
          <p:nvPr/>
        </p:nvGrpSpPr>
        <p:grpSpPr>
          <a:xfrm>
            <a:off x="1624062" y="980728"/>
            <a:ext cx="7412434" cy="1086349"/>
            <a:chOff x="1115615" y="5270001"/>
            <a:chExt cx="7412434" cy="1086349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xmlns="" id="{E9AA623A-DE24-4AE6-AA6E-19CACDC9A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15" y="5270002"/>
              <a:ext cx="1948607" cy="10863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" descr="Resultado de imagen para AVIACION NAVAL ECUADOR">
              <a:extLst>
                <a:ext uri="{FF2B5EF4-FFF2-40B4-BE49-F238E27FC236}">
                  <a16:creationId xmlns:a16="http://schemas.microsoft.com/office/drawing/2014/main" xmlns="" id="{483CFFAF-54DC-468D-9F1E-0D88F6A28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757" y="5270002"/>
              <a:ext cx="1726267" cy="10863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Resultado de imagen para AVIACION NAVAL ECUADOR">
              <a:extLst>
                <a:ext uri="{FF2B5EF4-FFF2-40B4-BE49-F238E27FC236}">
                  <a16:creationId xmlns:a16="http://schemas.microsoft.com/office/drawing/2014/main" xmlns="" id="{CE534F05-EF44-4502-A6C0-4C28021A5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788024" y="5270002"/>
              <a:ext cx="2016224" cy="10863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https://pbs.twimg.com/media/CBZPv_mXIAAtWyU.jpg">
              <a:extLst>
                <a:ext uri="{FF2B5EF4-FFF2-40B4-BE49-F238E27FC236}">
                  <a16:creationId xmlns:a16="http://schemas.microsoft.com/office/drawing/2014/main" xmlns="" id="{7D762152-DEB7-404D-9733-F5B440496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920" y="5270001"/>
              <a:ext cx="1752129" cy="10863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4" name="3 Gráfico">
            <a:extLst>
              <a:ext uri="{FF2B5EF4-FFF2-40B4-BE49-F238E27FC236}">
                <a16:creationId xmlns:a16="http://schemas.microsoft.com/office/drawing/2014/main" xmlns="" id="{8B0D6156-AF8F-4AC5-AB7B-403971A1D6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2400593"/>
              </p:ext>
            </p:extLst>
          </p:nvPr>
        </p:nvGraphicFramePr>
        <p:xfrm>
          <a:off x="1342927" y="2708920"/>
          <a:ext cx="7269092" cy="3439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F9C8E141-F23F-4B23-9780-A3D615760B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60" y="4045218"/>
            <a:ext cx="5112568" cy="274494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1779F331-84F1-4A58-95FE-9B853B65A8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3686" y="3975986"/>
            <a:ext cx="6284697" cy="2549358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F1D813BB-1F73-495B-8EFA-6F227A9B3AD1}"/>
              </a:ext>
            </a:extLst>
          </p:cNvPr>
          <p:cNvSpPr/>
          <p:nvPr/>
        </p:nvSpPr>
        <p:spPr>
          <a:xfrm>
            <a:off x="4814695" y="5078794"/>
            <a:ext cx="37973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28.6%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6F866554-31AB-48A9-AF3C-4C37CB770C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576" y="4294585"/>
            <a:ext cx="3573730" cy="21353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95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26528 -0.1981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4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16146 -0.3717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40741E-7 L 0.1941 -0.10394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5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24" grpId="1">
        <p:bldAsOne/>
      </p:bldGraphic>
      <p:bldGraphic spid="24" grpId="2">
        <p:bldAsOne/>
      </p:bldGraphic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6F1FC42-E546-4C21-A9A6-EE99059C7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B573D75-E41B-43B4-8DC4-5C54E74FE8EC}"/>
              </a:ext>
            </a:extLst>
          </p:cNvPr>
          <p:cNvSpPr/>
          <p:nvPr/>
        </p:nvSpPr>
        <p:spPr>
          <a:xfrm>
            <a:off x="0" y="1965716"/>
            <a:ext cx="539552" cy="489228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/>
              <a:t>INTRODUCCIÓN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E2A4E9A-B200-47D9-B537-A73E21EA9AD1}"/>
              </a:ext>
            </a:extLst>
          </p:cNvPr>
          <p:cNvSpPr txBox="1"/>
          <p:nvPr/>
        </p:nvSpPr>
        <p:spPr>
          <a:xfrm>
            <a:off x="3491880" y="908720"/>
            <a:ext cx="226825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800" b="1" dirty="0"/>
              <a:t>PROPÓSITO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5A32A108-A7E1-49E8-BCAF-2B186CFCF5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8195079"/>
              </p:ext>
            </p:extLst>
          </p:nvPr>
        </p:nvGraphicFramePr>
        <p:xfrm>
          <a:off x="971600" y="1484784"/>
          <a:ext cx="806489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876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A1D9A9-8215-4111-8138-9E2D98C00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CFA1D9A9-8215-4111-8138-9E2D98C003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426AC41-F7CF-4EBC-9B2F-4F8773502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0426AC41-F7CF-4EBC-9B2F-4F8773502F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8213D5-6603-41B4-8F7C-D9DC4E3836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graphicEl>
                                              <a:dgm id="{F08213D5-6603-41B4-8F7C-D9DC4E3836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848B67-FCD8-42A9-9406-7798642406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C5848B67-FCD8-42A9-9406-7798642406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C64BC6-3548-477E-B6FE-87FCD13D2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3CC64BC6-3548-477E-B6FE-87FCD13D28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FF0C6A0-5E06-4DE6-9127-D48663BAD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2FF0C6A0-5E06-4DE6-9127-D48663BAD5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08D8501-896D-4788-BE13-099515CEFE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508D8501-896D-4788-BE13-099515CEFE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8E01D9C-362B-4CB3-90E4-CDE0529F0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98E01D9C-362B-4CB3-90E4-CDE0529F0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58B0DEC-AD83-47AF-9265-09C1F93B2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032C9556-0A7D-4AE7-B57B-D577782BC165}"/>
              </a:ext>
            </a:extLst>
          </p:cNvPr>
          <p:cNvSpPr/>
          <p:nvPr/>
        </p:nvSpPr>
        <p:spPr>
          <a:xfrm>
            <a:off x="3813056" y="901435"/>
            <a:ext cx="5325040" cy="55384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/>
              <a:t>En la preparación de la batalla he encontrado que los planes son inútiles  pero la planificación indispensable. (Eisenhower).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z="1050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s-EC" sz="105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10ACBC9A-71DA-4316-B259-5886FC91D233}"/>
              </a:ext>
            </a:extLst>
          </p:cNvPr>
          <p:cNvGrpSpPr/>
          <p:nvPr/>
        </p:nvGrpSpPr>
        <p:grpSpPr>
          <a:xfrm>
            <a:off x="-397227" y="1667705"/>
            <a:ext cx="9541227" cy="5180774"/>
            <a:chOff x="-828600" y="1933988"/>
            <a:chExt cx="8424936" cy="518077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8580F006-320E-4AA0-B40D-D49340245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981"/>
            <a:stretch/>
          </p:blipFill>
          <p:spPr>
            <a:xfrm>
              <a:off x="-828600" y="1933989"/>
              <a:ext cx="6336704" cy="5180773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xmlns="" id="{C1FA21AF-2DC6-4B6D-9011-DEE9EF51C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641"/>
            <a:stretch/>
          </p:blipFill>
          <p:spPr>
            <a:xfrm>
              <a:off x="5508104" y="1933988"/>
              <a:ext cx="2088232" cy="5180773"/>
            </a:xfrm>
            <a:prstGeom prst="rect">
              <a:avLst/>
            </a:prstGeom>
          </p:spPr>
        </p:pic>
      </p:grp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E623BEFC-0E08-4A45-8BC7-9EC7BF149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4228003"/>
              </p:ext>
            </p:extLst>
          </p:nvPr>
        </p:nvGraphicFramePr>
        <p:xfrm>
          <a:off x="3635896" y="1828383"/>
          <a:ext cx="5328592" cy="4859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55C03B82-F2BE-4D89-AFDF-2C1DCF8ED9F8}"/>
              </a:ext>
            </a:extLst>
          </p:cNvPr>
          <p:cNvSpPr/>
          <p:nvPr/>
        </p:nvSpPr>
        <p:spPr>
          <a:xfrm>
            <a:off x="0" y="1677227"/>
            <a:ext cx="539552" cy="51807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800" b="1" dirty="0"/>
              <a:t>AGENDA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4789B25-FE0A-4024-A3CF-D2274D8AC76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261" y="1707851"/>
            <a:ext cx="905969" cy="90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7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graphicEl>
                                              <a:dgm id="{2540AA98-1E2B-4B16-9828-6A9E8B8B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CF16330-F654-4D62-B399-CC2DCDFF2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57FF4C37-FDB5-43EA-A474-DBBF62ABC1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5C71BA2E-6981-4A5E-9DFB-25FE5BB5DF8B}"/>
              </a:ext>
            </a:extLst>
          </p:cNvPr>
          <p:cNvSpPr/>
          <p:nvPr/>
        </p:nvSpPr>
        <p:spPr>
          <a:xfrm>
            <a:off x="1187624" y="2851922"/>
            <a:ext cx="2160240" cy="2088232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r>
              <a:rPr lang="es-EC" b="1" dirty="0">
                <a:solidFill>
                  <a:schemeClr val="bg1"/>
                </a:solidFill>
              </a:rPr>
              <a:t>ELABORAR PLAN DE MEJORA CUMPLIMIENTO DE OPERACIONES POR OBJETIVOS 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759C2494-993D-443B-A170-970A201649BF}"/>
              </a:ext>
            </a:extLst>
          </p:cNvPr>
          <p:cNvSpPr/>
          <p:nvPr/>
        </p:nvSpPr>
        <p:spPr>
          <a:xfrm>
            <a:off x="1187624" y="2824538"/>
            <a:ext cx="2160240" cy="2088232"/>
          </a:xfrm>
          <a:prstGeom prst="ellipse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r>
              <a:rPr lang="es-EC" b="1" dirty="0">
                <a:solidFill>
                  <a:srgbClr val="FFFF99"/>
                </a:solidFill>
              </a:rPr>
              <a:t>DEFINIR EL NIVEL DE ALISTAMIENTO OPERACIONAL DE LA AVIACIÓN NAVAL 2008-2018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FEEBA6E8-F039-4D18-AE52-6D144BCEBEBC}"/>
              </a:ext>
            </a:extLst>
          </p:cNvPr>
          <p:cNvSpPr/>
          <p:nvPr/>
        </p:nvSpPr>
        <p:spPr>
          <a:xfrm>
            <a:off x="1187624" y="2827174"/>
            <a:ext cx="2160240" cy="2088232"/>
          </a:xfrm>
          <a:prstGeom prst="ellipse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r>
              <a:rPr lang="es-EC" b="1" dirty="0">
                <a:solidFill>
                  <a:schemeClr val="bg1"/>
                </a:solidFill>
              </a:rPr>
              <a:t>ANALIZAR LA PLANIFICACIÓN PRESUPUESTARIA DE LA AVIACIÓN NAVAL PERÍODO 2008-2018.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B573D75-E41B-43B4-8DC4-5C54E74FE8EC}"/>
              </a:ext>
            </a:extLst>
          </p:cNvPr>
          <p:cNvSpPr/>
          <p:nvPr/>
        </p:nvSpPr>
        <p:spPr>
          <a:xfrm>
            <a:off x="0" y="1993100"/>
            <a:ext cx="539552" cy="48922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>
                <a:solidFill>
                  <a:srgbClr val="FFFF99"/>
                </a:solidFill>
              </a:rPr>
              <a:t>PLANTEAMIENTO PROBLEMA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31FF3F43-B3DE-423A-9252-03051AE2A18A}"/>
              </a:ext>
            </a:extLst>
          </p:cNvPr>
          <p:cNvSpPr/>
          <p:nvPr/>
        </p:nvSpPr>
        <p:spPr>
          <a:xfrm>
            <a:off x="-3391982" y="2492896"/>
            <a:ext cx="3048000" cy="3048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s-EC" b="1" dirty="0">
                <a:solidFill>
                  <a:schemeClr val="tx1"/>
                </a:solidFill>
              </a:rPr>
              <a:t>OBJETIVO GENERAL</a:t>
            </a:r>
          </a:p>
          <a:p>
            <a:endParaRPr lang="es-EC" b="1" dirty="0">
              <a:solidFill>
                <a:schemeClr val="tx1"/>
              </a:solidFill>
            </a:endParaRPr>
          </a:p>
          <a:p>
            <a:r>
              <a:rPr lang="es-EC" b="1" dirty="0">
                <a:solidFill>
                  <a:schemeClr val="tx1"/>
                </a:solidFill>
              </a:rPr>
              <a:t>INCIDENCIA DE LA PLANIFICACIÓN PRESUPUESTARIA CON EL NIVEL DE ALISTAMIENTO OPERACIONAL PERÍODO 2008-2018, MEDIANTE HERRAMIENTAS ANÁLISIS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6D6C41F4-90DF-4D7D-94B1-768C3E9A2AB1}"/>
              </a:ext>
            </a:extLst>
          </p:cNvPr>
          <p:cNvGrpSpPr/>
          <p:nvPr/>
        </p:nvGrpSpPr>
        <p:grpSpPr>
          <a:xfrm>
            <a:off x="4572000" y="3126945"/>
            <a:ext cx="4320480" cy="604109"/>
            <a:chOff x="4808961" y="1797001"/>
            <a:chExt cx="2513805" cy="60410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xmlns="" id="{3CEB5236-6D84-4A32-B6C0-56EC096BCCFE}"/>
                </a:ext>
              </a:extLst>
            </p:cNvPr>
            <p:cNvSpPr/>
            <p:nvPr/>
          </p:nvSpPr>
          <p:spPr>
            <a:xfrm>
              <a:off x="4808961" y="1797001"/>
              <a:ext cx="2513805" cy="604109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xmlns="" id="{AE090936-6629-457C-9310-CD16D13B1E51}"/>
                </a:ext>
              </a:extLst>
            </p:cNvPr>
            <p:cNvSpPr txBox="1"/>
            <p:nvPr/>
          </p:nvSpPr>
          <p:spPr>
            <a:xfrm>
              <a:off x="4808961" y="1797001"/>
              <a:ext cx="2513805" cy="6041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s-EC" sz="1800" b="1" dirty="0">
                  <a:solidFill>
                    <a:prstClr val="white"/>
                  </a:solidFill>
                  <a:latin typeface="Calibri"/>
                </a:rPr>
                <a:t>VARIABLE INDEPENDIENTE: PLANIFICACIÓN PRESUPUESTARIA.</a:t>
              </a:r>
              <a:endParaRPr lang="es-EC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E0A15981-50FE-4B49-866C-5CFBF26C6C03}"/>
              </a:ext>
            </a:extLst>
          </p:cNvPr>
          <p:cNvGrpSpPr/>
          <p:nvPr/>
        </p:nvGrpSpPr>
        <p:grpSpPr>
          <a:xfrm>
            <a:off x="4572000" y="4306714"/>
            <a:ext cx="4320480" cy="604109"/>
            <a:chOff x="4808961" y="1797001"/>
            <a:chExt cx="2513805" cy="604109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xmlns="" id="{027C8BE6-DE9F-4EDA-BDEC-ABC638B460E3}"/>
                </a:ext>
              </a:extLst>
            </p:cNvPr>
            <p:cNvSpPr/>
            <p:nvPr/>
          </p:nvSpPr>
          <p:spPr>
            <a:xfrm>
              <a:off x="4808961" y="1797001"/>
              <a:ext cx="2513805" cy="604109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xmlns="" id="{BC5C6609-E370-4D6B-A641-A77CE50D537C}"/>
                </a:ext>
              </a:extLst>
            </p:cNvPr>
            <p:cNvSpPr txBox="1"/>
            <p:nvPr/>
          </p:nvSpPr>
          <p:spPr>
            <a:xfrm>
              <a:off x="4808961" y="1797001"/>
              <a:ext cx="2513805" cy="6041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  <a:buNone/>
              </a:pPr>
              <a:r>
                <a:rPr lang="es-EC" sz="1800" b="1" dirty="0">
                  <a:solidFill>
                    <a:prstClr val="white"/>
                  </a:solidFill>
                  <a:latin typeface="Calibri"/>
                </a:rPr>
                <a:t>VARIABLE DEPENDIENTE: NIVEL ALISTAMIENTO OPERACIONAL</a:t>
              </a:r>
              <a:endParaRPr lang="es-EC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6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47899 -0.0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40955 -0.2256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63003 0.0157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93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40955 0.2678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9" grpId="0" animBg="1"/>
      <p:bldP spid="9" grpId="1" animBg="1"/>
      <p:bldP spid="9" grpId="2" animBg="1"/>
      <p:bldP spid="8" grpId="0" animBg="1"/>
      <p:bldP spid="8" grpId="1" animBg="1"/>
      <p:bldP spid="8" grpId="2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7F2B57D-4C39-44A8-A1AE-D3FCA62A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3"/>
            <a:ext cx="9144000" cy="667067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AE2CF9-01B5-4D4D-8784-B8A2EE78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474BA0C-1CCA-4632-B83C-29B7370575FA}"/>
              </a:ext>
            </a:extLst>
          </p:cNvPr>
          <p:cNvSpPr/>
          <p:nvPr/>
        </p:nvSpPr>
        <p:spPr>
          <a:xfrm>
            <a:off x="4128" y="1957084"/>
            <a:ext cx="539552" cy="489228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C" sz="2000" b="1" dirty="0">
                <a:solidFill>
                  <a:srgbClr val="FFFF99"/>
                </a:solidFill>
              </a:rPr>
              <a:t>PLANTEAMIENTO DEL PROBLEMA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0F61CC6-1C58-4B38-8055-704D3DEC0196}"/>
              </a:ext>
            </a:extLst>
          </p:cNvPr>
          <p:cNvSpPr/>
          <p:nvPr/>
        </p:nvSpPr>
        <p:spPr>
          <a:xfrm>
            <a:off x="3171269" y="782097"/>
            <a:ext cx="26468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HIPÓTESIS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80C978D6-D6C5-4713-B05E-942C4A7AF9C3}"/>
              </a:ext>
            </a:extLst>
          </p:cNvPr>
          <p:cNvGrpSpPr/>
          <p:nvPr/>
        </p:nvGrpSpPr>
        <p:grpSpPr>
          <a:xfrm>
            <a:off x="943288" y="3243635"/>
            <a:ext cx="7787208" cy="1269999"/>
            <a:chOff x="971600" y="3133227"/>
            <a:chExt cx="7787208" cy="1269999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xmlns="" id="{CF621A1D-5F55-4D4A-9492-920880B1547B}"/>
                </a:ext>
              </a:extLst>
            </p:cNvPr>
            <p:cNvGrpSpPr/>
            <p:nvPr/>
          </p:nvGrpSpPr>
          <p:grpSpPr>
            <a:xfrm>
              <a:off x="971600" y="3133227"/>
              <a:ext cx="7787208" cy="1269999"/>
              <a:chOff x="0" y="0"/>
              <a:chExt cx="7787208" cy="1269999"/>
            </a:xfrm>
            <a:scene3d>
              <a:camera prst="orthographicFront"/>
              <a:lightRig rig="flat" dir="t"/>
            </a:scene3d>
          </p:grpSpPr>
          <p:sp>
            <p:nvSpPr>
              <p:cNvPr id="46" name="Rectángulo: esquinas redondeadas 45">
                <a:extLst>
                  <a:ext uri="{FF2B5EF4-FFF2-40B4-BE49-F238E27FC236}">
                    <a16:creationId xmlns:a16="http://schemas.microsoft.com/office/drawing/2014/main" xmlns="" id="{FF3F9E62-4358-42C5-A2BD-8DE28D907CDE}"/>
                  </a:ext>
                </a:extLst>
              </p:cNvPr>
              <p:cNvSpPr/>
              <p:nvPr/>
            </p:nvSpPr>
            <p:spPr>
              <a:xfrm>
                <a:off x="0" y="0"/>
                <a:ext cx="7787208" cy="1269999"/>
              </a:xfrm>
              <a:prstGeom prst="roundRect">
                <a:avLst>
                  <a:gd name="adj" fmla="val 10000"/>
                </a:avLst>
              </a:prstGeom>
              <a:solidFill>
                <a:schemeClr val="tx1"/>
              </a:solidFill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47" name="Rectángulo: esquinas redondeadas 4">
                <a:extLst>
                  <a:ext uri="{FF2B5EF4-FFF2-40B4-BE49-F238E27FC236}">
                    <a16:creationId xmlns:a16="http://schemas.microsoft.com/office/drawing/2014/main" xmlns="" id="{B83F9E17-7A0F-4026-BA3E-1A63AF9E12E6}"/>
                  </a:ext>
                </a:extLst>
              </p:cNvPr>
              <p:cNvSpPr txBox="1"/>
              <p:nvPr/>
            </p:nvSpPr>
            <p:spPr>
              <a:xfrm>
                <a:off x="1684441" y="0"/>
                <a:ext cx="6102766" cy="1269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just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800" b="1" kern="1200" dirty="0"/>
                  <a:t> </a:t>
                </a:r>
                <a:r>
                  <a:rPr lang="es-EC" sz="1800" b="1" kern="1200" dirty="0">
                    <a:solidFill>
                      <a:srgbClr val="FFFF99"/>
                    </a:solidFill>
                  </a:rPr>
                  <a:t>EVOLUCIÓN</a:t>
                </a:r>
                <a:r>
                  <a:rPr lang="es-EC" sz="1800" b="1" kern="1200" dirty="0"/>
                  <a:t> </a:t>
                </a:r>
                <a:r>
                  <a:rPr lang="es-EC" sz="1800" b="1" kern="1200" dirty="0">
                    <a:solidFill>
                      <a:srgbClr val="FFFF99"/>
                    </a:solidFill>
                  </a:rPr>
                  <a:t>DE LAS OPERACIONES DE ENTRENAMIENTO 2008-2018 MANTUVIERON LA MISMA TENDENCIA QUE LA EVOLUCIÓN DEL PRESUPUESTO.</a:t>
                </a:r>
              </a:p>
            </p:txBody>
          </p:sp>
        </p:grpSp>
        <p:sp>
          <p:nvSpPr>
            <p:cNvPr id="48" name="Rectángulo: esquinas redondeadas 47">
              <a:extLst>
                <a:ext uri="{FF2B5EF4-FFF2-40B4-BE49-F238E27FC236}">
                  <a16:creationId xmlns:a16="http://schemas.microsoft.com/office/drawing/2014/main" xmlns="" id="{0AB7C4BE-BBE8-48B8-A251-A2B160F15907}"/>
                </a:ext>
              </a:extLst>
            </p:cNvPr>
            <p:cNvSpPr/>
            <p:nvPr/>
          </p:nvSpPr>
          <p:spPr>
            <a:xfrm>
              <a:off x="1078754" y="3260226"/>
              <a:ext cx="1557441" cy="1015999"/>
            </a:xfrm>
            <a:prstGeom prst="roundRect">
              <a:avLst>
                <a:gd name="adj" fmla="val 10000"/>
              </a:avLst>
            </a:prstGeom>
            <a:blipFill rotWithShape="1">
              <a:blip r:embed="rId3"/>
              <a:srcRect/>
              <a:stretch>
                <a:fillRect l="-30000" r="-30000"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3A30E64A-A8A7-4649-B73E-4420EE3A1FE4}"/>
              </a:ext>
            </a:extLst>
          </p:cNvPr>
          <p:cNvGrpSpPr/>
          <p:nvPr/>
        </p:nvGrpSpPr>
        <p:grpSpPr>
          <a:xfrm>
            <a:off x="-8606086" y="3287995"/>
            <a:ext cx="7787208" cy="1269999"/>
            <a:chOff x="678396" y="2794000"/>
            <a:chExt cx="7787208" cy="1269999"/>
          </a:xfrm>
        </p:grpSpPr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xmlns="" id="{9AAD883B-1620-40D8-9582-CC677CF192F7}"/>
                </a:ext>
              </a:extLst>
            </p:cNvPr>
            <p:cNvGrpSpPr/>
            <p:nvPr/>
          </p:nvGrpSpPr>
          <p:grpSpPr>
            <a:xfrm>
              <a:off x="678396" y="2794000"/>
              <a:ext cx="7787208" cy="1269999"/>
              <a:chOff x="0" y="0"/>
              <a:chExt cx="7787208" cy="1269999"/>
            </a:xfrm>
            <a:solidFill>
              <a:schemeClr val="tx2">
                <a:lumMod val="50000"/>
              </a:schemeClr>
            </a:solidFill>
            <a:scene3d>
              <a:camera prst="orthographicFront"/>
              <a:lightRig rig="flat" dir="t"/>
            </a:scene3d>
          </p:grpSpPr>
          <p:sp>
            <p:nvSpPr>
              <p:cNvPr id="51" name="Rectángulo: esquinas redondeadas 50">
                <a:extLst>
                  <a:ext uri="{FF2B5EF4-FFF2-40B4-BE49-F238E27FC236}">
                    <a16:creationId xmlns:a16="http://schemas.microsoft.com/office/drawing/2014/main" xmlns="" id="{1EEF5A21-9242-45E3-85F6-CEE5FC97A33A}"/>
                  </a:ext>
                </a:extLst>
              </p:cNvPr>
              <p:cNvSpPr/>
              <p:nvPr/>
            </p:nvSpPr>
            <p:spPr>
              <a:xfrm>
                <a:off x="0" y="0"/>
                <a:ext cx="7787208" cy="1269999"/>
              </a:xfrm>
              <a:prstGeom prst="roundRect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sp>
          <p:sp>
            <p:nvSpPr>
              <p:cNvPr id="52" name="Rectángulo: esquinas redondeadas 4">
                <a:extLst>
                  <a:ext uri="{FF2B5EF4-FFF2-40B4-BE49-F238E27FC236}">
                    <a16:creationId xmlns:a16="http://schemas.microsoft.com/office/drawing/2014/main" xmlns="" id="{6B3C513E-6BE0-4057-B3FC-6594326AF618}"/>
                  </a:ext>
                </a:extLst>
              </p:cNvPr>
              <p:cNvSpPr txBox="1"/>
              <p:nvPr/>
            </p:nvSpPr>
            <p:spPr>
              <a:xfrm>
                <a:off x="1684441" y="0"/>
                <a:ext cx="6102766" cy="126999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just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600" b="1" kern="1200" dirty="0">
                    <a:solidFill>
                      <a:schemeClr val="bg1"/>
                    </a:solidFill>
                  </a:rPr>
                  <a:t>LA EVOLUCIÓN DE LA CAPACIDAD OPERATIVA MANTUVO LA MISMA TENDENCIA QUE LA VARIACIÓN DEL LAS OPERACIONES DE ENTRENAMIENTO AERONAVAL, QUE A SU VEZ GUARDA RELACIÓN CON  EL PRESUPUESTO</a:t>
                </a:r>
                <a:r>
                  <a:rPr lang="es-EC" sz="1800" b="1" kern="12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p:grpSp>
        <p:sp>
          <p:nvSpPr>
            <p:cNvPr id="53" name="Rectángulo: esquinas redondeadas 52">
              <a:extLst>
                <a:ext uri="{FF2B5EF4-FFF2-40B4-BE49-F238E27FC236}">
                  <a16:creationId xmlns:a16="http://schemas.microsoft.com/office/drawing/2014/main" xmlns="" id="{28096E6F-08F6-419A-BE13-522697382488}"/>
                </a:ext>
              </a:extLst>
            </p:cNvPr>
            <p:cNvSpPr/>
            <p:nvPr/>
          </p:nvSpPr>
          <p:spPr>
            <a:xfrm>
              <a:off x="781930" y="2916027"/>
              <a:ext cx="1557441" cy="1015999"/>
            </a:xfrm>
            <a:prstGeom prst="roundRect">
              <a:avLst/>
            </a:prstGeom>
            <a:blipFill rotWithShape="1">
              <a:blip r:embed="rId4"/>
              <a:srcRect/>
              <a:stretch>
                <a:fillRect t="-7000" b="-7000"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BB25E37-BD9E-4A64-828B-C04383046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59" y="3214111"/>
            <a:ext cx="7840136" cy="1329043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DF4D59E1-CED0-4098-B07A-7CE974E10F56}"/>
              </a:ext>
            </a:extLst>
          </p:cNvPr>
          <p:cNvGrpSpPr/>
          <p:nvPr/>
        </p:nvGrpSpPr>
        <p:grpSpPr>
          <a:xfrm>
            <a:off x="-8645146" y="3309985"/>
            <a:ext cx="7787208" cy="1269999"/>
            <a:chOff x="678396" y="2794000"/>
            <a:chExt cx="7787208" cy="1269999"/>
          </a:xfrm>
        </p:grpSpPr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xmlns="" id="{D13AE163-697A-4C44-B473-975F0D5D37A1}"/>
                </a:ext>
              </a:extLst>
            </p:cNvPr>
            <p:cNvGrpSpPr/>
            <p:nvPr/>
          </p:nvGrpSpPr>
          <p:grpSpPr>
            <a:xfrm>
              <a:off x="678396" y="2794000"/>
              <a:ext cx="7787208" cy="1269999"/>
              <a:chOff x="0" y="0"/>
              <a:chExt cx="7787208" cy="1269999"/>
            </a:xfrm>
            <a:scene3d>
              <a:camera prst="orthographicFront"/>
              <a:lightRig rig="flat" dir="t"/>
            </a:scene3d>
          </p:grpSpPr>
          <p:sp>
            <p:nvSpPr>
              <p:cNvPr id="61" name="Rectángulo: esquinas redondeadas 60">
                <a:extLst>
                  <a:ext uri="{FF2B5EF4-FFF2-40B4-BE49-F238E27FC236}">
                    <a16:creationId xmlns:a16="http://schemas.microsoft.com/office/drawing/2014/main" xmlns="" id="{4EC9DEED-9424-4F32-BF47-6AA72E53B577}"/>
                  </a:ext>
                </a:extLst>
              </p:cNvPr>
              <p:cNvSpPr/>
              <p:nvPr/>
            </p:nvSpPr>
            <p:spPr>
              <a:xfrm>
                <a:off x="0" y="0"/>
                <a:ext cx="7787208" cy="1269999"/>
              </a:xfrm>
              <a:prstGeom prst="roundRect">
                <a:avLst>
                  <a:gd name="adj" fmla="val 10000"/>
                </a:avLst>
              </a:prstGeom>
              <a:solidFill>
                <a:schemeClr val="tx1"/>
              </a:solidFill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62" name="Rectángulo: esquinas redondeadas 4">
                <a:extLst>
                  <a:ext uri="{FF2B5EF4-FFF2-40B4-BE49-F238E27FC236}">
                    <a16:creationId xmlns:a16="http://schemas.microsoft.com/office/drawing/2014/main" xmlns="" id="{CB2F26CB-F3CD-479B-875C-DB5D3E132E8C}"/>
                  </a:ext>
                </a:extLst>
              </p:cNvPr>
              <p:cNvSpPr txBox="1"/>
              <p:nvPr/>
            </p:nvSpPr>
            <p:spPr>
              <a:xfrm>
                <a:off x="1684441" y="0"/>
                <a:ext cx="6102766" cy="1269999"/>
              </a:xfrm>
              <a:prstGeom prst="roundRect">
                <a:avLst/>
              </a:prstGeom>
              <a:solidFill>
                <a:schemeClr val="tx1"/>
              </a:solidFill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just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600" b="1" kern="1200" dirty="0">
                    <a:solidFill>
                      <a:srgbClr val="FFFF99"/>
                    </a:solidFill>
                  </a:rPr>
                  <a:t>EL NO MANTENER RECURSOS EN ÓPTIMO ESTADO NI CANTIDADES SUFICIENTES POR LIMITACIONES PRESUPUESTARIAS, AFECTO EL CUMPLIMIENTO DEL ENTRENAMIENTO Y LA CAPACIDAD OPERATIVA</a:t>
                </a:r>
              </a:p>
            </p:txBody>
          </p:sp>
        </p:grpSp>
        <p:sp>
          <p:nvSpPr>
            <p:cNvPr id="63" name="Rectángulo: esquinas redondeadas 62">
              <a:extLst>
                <a:ext uri="{FF2B5EF4-FFF2-40B4-BE49-F238E27FC236}">
                  <a16:creationId xmlns:a16="http://schemas.microsoft.com/office/drawing/2014/main" xmlns="" id="{918A4E1B-0FEB-4045-81F4-D97F47FFD056}"/>
                </a:ext>
              </a:extLst>
            </p:cNvPr>
            <p:cNvSpPr/>
            <p:nvPr/>
          </p:nvSpPr>
          <p:spPr>
            <a:xfrm>
              <a:off x="805395" y="2899011"/>
              <a:ext cx="1557441" cy="1015999"/>
            </a:xfrm>
            <a:prstGeom prst="roundRect">
              <a:avLst>
                <a:gd name="adj" fmla="val 10000"/>
              </a:avLst>
            </a:prstGeom>
            <a:blipFill rotWithShape="1">
              <a:blip r:embed="rId6"/>
              <a:srcRect/>
              <a:stretch>
                <a:fillRect l="-10000" r="-10000"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34CEE5E-4019-43E8-80AB-C604CE83E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125" y="3196072"/>
            <a:ext cx="7895004" cy="1383912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722B7141-6517-482B-81E8-896262E97955}"/>
              </a:ext>
            </a:extLst>
          </p:cNvPr>
          <p:cNvCxnSpPr/>
          <p:nvPr/>
        </p:nvCxnSpPr>
        <p:spPr>
          <a:xfrm>
            <a:off x="1050442" y="5589240"/>
            <a:ext cx="7265974" cy="0"/>
          </a:xfrm>
          <a:prstGeom prst="line">
            <a:avLst/>
          </a:prstGeom>
          <a:ln w="666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xmlns="" id="{9B56A81C-E568-4909-9CF2-B150A0E32BC1}"/>
              </a:ext>
            </a:extLst>
          </p:cNvPr>
          <p:cNvSpPr/>
          <p:nvPr/>
        </p:nvSpPr>
        <p:spPr>
          <a:xfrm>
            <a:off x="1610688" y="5409220"/>
            <a:ext cx="360040" cy="36004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962EDB28-FA02-4496-9A0A-D6728E4837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1271" y="5415642"/>
            <a:ext cx="384081" cy="38408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2D568404-5265-45D9-8A43-B7021328BB58}"/>
              </a:ext>
            </a:extLst>
          </p:cNvPr>
          <p:cNvSpPr txBox="1"/>
          <p:nvPr/>
        </p:nvSpPr>
        <p:spPr>
          <a:xfrm>
            <a:off x="1187624" y="595958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2008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xmlns="" id="{62A62781-313D-4EDB-B73C-9D1A7392C5C6}"/>
              </a:ext>
            </a:extLst>
          </p:cNvPr>
          <p:cNvSpPr txBox="1"/>
          <p:nvPr/>
        </p:nvSpPr>
        <p:spPr>
          <a:xfrm>
            <a:off x="6957247" y="5877981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2018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AFE9A410-ECD6-4E7A-BA82-EE38AFB5CA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866" y="4438701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2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-0.00538 -0.280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40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1.04636 -0.00602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0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0.00399 -0.1599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80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1.04861 -0.00972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5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8 0.02754 L -0.00399 -0.04121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344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64" grpId="0"/>
    </p:bldLst>
  </p:timing>
</p:sld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smtClean="0"/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2416</Words>
  <Application>Microsoft Office PowerPoint</Application>
  <PresentationFormat>Presentación en pantalla (4:3)</PresentationFormat>
  <Paragraphs>508</Paragraphs>
  <Slides>43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43</vt:i4>
      </vt:variant>
    </vt:vector>
  </HeadingPairs>
  <TitlesOfParts>
    <vt:vector size="48" baseType="lpstr">
      <vt:lpstr>Arial</vt:lpstr>
      <vt:lpstr>Calibri</vt:lpstr>
      <vt:lpstr>Times New Roman</vt:lpstr>
      <vt:lpstr>2_Tema de Office</vt:lpstr>
      <vt:lpstr>4_Tema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CENTAC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 SU DTS</dc:title>
  <dc:subject>AGUENA DTS 2013</dc:subject>
  <dc:creator>FAGCAM 2013</dc:creator>
  <cp:lastModifiedBy>ARMADA</cp:lastModifiedBy>
  <cp:revision>1415</cp:revision>
  <cp:lastPrinted>2018-01-18T23:58:35Z</cp:lastPrinted>
  <dcterms:created xsi:type="dcterms:W3CDTF">2005-07-26T14:02:29Z</dcterms:created>
  <dcterms:modified xsi:type="dcterms:W3CDTF">2021-07-06T15:37:18Z</dcterms:modified>
</cp:coreProperties>
</file>