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82" r:id="rId1"/>
  </p:sldMasterIdLst>
  <p:notesMasterIdLst>
    <p:notesMasterId r:id="rId58"/>
  </p:notesMasterIdLst>
  <p:sldIdLst>
    <p:sldId id="256" r:id="rId2"/>
    <p:sldId id="407" r:id="rId3"/>
    <p:sldId id="408" r:id="rId4"/>
    <p:sldId id="409" r:id="rId5"/>
    <p:sldId id="410" r:id="rId6"/>
    <p:sldId id="411" r:id="rId7"/>
    <p:sldId id="412" r:id="rId8"/>
    <p:sldId id="413" r:id="rId9"/>
    <p:sldId id="414" r:id="rId10"/>
    <p:sldId id="415" r:id="rId11"/>
    <p:sldId id="416" r:id="rId12"/>
    <p:sldId id="417" r:id="rId13"/>
    <p:sldId id="418" r:id="rId14"/>
    <p:sldId id="419" r:id="rId15"/>
    <p:sldId id="420" r:id="rId16"/>
    <p:sldId id="421" r:id="rId17"/>
    <p:sldId id="422" r:id="rId18"/>
    <p:sldId id="423" r:id="rId19"/>
    <p:sldId id="424" r:id="rId20"/>
    <p:sldId id="425" r:id="rId21"/>
    <p:sldId id="426" r:id="rId22"/>
    <p:sldId id="427" r:id="rId23"/>
    <p:sldId id="428" r:id="rId24"/>
    <p:sldId id="429" r:id="rId25"/>
    <p:sldId id="430" r:id="rId26"/>
    <p:sldId id="431" r:id="rId27"/>
    <p:sldId id="432" r:id="rId28"/>
    <p:sldId id="433" r:id="rId29"/>
    <p:sldId id="434" r:id="rId30"/>
    <p:sldId id="435" r:id="rId31"/>
    <p:sldId id="436" r:id="rId32"/>
    <p:sldId id="437" r:id="rId33"/>
    <p:sldId id="438" r:id="rId34"/>
    <p:sldId id="439" r:id="rId35"/>
    <p:sldId id="440" r:id="rId36"/>
    <p:sldId id="441" r:id="rId37"/>
    <p:sldId id="442" r:id="rId38"/>
    <p:sldId id="443" r:id="rId39"/>
    <p:sldId id="444" r:id="rId40"/>
    <p:sldId id="445" r:id="rId41"/>
    <p:sldId id="446" r:id="rId42"/>
    <p:sldId id="447" r:id="rId43"/>
    <p:sldId id="448" r:id="rId44"/>
    <p:sldId id="449" r:id="rId45"/>
    <p:sldId id="450" r:id="rId46"/>
    <p:sldId id="451" r:id="rId47"/>
    <p:sldId id="452" r:id="rId48"/>
    <p:sldId id="453" r:id="rId49"/>
    <p:sldId id="454" r:id="rId50"/>
    <p:sldId id="455" r:id="rId51"/>
    <p:sldId id="456" r:id="rId52"/>
    <p:sldId id="457" r:id="rId53"/>
    <p:sldId id="458" r:id="rId54"/>
    <p:sldId id="459" r:id="rId55"/>
    <p:sldId id="460" r:id="rId56"/>
    <p:sldId id="461" r:id="rId57"/>
  </p:sldIdLst>
  <p:sldSz cx="9144000" cy="6858000" type="screen4x3"/>
  <p:notesSz cx="6858000" cy="9144000"/>
  <p:defaultTextStyle>
    <a:defPPr>
      <a:defRPr lang="es-E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SPE" initials="E"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6980" autoAdjust="0"/>
  </p:normalViewPr>
  <p:slideViewPr>
    <p:cSldViewPr snapToGrid="0" snapToObjects="1">
      <p:cViewPr varScale="1">
        <p:scale>
          <a:sx n="81" d="100"/>
          <a:sy n="81" d="100"/>
        </p:scale>
        <p:origin x="96" y="7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22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ln>
              <a:solidFill>
                <a:schemeClr val="accent1">
                  <a:alpha val="88000"/>
                </a:schemeClr>
              </a:solidFill>
            </a:ln>
            <a:scene3d>
              <a:camera prst="orthographicFront"/>
              <a:lightRig rig="threePt" dir="t"/>
            </a:scene3d>
            <a:sp3d prstMaterial="matte">
              <a:bevelT w="165100" prst="coolSlant"/>
            </a:sp3d>
          </c:spPr>
          <c:dPt>
            <c:idx val="0"/>
            <c:bubble3D val="0"/>
            <c:spPr>
              <a:solidFill>
                <a:schemeClr val="accent1"/>
              </a:solidFill>
              <a:ln>
                <a:solidFill>
                  <a:schemeClr val="accent1">
                    <a:alpha val="88000"/>
                  </a:schemeClr>
                </a:solidFill>
              </a:ln>
              <a:effectLst/>
              <a:scene3d>
                <a:camera prst="orthographicFront"/>
                <a:lightRig rig="threePt" dir="t"/>
              </a:scene3d>
              <a:sp3d prstMaterial="matte">
                <a:bevelT w="165100" prst="coolSlant"/>
              </a:sp3d>
            </c:spPr>
            <c:extLst>
              <c:ext xmlns:c16="http://schemas.microsoft.com/office/drawing/2014/chart" uri="{C3380CC4-5D6E-409C-BE32-E72D297353CC}">
                <c16:uniqueId val="{00000001-3512-4DE6-A195-7CA5E0113697}"/>
              </c:ext>
            </c:extLst>
          </c:dPt>
          <c:dPt>
            <c:idx val="1"/>
            <c:bubble3D val="0"/>
            <c:spPr>
              <a:solidFill>
                <a:schemeClr val="accent2"/>
              </a:solidFill>
              <a:ln>
                <a:solidFill>
                  <a:schemeClr val="accent1">
                    <a:alpha val="88000"/>
                  </a:schemeClr>
                </a:solidFill>
              </a:ln>
              <a:effectLst/>
              <a:scene3d>
                <a:camera prst="orthographicFront"/>
                <a:lightRig rig="threePt" dir="t"/>
              </a:scene3d>
              <a:sp3d prstMaterial="matte">
                <a:bevelT w="165100" prst="coolSlant"/>
              </a:sp3d>
            </c:spPr>
            <c:extLst>
              <c:ext xmlns:c16="http://schemas.microsoft.com/office/drawing/2014/chart" uri="{C3380CC4-5D6E-409C-BE32-E72D297353CC}">
                <c16:uniqueId val="{00000003-3512-4DE6-A195-7CA5E0113697}"/>
              </c:ext>
            </c:extLst>
          </c:dPt>
          <c:dPt>
            <c:idx val="2"/>
            <c:bubble3D val="0"/>
            <c:spPr>
              <a:solidFill>
                <a:schemeClr val="accent3"/>
              </a:solidFill>
              <a:ln>
                <a:solidFill>
                  <a:schemeClr val="accent1">
                    <a:alpha val="88000"/>
                  </a:schemeClr>
                </a:solidFill>
              </a:ln>
              <a:effectLst/>
              <a:scene3d>
                <a:camera prst="orthographicFront"/>
                <a:lightRig rig="threePt" dir="t"/>
              </a:scene3d>
              <a:sp3d prstMaterial="matte">
                <a:bevelT w="165100" prst="coolSlant"/>
              </a:sp3d>
            </c:spPr>
            <c:extLst>
              <c:ext xmlns:c16="http://schemas.microsoft.com/office/drawing/2014/chart" uri="{C3380CC4-5D6E-409C-BE32-E72D297353CC}">
                <c16:uniqueId val="{00000005-3512-4DE6-A195-7CA5E0113697}"/>
              </c:ext>
            </c:extLst>
          </c:dPt>
          <c:dPt>
            <c:idx val="3"/>
            <c:bubble3D val="0"/>
            <c:spPr>
              <a:solidFill>
                <a:schemeClr val="accent4"/>
              </a:solidFill>
              <a:ln>
                <a:solidFill>
                  <a:schemeClr val="accent1">
                    <a:alpha val="88000"/>
                  </a:schemeClr>
                </a:solidFill>
              </a:ln>
              <a:effectLst/>
              <a:scene3d>
                <a:camera prst="orthographicFront"/>
                <a:lightRig rig="threePt" dir="t"/>
              </a:scene3d>
              <a:sp3d prstMaterial="matte">
                <a:bevelT w="165100" prst="coolSlant"/>
              </a:sp3d>
            </c:spPr>
            <c:extLst>
              <c:ext xmlns:c16="http://schemas.microsoft.com/office/drawing/2014/chart" uri="{C3380CC4-5D6E-409C-BE32-E72D297353CC}">
                <c16:uniqueId val="{00000007-3512-4DE6-A195-7CA5E0113697}"/>
              </c:ext>
            </c:extLst>
          </c:dPt>
          <c:dPt>
            <c:idx val="4"/>
            <c:bubble3D val="0"/>
            <c:spPr>
              <a:solidFill>
                <a:schemeClr val="accent5"/>
              </a:solidFill>
              <a:ln>
                <a:solidFill>
                  <a:schemeClr val="accent1">
                    <a:alpha val="88000"/>
                  </a:schemeClr>
                </a:solidFill>
              </a:ln>
              <a:effectLst/>
              <a:scene3d>
                <a:camera prst="orthographicFront"/>
                <a:lightRig rig="threePt" dir="t"/>
              </a:scene3d>
              <a:sp3d prstMaterial="matte">
                <a:bevelT w="165100" prst="coolSlant"/>
              </a:sp3d>
            </c:spPr>
            <c:extLst>
              <c:ext xmlns:c16="http://schemas.microsoft.com/office/drawing/2014/chart" uri="{C3380CC4-5D6E-409C-BE32-E72D297353CC}">
                <c16:uniqueId val="{00000009-3512-4DE6-A195-7CA5E0113697}"/>
              </c:ext>
            </c:extLst>
          </c:dPt>
          <c:dPt>
            <c:idx val="5"/>
            <c:bubble3D val="0"/>
            <c:spPr>
              <a:solidFill>
                <a:schemeClr val="accent6"/>
              </a:solidFill>
              <a:ln>
                <a:solidFill>
                  <a:schemeClr val="accent1">
                    <a:alpha val="88000"/>
                  </a:schemeClr>
                </a:solidFill>
              </a:ln>
              <a:effectLst/>
              <a:scene3d>
                <a:camera prst="orthographicFront"/>
                <a:lightRig rig="threePt" dir="t"/>
              </a:scene3d>
              <a:sp3d prstMaterial="matte">
                <a:bevelT w="165100" prst="coolSlant"/>
              </a:sp3d>
            </c:spPr>
            <c:extLst>
              <c:ext xmlns:c16="http://schemas.microsoft.com/office/drawing/2014/chart" uri="{C3380CC4-5D6E-409C-BE32-E72D297353CC}">
                <c16:uniqueId val="{0000000B-3512-4DE6-A195-7CA5E0113697}"/>
              </c:ext>
            </c:extLst>
          </c:dPt>
          <c:dPt>
            <c:idx val="6"/>
            <c:bubble3D val="0"/>
            <c:spPr>
              <a:solidFill>
                <a:schemeClr val="accent1">
                  <a:lumMod val="60000"/>
                </a:schemeClr>
              </a:solidFill>
              <a:ln>
                <a:solidFill>
                  <a:schemeClr val="accent1">
                    <a:alpha val="88000"/>
                  </a:schemeClr>
                </a:solidFill>
              </a:ln>
              <a:effectLst/>
              <a:scene3d>
                <a:camera prst="orthographicFront"/>
                <a:lightRig rig="threePt" dir="t"/>
              </a:scene3d>
              <a:sp3d prstMaterial="matte">
                <a:bevelT w="165100" prst="coolSlant"/>
              </a:sp3d>
            </c:spPr>
            <c:extLst>
              <c:ext xmlns:c16="http://schemas.microsoft.com/office/drawing/2014/chart" uri="{C3380CC4-5D6E-409C-BE32-E72D297353CC}">
                <c16:uniqueId val="{0000000D-3512-4DE6-A195-7CA5E0113697}"/>
              </c:ext>
            </c:extLst>
          </c:dPt>
          <c:dPt>
            <c:idx val="7"/>
            <c:bubble3D val="0"/>
            <c:spPr>
              <a:solidFill>
                <a:schemeClr val="accent2">
                  <a:lumMod val="60000"/>
                </a:schemeClr>
              </a:solidFill>
              <a:ln>
                <a:solidFill>
                  <a:schemeClr val="accent1">
                    <a:alpha val="88000"/>
                  </a:schemeClr>
                </a:solidFill>
              </a:ln>
              <a:effectLst/>
              <a:scene3d>
                <a:camera prst="orthographicFront"/>
                <a:lightRig rig="threePt" dir="t"/>
              </a:scene3d>
              <a:sp3d prstMaterial="matte">
                <a:bevelT w="165100" prst="coolSlant"/>
              </a:sp3d>
            </c:spPr>
            <c:extLst>
              <c:ext xmlns:c16="http://schemas.microsoft.com/office/drawing/2014/chart" uri="{C3380CC4-5D6E-409C-BE32-E72D297353CC}">
                <c16:uniqueId val="{0000000F-3512-4DE6-A195-7CA5E0113697}"/>
              </c:ext>
            </c:extLst>
          </c:dPt>
          <c:dPt>
            <c:idx val="8"/>
            <c:bubble3D val="0"/>
            <c:spPr>
              <a:solidFill>
                <a:schemeClr val="accent3">
                  <a:lumMod val="60000"/>
                </a:schemeClr>
              </a:solidFill>
              <a:ln>
                <a:solidFill>
                  <a:schemeClr val="accent1">
                    <a:alpha val="88000"/>
                  </a:schemeClr>
                </a:solidFill>
              </a:ln>
              <a:effectLst/>
              <a:scene3d>
                <a:camera prst="orthographicFront"/>
                <a:lightRig rig="threePt" dir="t"/>
              </a:scene3d>
              <a:sp3d prstMaterial="matte">
                <a:bevelT w="165100" prst="coolSlant"/>
              </a:sp3d>
            </c:spPr>
            <c:extLst>
              <c:ext xmlns:c16="http://schemas.microsoft.com/office/drawing/2014/chart" uri="{C3380CC4-5D6E-409C-BE32-E72D297353CC}">
                <c16:uniqueId val="{00000011-3512-4DE6-A195-7CA5E0113697}"/>
              </c:ext>
            </c:extLst>
          </c:dPt>
          <c:dPt>
            <c:idx val="9"/>
            <c:bubble3D val="0"/>
            <c:spPr>
              <a:solidFill>
                <a:schemeClr val="accent4">
                  <a:lumMod val="60000"/>
                </a:schemeClr>
              </a:solidFill>
              <a:ln>
                <a:solidFill>
                  <a:schemeClr val="accent1">
                    <a:alpha val="88000"/>
                  </a:schemeClr>
                </a:solidFill>
              </a:ln>
              <a:effectLst/>
              <a:scene3d>
                <a:camera prst="orthographicFront"/>
                <a:lightRig rig="threePt" dir="t"/>
              </a:scene3d>
              <a:sp3d prstMaterial="matte">
                <a:bevelT w="165100" prst="coolSlant"/>
              </a:sp3d>
            </c:spPr>
            <c:extLst>
              <c:ext xmlns:c16="http://schemas.microsoft.com/office/drawing/2014/chart" uri="{C3380CC4-5D6E-409C-BE32-E72D297353CC}">
                <c16:uniqueId val="{00000013-3512-4DE6-A195-7CA5E0113697}"/>
              </c:ext>
            </c:extLst>
          </c:dPt>
          <c:dLbls>
            <c:dLbl>
              <c:idx val="0"/>
              <c:layout>
                <c:manualLayout>
                  <c:x val="0.2610720256588851"/>
                  <c:y val="8.6382555898982222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2054485134932106"/>
                      <c:h val="0.1326558708463329"/>
                    </c:manualLayout>
                  </c15:layout>
                </c:ext>
                <c:ext xmlns:c16="http://schemas.microsoft.com/office/drawing/2014/chart" uri="{C3380CC4-5D6E-409C-BE32-E72D297353CC}">
                  <c16:uniqueId val="{00000001-3512-4DE6-A195-7CA5E0113697}"/>
                </c:ext>
              </c:extLst>
            </c:dLbl>
            <c:dLbl>
              <c:idx val="1"/>
              <c:layout>
                <c:manualLayout>
                  <c:x val="-0.20855689037265193"/>
                  <c:y val="-4.993141246647633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512-4DE6-A195-7CA5E0113697}"/>
                </c:ext>
              </c:extLst>
            </c:dLbl>
            <c:dLbl>
              <c:idx val="2"/>
              <c:layout>
                <c:manualLayout>
                  <c:x val="3.7101342548008835E-2"/>
                  <c:y val="-9.0108594916201518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8332016280551764"/>
                      <c:h val="0.1069637987277578"/>
                    </c:manualLayout>
                  </c15:layout>
                </c:ext>
                <c:ext xmlns:c16="http://schemas.microsoft.com/office/drawing/2014/chart" uri="{C3380CC4-5D6E-409C-BE32-E72D297353CC}">
                  <c16:uniqueId val="{00000005-3512-4DE6-A195-7CA5E0113697}"/>
                </c:ext>
              </c:extLst>
            </c:dLbl>
            <c:dLbl>
              <c:idx val="3"/>
              <c:layout>
                <c:manualLayout>
                  <c:x val="-3.1839311545475549E-2"/>
                  <c:y val="3.0432281046644378E-10"/>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900499730308187"/>
                      <c:h val="0.10696379933640371"/>
                    </c:manualLayout>
                  </c15:layout>
                </c:ext>
                <c:ext xmlns:c16="http://schemas.microsoft.com/office/drawing/2014/chart" uri="{C3380CC4-5D6E-409C-BE32-E72D297353CC}">
                  <c16:uniqueId val="{00000007-3512-4DE6-A195-7CA5E0113697}"/>
                </c:ext>
              </c:extLst>
            </c:dLbl>
            <c:dLbl>
              <c:idx val="4"/>
              <c:layout>
                <c:manualLayout>
                  <c:x val="-1.4869993768764516E-3"/>
                  <c:y val="-0.12619931942469456"/>
                </c:manualLayout>
              </c:layout>
              <c:spPr>
                <a:noFill/>
                <a:ln>
                  <a:noFill/>
                </a:ln>
                <a:effectLst/>
              </c:spPr>
              <c:txPr>
                <a:bodyPr rot="0" spcFirstLastPara="1" vertOverflow="ellipsis" vert="horz" wrap="square" anchor="ctr" anchorCtr="1"/>
                <a:lstStyle/>
                <a:p>
                  <a:pPr>
                    <a:defRPr sz="700" b="1" i="1" u="none" strike="noStrike" baseline="0">
                      <a:solidFill>
                        <a:schemeClr val="bg1"/>
                      </a:solidFill>
                      <a:latin typeface="+mn-lt"/>
                      <a:ea typeface="+mn-ea"/>
                      <a:cs typeface="+mn-cs"/>
                    </a:defRPr>
                  </a:pPr>
                  <a:endParaRPr lang="es-EC"/>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512-4DE6-A195-7CA5E0113697}"/>
                </c:ext>
              </c:extLst>
            </c:dLbl>
            <c:dLbl>
              <c:idx val="5"/>
              <c:layout>
                <c:manualLayout>
                  <c:x val="9.3260549513106542E-2"/>
                  <c:y val="-0.11313628682144548"/>
                </c:manualLayout>
              </c:layout>
              <c:spPr>
                <a:noFill/>
                <a:ln>
                  <a:noFill/>
                </a:ln>
                <a:effectLst/>
              </c:spPr>
              <c:txPr>
                <a:bodyPr rot="0" spcFirstLastPara="1" vertOverflow="ellipsis" vert="horz" wrap="square" anchor="ctr" anchorCtr="1"/>
                <a:lstStyle/>
                <a:p>
                  <a:pPr>
                    <a:defRPr sz="700" b="1" i="1" u="none" strike="noStrike" baseline="0">
                      <a:solidFill>
                        <a:sysClr val="windowText" lastClr="000000"/>
                      </a:solidFill>
                      <a:latin typeface="+mn-lt"/>
                      <a:ea typeface="+mn-ea"/>
                      <a:cs typeface="+mn-cs"/>
                    </a:defRPr>
                  </a:pPr>
                  <a:endParaRPr lang="es-EC"/>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512-4DE6-A195-7CA5E0113697}"/>
                </c:ext>
              </c:extLst>
            </c:dLbl>
            <c:dLbl>
              <c:idx val="7"/>
              <c:layout>
                <c:manualLayout>
                  <c:x val="0.19357688120219319"/>
                  <c:y val="8.1088479088016578E-3"/>
                </c:manualLayout>
              </c:layout>
              <c:spPr>
                <a:noFill/>
                <a:ln>
                  <a:noFill/>
                </a:ln>
                <a:effectLst/>
              </c:spPr>
              <c:txPr>
                <a:bodyPr rot="0" spcFirstLastPara="1" vertOverflow="ellipsis" vert="horz" wrap="square" anchor="ctr" anchorCtr="1"/>
                <a:lstStyle/>
                <a:p>
                  <a:pPr>
                    <a:defRPr sz="700" b="1" i="1" u="none" strike="noStrike" baseline="0">
                      <a:solidFill>
                        <a:schemeClr val="bg1"/>
                      </a:solidFill>
                      <a:latin typeface="+mn-lt"/>
                      <a:ea typeface="+mn-ea"/>
                      <a:cs typeface="+mn-cs"/>
                    </a:defRPr>
                  </a:pPr>
                  <a:endParaRPr lang="es-EC"/>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3512-4DE6-A195-7CA5E0113697}"/>
                </c:ext>
              </c:extLst>
            </c:dLbl>
            <c:dLbl>
              <c:idx val="8"/>
              <c:layout>
                <c:manualLayout>
                  <c:x val="1.5589048788357195E-2"/>
                  <c:y val="-3.929678601495567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3512-4DE6-A195-7CA5E0113697}"/>
                </c:ext>
              </c:extLst>
            </c:dLbl>
            <c:dLbl>
              <c:idx val="9"/>
              <c:layout>
                <c:manualLayout>
                  <c:x val="0.12880278242283622"/>
                  <c:y val="0.1746883536886367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3512-4DE6-A195-7CA5E0113697}"/>
                </c:ext>
              </c:extLst>
            </c:dLbl>
            <c:spPr>
              <a:noFill/>
              <a:ln>
                <a:noFill/>
              </a:ln>
              <a:effectLst/>
            </c:spPr>
            <c:txPr>
              <a:bodyPr rot="0" spcFirstLastPara="1" vertOverflow="ellipsis" vert="horz" wrap="square" anchor="ctr" anchorCtr="1"/>
              <a:lstStyle/>
              <a:p>
                <a:pPr>
                  <a:defRPr sz="800" b="1" i="1" u="none" strike="noStrike" baseline="0">
                    <a:solidFill>
                      <a:sysClr val="windowText" lastClr="000000"/>
                    </a:solidFill>
                    <a:latin typeface="+mn-lt"/>
                    <a:ea typeface="+mn-ea"/>
                    <a:cs typeface="+mn-cs"/>
                  </a:defRPr>
                </a:pPr>
                <a:endParaRPr lang="es-EC"/>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Hoja1!$B$20:$B$29</c:f>
              <c:strCache>
                <c:ptCount val="10"/>
                <c:pt idx="0">
                  <c:v>SERVICIOS MARÍTIMOS</c:v>
                </c:pt>
                <c:pt idx="1">
                  <c:v>PESCA</c:v>
                </c:pt>
                <c:pt idx="2">
                  <c:v>CONSTRUCCIÓN NAVAL</c:v>
                </c:pt>
                <c:pt idx="3">
                  <c:v>DEPORTES NAÚTICOS</c:v>
                </c:pt>
                <c:pt idx="4">
                  <c:v>TRANSPORTE INTERNO</c:v>
                </c:pt>
                <c:pt idx="5">
                  <c:v>TURISMO</c:v>
                </c:pt>
                <c:pt idx="6">
                  <c:v>PERSONAL MARÍTIMO</c:v>
                </c:pt>
                <c:pt idx="7">
                  <c:v>TRÁFICO INTERNACIONAL</c:v>
                </c:pt>
                <c:pt idx="8">
                  <c:v>EXTRACCIÓN OFFSHORE</c:v>
                </c:pt>
                <c:pt idx="9">
                  <c:v>PUERTOS</c:v>
                </c:pt>
              </c:strCache>
            </c:strRef>
          </c:cat>
          <c:val>
            <c:numRef>
              <c:f>Hoja1!$C$20:$C$29</c:f>
              <c:numCache>
                <c:formatCode>General</c:formatCode>
                <c:ptCount val="10"/>
                <c:pt idx="0">
                  <c:v>10</c:v>
                </c:pt>
                <c:pt idx="1">
                  <c:v>50</c:v>
                </c:pt>
                <c:pt idx="2">
                  <c:v>3</c:v>
                </c:pt>
                <c:pt idx="3">
                  <c:v>4</c:v>
                </c:pt>
                <c:pt idx="4">
                  <c:v>15</c:v>
                </c:pt>
                <c:pt idx="5">
                  <c:v>10</c:v>
                </c:pt>
                <c:pt idx="6">
                  <c:v>5</c:v>
                </c:pt>
                <c:pt idx="7">
                  <c:v>20</c:v>
                </c:pt>
                <c:pt idx="8">
                  <c:v>2</c:v>
                </c:pt>
                <c:pt idx="9">
                  <c:v>30</c:v>
                </c:pt>
              </c:numCache>
            </c:numRef>
          </c:val>
          <c:extLst>
            <c:ext xmlns:c16="http://schemas.microsoft.com/office/drawing/2014/chart" uri="{C3380CC4-5D6E-409C-BE32-E72D297353CC}">
              <c16:uniqueId val="{00000014-3512-4DE6-A195-7CA5E0113697}"/>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sz="800" b="1" i="1">
          <a:solidFill>
            <a:sysClr val="windowText" lastClr="000000"/>
          </a:solidFill>
        </a:defRPr>
      </a:pPr>
      <a:endParaRPr lang="es-EC"/>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4" Type="http://schemas.openxmlformats.org/officeDocument/2006/relationships/image" Target="../media/image62.png"/></Relationships>
</file>

<file path=ppt/diagrams/_rels/data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diagrams/_rels/data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 Id="rId5" Type="http://schemas.openxmlformats.org/officeDocument/2006/relationships/image" Target="../media/image119.png"/><Relationship Id="rId4" Type="http://schemas.openxmlformats.org/officeDocument/2006/relationships/image" Target="../media/image1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4" Type="http://schemas.openxmlformats.org/officeDocument/2006/relationships/image" Target="../media/image6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 Id="rId5" Type="http://schemas.openxmlformats.org/officeDocument/2006/relationships/image" Target="../media/image119.png"/><Relationship Id="rId4" Type="http://schemas.openxmlformats.org/officeDocument/2006/relationships/image" Target="../media/image118.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3E8C43-8FED-4019-8720-7E9A6E5F0FD4}" type="doc">
      <dgm:prSet loTypeId="urn:microsoft.com/office/officeart/2005/8/layout/vList3" loCatId="list" qsTypeId="urn:microsoft.com/office/officeart/2005/8/quickstyle/simple1" qsCatId="simple" csTypeId="urn:microsoft.com/office/officeart/2005/8/colors/colorful3" csCatId="colorful" phldr="1"/>
      <dgm:spPr/>
    </dgm:pt>
    <dgm:pt modelId="{2A1E9584-6FB8-4C6B-B56D-42433ADCA9A7}">
      <dgm:prSet phldrT="[Texto]" custT="1"/>
      <dgm:spPr/>
      <dgm:t>
        <a:bodyPr/>
        <a:lstStyle/>
        <a:p>
          <a:pPr algn="just">
            <a:buFont typeface="+mj-lt"/>
            <a:buAutoNum type="arabicPeriod"/>
          </a:pPr>
          <a:r>
            <a:rPr lang="es-EC" sz="2000" b="1" dirty="0"/>
            <a:t>¿Cómo se determinan las zonas marítimas de interés del Estado ecuatoriano?</a:t>
          </a:r>
        </a:p>
      </dgm:t>
    </dgm:pt>
    <dgm:pt modelId="{825132E1-D669-4278-8BC1-8A56A3657F9B}" type="parTrans" cxnId="{6BD08267-86F0-4AB7-817D-780A97FEF608}">
      <dgm:prSet/>
      <dgm:spPr/>
      <dgm:t>
        <a:bodyPr/>
        <a:lstStyle/>
        <a:p>
          <a:endParaRPr lang="es-EC" sz="2800" b="1"/>
        </a:p>
      </dgm:t>
    </dgm:pt>
    <dgm:pt modelId="{8D61F25F-3150-4072-B3D6-43AC58AA28BF}" type="sibTrans" cxnId="{6BD08267-86F0-4AB7-817D-780A97FEF608}">
      <dgm:prSet/>
      <dgm:spPr/>
      <dgm:t>
        <a:bodyPr/>
        <a:lstStyle/>
        <a:p>
          <a:endParaRPr lang="es-EC" sz="2800" b="1"/>
        </a:p>
      </dgm:t>
    </dgm:pt>
    <dgm:pt modelId="{6FC7FB7D-831A-4572-871A-EDBBFC63CC10}">
      <dgm:prSet custT="1"/>
      <dgm:spPr/>
      <dgm:t>
        <a:bodyPr/>
        <a:lstStyle/>
        <a:p>
          <a:pPr algn="just"/>
          <a:r>
            <a:rPr lang="es-EC" sz="1800" b="1" dirty="0"/>
            <a:t>¿Qué acciones estratégicas y operacionales debe llevar a cabo la Armada del Ecuador?</a:t>
          </a:r>
        </a:p>
      </dgm:t>
    </dgm:pt>
    <dgm:pt modelId="{AE489DE8-10B1-48E6-8293-47A5B6F9BE8D}" type="parTrans" cxnId="{2AF58DCB-765B-4C5F-942E-733B2F4E0A38}">
      <dgm:prSet/>
      <dgm:spPr/>
      <dgm:t>
        <a:bodyPr/>
        <a:lstStyle/>
        <a:p>
          <a:endParaRPr lang="es-EC" sz="2800" b="1"/>
        </a:p>
      </dgm:t>
    </dgm:pt>
    <dgm:pt modelId="{4C2B8A7A-B675-4399-9A9D-7C1537901D7C}" type="sibTrans" cxnId="{2AF58DCB-765B-4C5F-942E-733B2F4E0A38}">
      <dgm:prSet/>
      <dgm:spPr/>
      <dgm:t>
        <a:bodyPr/>
        <a:lstStyle/>
        <a:p>
          <a:endParaRPr lang="es-EC" sz="2800" b="1"/>
        </a:p>
      </dgm:t>
    </dgm:pt>
    <dgm:pt modelId="{F3FC25F4-97C1-4B41-8E54-7D006AB66E57}">
      <dgm:prSet custT="1"/>
      <dgm:spPr/>
      <dgm:t>
        <a:bodyPr/>
        <a:lstStyle/>
        <a:p>
          <a:pPr algn="just"/>
          <a:r>
            <a:rPr lang="es-EC" sz="2000" b="1" dirty="0"/>
            <a:t>¿Cuáles son y dónde se localizan las zonas marítimas del </a:t>
          </a:r>
          <a:r>
            <a:rPr lang="es-EC" sz="2000" b="1"/>
            <a:t>Mar Equinoccial?</a:t>
          </a:r>
          <a:endParaRPr lang="es-EC" sz="2000" b="1" dirty="0"/>
        </a:p>
      </dgm:t>
    </dgm:pt>
    <dgm:pt modelId="{284FF576-DCA5-428E-B408-FB628F9325AB}" type="parTrans" cxnId="{E0905CD8-FD73-4817-B3F3-CE3B39871542}">
      <dgm:prSet/>
      <dgm:spPr/>
      <dgm:t>
        <a:bodyPr/>
        <a:lstStyle/>
        <a:p>
          <a:endParaRPr lang="es-EC" sz="2800" b="1"/>
        </a:p>
      </dgm:t>
    </dgm:pt>
    <dgm:pt modelId="{4E3DBB07-49CF-4ECB-81EE-F869E1ADB895}" type="sibTrans" cxnId="{E0905CD8-FD73-4817-B3F3-CE3B39871542}">
      <dgm:prSet/>
      <dgm:spPr/>
      <dgm:t>
        <a:bodyPr/>
        <a:lstStyle/>
        <a:p>
          <a:endParaRPr lang="es-EC" sz="2800" b="1"/>
        </a:p>
      </dgm:t>
    </dgm:pt>
    <dgm:pt modelId="{86646549-5CB4-4599-9F0F-385B74F252A9}">
      <dgm:prSet custT="1"/>
      <dgm:spPr/>
      <dgm:t>
        <a:bodyPr/>
        <a:lstStyle/>
        <a:p>
          <a:pPr algn="just"/>
          <a:r>
            <a:rPr lang="es-EC" sz="1800" b="1" dirty="0"/>
            <a:t>¿Cómo se relaciona el empleo de la zonificación del Mar de Interés del Ecuador con la efectividad de las acciones estratégicas y operacionales que debe llevar a cabo la Armada del Ecuador?</a:t>
          </a:r>
        </a:p>
      </dgm:t>
    </dgm:pt>
    <dgm:pt modelId="{E9611301-C575-42F3-8932-D71EDFD72FD1}" type="parTrans" cxnId="{167FC1A0-0DB7-4360-8549-E3A11A0313B1}">
      <dgm:prSet/>
      <dgm:spPr/>
      <dgm:t>
        <a:bodyPr/>
        <a:lstStyle/>
        <a:p>
          <a:endParaRPr lang="es-EC" sz="2800" b="1"/>
        </a:p>
      </dgm:t>
    </dgm:pt>
    <dgm:pt modelId="{201983AA-F380-4065-8CB2-D72ABA9F76AC}" type="sibTrans" cxnId="{167FC1A0-0DB7-4360-8549-E3A11A0313B1}">
      <dgm:prSet/>
      <dgm:spPr/>
      <dgm:t>
        <a:bodyPr/>
        <a:lstStyle/>
        <a:p>
          <a:endParaRPr lang="es-EC" sz="2800" b="1"/>
        </a:p>
      </dgm:t>
    </dgm:pt>
    <dgm:pt modelId="{402562ED-1674-4B4E-AADA-559449F4EFD5}" type="pres">
      <dgm:prSet presAssocID="{B73E8C43-8FED-4019-8720-7E9A6E5F0FD4}" presName="linearFlow" presStyleCnt="0">
        <dgm:presLayoutVars>
          <dgm:dir/>
          <dgm:resizeHandles val="exact"/>
        </dgm:presLayoutVars>
      </dgm:prSet>
      <dgm:spPr/>
    </dgm:pt>
    <dgm:pt modelId="{7708B7F6-D9E9-4C6E-A12C-C9EA294B1483}" type="pres">
      <dgm:prSet presAssocID="{6FC7FB7D-831A-4572-871A-EDBBFC63CC10}" presName="composite" presStyleCnt="0"/>
      <dgm:spPr/>
    </dgm:pt>
    <dgm:pt modelId="{C4005BBA-6F20-4988-BEF2-40D760A2E917}" type="pres">
      <dgm:prSet presAssocID="{6FC7FB7D-831A-4572-871A-EDBBFC63CC10}" presName="imgShp" presStyleLbl="fgImgPlace1" presStyleIdx="0" presStyleCnt="4" custLinFactNeighborX="-78842" custLinFactNeighborY="3258"/>
      <dgm:spPr>
        <a:blipFill rotWithShape="1">
          <a:blip xmlns:r="http://schemas.openxmlformats.org/officeDocument/2006/relationships" r:embed="rId1"/>
          <a:srcRect/>
          <a:stretch>
            <a:fillRect l="-6000" r="-6000"/>
          </a:stretch>
        </a:blipFill>
      </dgm:spPr>
    </dgm:pt>
    <dgm:pt modelId="{B5317500-515A-4359-83C0-CB7511C19321}" type="pres">
      <dgm:prSet presAssocID="{6FC7FB7D-831A-4572-871A-EDBBFC63CC10}" presName="txShp" presStyleLbl="node1" presStyleIdx="0" presStyleCnt="4" custScaleX="128673" custScaleY="82053">
        <dgm:presLayoutVars>
          <dgm:bulletEnabled val="1"/>
        </dgm:presLayoutVars>
      </dgm:prSet>
      <dgm:spPr/>
    </dgm:pt>
    <dgm:pt modelId="{BE445612-6039-426D-A622-CC222BC1C326}" type="pres">
      <dgm:prSet presAssocID="{4C2B8A7A-B675-4399-9A9D-7C1537901D7C}" presName="spacing" presStyleCnt="0"/>
      <dgm:spPr/>
    </dgm:pt>
    <dgm:pt modelId="{D9226B6D-F67B-472D-BB67-FF0814436AD0}" type="pres">
      <dgm:prSet presAssocID="{F3FC25F4-97C1-4B41-8E54-7D006AB66E57}" presName="composite" presStyleCnt="0"/>
      <dgm:spPr/>
    </dgm:pt>
    <dgm:pt modelId="{627CE783-8707-4625-A5BF-EB7D9FCB26A8}" type="pres">
      <dgm:prSet presAssocID="{F3FC25F4-97C1-4B41-8E54-7D006AB66E57}" presName="imgShp" presStyleLbl="fgImgPlace1" presStyleIdx="1" presStyleCnt="4" custLinFactNeighborX="-77539" custLinFactNeighborY="1304"/>
      <dgm:spPr>
        <a:blipFill rotWithShape="1">
          <a:blip xmlns:r="http://schemas.openxmlformats.org/officeDocument/2006/relationships" r:embed="rId2"/>
          <a:srcRect/>
          <a:stretch>
            <a:fillRect l="-9000" r="-9000"/>
          </a:stretch>
        </a:blipFill>
      </dgm:spPr>
    </dgm:pt>
    <dgm:pt modelId="{A44102C5-AF72-4792-A0D7-4072C5B8D3FB}" type="pres">
      <dgm:prSet presAssocID="{F3FC25F4-97C1-4B41-8E54-7D006AB66E57}" presName="txShp" presStyleLbl="node1" presStyleIdx="1" presStyleCnt="4" custScaleX="127115">
        <dgm:presLayoutVars>
          <dgm:bulletEnabled val="1"/>
        </dgm:presLayoutVars>
      </dgm:prSet>
      <dgm:spPr/>
    </dgm:pt>
    <dgm:pt modelId="{C5C2AAFB-2A5E-482C-829C-4FF292014290}" type="pres">
      <dgm:prSet presAssocID="{4E3DBB07-49CF-4ECB-81EE-F869E1ADB895}" presName="spacing" presStyleCnt="0"/>
      <dgm:spPr/>
    </dgm:pt>
    <dgm:pt modelId="{054B54C4-F86D-44BD-AFBF-7DB2CBDC11A8}" type="pres">
      <dgm:prSet presAssocID="{2A1E9584-6FB8-4C6B-B56D-42433ADCA9A7}" presName="composite" presStyleCnt="0"/>
      <dgm:spPr/>
    </dgm:pt>
    <dgm:pt modelId="{5A02C4FD-C4CD-48C2-8AF6-2D206FC18CBC}" type="pres">
      <dgm:prSet presAssocID="{2A1E9584-6FB8-4C6B-B56D-42433ADCA9A7}" presName="imgShp" presStyleLbl="fgImgPlace1" presStyleIdx="2" presStyleCnt="4" custLinFactNeighborX="-75583" custLinFactNeighborY="-2606"/>
      <dgm:spPr>
        <a:blipFill rotWithShape="1">
          <a:blip xmlns:r="http://schemas.openxmlformats.org/officeDocument/2006/relationships" r:embed="rId3"/>
          <a:srcRect/>
          <a:stretch>
            <a:fillRect l="-25000" r="-25000"/>
          </a:stretch>
        </a:blipFill>
      </dgm:spPr>
    </dgm:pt>
    <dgm:pt modelId="{8028682C-71D2-4B5A-A3E9-A879C9037E82}" type="pres">
      <dgm:prSet presAssocID="{2A1E9584-6FB8-4C6B-B56D-42433ADCA9A7}" presName="txShp" presStyleLbl="node1" presStyleIdx="2" presStyleCnt="4" custScaleX="127150">
        <dgm:presLayoutVars>
          <dgm:bulletEnabled val="1"/>
        </dgm:presLayoutVars>
      </dgm:prSet>
      <dgm:spPr/>
    </dgm:pt>
    <dgm:pt modelId="{0B2924C6-A835-40C8-9D83-3B559082012F}" type="pres">
      <dgm:prSet presAssocID="{8D61F25F-3150-4072-B3D6-43AC58AA28BF}" presName="spacing" presStyleCnt="0"/>
      <dgm:spPr/>
    </dgm:pt>
    <dgm:pt modelId="{BB92F154-F1C9-41CD-8E81-63AA88333539}" type="pres">
      <dgm:prSet presAssocID="{86646549-5CB4-4599-9F0F-385B74F252A9}" presName="composite" presStyleCnt="0"/>
      <dgm:spPr/>
    </dgm:pt>
    <dgm:pt modelId="{FED1C6CA-B3C0-4B9D-AF39-7C36C97F00B6}" type="pres">
      <dgm:prSet presAssocID="{86646549-5CB4-4599-9F0F-385B74F252A9}" presName="imgShp" presStyleLbl="fgImgPlace1" presStyleIdx="3" presStyleCnt="4" custLinFactNeighborX="-76887" custLinFactNeighborY="-652"/>
      <dgm:spPr>
        <a:blipFill rotWithShape="1">
          <a:blip xmlns:r="http://schemas.openxmlformats.org/officeDocument/2006/relationships" r:embed="rId4"/>
          <a:srcRect/>
          <a:stretch>
            <a:fillRect/>
          </a:stretch>
        </a:blipFill>
      </dgm:spPr>
    </dgm:pt>
    <dgm:pt modelId="{510A3821-BF8E-4B28-AB0D-535DBC81678C}" type="pres">
      <dgm:prSet presAssocID="{86646549-5CB4-4599-9F0F-385B74F252A9}" presName="txShp" presStyleLbl="node1" presStyleIdx="3" presStyleCnt="4" custScaleX="126410" custScaleY="184045">
        <dgm:presLayoutVars>
          <dgm:bulletEnabled val="1"/>
        </dgm:presLayoutVars>
      </dgm:prSet>
      <dgm:spPr/>
    </dgm:pt>
  </dgm:ptLst>
  <dgm:cxnLst>
    <dgm:cxn modelId="{D21E2019-2303-427C-A0A9-3B784444F3F3}" type="presOf" srcId="{B73E8C43-8FED-4019-8720-7E9A6E5F0FD4}" destId="{402562ED-1674-4B4E-AADA-559449F4EFD5}" srcOrd="0" destOrd="0" presId="urn:microsoft.com/office/officeart/2005/8/layout/vList3"/>
    <dgm:cxn modelId="{E0C54032-6A27-4FD9-84ED-0CC3B74FA758}" type="presOf" srcId="{86646549-5CB4-4599-9F0F-385B74F252A9}" destId="{510A3821-BF8E-4B28-AB0D-535DBC81678C}" srcOrd="0" destOrd="0" presId="urn:microsoft.com/office/officeart/2005/8/layout/vList3"/>
    <dgm:cxn modelId="{13BEC13D-F1DE-4357-ABD8-D5297E67ABED}" type="presOf" srcId="{6FC7FB7D-831A-4572-871A-EDBBFC63CC10}" destId="{B5317500-515A-4359-83C0-CB7511C19321}" srcOrd="0" destOrd="0" presId="urn:microsoft.com/office/officeart/2005/8/layout/vList3"/>
    <dgm:cxn modelId="{6BD08267-86F0-4AB7-817D-780A97FEF608}" srcId="{B73E8C43-8FED-4019-8720-7E9A6E5F0FD4}" destId="{2A1E9584-6FB8-4C6B-B56D-42433ADCA9A7}" srcOrd="2" destOrd="0" parTransId="{825132E1-D669-4278-8BC1-8A56A3657F9B}" sibTransId="{8D61F25F-3150-4072-B3D6-43AC58AA28BF}"/>
    <dgm:cxn modelId="{B5158168-D123-4988-B876-6174B8739F21}" type="presOf" srcId="{F3FC25F4-97C1-4B41-8E54-7D006AB66E57}" destId="{A44102C5-AF72-4792-A0D7-4072C5B8D3FB}" srcOrd="0" destOrd="0" presId="urn:microsoft.com/office/officeart/2005/8/layout/vList3"/>
    <dgm:cxn modelId="{ADA8DE93-5870-45EF-B991-9AA8399023DA}" type="presOf" srcId="{2A1E9584-6FB8-4C6B-B56D-42433ADCA9A7}" destId="{8028682C-71D2-4B5A-A3E9-A879C9037E82}" srcOrd="0" destOrd="0" presId="urn:microsoft.com/office/officeart/2005/8/layout/vList3"/>
    <dgm:cxn modelId="{167FC1A0-0DB7-4360-8549-E3A11A0313B1}" srcId="{B73E8C43-8FED-4019-8720-7E9A6E5F0FD4}" destId="{86646549-5CB4-4599-9F0F-385B74F252A9}" srcOrd="3" destOrd="0" parTransId="{E9611301-C575-42F3-8932-D71EDFD72FD1}" sibTransId="{201983AA-F380-4065-8CB2-D72ABA9F76AC}"/>
    <dgm:cxn modelId="{2AF58DCB-765B-4C5F-942E-733B2F4E0A38}" srcId="{B73E8C43-8FED-4019-8720-7E9A6E5F0FD4}" destId="{6FC7FB7D-831A-4572-871A-EDBBFC63CC10}" srcOrd="0" destOrd="0" parTransId="{AE489DE8-10B1-48E6-8293-47A5B6F9BE8D}" sibTransId="{4C2B8A7A-B675-4399-9A9D-7C1537901D7C}"/>
    <dgm:cxn modelId="{E0905CD8-FD73-4817-B3F3-CE3B39871542}" srcId="{B73E8C43-8FED-4019-8720-7E9A6E5F0FD4}" destId="{F3FC25F4-97C1-4B41-8E54-7D006AB66E57}" srcOrd="1" destOrd="0" parTransId="{284FF576-DCA5-428E-B408-FB628F9325AB}" sibTransId="{4E3DBB07-49CF-4ECB-81EE-F869E1ADB895}"/>
    <dgm:cxn modelId="{6F2BE901-1509-4016-AD49-37E0650F260A}" type="presParOf" srcId="{402562ED-1674-4B4E-AADA-559449F4EFD5}" destId="{7708B7F6-D9E9-4C6E-A12C-C9EA294B1483}" srcOrd="0" destOrd="0" presId="urn:microsoft.com/office/officeart/2005/8/layout/vList3"/>
    <dgm:cxn modelId="{CE7DDEDD-3022-4237-86CB-4C7E8D74C506}" type="presParOf" srcId="{7708B7F6-D9E9-4C6E-A12C-C9EA294B1483}" destId="{C4005BBA-6F20-4988-BEF2-40D760A2E917}" srcOrd="0" destOrd="0" presId="urn:microsoft.com/office/officeart/2005/8/layout/vList3"/>
    <dgm:cxn modelId="{BCAE1232-9A3D-422C-8AF7-11E2CB327547}" type="presParOf" srcId="{7708B7F6-D9E9-4C6E-A12C-C9EA294B1483}" destId="{B5317500-515A-4359-83C0-CB7511C19321}" srcOrd="1" destOrd="0" presId="urn:microsoft.com/office/officeart/2005/8/layout/vList3"/>
    <dgm:cxn modelId="{7F54C64C-1782-4C26-BF04-72C4F40DF7C9}" type="presParOf" srcId="{402562ED-1674-4B4E-AADA-559449F4EFD5}" destId="{BE445612-6039-426D-A622-CC222BC1C326}" srcOrd="1" destOrd="0" presId="urn:microsoft.com/office/officeart/2005/8/layout/vList3"/>
    <dgm:cxn modelId="{210C24F5-04E6-413B-BF3F-9D9F09934219}" type="presParOf" srcId="{402562ED-1674-4B4E-AADA-559449F4EFD5}" destId="{D9226B6D-F67B-472D-BB67-FF0814436AD0}" srcOrd="2" destOrd="0" presId="urn:microsoft.com/office/officeart/2005/8/layout/vList3"/>
    <dgm:cxn modelId="{7B24D43D-144E-46D6-B89F-12CB969F95A7}" type="presParOf" srcId="{D9226B6D-F67B-472D-BB67-FF0814436AD0}" destId="{627CE783-8707-4625-A5BF-EB7D9FCB26A8}" srcOrd="0" destOrd="0" presId="urn:microsoft.com/office/officeart/2005/8/layout/vList3"/>
    <dgm:cxn modelId="{F73E4A22-C6A4-403A-81B5-5842628BD20B}" type="presParOf" srcId="{D9226B6D-F67B-472D-BB67-FF0814436AD0}" destId="{A44102C5-AF72-4792-A0D7-4072C5B8D3FB}" srcOrd="1" destOrd="0" presId="urn:microsoft.com/office/officeart/2005/8/layout/vList3"/>
    <dgm:cxn modelId="{F7D759A4-8DFE-4A0F-9178-65D0A9A11850}" type="presParOf" srcId="{402562ED-1674-4B4E-AADA-559449F4EFD5}" destId="{C5C2AAFB-2A5E-482C-829C-4FF292014290}" srcOrd="3" destOrd="0" presId="urn:microsoft.com/office/officeart/2005/8/layout/vList3"/>
    <dgm:cxn modelId="{3093212F-CF60-4330-8793-31F1293C2DC0}" type="presParOf" srcId="{402562ED-1674-4B4E-AADA-559449F4EFD5}" destId="{054B54C4-F86D-44BD-AFBF-7DB2CBDC11A8}" srcOrd="4" destOrd="0" presId="urn:microsoft.com/office/officeart/2005/8/layout/vList3"/>
    <dgm:cxn modelId="{534CE4B8-32DA-43AF-A15D-84CFE2D17F51}" type="presParOf" srcId="{054B54C4-F86D-44BD-AFBF-7DB2CBDC11A8}" destId="{5A02C4FD-C4CD-48C2-8AF6-2D206FC18CBC}" srcOrd="0" destOrd="0" presId="urn:microsoft.com/office/officeart/2005/8/layout/vList3"/>
    <dgm:cxn modelId="{E75A36E8-3243-41D8-A82A-DCF98AD76C37}" type="presParOf" srcId="{054B54C4-F86D-44BD-AFBF-7DB2CBDC11A8}" destId="{8028682C-71D2-4B5A-A3E9-A879C9037E82}" srcOrd="1" destOrd="0" presId="urn:microsoft.com/office/officeart/2005/8/layout/vList3"/>
    <dgm:cxn modelId="{E964C507-209D-414A-B449-E14D2A4E8520}" type="presParOf" srcId="{402562ED-1674-4B4E-AADA-559449F4EFD5}" destId="{0B2924C6-A835-40C8-9D83-3B559082012F}" srcOrd="5" destOrd="0" presId="urn:microsoft.com/office/officeart/2005/8/layout/vList3"/>
    <dgm:cxn modelId="{9C8D577E-6A77-4AA0-B807-539B86C8B2C0}" type="presParOf" srcId="{402562ED-1674-4B4E-AADA-559449F4EFD5}" destId="{BB92F154-F1C9-41CD-8E81-63AA88333539}" srcOrd="6" destOrd="0" presId="urn:microsoft.com/office/officeart/2005/8/layout/vList3"/>
    <dgm:cxn modelId="{AC995A97-D35F-4563-94D0-2E31B4DE4AF9}" type="presParOf" srcId="{BB92F154-F1C9-41CD-8E81-63AA88333539}" destId="{FED1C6CA-B3C0-4B9D-AF39-7C36C97F00B6}" srcOrd="0" destOrd="0" presId="urn:microsoft.com/office/officeart/2005/8/layout/vList3"/>
    <dgm:cxn modelId="{C867F852-2C94-446D-A6D2-CE7AD7E2CBF9}" type="presParOf" srcId="{BB92F154-F1C9-41CD-8E81-63AA88333539}" destId="{510A3821-BF8E-4B28-AB0D-535DBC81678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E206AD-B1C2-4752-9861-2C8419042326}" type="doc">
      <dgm:prSet loTypeId="urn:microsoft.com/office/officeart/2005/8/layout/vList3" loCatId="list" qsTypeId="urn:microsoft.com/office/officeart/2005/8/quickstyle/simple1" qsCatId="simple" csTypeId="urn:microsoft.com/office/officeart/2005/8/colors/colorful2" csCatId="colorful" phldr="1"/>
      <dgm:spPr/>
    </dgm:pt>
    <dgm:pt modelId="{4575E27D-CC74-4D39-B059-9921E907885A}">
      <dgm:prSet phldrT="[Texto]" custT="1"/>
      <dgm:spPr/>
      <dgm:t>
        <a:bodyPr/>
        <a:lstStyle/>
        <a:p>
          <a:r>
            <a:rPr lang="es-ES" sz="2400" dirty="0"/>
            <a:t>Descriptiva</a:t>
          </a:r>
          <a:endParaRPr lang="es-EC" sz="2400" dirty="0"/>
        </a:p>
      </dgm:t>
    </dgm:pt>
    <dgm:pt modelId="{B11F7F55-8969-4843-9C99-3DECE4ED1D53}" type="parTrans" cxnId="{8D45C53A-F9AD-4A20-995D-168D2DC9A1D3}">
      <dgm:prSet/>
      <dgm:spPr/>
      <dgm:t>
        <a:bodyPr/>
        <a:lstStyle/>
        <a:p>
          <a:endParaRPr lang="es-EC" sz="1600"/>
        </a:p>
      </dgm:t>
    </dgm:pt>
    <dgm:pt modelId="{E59F77E0-9A9A-4D82-9CA2-2238DFA06915}" type="sibTrans" cxnId="{8D45C53A-F9AD-4A20-995D-168D2DC9A1D3}">
      <dgm:prSet/>
      <dgm:spPr/>
      <dgm:t>
        <a:bodyPr/>
        <a:lstStyle/>
        <a:p>
          <a:endParaRPr lang="es-EC" sz="1600"/>
        </a:p>
      </dgm:t>
    </dgm:pt>
    <dgm:pt modelId="{65054E04-3A6D-456D-811F-A9A9C4150068}">
      <dgm:prSet phldrT="[Texto]" custT="1"/>
      <dgm:spPr/>
      <dgm:t>
        <a:bodyPr/>
        <a:lstStyle/>
        <a:p>
          <a:r>
            <a:rPr lang="es-ES" sz="2400" dirty="0"/>
            <a:t>Exploratoria</a:t>
          </a:r>
          <a:endParaRPr lang="es-EC" sz="2400" dirty="0"/>
        </a:p>
      </dgm:t>
    </dgm:pt>
    <dgm:pt modelId="{ED723B3E-934A-406B-834D-A3C9D6BD398A}" type="parTrans" cxnId="{CCACB13C-2DEC-4B83-806F-9D5F44DB398E}">
      <dgm:prSet/>
      <dgm:spPr/>
      <dgm:t>
        <a:bodyPr/>
        <a:lstStyle/>
        <a:p>
          <a:endParaRPr lang="es-EC" sz="1600"/>
        </a:p>
      </dgm:t>
    </dgm:pt>
    <dgm:pt modelId="{04C42D74-F6B7-4517-B96F-83E627B46CE7}" type="sibTrans" cxnId="{CCACB13C-2DEC-4B83-806F-9D5F44DB398E}">
      <dgm:prSet/>
      <dgm:spPr/>
      <dgm:t>
        <a:bodyPr/>
        <a:lstStyle/>
        <a:p>
          <a:endParaRPr lang="es-EC" sz="1600"/>
        </a:p>
      </dgm:t>
    </dgm:pt>
    <dgm:pt modelId="{0FA03AB7-2544-4E15-AD1F-B70B283B376D}">
      <dgm:prSet phldrT="[Texto]" custT="1"/>
      <dgm:spPr/>
      <dgm:t>
        <a:bodyPr/>
        <a:lstStyle/>
        <a:p>
          <a:r>
            <a:rPr lang="es-ES" sz="2400" dirty="0"/>
            <a:t>Correlacional</a:t>
          </a:r>
          <a:endParaRPr lang="es-EC" sz="2400" dirty="0"/>
        </a:p>
      </dgm:t>
    </dgm:pt>
    <dgm:pt modelId="{005AD6C3-4C50-42B8-BAA2-9526B37D3028}" type="parTrans" cxnId="{F2C0FE41-9173-4BB0-AF52-6DB64559A1FA}">
      <dgm:prSet/>
      <dgm:spPr/>
      <dgm:t>
        <a:bodyPr/>
        <a:lstStyle/>
        <a:p>
          <a:endParaRPr lang="es-EC" sz="1600"/>
        </a:p>
      </dgm:t>
    </dgm:pt>
    <dgm:pt modelId="{4A92C25F-030C-478E-8804-4B9D2333F861}" type="sibTrans" cxnId="{F2C0FE41-9173-4BB0-AF52-6DB64559A1FA}">
      <dgm:prSet/>
      <dgm:spPr/>
      <dgm:t>
        <a:bodyPr/>
        <a:lstStyle/>
        <a:p>
          <a:endParaRPr lang="es-EC" sz="1600"/>
        </a:p>
      </dgm:t>
    </dgm:pt>
    <dgm:pt modelId="{2DE8A957-ED7C-4A9B-AA34-43E44839E4A7}" type="pres">
      <dgm:prSet presAssocID="{B1E206AD-B1C2-4752-9861-2C8419042326}" presName="linearFlow" presStyleCnt="0">
        <dgm:presLayoutVars>
          <dgm:dir/>
          <dgm:resizeHandles val="exact"/>
        </dgm:presLayoutVars>
      </dgm:prSet>
      <dgm:spPr/>
    </dgm:pt>
    <dgm:pt modelId="{5642E9CF-E0AB-4420-8DC2-6DB5F8EA268E}" type="pres">
      <dgm:prSet presAssocID="{4575E27D-CC74-4D39-B059-9921E907885A}" presName="composite" presStyleCnt="0"/>
      <dgm:spPr/>
    </dgm:pt>
    <dgm:pt modelId="{C8622952-BC8B-415D-8236-C3D5689E1006}" type="pres">
      <dgm:prSet presAssocID="{4575E27D-CC74-4D39-B059-9921E907885A}" presName="imgShp" presStyleLbl="fgImgPlace1" presStyleIdx="0" presStyleCnt="3"/>
      <dgm:spPr>
        <a:blipFill rotWithShape="1">
          <a:blip xmlns:r="http://schemas.openxmlformats.org/officeDocument/2006/relationships" r:embed="rId1"/>
          <a:srcRect/>
          <a:stretch>
            <a:fillRect l="-29000" r="-29000"/>
          </a:stretch>
        </a:blipFill>
      </dgm:spPr>
    </dgm:pt>
    <dgm:pt modelId="{0350C099-1737-4582-B0E0-284CF8C4DEF1}" type="pres">
      <dgm:prSet presAssocID="{4575E27D-CC74-4D39-B059-9921E907885A}" presName="txShp" presStyleLbl="node1" presStyleIdx="0" presStyleCnt="3">
        <dgm:presLayoutVars>
          <dgm:bulletEnabled val="1"/>
        </dgm:presLayoutVars>
      </dgm:prSet>
      <dgm:spPr/>
    </dgm:pt>
    <dgm:pt modelId="{547DC1EE-2CAE-413A-A528-5EF9BE897CEC}" type="pres">
      <dgm:prSet presAssocID="{E59F77E0-9A9A-4D82-9CA2-2238DFA06915}" presName="spacing" presStyleCnt="0"/>
      <dgm:spPr/>
    </dgm:pt>
    <dgm:pt modelId="{DE3EB558-AB47-47A8-BC0A-AE5698737564}" type="pres">
      <dgm:prSet presAssocID="{65054E04-3A6D-456D-811F-A9A9C4150068}" presName="composite" presStyleCnt="0"/>
      <dgm:spPr/>
    </dgm:pt>
    <dgm:pt modelId="{E6E4D170-0096-40F7-A609-00FA180626D5}" type="pres">
      <dgm:prSet presAssocID="{65054E04-3A6D-456D-811F-A9A9C4150068}" presName="imgShp" presStyleLbl="fgImgPlace1" presStyleIdx="1" presStyleCnt="3"/>
      <dgm:spPr>
        <a:blipFill rotWithShape="1">
          <a:blip xmlns:r="http://schemas.openxmlformats.org/officeDocument/2006/relationships" r:embed="rId2"/>
          <a:srcRect/>
          <a:stretch>
            <a:fillRect t="-16000" b="-16000"/>
          </a:stretch>
        </a:blipFill>
      </dgm:spPr>
    </dgm:pt>
    <dgm:pt modelId="{1623E3FB-BAEB-4B49-8610-82E781662E04}" type="pres">
      <dgm:prSet presAssocID="{65054E04-3A6D-456D-811F-A9A9C4150068}" presName="txShp" presStyleLbl="node1" presStyleIdx="1" presStyleCnt="3">
        <dgm:presLayoutVars>
          <dgm:bulletEnabled val="1"/>
        </dgm:presLayoutVars>
      </dgm:prSet>
      <dgm:spPr/>
    </dgm:pt>
    <dgm:pt modelId="{7176CB02-B512-48FD-B191-52E39105FA05}" type="pres">
      <dgm:prSet presAssocID="{04C42D74-F6B7-4517-B96F-83E627B46CE7}" presName="spacing" presStyleCnt="0"/>
      <dgm:spPr/>
    </dgm:pt>
    <dgm:pt modelId="{6645EF19-C043-4208-B0DC-428C77A668E7}" type="pres">
      <dgm:prSet presAssocID="{0FA03AB7-2544-4E15-AD1F-B70B283B376D}" presName="composite" presStyleCnt="0"/>
      <dgm:spPr/>
    </dgm:pt>
    <dgm:pt modelId="{897ED3BF-7C74-40DA-AC92-E866715EC9CE}" type="pres">
      <dgm:prSet presAssocID="{0FA03AB7-2544-4E15-AD1F-B70B283B376D}" presName="imgShp" presStyleLbl="fgImgPlace1" presStyleIdx="2" presStyleCnt="3"/>
      <dgm:spPr>
        <a:blipFill rotWithShape="1">
          <a:blip xmlns:r="http://schemas.openxmlformats.org/officeDocument/2006/relationships" r:embed="rId3"/>
          <a:srcRect/>
          <a:stretch>
            <a:fillRect/>
          </a:stretch>
        </a:blipFill>
      </dgm:spPr>
    </dgm:pt>
    <dgm:pt modelId="{0CF4CD03-7730-4A88-A14C-A9818501B65E}" type="pres">
      <dgm:prSet presAssocID="{0FA03AB7-2544-4E15-AD1F-B70B283B376D}" presName="txShp" presStyleLbl="node1" presStyleIdx="2" presStyleCnt="3">
        <dgm:presLayoutVars>
          <dgm:bulletEnabled val="1"/>
        </dgm:presLayoutVars>
      </dgm:prSet>
      <dgm:spPr/>
    </dgm:pt>
  </dgm:ptLst>
  <dgm:cxnLst>
    <dgm:cxn modelId="{93C64701-156C-48C1-A12E-7128C90CE91D}" type="presOf" srcId="{B1E206AD-B1C2-4752-9861-2C8419042326}" destId="{2DE8A957-ED7C-4A9B-AA34-43E44839E4A7}" srcOrd="0" destOrd="0" presId="urn:microsoft.com/office/officeart/2005/8/layout/vList3"/>
    <dgm:cxn modelId="{8D45C53A-F9AD-4A20-995D-168D2DC9A1D3}" srcId="{B1E206AD-B1C2-4752-9861-2C8419042326}" destId="{4575E27D-CC74-4D39-B059-9921E907885A}" srcOrd="0" destOrd="0" parTransId="{B11F7F55-8969-4843-9C99-3DECE4ED1D53}" sibTransId="{E59F77E0-9A9A-4D82-9CA2-2238DFA06915}"/>
    <dgm:cxn modelId="{CCACB13C-2DEC-4B83-806F-9D5F44DB398E}" srcId="{B1E206AD-B1C2-4752-9861-2C8419042326}" destId="{65054E04-3A6D-456D-811F-A9A9C4150068}" srcOrd="1" destOrd="0" parTransId="{ED723B3E-934A-406B-834D-A3C9D6BD398A}" sibTransId="{04C42D74-F6B7-4517-B96F-83E627B46CE7}"/>
    <dgm:cxn modelId="{F2C0FE41-9173-4BB0-AF52-6DB64559A1FA}" srcId="{B1E206AD-B1C2-4752-9861-2C8419042326}" destId="{0FA03AB7-2544-4E15-AD1F-B70B283B376D}" srcOrd="2" destOrd="0" parTransId="{005AD6C3-4C50-42B8-BAA2-9526B37D3028}" sibTransId="{4A92C25F-030C-478E-8804-4B9D2333F861}"/>
    <dgm:cxn modelId="{E1616A72-04D9-41E6-844C-E4E0DF20DD50}" type="presOf" srcId="{4575E27D-CC74-4D39-B059-9921E907885A}" destId="{0350C099-1737-4582-B0E0-284CF8C4DEF1}" srcOrd="0" destOrd="0" presId="urn:microsoft.com/office/officeart/2005/8/layout/vList3"/>
    <dgm:cxn modelId="{EECBEC59-873B-4ADE-BC4A-C97598391884}" type="presOf" srcId="{0FA03AB7-2544-4E15-AD1F-B70B283B376D}" destId="{0CF4CD03-7730-4A88-A14C-A9818501B65E}" srcOrd="0" destOrd="0" presId="urn:microsoft.com/office/officeart/2005/8/layout/vList3"/>
    <dgm:cxn modelId="{D9843EFE-C46D-41F1-8E15-B92FDE9F416D}" type="presOf" srcId="{65054E04-3A6D-456D-811F-A9A9C4150068}" destId="{1623E3FB-BAEB-4B49-8610-82E781662E04}" srcOrd="0" destOrd="0" presId="urn:microsoft.com/office/officeart/2005/8/layout/vList3"/>
    <dgm:cxn modelId="{058D23FF-39EA-478C-9B09-2548BB86C9A8}" type="presParOf" srcId="{2DE8A957-ED7C-4A9B-AA34-43E44839E4A7}" destId="{5642E9CF-E0AB-4420-8DC2-6DB5F8EA268E}" srcOrd="0" destOrd="0" presId="urn:microsoft.com/office/officeart/2005/8/layout/vList3"/>
    <dgm:cxn modelId="{7285B8BD-8688-4E8C-8142-9EED985087D1}" type="presParOf" srcId="{5642E9CF-E0AB-4420-8DC2-6DB5F8EA268E}" destId="{C8622952-BC8B-415D-8236-C3D5689E1006}" srcOrd="0" destOrd="0" presId="urn:microsoft.com/office/officeart/2005/8/layout/vList3"/>
    <dgm:cxn modelId="{2E38C192-158E-4747-A751-8D1CFB01ADE6}" type="presParOf" srcId="{5642E9CF-E0AB-4420-8DC2-6DB5F8EA268E}" destId="{0350C099-1737-4582-B0E0-284CF8C4DEF1}" srcOrd="1" destOrd="0" presId="urn:microsoft.com/office/officeart/2005/8/layout/vList3"/>
    <dgm:cxn modelId="{FFB61DD5-9CF1-4201-8D40-138C050FEE5B}" type="presParOf" srcId="{2DE8A957-ED7C-4A9B-AA34-43E44839E4A7}" destId="{547DC1EE-2CAE-413A-A528-5EF9BE897CEC}" srcOrd="1" destOrd="0" presId="urn:microsoft.com/office/officeart/2005/8/layout/vList3"/>
    <dgm:cxn modelId="{5A9F8303-753A-42D2-91E1-22C4FBD9C8E4}" type="presParOf" srcId="{2DE8A957-ED7C-4A9B-AA34-43E44839E4A7}" destId="{DE3EB558-AB47-47A8-BC0A-AE5698737564}" srcOrd="2" destOrd="0" presId="urn:microsoft.com/office/officeart/2005/8/layout/vList3"/>
    <dgm:cxn modelId="{72F51726-837D-4455-AEAE-2CA28DBC6B71}" type="presParOf" srcId="{DE3EB558-AB47-47A8-BC0A-AE5698737564}" destId="{E6E4D170-0096-40F7-A609-00FA180626D5}" srcOrd="0" destOrd="0" presId="urn:microsoft.com/office/officeart/2005/8/layout/vList3"/>
    <dgm:cxn modelId="{1EC12AC8-732F-4D64-B1F8-AC37160EC03F}" type="presParOf" srcId="{DE3EB558-AB47-47A8-BC0A-AE5698737564}" destId="{1623E3FB-BAEB-4B49-8610-82E781662E04}" srcOrd="1" destOrd="0" presId="urn:microsoft.com/office/officeart/2005/8/layout/vList3"/>
    <dgm:cxn modelId="{3C215C57-690C-495D-AA83-2B89D584691C}" type="presParOf" srcId="{2DE8A957-ED7C-4A9B-AA34-43E44839E4A7}" destId="{7176CB02-B512-48FD-B191-52E39105FA05}" srcOrd="3" destOrd="0" presId="urn:microsoft.com/office/officeart/2005/8/layout/vList3"/>
    <dgm:cxn modelId="{22C9277C-FB3D-4301-B31E-406EDF2E38CE}" type="presParOf" srcId="{2DE8A957-ED7C-4A9B-AA34-43E44839E4A7}" destId="{6645EF19-C043-4208-B0DC-428C77A668E7}" srcOrd="4" destOrd="0" presId="urn:microsoft.com/office/officeart/2005/8/layout/vList3"/>
    <dgm:cxn modelId="{CE6334C9-9F76-404A-A70D-197E1E1FDC0D}" type="presParOf" srcId="{6645EF19-C043-4208-B0DC-428C77A668E7}" destId="{897ED3BF-7C74-40DA-AC92-E866715EC9CE}" srcOrd="0" destOrd="0" presId="urn:microsoft.com/office/officeart/2005/8/layout/vList3"/>
    <dgm:cxn modelId="{BB8E0EB0-7203-46FB-96F2-8B61A44B6961}" type="presParOf" srcId="{6645EF19-C043-4208-B0DC-428C77A668E7}" destId="{0CF4CD03-7730-4A88-A14C-A9818501B65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0679F2-C0D5-494B-A5AE-CCDB2D98C5A0}" type="doc">
      <dgm:prSet loTypeId="urn:microsoft.com/office/officeart/2005/8/layout/vList3" loCatId="list" qsTypeId="urn:microsoft.com/office/officeart/2005/8/quickstyle/simple1" qsCatId="simple" csTypeId="urn:microsoft.com/office/officeart/2005/8/colors/accent1_2" csCatId="accent1" phldr="1"/>
      <dgm:spPr/>
    </dgm:pt>
    <dgm:pt modelId="{E2713F44-9712-4768-A03B-8F6E20E014F8}">
      <dgm:prSet phldrT="[Texto]"/>
      <dgm:spPr/>
      <dgm:t>
        <a:bodyPr/>
        <a:lstStyle/>
        <a:p>
          <a:r>
            <a:rPr lang="es-ES" b="1" dirty="0"/>
            <a:t>Director Nacional de los Espacios Acuáticos</a:t>
          </a:r>
          <a:endParaRPr lang="es-EC" b="1" dirty="0"/>
        </a:p>
      </dgm:t>
    </dgm:pt>
    <dgm:pt modelId="{D379DA13-5248-4143-BD9C-18A39CEB963C}" type="parTrans" cxnId="{EC404499-C6D8-48D2-98A9-C18C96E8066C}">
      <dgm:prSet/>
      <dgm:spPr/>
      <dgm:t>
        <a:bodyPr/>
        <a:lstStyle/>
        <a:p>
          <a:endParaRPr lang="es-EC" b="1"/>
        </a:p>
      </dgm:t>
    </dgm:pt>
    <dgm:pt modelId="{5BF3FC9E-8570-4AAA-ABFC-0482AB1CFADD}" type="sibTrans" cxnId="{EC404499-C6D8-48D2-98A9-C18C96E8066C}">
      <dgm:prSet/>
      <dgm:spPr/>
      <dgm:t>
        <a:bodyPr/>
        <a:lstStyle/>
        <a:p>
          <a:endParaRPr lang="es-EC" b="1"/>
        </a:p>
      </dgm:t>
    </dgm:pt>
    <dgm:pt modelId="{4B250342-B26D-4D2F-9CC6-F8DD03D8BE28}">
      <dgm:prSet phldrT="[Texto]"/>
      <dgm:spPr/>
      <dgm:t>
        <a:bodyPr/>
        <a:lstStyle/>
        <a:p>
          <a:r>
            <a:rPr lang="es-ES" b="1" dirty="0"/>
            <a:t>Comandante en Jefe de la Escuadra Naval</a:t>
          </a:r>
          <a:endParaRPr lang="es-EC" b="1" dirty="0"/>
        </a:p>
      </dgm:t>
    </dgm:pt>
    <dgm:pt modelId="{E10EA916-ED27-4DB6-BD3A-20E49E2D0615}" type="parTrans" cxnId="{0EBB3EFD-A7FB-4492-BF87-27FE57DD6DC7}">
      <dgm:prSet/>
      <dgm:spPr/>
      <dgm:t>
        <a:bodyPr/>
        <a:lstStyle/>
        <a:p>
          <a:endParaRPr lang="es-EC" b="1"/>
        </a:p>
      </dgm:t>
    </dgm:pt>
    <dgm:pt modelId="{B53F1B5A-7F74-42E2-956B-EAAEFFB63FB3}" type="sibTrans" cxnId="{0EBB3EFD-A7FB-4492-BF87-27FE57DD6DC7}">
      <dgm:prSet/>
      <dgm:spPr/>
      <dgm:t>
        <a:bodyPr/>
        <a:lstStyle/>
        <a:p>
          <a:endParaRPr lang="es-EC" b="1"/>
        </a:p>
      </dgm:t>
    </dgm:pt>
    <dgm:pt modelId="{8AB96135-9FCF-4F58-9B8E-668941048E47}">
      <dgm:prSet phldrT="[Texto]"/>
      <dgm:spPr/>
      <dgm:t>
        <a:bodyPr/>
        <a:lstStyle/>
        <a:p>
          <a:r>
            <a:rPr lang="es-ES" b="1" dirty="0"/>
            <a:t>Comandante del Comando de Guardacostas</a:t>
          </a:r>
        </a:p>
      </dgm:t>
    </dgm:pt>
    <dgm:pt modelId="{629FED99-E693-4A6A-B69F-50A3FD18EA74}" type="parTrans" cxnId="{C20710F3-59D2-417C-924A-032A9F5A7FE0}">
      <dgm:prSet/>
      <dgm:spPr/>
      <dgm:t>
        <a:bodyPr/>
        <a:lstStyle/>
        <a:p>
          <a:endParaRPr lang="es-EC" b="1"/>
        </a:p>
      </dgm:t>
    </dgm:pt>
    <dgm:pt modelId="{CC0ADB61-EEDA-4953-A9FB-8583A0533A81}" type="sibTrans" cxnId="{C20710F3-59D2-417C-924A-032A9F5A7FE0}">
      <dgm:prSet/>
      <dgm:spPr/>
      <dgm:t>
        <a:bodyPr/>
        <a:lstStyle/>
        <a:p>
          <a:endParaRPr lang="es-EC" b="1"/>
        </a:p>
      </dgm:t>
    </dgm:pt>
    <dgm:pt modelId="{3EE22B97-3CD0-4D3F-A789-6CAD1F07C1A0}">
      <dgm:prSet phldrT="[Texto]"/>
      <dgm:spPr/>
      <dgm:t>
        <a:bodyPr/>
        <a:lstStyle/>
        <a:p>
          <a:r>
            <a:rPr lang="es-ES" b="1" dirty="0"/>
            <a:t>Asesor Jurídico de DIRNEA</a:t>
          </a:r>
        </a:p>
      </dgm:t>
    </dgm:pt>
    <dgm:pt modelId="{9B866E30-3ECF-4E56-8C24-36BB3A6E0E66}" type="parTrans" cxnId="{E1324EC8-BF13-4B56-B043-10330D4EA473}">
      <dgm:prSet/>
      <dgm:spPr/>
      <dgm:t>
        <a:bodyPr/>
        <a:lstStyle/>
        <a:p>
          <a:endParaRPr lang="es-EC" b="1"/>
        </a:p>
      </dgm:t>
    </dgm:pt>
    <dgm:pt modelId="{902903F4-5913-4A94-B3FE-16179DC82B23}" type="sibTrans" cxnId="{E1324EC8-BF13-4B56-B043-10330D4EA473}">
      <dgm:prSet/>
      <dgm:spPr/>
      <dgm:t>
        <a:bodyPr/>
        <a:lstStyle/>
        <a:p>
          <a:endParaRPr lang="es-EC" b="1"/>
        </a:p>
      </dgm:t>
    </dgm:pt>
    <dgm:pt modelId="{335E1382-70D9-4B6B-8B06-2C0129C9233C}">
      <dgm:prSet phldrT="[Texto]"/>
      <dgm:spPr/>
      <dgm:t>
        <a:bodyPr/>
        <a:lstStyle/>
        <a:p>
          <a:r>
            <a:rPr lang="es-ES" b="1" dirty="0"/>
            <a:t>Jefe de Reclutamiento de la Armada</a:t>
          </a:r>
        </a:p>
      </dgm:t>
    </dgm:pt>
    <dgm:pt modelId="{6281B4EC-CFA2-4DB9-8BB7-D76A82D1D8E6}" type="parTrans" cxnId="{7CB0FA73-6C86-47E1-80D4-5F4DADC32215}">
      <dgm:prSet/>
      <dgm:spPr/>
      <dgm:t>
        <a:bodyPr/>
        <a:lstStyle/>
        <a:p>
          <a:endParaRPr lang="es-EC" b="1"/>
        </a:p>
      </dgm:t>
    </dgm:pt>
    <dgm:pt modelId="{35262DEC-E89C-4DA4-939D-AAFBBF0FCAD5}" type="sibTrans" cxnId="{7CB0FA73-6C86-47E1-80D4-5F4DADC32215}">
      <dgm:prSet/>
      <dgm:spPr/>
      <dgm:t>
        <a:bodyPr/>
        <a:lstStyle/>
        <a:p>
          <a:endParaRPr lang="es-EC" b="1"/>
        </a:p>
      </dgm:t>
    </dgm:pt>
    <dgm:pt modelId="{75694D73-A5A4-4AD8-AF23-FBFA0A118372}" type="pres">
      <dgm:prSet presAssocID="{980679F2-C0D5-494B-A5AE-CCDB2D98C5A0}" presName="linearFlow" presStyleCnt="0">
        <dgm:presLayoutVars>
          <dgm:dir/>
          <dgm:resizeHandles val="exact"/>
        </dgm:presLayoutVars>
      </dgm:prSet>
      <dgm:spPr/>
    </dgm:pt>
    <dgm:pt modelId="{210EF066-D15F-4F0A-BC76-FC459BBA6203}" type="pres">
      <dgm:prSet presAssocID="{E2713F44-9712-4768-A03B-8F6E20E014F8}" presName="composite" presStyleCnt="0"/>
      <dgm:spPr/>
    </dgm:pt>
    <dgm:pt modelId="{3E955B3E-8C7D-47D2-9A0B-47E1AC3CBF2A}" type="pres">
      <dgm:prSet presAssocID="{E2713F44-9712-4768-A03B-8F6E20E014F8}" presName="imgShp" presStyleLbl="fgImgPlace1" presStyleIdx="0" presStyleCnt="5"/>
      <dgm:spPr>
        <a:blipFill rotWithShape="1">
          <a:blip xmlns:r="http://schemas.openxmlformats.org/officeDocument/2006/relationships" r:embed="rId1"/>
          <a:srcRect/>
          <a:stretch>
            <a:fillRect/>
          </a:stretch>
        </a:blipFill>
      </dgm:spPr>
    </dgm:pt>
    <dgm:pt modelId="{A125A4BA-FCFC-4AAF-8AB9-3A2227C95C1B}" type="pres">
      <dgm:prSet presAssocID="{E2713F44-9712-4768-A03B-8F6E20E014F8}" presName="txShp" presStyleLbl="node1" presStyleIdx="0" presStyleCnt="5">
        <dgm:presLayoutVars>
          <dgm:bulletEnabled val="1"/>
        </dgm:presLayoutVars>
      </dgm:prSet>
      <dgm:spPr/>
    </dgm:pt>
    <dgm:pt modelId="{A19C45E0-DE54-49AC-B117-58B0F066CE0A}" type="pres">
      <dgm:prSet presAssocID="{5BF3FC9E-8570-4AAA-ABFC-0482AB1CFADD}" presName="spacing" presStyleCnt="0"/>
      <dgm:spPr/>
    </dgm:pt>
    <dgm:pt modelId="{98C709E8-61B2-4FFE-9FD8-94758B809624}" type="pres">
      <dgm:prSet presAssocID="{4B250342-B26D-4D2F-9CC6-F8DD03D8BE28}" presName="composite" presStyleCnt="0"/>
      <dgm:spPr/>
    </dgm:pt>
    <dgm:pt modelId="{B61BD570-CBF5-4BBA-AB12-8DE8BE7324B8}" type="pres">
      <dgm:prSet presAssocID="{4B250342-B26D-4D2F-9CC6-F8DD03D8BE28}" presName="imgShp" presStyleLbl="fgImgPlace1" presStyleIdx="1" presStyleCnt="5"/>
      <dgm:spPr>
        <a:blipFill rotWithShape="1">
          <a:blip xmlns:r="http://schemas.openxmlformats.org/officeDocument/2006/relationships" r:embed="rId2"/>
          <a:srcRect/>
          <a:stretch>
            <a:fillRect l="-32000" r="-32000"/>
          </a:stretch>
        </a:blipFill>
      </dgm:spPr>
    </dgm:pt>
    <dgm:pt modelId="{EA0D7702-1866-421F-B05E-D0FF82467660}" type="pres">
      <dgm:prSet presAssocID="{4B250342-B26D-4D2F-9CC6-F8DD03D8BE28}" presName="txShp" presStyleLbl="node1" presStyleIdx="1" presStyleCnt="5">
        <dgm:presLayoutVars>
          <dgm:bulletEnabled val="1"/>
        </dgm:presLayoutVars>
      </dgm:prSet>
      <dgm:spPr/>
    </dgm:pt>
    <dgm:pt modelId="{B87A09AF-948E-453C-91E1-6358C4CBA513}" type="pres">
      <dgm:prSet presAssocID="{B53F1B5A-7F74-42E2-956B-EAAEFFB63FB3}" presName="spacing" presStyleCnt="0"/>
      <dgm:spPr/>
    </dgm:pt>
    <dgm:pt modelId="{95078134-9468-4560-87F4-F3F46D54B5D3}" type="pres">
      <dgm:prSet presAssocID="{8AB96135-9FCF-4F58-9B8E-668941048E47}" presName="composite" presStyleCnt="0"/>
      <dgm:spPr/>
    </dgm:pt>
    <dgm:pt modelId="{5DF91050-CA33-45D1-B118-D7EB0267C6CC}" type="pres">
      <dgm:prSet presAssocID="{8AB96135-9FCF-4F58-9B8E-668941048E47}" presName="imgShp" presStyleLbl="fgImgPlace1" presStyleIdx="2" presStyleCnt="5"/>
      <dgm:spPr>
        <a:blipFill rotWithShape="1">
          <a:blip xmlns:r="http://schemas.openxmlformats.org/officeDocument/2006/relationships" r:embed="rId3"/>
          <a:srcRect/>
          <a:stretch>
            <a:fillRect l="-51000" r="-51000"/>
          </a:stretch>
        </a:blipFill>
      </dgm:spPr>
    </dgm:pt>
    <dgm:pt modelId="{04F5F529-4FF5-41CD-A38C-110259DFAB54}" type="pres">
      <dgm:prSet presAssocID="{8AB96135-9FCF-4F58-9B8E-668941048E47}" presName="txShp" presStyleLbl="node1" presStyleIdx="2" presStyleCnt="5">
        <dgm:presLayoutVars>
          <dgm:bulletEnabled val="1"/>
        </dgm:presLayoutVars>
      </dgm:prSet>
      <dgm:spPr/>
    </dgm:pt>
    <dgm:pt modelId="{284277BF-83E1-45A6-BEE4-86E99A2B8A0C}" type="pres">
      <dgm:prSet presAssocID="{CC0ADB61-EEDA-4953-A9FB-8583A0533A81}" presName="spacing" presStyleCnt="0"/>
      <dgm:spPr/>
    </dgm:pt>
    <dgm:pt modelId="{66A5D752-BDBA-4B87-9625-5FA609C89E23}" type="pres">
      <dgm:prSet presAssocID="{3EE22B97-3CD0-4D3F-A789-6CAD1F07C1A0}" presName="composite" presStyleCnt="0"/>
      <dgm:spPr/>
    </dgm:pt>
    <dgm:pt modelId="{B4819C3D-0D5D-4C71-8571-56105F597BCA}" type="pres">
      <dgm:prSet presAssocID="{3EE22B97-3CD0-4D3F-A789-6CAD1F07C1A0}" presName="imgShp" presStyleLbl="fgImgPlace1" presStyleIdx="3" presStyleCnt="5"/>
      <dgm:spPr>
        <a:blipFill rotWithShape="1">
          <a:blip xmlns:r="http://schemas.openxmlformats.org/officeDocument/2006/relationships" r:embed="rId4"/>
          <a:srcRect/>
          <a:stretch>
            <a:fillRect l="-50000" r="-50000"/>
          </a:stretch>
        </a:blipFill>
      </dgm:spPr>
    </dgm:pt>
    <dgm:pt modelId="{DDACE0A3-2208-4EB8-9596-011363CC6A0C}" type="pres">
      <dgm:prSet presAssocID="{3EE22B97-3CD0-4D3F-A789-6CAD1F07C1A0}" presName="txShp" presStyleLbl="node1" presStyleIdx="3" presStyleCnt="5">
        <dgm:presLayoutVars>
          <dgm:bulletEnabled val="1"/>
        </dgm:presLayoutVars>
      </dgm:prSet>
      <dgm:spPr/>
    </dgm:pt>
    <dgm:pt modelId="{6507F534-8B12-49DF-9044-DF3477A0852A}" type="pres">
      <dgm:prSet presAssocID="{902903F4-5913-4A94-B3FE-16179DC82B23}" presName="spacing" presStyleCnt="0"/>
      <dgm:spPr/>
    </dgm:pt>
    <dgm:pt modelId="{22CEAE03-6E95-4F7A-A479-E3E4C5371428}" type="pres">
      <dgm:prSet presAssocID="{335E1382-70D9-4B6B-8B06-2C0129C9233C}" presName="composite" presStyleCnt="0"/>
      <dgm:spPr/>
    </dgm:pt>
    <dgm:pt modelId="{76B2111E-6866-4355-B31E-FE957DDA644F}" type="pres">
      <dgm:prSet presAssocID="{335E1382-70D9-4B6B-8B06-2C0129C9233C}" presName="imgShp" presStyleLbl="fgImgPlace1" presStyleIdx="4" presStyleCnt="5"/>
      <dgm:spPr>
        <a:blipFill rotWithShape="1">
          <a:blip xmlns:r="http://schemas.openxmlformats.org/officeDocument/2006/relationships" r:embed="rId5"/>
          <a:srcRect/>
          <a:stretch>
            <a:fillRect l="-28000" r="-28000"/>
          </a:stretch>
        </a:blipFill>
      </dgm:spPr>
    </dgm:pt>
    <dgm:pt modelId="{4FE90CDA-68E9-4AFE-843B-DC268ACAA39E}" type="pres">
      <dgm:prSet presAssocID="{335E1382-70D9-4B6B-8B06-2C0129C9233C}" presName="txShp" presStyleLbl="node1" presStyleIdx="4" presStyleCnt="5">
        <dgm:presLayoutVars>
          <dgm:bulletEnabled val="1"/>
        </dgm:presLayoutVars>
      </dgm:prSet>
      <dgm:spPr/>
    </dgm:pt>
  </dgm:ptLst>
  <dgm:cxnLst>
    <dgm:cxn modelId="{66165920-42DB-4876-80DF-DEC781280E26}" type="presOf" srcId="{8AB96135-9FCF-4F58-9B8E-668941048E47}" destId="{04F5F529-4FF5-41CD-A38C-110259DFAB54}" srcOrd="0" destOrd="0" presId="urn:microsoft.com/office/officeart/2005/8/layout/vList3"/>
    <dgm:cxn modelId="{E3F0AF25-67B4-48F0-AE5E-576946870EB5}" type="presOf" srcId="{E2713F44-9712-4768-A03B-8F6E20E014F8}" destId="{A125A4BA-FCFC-4AAF-8AB9-3A2227C95C1B}" srcOrd="0" destOrd="0" presId="urn:microsoft.com/office/officeart/2005/8/layout/vList3"/>
    <dgm:cxn modelId="{4FDC8361-8EA0-4A8A-A27F-D756094A869C}" type="presOf" srcId="{335E1382-70D9-4B6B-8B06-2C0129C9233C}" destId="{4FE90CDA-68E9-4AFE-843B-DC268ACAA39E}" srcOrd="0" destOrd="0" presId="urn:microsoft.com/office/officeart/2005/8/layout/vList3"/>
    <dgm:cxn modelId="{7CB0FA73-6C86-47E1-80D4-5F4DADC32215}" srcId="{980679F2-C0D5-494B-A5AE-CCDB2D98C5A0}" destId="{335E1382-70D9-4B6B-8B06-2C0129C9233C}" srcOrd="4" destOrd="0" parTransId="{6281B4EC-CFA2-4DB9-8BB7-D76A82D1D8E6}" sibTransId="{35262DEC-E89C-4DA4-939D-AAFBBF0FCAD5}"/>
    <dgm:cxn modelId="{B9547C8A-E2FA-443F-A54E-8CE1D8476014}" type="presOf" srcId="{980679F2-C0D5-494B-A5AE-CCDB2D98C5A0}" destId="{75694D73-A5A4-4AD8-AF23-FBFA0A118372}" srcOrd="0" destOrd="0" presId="urn:microsoft.com/office/officeart/2005/8/layout/vList3"/>
    <dgm:cxn modelId="{EC404499-C6D8-48D2-98A9-C18C96E8066C}" srcId="{980679F2-C0D5-494B-A5AE-CCDB2D98C5A0}" destId="{E2713F44-9712-4768-A03B-8F6E20E014F8}" srcOrd="0" destOrd="0" parTransId="{D379DA13-5248-4143-BD9C-18A39CEB963C}" sibTransId="{5BF3FC9E-8570-4AAA-ABFC-0482AB1CFADD}"/>
    <dgm:cxn modelId="{E1324EC8-BF13-4B56-B043-10330D4EA473}" srcId="{980679F2-C0D5-494B-A5AE-CCDB2D98C5A0}" destId="{3EE22B97-3CD0-4D3F-A789-6CAD1F07C1A0}" srcOrd="3" destOrd="0" parTransId="{9B866E30-3ECF-4E56-8C24-36BB3A6E0E66}" sibTransId="{902903F4-5913-4A94-B3FE-16179DC82B23}"/>
    <dgm:cxn modelId="{B4AA0FD2-C820-41AD-AEAA-164BF65F364E}" type="presOf" srcId="{4B250342-B26D-4D2F-9CC6-F8DD03D8BE28}" destId="{EA0D7702-1866-421F-B05E-D0FF82467660}" srcOrd="0" destOrd="0" presId="urn:microsoft.com/office/officeart/2005/8/layout/vList3"/>
    <dgm:cxn modelId="{FC5DCCE5-5578-4CA4-83E3-9DC279ADB5CC}" type="presOf" srcId="{3EE22B97-3CD0-4D3F-A789-6CAD1F07C1A0}" destId="{DDACE0A3-2208-4EB8-9596-011363CC6A0C}" srcOrd="0" destOrd="0" presId="urn:microsoft.com/office/officeart/2005/8/layout/vList3"/>
    <dgm:cxn modelId="{C20710F3-59D2-417C-924A-032A9F5A7FE0}" srcId="{980679F2-C0D5-494B-A5AE-CCDB2D98C5A0}" destId="{8AB96135-9FCF-4F58-9B8E-668941048E47}" srcOrd="2" destOrd="0" parTransId="{629FED99-E693-4A6A-B69F-50A3FD18EA74}" sibTransId="{CC0ADB61-EEDA-4953-A9FB-8583A0533A81}"/>
    <dgm:cxn modelId="{0EBB3EFD-A7FB-4492-BF87-27FE57DD6DC7}" srcId="{980679F2-C0D5-494B-A5AE-CCDB2D98C5A0}" destId="{4B250342-B26D-4D2F-9CC6-F8DD03D8BE28}" srcOrd="1" destOrd="0" parTransId="{E10EA916-ED27-4DB6-BD3A-20E49E2D0615}" sibTransId="{B53F1B5A-7F74-42E2-956B-EAAEFFB63FB3}"/>
    <dgm:cxn modelId="{517AC775-03AD-4CDB-9991-A3BA993146D2}" type="presParOf" srcId="{75694D73-A5A4-4AD8-AF23-FBFA0A118372}" destId="{210EF066-D15F-4F0A-BC76-FC459BBA6203}" srcOrd="0" destOrd="0" presId="urn:microsoft.com/office/officeart/2005/8/layout/vList3"/>
    <dgm:cxn modelId="{413C8DA6-37C5-442E-804D-D48E65BFB8EB}" type="presParOf" srcId="{210EF066-D15F-4F0A-BC76-FC459BBA6203}" destId="{3E955B3E-8C7D-47D2-9A0B-47E1AC3CBF2A}" srcOrd="0" destOrd="0" presId="urn:microsoft.com/office/officeart/2005/8/layout/vList3"/>
    <dgm:cxn modelId="{C801C485-8D05-445D-9AB5-60B210D9CA2D}" type="presParOf" srcId="{210EF066-D15F-4F0A-BC76-FC459BBA6203}" destId="{A125A4BA-FCFC-4AAF-8AB9-3A2227C95C1B}" srcOrd="1" destOrd="0" presId="urn:microsoft.com/office/officeart/2005/8/layout/vList3"/>
    <dgm:cxn modelId="{7B0CEF68-84A1-4AAA-B09B-348962328E12}" type="presParOf" srcId="{75694D73-A5A4-4AD8-AF23-FBFA0A118372}" destId="{A19C45E0-DE54-49AC-B117-58B0F066CE0A}" srcOrd="1" destOrd="0" presId="urn:microsoft.com/office/officeart/2005/8/layout/vList3"/>
    <dgm:cxn modelId="{895DCDB4-1C27-4E9A-AB84-854895173C84}" type="presParOf" srcId="{75694D73-A5A4-4AD8-AF23-FBFA0A118372}" destId="{98C709E8-61B2-4FFE-9FD8-94758B809624}" srcOrd="2" destOrd="0" presId="urn:microsoft.com/office/officeart/2005/8/layout/vList3"/>
    <dgm:cxn modelId="{28DBA244-6214-4AC8-B460-A1E145698E24}" type="presParOf" srcId="{98C709E8-61B2-4FFE-9FD8-94758B809624}" destId="{B61BD570-CBF5-4BBA-AB12-8DE8BE7324B8}" srcOrd="0" destOrd="0" presId="urn:microsoft.com/office/officeart/2005/8/layout/vList3"/>
    <dgm:cxn modelId="{BD238842-C5B8-4577-8D46-7EF811B6A129}" type="presParOf" srcId="{98C709E8-61B2-4FFE-9FD8-94758B809624}" destId="{EA0D7702-1866-421F-B05E-D0FF82467660}" srcOrd="1" destOrd="0" presId="urn:microsoft.com/office/officeart/2005/8/layout/vList3"/>
    <dgm:cxn modelId="{5F53A656-B5E7-4866-9A04-8B77D647ADD5}" type="presParOf" srcId="{75694D73-A5A4-4AD8-AF23-FBFA0A118372}" destId="{B87A09AF-948E-453C-91E1-6358C4CBA513}" srcOrd="3" destOrd="0" presId="urn:microsoft.com/office/officeart/2005/8/layout/vList3"/>
    <dgm:cxn modelId="{189C7CE3-EFAC-4162-B9A1-29B991A86673}" type="presParOf" srcId="{75694D73-A5A4-4AD8-AF23-FBFA0A118372}" destId="{95078134-9468-4560-87F4-F3F46D54B5D3}" srcOrd="4" destOrd="0" presId="urn:microsoft.com/office/officeart/2005/8/layout/vList3"/>
    <dgm:cxn modelId="{4D31169D-AF68-4A64-9BE8-68C631B32C27}" type="presParOf" srcId="{95078134-9468-4560-87F4-F3F46D54B5D3}" destId="{5DF91050-CA33-45D1-B118-D7EB0267C6CC}" srcOrd="0" destOrd="0" presId="urn:microsoft.com/office/officeart/2005/8/layout/vList3"/>
    <dgm:cxn modelId="{26C59FED-4714-4F7A-AC81-86095219C6BB}" type="presParOf" srcId="{95078134-9468-4560-87F4-F3F46D54B5D3}" destId="{04F5F529-4FF5-41CD-A38C-110259DFAB54}" srcOrd="1" destOrd="0" presId="urn:microsoft.com/office/officeart/2005/8/layout/vList3"/>
    <dgm:cxn modelId="{B99026F8-0FF5-4432-BB10-9F761A60ED71}" type="presParOf" srcId="{75694D73-A5A4-4AD8-AF23-FBFA0A118372}" destId="{284277BF-83E1-45A6-BEE4-86E99A2B8A0C}" srcOrd="5" destOrd="0" presId="urn:microsoft.com/office/officeart/2005/8/layout/vList3"/>
    <dgm:cxn modelId="{BD3C58AC-2DD8-4580-954D-6EBA01A131A4}" type="presParOf" srcId="{75694D73-A5A4-4AD8-AF23-FBFA0A118372}" destId="{66A5D752-BDBA-4B87-9625-5FA609C89E23}" srcOrd="6" destOrd="0" presId="urn:microsoft.com/office/officeart/2005/8/layout/vList3"/>
    <dgm:cxn modelId="{C33D48C3-21C5-4238-BDB8-CA0BA40BD457}" type="presParOf" srcId="{66A5D752-BDBA-4B87-9625-5FA609C89E23}" destId="{B4819C3D-0D5D-4C71-8571-56105F597BCA}" srcOrd="0" destOrd="0" presId="urn:microsoft.com/office/officeart/2005/8/layout/vList3"/>
    <dgm:cxn modelId="{66351F3D-54A2-4C65-A8BA-4CB830431EDF}" type="presParOf" srcId="{66A5D752-BDBA-4B87-9625-5FA609C89E23}" destId="{DDACE0A3-2208-4EB8-9596-011363CC6A0C}" srcOrd="1" destOrd="0" presId="urn:microsoft.com/office/officeart/2005/8/layout/vList3"/>
    <dgm:cxn modelId="{1A64413F-3CD7-4F2D-9E5D-B6F1DAEFFD74}" type="presParOf" srcId="{75694D73-A5A4-4AD8-AF23-FBFA0A118372}" destId="{6507F534-8B12-49DF-9044-DF3477A0852A}" srcOrd="7" destOrd="0" presId="urn:microsoft.com/office/officeart/2005/8/layout/vList3"/>
    <dgm:cxn modelId="{966B1C86-81F9-4D0A-A23B-201CC08C93A9}" type="presParOf" srcId="{75694D73-A5A4-4AD8-AF23-FBFA0A118372}" destId="{22CEAE03-6E95-4F7A-A479-E3E4C5371428}" srcOrd="8" destOrd="0" presId="urn:microsoft.com/office/officeart/2005/8/layout/vList3"/>
    <dgm:cxn modelId="{B64C3D21-B4DC-4336-A80A-47C22CF53992}" type="presParOf" srcId="{22CEAE03-6E95-4F7A-A479-E3E4C5371428}" destId="{76B2111E-6866-4355-B31E-FE957DDA644F}" srcOrd="0" destOrd="0" presId="urn:microsoft.com/office/officeart/2005/8/layout/vList3"/>
    <dgm:cxn modelId="{B3561239-EE2D-41ED-ACE9-EA0507D71AC1}" type="presParOf" srcId="{22CEAE03-6E95-4F7A-A479-E3E4C5371428}" destId="{4FE90CDA-68E9-4AFE-843B-DC268ACAA39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9D952F-3B6D-4236-A719-444BD3A07F31}" type="doc">
      <dgm:prSet loTypeId="urn:microsoft.com/office/officeart/2005/8/layout/cycle6" loCatId="relationship" qsTypeId="urn:microsoft.com/office/officeart/2005/8/quickstyle/simple1" qsCatId="simple" csTypeId="urn:microsoft.com/office/officeart/2005/8/colors/colorful2" csCatId="colorful" phldr="1"/>
      <dgm:spPr/>
      <dgm:t>
        <a:bodyPr/>
        <a:lstStyle/>
        <a:p>
          <a:endParaRPr lang="es-EC"/>
        </a:p>
      </dgm:t>
    </dgm:pt>
    <dgm:pt modelId="{125996AE-3EA7-43C6-B652-3416143884CE}">
      <dgm:prSet phldrT="[Texto]" custT="1"/>
      <dgm:spPr/>
      <dgm:t>
        <a:bodyPr/>
        <a:lstStyle/>
        <a:p>
          <a:r>
            <a:rPr lang="es-ES" sz="1600" b="1" dirty="0"/>
            <a:t>Familiarización con el concepto</a:t>
          </a:r>
          <a:endParaRPr lang="es-EC" sz="1600" b="1" dirty="0"/>
        </a:p>
      </dgm:t>
    </dgm:pt>
    <dgm:pt modelId="{CC271EF4-6F47-44A1-93FE-0D538B050748}" type="parTrans" cxnId="{3AF39F70-B16F-4009-B61A-FD0143250B8C}">
      <dgm:prSet/>
      <dgm:spPr/>
      <dgm:t>
        <a:bodyPr/>
        <a:lstStyle/>
        <a:p>
          <a:endParaRPr lang="es-EC" sz="2000" b="1"/>
        </a:p>
      </dgm:t>
    </dgm:pt>
    <dgm:pt modelId="{5EBD6262-0FE7-4E18-9D56-DFEB319ED03B}" type="sibTrans" cxnId="{3AF39F70-B16F-4009-B61A-FD0143250B8C}">
      <dgm:prSet/>
      <dgm:spPr/>
      <dgm:t>
        <a:bodyPr/>
        <a:lstStyle/>
        <a:p>
          <a:endParaRPr lang="es-EC" sz="2000" b="1"/>
        </a:p>
      </dgm:t>
    </dgm:pt>
    <dgm:pt modelId="{F1848C34-8999-4865-9CAB-4C22EDA3BE3E}">
      <dgm:prSet phldrT="[Texto]" custT="1"/>
      <dgm:spPr/>
      <dgm:t>
        <a:bodyPr/>
        <a:lstStyle/>
        <a:p>
          <a:r>
            <a:rPr lang="es-ES" sz="1600" b="1" dirty="0"/>
            <a:t>Zonificación</a:t>
          </a:r>
          <a:endParaRPr lang="es-EC" sz="1600" b="1" dirty="0"/>
        </a:p>
      </dgm:t>
    </dgm:pt>
    <dgm:pt modelId="{1F35BBB4-BF3B-439D-A68B-E2559910145E}" type="parTrans" cxnId="{DE9EB1E6-3E00-488A-BB2E-4891F4E30FD2}">
      <dgm:prSet/>
      <dgm:spPr/>
      <dgm:t>
        <a:bodyPr/>
        <a:lstStyle/>
        <a:p>
          <a:endParaRPr lang="es-EC" sz="2000" b="1"/>
        </a:p>
      </dgm:t>
    </dgm:pt>
    <dgm:pt modelId="{BB2BFDF7-D78C-4964-B5F8-1F7DB3E72B0E}" type="sibTrans" cxnId="{DE9EB1E6-3E00-488A-BB2E-4891F4E30FD2}">
      <dgm:prSet/>
      <dgm:spPr/>
      <dgm:t>
        <a:bodyPr/>
        <a:lstStyle/>
        <a:p>
          <a:endParaRPr lang="es-EC" sz="2000" b="1"/>
        </a:p>
      </dgm:t>
    </dgm:pt>
    <dgm:pt modelId="{AD8A190D-174A-4AD6-BB0D-5C7136213142}">
      <dgm:prSet phldrT="[Texto]" custT="1"/>
      <dgm:spPr/>
      <dgm:t>
        <a:bodyPr/>
        <a:lstStyle/>
        <a:p>
          <a:r>
            <a:rPr lang="es-ES" sz="1600" b="1" dirty="0"/>
            <a:t>Intereses Marítimos</a:t>
          </a:r>
          <a:endParaRPr lang="es-EC" sz="1600" b="1" dirty="0"/>
        </a:p>
      </dgm:t>
    </dgm:pt>
    <dgm:pt modelId="{BC7AE0EC-9BFC-4D11-81A3-73FD0938EA7B}" type="parTrans" cxnId="{CA480B8A-0C7C-4CDC-99B4-220AB6422F7E}">
      <dgm:prSet/>
      <dgm:spPr/>
      <dgm:t>
        <a:bodyPr/>
        <a:lstStyle/>
        <a:p>
          <a:endParaRPr lang="es-EC" sz="2000" b="1"/>
        </a:p>
      </dgm:t>
    </dgm:pt>
    <dgm:pt modelId="{41C58F3A-0003-4F6A-A5A1-710740434753}" type="sibTrans" cxnId="{CA480B8A-0C7C-4CDC-99B4-220AB6422F7E}">
      <dgm:prSet/>
      <dgm:spPr/>
      <dgm:t>
        <a:bodyPr/>
        <a:lstStyle/>
        <a:p>
          <a:endParaRPr lang="es-EC" sz="2000" b="1"/>
        </a:p>
      </dgm:t>
    </dgm:pt>
    <dgm:pt modelId="{82372B1E-03FA-402D-B92A-8C904ECFADFA}">
      <dgm:prSet phldrT="[Texto]" custT="1"/>
      <dgm:spPr/>
      <dgm:t>
        <a:bodyPr/>
        <a:lstStyle/>
        <a:p>
          <a:r>
            <a:rPr lang="es-ES" sz="1600" b="1" dirty="0"/>
            <a:t>Empleo de zonas marítimas</a:t>
          </a:r>
          <a:endParaRPr lang="es-EC" sz="1600" b="1" dirty="0"/>
        </a:p>
      </dgm:t>
    </dgm:pt>
    <dgm:pt modelId="{6640B6A5-C1EB-4FA1-8FCE-AECA74D17A9D}" type="parTrans" cxnId="{9221DFF5-3692-4778-8B26-77B51C7FD058}">
      <dgm:prSet/>
      <dgm:spPr/>
      <dgm:t>
        <a:bodyPr/>
        <a:lstStyle/>
        <a:p>
          <a:endParaRPr lang="es-EC" sz="2000" b="1"/>
        </a:p>
      </dgm:t>
    </dgm:pt>
    <dgm:pt modelId="{A154C317-3D0B-4DE7-AD2B-09C23E430C8F}" type="sibTrans" cxnId="{9221DFF5-3692-4778-8B26-77B51C7FD058}">
      <dgm:prSet/>
      <dgm:spPr/>
      <dgm:t>
        <a:bodyPr/>
        <a:lstStyle/>
        <a:p>
          <a:endParaRPr lang="es-EC" sz="2000" b="1"/>
        </a:p>
      </dgm:t>
    </dgm:pt>
    <dgm:pt modelId="{979A94EE-C46C-47D2-A0D0-A6BF38B7B345}">
      <dgm:prSet phldrT="[Texto]" custT="1"/>
      <dgm:spPr/>
      <dgm:t>
        <a:bodyPr/>
        <a:lstStyle/>
        <a:p>
          <a:r>
            <a:rPr lang="es-ES" sz="1600" b="1" dirty="0"/>
            <a:t>Denominación del Mar de Interés</a:t>
          </a:r>
          <a:endParaRPr lang="es-EC" sz="1600" b="1" dirty="0"/>
        </a:p>
      </dgm:t>
    </dgm:pt>
    <dgm:pt modelId="{7EC104BD-12AA-4110-BF81-864BCD6E9F97}" type="parTrans" cxnId="{1ED762D0-3E80-4019-AEE7-AB57BEAF2175}">
      <dgm:prSet/>
      <dgm:spPr/>
      <dgm:t>
        <a:bodyPr/>
        <a:lstStyle/>
        <a:p>
          <a:endParaRPr lang="es-EC" sz="2000" b="1"/>
        </a:p>
      </dgm:t>
    </dgm:pt>
    <dgm:pt modelId="{566DD186-8BD0-49B0-8E8A-A00093EEBC1D}" type="sibTrans" cxnId="{1ED762D0-3E80-4019-AEE7-AB57BEAF2175}">
      <dgm:prSet/>
      <dgm:spPr/>
      <dgm:t>
        <a:bodyPr/>
        <a:lstStyle/>
        <a:p>
          <a:endParaRPr lang="es-EC" sz="2000" b="1"/>
        </a:p>
      </dgm:t>
    </dgm:pt>
    <dgm:pt modelId="{2831011E-CF5C-4E7A-BB97-47D95BFC1962}" type="pres">
      <dgm:prSet presAssocID="{DF9D952F-3B6D-4236-A719-444BD3A07F31}" presName="cycle" presStyleCnt="0">
        <dgm:presLayoutVars>
          <dgm:dir/>
          <dgm:resizeHandles val="exact"/>
        </dgm:presLayoutVars>
      </dgm:prSet>
      <dgm:spPr/>
    </dgm:pt>
    <dgm:pt modelId="{E8D43A7C-7E10-4497-8190-6C034AA19FCA}" type="pres">
      <dgm:prSet presAssocID="{125996AE-3EA7-43C6-B652-3416143884CE}" presName="node" presStyleLbl="node1" presStyleIdx="0" presStyleCnt="5" custScaleX="128098">
        <dgm:presLayoutVars>
          <dgm:bulletEnabled val="1"/>
        </dgm:presLayoutVars>
      </dgm:prSet>
      <dgm:spPr/>
    </dgm:pt>
    <dgm:pt modelId="{B106F10B-C186-41F3-9FDC-6F0BC5DD2344}" type="pres">
      <dgm:prSet presAssocID="{125996AE-3EA7-43C6-B652-3416143884CE}" presName="spNode" presStyleCnt="0"/>
      <dgm:spPr/>
    </dgm:pt>
    <dgm:pt modelId="{558BF8D4-E8EF-4AD4-AE56-D186C1ED5022}" type="pres">
      <dgm:prSet presAssocID="{5EBD6262-0FE7-4E18-9D56-DFEB319ED03B}" presName="sibTrans" presStyleLbl="sibTrans1D1" presStyleIdx="0" presStyleCnt="5"/>
      <dgm:spPr/>
    </dgm:pt>
    <dgm:pt modelId="{E5579D26-58D4-4CE2-B0C4-7F97D225DE92}" type="pres">
      <dgm:prSet presAssocID="{F1848C34-8999-4865-9CAB-4C22EDA3BE3E}" presName="node" presStyleLbl="node1" presStyleIdx="1" presStyleCnt="5" custScaleX="128098">
        <dgm:presLayoutVars>
          <dgm:bulletEnabled val="1"/>
        </dgm:presLayoutVars>
      </dgm:prSet>
      <dgm:spPr/>
    </dgm:pt>
    <dgm:pt modelId="{A276E453-363E-4B71-B1A4-DC7171DB7B00}" type="pres">
      <dgm:prSet presAssocID="{F1848C34-8999-4865-9CAB-4C22EDA3BE3E}" presName="spNode" presStyleCnt="0"/>
      <dgm:spPr/>
    </dgm:pt>
    <dgm:pt modelId="{CA657C1A-C422-4181-B690-673402EE1B90}" type="pres">
      <dgm:prSet presAssocID="{BB2BFDF7-D78C-4964-B5F8-1F7DB3E72B0E}" presName="sibTrans" presStyleLbl="sibTrans1D1" presStyleIdx="1" presStyleCnt="5"/>
      <dgm:spPr/>
    </dgm:pt>
    <dgm:pt modelId="{4FCC3284-1684-4484-B456-538FA000CFC8}" type="pres">
      <dgm:prSet presAssocID="{AD8A190D-174A-4AD6-BB0D-5C7136213142}" presName="node" presStyleLbl="node1" presStyleIdx="2" presStyleCnt="5" custScaleX="128098">
        <dgm:presLayoutVars>
          <dgm:bulletEnabled val="1"/>
        </dgm:presLayoutVars>
      </dgm:prSet>
      <dgm:spPr/>
    </dgm:pt>
    <dgm:pt modelId="{2CE3AD5E-AEB1-4E69-9E7B-78546FDF294D}" type="pres">
      <dgm:prSet presAssocID="{AD8A190D-174A-4AD6-BB0D-5C7136213142}" presName="spNode" presStyleCnt="0"/>
      <dgm:spPr/>
    </dgm:pt>
    <dgm:pt modelId="{EAA7FBFD-2161-4F66-8E23-B1D93C2FBA8A}" type="pres">
      <dgm:prSet presAssocID="{41C58F3A-0003-4F6A-A5A1-710740434753}" presName="sibTrans" presStyleLbl="sibTrans1D1" presStyleIdx="2" presStyleCnt="5"/>
      <dgm:spPr/>
    </dgm:pt>
    <dgm:pt modelId="{5302A095-3C3E-403E-86CC-0F83D2B8063C}" type="pres">
      <dgm:prSet presAssocID="{82372B1E-03FA-402D-B92A-8C904ECFADFA}" presName="node" presStyleLbl="node1" presStyleIdx="3" presStyleCnt="5" custScaleX="128098">
        <dgm:presLayoutVars>
          <dgm:bulletEnabled val="1"/>
        </dgm:presLayoutVars>
      </dgm:prSet>
      <dgm:spPr/>
    </dgm:pt>
    <dgm:pt modelId="{472DE236-16B0-4FAC-8C23-2C39E8F044CB}" type="pres">
      <dgm:prSet presAssocID="{82372B1E-03FA-402D-B92A-8C904ECFADFA}" presName="spNode" presStyleCnt="0"/>
      <dgm:spPr/>
    </dgm:pt>
    <dgm:pt modelId="{6D55F65E-F2F1-4AEA-B034-850A467A13C2}" type="pres">
      <dgm:prSet presAssocID="{A154C317-3D0B-4DE7-AD2B-09C23E430C8F}" presName="sibTrans" presStyleLbl="sibTrans1D1" presStyleIdx="3" presStyleCnt="5"/>
      <dgm:spPr/>
    </dgm:pt>
    <dgm:pt modelId="{79D739DE-B821-4375-BA74-33C34880D917}" type="pres">
      <dgm:prSet presAssocID="{979A94EE-C46C-47D2-A0D0-A6BF38B7B345}" presName="node" presStyleLbl="node1" presStyleIdx="4" presStyleCnt="5" custScaleX="128098">
        <dgm:presLayoutVars>
          <dgm:bulletEnabled val="1"/>
        </dgm:presLayoutVars>
      </dgm:prSet>
      <dgm:spPr/>
    </dgm:pt>
    <dgm:pt modelId="{AA23F46A-A568-4A21-88B6-C0ECB234915A}" type="pres">
      <dgm:prSet presAssocID="{979A94EE-C46C-47D2-A0D0-A6BF38B7B345}" presName="spNode" presStyleCnt="0"/>
      <dgm:spPr/>
    </dgm:pt>
    <dgm:pt modelId="{DD8D9D91-BEC0-403D-9F00-A128EE6F0776}" type="pres">
      <dgm:prSet presAssocID="{566DD186-8BD0-49B0-8E8A-A00093EEBC1D}" presName="sibTrans" presStyleLbl="sibTrans1D1" presStyleIdx="4" presStyleCnt="5"/>
      <dgm:spPr/>
    </dgm:pt>
  </dgm:ptLst>
  <dgm:cxnLst>
    <dgm:cxn modelId="{22261F35-41D6-4853-8BAE-557CE9AB401D}" type="presOf" srcId="{566DD186-8BD0-49B0-8E8A-A00093EEBC1D}" destId="{DD8D9D91-BEC0-403D-9F00-A128EE6F0776}" srcOrd="0" destOrd="0" presId="urn:microsoft.com/office/officeart/2005/8/layout/cycle6"/>
    <dgm:cxn modelId="{A29D5564-B4AB-48B7-A758-EBF38F3375A9}" type="presOf" srcId="{979A94EE-C46C-47D2-A0D0-A6BF38B7B345}" destId="{79D739DE-B821-4375-BA74-33C34880D917}" srcOrd="0" destOrd="0" presId="urn:microsoft.com/office/officeart/2005/8/layout/cycle6"/>
    <dgm:cxn modelId="{2DE8716C-E922-4D5B-860A-5EB65FF15F73}" type="presOf" srcId="{82372B1E-03FA-402D-B92A-8C904ECFADFA}" destId="{5302A095-3C3E-403E-86CC-0F83D2B8063C}" srcOrd="0" destOrd="0" presId="urn:microsoft.com/office/officeart/2005/8/layout/cycle6"/>
    <dgm:cxn modelId="{3AF39F70-B16F-4009-B61A-FD0143250B8C}" srcId="{DF9D952F-3B6D-4236-A719-444BD3A07F31}" destId="{125996AE-3EA7-43C6-B652-3416143884CE}" srcOrd="0" destOrd="0" parTransId="{CC271EF4-6F47-44A1-93FE-0D538B050748}" sibTransId="{5EBD6262-0FE7-4E18-9D56-DFEB319ED03B}"/>
    <dgm:cxn modelId="{CA480B8A-0C7C-4CDC-99B4-220AB6422F7E}" srcId="{DF9D952F-3B6D-4236-A719-444BD3A07F31}" destId="{AD8A190D-174A-4AD6-BB0D-5C7136213142}" srcOrd="2" destOrd="0" parTransId="{BC7AE0EC-9BFC-4D11-81A3-73FD0938EA7B}" sibTransId="{41C58F3A-0003-4F6A-A5A1-710740434753}"/>
    <dgm:cxn modelId="{E2048C91-7B50-453D-8E45-378BF6FDCD17}" type="presOf" srcId="{41C58F3A-0003-4F6A-A5A1-710740434753}" destId="{EAA7FBFD-2161-4F66-8E23-B1D93C2FBA8A}" srcOrd="0" destOrd="0" presId="urn:microsoft.com/office/officeart/2005/8/layout/cycle6"/>
    <dgm:cxn modelId="{EFE44699-0291-4EF1-A178-60E51C323ABB}" type="presOf" srcId="{A154C317-3D0B-4DE7-AD2B-09C23E430C8F}" destId="{6D55F65E-F2F1-4AEA-B034-850A467A13C2}" srcOrd="0" destOrd="0" presId="urn:microsoft.com/office/officeart/2005/8/layout/cycle6"/>
    <dgm:cxn modelId="{12E2C399-C796-40D7-9B69-3771E7351391}" type="presOf" srcId="{BB2BFDF7-D78C-4964-B5F8-1F7DB3E72B0E}" destId="{CA657C1A-C422-4181-B690-673402EE1B90}" srcOrd="0" destOrd="0" presId="urn:microsoft.com/office/officeart/2005/8/layout/cycle6"/>
    <dgm:cxn modelId="{852642C9-4F74-49CF-B5B5-C583803EDE5D}" type="presOf" srcId="{DF9D952F-3B6D-4236-A719-444BD3A07F31}" destId="{2831011E-CF5C-4E7A-BB97-47D95BFC1962}" srcOrd="0" destOrd="0" presId="urn:microsoft.com/office/officeart/2005/8/layout/cycle6"/>
    <dgm:cxn modelId="{1ED762D0-3E80-4019-AEE7-AB57BEAF2175}" srcId="{DF9D952F-3B6D-4236-A719-444BD3A07F31}" destId="{979A94EE-C46C-47D2-A0D0-A6BF38B7B345}" srcOrd="4" destOrd="0" parTransId="{7EC104BD-12AA-4110-BF81-864BCD6E9F97}" sibTransId="{566DD186-8BD0-49B0-8E8A-A00093EEBC1D}"/>
    <dgm:cxn modelId="{3D8A8ED1-2F9E-4278-9A45-73B648BE2A8F}" type="presOf" srcId="{AD8A190D-174A-4AD6-BB0D-5C7136213142}" destId="{4FCC3284-1684-4484-B456-538FA000CFC8}" srcOrd="0" destOrd="0" presId="urn:microsoft.com/office/officeart/2005/8/layout/cycle6"/>
    <dgm:cxn modelId="{B1E3B9D5-0ABD-41BA-91E8-61F8D97F1D27}" type="presOf" srcId="{F1848C34-8999-4865-9CAB-4C22EDA3BE3E}" destId="{E5579D26-58D4-4CE2-B0C4-7F97D225DE92}" srcOrd="0" destOrd="0" presId="urn:microsoft.com/office/officeart/2005/8/layout/cycle6"/>
    <dgm:cxn modelId="{DE9EB1E6-3E00-488A-BB2E-4891F4E30FD2}" srcId="{DF9D952F-3B6D-4236-A719-444BD3A07F31}" destId="{F1848C34-8999-4865-9CAB-4C22EDA3BE3E}" srcOrd="1" destOrd="0" parTransId="{1F35BBB4-BF3B-439D-A68B-E2559910145E}" sibTransId="{BB2BFDF7-D78C-4964-B5F8-1F7DB3E72B0E}"/>
    <dgm:cxn modelId="{A2BE6CED-9002-41C1-A00A-35E67DE5CEE7}" type="presOf" srcId="{5EBD6262-0FE7-4E18-9D56-DFEB319ED03B}" destId="{558BF8D4-E8EF-4AD4-AE56-D186C1ED5022}" srcOrd="0" destOrd="0" presId="urn:microsoft.com/office/officeart/2005/8/layout/cycle6"/>
    <dgm:cxn modelId="{9221DFF5-3692-4778-8B26-77B51C7FD058}" srcId="{DF9D952F-3B6D-4236-A719-444BD3A07F31}" destId="{82372B1E-03FA-402D-B92A-8C904ECFADFA}" srcOrd="3" destOrd="0" parTransId="{6640B6A5-C1EB-4FA1-8FCE-AECA74D17A9D}" sibTransId="{A154C317-3D0B-4DE7-AD2B-09C23E430C8F}"/>
    <dgm:cxn modelId="{C851C2F8-9522-45D8-AEDC-53AD9433A795}" type="presOf" srcId="{125996AE-3EA7-43C6-B652-3416143884CE}" destId="{E8D43A7C-7E10-4497-8190-6C034AA19FCA}" srcOrd="0" destOrd="0" presId="urn:microsoft.com/office/officeart/2005/8/layout/cycle6"/>
    <dgm:cxn modelId="{429340FE-8E69-464E-B8BC-830179B138DE}" type="presParOf" srcId="{2831011E-CF5C-4E7A-BB97-47D95BFC1962}" destId="{E8D43A7C-7E10-4497-8190-6C034AA19FCA}" srcOrd="0" destOrd="0" presId="urn:microsoft.com/office/officeart/2005/8/layout/cycle6"/>
    <dgm:cxn modelId="{1827AE65-6332-4E20-BAA0-B4FE196561C7}" type="presParOf" srcId="{2831011E-CF5C-4E7A-BB97-47D95BFC1962}" destId="{B106F10B-C186-41F3-9FDC-6F0BC5DD2344}" srcOrd="1" destOrd="0" presId="urn:microsoft.com/office/officeart/2005/8/layout/cycle6"/>
    <dgm:cxn modelId="{6607874D-3A35-44AA-83F9-FC9597FC2CDB}" type="presParOf" srcId="{2831011E-CF5C-4E7A-BB97-47D95BFC1962}" destId="{558BF8D4-E8EF-4AD4-AE56-D186C1ED5022}" srcOrd="2" destOrd="0" presId="urn:microsoft.com/office/officeart/2005/8/layout/cycle6"/>
    <dgm:cxn modelId="{1DBC4E41-F035-434F-8144-04C08A166A0D}" type="presParOf" srcId="{2831011E-CF5C-4E7A-BB97-47D95BFC1962}" destId="{E5579D26-58D4-4CE2-B0C4-7F97D225DE92}" srcOrd="3" destOrd="0" presId="urn:microsoft.com/office/officeart/2005/8/layout/cycle6"/>
    <dgm:cxn modelId="{D24EF6AC-B1F2-4C9F-9504-D0FBA8A1EA80}" type="presParOf" srcId="{2831011E-CF5C-4E7A-BB97-47D95BFC1962}" destId="{A276E453-363E-4B71-B1A4-DC7171DB7B00}" srcOrd="4" destOrd="0" presId="urn:microsoft.com/office/officeart/2005/8/layout/cycle6"/>
    <dgm:cxn modelId="{EC38CEF2-4360-43AF-B3AE-11A3FCEEA896}" type="presParOf" srcId="{2831011E-CF5C-4E7A-BB97-47D95BFC1962}" destId="{CA657C1A-C422-4181-B690-673402EE1B90}" srcOrd="5" destOrd="0" presId="urn:microsoft.com/office/officeart/2005/8/layout/cycle6"/>
    <dgm:cxn modelId="{367C9389-AB12-4304-BA9E-E1E500F2AA71}" type="presParOf" srcId="{2831011E-CF5C-4E7A-BB97-47D95BFC1962}" destId="{4FCC3284-1684-4484-B456-538FA000CFC8}" srcOrd="6" destOrd="0" presId="urn:microsoft.com/office/officeart/2005/8/layout/cycle6"/>
    <dgm:cxn modelId="{52F3030B-F2E1-4212-A365-7DB4012F43DA}" type="presParOf" srcId="{2831011E-CF5C-4E7A-BB97-47D95BFC1962}" destId="{2CE3AD5E-AEB1-4E69-9E7B-78546FDF294D}" srcOrd="7" destOrd="0" presId="urn:microsoft.com/office/officeart/2005/8/layout/cycle6"/>
    <dgm:cxn modelId="{73C05090-9BCF-46AE-9C04-14D79EA44201}" type="presParOf" srcId="{2831011E-CF5C-4E7A-BB97-47D95BFC1962}" destId="{EAA7FBFD-2161-4F66-8E23-B1D93C2FBA8A}" srcOrd="8" destOrd="0" presId="urn:microsoft.com/office/officeart/2005/8/layout/cycle6"/>
    <dgm:cxn modelId="{C29B96DA-1617-40CC-879E-98123DD7B2D7}" type="presParOf" srcId="{2831011E-CF5C-4E7A-BB97-47D95BFC1962}" destId="{5302A095-3C3E-403E-86CC-0F83D2B8063C}" srcOrd="9" destOrd="0" presId="urn:microsoft.com/office/officeart/2005/8/layout/cycle6"/>
    <dgm:cxn modelId="{4FB5845B-B8B5-49A8-973D-20F17F0332BA}" type="presParOf" srcId="{2831011E-CF5C-4E7A-BB97-47D95BFC1962}" destId="{472DE236-16B0-4FAC-8C23-2C39E8F044CB}" srcOrd="10" destOrd="0" presId="urn:microsoft.com/office/officeart/2005/8/layout/cycle6"/>
    <dgm:cxn modelId="{A2278AE8-0775-49B5-8233-003360BE00EF}" type="presParOf" srcId="{2831011E-CF5C-4E7A-BB97-47D95BFC1962}" destId="{6D55F65E-F2F1-4AEA-B034-850A467A13C2}" srcOrd="11" destOrd="0" presId="urn:microsoft.com/office/officeart/2005/8/layout/cycle6"/>
    <dgm:cxn modelId="{C1A36191-07A2-4C94-B20A-4158F85734B0}" type="presParOf" srcId="{2831011E-CF5C-4E7A-BB97-47D95BFC1962}" destId="{79D739DE-B821-4375-BA74-33C34880D917}" srcOrd="12" destOrd="0" presId="urn:microsoft.com/office/officeart/2005/8/layout/cycle6"/>
    <dgm:cxn modelId="{FD0201EB-C7EB-43BD-81E9-EE765F92CCF8}" type="presParOf" srcId="{2831011E-CF5C-4E7A-BB97-47D95BFC1962}" destId="{AA23F46A-A568-4A21-88B6-C0ECB234915A}" srcOrd="13" destOrd="0" presId="urn:microsoft.com/office/officeart/2005/8/layout/cycle6"/>
    <dgm:cxn modelId="{1A29111A-8BF8-4D21-AFD3-7934D4681F2C}" type="presParOf" srcId="{2831011E-CF5C-4E7A-BB97-47D95BFC1962}" destId="{DD8D9D91-BEC0-403D-9F00-A128EE6F0776}" srcOrd="14" destOrd="0" presId="urn:microsoft.com/office/officeart/2005/8/layout/cycle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17500-515A-4359-83C0-CB7511C19321}">
      <dsp:nvSpPr>
        <dsp:cNvPr id="0" name=""/>
        <dsp:cNvSpPr/>
      </dsp:nvSpPr>
      <dsp:spPr>
        <a:xfrm rot="10800000">
          <a:off x="409280" y="83309"/>
          <a:ext cx="4853110" cy="741445"/>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8470" tIns="68580" rIns="128016" bIns="68580" numCol="1" spcCol="1270" anchor="ctr" anchorCtr="0">
          <a:noAutofit/>
        </a:bodyPr>
        <a:lstStyle/>
        <a:p>
          <a:pPr marL="0" lvl="0" indent="0" algn="just" defTabSz="800100">
            <a:lnSpc>
              <a:spcPct val="90000"/>
            </a:lnSpc>
            <a:spcBef>
              <a:spcPct val="0"/>
            </a:spcBef>
            <a:spcAft>
              <a:spcPct val="35000"/>
            </a:spcAft>
            <a:buNone/>
          </a:pPr>
          <a:r>
            <a:rPr lang="es-EC" sz="1800" b="1" kern="1200" dirty="0"/>
            <a:t>¿Qué acciones estratégicas y operacionales debe llevar a cabo la Armada del Ecuador?</a:t>
          </a:r>
        </a:p>
      </dsp:txBody>
      <dsp:txXfrm rot="10800000">
        <a:off x="594641" y="83309"/>
        <a:ext cx="4667749" cy="741445"/>
      </dsp:txXfrm>
    </dsp:sp>
    <dsp:sp modelId="{C4005BBA-6F20-4988-BEF2-40D760A2E917}">
      <dsp:nvSpPr>
        <dsp:cNvPr id="0" name=""/>
        <dsp:cNvSpPr/>
      </dsp:nvSpPr>
      <dsp:spPr>
        <a:xfrm>
          <a:off x="0" y="31663"/>
          <a:ext cx="903618" cy="903618"/>
        </a:xfrm>
        <a:prstGeom prst="ellipse">
          <a:avLst/>
        </a:prstGeom>
        <a:blipFill rotWithShape="1">
          <a:blip xmlns:r="http://schemas.openxmlformats.org/officeDocument/2006/relationships" r:embed="rId1"/>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4102C5-AF72-4792-A0D7-4072C5B8D3FB}">
      <dsp:nvSpPr>
        <dsp:cNvPr id="0" name=""/>
        <dsp:cNvSpPr/>
      </dsp:nvSpPr>
      <dsp:spPr>
        <a:xfrm rot="10800000">
          <a:off x="438662" y="1175578"/>
          <a:ext cx="4794347" cy="903618"/>
        </a:xfrm>
        <a:prstGeom prst="homePlate">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8470" tIns="76200" rIns="142240" bIns="76200" numCol="1" spcCol="1270" anchor="ctr" anchorCtr="0">
          <a:noAutofit/>
        </a:bodyPr>
        <a:lstStyle/>
        <a:p>
          <a:pPr marL="0" lvl="0" indent="0" algn="just" defTabSz="889000">
            <a:lnSpc>
              <a:spcPct val="90000"/>
            </a:lnSpc>
            <a:spcBef>
              <a:spcPct val="0"/>
            </a:spcBef>
            <a:spcAft>
              <a:spcPct val="35000"/>
            </a:spcAft>
            <a:buNone/>
          </a:pPr>
          <a:r>
            <a:rPr lang="es-EC" sz="2000" b="1" kern="1200" dirty="0"/>
            <a:t>¿Cuáles son y dónde se localizan las zonas marítimas del </a:t>
          </a:r>
          <a:r>
            <a:rPr lang="es-EC" sz="2000" b="1" kern="1200"/>
            <a:t>Mar Equinoccial?</a:t>
          </a:r>
          <a:endParaRPr lang="es-EC" sz="2000" b="1" kern="1200" dirty="0"/>
        </a:p>
      </dsp:txBody>
      <dsp:txXfrm rot="10800000">
        <a:off x="664566" y="1175578"/>
        <a:ext cx="4568443" cy="903618"/>
      </dsp:txXfrm>
    </dsp:sp>
    <dsp:sp modelId="{627CE783-8707-4625-A5BF-EB7D9FCB26A8}">
      <dsp:nvSpPr>
        <dsp:cNvPr id="0" name=""/>
        <dsp:cNvSpPr/>
      </dsp:nvSpPr>
      <dsp:spPr>
        <a:xfrm>
          <a:off x="0" y="1187361"/>
          <a:ext cx="903618" cy="903618"/>
        </a:xfrm>
        <a:prstGeom prst="ellipse">
          <a:avLst/>
        </a:prstGeom>
        <a:blipFill rotWithShape="1">
          <a:blip xmlns:r="http://schemas.openxmlformats.org/officeDocument/2006/relationships" r:embed="rId2"/>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28682C-71D2-4B5A-A3E9-A879C9037E82}">
      <dsp:nvSpPr>
        <dsp:cNvPr id="0" name=""/>
        <dsp:cNvSpPr/>
      </dsp:nvSpPr>
      <dsp:spPr>
        <a:xfrm rot="10800000">
          <a:off x="438001" y="2348933"/>
          <a:ext cx="4795668" cy="903618"/>
        </a:xfrm>
        <a:prstGeom prst="homePlate">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8470" tIns="76200" rIns="142240" bIns="76200" numCol="1" spcCol="1270" anchor="ctr" anchorCtr="0">
          <a:noAutofit/>
        </a:bodyPr>
        <a:lstStyle/>
        <a:p>
          <a:pPr marL="0" lvl="0" indent="0" algn="just" defTabSz="889000">
            <a:lnSpc>
              <a:spcPct val="90000"/>
            </a:lnSpc>
            <a:spcBef>
              <a:spcPct val="0"/>
            </a:spcBef>
            <a:spcAft>
              <a:spcPct val="35000"/>
            </a:spcAft>
            <a:buFont typeface="+mj-lt"/>
            <a:buNone/>
          </a:pPr>
          <a:r>
            <a:rPr lang="es-EC" sz="2000" b="1" kern="1200" dirty="0"/>
            <a:t>¿Cómo se determinan las zonas marítimas de interés del Estado ecuatoriano?</a:t>
          </a:r>
        </a:p>
      </dsp:txBody>
      <dsp:txXfrm rot="10800000">
        <a:off x="663905" y="2348933"/>
        <a:ext cx="4569764" cy="903618"/>
      </dsp:txXfrm>
    </dsp:sp>
    <dsp:sp modelId="{5A02C4FD-C4CD-48C2-8AF6-2D206FC18CBC}">
      <dsp:nvSpPr>
        <dsp:cNvPr id="0" name=""/>
        <dsp:cNvSpPr/>
      </dsp:nvSpPr>
      <dsp:spPr>
        <a:xfrm>
          <a:off x="0" y="2325385"/>
          <a:ext cx="903618" cy="903618"/>
        </a:xfrm>
        <a:prstGeom prst="ellipse">
          <a:avLst/>
        </a:prstGeom>
        <a:blipFill rotWithShape="1">
          <a:blip xmlns:r="http://schemas.openxmlformats.org/officeDocument/2006/relationships" r:embed="rId3"/>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0A3821-BF8E-4B28-AB0D-535DBC81678C}">
      <dsp:nvSpPr>
        <dsp:cNvPr id="0" name=""/>
        <dsp:cNvSpPr/>
      </dsp:nvSpPr>
      <dsp:spPr>
        <a:xfrm rot="10800000">
          <a:off x="451957" y="3522288"/>
          <a:ext cx="4767757" cy="1663063"/>
        </a:xfrm>
        <a:prstGeom prst="homePlat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8470" tIns="68580" rIns="128016" bIns="68580" numCol="1" spcCol="1270" anchor="ctr" anchorCtr="0">
          <a:noAutofit/>
        </a:bodyPr>
        <a:lstStyle/>
        <a:p>
          <a:pPr marL="0" lvl="0" indent="0" algn="just" defTabSz="800100">
            <a:lnSpc>
              <a:spcPct val="90000"/>
            </a:lnSpc>
            <a:spcBef>
              <a:spcPct val="0"/>
            </a:spcBef>
            <a:spcAft>
              <a:spcPct val="35000"/>
            </a:spcAft>
            <a:buNone/>
          </a:pPr>
          <a:r>
            <a:rPr lang="es-EC" sz="1800" b="1" kern="1200" dirty="0"/>
            <a:t>¿Cómo se relaciona el empleo de la zonificación del Mar de Interés del Ecuador con la efectividad de las acciones estratégicas y operacionales que debe llevar a cabo la Armada del Ecuador?</a:t>
          </a:r>
        </a:p>
      </dsp:txBody>
      <dsp:txXfrm rot="10800000">
        <a:off x="867723" y="3522288"/>
        <a:ext cx="4351991" cy="1663063"/>
      </dsp:txXfrm>
    </dsp:sp>
    <dsp:sp modelId="{FED1C6CA-B3C0-4B9D-AF39-7C36C97F00B6}">
      <dsp:nvSpPr>
        <dsp:cNvPr id="0" name=""/>
        <dsp:cNvSpPr/>
      </dsp:nvSpPr>
      <dsp:spPr>
        <a:xfrm>
          <a:off x="0" y="3896119"/>
          <a:ext cx="903618" cy="903618"/>
        </a:xfrm>
        <a:prstGeom prst="ellipse">
          <a:avLst/>
        </a:prstGeom>
        <a:blipFill rotWithShape="1">
          <a:blip xmlns:r="http://schemas.openxmlformats.org/officeDocument/2006/relationships" r:embed="rId4"/>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0C099-1737-4582-B0E0-284CF8C4DEF1}">
      <dsp:nvSpPr>
        <dsp:cNvPr id="0" name=""/>
        <dsp:cNvSpPr/>
      </dsp:nvSpPr>
      <dsp:spPr>
        <a:xfrm rot="10800000">
          <a:off x="793348" y="123"/>
          <a:ext cx="2539611" cy="614689"/>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061"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kern="1200" dirty="0"/>
            <a:t>Descriptiva</a:t>
          </a:r>
          <a:endParaRPr lang="es-EC" sz="2400" kern="1200" dirty="0"/>
        </a:p>
      </dsp:txBody>
      <dsp:txXfrm rot="10800000">
        <a:off x="947020" y="123"/>
        <a:ext cx="2385939" cy="614689"/>
      </dsp:txXfrm>
    </dsp:sp>
    <dsp:sp modelId="{C8622952-BC8B-415D-8236-C3D5689E1006}">
      <dsp:nvSpPr>
        <dsp:cNvPr id="0" name=""/>
        <dsp:cNvSpPr/>
      </dsp:nvSpPr>
      <dsp:spPr>
        <a:xfrm>
          <a:off x="486004" y="123"/>
          <a:ext cx="614689" cy="614689"/>
        </a:xfrm>
        <a:prstGeom prst="ellipse">
          <a:avLst/>
        </a:prstGeom>
        <a:blipFill rotWithShape="1">
          <a:blip xmlns:r="http://schemas.openxmlformats.org/officeDocument/2006/relationships" r:embed="rId1"/>
          <a:srcRect/>
          <a:stretch>
            <a:fillRect l="-29000" r="-2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23E3FB-BAEB-4B49-8610-82E781662E04}">
      <dsp:nvSpPr>
        <dsp:cNvPr id="0" name=""/>
        <dsp:cNvSpPr/>
      </dsp:nvSpPr>
      <dsp:spPr>
        <a:xfrm rot="10800000">
          <a:off x="793348" y="798302"/>
          <a:ext cx="2539611" cy="614689"/>
        </a:xfrm>
        <a:prstGeom prst="homePlat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061"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kern="1200" dirty="0"/>
            <a:t>Exploratoria</a:t>
          </a:r>
          <a:endParaRPr lang="es-EC" sz="2400" kern="1200" dirty="0"/>
        </a:p>
      </dsp:txBody>
      <dsp:txXfrm rot="10800000">
        <a:off x="947020" y="798302"/>
        <a:ext cx="2385939" cy="614689"/>
      </dsp:txXfrm>
    </dsp:sp>
    <dsp:sp modelId="{E6E4D170-0096-40F7-A609-00FA180626D5}">
      <dsp:nvSpPr>
        <dsp:cNvPr id="0" name=""/>
        <dsp:cNvSpPr/>
      </dsp:nvSpPr>
      <dsp:spPr>
        <a:xfrm>
          <a:off x="486004" y="798302"/>
          <a:ext cx="614689" cy="614689"/>
        </a:xfrm>
        <a:prstGeom prst="ellipse">
          <a:avLst/>
        </a:prstGeom>
        <a:blipFill rotWithShape="1">
          <a:blip xmlns:r="http://schemas.openxmlformats.org/officeDocument/2006/relationships" r:embed="rId2"/>
          <a:srcRect/>
          <a:stretch>
            <a:fillRect t="-16000" b="-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F4CD03-7730-4A88-A14C-A9818501B65E}">
      <dsp:nvSpPr>
        <dsp:cNvPr id="0" name=""/>
        <dsp:cNvSpPr/>
      </dsp:nvSpPr>
      <dsp:spPr>
        <a:xfrm rot="10800000">
          <a:off x="793348" y="1596480"/>
          <a:ext cx="2539611" cy="614689"/>
        </a:xfrm>
        <a:prstGeom prst="homePlat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061"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kern="1200" dirty="0"/>
            <a:t>Correlacional</a:t>
          </a:r>
          <a:endParaRPr lang="es-EC" sz="2400" kern="1200" dirty="0"/>
        </a:p>
      </dsp:txBody>
      <dsp:txXfrm rot="10800000">
        <a:off x="947020" y="1596480"/>
        <a:ext cx="2385939" cy="614689"/>
      </dsp:txXfrm>
    </dsp:sp>
    <dsp:sp modelId="{897ED3BF-7C74-40DA-AC92-E866715EC9CE}">
      <dsp:nvSpPr>
        <dsp:cNvPr id="0" name=""/>
        <dsp:cNvSpPr/>
      </dsp:nvSpPr>
      <dsp:spPr>
        <a:xfrm>
          <a:off x="486004" y="1596480"/>
          <a:ext cx="614689" cy="614689"/>
        </a:xfrm>
        <a:prstGeom prst="ellipse">
          <a:avLst/>
        </a:prstGeom>
        <a:blipFill rotWithShape="1">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5A4BA-FCFC-4AAF-8AB9-3A2227C95C1B}">
      <dsp:nvSpPr>
        <dsp:cNvPr id="0" name=""/>
        <dsp:cNvSpPr/>
      </dsp:nvSpPr>
      <dsp:spPr>
        <a:xfrm rot="10800000">
          <a:off x="978386" y="43"/>
          <a:ext cx="3233136" cy="65610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32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Director Nacional de los Espacios Acuáticos</a:t>
          </a:r>
          <a:endParaRPr lang="es-EC" sz="1800" b="1" kern="1200" dirty="0"/>
        </a:p>
      </dsp:txBody>
      <dsp:txXfrm rot="10800000">
        <a:off x="1142411" y="43"/>
        <a:ext cx="3069111" cy="656101"/>
      </dsp:txXfrm>
    </dsp:sp>
    <dsp:sp modelId="{3E955B3E-8C7D-47D2-9A0B-47E1AC3CBF2A}">
      <dsp:nvSpPr>
        <dsp:cNvPr id="0" name=""/>
        <dsp:cNvSpPr/>
      </dsp:nvSpPr>
      <dsp:spPr>
        <a:xfrm>
          <a:off x="650335" y="43"/>
          <a:ext cx="656101" cy="656101"/>
        </a:xfrm>
        <a:prstGeom prst="ellipse">
          <a:avLst/>
        </a:prstGeom>
        <a:blipFill rotWithShape="1">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0D7702-1866-421F-B05E-D0FF82467660}">
      <dsp:nvSpPr>
        <dsp:cNvPr id="0" name=""/>
        <dsp:cNvSpPr/>
      </dsp:nvSpPr>
      <dsp:spPr>
        <a:xfrm rot="10800000">
          <a:off x="978386" y="851996"/>
          <a:ext cx="3233136" cy="65610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32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Comandante en Jefe de la Escuadra Naval</a:t>
          </a:r>
          <a:endParaRPr lang="es-EC" sz="1800" b="1" kern="1200" dirty="0"/>
        </a:p>
      </dsp:txBody>
      <dsp:txXfrm rot="10800000">
        <a:off x="1142411" y="851996"/>
        <a:ext cx="3069111" cy="656101"/>
      </dsp:txXfrm>
    </dsp:sp>
    <dsp:sp modelId="{B61BD570-CBF5-4BBA-AB12-8DE8BE7324B8}">
      <dsp:nvSpPr>
        <dsp:cNvPr id="0" name=""/>
        <dsp:cNvSpPr/>
      </dsp:nvSpPr>
      <dsp:spPr>
        <a:xfrm>
          <a:off x="650335" y="851996"/>
          <a:ext cx="656101" cy="656101"/>
        </a:xfrm>
        <a:prstGeom prst="ellipse">
          <a:avLst/>
        </a:prstGeom>
        <a:blipFill rotWithShape="1">
          <a:blip xmlns:r="http://schemas.openxmlformats.org/officeDocument/2006/relationships" r:embed="rId2"/>
          <a:srcRect/>
          <a:stretch>
            <a:fillRect l="-32000" r="-3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F5F529-4FF5-41CD-A38C-110259DFAB54}">
      <dsp:nvSpPr>
        <dsp:cNvPr id="0" name=""/>
        <dsp:cNvSpPr/>
      </dsp:nvSpPr>
      <dsp:spPr>
        <a:xfrm rot="10800000">
          <a:off x="978386" y="1703949"/>
          <a:ext cx="3233136" cy="65610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32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Comandante del Comando de Guardacostas</a:t>
          </a:r>
        </a:p>
      </dsp:txBody>
      <dsp:txXfrm rot="10800000">
        <a:off x="1142411" y="1703949"/>
        <a:ext cx="3069111" cy="656101"/>
      </dsp:txXfrm>
    </dsp:sp>
    <dsp:sp modelId="{5DF91050-CA33-45D1-B118-D7EB0267C6CC}">
      <dsp:nvSpPr>
        <dsp:cNvPr id="0" name=""/>
        <dsp:cNvSpPr/>
      </dsp:nvSpPr>
      <dsp:spPr>
        <a:xfrm>
          <a:off x="650335" y="1703949"/>
          <a:ext cx="656101" cy="656101"/>
        </a:xfrm>
        <a:prstGeom prst="ellipse">
          <a:avLst/>
        </a:prstGeom>
        <a:blipFill rotWithShape="1">
          <a:blip xmlns:r="http://schemas.openxmlformats.org/officeDocument/2006/relationships" r:embed="rId3"/>
          <a:srcRect/>
          <a:stretch>
            <a:fillRect l="-51000" r="-5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ACE0A3-2208-4EB8-9596-011363CC6A0C}">
      <dsp:nvSpPr>
        <dsp:cNvPr id="0" name=""/>
        <dsp:cNvSpPr/>
      </dsp:nvSpPr>
      <dsp:spPr>
        <a:xfrm rot="10800000">
          <a:off x="978386" y="2555902"/>
          <a:ext cx="3233136" cy="65610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32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Asesor Jurídico de DIRNEA</a:t>
          </a:r>
        </a:p>
      </dsp:txBody>
      <dsp:txXfrm rot="10800000">
        <a:off x="1142411" y="2555902"/>
        <a:ext cx="3069111" cy="656101"/>
      </dsp:txXfrm>
    </dsp:sp>
    <dsp:sp modelId="{B4819C3D-0D5D-4C71-8571-56105F597BCA}">
      <dsp:nvSpPr>
        <dsp:cNvPr id="0" name=""/>
        <dsp:cNvSpPr/>
      </dsp:nvSpPr>
      <dsp:spPr>
        <a:xfrm>
          <a:off x="650335" y="2555902"/>
          <a:ext cx="656101" cy="656101"/>
        </a:xfrm>
        <a:prstGeom prst="ellipse">
          <a:avLst/>
        </a:prstGeom>
        <a:blipFill rotWithShape="1">
          <a:blip xmlns:r="http://schemas.openxmlformats.org/officeDocument/2006/relationships" r:embed="rId4"/>
          <a:srcRect/>
          <a:stretch>
            <a:fillRect l="-50000" r="-5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E90CDA-68E9-4AFE-843B-DC268ACAA39E}">
      <dsp:nvSpPr>
        <dsp:cNvPr id="0" name=""/>
        <dsp:cNvSpPr/>
      </dsp:nvSpPr>
      <dsp:spPr>
        <a:xfrm rot="10800000">
          <a:off x="978386" y="3407855"/>
          <a:ext cx="3233136" cy="65610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32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Jefe de Reclutamiento de la Armada</a:t>
          </a:r>
        </a:p>
      </dsp:txBody>
      <dsp:txXfrm rot="10800000">
        <a:off x="1142411" y="3407855"/>
        <a:ext cx="3069111" cy="656101"/>
      </dsp:txXfrm>
    </dsp:sp>
    <dsp:sp modelId="{76B2111E-6866-4355-B31E-FE957DDA644F}">
      <dsp:nvSpPr>
        <dsp:cNvPr id="0" name=""/>
        <dsp:cNvSpPr/>
      </dsp:nvSpPr>
      <dsp:spPr>
        <a:xfrm>
          <a:off x="650335" y="3407855"/>
          <a:ext cx="656101" cy="656101"/>
        </a:xfrm>
        <a:prstGeom prst="ellipse">
          <a:avLst/>
        </a:prstGeom>
        <a:blipFill rotWithShape="1">
          <a:blip xmlns:r="http://schemas.openxmlformats.org/officeDocument/2006/relationships" r:embed="rId5"/>
          <a:srcRect/>
          <a:stretch>
            <a:fillRect l="-28000" r="-2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43A7C-7E10-4497-8190-6C034AA19FCA}">
      <dsp:nvSpPr>
        <dsp:cNvPr id="0" name=""/>
        <dsp:cNvSpPr/>
      </dsp:nvSpPr>
      <dsp:spPr>
        <a:xfrm>
          <a:off x="1733179" y="1335"/>
          <a:ext cx="1709262" cy="86732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t>Familiarización con el concepto</a:t>
          </a:r>
          <a:endParaRPr lang="es-EC" sz="1600" b="1" kern="1200" dirty="0"/>
        </a:p>
      </dsp:txBody>
      <dsp:txXfrm>
        <a:off x="1775518" y="43674"/>
        <a:ext cx="1624584" cy="782643"/>
      </dsp:txXfrm>
    </dsp:sp>
    <dsp:sp modelId="{558BF8D4-E8EF-4AD4-AE56-D186C1ED5022}">
      <dsp:nvSpPr>
        <dsp:cNvPr id="0" name=""/>
        <dsp:cNvSpPr/>
      </dsp:nvSpPr>
      <dsp:spPr>
        <a:xfrm>
          <a:off x="854036" y="434995"/>
          <a:ext cx="3467548" cy="3467548"/>
        </a:xfrm>
        <a:custGeom>
          <a:avLst/>
          <a:gdLst/>
          <a:ahLst/>
          <a:cxnLst/>
          <a:rect l="0" t="0" r="0" b="0"/>
          <a:pathLst>
            <a:path>
              <a:moveTo>
                <a:pt x="2595303" y="229201"/>
              </a:moveTo>
              <a:arcTo wR="1733774" hR="1733774" stAng="17987747" swAng="1556722"/>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5579D26-58D4-4CE2-B0C4-7F97D225DE92}">
      <dsp:nvSpPr>
        <dsp:cNvPr id="0" name=""/>
        <dsp:cNvSpPr/>
      </dsp:nvSpPr>
      <dsp:spPr>
        <a:xfrm>
          <a:off x="3382096" y="1199343"/>
          <a:ext cx="1709262" cy="867321"/>
        </a:xfrm>
        <a:prstGeom prst="round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t>Zonificación</a:t>
          </a:r>
          <a:endParaRPr lang="es-EC" sz="1600" b="1" kern="1200" dirty="0"/>
        </a:p>
      </dsp:txBody>
      <dsp:txXfrm>
        <a:off x="3424435" y="1241682"/>
        <a:ext cx="1624584" cy="782643"/>
      </dsp:txXfrm>
    </dsp:sp>
    <dsp:sp modelId="{CA657C1A-C422-4181-B690-673402EE1B90}">
      <dsp:nvSpPr>
        <dsp:cNvPr id="0" name=""/>
        <dsp:cNvSpPr/>
      </dsp:nvSpPr>
      <dsp:spPr>
        <a:xfrm>
          <a:off x="854036" y="434995"/>
          <a:ext cx="3467548" cy="3467548"/>
        </a:xfrm>
        <a:custGeom>
          <a:avLst/>
          <a:gdLst/>
          <a:ahLst/>
          <a:cxnLst/>
          <a:rect l="0" t="0" r="0" b="0"/>
          <a:pathLst>
            <a:path>
              <a:moveTo>
                <a:pt x="3465157" y="1642756"/>
              </a:moveTo>
              <a:arcTo wR="1733774" hR="1733774" stAng="21419446" swAng="2197287"/>
            </a:path>
          </a:pathLst>
        </a:custGeom>
        <a:noFill/>
        <a:ln w="9525" cap="flat" cmpd="sng" algn="ctr">
          <a:solidFill>
            <a:schemeClr val="accent2">
              <a:hueOff val="1170380"/>
              <a:satOff val="-1460"/>
              <a:lumOff val="343"/>
              <a:alphaOff val="0"/>
            </a:schemeClr>
          </a:solidFill>
          <a:prstDash val="solid"/>
        </a:ln>
        <a:effectLst/>
      </dsp:spPr>
      <dsp:style>
        <a:lnRef idx="1">
          <a:scrgbClr r="0" g="0" b="0"/>
        </a:lnRef>
        <a:fillRef idx="0">
          <a:scrgbClr r="0" g="0" b="0"/>
        </a:fillRef>
        <a:effectRef idx="0">
          <a:scrgbClr r="0" g="0" b="0"/>
        </a:effectRef>
        <a:fontRef idx="minor"/>
      </dsp:style>
    </dsp:sp>
    <dsp:sp modelId="{4FCC3284-1684-4484-B456-538FA000CFC8}">
      <dsp:nvSpPr>
        <dsp:cNvPr id="0" name=""/>
        <dsp:cNvSpPr/>
      </dsp:nvSpPr>
      <dsp:spPr>
        <a:xfrm>
          <a:off x="2752266" y="3137761"/>
          <a:ext cx="1709262" cy="867321"/>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t>Intereses Marítimos</a:t>
          </a:r>
          <a:endParaRPr lang="es-EC" sz="1600" b="1" kern="1200" dirty="0"/>
        </a:p>
      </dsp:txBody>
      <dsp:txXfrm>
        <a:off x="2794605" y="3180100"/>
        <a:ext cx="1624584" cy="782643"/>
      </dsp:txXfrm>
    </dsp:sp>
    <dsp:sp modelId="{EAA7FBFD-2161-4F66-8E23-B1D93C2FBA8A}">
      <dsp:nvSpPr>
        <dsp:cNvPr id="0" name=""/>
        <dsp:cNvSpPr/>
      </dsp:nvSpPr>
      <dsp:spPr>
        <a:xfrm>
          <a:off x="854036" y="434995"/>
          <a:ext cx="3467548" cy="3467548"/>
        </a:xfrm>
        <a:custGeom>
          <a:avLst/>
          <a:gdLst/>
          <a:ahLst/>
          <a:cxnLst/>
          <a:rect l="0" t="0" r="0" b="0"/>
          <a:pathLst>
            <a:path>
              <a:moveTo>
                <a:pt x="1894954" y="3460039"/>
              </a:moveTo>
              <a:arcTo wR="1733774" hR="1733774" stAng="5079947" swAng="640106"/>
            </a:path>
          </a:pathLst>
        </a:custGeom>
        <a:noFill/>
        <a:ln w="9525" cap="flat" cmpd="sng" algn="ctr">
          <a:solidFill>
            <a:schemeClr val="accent2">
              <a:hueOff val="2340759"/>
              <a:satOff val="-2919"/>
              <a:lumOff val="686"/>
              <a:alphaOff val="0"/>
            </a:schemeClr>
          </a:solidFill>
          <a:prstDash val="solid"/>
        </a:ln>
        <a:effectLst/>
      </dsp:spPr>
      <dsp:style>
        <a:lnRef idx="1">
          <a:scrgbClr r="0" g="0" b="0"/>
        </a:lnRef>
        <a:fillRef idx="0">
          <a:scrgbClr r="0" g="0" b="0"/>
        </a:fillRef>
        <a:effectRef idx="0">
          <a:scrgbClr r="0" g="0" b="0"/>
        </a:effectRef>
        <a:fontRef idx="minor"/>
      </dsp:style>
    </dsp:sp>
    <dsp:sp modelId="{5302A095-3C3E-403E-86CC-0F83D2B8063C}">
      <dsp:nvSpPr>
        <dsp:cNvPr id="0" name=""/>
        <dsp:cNvSpPr/>
      </dsp:nvSpPr>
      <dsp:spPr>
        <a:xfrm>
          <a:off x="714092" y="3137761"/>
          <a:ext cx="1709262" cy="867321"/>
        </a:xfrm>
        <a:prstGeom prst="roundRect">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t>Empleo de zonas marítimas</a:t>
          </a:r>
          <a:endParaRPr lang="es-EC" sz="1600" b="1" kern="1200" dirty="0"/>
        </a:p>
      </dsp:txBody>
      <dsp:txXfrm>
        <a:off x="756431" y="3180100"/>
        <a:ext cx="1624584" cy="782643"/>
      </dsp:txXfrm>
    </dsp:sp>
    <dsp:sp modelId="{6D55F65E-F2F1-4AEA-B034-850A467A13C2}">
      <dsp:nvSpPr>
        <dsp:cNvPr id="0" name=""/>
        <dsp:cNvSpPr/>
      </dsp:nvSpPr>
      <dsp:spPr>
        <a:xfrm>
          <a:off x="854036" y="434995"/>
          <a:ext cx="3467548" cy="3467548"/>
        </a:xfrm>
        <a:custGeom>
          <a:avLst/>
          <a:gdLst/>
          <a:ahLst/>
          <a:cxnLst/>
          <a:rect l="0" t="0" r="0" b="0"/>
          <a:pathLst>
            <a:path>
              <a:moveTo>
                <a:pt x="289881" y="2693537"/>
              </a:moveTo>
              <a:arcTo wR="1733774" hR="1733774" stAng="8783267" swAng="2197287"/>
            </a:path>
          </a:pathLst>
        </a:custGeom>
        <a:noFill/>
        <a:ln w="9525" cap="flat" cmpd="sng" algn="ctr">
          <a:solidFill>
            <a:schemeClr val="accent2">
              <a:hueOff val="3511139"/>
              <a:satOff val="-4379"/>
              <a:lumOff val="1030"/>
              <a:alphaOff val="0"/>
            </a:schemeClr>
          </a:solidFill>
          <a:prstDash val="solid"/>
        </a:ln>
        <a:effectLst/>
      </dsp:spPr>
      <dsp:style>
        <a:lnRef idx="1">
          <a:scrgbClr r="0" g="0" b="0"/>
        </a:lnRef>
        <a:fillRef idx="0">
          <a:scrgbClr r="0" g="0" b="0"/>
        </a:fillRef>
        <a:effectRef idx="0">
          <a:scrgbClr r="0" g="0" b="0"/>
        </a:effectRef>
        <a:fontRef idx="minor"/>
      </dsp:style>
    </dsp:sp>
    <dsp:sp modelId="{79D739DE-B821-4375-BA74-33C34880D917}">
      <dsp:nvSpPr>
        <dsp:cNvPr id="0" name=""/>
        <dsp:cNvSpPr/>
      </dsp:nvSpPr>
      <dsp:spPr>
        <a:xfrm>
          <a:off x="84262" y="1199343"/>
          <a:ext cx="1709262" cy="867321"/>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t>Denominación del Mar de Interés</a:t>
          </a:r>
          <a:endParaRPr lang="es-EC" sz="1600" b="1" kern="1200" dirty="0"/>
        </a:p>
      </dsp:txBody>
      <dsp:txXfrm>
        <a:off x="126601" y="1241682"/>
        <a:ext cx="1624584" cy="782643"/>
      </dsp:txXfrm>
    </dsp:sp>
    <dsp:sp modelId="{DD8D9D91-BEC0-403D-9F00-A128EE6F0776}">
      <dsp:nvSpPr>
        <dsp:cNvPr id="0" name=""/>
        <dsp:cNvSpPr/>
      </dsp:nvSpPr>
      <dsp:spPr>
        <a:xfrm>
          <a:off x="854036" y="434995"/>
          <a:ext cx="3467548" cy="3467548"/>
        </a:xfrm>
        <a:custGeom>
          <a:avLst/>
          <a:gdLst/>
          <a:ahLst/>
          <a:cxnLst/>
          <a:rect l="0" t="0" r="0" b="0"/>
          <a:pathLst>
            <a:path>
              <a:moveTo>
                <a:pt x="300804" y="757776"/>
              </a:moveTo>
              <a:arcTo wR="1733774" hR="1733774" stAng="12855531" swAng="1556722"/>
            </a:path>
          </a:pathLst>
        </a:custGeom>
        <a:noFill/>
        <a:ln w="9525" cap="flat" cmpd="sng" algn="ctr">
          <a:solidFill>
            <a:schemeClr val="accent2">
              <a:hueOff val="4681519"/>
              <a:satOff val="-5839"/>
              <a:lumOff val="1373"/>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0.15477</cdr:x>
      <cdr:y>0.4689</cdr:y>
    </cdr:from>
    <cdr:to>
      <cdr:x>0.84321</cdr:x>
      <cdr:y>0.60353</cdr:y>
    </cdr:to>
    <cdr:sp macro="" textlink="">
      <cdr:nvSpPr>
        <cdr:cNvPr id="2" name="Flecha: a la izquierda y derecha 1">
          <a:extLst xmlns:a="http://schemas.openxmlformats.org/drawingml/2006/main">
            <a:ext uri="{FF2B5EF4-FFF2-40B4-BE49-F238E27FC236}">
              <a16:creationId xmlns:a16="http://schemas.microsoft.com/office/drawing/2014/main" id="{B7637BA0-9D21-483E-BCDE-8AE90B93254F}"/>
            </a:ext>
          </a:extLst>
        </cdr:cNvPr>
        <cdr:cNvSpPr/>
      </cdr:nvSpPr>
      <cdr:spPr>
        <a:xfrm xmlns:a="http://schemas.openxmlformats.org/drawingml/2006/main">
          <a:off x="628380" y="1379483"/>
          <a:ext cx="2795204" cy="396075"/>
        </a:xfrm>
        <a:prstGeom xmlns:a="http://schemas.openxmlformats.org/drawingml/2006/main" prst="leftRightArrow">
          <a:avLst/>
        </a:prstGeom>
        <a:solidFill xmlns:a="http://schemas.openxmlformats.org/drawingml/2006/main">
          <a:schemeClr val="accent1">
            <a:alpha val="45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s-ES" sz="1600" b="1" i="1" u="none"/>
            <a:t>SEGURIDAD Y DEFENSA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4E84891E-E247-4077-B413-9CB6A96505CB}" type="datetimeFigureOut">
              <a:rPr lang="es-ES" altLang="es-EC"/>
              <a:pPr>
                <a:defRPr/>
              </a:pPr>
              <a:t>27/04/2021</a:t>
            </a:fld>
            <a:endParaRPr lang="es-ES" altLang="es-EC"/>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s-ES_tradnl" altLang="es-EC" noProof="0"/>
              <a:t>Haga clic para modificar el estilo de texto del patrón</a:t>
            </a:r>
          </a:p>
          <a:p>
            <a:pPr lvl="1"/>
            <a:r>
              <a:rPr lang="es-ES_tradnl" altLang="es-EC" noProof="0"/>
              <a:t>Segundo nivel</a:t>
            </a:r>
          </a:p>
          <a:p>
            <a:pPr lvl="2"/>
            <a:r>
              <a:rPr lang="es-ES_tradnl" altLang="es-EC" noProof="0"/>
              <a:t>Tercer nivel</a:t>
            </a:r>
          </a:p>
          <a:p>
            <a:pPr lvl="3"/>
            <a:r>
              <a:rPr lang="es-ES_tradnl" altLang="es-EC" noProof="0"/>
              <a:t>Cuarto nivel</a:t>
            </a:r>
          </a:p>
          <a:p>
            <a:pPr lvl="4"/>
            <a:r>
              <a:rPr lang="es-ES_tradnl" altLang="es-EC" noProof="0"/>
              <a:t>Quinto nivel</a:t>
            </a:r>
            <a:endParaRPr lang="es-ES" altLang="es-EC" noProof="0"/>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8A54186-9F36-4184-8A65-FF087A6C6A65}" type="slidenum">
              <a:rPr lang="es-ES" altLang="es-EC"/>
              <a:pPr>
                <a:defRPr/>
              </a:pPr>
              <a:t>‹Nº›</a:t>
            </a:fld>
            <a:endParaRPr lang="es-ES" altLang="es-EC"/>
          </a:p>
        </p:txBody>
      </p:sp>
    </p:spTree>
    <p:extLst>
      <p:ext uri="{BB962C8B-B14F-4D97-AF65-F5344CB8AC3E}">
        <p14:creationId xmlns:p14="http://schemas.microsoft.com/office/powerpoint/2010/main" val="258301329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C" altLang="es-EC"/>
          </a:p>
        </p:txBody>
      </p:sp>
      <p:sp>
        <p:nvSpPr>
          <p:cNvPr id="3994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82CDF0E-5094-412A-94D5-ED22EB5FC2F3}" type="slidenum">
              <a:rPr lang="es-ES" altLang="es-EC" smtClean="0"/>
              <a:pPr eaLnBrk="1" hangingPunct="1">
                <a:spcBef>
                  <a:spcPct val="0"/>
                </a:spcBef>
              </a:pPr>
              <a:t>1</a:t>
            </a:fld>
            <a:endParaRPr lang="es-ES" altLang="es-EC"/>
          </a:p>
        </p:txBody>
      </p:sp>
    </p:spTree>
    <p:extLst>
      <p:ext uri="{BB962C8B-B14F-4D97-AF65-F5344CB8AC3E}">
        <p14:creationId xmlns:p14="http://schemas.microsoft.com/office/powerpoint/2010/main" val="3205220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D07FAF5A-390E-4090-8A84-A79060675361}" type="slidenum">
              <a:rPr lang="es-EC" smtClean="0"/>
              <a:t>2</a:t>
            </a:fld>
            <a:endParaRPr lang="es-EC"/>
          </a:p>
        </p:txBody>
      </p:sp>
    </p:spTree>
    <p:extLst>
      <p:ext uri="{BB962C8B-B14F-4D97-AF65-F5344CB8AC3E}">
        <p14:creationId xmlns:p14="http://schemas.microsoft.com/office/powerpoint/2010/main" val="2793561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D07FAF5A-390E-4090-8A84-A79060675361}" type="slidenum">
              <a:rPr lang="es-EC" smtClean="0"/>
              <a:t>21</a:t>
            </a:fld>
            <a:endParaRPr lang="es-EC"/>
          </a:p>
        </p:txBody>
      </p:sp>
    </p:spTree>
    <p:extLst>
      <p:ext uri="{BB962C8B-B14F-4D97-AF65-F5344CB8AC3E}">
        <p14:creationId xmlns:p14="http://schemas.microsoft.com/office/powerpoint/2010/main" val="267800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D07FAF5A-390E-4090-8A84-A79060675361}" type="slidenum">
              <a:rPr lang="es-EC" smtClean="0"/>
              <a:t>43</a:t>
            </a:fld>
            <a:endParaRPr lang="es-EC"/>
          </a:p>
        </p:txBody>
      </p:sp>
    </p:spTree>
    <p:extLst>
      <p:ext uri="{BB962C8B-B14F-4D97-AF65-F5344CB8AC3E}">
        <p14:creationId xmlns:p14="http://schemas.microsoft.com/office/powerpoint/2010/main" val="3018235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D07FAF5A-390E-4090-8A84-A79060675361}" type="slidenum">
              <a:rPr lang="es-EC" smtClean="0"/>
              <a:t>46</a:t>
            </a:fld>
            <a:endParaRPr lang="es-EC"/>
          </a:p>
        </p:txBody>
      </p:sp>
    </p:spTree>
    <p:extLst>
      <p:ext uri="{BB962C8B-B14F-4D97-AF65-F5344CB8AC3E}">
        <p14:creationId xmlns:p14="http://schemas.microsoft.com/office/powerpoint/2010/main" val="3769966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pPr>
              <a:defRPr/>
            </a:pPr>
            <a:fld id="{586372AC-8497-427B-A412-937D4BF19F6F}" type="datetimeFigureOut">
              <a:rPr lang="en-US" altLang="es-EC"/>
              <a:pPr>
                <a:defRPr/>
              </a:pPr>
              <a:t>4/27/2021</a:t>
            </a:fld>
            <a:endParaRPr lang="en-US" altLang="es-EC"/>
          </a:p>
        </p:txBody>
      </p:sp>
      <p:sp>
        <p:nvSpPr>
          <p:cNvPr id="5" name="Marcador de pie de página 4"/>
          <p:cNvSpPr>
            <a:spLocks noGrp="1"/>
          </p:cNvSpPr>
          <p:nvPr>
            <p:ph type="ftr" sz="quarter" idx="11"/>
          </p:nvPr>
        </p:nvSpPr>
        <p:spPr/>
        <p:txBody>
          <a:bodyPr/>
          <a:lstStyle>
            <a:lvl1pPr>
              <a:defRPr/>
            </a:lvl1pPr>
          </a:lstStyle>
          <a:p>
            <a:pPr>
              <a:defRPr/>
            </a:pPr>
            <a:endParaRPr lang="en-US"/>
          </a:p>
        </p:txBody>
      </p:sp>
      <p:sp>
        <p:nvSpPr>
          <p:cNvPr id="6" name="Marcador de número de diapositiva 5"/>
          <p:cNvSpPr>
            <a:spLocks noGrp="1"/>
          </p:cNvSpPr>
          <p:nvPr>
            <p:ph type="sldNum" sz="quarter" idx="12"/>
          </p:nvPr>
        </p:nvSpPr>
        <p:spPr/>
        <p:txBody>
          <a:bodyPr/>
          <a:lstStyle>
            <a:lvl1pPr>
              <a:defRPr/>
            </a:lvl1pPr>
          </a:lstStyle>
          <a:p>
            <a:pPr>
              <a:defRPr/>
            </a:pPr>
            <a:fld id="{1CEB9007-0858-4CEF-AD67-C207BF5A84F3}" type="slidenum">
              <a:rPr lang="en-US" altLang="es-EC"/>
              <a:pPr>
                <a:defRPr/>
              </a:pPr>
              <a:t>‹Nº›</a:t>
            </a:fld>
            <a:endParaRPr lang="en-US" altLang="es-EC"/>
          </a:p>
        </p:txBody>
      </p:sp>
    </p:spTree>
    <p:extLst>
      <p:ext uri="{BB962C8B-B14F-4D97-AF65-F5344CB8AC3E}">
        <p14:creationId xmlns:p14="http://schemas.microsoft.com/office/powerpoint/2010/main" val="2252378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2281"/>
            <a:ext cx="8229600" cy="1143000"/>
          </a:xfrm>
          <a:prstGeom prst="rect">
            <a:avLst/>
          </a:prstGeom>
        </p:spPr>
        <p:txBody>
          <a:bodyPr/>
          <a:lstStyle/>
          <a:p>
            <a:r>
              <a:rPr lang="es-ES_tradnl"/>
              <a:t>Clic para editar título</a:t>
            </a:r>
            <a:endParaRPr lang="es-ES"/>
          </a:p>
        </p:txBody>
      </p:sp>
      <p:sp>
        <p:nvSpPr>
          <p:cNvPr id="3" name="Marcador de texto vertical 2"/>
          <p:cNvSpPr>
            <a:spLocks noGrp="1"/>
          </p:cNvSpPr>
          <p:nvPr>
            <p:ph type="body" orient="vert" idx="1"/>
          </p:nvPr>
        </p:nvSpPr>
        <p:spPr>
          <a:xfrm>
            <a:off x="457200" y="1600200"/>
            <a:ext cx="8229600" cy="4525963"/>
          </a:xfrm>
          <a:prstGeom prst="rect">
            <a:avLst/>
          </a:prstGeo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lvl1pPr>
              <a:defRPr/>
            </a:lvl1pPr>
          </a:lstStyle>
          <a:p>
            <a:pPr>
              <a:defRPr/>
            </a:pPr>
            <a:fld id="{29FC3C4C-9864-4896-ADA7-3698D400D2A5}" type="datetimeFigureOut">
              <a:rPr lang="es-ES" altLang="es-EC"/>
              <a:pPr>
                <a:defRPr/>
              </a:pPr>
              <a:t>27/04/2021</a:t>
            </a:fld>
            <a:endParaRPr lang="es-ES" altLang="es-EC"/>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56EA1D18-ACF7-4B3C-B449-0E564256AC2A}" type="slidenum">
              <a:rPr lang="es-ES" altLang="es-EC"/>
              <a:pPr>
                <a:defRPr/>
              </a:pPr>
              <a:t>‹Nº›</a:t>
            </a:fld>
            <a:endParaRPr lang="es-ES" altLang="es-EC"/>
          </a:p>
        </p:txBody>
      </p:sp>
    </p:spTree>
    <p:extLst>
      <p:ext uri="{BB962C8B-B14F-4D97-AF65-F5344CB8AC3E}">
        <p14:creationId xmlns:p14="http://schemas.microsoft.com/office/powerpoint/2010/main" val="2101351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a:prstGeom prst="rect">
            <a:avLst/>
          </a:prstGeo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lvl1pPr>
              <a:defRPr/>
            </a:lvl1pPr>
          </a:lstStyle>
          <a:p>
            <a:pPr>
              <a:defRPr/>
            </a:pPr>
            <a:fld id="{E4900C58-CEA8-404F-A2C3-F62B439AEBA4}" type="datetimeFigureOut">
              <a:rPr lang="es-ES" altLang="es-EC"/>
              <a:pPr>
                <a:defRPr/>
              </a:pPr>
              <a:t>27/04/2021</a:t>
            </a:fld>
            <a:endParaRPr lang="es-ES" altLang="es-EC"/>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4A248C82-25BE-403E-9EFF-40C2652EC7A4}" type="slidenum">
              <a:rPr lang="es-ES" altLang="es-EC"/>
              <a:pPr>
                <a:defRPr/>
              </a:pPr>
              <a:t>‹Nº›</a:t>
            </a:fld>
            <a:endParaRPr lang="es-ES" altLang="es-EC"/>
          </a:p>
        </p:txBody>
      </p:sp>
    </p:spTree>
    <p:extLst>
      <p:ext uri="{BB962C8B-B14F-4D97-AF65-F5344CB8AC3E}">
        <p14:creationId xmlns:p14="http://schemas.microsoft.com/office/powerpoint/2010/main" val="22247503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648663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4068740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1D580285-C670-4E64-BC88-4E6219F22B2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10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2497741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2054874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1D580285-C670-4E64-BC88-4E6219F22B2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10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2081665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1D580285-C670-4E64-BC88-4E6219F22B2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10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2402237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1D580285-C670-4E64-BC88-4E6219F22B2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10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3277620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1D580285-C670-4E64-BC88-4E6219F22B2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10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455166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2281"/>
            <a:ext cx="8229600" cy="1143000"/>
          </a:xfrm>
          <a:prstGeom prst="rect">
            <a:avLst/>
          </a:prstGeom>
        </p:spPr>
        <p:txBody>
          <a:bodyPr/>
          <a:lstStyle/>
          <a:p>
            <a:r>
              <a:rPr lang="es-ES_tradnl"/>
              <a:t>Clic para editar título</a:t>
            </a:r>
            <a:endParaRPr lang="es-ES"/>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lvl1pPr>
              <a:defRPr/>
            </a:lvl1pPr>
          </a:lstStyle>
          <a:p>
            <a:pPr>
              <a:defRPr/>
            </a:pPr>
            <a:fld id="{F3A36A70-E567-48BC-827D-F29C8E5463B8}" type="datetimeFigureOut">
              <a:rPr lang="es-ES" altLang="es-EC"/>
              <a:pPr>
                <a:defRPr/>
              </a:pPr>
              <a:t>27/04/2021</a:t>
            </a:fld>
            <a:endParaRPr lang="es-ES" altLang="es-EC"/>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06BE6C45-4819-4ECD-BEF1-49F187024410}" type="slidenum">
              <a:rPr lang="es-ES" altLang="es-EC"/>
              <a:pPr>
                <a:defRPr/>
              </a:pPr>
              <a:t>‹Nº›</a:t>
            </a:fld>
            <a:endParaRPr lang="es-ES" altLang="es-EC"/>
          </a:p>
        </p:txBody>
      </p:sp>
    </p:spTree>
    <p:extLst>
      <p:ext uri="{BB962C8B-B14F-4D97-AF65-F5344CB8AC3E}">
        <p14:creationId xmlns:p14="http://schemas.microsoft.com/office/powerpoint/2010/main" val="26152765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2480885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182764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303753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187747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521350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3204874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2839797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284734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259020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3702699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02C1A36E-B10E-4BE4-A83B-EA8FC0E9E02F}" type="datetimeFigureOut">
              <a:rPr lang="en-US" altLang="es-EC"/>
              <a:pPr>
                <a:defRPr/>
              </a:pPr>
              <a:t>4/27/2021</a:t>
            </a:fld>
            <a:endParaRPr lang="en-US" altLang="es-EC"/>
          </a:p>
        </p:txBody>
      </p:sp>
      <p:sp>
        <p:nvSpPr>
          <p:cNvPr id="5" name="Marcador de pie de página 4"/>
          <p:cNvSpPr>
            <a:spLocks noGrp="1"/>
          </p:cNvSpPr>
          <p:nvPr>
            <p:ph type="ftr" sz="quarter" idx="11"/>
          </p:nvPr>
        </p:nvSpPr>
        <p:spPr/>
        <p:txBody>
          <a:bodyPr/>
          <a:lstStyle>
            <a:lvl1pPr>
              <a:defRPr/>
            </a:lvl1pPr>
          </a:lstStyle>
          <a:p>
            <a:pPr>
              <a:defRPr/>
            </a:pPr>
            <a:endParaRPr lang="en-US"/>
          </a:p>
        </p:txBody>
      </p:sp>
      <p:sp>
        <p:nvSpPr>
          <p:cNvPr id="6" name="Marcador de número de diapositiva 5"/>
          <p:cNvSpPr>
            <a:spLocks noGrp="1"/>
          </p:cNvSpPr>
          <p:nvPr>
            <p:ph type="sldNum" sz="quarter" idx="12"/>
          </p:nvPr>
        </p:nvSpPr>
        <p:spPr/>
        <p:txBody>
          <a:bodyPr/>
          <a:lstStyle>
            <a:lvl1pPr>
              <a:defRPr/>
            </a:lvl1pPr>
          </a:lstStyle>
          <a:p>
            <a:pPr>
              <a:defRPr/>
            </a:pPr>
            <a:fld id="{C55657AB-F061-4641-8BBD-D543D451A155}" type="slidenum">
              <a:rPr lang="en-US" altLang="es-EC"/>
              <a:pPr>
                <a:defRPr/>
              </a:pPr>
              <a:t>‹Nº›</a:t>
            </a:fld>
            <a:endParaRPr lang="en-US" altLang="es-EC"/>
          </a:p>
        </p:txBody>
      </p:sp>
    </p:spTree>
    <p:extLst>
      <p:ext uri="{BB962C8B-B14F-4D97-AF65-F5344CB8AC3E}">
        <p14:creationId xmlns:p14="http://schemas.microsoft.com/office/powerpoint/2010/main" val="36377327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352232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452649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3373726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522285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3871418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421449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5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3231532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4277314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4057090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332307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2281"/>
            <a:ext cx="8229600" cy="1143000"/>
          </a:xfrm>
          <a:prstGeom prst="rect">
            <a:avLst/>
          </a:prstGeom>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3"/>
          <p:cNvSpPr>
            <a:spLocks noGrp="1"/>
          </p:cNvSpPr>
          <p:nvPr>
            <p:ph type="dt" sz="half" idx="10"/>
          </p:nvPr>
        </p:nvSpPr>
        <p:spPr/>
        <p:txBody>
          <a:bodyPr/>
          <a:lstStyle>
            <a:lvl1pPr>
              <a:defRPr/>
            </a:lvl1pPr>
          </a:lstStyle>
          <a:p>
            <a:pPr>
              <a:defRPr/>
            </a:pPr>
            <a:fld id="{26C34915-46BB-421E-9860-1E9A1A9FD021}" type="datetimeFigureOut">
              <a:rPr lang="es-ES" altLang="es-EC"/>
              <a:pPr>
                <a:defRPr/>
              </a:pPr>
              <a:t>27/04/2021</a:t>
            </a:fld>
            <a:endParaRPr lang="es-ES" altLang="es-EC"/>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0EC859C1-BB93-427F-B2D4-7C9D54106E62}" type="slidenum">
              <a:rPr lang="es-ES" altLang="es-EC"/>
              <a:pPr>
                <a:defRPr/>
              </a:pPr>
              <a:t>‹Nº›</a:t>
            </a:fld>
            <a:endParaRPr lang="es-ES" altLang="es-EC"/>
          </a:p>
        </p:txBody>
      </p:sp>
    </p:spTree>
    <p:extLst>
      <p:ext uri="{BB962C8B-B14F-4D97-AF65-F5344CB8AC3E}">
        <p14:creationId xmlns:p14="http://schemas.microsoft.com/office/powerpoint/2010/main" val="3753219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304262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3591391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1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2487248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2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3521930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3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8475794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4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28814782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5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42152877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6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3793202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7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6292602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8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926421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2281"/>
            <a:ext cx="8229600" cy="1143000"/>
          </a:xfrm>
          <a:prstGeom prst="rect">
            <a:avLst/>
          </a:prstGeo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3"/>
          <p:cNvSpPr>
            <a:spLocks noGrp="1"/>
          </p:cNvSpPr>
          <p:nvPr>
            <p:ph type="dt" sz="half" idx="10"/>
          </p:nvPr>
        </p:nvSpPr>
        <p:spPr/>
        <p:txBody>
          <a:bodyPr/>
          <a:lstStyle>
            <a:lvl1pPr>
              <a:defRPr/>
            </a:lvl1pPr>
          </a:lstStyle>
          <a:p>
            <a:pPr>
              <a:defRPr/>
            </a:pPr>
            <a:fld id="{C1C61884-BC84-4E7F-A54A-ACA1B64D7F22}" type="datetimeFigureOut">
              <a:rPr lang="es-ES" altLang="es-EC"/>
              <a:pPr>
                <a:defRPr/>
              </a:pPr>
              <a:t>27/04/2021</a:t>
            </a:fld>
            <a:endParaRPr lang="es-ES" altLang="es-EC"/>
          </a:p>
        </p:txBody>
      </p:sp>
      <p:sp>
        <p:nvSpPr>
          <p:cNvPr id="8" name="Marcador de pie de página 4"/>
          <p:cNvSpPr>
            <a:spLocks noGrp="1"/>
          </p:cNvSpPr>
          <p:nvPr>
            <p:ph type="ftr" sz="quarter" idx="11"/>
          </p:nvPr>
        </p:nvSpPr>
        <p:spPr/>
        <p:txBody>
          <a:bodyPr/>
          <a:lstStyle>
            <a:lvl1pPr>
              <a:defRPr/>
            </a:lvl1pPr>
          </a:lstStyle>
          <a:p>
            <a:pPr>
              <a:defRPr/>
            </a:pPr>
            <a:endParaRPr lang="es-ES"/>
          </a:p>
        </p:txBody>
      </p:sp>
      <p:sp>
        <p:nvSpPr>
          <p:cNvPr id="9" name="Marcador de número de diapositiva 5"/>
          <p:cNvSpPr>
            <a:spLocks noGrp="1"/>
          </p:cNvSpPr>
          <p:nvPr>
            <p:ph type="sldNum" sz="quarter" idx="12"/>
          </p:nvPr>
        </p:nvSpPr>
        <p:spPr/>
        <p:txBody>
          <a:bodyPr/>
          <a:lstStyle>
            <a:lvl1pPr>
              <a:defRPr/>
            </a:lvl1pPr>
          </a:lstStyle>
          <a:p>
            <a:pPr>
              <a:defRPr/>
            </a:pPr>
            <a:fld id="{58CCADB7-BC8E-460C-9D07-A78FC0F1ADAA}" type="slidenum">
              <a:rPr lang="es-ES" altLang="es-EC"/>
              <a:pPr>
                <a:defRPr/>
              </a:pPr>
              <a:t>‹Nº›</a:t>
            </a:fld>
            <a:endParaRPr lang="es-ES" altLang="es-EC"/>
          </a:p>
        </p:txBody>
      </p:sp>
    </p:spTree>
    <p:extLst>
      <p:ext uri="{BB962C8B-B14F-4D97-AF65-F5344CB8AC3E}">
        <p14:creationId xmlns:p14="http://schemas.microsoft.com/office/powerpoint/2010/main" val="32235450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9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199754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0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40245309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1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42604230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2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7943587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3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24982477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4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7680252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5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069279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6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41422859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7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2324045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8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3365968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2281"/>
            <a:ext cx="8229600" cy="1143000"/>
          </a:xfrm>
          <a:prstGeom prst="rect">
            <a:avLst/>
          </a:prstGeom>
        </p:spPr>
        <p:txBody>
          <a:bodyPr/>
          <a:lstStyle/>
          <a:p>
            <a:r>
              <a:rPr lang="es-ES_tradnl"/>
              <a:t>Clic para editar título</a:t>
            </a:r>
            <a:endParaRPr lang="es-ES"/>
          </a:p>
        </p:txBody>
      </p:sp>
      <p:sp>
        <p:nvSpPr>
          <p:cNvPr id="3" name="Marcador de fecha 3"/>
          <p:cNvSpPr>
            <a:spLocks noGrp="1"/>
          </p:cNvSpPr>
          <p:nvPr>
            <p:ph type="dt" sz="half" idx="10"/>
          </p:nvPr>
        </p:nvSpPr>
        <p:spPr/>
        <p:txBody>
          <a:bodyPr/>
          <a:lstStyle>
            <a:lvl1pPr>
              <a:defRPr/>
            </a:lvl1pPr>
          </a:lstStyle>
          <a:p>
            <a:pPr>
              <a:defRPr/>
            </a:pPr>
            <a:fld id="{16034527-C34B-4A20-8AF2-299043C9E6B1}" type="datetimeFigureOut">
              <a:rPr lang="es-ES" altLang="es-EC"/>
              <a:pPr>
                <a:defRPr/>
              </a:pPr>
              <a:t>27/04/2021</a:t>
            </a:fld>
            <a:endParaRPr lang="es-ES" altLang="es-EC"/>
          </a:p>
        </p:txBody>
      </p:sp>
      <p:sp>
        <p:nvSpPr>
          <p:cNvPr id="4" name="Marcador de pie de página 4"/>
          <p:cNvSpPr>
            <a:spLocks noGrp="1"/>
          </p:cNvSpPr>
          <p:nvPr>
            <p:ph type="ftr" sz="quarter" idx="11"/>
          </p:nvPr>
        </p:nvSpPr>
        <p:spPr/>
        <p:txBody>
          <a:bodyPr/>
          <a:lstStyle>
            <a:lvl1pPr>
              <a:defRPr/>
            </a:lvl1pPr>
          </a:lstStyle>
          <a:p>
            <a:pPr>
              <a:defRPr/>
            </a:pPr>
            <a:endParaRPr lang="es-ES"/>
          </a:p>
        </p:txBody>
      </p:sp>
      <p:sp>
        <p:nvSpPr>
          <p:cNvPr id="5" name="Marcador de número de diapositiva 5"/>
          <p:cNvSpPr>
            <a:spLocks noGrp="1"/>
          </p:cNvSpPr>
          <p:nvPr>
            <p:ph type="sldNum" sz="quarter" idx="12"/>
          </p:nvPr>
        </p:nvSpPr>
        <p:spPr/>
        <p:txBody>
          <a:bodyPr/>
          <a:lstStyle>
            <a:lvl1pPr>
              <a:defRPr/>
            </a:lvl1pPr>
          </a:lstStyle>
          <a:p>
            <a:pPr>
              <a:defRPr/>
            </a:pPr>
            <a:fld id="{DAE65ADE-DD1B-485F-B3C1-07E797EB6E37}" type="slidenum">
              <a:rPr lang="es-ES" altLang="es-EC"/>
              <a:pPr>
                <a:defRPr/>
              </a:pPr>
              <a:t>‹Nº›</a:t>
            </a:fld>
            <a:endParaRPr lang="es-ES" altLang="es-EC"/>
          </a:p>
        </p:txBody>
      </p:sp>
    </p:spTree>
    <p:extLst>
      <p:ext uri="{BB962C8B-B14F-4D97-AF65-F5344CB8AC3E}">
        <p14:creationId xmlns:p14="http://schemas.microsoft.com/office/powerpoint/2010/main" val="2650074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9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874631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0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20316175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1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8859708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2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3356987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3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11174432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4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27554560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5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D6699F97-1129-427C-8BBE-573401CF0750}" type="datetime1">
              <a:rPr lang="es-ES" smtClean="0">
                <a:solidFill>
                  <a:prstClr val="black">
                    <a:tint val="75000"/>
                  </a:prstClr>
                </a:solidFill>
              </a:rPr>
              <a:t>27/04/2021</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050" b="1">
                <a:solidFill>
                  <a:schemeClr val="tx1"/>
                </a:solidFill>
              </a:defRPr>
            </a:lvl1pPr>
          </a:lstStyle>
          <a:p>
            <a:fld id="{B8E02949-4CF0-41F9-868E-9DB81E933003}" type="slidenum">
              <a:rPr lang="es-EC" smtClean="0"/>
              <a:pPr/>
              <a:t>‹Nº›</a:t>
            </a:fld>
            <a:endParaRPr lang="es-EC"/>
          </a:p>
        </p:txBody>
      </p:sp>
    </p:spTree>
    <p:extLst>
      <p:ext uri="{BB962C8B-B14F-4D97-AF65-F5344CB8AC3E}">
        <p14:creationId xmlns:p14="http://schemas.microsoft.com/office/powerpoint/2010/main" val="2268889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D4DDD4C4-A6DF-4315-A949-1D6E7D5CB671}" type="datetimeFigureOut">
              <a:rPr lang="es-ES" altLang="es-EC"/>
              <a:pPr>
                <a:defRPr/>
              </a:pPr>
              <a:t>27/04/2021</a:t>
            </a:fld>
            <a:endParaRPr lang="es-ES" altLang="es-EC"/>
          </a:p>
        </p:txBody>
      </p:sp>
      <p:sp>
        <p:nvSpPr>
          <p:cNvPr id="3" name="Marcador de pie de página 4"/>
          <p:cNvSpPr>
            <a:spLocks noGrp="1"/>
          </p:cNvSpPr>
          <p:nvPr>
            <p:ph type="ftr" sz="quarter" idx="11"/>
          </p:nvPr>
        </p:nvSpPr>
        <p:spPr/>
        <p:txBody>
          <a:bodyPr/>
          <a:lstStyle>
            <a:lvl1pPr>
              <a:defRPr/>
            </a:lvl1pPr>
          </a:lstStyle>
          <a:p>
            <a:pPr>
              <a:defRPr/>
            </a:pPr>
            <a:endParaRPr lang="es-ES"/>
          </a:p>
        </p:txBody>
      </p:sp>
      <p:sp>
        <p:nvSpPr>
          <p:cNvPr id="4" name="Marcador de número de diapositiva 5"/>
          <p:cNvSpPr>
            <a:spLocks noGrp="1"/>
          </p:cNvSpPr>
          <p:nvPr>
            <p:ph type="sldNum" sz="quarter" idx="12"/>
          </p:nvPr>
        </p:nvSpPr>
        <p:spPr/>
        <p:txBody>
          <a:bodyPr/>
          <a:lstStyle>
            <a:lvl1pPr>
              <a:defRPr/>
            </a:lvl1pPr>
          </a:lstStyle>
          <a:p>
            <a:pPr>
              <a:defRPr/>
            </a:pPr>
            <a:fld id="{338456D4-059D-4CA4-812F-B134539B2478}" type="slidenum">
              <a:rPr lang="es-ES" altLang="es-EC"/>
              <a:pPr>
                <a:defRPr/>
              </a:pPr>
              <a:t>‹Nº›</a:t>
            </a:fld>
            <a:endParaRPr lang="es-ES" altLang="es-EC"/>
          </a:p>
        </p:txBody>
      </p:sp>
    </p:spTree>
    <p:extLst>
      <p:ext uri="{BB962C8B-B14F-4D97-AF65-F5344CB8AC3E}">
        <p14:creationId xmlns:p14="http://schemas.microsoft.com/office/powerpoint/2010/main" val="4853708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B3706764-F0D8-4439-A847-42A01ADF4932}" type="datetimeFigureOut">
              <a:rPr lang="es-ES" altLang="es-EC"/>
              <a:pPr>
                <a:defRPr/>
              </a:pPr>
              <a:t>27/04/2021</a:t>
            </a:fld>
            <a:endParaRPr lang="es-ES" altLang="es-EC"/>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18B264D1-9B8B-4AB0-8BE2-9B096309E926}" type="slidenum">
              <a:rPr lang="es-ES" altLang="es-EC"/>
              <a:pPr>
                <a:defRPr/>
              </a:pPr>
              <a:t>‹Nº›</a:t>
            </a:fld>
            <a:endParaRPr lang="es-ES" altLang="es-EC"/>
          </a:p>
        </p:txBody>
      </p:sp>
    </p:spTree>
    <p:extLst>
      <p:ext uri="{BB962C8B-B14F-4D97-AF65-F5344CB8AC3E}">
        <p14:creationId xmlns:p14="http://schemas.microsoft.com/office/powerpoint/2010/main" val="26897671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E2D9265C-8170-44F4-A71B-3CD153CE62FD}" type="datetimeFigureOut">
              <a:rPr lang="es-ES" altLang="es-EC"/>
              <a:pPr>
                <a:defRPr/>
              </a:pPr>
              <a:t>27/04/2021</a:t>
            </a:fld>
            <a:endParaRPr lang="es-ES" altLang="es-EC"/>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CC724A83-566D-404E-9E32-2FDEC4827814}" type="slidenum">
              <a:rPr lang="es-ES" altLang="es-EC"/>
              <a:pPr>
                <a:defRPr/>
              </a:pPr>
              <a:t>‹Nº›</a:t>
            </a:fld>
            <a:endParaRPr lang="es-ES" altLang="es-EC"/>
          </a:p>
        </p:txBody>
      </p:sp>
    </p:spTree>
    <p:extLst>
      <p:ext uri="{BB962C8B-B14F-4D97-AF65-F5344CB8AC3E}">
        <p14:creationId xmlns:p14="http://schemas.microsoft.com/office/powerpoint/2010/main" val="4131840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Marcador de fech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73BB66BB-647C-4423-948C-39C9EEFE506E}" type="datetimeFigureOut">
              <a:rPr lang="es-ES" altLang="es-EC"/>
              <a:pPr>
                <a:defRPr/>
              </a:pPr>
              <a:t>27/04/2021</a:t>
            </a:fld>
            <a:endParaRPr lang="es-ES" altLang="es-EC"/>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A28AAA70-4364-4C12-89AB-B8B3731BBA20}" type="slidenum">
              <a:rPr lang="es-ES" altLang="es-EC"/>
              <a:pPr>
                <a:defRPr/>
              </a:pPr>
              <a:t>‹Nº›</a:t>
            </a:fld>
            <a:endParaRPr lang="es-ES" altLang="es-EC"/>
          </a:p>
        </p:txBody>
      </p:sp>
      <p:pic>
        <p:nvPicPr>
          <p:cNvPr id="7" name="9 Imagen" descr="http://blogs.espe.edu.ec/wp-content/uploads/2013/09/LOGO-PRINCIPAL5.png"/>
          <p:cNvPicPr>
            <a:picLocks noChangeAspect="1" noChangeArrowheads="1"/>
          </p:cNvPicPr>
          <p:nvPr userDrawn="1"/>
        </p:nvPicPr>
        <p:blipFill>
          <a:blip r:embed="rId68">
            <a:extLst>
              <a:ext uri="{28A0092B-C50C-407E-A947-70E740481C1C}">
                <a14:useLocalDpi xmlns:a14="http://schemas.microsoft.com/office/drawing/2010/main" val="0"/>
              </a:ext>
            </a:extLst>
          </a:blip>
          <a:srcRect/>
          <a:stretch>
            <a:fillRect/>
          </a:stretch>
        </p:blipFill>
        <p:spPr bwMode="auto">
          <a:xfrm>
            <a:off x="2720181" y="200396"/>
            <a:ext cx="3703638" cy="71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12" r:id="rId1"/>
    <p:sldLayoutId id="2147484503" r:id="rId2"/>
    <p:sldLayoutId id="214748451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 id="2147484515" r:id="rId12"/>
    <p:sldLayoutId id="2147484516" r:id="rId13"/>
    <p:sldLayoutId id="2147484517" r:id="rId14"/>
    <p:sldLayoutId id="2147484518" r:id="rId15"/>
    <p:sldLayoutId id="2147484519" r:id="rId16"/>
    <p:sldLayoutId id="2147484520" r:id="rId17"/>
    <p:sldLayoutId id="2147484521" r:id="rId18"/>
    <p:sldLayoutId id="2147484522" r:id="rId19"/>
    <p:sldLayoutId id="2147484523" r:id="rId20"/>
    <p:sldLayoutId id="2147484524" r:id="rId21"/>
    <p:sldLayoutId id="2147484525" r:id="rId22"/>
    <p:sldLayoutId id="2147484526" r:id="rId23"/>
    <p:sldLayoutId id="2147484527" r:id="rId24"/>
    <p:sldLayoutId id="2147484528" r:id="rId25"/>
    <p:sldLayoutId id="2147484529" r:id="rId26"/>
    <p:sldLayoutId id="2147484530" r:id="rId27"/>
    <p:sldLayoutId id="2147484531" r:id="rId28"/>
    <p:sldLayoutId id="2147484532" r:id="rId29"/>
    <p:sldLayoutId id="2147484533" r:id="rId30"/>
    <p:sldLayoutId id="2147484534" r:id="rId31"/>
    <p:sldLayoutId id="2147484535" r:id="rId32"/>
    <p:sldLayoutId id="2147484536" r:id="rId33"/>
    <p:sldLayoutId id="2147484537" r:id="rId34"/>
    <p:sldLayoutId id="2147484538" r:id="rId35"/>
    <p:sldLayoutId id="2147484539" r:id="rId36"/>
    <p:sldLayoutId id="2147484540" r:id="rId37"/>
    <p:sldLayoutId id="2147484541" r:id="rId38"/>
    <p:sldLayoutId id="2147484542" r:id="rId39"/>
    <p:sldLayoutId id="2147484543" r:id="rId40"/>
    <p:sldLayoutId id="2147484544" r:id="rId41"/>
    <p:sldLayoutId id="2147484545" r:id="rId42"/>
    <p:sldLayoutId id="2147484546" r:id="rId43"/>
    <p:sldLayoutId id="2147484547" r:id="rId44"/>
    <p:sldLayoutId id="2147484548" r:id="rId45"/>
    <p:sldLayoutId id="2147484549" r:id="rId46"/>
    <p:sldLayoutId id="2147484550" r:id="rId47"/>
    <p:sldLayoutId id="2147484551" r:id="rId48"/>
    <p:sldLayoutId id="2147484552" r:id="rId49"/>
    <p:sldLayoutId id="2147484553" r:id="rId50"/>
    <p:sldLayoutId id="2147484554" r:id="rId51"/>
    <p:sldLayoutId id="2147484555" r:id="rId52"/>
    <p:sldLayoutId id="2147484556" r:id="rId53"/>
    <p:sldLayoutId id="2147484557" r:id="rId54"/>
    <p:sldLayoutId id="2147484558" r:id="rId55"/>
    <p:sldLayoutId id="2147484559" r:id="rId56"/>
    <p:sldLayoutId id="2147484560" r:id="rId57"/>
    <p:sldLayoutId id="2147484561" r:id="rId58"/>
    <p:sldLayoutId id="2147484562" r:id="rId59"/>
    <p:sldLayoutId id="2147484563" r:id="rId60"/>
    <p:sldLayoutId id="2147484564" r:id="rId61"/>
    <p:sldLayoutId id="2147484565" r:id="rId62"/>
    <p:sldLayoutId id="2147484566" r:id="rId63"/>
    <p:sldLayoutId id="2147484567" r:id="rId64"/>
    <p:sldLayoutId id="2147484568" r:id="rId65"/>
    <p:sldLayoutId id="2147484569" r:id="rId66"/>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slideLayout" Target="../slideLayouts/slideLayout24.xml"/><Relationship Id="rId1" Type="http://schemas.openxmlformats.org/officeDocument/2006/relationships/tags" Target="../tags/tag8.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slideLayout" Target="../slideLayouts/slideLayout25.xml"/><Relationship Id="rId1" Type="http://schemas.openxmlformats.org/officeDocument/2006/relationships/tags" Target="../tags/tag9.xml"/><Relationship Id="rId6" Type="http://schemas.openxmlformats.org/officeDocument/2006/relationships/chart" Target="../charts/chart1.xml"/><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6.xml"/><Relationship Id="rId1" Type="http://schemas.openxmlformats.org/officeDocument/2006/relationships/tags" Target="../tags/tag10.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slideLayout" Target="../slideLayouts/slideLayout27.xml"/><Relationship Id="rId1" Type="http://schemas.openxmlformats.org/officeDocument/2006/relationships/tags" Target="../tags/tag1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17.png"/><Relationship Id="rId9" Type="http://schemas.openxmlformats.org/officeDocument/2006/relationships/image" Target="../media/image53.png"/><Relationship Id="rId1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8.xml"/><Relationship Id="rId1" Type="http://schemas.openxmlformats.org/officeDocument/2006/relationships/tags" Target="../tags/tag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70.png"/><Relationship Id="rId2" Type="http://schemas.openxmlformats.org/officeDocument/2006/relationships/slideLayout" Target="../slideLayouts/slideLayout30.xml"/><Relationship Id="rId1" Type="http://schemas.openxmlformats.org/officeDocument/2006/relationships/tags" Target="../tags/tag13.xml"/><Relationship Id="rId6" Type="http://schemas.openxmlformats.org/officeDocument/2006/relationships/diagramColors" Target="../diagrams/colors2.xml"/><Relationship Id="rId11" Type="http://schemas.openxmlformats.org/officeDocument/2006/relationships/image" Target="../media/image69.png"/><Relationship Id="rId5" Type="http://schemas.openxmlformats.org/officeDocument/2006/relationships/diagramQuickStyle" Target="../diagrams/quickStyle2.xml"/><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diagramLayout" Target="../diagrams/layout2.xml"/><Relationship Id="rId9" Type="http://schemas.openxmlformats.org/officeDocument/2006/relationships/image" Target="../media/image67.png"/><Relationship Id="rId1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1.xml"/><Relationship Id="rId1" Type="http://schemas.openxmlformats.org/officeDocument/2006/relationships/tags" Target="../tags/tag14.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33.xml"/><Relationship Id="rId1" Type="http://schemas.openxmlformats.org/officeDocument/2006/relationships/tags" Target="../tags/tag1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16.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hyperlink" Target="http://www2010admin.imo.org/environment/mainframe.asp?topic_id=760#star" TargetMode="External"/><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39.xml"/><Relationship Id="rId1" Type="http://schemas.openxmlformats.org/officeDocument/2006/relationships/tags" Target="../tags/tag17.xml"/><Relationship Id="rId5" Type="http://schemas.openxmlformats.org/officeDocument/2006/relationships/image" Target="../media/image7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7.png"/><Relationship Id="rId1" Type="http://schemas.openxmlformats.org/officeDocument/2006/relationships/slideLayout" Target="../slideLayouts/slideLayout40.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7.png"/><Relationship Id="rId1" Type="http://schemas.openxmlformats.org/officeDocument/2006/relationships/slideLayout" Target="../slideLayouts/slideLayout41.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7.png"/><Relationship Id="rId1" Type="http://schemas.openxmlformats.org/officeDocument/2006/relationships/slideLayout" Target="../slideLayouts/slideLayout42.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57.png"/><Relationship Id="rId7" Type="http://schemas.openxmlformats.org/officeDocument/2006/relationships/image" Target="../media/image88.png"/><Relationship Id="rId2" Type="http://schemas.openxmlformats.org/officeDocument/2006/relationships/slideLayout" Target="../slideLayouts/slideLayout43.xml"/><Relationship Id="rId1" Type="http://schemas.openxmlformats.org/officeDocument/2006/relationships/tags" Target="../tags/tag1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7.png"/><Relationship Id="rId1" Type="http://schemas.openxmlformats.org/officeDocument/2006/relationships/slideLayout" Target="../slideLayouts/slideLayout44.xml"/><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45.xml"/><Relationship Id="rId1" Type="http://schemas.openxmlformats.org/officeDocument/2006/relationships/tags" Target="../tags/tag19.xml"/><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55.png"/><Relationship Id="rId7" Type="http://schemas.openxmlformats.org/officeDocument/2006/relationships/image" Target="../media/image98.png"/><Relationship Id="rId2" Type="http://schemas.openxmlformats.org/officeDocument/2006/relationships/slideLayout" Target="../slideLayouts/slideLayout46.xml"/><Relationship Id="rId1" Type="http://schemas.openxmlformats.org/officeDocument/2006/relationships/tags" Target="../tags/tag2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47.xml"/><Relationship Id="rId1" Type="http://schemas.openxmlformats.org/officeDocument/2006/relationships/tags" Target="../tags/tag2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57.png"/><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49.xml"/><Relationship Id="rId1" Type="http://schemas.openxmlformats.org/officeDocument/2006/relationships/tags" Target="../tags/tag22.xml"/><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50.xml"/><Relationship Id="rId1" Type="http://schemas.openxmlformats.org/officeDocument/2006/relationships/tags" Target="../tags/tag23.xml"/><Relationship Id="rId5" Type="http://schemas.openxmlformats.org/officeDocument/2006/relationships/image" Target="../media/image107.emf"/><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51.xml"/><Relationship Id="rId1" Type="http://schemas.openxmlformats.org/officeDocument/2006/relationships/tags" Target="../tags/tag24.xml"/><Relationship Id="rId5" Type="http://schemas.openxmlformats.org/officeDocument/2006/relationships/image" Target="../media/image110.png"/><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52.xml"/><Relationship Id="rId1" Type="http://schemas.openxmlformats.org/officeDocument/2006/relationships/tags" Target="../tags/tag2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eg"/></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54.xml"/><Relationship Id="rId1" Type="http://schemas.openxmlformats.org/officeDocument/2006/relationships/tags" Target="../tags/tag26.xml"/><Relationship Id="rId5" Type="http://schemas.openxmlformats.org/officeDocument/2006/relationships/image" Target="../media/image122.png"/><Relationship Id="rId4" Type="http://schemas.openxmlformats.org/officeDocument/2006/relationships/image" Target="../media/image121.png"/></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55.xml"/><Relationship Id="rId1" Type="http://schemas.openxmlformats.org/officeDocument/2006/relationships/tags" Target="../tags/tag27.xml"/><Relationship Id="rId6" Type="http://schemas.openxmlformats.org/officeDocument/2006/relationships/image" Target="../media/image126.emf"/><Relationship Id="rId5" Type="http://schemas.openxmlformats.org/officeDocument/2006/relationships/image" Target="../media/image125.png"/><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6.xml"/><Relationship Id="rId1" Type="http://schemas.openxmlformats.org/officeDocument/2006/relationships/tags" Target="../tags/tag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5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7.png"/><Relationship Id="rId7" Type="http://schemas.openxmlformats.org/officeDocument/2006/relationships/image" Target="../media/image84.png"/><Relationship Id="rId12" Type="http://schemas.openxmlformats.org/officeDocument/2006/relationships/image" Target="../media/image97.png"/><Relationship Id="rId2" Type="http://schemas.openxmlformats.org/officeDocument/2006/relationships/slideLayout" Target="../slideLayouts/slideLayout59.xml"/><Relationship Id="rId1" Type="http://schemas.openxmlformats.org/officeDocument/2006/relationships/tags" Target="../tags/tag29.xml"/><Relationship Id="rId6" Type="http://schemas.openxmlformats.org/officeDocument/2006/relationships/image" Target="../media/image90.png"/><Relationship Id="rId11" Type="http://schemas.openxmlformats.org/officeDocument/2006/relationships/image" Target="../media/image129.png"/><Relationship Id="rId5" Type="http://schemas.openxmlformats.org/officeDocument/2006/relationships/image" Target="../media/image41.png"/><Relationship Id="rId10" Type="http://schemas.openxmlformats.org/officeDocument/2006/relationships/image" Target="../media/image128.png"/><Relationship Id="rId4" Type="http://schemas.openxmlformats.org/officeDocument/2006/relationships/image" Target="../media/image40.png"/><Relationship Id="rId9" Type="http://schemas.openxmlformats.org/officeDocument/2006/relationships/image" Target="../media/image10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1.png"/><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40.png"/><Relationship Id="rId7" Type="http://schemas.openxmlformats.org/officeDocument/2006/relationships/image" Target="../media/image130.png"/><Relationship Id="rId2" Type="http://schemas.openxmlformats.org/officeDocument/2006/relationships/slideLayout" Target="../slideLayouts/slideLayout60.xml"/><Relationship Id="rId1" Type="http://schemas.openxmlformats.org/officeDocument/2006/relationships/tags" Target="../tags/tag30.xml"/><Relationship Id="rId6" Type="http://schemas.openxmlformats.org/officeDocument/2006/relationships/image" Target="../media/image112.jpeg"/><Relationship Id="rId11" Type="http://schemas.microsoft.com/office/2007/relationships/hdphoto" Target="../media/hdphoto1.wdp"/><Relationship Id="rId5" Type="http://schemas.openxmlformats.org/officeDocument/2006/relationships/image" Target="../media/image111.jpeg"/><Relationship Id="rId10" Type="http://schemas.openxmlformats.org/officeDocument/2006/relationships/image" Target="../media/image133.png"/><Relationship Id="rId4" Type="http://schemas.openxmlformats.org/officeDocument/2006/relationships/image" Target="../media/image41.png"/><Relationship Id="rId9" Type="http://schemas.openxmlformats.org/officeDocument/2006/relationships/image" Target="../media/image132.pn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6.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slideLayout" Target="../slideLayouts/slideLayout19.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96888" y="1690688"/>
            <a:ext cx="8151812" cy="2174875"/>
          </a:xfrm>
        </p:spPr>
        <p:txBody>
          <a:bodyPr>
            <a:normAutofit fontScale="90000"/>
          </a:bodyPr>
          <a:lstStyle/>
          <a:p>
            <a:pPr defTabSz="685800">
              <a:spcBef>
                <a:spcPct val="50000"/>
              </a:spcBef>
            </a:pPr>
            <a:r>
              <a:rPr lang="es-EC" sz="2000" b="1" dirty="0">
                <a:latin typeface="Arial" panose="020B0604020202020204" pitchFamily="34" charset="0"/>
                <a:cs typeface="Arial" panose="020B0604020202020204" pitchFamily="34" charset="0"/>
              </a:rPr>
              <a:t>Tema: EMPLEO DE ZONAS MARÍTIMAS DE INTERÉS Y LA EFECTIVIDAD DE LAS ACCIONES QUE LLEVA A CABO LA ARMADA DEL ECUADOR.</a:t>
            </a:r>
            <a:br>
              <a:rPr lang="es-EC" sz="2000" b="1" dirty="0">
                <a:latin typeface="Arial" panose="020B0604020202020204" pitchFamily="34" charset="0"/>
                <a:cs typeface="Arial" panose="020B0604020202020204" pitchFamily="34" charset="0"/>
              </a:rPr>
            </a:br>
            <a:r>
              <a:rPr lang="es-EC" sz="2000" b="1" dirty="0">
                <a:latin typeface="Arial" panose="020B0604020202020204" pitchFamily="34" charset="0"/>
                <a:cs typeface="Arial" panose="020B0604020202020204" pitchFamily="34" charset="0"/>
              </a:rPr>
              <a:t>PROPUESTA DE ZONIFICACIÓN DEL MAR EQUINOCCIAL</a:t>
            </a:r>
            <a:br>
              <a:rPr lang="es-EC" sz="2000" b="1" dirty="0">
                <a:latin typeface="Arial" panose="020B0604020202020204" pitchFamily="34" charset="0"/>
                <a:cs typeface="Arial" panose="020B0604020202020204" pitchFamily="34" charset="0"/>
              </a:rPr>
            </a:br>
            <a:br>
              <a:rPr lang="es-ES" altLang="es-EC" sz="2200" dirty="0">
                <a:solidFill>
                  <a:srgbClr val="404040"/>
                </a:solidFill>
              </a:rPr>
            </a:br>
            <a:br>
              <a:rPr lang="es-ES" altLang="es-EC" sz="2200" dirty="0">
                <a:solidFill>
                  <a:srgbClr val="404040"/>
                </a:solidFill>
              </a:rPr>
            </a:br>
            <a:endParaRPr lang="es-ES" altLang="es-EC" sz="2200" b="1" dirty="0">
              <a:solidFill>
                <a:srgbClr val="404040"/>
              </a:solidFill>
            </a:endParaRPr>
          </a:p>
        </p:txBody>
      </p:sp>
      <p:sp>
        <p:nvSpPr>
          <p:cNvPr id="3" name="Subtítulo 2"/>
          <p:cNvSpPr>
            <a:spLocks noGrp="1"/>
          </p:cNvSpPr>
          <p:nvPr>
            <p:ph type="subTitle" idx="1"/>
          </p:nvPr>
        </p:nvSpPr>
        <p:spPr>
          <a:xfrm>
            <a:off x="2691442" y="3402566"/>
            <a:ext cx="3425194" cy="1021322"/>
          </a:xfrm>
        </p:spPr>
        <p:txBody>
          <a:bodyPr rtlCol="0">
            <a:noAutofit/>
          </a:bodyPr>
          <a:lstStyle/>
          <a:p>
            <a:pPr eaLnBrk="1" fontAlgn="auto" hangingPunct="1">
              <a:lnSpc>
                <a:spcPct val="150000"/>
              </a:lnSpc>
              <a:spcAft>
                <a:spcPts val="0"/>
              </a:spcAft>
              <a:buFont typeface="Arial"/>
              <a:buNone/>
              <a:defRPr/>
            </a:pPr>
            <a:r>
              <a:rPr lang="es-ES" sz="1200" dirty="0">
                <a:solidFill>
                  <a:schemeClr val="tx1"/>
                </a:solidFill>
                <a:latin typeface="Arial" panose="020B0604020202020204" pitchFamily="34" charset="0"/>
                <a:ea typeface="+mn-ea"/>
                <a:cs typeface="Arial" panose="020B0604020202020204" pitchFamily="34" charset="0"/>
              </a:rPr>
              <a:t>Autores:</a:t>
            </a:r>
            <a:br>
              <a:rPr lang="es-ES" sz="2800" dirty="0">
                <a:solidFill>
                  <a:schemeClr val="tx1"/>
                </a:solidFill>
                <a:latin typeface="Arial" panose="020B0604020202020204" pitchFamily="34" charset="0"/>
                <a:ea typeface="+mn-ea"/>
                <a:cs typeface="Arial" panose="020B0604020202020204" pitchFamily="34" charset="0"/>
              </a:rPr>
            </a:br>
            <a:r>
              <a:rPr lang="es-ES" sz="1400" dirty="0">
                <a:solidFill>
                  <a:schemeClr val="tx1"/>
                </a:solidFill>
                <a:latin typeface="Arial" panose="020B0604020202020204" pitchFamily="34" charset="0"/>
                <a:ea typeface="+mn-ea"/>
                <a:cs typeface="Arial" panose="020B0604020202020204" pitchFamily="34" charset="0"/>
              </a:rPr>
              <a:t>Juan Espinoza Zambrano</a:t>
            </a:r>
          </a:p>
          <a:p>
            <a:pPr eaLnBrk="1" fontAlgn="auto" hangingPunct="1">
              <a:lnSpc>
                <a:spcPct val="150000"/>
              </a:lnSpc>
              <a:spcAft>
                <a:spcPts val="0"/>
              </a:spcAft>
              <a:buFont typeface="Arial"/>
              <a:buNone/>
              <a:defRPr/>
            </a:pPr>
            <a:r>
              <a:rPr lang="es-ES" sz="1400" dirty="0">
                <a:solidFill>
                  <a:schemeClr val="tx1"/>
                </a:solidFill>
                <a:latin typeface="Arial" panose="020B0604020202020204" pitchFamily="34" charset="0"/>
                <a:ea typeface="+mn-ea"/>
                <a:cs typeface="Arial" panose="020B0604020202020204" pitchFamily="34" charset="0"/>
              </a:rPr>
              <a:t>Xavier Rubio Garcés</a:t>
            </a:r>
            <a:endParaRPr lang="es-ES" sz="1400" dirty="0">
              <a:ea typeface="+mn-ea"/>
              <a:cs typeface="+mn-cs"/>
            </a:endParaRPr>
          </a:p>
        </p:txBody>
      </p:sp>
      <p:sp>
        <p:nvSpPr>
          <p:cNvPr id="4" name="Subtítulo 2"/>
          <p:cNvSpPr txBox="1">
            <a:spLocks/>
          </p:cNvSpPr>
          <p:nvPr/>
        </p:nvSpPr>
        <p:spPr>
          <a:xfrm>
            <a:off x="2447925" y="4579937"/>
            <a:ext cx="4251325" cy="1350215"/>
          </a:xfrm>
          <a:prstGeom prst="rect">
            <a:avLst/>
          </a:prstGeom>
        </p:spPr>
        <p:txBody>
          <a:bodyPr>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lnSpc>
                <a:spcPct val="150000"/>
              </a:lnSpc>
              <a:spcAft>
                <a:spcPts val="0"/>
              </a:spcAft>
              <a:defRPr/>
            </a:pPr>
            <a:r>
              <a:rPr lang="es-ES" sz="2200" dirty="0">
                <a:solidFill>
                  <a:schemeClr val="tx1"/>
                </a:solidFill>
                <a:latin typeface="Arial" panose="020B0604020202020204" pitchFamily="34" charset="0"/>
                <a:cs typeface="Arial" panose="020B0604020202020204" pitchFamily="34" charset="0"/>
              </a:rPr>
              <a:t>Tutores:</a:t>
            </a:r>
          </a:p>
          <a:p>
            <a:pPr fontAlgn="auto">
              <a:lnSpc>
                <a:spcPct val="150000"/>
              </a:lnSpc>
              <a:spcAft>
                <a:spcPts val="0"/>
              </a:spcAft>
              <a:defRPr/>
            </a:pPr>
            <a:r>
              <a:rPr lang="es-ES" sz="2500" dirty="0">
                <a:solidFill>
                  <a:schemeClr val="tx1"/>
                </a:solidFill>
                <a:latin typeface="Arial" panose="020B0604020202020204" pitchFamily="34" charset="0"/>
                <a:cs typeface="Arial" panose="020B0604020202020204" pitchFamily="34" charset="0"/>
              </a:rPr>
              <a:t>Director: CPNV-EMC Byron Paredes Escobar</a:t>
            </a:r>
          </a:p>
        </p:txBody>
      </p:sp>
      <p:sp>
        <p:nvSpPr>
          <p:cNvPr id="5125" name="Subtítulo 2"/>
          <p:cNvSpPr txBox="1">
            <a:spLocks/>
          </p:cNvSpPr>
          <p:nvPr/>
        </p:nvSpPr>
        <p:spPr bwMode="auto">
          <a:xfrm>
            <a:off x="3263899" y="6303963"/>
            <a:ext cx="28527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buFont typeface="Arial" pitchFamily="34" charset="0"/>
              <a:buNone/>
            </a:pPr>
            <a:r>
              <a:rPr lang="es-ES" altLang="es-EC" sz="1400" dirty="0">
                <a:latin typeface="Arial" pitchFamily="34" charset="0"/>
                <a:cs typeface="Arial" pitchFamily="34" charset="0"/>
              </a:rPr>
              <a:t>Guayaquil, Noviembre del 2019</a:t>
            </a:r>
          </a:p>
        </p:txBody>
      </p:sp>
      <p:cxnSp>
        <p:nvCxnSpPr>
          <p:cNvPr id="8" name="Conector recto 7"/>
          <p:cNvCxnSpPr>
            <a:cxnSpLocks noChangeShapeType="1"/>
          </p:cNvCxnSpPr>
          <p:nvPr/>
        </p:nvCxnSpPr>
        <p:spPr bwMode="auto">
          <a:xfrm>
            <a:off x="784225" y="3263900"/>
            <a:ext cx="7578725"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Conector recto 23"/>
          <p:cNvCxnSpPr>
            <a:cxnSpLocks noChangeShapeType="1"/>
          </p:cNvCxnSpPr>
          <p:nvPr/>
        </p:nvCxnSpPr>
        <p:spPr bwMode="auto">
          <a:xfrm>
            <a:off x="2860161" y="6251109"/>
            <a:ext cx="3519488" cy="0"/>
          </a:xfrm>
          <a:prstGeom prst="line">
            <a:avLst/>
          </a:prstGeom>
          <a:noFill/>
          <a:ln w="25400">
            <a:solidFill>
              <a:srgbClr val="F2F2F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Conector recto 32"/>
          <p:cNvCxnSpPr>
            <a:cxnSpLocks noChangeShapeType="1"/>
          </p:cNvCxnSpPr>
          <p:nvPr/>
        </p:nvCxnSpPr>
        <p:spPr bwMode="auto">
          <a:xfrm>
            <a:off x="2760663" y="3402013"/>
            <a:ext cx="3519487" cy="0"/>
          </a:xfrm>
          <a:prstGeom prst="line">
            <a:avLst/>
          </a:prstGeom>
          <a:noFill/>
          <a:ln w="25400">
            <a:solidFill>
              <a:srgbClr val="F2F2F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9" name="Subtítulo 2"/>
          <p:cNvSpPr txBox="1">
            <a:spLocks/>
          </p:cNvSpPr>
          <p:nvPr/>
        </p:nvSpPr>
        <p:spPr bwMode="auto">
          <a:xfrm>
            <a:off x="2036482" y="1359647"/>
            <a:ext cx="5307572" cy="44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buFont typeface="Arial" pitchFamily="34" charset="0"/>
              <a:buNone/>
            </a:pPr>
            <a:r>
              <a:rPr lang="es-ES" altLang="es-EC" sz="1400" b="1" dirty="0">
                <a:latin typeface="Arial" pitchFamily="34" charset="0"/>
                <a:cs typeface="Arial" pitchFamily="34" charset="0"/>
              </a:rPr>
              <a:t>MAESTRÍA EN ESTRATEGIA MILITAR MARÍTIMA</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D9578AF-4C97-4698-B9CA-6F9E7CFFFA95}"/>
              </a:ext>
            </a:extLst>
          </p:cNvPr>
          <p:cNvSpPr>
            <a:spLocks noGrp="1"/>
          </p:cNvSpPr>
          <p:nvPr>
            <p:ph type="sldNum" sz="quarter" idx="12"/>
          </p:nvPr>
        </p:nvSpPr>
        <p:spPr/>
        <p:txBody>
          <a:bodyPr/>
          <a:lstStyle/>
          <a:p>
            <a:fld id="{B8E02949-4CF0-41F9-868E-9DB81E933003}" type="slidenum">
              <a:rPr lang="es-EC" smtClean="0">
                <a:solidFill>
                  <a:prstClr val="black">
                    <a:tint val="75000"/>
                  </a:prstClr>
                </a:solidFill>
              </a:rPr>
              <a:pPr/>
              <a:t>10</a:t>
            </a:fld>
            <a:endParaRPr lang="es-EC" dirty="0">
              <a:solidFill>
                <a:prstClr val="black">
                  <a:tint val="75000"/>
                </a:prstClr>
              </a:solidFill>
            </a:endParaRPr>
          </a:p>
        </p:txBody>
      </p:sp>
      <p:sp>
        <p:nvSpPr>
          <p:cNvPr id="3" name="Rectángulo 2">
            <a:extLst>
              <a:ext uri="{FF2B5EF4-FFF2-40B4-BE49-F238E27FC236}">
                <a16:creationId xmlns:a16="http://schemas.microsoft.com/office/drawing/2014/main" id="{04FE9497-6DBC-4F1D-8BCF-168329F902BD}"/>
              </a:ext>
            </a:extLst>
          </p:cNvPr>
          <p:cNvSpPr/>
          <p:nvPr/>
        </p:nvSpPr>
        <p:spPr>
          <a:xfrm>
            <a:off x="3544048" y="1183387"/>
            <a:ext cx="2946400" cy="584775"/>
          </a:xfrm>
          <a:prstGeom prst="rect">
            <a:avLst/>
          </a:prstGeom>
          <a:solidFill>
            <a:schemeClr val="accent1"/>
          </a:solidFill>
        </p:spPr>
        <p:txBody>
          <a:bodyPr wrap="square" rtlCol="0">
            <a:spAutoFit/>
          </a:bodyPr>
          <a:lstStyle/>
          <a:p>
            <a:pPr algn="ctr" defTabSz="685800" fontAlgn="base">
              <a:spcAft>
                <a:spcPct val="0"/>
              </a:spcAft>
            </a:pPr>
            <a:r>
              <a:rPr lang="es-ES"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OBJETIVOS</a:t>
            </a:r>
            <a:endParaRPr lang="es-EC"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 name="Rectángulo 3">
            <a:extLst>
              <a:ext uri="{FF2B5EF4-FFF2-40B4-BE49-F238E27FC236}">
                <a16:creationId xmlns:a16="http://schemas.microsoft.com/office/drawing/2014/main" id="{401B8B14-809E-4077-BD9D-74F955E63B89}"/>
              </a:ext>
            </a:extLst>
          </p:cNvPr>
          <p:cNvSpPr/>
          <p:nvPr/>
        </p:nvSpPr>
        <p:spPr>
          <a:xfrm>
            <a:off x="735106" y="2064325"/>
            <a:ext cx="7673788" cy="1323439"/>
          </a:xfrm>
          <a:prstGeom prst="rect">
            <a:avLst/>
          </a:prstGeom>
        </p:spPr>
        <p:txBody>
          <a:bodyPr wrap="square">
            <a:spAutoFit/>
          </a:bodyPr>
          <a:lstStyle/>
          <a:p>
            <a:pPr algn="just"/>
            <a:r>
              <a:rPr lang="es-EC" sz="2000" dirty="0">
                <a:effectLst>
                  <a:outerShdw blurRad="38100" dist="38100" dir="2700000" algn="tl">
                    <a:srgbClr val="000000">
                      <a:alpha val="43137"/>
                    </a:srgbClr>
                  </a:outerShdw>
                </a:effectLst>
                <a:latin typeface="Eras Bold ITC" panose="020B0907030504020204" pitchFamily="34" charset="0"/>
              </a:rPr>
              <a:t>Determinar la incidencia del empleo de “Zonas Marítimas de Interés” en la efectividad de las acciones que debe llevar a cabo la Armada del Ecuador en su contribución al pleno ejercicio del mar.</a:t>
            </a:r>
          </a:p>
        </p:txBody>
      </p:sp>
      <p:sp>
        <p:nvSpPr>
          <p:cNvPr id="6" name="Rectángulo 5">
            <a:extLst>
              <a:ext uri="{FF2B5EF4-FFF2-40B4-BE49-F238E27FC236}">
                <a16:creationId xmlns:a16="http://schemas.microsoft.com/office/drawing/2014/main" id="{FFEEE95C-FDCD-436C-B83F-DADA5A6A3A78}"/>
              </a:ext>
            </a:extLst>
          </p:cNvPr>
          <p:cNvSpPr/>
          <p:nvPr/>
        </p:nvSpPr>
        <p:spPr>
          <a:xfrm>
            <a:off x="609599" y="1465630"/>
            <a:ext cx="1888566" cy="584775"/>
          </a:xfrm>
          <a:prstGeom prst="rect">
            <a:avLst/>
          </a:prstGeom>
          <a:noFill/>
        </p:spPr>
        <p:txBody>
          <a:bodyPr wrap="square" rtlCol="0">
            <a:spAutoFit/>
          </a:bodyPr>
          <a:lstStyle/>
          <a:p>
            <a:pPr algn="ctr" defTabSz="685800" fontAlgn="base">
              <a:spcAft>
                <a:spcPct val="0"/>
              </a:spcAft>
            </a:pPr>
            <a:r>
              <a:rPr lang="es-ES" sz="32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General</a:t>
            </a:r>
            <a:endParaRPr lang="es-EC" sz="32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7" name="Rectángulo 6">
            <a:extLst>
              <a:ext uri="{FF2B5EF4-FFF2-40B4-BE49-F238E27FC236}">
                <a16:creationId xmlns:a16="http://schemas.microsoft.com/office/drawing/2014/main" id="{0DE4CD86-1CB1-42E3-A487-0039D7A57705}"/>
              </a:ext>
            </a:extLst>
          </p:cNvPr>
          <p:cNvSpPr/>
          <p:nvPr/>
        </p:nvSpPr>
        <p:spPr>
          <a:xfrm>
            <a:off x="71714" y="4480707"/>
            <a:ext cx="2581836" cy="1200329"/>
          </a:xfrm>
          <a:prstGeom prst="rect">
            <a:avLst/>
          </a:prstGeom>
        </p:spPr>
        <p:txBody>
          <a:bodyPr wrap="square">
            <a:spAutoFit/>
          </a:bodyPr>
          <a:lstStyle/>
          <a:p>
            <a:pPr algn="just"/>
            <a:r>
              <a:rPr lang="es-EC" b="1" dirty="0"/>
              <a:t>Determinar las acciones estratégicas y operacionales con su medida de efectividad.</a:t>
            </a:r>
          </a:p>
        </p:txBody>
      </p:sp>
      <p:sp>
        <p:nvSpPr>
          <p:cNvPr id="8" name="Rectángulo 7">
            <a:extLst>
              <a:ext uri="{FF2B5EF4-FFF2-40B4-BE49-F238E27FC236}">
                <a16:creationId xmlns:a16="http://schemas.microsoft.com/office/drawing/2014/main" id="{0790050B-F0FA-4E56-9E58-E2AE38E25B68}"/>
              </a:ext>
            </a:extLst>
          </p:cNvPr>
          <p:cNvSpPr/>
          <p:nvPr/>
        </p:nvSpPr>
        <p:spPr>
          <a:xfrm>
            <a:off x="3281082" y="4474794"/>
            <a:ext cx="2581836" cy="1477328"/>
          </a:xfrm>
          <a:prstGeom prst="rect">
            <a:avLst/>
          </a:prstGeom>
        </p:spPr>
        <p:txBody>
          <a:bodyPr wrap="square">
            <a:spAutoFit/>
          </a:bodyPr>
          <a:lstStyle/>
          <a:p>
            <a:pPr algn="just"/>
            <a:r>
              <a:rPr lang="es-EC" b="1" dirty="0"/>
              <a:t>Formular una propuesta de zonificación del Mar Equinoccial bajo una perspectiva espacial y espacio-temporal </a:t>
            </a:r>
          </a:p>
        </p:txBody>
      </p:sp>
      <p:sp>
        <p:nvSpPr>
          <p:cNvPr id="9" name="Rectángulo 8">
            <a:extLst>
              <a:ext uri="{FF2B5EF4-FFF2-40B4-BE49-F238E27FC236}">
                <a16:creationId xmlns:a16="http://schemas.microsoft.com/office/drawing/2014/main" id="{A84F7B91-924E-41BB-81A1-C79E4422C3D1}"/>
              </a:ext>
            </a:extLst>
          </p:cNvPr>
          <p:cNvSpPr/>
          <p:nvPr/>
        </p:nvSpPr>
        <p:spPr>
          <a:xfrm>
            <a:off x="6490448" y="4460875"/>
            <a:ext cx="2581836" cy="2031325"/>
          </a:xfrm>
          <a:prstGeom prst="rect">
            <a:avLst/>
          </a:prstGeom>
        </p:spPr>
        <p:txBody>
          <a:bodyPr wrap="square">
            <a:spAutoFit/>
          </a:bodyPr>
          <a:lstStyle/>
          <a:p>
            <a:pPr algn="just"/>
            <a:r>
              <a:rPr lang="es-EC" b="1" dirty="0"/>
              <a:t>Identificar la relación entre el empleo de las Zonas Marítimas de Interés y la efectividad en la ejecución de las acciones estratégicas y operacionales.</a:t>
            </a:r>
          </a:p>
        </p:txBody>
      </p:sp>
      <p:sp>
        <p:nvSpPr>
          <p:cNvPr id="10" name="Rectángulo 9">
            <a:extLst>
              <a:ext uri="{FF2B5EF4-FFF2-40B4-BE49-F238E27FC236}">
                <a16:creationId xmlns:a16="http://schemas.microsoft.com/office/drawing/2014/main" id="{71D5866A-92AA-4AF9-931C-EC4EE94CCEBF}"/>
              </a:ext>
            </a:extLst>
          </p:cNvPr>
          <p:cNvSpPr/>
          <p:nvPr/>
        </p:nvSpPr>
        <p:spPr>
          <a:xfrm>
            <a:off x="3340846" y="3694071"/>
            <a:ext cx="2581836" cy="584775"/>
          </a:xfrm>
          <a:prstGeom prst="rect">
            <a:avLst/>
          </a:prstGeom>
          <a:noFill/>
        </p:spPr>
        <p:txBody>
          <a:bodyPr wrap="square" rtlCol="0">
            <a:spAutoFit/>
          </a:bodyPr>
          <a:lstStyle/>
          <a:p>
            <a:pPr defTabSz="685800" fontAlgn="base">
              <a:spcAft>
                <a:spcPct val="0"/>
              </a:spcAft>
            </a:pPr>
            <a:r>
              <a:rPr lang="es-ES" sz="32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Específicos</a:t>
            </a:r>
            <a:endParaRPr lang="es-EC" sz="32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custDataLst>
      <p:tags r:id="rId1"/>
    </p:custDataLst>
    <p:extLst>
      <p:ext uri="{BB962C8B-B14F-4D97-AF65-F5344CB8AC3E}">
        <p14:creationId xmlns:p14="http://schemas.microsoft.com/office/powerpoint/2010/main" val="56608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7684561-9E74-4EE9-941C-EFE670B81C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E02949-4CF0-41F9-868E-9DB81E933003}" type="slidenum">
              <a:rPr kumimoji="0" lang="es-EC"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s-EC"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6 CuadroTexto">
            <a:extLst>
              <a:ext uri="{FF2B5EF4-FFF2-40B4-BE49-F238E27FC236}">
                <a16:creationId xmlns:a16="http://schemas.microsoft.com/office/drawing/2014/main" id="{26A1B1A1-D687-4CE5-A835-5220658EFCAA}"/>
              </a:ext>
            </a:extLst>
          </p:cNvPr>
          <p:cNvSpPr txBox="1"/>
          <p:nvPr/>
        </p:nvSpPr>
        <p:spPr>
          <a:xfrm>
            <a:off x="337469" y="1705867"/>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INTRODUCCIÓN</a:t>
            </a:r>
          </a:p>
        </p:txBody>
      </p:sp>
      <p:sp>
        <p:nvSpPr>
          <p:cNvPr id="4" name="9 CuadroTexto">
            <a:extLst>
              <a:ext uri="{FF2B5EF4-FFF2-40B4-BE49-F238E27FC236}">
                <a16:creationId xmlns:a16="http://schemas.microsoft.com/office/drawing/2014/main" id="{1DDF9A7E-FDAE-4842-ADA0-0F8D705BF2F8}"/>
              </a:ext>
            </a:extLst>
          </p:cNvPr>
          <p:cNvSpPr txBox="1"/>
          <p:nvPr/>
        </p:nvSpPr>
        <p:spPr>
          <a:xfrm>
            <a:off x="2128300" y="2117930"/>
            <a:ext cx="3237356"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Propósito</a:t>
            </a:r>
          </a:p>
        </p:txBody>
      </p:sp>
      <p:sp>
        <p:nvSpPr>
          <p:cNvPr id="5" name="8 CuadroTexto">
            <a:extLst>
              <a:ext uri="{FF2B5EF4-FFF2-40B4-BE49-F238E27FC236}">
                <a16:creationId xmlns:a16="http://schemas.microsoft.com/office/drawing/2014/main" id="{0E330BD5-7C68-4E13-9F77-FB1BAE3DD444}"/>
              </a:ext>
            </a:extLst>
          </p:cNvPr>
          <p:cNvSpPr txBox="1"/>
          <p:nvPr/>
        </p:nvSpPr>
        <p:spPr>
          <a:xfrm>
            <a:off x="337469" y="2723584"/>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EL PROBLEMA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6" name="8 CuadroTexto">
            <a:extLst>
              <a:ext uri="{FF2B5EF4-FFF2-40B4-BE49-F238E27FC236}">
                <a16:creationId xmlns:a16="http://schemas.microsoft.com/office/drawing/2014/main" id="{71736859-AF51-45C2-8D79-FB8ED93841CD}"/>
              </a:ext>
            </a:extLst>
          </p:cNvPr>
          <p:cNvSpPr txBox="1"/>
          <p:nvPr/>
        </p:nvSpPr>
        <p:spPr>
          <a:xfrm>
            <a:off x="2137146" y="3135647"/>
            <a:ext cx="3240883"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defPPr>
              <a:defRPr lang="es-PE"/>
            </a:defPPr>
            <a:lvl1pPr algn="just" defTabSz="342900" fontAlgn="auto">
              <a:spcBef>
                <a:spcPts val="0"/>
              </a:spcBef>
              <a:spcAft>
                <a:spcPts val="0"/>
              </a:spcAft>
              <a:defRPr sz="1800" i="1">
                <a:solidFill>
                  <a:prstClr val="black"/>
                </a:solidFill>
                <a:effectLst>
                  <a:outerShdw blurRad="38100" dist="38100" dir="2700000" algn="tl">
                    <a:srgbClr val="000000">
                      <a:alpha val="43137"/>
                    </a:srgbClr>
                  </a:outerShdw>
                </a:effectLst>
                <a:latin typeface="Calibri"/>
              </a:defRPr>
            </a:lvl1p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Justificación</a:t>
            </a:r>
            <a:endPar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7" name="8 CuadroTexto">
            <a:extLst>
              <a:ext uri="{FF2B5EF4-FFF2-40B4-BE49-F238E27FC236}">
                <a16:creationId xmlns:a16="http://schemas.microsoft.com/office/drawing/2014/main" id="{0FA3BAFC-E6D6-4A3D-9E42-0FEEEE5F82EF}"/>
              </a:ext>
            </a:extLst>
          </p:cNvPr>
          <p:cNvSpPr txBox="1"/>
          <p:nvPr/>
        </p:nvSpPr>
        <p:spPr>
          <a:xfrm>
            <a:off x="2137145" y="3586504"/>
            <a:ext cx="3240883"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defPPr>
              <a:defRPr lang="es-PE"/>
            </a:defPPr>
            <a:lvl1pPr algn="just" defTabSz="342900" fontAlgn="auto">
              <a:spcBef>
                <a:spcPts val="0"/>
              </a:spcBef>
              <a:spcAft>
                <a:spcPts val="0"/>
              </a:spcAft>
              <a:defRPr sz="1800" i="1">
                <a:solidFill>
                  <a:prstClr val="black"/>
                </a:solidFill>
                <a:effectLst>
                  <a:outerShdw blurRad="38100" dist="38100" dir="2700000" algn="tl">
                    <a:srgbClr val="000000">
                      <a:alpha val="43137"/>
                    </a:srgbClr>
                  </a:outerShdw>
                </a:effectLst>
                <a:latin typeface="Calibri"/>
              </a:defRPr>
            </a:lvl1p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Objetivos</a:t>
            </a:r>
          </a:p>
        </p:txBody>
      </p:sp>
      <p:pic>
        <p:nvPicPr>
          <p:cNvPr id="11" name="Imagen 10">
            <a:extLst>
              <a:ext uri="{FF2B5EF4-FFF2-40B4-BE49-F238E27FC236}">
                <a16:creationId xmlns:a16="http://schemas.microsoft.com/office/drawing/2014/main" id="{9B18C478-03CA-46BE-96C3-03C2D24A9ECF}"/>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974211">
            <a:off x="-275402" y="177431"/>
            <a:ext cx="2919538" cy="1944412"/>
          </a:xfrm>
          <a:prstGeom prst="rect">
            <a:avLst/>
          </a:prstGeom>
        </p:spPr>
      </p:pic>
      <p:sp>
        <p:nvSpPr>
          <p:cNvPr id="14" name="8 CuadroTexto">
            <a:extLst>
              <a:ext uri="{FF2B5EF4-FFF2-40B4-BE49-F238E27FC236}">
                <a16:creationId xmlns:a16="http://schemas.microsoft.com/office/drawing/2014/main" id="{DDF763B0-02F2-4B14-B0A9-33109E6D4991}"/>
              </a:ext>
            </a:extLst>
          </p:cNvPr>
          <p:cNvSpPr txBox="1"/>
          <p:nvPr/>
        </p:nvSpPr>
        <p:spPr>
          <a:xfrm>
            <a:off x="337469" y="4102113"/>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MARCO DE REFERENCIA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5" name="8 CuadroTexto">
            <a:extLst>
              <a:ext uri="{FF2B5EF4-FFF2-40B4-BE49-F238E27FC236}">
                <a16:creationId xmlns:a16="http://schemas.microsoft.com/office/drawing/2014/main" id="{9CB534B8-785B-4053-877A-01F51177E118}"/>
              </a:ext>
            </a:extLst>
          </p:cNvPr>
          <p:cNvSpPr txBox="1"/>
          <p:nvPr/>
        </p:nvSpPr>
        <p:spPr>
          <a:xfrm>
            <a:off x="337469" y="4617722"/>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METODOLOGÍA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6" name="8 CuadroTexto">
            <a:extLst>
              <a:ext uri="{FF2B5EF4-FFF2-40B4-BE49-F238E27FC236}">
                <a16:creationId xmlns:a16="http://schemas.microsoft.com/office/drawing/2014/main" id="{7477FB5A-345A-4CC4-9975-A2B0A79FA0E5}"/>
              </a:ext>
            </a:extLst>
          </p:cNvPr>
          <p:cNvSpPr txBox="1"/>
          <p:nvPr/>
        </p:nvSpPr>
        <p:spPr>
          <a:xfrm>
            <a:off x="325096" y="5094565"/>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ANÁLISIS Y RESULTADOS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7" name="8 CuadroTexto">
            <a:extLst>
              <a:ext uri="{FF2B5EF4-FFF2-40B4-BE49-F238E27FC236}">
                <a16:creationId xmlns:a16="http://schemas.microsoft.com/office/drawing/2014/main" id="{6946D9F3-BA95-453F-8309-68B14F7CE289}"/>
              </a:ext>
            </a:extLst>
          </p:cNvPr>
          <p:cNvSpPr txBox="1"/>
          <p:nvPr/>
        </p:nvSpPr>
        <p:spPr>
          <a:xfrm>
            <a:off x="337469" y="5571408"/>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PROPUESTA. ZONIFICACIÓN DEL MAR DE INTERÉS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pic>
        <p:nvPicPr>
          <p:cNvPr id="1026" name="Picture 2" descr="Resultado de imagen para mas allÃ¡ de las 200 millas">
            <a:extLst>
              <a:ext uri="{FF2B5EF4-FFF2-40B4-BE49-F238E27FC236}">
                <a16:creationId xmlns:a16="http://schemas.microsoft.com/office/drawing/2014/main" id="{74F73048-2EFB-4FAE-BEAD-7A268677E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329" y="3186941"/>
            <a:ext cx="2847202" cy="1830344"/>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8F7BF57D-0CDB-4C37-9149-9AE082FF0B34}"/>
              </a:ext>
            </a:extLst>
          </p:cNvPr>
          <p:cNvPicPr>
            <a:picLocks noChangeAspect="1"/>
          </p:cNvPicPr>
          <p:nvPr/>
        </p:nvPicPr>
        <p:blipFill>
          <a:blip r:embed="rId4"/>
          <a:stretch>
            <a:fillRect/>
          </a:stretch>
        </p:blipFill>
        <p:spPr>
          <a:xfrm>
            <a:off x="6768845" y="5230359"/>
            <a:ext cx="1228169" cy="1228169"/>
          </a:xfrm>
          <a:prstGeom prst="rect">
            <a:avLst/>
          </a:prstGeom>
        </p:spPr>
      </p:pic>
      <p:pic>
        <p:nvPicPr>
          <p:cNvPr id="10" name="Imagen 9">
            <a:extLst>
              <a:ext uri="{FF2B5EF4-FFF2-40B4-BE49-F238E27FC236}">
                <a16:creationId xmlns:a16="http://schemas.microsoft.com/office/drawing/2014/main" id="{0358DFD8-C35E-4A42-A8A7-A0B9BBB6EFB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671776" y="1279192"/>
            <a:ext cx="1611329" cy="1611329"/>
          </a:xfrm>
          <a:prstGeom prst="rect">
            <a:avLst/>
          </a:prstGeom>
        </p:spPr>
      </p:pic>
      <p:pic>
        <p:nvPicPr>
          <p:cNvPr id="20" name="Imagen 19">
            <a:extLst>
              <a:ext uri="{FF2B5EF4-FFF2-40B4-BE49-F238E27FC236}">
                <a16:creationId xmlns:a16="http://schemas.microsoft.com/office/drawing/2014/main" id="{C29B2284-7E0E-4578-AF21-B4F9FDDA471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343497" y="1459422"/>
            <a:ext cx="1800503" cy="1031807"/>
          </a:xfrm>
          <a:prstGeom prst="rect">
            <a:avLst/>
          </a:prstGeom>
        </p:spPr>
      </p:pic>
      <p:sp>
        <p:nvSpPr>
          <p:cNvPr id="21" name="8 CuadroTexto">
            <a:extLst>
              <a:ext uri="{FF2B5EF4-FFF2-40B4-BE49-F238E27FC236}">
                <a16:creationId xmlns:a16="http://schemas.microsoft.com/office/drawing/2014/main" id="{DF3FFF98-D443-4057-B79A-FA4C5B6BE4E5}"/>
              </a:ext>
            </a:extLst>
          </p:cNvPr>
          <p:cNvSpPr txBox="1"/>
          <p:nvPr/>
        </p:nvSpPr>
        <p:spPr>
          <a:xfrm>
            <a:off x="337469" y="6112282"/>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CONCLUSIONES Y RECOMENDACIONES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5793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14"/>
                                        </p:tgtEl>
                                        <p:attrNameLst>
                                          <p:attrName>fillcolor</p:attrName>
                                        </p:attrNameLst>
                                      </p:cBhvr>
                                      <p:to>
                                        <a:schemeClr val="accent2"/>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14"/>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6A7ED5A-A90A-44F0-81DA-71343B81EA5F}"/>
              </a:ext>
            </a:extLst>
          </p:cNvPr>
          <p:cNvSpPr>
            <a:spLocks noGrp="1"/>
          </p:cNvSpPr>
          <p:nvPr>
            <p:ph type="sldNum" sz="quarter" idx="12"/>
          </p:nvPr>
        </p:nvSpPr>
        <p:spPr/>
        <p:txBody>
          <a:bodyPr/>
          <a:lstStyle/>
          <a:p>
            <a:fld id="{B8E02949-4CF0-41F9-868E-9DB81E933003}" type="slidenum">
              <a:rPr lang="es-EC" smtClean="0">
                <a:solidFill>
                  <a:prstClr val="black">
                    <a:tint val="75000"/>
                  </a:prstClr>
                </a:solidFill>
              </a:rPr>
              <a:pPr/>
              <a:t>12</a:t>
            </a:fld>
            <a:endParaRPr lang="es-EC" dirty="0">
              <a:solidFill>
                <a:prstClr val="black">
                  <a:tint val="75000"/>
                </a:prstClr>
              </a:solidFill>
            </a:endParaRPr>
          </a:p>
        </p:txBody>
      </p:sp>
      <p:sp>
        <p:nvSpPr>
          <p:cNvPr id="5" name="Rectángulo 4">
            <a:extLst>
              <a:ext uri="{FF2B5EF4-FFF2-40B4-BE49-F238E27FC236}">
                <a16:creationId xmlns:a16="http://schemas.microsoft.com/office/drawing/2014/main" id="{E0CC13EB-2D93-4F2C-875C-CC683082B88E}"/>
              </a:ext>
            </a:extLst>
          </p:cNvPr>
          <p:cNvSpPr/>
          <p:nvPr/>
        </p:nvSpPr>
        <p:spPr>
          <a:xfrm>
            <a:off x="364771" y="586484"/>
            <a:ext cx="1814758" cy="1384995"/>
          </a:xfrm>
          <a:prstGeom prst="rect">
            <a:avLst/>
          </a:prstGeom>
          <a:solidFill>
            <a:schemeClr val="accent1"/>
          </a:solidFill>
        </p:spPr>
        <p:txBody>
          <a:bodyPr wrap="square" rtlCol="0">
            <a:spAutoFit/>
          </a:bodyPr>
          <a:lstStyle/>
          <a:p>
            <a:pPr defTabSz="685800" fontAlgn="base">
              <a:spcAft>
                <a:spcPct val="0"/>
              </a:spcAft>
            </a:pPr>
            <a:r>
              <a:rPr lang="es-ES" sz="2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ESTADO DEL ARTE</a:t>
            </a:r>
            <a:endParaRPr lang="es-EC" sz="2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6" name="Rectángulo 5">
            <a:extLst>
              <a:ext uri="{FF2B5EF4-FFF2-40B4-BE49-F238E27FC236}">
                <a16:creationId xmlns:a16="http://schemas.microsoft.com/office/drawing/2014/main" id="{87240899-4319-4628-92E7-D63D64D629D4}"/>
              </a:ext>
            </a:extLst>
          </p:cNvPr>
          <p:cNvSpPr/>
          <p:nvPr/>
        </p:nvSpPr>
        <p:spPr>
          <a:xfrm>
            <a:off x="221130" y="2227073"/>
            <a:ext cx="2211295" cy="2008093"/>
          </a:xfrm>
          <a:prstGeom prst="rect">
            <a:avLst/>
          </a:prstGeom>
          <a:solidFill>
            <a:schemeClr val="accent1"/>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bg1"/>
                </a:solidFill>
              </a:rPr>
              <a:t>Ámbito mundial</a:t>
            </a:r>
            <a:endParaRPr lang="es-EC" sz="2400" b="1" dirty="0">
              <a:solidFill>
                <a:schemeClr val="bg1"/>
              </a:solidFill>
            </a:endParaRPr>
          </a:p>
        </p:txBody>
      </p:sp>
      <p:sp>
        <p:nvSpPr>
          <p:cNvPr id="7" name="Rectángulo 6">
            <a:extLst>
              <a:ext uri="{FF2B5EF4-FFF2-40B4-BE49-F238E27FC236}">
                <a16:creationId xmlns:a16="http://schemas.microsoft.com/office/drawing/2014/main" id="{0F090AB3-F22A-43D1-88F0-FAAF13BA80FE}"/>
              </a:ext>
            </a:extLst>
          </p:cNvPr>
          <p:cNvSpPr/>
          <p:nvPr/>
        </p:nvSpPr>
        <p:spPr>
          <a:xfrm>
            <a:off x="2450353" y="1223026"/>
            <a:ext cx="3137648" cy="1004047"/>
          </a:xfrm>
          <a:prstGeom prst="rect">
            <a:avLst/>
          </a:prstGeom>
          <a:solidFill>
            <a:schemeClr val="accent1"/>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rPr>
              <a:t>Ejercicio de los Derechos Marítimos del Estado</a:t>
            </a:r>
            <a:endParaRPr lang="es-EC" b="1" dirty="0">
              <a:solidFill>
                <a:schemeClr val="bg1"/>
              </a:solidFill>
            </a:endParaRPr>
          </a:p>
        </p:txBody>
      </p:sp>
      <p:sp>
        <p:nvSpPr>
          <p:cNvPr id="8" name="Rectángulo 7">
            <a:extLst>
              <a:ext uri="{FF2B5EF4-FFF2-40B4-BE49-F238E27FC236}">
                <a16:creationId xmlns:a16="http://schemas.microsoft.com/office/drawing/2014/main" id="{47D2B88C-1F20-4652-862C-674C1D62283E}"/>
              </a:ext>
            </a:extLst>
          </p:cNvPr>
          <p:cNvSpPr/>
          <p:nvPr/>
        </p:nvSpPr>
        <p:spPr>
          <a:xfrm>
            <a:off x="5605929" y="1223025"/>
            <a:ext cx="3137648" cy="1004047"/>
          </a:xfrm>
          <a:prstGeom prst="rect">
            <a:avLst/>
          </a:prstGeom>
          <a:solidFill>
            <a:schemeClr val="accent1"/>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rPr>
              <a:t>Zonificación del mar</a:t>
            </a:r>
            <a:endParaRPr lang="es-EC" b="1" dirty="0">
              <a:solidFill>
                <a:schemeClr val="bg1"/>
              </a:solidFill>
            </a:endParaRPr>
          </a:p>
        </p:txBody>
      </p:sp>
      <p:sp>
        <p:nvSpPr>
          <p:cNvPr id="9" name="Rectángulo 8">
            <a:extLst>
              <a:ext uri="{FF2B5EF4-FFF2-40B4-BE49-F238E27FC236}">
                <a16:creationId xmlns:a16="http://schemas.microsoft.com/office/drawing/2014/main" id="{473FC4CC-DE81-4D16-9ADB-8BE6D998B34D}"/>
              </a:ext>
            </a:extLst>
          </p:cNvPr>
          <p:cNvSpPr/>
          <p:nvPr/>
        </p:nvSpPr>
        <p:spPr>
          <a:xfrm>
            <a:off x="206187" y="4461809"/>
            <a:ext cx="2211295" cy="2008093"/>
          </a:xfrm>
          <a:prstGeom prst="rect">
            <a:avLst/>
          </a:prstGeom>
          <a:solidFill>
            <a:schemeClr val="accent1"/>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bg1"/>
                </a:solidFill>
              </a:rPr>
              <a:t>Ámbito regional</a:t>
            </a:r>
            <a:endParaRPr lang="es-EC" sz="2400" b="1" dirty="0">
              <a:solidFill>
                <a:schemeClr val="bg1"/>
              </a:solidFill>
            </a:endParaRPr>
          </a:p>
        </p:txBody>
      </p:sp>
      <p:sp>
        <p:nvSpPr>
          <p:cNvPr id="11" name="Rectángulo 10">
            <a:extLst>
              <a:ext uri="{FF2B5EF4-FFF2-40B4-BE49-F238E27FC236}">
                <a16:creationId xmlns:a16="http://schemas.microsoft.com/office/drawing/2014/main" id="{351703D1-8A60-4968-9EAC-4C23D132A7F7}"/>
              </a:ext>
            </a:extLst>
          </p:cNvPr>
          <p:cNvSpPr/>
          <p:nvPr/>
        </p:nvSpPr>
        <p:spPr>
          <a:xfrm>
            <a:off x="2450353" y="4461811"/>
            <a:ext cx="3137648" cy="1004047"/>
          </a:xfrm>
          <a:prstGeom prst="rect">
            <a:avLst/>
          </a:prstGeom>
          <a:solidFill>
            <a:schemeClr val="bg1">
              <a:lumMod val="95000"/>
            </a:schemeClr>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Mar Presencial Regional de la CPPS.</a:t>
            </a:r>
            <a:endParaRPr lang="es-EC" b="1" dirty="0">
              <a:solidFill>
                <a:schemeClr val="tx1"/>
              </a:solidFill>
            </a:endParaRPr>
          </a:p>
        </p:txBody>
      </p:sp>
      <p:sp>
        <p:nvSpPr>
          <p:cNvPr id="12" name="Rectángulo 11">
            <a:extLst>
              <a:ext uri="{FF2B5EF4-FFF2-40B4-BE49-F238E27FC236}">
                <a16:creationId xmlns:a16="http://schemas.microsoft.com/office/drawing/2014/main" id="{A7B3BB81-72F4-46E7-91F6-65F8683A9264}"/>
              </a:ext>
            </a:extLst>
          </p:cNvPr>
          <p:cNvSpPr/>
          <p:nvPr/>
        </p:nvSpPr>
        <p:spPr>
          <a:xfrm>
            <a:off x="5588001" y="3231119"/>
            <a:ext cx="3155576" cy="1004047"/>
          </a:xfrm>
          <a:prstGeom prst="rect">
            <a:avLst/>
          </a:prstGeom>
          <a:solidFill>
            <a:schemeClr val="bg1">
              <a:lumMod val="95000"/>
            </a:schemeClr>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rPr>
              <a:t>Potenciales zonas de pesca basadas en las características oceanográficas del Océano Índico (2016)</a:t>
            </a:r>
            <a:endParaRPr lang="es-EC" sz="1400" b="1" dirty="0">
              <a:solidFill>
                <a:schemeClr val="tx1"/>
              </a:solidFill>
            </a:endParaRPr>
          </a:p>
        </p:txBody>
      </p:sp>
      <p:sp>
        <p:nvSpPr>
          <p:cNvPr id="13" name="Rectángulo 12">
            <a:extLst>
              <a:ext uri="{FF2B5EF4-FFF2-40B4-BE49-F238E27FC236}">
                <a16:creationId xmlns:a16="http://schemas.microsoft.com/office/drawing/2014/main" id="{D52DB92F-DFB2-49F2-8B0D-A30A4A18F275}"/>
              </a:ext>
            </a:extLst>
          </p:cNvPr>
          <p:cNvSpPr/>
          <p:nvPr/>
        </p:nvSpPr>
        <p:spPr>
          <a:xfrm>
            <a:off x="2450353" y="2248296"/>
            <a:ext cx="3137648" cy="1004047"/>
          </a:xfrm>
          <a:prstGeom prst="rect">
            <a:avLst/>
          </a:prstGeom>
          <a:solidFill>
            <a:schemeClr val="bg1">
              <a:lumMod val="95000"/>
            </a:schemeClr>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tx1"/>
                </a:solidFill>
              </a:rPr>
              <a:t>Maritime</a:t>
            </a:r>
            <a:r>
              <a:rPr lang="es-ES" b="1" dirty="0">
                <a:solidFill>
                  <a:schemeClr val="tx1"/>
                </a:solidFill>
              </a:rPr>
              <a:t> </a:t>
            </a:r>
            <a:r>
              <a:rPr lang="es-ES" b="1" dirty="0" err="1">
                <a:solidFill>
                  <a:schemeClr val="tx1"/>
                </a:solidFill>
              </a:rPr>
              <a:t>Domain</a:t>
            </a:r>
            <a:r>
              <a:rPr lang="es-ES" b="1" dirty="0">
                <a:solidFill>
                  <a:schemeClr val="tx1"/>
                </a:solidFill>
              </a:rPr>
              <a:t> </a:t>
            </a:r>
            <a:r>
              <a:rPr lang="es-ES" b="1" dirty="0" err="1">
                <a:solidFill>
                  <a:schemeClr val="tx1"/>
                </a:solidFill>
              </a:rPr>
              <a:t>Awareness</a:t>
            </a:r>
            <a:endParaRPr lang="es-ES" b="1" dirty="0">
              <a:solidFill>
                <a:schemeClr val="tx1"/>
              </a:solidFill>
            </a:endParaRPr>
          </a:p>
          <a:p>
            <a:pPr algn="ctr"/>
            <a:r>
              <a:rPr lang="es-ES" b="1" dirty="0">
                <a:solidFill>
                  <a:schemeClr val="tx1"/>
                </a:solidFill>
              </a:rPr>
              <a:t>EE.UU. (2005)</a:t>
            </a:r>
            <a:endParaRPr lang="es-EC" b="1" dirty="0">
              <a:solidFill>
                <a:schemeClr val="tx1"/>
              </a:solidFill>
            </a:endParaRPr>
          </a:p>
        </p:txBody>
      </p:sp>
      <p:sp>
        <p:nvSpPr>
          <p:cNvPr id="14" name="Rectángulo 13">
            <a:extLst>
              <a:ext uri="{FF2B5EF4-FFF2-40B4-BE49-F238E27FC236}">
                <a16:creationId xmlns:a16="http://schemas.microsoft.com/office/drawing/2014/main" id="{5A84FFC9-16DF-48C5-AB8C-2A8EE889BD85}"/>
              </a:ext>
            </a:extLst>
          </p:cNvPr>
          <p:cNvSpPr/>
          <p:nvPr/>
        </p:nvSpPr>
        <p:spPr>
          <a:xfrm>
            <a:off x="5605929" y="2248295"/>
            <a:ext cx="3137648" cy="1004047"/>
          </a:xfrm>
          <a:prstGeom prst="rect">
            <a:avLst/>
          </a:prstGeom>
          <a:solidFill>
            <a:schemeClr val="bg1">
              <a:lumMod val="95000"/>
            </a:schemeClr>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A data-mining approach to determine the </a:t>
            </a:r>
            <a:r>
              <a:rPr lang="en-GB" sz="1400" b="1" dirty="0" err="1">
                <a:solidFill>
                  <a:schemeClr val="tx1"/>
                </a:solidFill>
              </a:rPr>
              <a:t>spatio</a:t>
            </a:r>
            <a:r>
              <a:rPr lang="en-GB" sz="1400" b="1" dirty="0">
                <a:solidFill>
                  <a:schemeClr val="tx1"/>
                </a:solidFill>
              </a:rPr>
              <a:t>-temporal relationship between environmental factors and fish distribution (2014)</a:t>
            </a:r>
            <a:endParaRPr lang="es-EC" sz="1400" b="1" dirty="0">
              <a:solidFill>
                <a:schemeClr val="tx1"/>
              </a:solidFill>
            </a:endParaRPr>
          </a:p>
        </p:txBody>
      </p:sp>
      <p:sp>
        <p:nvSpPr>
          <p:cNvPr id="15" name="Rectángulo 14">
            <a:extLst>
              <a:ext uri="{FF2B5EF4-FFF2-40B4-BE49-F238E27FC236}">
                <a16:creationId xmlns:a16="http://schemas.microsoft.com/office/drawing/2014/main" id="{79C6907F-CD39-4BD9-8A8E-64B010039C82}"/>
              </a:ext>
            </a:extLst>
          </p:cNvPr>
          <p:cNvSpPr/>
          <p:nvPr/>
        </p:nvSpPr>
        <p:spPr>
          <a:xfrm>
            <a:off x="2450353" y="3231120"/>
            <a:ext cx="3137648" cy="1004047"/>
          </a:xfrm>
          <a:prstGeom prst="rect">
            <a:avLst/>
          </a:prstGeom>
          <a:solidFill>
            <a:schemeClr val="bg1">
              <a:lumMod val="95000"/>
            </a:schemeClr>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Building China into a Maritime Great Power (2003)</a:t>
            </a:r>
            <a:endParaRPr lang="es-EC" b="1" dirty="0">
              <a:solidFill>
                <a:schemeClr val="tx1"/>
              </a:solidFill>
            </a:endParaRPr>
          </a:p>
        </p:txBody>
      </p:sp>
      <p:sp>
        <p:nvSpPr>
          <p:cNvPr id="16" name="Rectángulo 15">
            <a:extLst>
              <a:ext uri="{FF2B5EF4-FFF2-40B4-BE49-F238E27FC236}">
                <a16:creationId xmlns:a16="http://schemas.microsoft.com/office/drawing/2014/main" id="{E789B60D-DE29-43C5-84FD-848296108CCC}"/>
              </a:ext>
            </a:extLst>
          </p:cNvPr>
          <p:cNvSpPr/>
          <p:nvPr/>
        </p:nvSpPr>
        <p:spPr>
          <a:xfrm>
            <a:off x="5605929" y="4461809"/>
            <a:ext cx="3137648" cy="1004047"/>
          </a:xfrm>
          <a:prstGeom prst="rect">
            <a:avLst/>
          </a:prstGeom>
          <a:solidFill>
            <a:schemeClr val="bg1">
              <a:lumMod val="95000"/>
            </a:schemeClr>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Mar Presencial perspectiva espacial.</a:t>
            </a:r>
            <a:endParaRPr lang="es-EC" b="1" dirty="0">
              <a:solidFill>
                <a:schemeClr val="tx1"/>
              </a:solidFill>
            </a:endParaRPr>
          </a:p>
        </p:txBody>
      </p:sp>
      <p:sp>
        <p:nvSpPr>
          <p:cNvPr id="17" name="Rectángulo 16">
            <a:extLst>
              <a:ext uri="{FF2B5EF4-FFF2-40B4-BE49-F238E27FC236}">
                <a16:creationId xmlns:a16="http://schemas.microsoft.com/office/drawing/2014/main" id="{1C7565B7-BA7E-46E1-8927-538912F79A1C}"/>
              </a:ext>
            </a:extLst>
          </p:cNvPr>
          <p:cNvSpPr/>
          <p:nvPr/>
        </p:nvSpPr>
        <p:spPr>
          <a:xfrm>
            <a:off x="5588001" y="5465857"/>
            <a:ext cx="3155576" cy="1004047"/>
          </a:xfrm>
          <a:prstGeom prst="rect">
            <a:avLst/>
          </a:prstGeom>
          <a:solidFill>
            <a:schemeClr val="bg1">
              <a:lumMod val="95000"/>
            </a:schemeClr>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Manejo de las Áreas Marino Costeras Protegidas (2014)</a:t>
            </a:r>
            <a:endParaRPr lang="es-EC" b="1" dirty="0">
              <a:solidFill>
                <a:schemeClr val="tx1"/>
              </a:solidFill>
            </a:endParaRPr>
          </a:p>
        </p:txBody>
      </p:sp>
      <p:sp>
        <p:nvSpPr>
          <p:cNvPr id="18" name="Rectángulo 17">
            <a:extLst>
              <a:ext uri="{FF2B5EF4-FFF2-40B4-BE49-F238E27FC236}">
                <a16:creationId xmlns:a16="http://schemas.microsoft.com/office/drawing/2014/main" id="{45E5E6EF-8E3E-4954-A658-7796A584DD0C}"/>
              </a:ext>
            </a:extLst>
          </p:cNvPr>
          <p:cNvSpPr/>
          <p:nvPr/>
        </p:nvSpPr>
        <p:spPr>
          <a:xfrm>
            <a:off x="2450353" y="5465858"/>
            <a:ext cx="3137648" cy="1004047"/>
          </a:xfrm>
          <a:prstGeom prst="rect">
            <a:avLst/>
          </a:prstGeom>
          <a:solidFill>
            <a:schemeClr val="bg1">
              <a:lumMod val="95000"/>
            </a:schemeClr>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Mar Patrimonial argentino</a:t>
            </a:r>
            <a:endParaRPr lang="es-EC" b="1" dirty="0">
              <a:solidFill>
                <a:schemeClr val="tx1"/>
              </a:solidFill>
            </a:endParaRPr>
          </a:p>
        </p:txBody>
      </p:sp>
    </p:spTree>
    <p:custDataLst>
      <p:tags r:id="rId1"/>
    </p:custDataLst>
    <p:extLst>
      <p:ext uri="{BB962C8B-B14F-4D97-AF65-F5344CB8AC3E}">
        <p14:creationId xmlns:p14="http://schemas.microsoft.com/office/powerpoint/2010/main" val="103507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6A7ED5A-A90A-44F0-81DA-71343B81EA5F}"/>
              </a:ext>
            </a:extLst>
          </p:cNvPr>
          <p:cNvSpPr>
            <a:spLocks noGrp="1"/>
          </p:cNvSpPr>
          <p:nvPr>
            <p:ph type="sldNum" sz="quarter" idx="12"/>
          </p:nvPr>
        </p:nvSpPr>
        <p:spPr/>
        <p:txBody>
          <a:bodyPr/>
          <a:lstStyle/>
          <a:p>
            <a:fld id="{B8E02949-4CF0-41F9-868E-9DB81E933003}" type="slidenum">
              <a:rPr lang="es-EC" smtClean="0">
                <a:solidFill>
                  <a:prstClr val="black">
                    <a:tint val="75000"/>
                  </a:prstClr>
                </a:solidFill>
              </a:rPr>
              <a:pPr/>
              <a:t>13</a:t>
            </a:fld>
            <a:endParaRPr lang="es-EC">
              <a:solidFill>
                <a:prstClr val="black">
                  <a:tint val="75000"/>
                </a:prstClr>
              </a:solidFill>
            </a:endParaRPr>
          </a:p>
        </p:txBody>
      </p:sp>
      <p:sp>
        <p:nvSpPr>
          <p:cNvPr id="5" name="Rectángulo 4">
            <a:extLst>
              <a:ext uri="{FF2B5EF4-FFF2-40B4-BE49-F238E27FC236}">
                <a16:creationId xmlns:a16="http://schemas.microsoft.com/office/drawing/2014/main" id="{E0CC13EB-2D93-4F2C-875C-CC683082B88E}"/>
              </a:ext>
            </a:extLst>
          </p:cNvPr>
          <p:cNvSpPr/>
          <p:nvPr/>
        </p:nvSpPr>
        <p:spPr>
          <a:xfrm>
            <a:off x="310778" y="753819"/>
            <a:ext cx="1868751" cy="1384995"/>
          </a:xfrm>
          <a:prstGeom prst="rect">
            <a:avLst/>
          </a:prstGeom>
          <a:solidFill>
            <a:schemeClr val="accent1"/>
          </a:solidFill>
        </p:spPr>
        <p:txBody>
          <a:bodyPr wrap="square" rtlCol="0">
            <a:spAutoFit/>
          </a:bodyPr>
          <a:lstStyle/>
          <a:p>
            <a:pPr algn="ctr" defTabSz="685800" fontAlgn="base">
              <a:spcAft>
                <a:spcPct val="0"/>
              </a:spcAft>
            </a:pPr>
            <a:r>
              <a:rPr lang="es-ES" sz="2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ESTADO DEL ARTE</a:t>
            </a:r>
            <a:endParaRPr lang="es-EC" sz="2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6" name="Rectángulo 5">
            <a:extLst>
              <a:ext uri="{FF2B5EF4-FFF2-40B4-BE49-F238E27FC236}">
                <a16:creationId xmlns:a16="http://schemas.microsoft.com/office/drawing/2014/main" id="{87240899-4319-4628-92E7-D63D64D629D4}"/>
              </a:ext>
            </a:extLst>
          </p:cNvPr>
          <p:cNvSpPr/>
          <p:nvPr/>
        </p:nvSpPr>
        <p:spPr>
          <a:xfrm>
            <a:off x="310778" y="2387099"/>
            <a:ext cx="2211295" cy="3012139"/>
          </a:xfrm>
          <a:prstGeom prst="rect">
            <a:avLst/>
          </a:prstGeom>
          <a:solidFill>
            <a:schemeClr val="accent1"/>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bg1"/>
                </a:solidFill>
              </a:rPr>
              <a:t>Ámbito nacional</a:t>
            </a:r>
            <a:endParaRPr lang="es-EC" sz="2400" b="1" dirty="0">
              <a:solidFill>
                <a:schemeClr val="bg1"/>
              </a:solidFill>
            </a:endParaRPr>
          </a:p>
        </p:txBody>
      </p:sp>
      <p:sp>
        <p:nvSpPr>
          <p:cNvPr id="7" name="Rectángulo 6">
            <a:extLst>
              <a:ext uri="{FF2B5EF4-FFF2-40B4-BE49-F238E27FC236}">
                <a16:creationId xmlns:a16="http://schemas.microsoft.com/office/drawing/2014/main" id="{0F090AB3-F22A-43D1-88F0-FAAF13BA80FE}"/>
              </a:ext>
            </a:extLst>
          </p:cNvPr>
          <p:cNvSpPr/>
          <p:nvPr/>
        </p:nvSpPr>
        <p:spPr>
          <a:xfrm>
            <a:off x="2540001" y="1383052"/>
            <a:ext cx="3137648" cy="1004047"/>
          </a:xfrm>
          <a:prstGeom prst="rect">
            <a:avLst/>
          </a:prstGeom>
          <a:solidFill>
            <a:schemeClr val="accent1"/>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rPr>
              <a:t>Ejercicio de los Derechos Marítimos del Estado</a:t>
            </a:r>
            <a:endParaRPr lang="es-EC" b="1" dirty="0">
              <a:solidFill>
                <a:schemeClr val="bg1"/>
              </a:solidFill>
            </a:endParaRPr>
          </a:p>
        </p:txBody>
      </p:sp>
      <p:sp>
        <p:nvSpPr>
          <p:cNvPr id="8" name="Rectángulo 7">
            <a:extLst>
              <a:ext uri="{FF2B5EF4-FFF2-40B4-BE49-F238E27FC236}">
                <a16:creationId xmlns:a16="http://schemas.microsoft.com/office/drawing/2014/main" id="{47D2B88C-1F20-4652-862C-674C1D62283E}"/>
              </a:ext>
            </a:extLst>
          </p:cNvPr>
          <p:cNvSpPr/>
          <p:nvPr/>
        </p:nvSpPr>
        <p:spPr>
          <a:xfrm>
            <a:off x="5695577" y="1383051"/>
            <a:ext cx="3137648" cy="1004047"/>
          </a:xfrm>
          <a:prstGeom prst="rect">
            <a:avLst/>
          </a:prstGeom>
          <a:solidFill>
            <a:schemeClr val="accent1"/>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rPr>
              <a:t>Zonificación del mar</a:t>
            </a:r>
            <a:endParaRPr lang="es-EC" b="1" dirty="0">
              <a:solidFill>
                <a:schemeClr val="bg1"/>
              </a:solidFill>
            </a:endParaRPr>
          </a:p>
        </p:txBody>
      </p:sp>
      <p:sp>
        <p:nvSpPr>
          <p:cNvPr id="12" name="Rectángulo 11">
            <a:extLst>
              <a:ext uri="{FF2B5EF4-FFF2-40B4-BE49-F238E27FC236}">
                <a16:creationId xmlns:a16="http://schemas.microsoft.com/office/drawing/2014/main" id="{A7B3BB81-72F4-46E7-91F6-65F8683A9264}"/>
              </a:ext>
            </a:extLst>
          </p:cNvPr>
          <p:cNvSpPr/>
          <p:nvPr/>
        </p:nvSpPr>
        <p:spPr>
          <a:xfrm>
            <a:off x="5677649" y="3391145"/>
            <a:ext cx="3155576" cy="1004047"/>
          </a:xfrm>
          <a:prstGeom prst="rect">
            <a:avLst/>
          </a:prstGeom>
          <a:solidFill>
            <a:schemeClr val="bg1">
              <a:lumMod val="95000"/>
            </a:schemeClr>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solidFill>
              </a:rPr>
              <a:t>Delimitación de los espacios marítimos establecidos por la CONVEMAR</a:t>
            </a:r>
          </a:p>
        </p:txBody>
      </p:sp>
      <p:sp>
        <p:nvSpPr>
          <p:cNvPr id="13" name="Rectángulo 12">
            <a:extLst>
              <a:ext uri="{FF2B5EF4-FFF2-40B4-BE49-F238E27FC236}">
                <a16:creationId xmlns:a16="http://schemas.microsoft.com/office/drawing/2014/main" id="{D52DB92F-DFB2-49F2-8B0D-A30A4A18F275}"/>
              </a:ext>
            </a:extLst>
          </p:cNvPr>
          <p:cNvSpPr/>
          <p:nvPr/>
        </p:nvSpPr>
        <p:spPr>
          <a:xfrm>
            <a:off x="2540001" y="2408322"/>
            <a:ext cx="3137648" cy="1004047"/>
          </a:xfrm>
          <a:prstGeom prst="rect">
            <a:avLst/>
          </a:prstGeom>
          <a:solidFill>
            <a:schemeClr val="bg1">
              <a:lumMod val="95000"/>
            </a:schemeClr>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La CONVEMAR, una nueva visión de los Intereses Marítimos del Estado (2004)</a:t>
            </a:r>
          </a:p>
        </p:txBody>
      </p:sp>
      <p:sp>
        <p:nvSpPr>
          <p:cNvPr id="14" name="Rectángulo 13">
            <a:extLst>
              <a:ext uri="{FF2B5EF4-FFF2-40B4-BE49-F238E27FC236}">
                <a16:creationId xmlns:a16="http://schemas.microsoft.com/office/drawing/2014/main" id="{5A84FFC9-16DF-48C5-AB8C-2A8EE889BD85}"/>
              </a:ext>
            </a:extLst>
          </p:cNvPr>
          <p:cNvSpPr/>
          <p:nvPr/>
        </p:nvSpPr>
        <p:spPr>
          <a:xfrm>
            <a:off x="5695577" y="2408321"/>
            <a:ext cx="3137648" cy="1004047"/>
          </a:xfrm>
          <a:prstGeom prst="rect">
            <a:avLst/>
          </a:prstGeom>
          <a:solidFill>
            <a:schemeClr val="bg1">
              <a:lumMod val="95000"/>
            </a:schemeClr>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Zona </a:t>
            </a:r>
            <a:r>
              <a:rPr lang="en-GB" b="1" dirty="0" err="1">
                <a:solidFill>
                  <a:schemeClr val="tx1"/>
                </a:solidFill>
              </a:rPr>
              <a:t>Especialmente</a:t>
            </a:r>
            <a:r>
              <a:rPr lang="en-GB" b="1" dirty="0">
                <a:solidFill>
                  <a:schemeClr val="tx1"/>
                </a:solidFill>
              </a:rPr>
              <a:t> Sensible de Galápagos </a:t>
            </a:r>
            <a:endParaRPr lang="es-EC" b="1" dirty="0">
              <a:solidFill>
                <a:schemeClr val="tx1"/>
              </a:solidFill>
            </a:endParaRPr>
          </a:p>
        </p:txBody>
      </p:sp>
      <p:sp>
        <p:nvSpPr>
          <p:cNvPr id="15" name="Rectángulo 14">
            <a:extLst>
              <a:ext uri="{FF2B5EF4-FFF2-40B4-BE49-F238E27FC236}">
                <a16:creationId xmlns:a16="http://schemas.microsoft.com/office/drawing/2014/main" id="{79C6907F-CD39-4BD9-8A8E-64B010039C82}"/>
              </a:ext>
            </a:extLst>
          </p:cNvPr>
          <p:cNvSpPr/>
          <p:nvPr/>
        </p:nvSpPr>
        <p:spPr>
          <a:xfrm>
            <a:off x="2540001" y="3391146"/>
            <a:ext cx="3137648" cy="1004047"/>
          </a:xfrm>
          <a:prstGeom prst="rect">
            <a:avLst/>
          </a:prstGeom>
          <a:solidFill>
            <a:schemeClr val="bg1">
              <a:lumMod val="95000"/>
            </a:schemeClr>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Mar “EQUINOCCIAL”</a:t>
            </a:r>
            <a:endParaRPr lang="es-EC" b="1" dirty="0">
              <a:solidFill>
                <a:schemeClr val="tx1"/>
              </a:solidFill>
            </a:endParaRPr>
          </a:p>
        </p:txBody>
      </p:sp>
      <p:sp>
        <p:nvSpPr>
          <p:cNvPr id="19" name="Rectángulo 18">
            <a:extLst>
              <a:ext uri="{FF2B5EF4-FFF2-40B4-BE49-F238E27FC236}">
                <a16:creationId xmlns:a16="http://schemas.microsoft.com/office/drawing/2014/main" id="{D1C597B1-8208-4838-B83B-57D8B1C418B2}"/>
              </a:ext>
            </a:extLst>
          </p:cNvPr>
          <p:cNvSpPr/>
          <p:nvPr/>
        </p:nvSpPr>
        <p:spPr>
          <a:xfrm>
            <a:off x="5677649" y="4395191"/>
            <a:ext cx="3155576" cy="1004047"/>
          </a:xfrm>
          <a:prstGeom prst="rect">
            <a:avLst/>
          </a:prstGeom>
          <a:solidFill>
            <a:schemeClr val="bg1">
              <a:lumMod val="95000"/>
            </a:schemeClr>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rPr>
              <a:t>Propuesta de Ordenamiento Espacial Marino del Mar Territorial y de las Aguas Interiores de la Plataforma Continental ecuatoriana</a:t>
            </a:r>
          </a:p>
        </p:txBody>
      </p:sp>
      <p:sp>
        <p:nvSpPr>
          <p:cNvPr id="20" name="Rectángulo 19">
            <a:extLst>
              <a:ext uri="{FF2B5EF4-FFF2-40B4-BE49-F238E27FC236}">
                <a16:creationId xmlns:a16="http://schemas.microsoft.com/office/drawing/2014/main" id="{EC2B5DDE-E588-407F-B97F-475FE06AD2E9}"/>
              </a:ext>
            </a:extLst>
          </p:cNvPr>
          <p:cNvSpPr/>
          <p:nvPr/>
        </p:nvSpPr>
        <p:spPr>
          <a:xfrm>
            <a:off x="2534025" y="4395191"/>
            <a:ext cx="3137648" cy="1004047"/>
          </a:xfrm>
          <a:prstGeom prst="rect">
            <a:avLst/>
          </a:prstGeom>
          <a:solidFill>
            <a:schemeClr val="bg1">
              <a:lumMod val="95000"/>
            </a:schemeClr>
          </a:solidFill>
          <a:ln>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dirty="0">
              <a:solidFill>
                <a:schemeClr val="accent1"/>
              </a:solidFill>
            </a:endParaRPr>
          </a:p>
        </p:txBody>
      </p:sp>
      <p:sp>
        <p:nvSpPr>
          <p:cNvPr id="3" name="Rectángulo 2">
            <a:extLst>
              <a:ext uri="{FF2B5EF4-FFF2-40B4-BE49-F238E27FC236}">
                <a16:creationId xmlns:a16="http://schemas.microsoft.com/office/drawing/2014/main" id="{D1A58973-F67C-47BA-BD9E-14C103F082D4}"/>
              </a:ext>
            </a:extLst>
          </p:cNvPr>
          <p:cNvSpPr/>
          <p:nvPr/>
        </p:nvSpPr>
        <p:spPr>
          <a:xfrm>
            <a:off x="457200" y="5442461"/>
            <a:ext cx="8125013" cy="1015663"/>
          </a:xfrm>
          <a:prstGeom prst="rect">
            <a:avLst/>
          </a:prstGeom>
        </p:spPr>
        <p:txBody>
          <a:bodyPr wrap="square">
            <a:spAutoFit/>
          </a:bodyPr>
          <a:lstStyle/>
          <a:p>
            <a:pPr algn="just"/>
            <a:r>
              <a:rPr lang="es-EC" sz="2000" dirty="0">
                <a:effectLst>
                  <a:outerShdw blurRad="38100" dist="38100" dir="2700000" algn="tl">
                    <a:srgbClr val="000000">
                      <a:alpha val="43137"/>
                    </a:srgbClr>
                  </a:outerShdw>
                </a:effectLst>
                <a:latin typeface="Eras Bold ITC" panose="020B0907030504020204" pitchFamily="34" charset="0"/>
              </a:rPr>
              <a:t>La idea de utilizar zonas marítimas de interés en perspectiva espacio-temporal para mejorar la gestión del ejercicio de los derechos marítimos del país no ha sido implementada.</a:t>
            </a:r>
          </a:p>
        </p:txBody>
      </p:sp>
    </p:spTree>
    <p:custDataLst>
      <p:tags r:id="rId1"/>
    </p:custDataLst>
    <p:extLst>
      <p:ext uri="{BB962C8B-B14F-4D97-AF65-F5344CB8AC3E}">
        <p14:creationId xmlns:p14="http://schemas.microsoft.com/office/powerpoint/2010/main" val="156042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9" grpId="0" animBg="1"/>
      <p:bldP spid="2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8B6F01D-CC80-432F-AAA5-BBEED6630FA1}"/>
              </a:ext>
            </a:extLst>
          </p:cNvPr>
          <p:cNvSpPr>
            <a:spLocks noGrp="1"/>
          </p:cNvSpPr>
          <p:nvPr>
            <p:ph type="sldNum" sz="quarter" idx="12"/>
          </p:nvPr>
        </p:nvSpPr>
        <p:spPr/>
        <p:txBody>
          <a:bodyPr/>
          <a:lstStyle/>
          <a:p>
            <a:fld id="{B8E02949-4CF0-41F9-868E-9DB81E933003}" type="slidenum">
              <a:rPr lang="es-EC" smtClean="0">
                <a:solidFill>
                  <a:prstClr val="black">
                    <a:tint val="75000"/>
                  </a:prstClr>
                </a:solidFill>
              </a:rPr>
              <a:pPr/>
              <a:t>14</a:t>
            </a:fld>
            <a:endParaRPr lang="es-EC">
              <a:solidFill>
                <a:prstClr val="black">
                  <a:tint val="75000"/>
                </a:prstClr>
              </a:solidFill>
            </a:endParaRPr>
          </a:p>
        </p:txBody>
      </p:sp>
      <p:sp>
        <p:nvSpPr>
          <p:cNvPr id="4" name="Rectángulo 3">
            <a:extLst>
              <a:ext uri="{FF2B5EF4-FFF2-40B4-BE49-F238E27FC236}">
                <a16:creationId xmlns:a16="http://schemas.microsoft.com/office/drawing/2014/main" id="{07EED63C-CC09-42F2-967B-F070422D9196}"/>
              </a:ext>
            </a:extLst>
          </p:cNvPr>
          <p:cNvSpPr/>
          <p:nvPr/>
        </p:nvSpPr>
        <p:spPr>
          <a:xfrm>
            <a:off x="218674" y="976259"/>
            <a:ext cx="4909669" cy="523220"/>
          </a:xfrm>
          <a:prstGeom prst="rect">
            <a:avLst/>
          </a:prstGeom>
          <a:solidFill>
            <a:schemeClr val="accent1"/>
          </a:solidFill>
        </p:spPr>
        <p:txBody>
          <a:bodyPr wrap="square" rtlCol="0">
            <a:spAutoFit/>
          </a:bodyPr>
          <a:lstStyle/>
          <a:p>
            <a:pPr defTabSz="685800" fontAlgn="base">
              <a:spcAft>
                <a:spcPct val="0"/>
              </a:spcAft>
            </a:pPr>
            <a:r>
              <a:rPr lang="es-ES" sz="2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FUNDAMENTOS TEÓRICOS</a:t>
            </a:r>
            <a:endParaRPr lang="es-EC" sz="2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5" name="Imagen 4">
            <a:extLst>
              <a:ext uri="{FF2B5EF4-FFF2-40B4-BE49-F238E27FC236}">
                <a16:creationId xmlns:a16="http://schemas.microsoft.com/office/drawing/2014/main" id="{C9C6661D-095E-4046-A5D0-C0EEF7233D41}"/>
              </a:ext>
            </a:extLst>
          </p:cNvPr>
          <p:cNvPicPr>
            <a:picLocks noChangeAspect="1"/>
          </p:cNvPicPr>
          <p:nvPr/>
        </p:nvPicPr>
        <p:blipFill>
          <a:blip r:embed="rId3"/>
          <a:stretch>
            <a:fillRect/>
          </a:stretch>
        </p:blipFill>
        <p:spPr>
          <a:xfrm>
            <a:off x="545004" y="1658956"/>
            <a:ext cx="2234027" cy="13357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8">
            <a:extLst>
              <a:ext uri="{FF2B5EF4-FFF2-40B4-BE49-F238E27FC236}">
                <a16:creationId xmlns:a16="http://schemas.microsoft.com/office/drawing/2014/main" id="{E9F691F3-3676-40F6-A14A-6F063654571E}"/>
              </a:ext>
            </a:extLst>
          </p:cNvPr>
          <p:cNvSpPr/>
          <p:nvPr/>
        </p:nvSpPr>
        <p:spPr>
          <a:xfrm>
            <a:off x="921962" y="3020074"/>
            <a:ext cx="1606460"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Geopolítica</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7" name="Imagen 6">
            <a:extLst>
              <a:ext uri="{FF2B5EF4-FFF2-40B4-BE49-F238E27FC236}">
                <a16:creationId xmlns:a16="http://schemas.microsoft.com/office/drawing/2014/main" id="{5FB55721-326E-4DD4-9625-C6437B5D8E26}"/>
              </a:ext>
            </a:extLst>
          </p:cNvPr>
          <p:cNvPicPr>
            <a:picLocks noChangeAspect="1"/>
          </p:cNvPicPr>
          <p:nvPr/>
        </p:nvPicPr>
        <p:blipFill rotWithShape="1">
          <a:blip r:embed="rId4"/>
          <a:srcRect b="9888"/>
          <a:stretch/>
        </p:blipFill>
        <p:spPr>
          <a:xfrm>
            <a:off x="3454986" y="1658955"/>
            <a:ext cx="2234027" cy="13357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8">
            <a:extLst>
              <a:ext uri="{FF2B5EF4-FFF2-40B4-BE49-F238E27FC236}">
                <a16:creationId xmlns:a16="http://schemas.microsoft.com/office/drawing/2014/main" id="{0C0AC9DB-D71D-411F-BA51-0504E5A8F409}"/>
              </a:ext>
            </a:extLst>
          </p:cNvPr>
          <p:cNvSpPr/>
          <p:nvPr/>
        </p:nvSpPr>
        <p:spPr>
          <a:xfrm>
            <a:off x="3854962" y="4808160"/>
            <a:ext cx="1606460"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Clúster</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9" name="Rectangle 8">
            <a:extLst>
              <a:ext uri="{FF2B5EF4-FFF2-40B4-BE49-F238E27FC236}">
                <a16:creationId xmlns:a16="http://schemas.microsoft.com/office/drawing/2014/main" id="{D4A08BB1-7AC3-458C-975C-BF632C713C7D}"/>
              </a:ext>
            </a:extLst>
          </p:cNvPr>
          <p:cNvSpPr/>
          <p:nvPr/>
        </p:nvSpPr>
        <p:spPr>
          <a:xfrm>
            <a:off x="650525" y="4808160"/>
            <a:ext cx="2022984"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Gobernabilidad</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0" name="Rectangle 8">
            <a:extLst>
              <a:ext uri="{FF2B5EF4-FFF2-40B4-BE49-F238E27FC236}">
                <a16:creationId xmlns:a16="http://schemas.microsoft.com/office/drawing/2014/main" id="{A433F52A-4343-4827-931A-28E1F8B54C13}"/>
              </a:ext>
            </a:extLst>
          </p:cNvPr>
          <p:cNvSpPr/>
          <p:nvPr/>
        </p:nvSpPr>
        <p:spPr>
          <a:xfrm>
            <a:off x="6199214" y="3020074"/>
            <a:ext cx="2474632"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Intereses marítimos</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1" name="Rectangle 8">
            <a:extLst>
              <a:ext uri="{FF2B5EF4-FFF2-40B4-BE49-F238E27FC236}">
                <a16:creationId xmlns:a16="http://schemas.microsoft.com/office/drawing/2014/main" id="{0FBD7F55-576A-4F10-B05D-1481D3FFE2D2}"/>
              </a:ext>
            </a:extLst>
          </p:cNvPr>
          <p:cNvSpPr/>
          <p:nvPr/>
        </p:nvSpPr>
        <p:spPr>
          <a:xfrm>
            <a:off x="3515563" y="2994696"/>
            <a:ext cx="1945859"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Oceanopolítica</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12" name="Imagen 11">
            <a:extLst>
              <a:ext uri="{FF2B5EF4-FFF2-40B4-BE49-F238E27FC236}">
                <a16:creationId xmlns:a16="http://schemas.microsoft.com/office/drawing/2014/main" id="{C8CB6D02-B659-49F9-8AC8-BB8B41ACF792}"/>
              </a:ext>
            </a:extLst>
          </p:cNvPr>
          <p:cNvPicPr>
            <a:picLocks noChangeAspect="1"/>
          </p:cNvPicPr>
          <p:nvPr/>
        </p:nvPicPr>
        <p:blipFill>
          <a:blip r:embed="rId5"/>
          <a:stretch>
            <a:fillRect/>
          </a:stretch>
        </p:blipFill>
        <p:spPr>
          <a:xfrm>
            <a:off x="6364968" y="1658956"/>
            <a:ext cx="2143124" cy="13357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a:extLst>
              <a:ext uri="{FF2B5EF4-FFF2-40B4-BE49-F238E27FC236}">
                <a16:creationId xmlns:a16="http://schemas.microsoft.com/office/drawing/2014/main" id="{2950083B-7EAF-4206-82EB-7F2E4DF5A0DD}"/>
              </a:ext>
            </a:extLst>
          </p:cNvPr>
          <p:cNvPicPr>
            <a:picLocks noChangeAspect="1"/>
          </p:cNvPicPr>
          <p:nvPr/>
        </p:nvPicPr>
        <p:blipFill>
          <a:blip r:embed="rId6"/>
          <a:stretch>
            <a:fillRect/>
          </a:stretch>
        </p:blipFill>
        <p:spPr>
          <a:xfrm>
            <a:off x="545004" y="3563049"/>
            <a:ext cx="2234027" cy="12432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a:extLst>
              <a:ext uri="{FF2B5EF4-FFF2-40B4-BE49-F238E27FC236}">
                <a16:creationId xmlns:a16="http://schemas.microsoft.com/office/drawing/2014/main" id="{680ECFD5-C02B-4104-925F-EAAF4F2D205D}"/>
              </a:ext>
            </a:extLst>
          </p:cNvPr>
          <p:cNvPicPr>
            <a:picLocks noChangeAspect="1"/>
          </p:cNvPicPr>
          <p:nvPr/>
        </p:nvPicPr>
        <p:blipFill>
          <a:blip r:embed="rId7"/>
          <a:stretch>
            <a:fillRect/>
          </a:stretch>
        </p:blipFill>
        <p:spPr>
          <a:xfrm>
            <a:off x="3454986" y="3563049"/>
            <a:ext cx="2234027" cy="12432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a:extLst>
              <a:ext uri="{FF2B5EF4-FFF2-40B4-BE49-F238E27FC236}">
                <a16:creationId xmlns:a16="http://schemas.microsoft.com/office/drawing/2014/main" id="{4BA6DBCF-833E-4D4C-B178-1CC2B2B124CE}"/>
              </a:ext>
            </a:extLst>
          </p:cNvPr>
          <p:cNvPicPr>
            <a:picLocks noChangeAspect="1"/>
          </p:cNvPicPr>
          <p:nvPr/>
        </p:nvPicPr>
        <p:blipFill>
          <a:blip r:embed="rId8"/>
          <a:stretch>
            <a:fillRect/>
          </a:stretch>
        </p:blipFill>
        <p:spPr>
          <a:xfrm>
            <a:off x="6364968" y="3563049"/>
            <a:ext cx="2143124" cy="12432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8">
            <a:extLst>
              <a:ext uri="{FF2B5EF4-FFF2-40B4-BE49-F238E27FC236}">
                <a16:creationId xmlns:a16="http://schemas.microsoft.com/office/drawing/2014/main" id="{8A93438A-513D-4EA5-9EE9-3BEEF143C778}"/>
              </a:ext>
            </a:extLst>
          </p:cNvPr>
          <p:cNvSpPr/>
          <p:nvPr/>
        </p:nvSpPr>
        <p:spPr>
          <a:xfrm>
            <a:off x="6265142" y="4824647"/>
            <a:ext cx="2242950"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Derecho marítimo</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17" name="Imagen 16">
            <a:extLst>
              <a:ext uri="{FF2B5EF4-FFF2-40B4-BE49-F238E27FC236}">
                <a16:creationId xmlns:a16="http://schemas.microsoft.com/office/drawing/2014/main" id="{A9CC399F-CFA6-4EB3-971D-CEAF2CAC0B44}"/>
              </a:ext>
            </a:extLst>
          </p:cNvPr>
          <p:cNvPicPr>
            <a:picLocks noChangeAspect="1"/>
          </p:cNvPicPr>
          <p:nvPr/>
        </p:nvPicPr>
        <p:blipFill>
          <a:blip r:embed="rId9"/>
          <a:stretch>
            <a:fillRect/>
          </a:stretch>
        </p:blipFill>
        <p:spPr>
          <a:xfrm>
            <a:off x="2086932" y="5365000"/>
            <a:ext cx="2234027" cy="11700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ectangle 8">
            <a:extLst>
              <a:ext uri="{FF2B5EF4-FFF2-40B4-BE49-F238E27FC236}">
                <a16:creationId xmlns:a16="http://schemas.microsoft.com/office/drawing/2014/main" id="{17438FF2-0C70-4E2F-8A01-8E4C2667BB00}"/>
              </a:ext>
            </a:extLst>
          </p:cNvPr>
          <p:cNvSpPr/>
          <p:nvPr/>
        </p:nvSpPr>
        <p:spPr>
          <a:xfrm>
            <a:off x="5310698" y="6557834"/>
            <a:ext cx="1606460"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ABNJ</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9" name="Rectangle 8">
            <a:extLst>
              <a:ext uri="{FF2B5EF4-FFF2-40B4-BE49-F238E27FC236}">
                <a16:creationId xmlns:a16="http://schemas.microsoft.com/office/drawing/2014/main" id="{68250098-97BD-4797-8767-4FFDD3378A68}"/>
              </a:ext>
            </a:extLst>
          </p:cNvPr>
          <p:cNvSpPr/>
          <p:nvPr/>
        </p:nvSpPr>
        <p:spPr>
          <a:xfrm>
            <a:off x="2081838" y="6515846"/>
            <a:ext cx="2133599"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Zonas marítimas</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20" name="Imagen 19">
            <a:extLst>
              <a:ext uri="{FF2B5EF4-FFF2-40B4-BE49-F238E27FC236}">
                <a16:creationId xmlns:a16="http://schemas.microsoft.com/office/drawing/2014/main" id="{29A682A1-F032-4FF7-8970-F2449B903032}"/>
              </a:ext>
            </a:extLst>
          </p:cNvPr>
          <p:cNvPicPr>
            <a:picLocks noChangeAspect="1"/>
          </p:cNvPicPr>
          <p:nvPr/>
        </p:nvPicPr>
        <p:blipFill rotWithShape="1">
          <a:blip r:embed="rId10"/>
          <a:srcRect b="21252"/>
          <a:stretch/>
        </p:blipFill>
        <p:spPr>
          <a:xfrm>
            <a:off x="5001254" y="5365000"/>
            <a:ext cx="2229687" cy="11700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98857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6"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EC86913-11B2-4F3D-B847-F259CB684AEF}"/>
              </a:ext>
            </a:extLst>
          </p:cNvPr>
          <p:cNvSpPr>
            <a:spLocks noGrp="1"/>
          </p:cNvSpPr>
          <p:nvPr>
            <p:ph type="sldNum" sz="quarter" idx="12"/>
          </p:nvPr>
        </p:nvSpPr>
        <p:spPr/>
        <p:txBody>
          <a:bodyPr/>
          <a:lstStyle/>
          <a:p>
            <a:fld id="{B8E02949-4CF0-41F9-868E-9DB81E933003}" type="slidenum">
              <a:rPr lang="es-EC" smtClean="0">
                <a:solidFill>
                  <a:prstClr val="black">
                    <a:tint val="75000"/>
                  </a:prstClr>
                </a:solidFill>
              </a:rPr>
              <a:pPr/>
              <a:t>15</a:t>
            </a:fld>
            <a:endParaRPr lang="es-EC">
              <a:solidFill>
                <a:prstClr val="black">
                  <a:tint val="75000"/>
                </a:prstClr>
              </a:solidFill>
            </a:endParaRPr>
          </a:p>
        </p:txBody>
      </p:sp>
      <p:sp>
        <p:nvSpPr>
          <p:cNvPr id="4" name="Rectángulo 3">
            <a:extLst>
              <a:ext uri="{FF2B5EF4-FFF2-40B4-BE49-F238E27FC236}">
                <a16:creationId xmlns:a16="http://schemas.microsoft.com/office/drawing/2014/main" id="{DF67EB75-1823-42CF-BDB4-617C48DEEBA9}"/>
              </a:ext>
            </a:extLst>
          </p:cNvPr>
          <p:cNvSpPr/>
          <p:nvPr/>
        </p:nvSpPr>
        <p:spPr>
          <a:xfrm flipH="1">
            <a:off x="137945" y="216568"/>
            <a:ext cx="2279578" cy="830997"/>
          </a:xfrm>
          <a:prstGeom prst="rect">
            <a:avLst/>
          </a:prstGeom>
          <a:solidFill>
            <a:schemeClr val="accent1"/>
          </a:solidFill>
        </p:spPr>
        <p:txBody>
          <a:bodyPr wrap="square" rtlCol="0">
            <a:spAutoFit/>
          </a:bodyPr>
          <a:lstStyle/>
          <a:p>
            <a:pPr algn="ctr" defTabSz="685800" fontAlgn="base">
              <a:spcAft>
                <a:spcPct val="0"/>
              </a:spcAft>
            </a:pPr>
            <a:r>
              <a:rPr lang="es-ES" sz="24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MARCO CONCEPTUAL</a:t>
            </a:r>
            <a:endParaRPr lang="es-EC" sz="24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grpSp>
        <p:nvGrpSpPr>
          <p:cNvPr id="11" name="Grupo 10">
            <a:extLst>
              <a:ext uri="{FF2B5EF4-FFF2-40B4-BE49-F238E27FC236}">
                <a16:creationId xmlns:a16="http://schemas.microsoft.com/office/drawing/2014/main" id="{09480C2C-C82C-4D4B-ADDC-5CB428C6BBB2}"/>
              </a:ext>
            </a:extLst>
          </p:cNvPr>
          <p:cNvGrpSpPr/>
          <p:nvPr/>
        </p:nvGrpSpPr>
        <p:grpSpPr>
          <a:xfrm>
            <a:off x="886611" y="1302401"/>
            <a:ext cx="3408377" cy="2516929"/>
            <a:chOff x="1535954" y="1057834"/>
            <a:chExt cx="6224586" cy="5253319"/>
          </a:xfrm>
        </p:grpSpPr>
        <p:pic>
          <p:nvPicPr>
            <p:cNvPr id="5" name="Imagen 4">
              <a:extLst>
                <a:ext uri="{FF2B5EF4-FFF2-40B4-BE49-F238E27FC236}">
                  <a16:creationId xmlns:a16="http://schemas.microsoft.com/office/drawing/2014/main" id="{0A2B2FD0-C7A5-4333-BEF1-6933122C2E0E}"/>
                </a:ext>
              </a:extLst>
            </p:cNvPr>
            <p:cNvPicPr>
              <a:picLocks noChangeAspect="1"/>
            </p:cNvPicPr>
            <p:nvPr/>
          </p:nvPicPr>
          <p:blipFill>
            <a:blip r:embed="rId3"/>
            <a:stretch>
              <a:fillRect/>
            </a:stretch>
          </p:blipFill>
          <p:spPr>
            <a:xfrm>
              <a:off x="1535954" y="1057834"/>
              <a:ext cx="5257562" cy="5008492"/>
            </a:xfrm>
            <a:prstGeom prst="rect">
              <a:avLst/>
            </a:prstGeom>
          </p:spPr>
        </p:pic>
        <p:pic>
          <p:nvPicPr>
            <p:cNvPr id="6" name="Imagen 5">
              <a:extLst>
                <a:ext uri="{FF2B5EF4-FFF2-40B4-BE49-F238E27FC236}">
                  <a16:creationId xmlns:a16="http://schemas.microsoft.com/office/drawing/2014/main" id="{7E4343E2-7D3A-4406-81AB-541586F62099}"/>
                </a:ext>
              </a:extLst>
            </p:cNvPr>
            <p:cNvPicPr>
              <a:picLocks noChangeAspect="1"/>
            </p:cNvPicPr>
            <p:nvPr/>
          </p:nvPicPr>
          <p:blipFill>
            <a:blip r:embed="rId4"/>
            <a:stretch>
              <a:fillRect/>
            </a:stretch>
          </p:blipFill>
          <p:spPr>
            <a:xfrm>
              <a:off x="5286956" y="3562080"/>
              <a:ext cx="446389" cy="408268"/>
            </a:xfrm>
            <a:prstGeom prst="rect">
              <a:avLst/>
            </a:prstGeom>
          </p:spPr>
        </p:pic>
        <p:pic>
          <p:nvPicPr>
            <p:cNvPr id="7" name="Imagen 6">
              <a:extLst>
                <a:ext uri="{FF2B5EF4-FFF2-40B4-BE49-F238E27FC236}">
                  <a16:creationId xmlns:a16="http://schemas.microsoft.com/office/drawing/2014/main" id="{0F6DF477-97DD-4520-B372-2E5A0560978D}"/>
                </a:ext>
              </a:extLst>
            </p:cNvPr>
            <p:cNvPicPr>
              <a:picLocks noChangeAspect="1"/>
            </p:cNvPicPr>
            <p:nvPr/>
          </p:nvPicPr>
          <p:blipFill>
            <a:blip r:embed="rId4"/>
            <a:stretch>
              <a:fillRect/>
            </a:stretch>
          </p:blipFill>
          <p:spPr>
            <a:xfrm>
              <a:off x="5628247" y="4356848"/>
              <a:ext cx="2132293" cy="1950196"/>
            </a:xfrm>
            <a:prstGeom prst="rect">
              <a:avLst/>
            </a:prstGeom>
          </p:spPr>
        </p:pic>
        <p:sp>
          <p:nvSpPr>
            <p:cNvPr id="9" name="Forma libre: forma 8">
              <a:extLst>
                <a:ext uri="{FF2B5EF4-FFF2-40B4-BE49-F238E27FC236}">
                  <a16:creationId xmlns:a16="http://schemas.microsoft.com/office/drawing/2014/main" id="{A299CE91-B412-4C41-909E-37D49988B21D}"/>
                </a:ext>
              </a:extLst>
            </p:cNvPr>
            <p:cNvSpPr/>
            <p:nvPr/>
          </p:nvSpPr>
          <p:spPr>
            <a:xfrm>
              <a:off x="5301129" y="3561976"/>
              <a:ext cx="2456330" cy="2749177"/>
            </a:xfrm>
            <a:custGeom>
              <a:avLst/>
              <a:gdLst>
                <a:gd name="connsiteX0" fmla="*/ 0 w 2456330"/>
                <a:gd name="connsiteY0" fmla="*/ 388471 h 2749177"/>
                <a:gd name="connsiteX1" fmla="*/ 316753 w 2456330"/>
                <a:gd name="connsiteY1" fmla="*/ 2749177 h 2749177"/>
                <a:gd name="connsiteX2" fmla="*/ 328706 w 2456330"/>
                <a:gd name="connsiteY2" fmla="*/ 782918 h 2749177"/>
                <a:gd name="connsiteX3" fmla="*/ 2456330 w 2456330"/>
                <a:gd name="connsiteY3" fmla="*/ 794871 h 2749177"/>
                <a:gd name="connsiteX4" fmla="*/ 424330 w 2456330"/>
                <a:gd name="connsiteY4" fmla="*/ 0 h 2749177"/>
                <a:gd name="connsiteX5" fmla="*/ 412377 w 2456330"/>
                <a:gd name="connsiteY5" fmla="*/ 376518 h 2749177"/>
                <a:gd name="connsiteX6" fmla="*/ 0 w 2456330"/>
                <a:gd name="connsiteY6" fmla="*/ 388471 h 27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6330" h="2749177">
                  <a:moveTo>
                    <a:pt x="0" y="388471"/>
                  </a:moveTo>
                  <a:lnTo>
                    <a:pt x="316753" y="2749177"/>
                  </a:lnTo>
                  <a:cubicBezTo>
                    <a:pt x="320737" y="2093757"/>
                    <a:pt x="324722" y="1438338"/>
                    <a:pt x="328706" y="782918"/>
                  </a:cubicBezTo>
                  <a:lnTo>
                    <a:pt x="2456330" y="794871"/>
                  </a:lnTo>
                  <a:lnTo>
                    <a:pt x="424330" y="0"/>
                  </a:lnTo>
                  <a:lnTo>
                    <a:pt x="412377" y="376518"/>
                  </a:lnTo>
                  <a:lnTo>
                    <a:pt x="0" y="388471"/>
                  </a:lnTo>
                  <a:close/>
                </a:path>
              </a:pathLst>
            </a:custGeom>
            <a:solidFill>
              <a:srgbClr val="7030A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2" name="Rectangle 8">
            <a:extLst>
              <a:ext uri="{FF2B5EF4-FFF2-40B4-BE49-F238E27FC236}">
                <a16:creationId xmlns:a16="http://schemas.microsoft.com/office/drawing/2014/main" id="{7D1FC960-FD61-40AB-B3BA-AF579B476E6A}"/>
              </a:ext>
            </a:extLst>
          </p:cNvPr>
          <p:cNvSpPr/>
          <p:nvPr/>
        </p:nvSpPr>
        <p:spPr>
          <a:xfrm>
            <a:off x="823858" y="3791747"/>
            <a:ext cx="3533884"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Mar de Interés del Ecuador</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13" name="Imagen 12">
            <a:extLst>
              <a:ext uri="{FF2B5EF4-FFF2-40B4-BE49-F238E27FC236}">
                <a16:creationId xmlns:a16="http://schemas.microsoft.com/office/drawing/2014/main" id="{C2CC47FD-1543-4ABD-9F86-434BA8B77760}"/>
              </a:ext>
            </a:extLst>
          </p:cNvPr>
          <p:cNvPicPr>
            <a:picLocks noChangeAspect="1"/>
          </p:cNvPicPr>
          <p:nvPr/>
        </p:nvPicPr>
        <p:blipFill>
          <a:blip r:embed="rId5"/>
          <a:stretch>
            <a:fillRect/>
          </a:stretch>
        </p:blipFill>
        <p:spPr>
          <a:xfrm>
            <a:off x="5094411" y="1490169"/>
            <a:ext cx="2775537" cy="1977295"/>
          </a:xfrm>
          <a:prstGeom prst="rect">
            <a:avLst/>
          </a:prstGeom>
        </p:spPr>
      </p:pic>
      <p:sp>
        <p:nvSpPr>
          <p:cNvPr id="14" name="Rectangle 8">
            <a:extLst>
              <a:ext uri="{FF2B5EF4-FFF2-40B4-BE49-F238E27FC236}">
                <a16:creationId xmlns:a16="http://schemas.microsoft.com/office/drawing/2014/main" id="{B0064BD4-1D34-45DF-83B5-D4CF761F7134}"/>
              </a:ext>
            </a:extLst>
          </p:cNvPr>
          <p:cNvSpPr/>
          <p:nvPr/>
        </p:nvSpPr>
        <p:spPr>
          <a:xfrm>
            <a:off x="5038325" y="3467464"/>
            <a:ext cx="2887708" cy="646331"/>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Gobernabilidad Marítima del Ecuador</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graphicFrame>
        <p:nvGraphicFramePr>
          <p:cNvPr id="15" name="Gráfico 14">
            <a:extLst>
              <a:ext uri="{FF2B5EF4-FFF2-40B4-BE49-F238E27FC236}">
                <a16:creationId xmlns:a16="http://schemas.microsoft.com/office/drawing/2014/main" id="{56A1A482-2B70-4E98-AA7F-C3B45BC3C789}"/>
              </a:ext>
            </a:extLst>
          </p:cNvPr>
          <p:cNvGraphicFramePr/>
          <p:nvPr/>
        </p:nvGraphicFramePr>
        <p:xfrm>
          <a:off x="4990964" y="4429020"/>
          <a:ext cx="2887708" cy="202044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8">
            <a:extLst>
              <a:ext uri="{FF2B5EF4-FFF2-40B4-BE49-F238E27FC236}">
                <a16:creationId xmlns:a16="http://schemas.microsoft.com/office/drawing/2014/main" id="{BAAB3C50-5DAD-4308-B231-542FC8158CE7}"/>
              </a:ext>
            </a:extLst>
          </p:cNvPr>
          <p:cNvSpPr/>
          <p:nvPr/>
        </p:nvSpPr>
        <p:spPr>
          <a:xfrm>
            <a:off x="4631642" y="6449462"/>
            <a:ext cx="3606352"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Clúster Marítimo del Ecuador</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17" name="Imagen 16">
            <a:extLst>
              <a:ext uri="{FF2B5EF4-FFF2-40B4-BE49-F238E27FC236}">
                <a16:creationId xmlns:a16="http://schemas.microsoft.com/office/drawing/2014/main" id="{4E5A125E-109D-431F-965F-EB2037EF7907}"/>
              </a:ext>
            </a:extLst>
          </p:cNvPr>
          <p:cNvPicPr>
            <a:picLocks noChangeAspect="1"/>
          </p:cNvPicPr>
          <p:nvPr/>
        </p:nvPicPr>
        <p:blipFill>
          <a:blip r:embed="rId7"/>
          <a:stretch>
            <a:fillRect/>
          </a:stretch>
        </p:blipFill>
        <p:spPr>
          <a:xfrm>
            <a:off x="791357" y="4511024"/>
            <a:ext cx="1324256" cy="1683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a:extLst>
              <a:ext uri="{FF2B5EF4-FFF2-40B4-BE49-F238E27FC236}">
                <a16:creationId xmlns:a16="http://schemas.microsoft.com/office/drawing/2014/main" id="{118DD38A-D8F6-44D7-8922-A380B3611179}"/>
              </a:ext>
            </a:extLst>
          </p:cNvPr>
          <p:cNvPicPr>
            <a:picLocks noChangeAspect="1"/>
          </p:cNvPicPr>
          <p:nvPr/>
        </p:nvPicPr>
        <p:blipFill>
          <a:blip r:embed="rId8"/>
          <a:stretch>
            <a:fillRect/>
          </a:stretch>
        </p:blipFill>
        <p:spPr>
          <a:xfrm>
            <a:off x="1382968" y="4393023"/>
            <a:ext cx="1793055" cy="1346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8">
            <a:extLst>
              <a:ext uri="{FF2B5EF4-FFF2-40B4-BE49-F238E27FC236}">
                <a16:creationId xmlns:a16="http://schemas.microsoft.com/office/drawing/2014/main" id="{E8C74B9C-6F5F-446F-A1F0-42723E0DE75C}"/>
              </a:ext>
            </a:extLst>
          </p:cNvPr>
          <p:cNvSpPr/>
          <p:nvPr/>
        </p:nvSpPr>
        <p:spPr>
          <a:xfrm>
            <a:off x="1398273" y="6449462"/>
            <a:ext cx="2211739"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Zonas grises</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22" name="Imagen 21">
            <a:extLst>
              <a:ext uri="{FF2B5EF4-FFF2-40B4-BE49-F238E27FC236}">
                <a16:creationId xmlns:a16="http://schemas.microsoft.com/office/drawing/2014/main" id="{0D1A27B3-A556-4989-861E-2B9482F182B4}"/>
              </a:ext>
            </a:extLst>
          </p:cNvPr>
          <p:cNvPicPr>
            <a:picLocks noChangeAspect="1"/>
          </p:cNvPicPr>
          <p:nvPr/>
        </p:nvPicPr>
        <p:blipFill>
          <a:blip r:embed="rId9"/>
          <a:stretch>
            <a:fillRect/>
          </a:stretch>
        </p:blipFill>
        <p:spPr>
          <a:xfrm>
            <a:off x="2147386" y="4929725"/>
            <a:ext cx="1635891" cy="13765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8">
            <a:extLst>
              <a:ext uri="{FF2B5EF4-FFF2-40B4-BE49-F238E27FC236}">
                <a16:creationId xmlns:a16="http://schemas.microsoft.com/office/drawing/2014/main" id="{BFB4909E-F0FA-42DF-A75E-D34467208295}"/>
              </a:ext>
            </a:extLst>
          </p:cNvPr>
          <p:cNvSpPr/>
          <p:nvPr/>
        </p:nvSpPr>
        <p:spPr>
          <a:xfrm>
            <a:off x="2072274" y="5682490"/>
            <a:ext cx="1793056" cy="369332"/>
          </a:xfrm>
          <a:prstGeom prst="rect">
            <a:avLst/>
          </a:prstGeom>
          <a:noFill/>
        </p:spPr>
        <p:txBody>
          <a:bodyPr wrap="square" rtlCol="0">
            <a:spAutoFit/>
          </a:bodyPr>
          <a:lstStyle/>
          <a:p>
            <a:pPr algn="ctr" defTabSz="685800" fontAlgn="base">
              <a:spcAft>
                <a:spcPct val="0"/>
              </a:spcAft>
            </a:pPr>
            <a:r>
              <a:rPr lang="es-ES" b="1" dirty="0">
                <a:solidFill>
                  <a:schemeClr val="bg1"/>
                </a:solidFill>
                <a:effectLst>
                  <a:outerShdw blurRad="38100" dist="38100" dir="2700000" algn="tl">
                    <a:srgbClr val="000000">
                      <a:alpha val="43137"/>
                    </a:srgbClr>
                  </a:outerShdw>
                </a:effectLst>
                <a:latin typeface="Rockwell" panose="02060603020205020403" pitchFamily="18" charset="0"/>
                <a:ea typeface="Segoe UI Black" panose="020B0A02040204020203" pitchFamily="34" charset="0"/>
              </a:rPr>
              <a:t>A</a:t>
            </a:r>
            <a:r>
              <a:rPr lang="es-EC" b="1" dirty="0">
                <a:solidFill>
                  <a:schemeClr val="bg1"/>
                </a:solidFill>
                <a:effectLst>
                  <a:outerShdw blurRad="38100" dist="38100" dir="2700000" algn="tl">
                    <a:srgbClr val="000000">
                      <a:alpha val="43137"/>
                    </a:srgbClr>
                  </a:outerShdw>
                </a:effectLst>
                <a:latin typeface="Rockwell" panose="02060603020205020403" pitchFamily="18" charset="0"/>
                <a:ea typeface="Segoe UI Black" panose="020B0A02040204020203" pitchFamily="34" charset="0"/>
              </a:rPr>
              <a:t>UTORIDAD</a:t>
            </a:r>
            <a:endParaRPr lang="en-US" b="1" dirty="0">
              <a:solidFill>
                <a:schemeClr val="bg1"/>
              </a:solidFill>
              <a:effectLst>
                <a:outerShdw blurRad="38100" dist="38100" dir="2700000" algn="tl">
                  <a:srgbClr val="000000">
                    <a:alpha val="43137"/>
                  </a:srgbClr>
                </a:outerShdw>
              </a:effectLst>
              <a:latin typeface="Rockwell" panose="02060603020205020403" pitchFamily="18" charset="0"/>
              <a:ea typeface="Segoe UI Black" panose="020B0A02040204020203" pitchFamily="34" charset="0"/>
            </a:endParaRPr>
          </a:p>
        </p:txBody>
      </p:sp>
      <p:sp>
        <p:nvSpPr>
          <p:cNvPr id="21" name="Rectangle 8">
            <a:extLst>
              <a:ext uri="{FF2B5EF4-FFF2-40B4-BE49-F238E27FC236}">
                <a16:creationId xmlns:a16="http://schemas.microsoft.com/office/drawing/2014/main" id="{7E963DDF-C17F-423B-9343-81B97D00934A}"/>
              </a:ext>
            </a:extLst>
          </p:cNvPr>
          <p:cNvSpPr/>
          <p:nvPr/>
        </p:nvSpPr>
        <p:spPr>
          <a:xfrm>
            <a:off x="1816618" y="5227602"/>
            <a:ext cx="2211739" cy="369332"/>
          </a:xfrm>
          <a:prstGeom prst="rect">
            <a:avLst/>
          </a:prstGeom>
          <a:noFill/>
        </p:spPr>
        <p:txBody>
          <a:bodyPr wrap="square" rtlCol="0">
            <a:spAutoFit/>
          </a:bodyPr>
          <a:lstStyle/>
          <a:p>
            <a:pPr algn="ctr" defTabSz="685800" fontAlgn="base">
              <a:spcAft>
                <a:spcPct val="0"/>
              </a:spcAft>
            </a:pPr>
            <a:r>
              <a:rPr lang="es-EC" b="1" dirty="0">
                <a:solidFill>
                  <a:schemeClr val="bg1"/>
                </a:solidFill>
                <a:effectLst>
                  <a:outerShdw blurRad="38100" dist="38100" dir="2700000" algn="tl">
                    <a:srgbClr val="000000">
                      <a:alpha val="43137"/>
                    </a:srgbClr>
                  </a:outerShdw>
                </a:effectLst>
                <a:latin typeface="Rockwell" panose="02060603020205020403" pitchFamily="18" charset="0"/>
                <a:ea typeface="Segoe UI Black" panose="020B0A02040204020203" pitchFamily="34" charset="0"/>
              </a:rPr>
              <a:t>AMENAZA</a:t>
            </a:r>
            <a:endParaRPr lang="en-US" b="1" dirty="0">
              <a:solidFill>
                <a:schemeClr val="bg1"/>
              </a:solidFill>
              <a:effectLst>
                <a:outerShdw blurRad="38100" dist="38100" dir="2700000" algn="tl">
                  <a:srgbClr val="000000">
                    <a:alpha val="43137"/>
                  </a:srgbClr>
                </a:outerShdw>
              </a:effectLst>
              <a:latin typeface="Rockwell" panose="02060603020205020403" pitchFamily="18" charset="0"/>
              <a:ea typeface="Segoe UI Black" panose="020B0A02040204020203" pitchFamily="34" charset="0"/>
            </a:endParaRPr>
          </a:p>
        </p:txBody>
      </p:sp>
    </p:spTree>
    <p:custDataLst>
      <p:tags r:id="rId1"/>
    </p:custDataLst>
    <p:extLst>
      <p:ext uri="{BB962C8B-B14F-4D97-AF65-F5344CB8AC3E}">
        <p14:creationId xmlns:p14="http://schemas.microsoft.com/office/powerpoint/2010/main" val="73310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Graphic spid="15" grpId="0">
        <p:bldAsOne/>
      </p:bldGraphic>
      <p:bldP spid="16"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3A90DDB-9CA3-4836-AC5D-9EB7D9D7A1FF}"/>
              </a:ext>
            </a:extLst>
          </p:cNvPr>
          <p:cNvSpPr>
            <a:spLocks noGrp="1"/>
          </p:cNvSpPr>
          <p:nvPr>
            <p:ph type="sldNum" sz="quarter" idx="12"/>
          </p:nvPr>
        </p:nvSpPr>
        <p:spPr/>
        <p:txBody>
          <a:bodyPr/>
          <a:lstStyle/>
          <a:p>
            <a:fld id="{B8E02949-4CF0-41F9-868E-9DB81E933003}" type="slidenum">
              <a:rPr lang="es-EC" smtClean="0">
                <a:solidFill>
                  <a:prstClr val="black">
                    <a:tint val="75000"/>
                  </a:prstClr>
                </a:solidFill>
              </a:rPr>
              <a:pPr/>
              <a:t>16</a:t>
            </a:fld>
            <a:endParaRPr lang="es-EC">
              <a:solidFill>
                <a:prstClr val="black">
                  <a:tint val="75000"/>
                </a:prstClr>
              </a:solidFill>
            </a:endParaRPr>
          </a:p>
        </p:txBody>
      </p:sp>
      <p:pic>
        <p:nvPicPr>
          <p:cNvPr id="3" name="Imagen 2">
            <a:extLst>
              <a:ext uri="{FF2B5EF4-FFF2-40B4-BE49-F238E27FC236}">
                <a16:creationId xmlns:a16="http://schemas.microsoft.com/office/drawing/2014/main" id="{3F1531B1-2FA7-4DC8-ADBD-137B3EC29158}"/>
              </a:ext>
            </a:extLst>
          </p:cNvPr>
          <p:cNvPicPr>
            <a:picLocks noChangeAspect="1"/>
          </p:cNvPicPr>
          <p:nvPr/>
        </p:nvPicPr>
        <p:blipFill>
          <a:blip r:embed="rId3"/>
          <a:stretch>
            <a:fillRect/>
          </a:stretch>
        </p:blipFill>
        <p:spPr>
          <a:xfrm>
            <a:off x="433914" y="1631758"/>
            <a:ext cx="3415618" cy="2298293"/>
          </a:xfrm>
          <a:prstGeom prst="rect">
            <a:avLst/>
          </a:prstGeom>
        </p:spPr>
      </p:pic>
      <p:sp>
        <p:nvSpPr>
          <p:cNvPr id="4" name="Rectangle 8">
            <a:extLst>
              <a:ext uri="{FF2B5EF4-FFF2-40B4-BE49-F238E27FC236}">
                <a16:creationId xmlns:a16="http://schemas.microsoft.com/office/drawing/2014/main" id="{84E8539B-E59C-4862-92BA-8BCA4A5FC1F5}"/>
              </a:ext>
            </a:extLst>
          </p:cNvPr>
          <p:cNvSpPr/>
          <p:nvPr/>
        </p:nvSpPr>
        <p:spPr>
          <a:xfrm>
            <a:off x="2916072" y="3877912"/>
            <a:ext cx="3533884"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Intereses Marítimos</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5" name="49 Rectángulo">
            <a:extLst>
              <a:ext uri="{FF2B5EF4-FFF2-40B4-BE49-F238E27FC236}">
                <a16:creationId xmlns:a16="http://schemas.microsoft.com/office/drawing/2014/main" id="{AFA9D252-442C-4F8A-901F-A35505F5408E}"/>
              </a:ext>
            </a:extLst>
          </p:cNvPr>
          <p:cNvSpPr/>
          <p:nvPr/>
        </p:nvSpPr>
        <p:spPr>
          <a:xfrm>
            <a:off x="4143921" y="1422975"/>
            <a:ext cx="4542879" cy="2308324"/>
          </a:xfrm>
          <a:prstGeom prst="rect">
            <a:avLst/>
          </a:prstGeom>
        </p:spPr>
        <p:txBody>
          <a:bodyPr wrap="square">
            <a:spAutoFit/>
          </a:bodyPr>
          <a:lstStyle/>
          <a:p>
            <a:pPr algn="just" defTabSz="914400"/>
            <a:r>
              <a:rPr lang="es-ES" sz="1600" b="1" dirty="0">
                <a:solidFill>
                  <a:prstClr val="black"/>
                </a:solidFill>
                <a:latin typeface="Eras Medium ITC" panose="020B0602030504020804" pitchFamily="34" charset="0"/>
              </a:rPr>
              <a:t>“Son todas aquellas actividades que desarrolla el Estado y los particulares para el aprovechamiento del espacio y de los recursos dentro de las aguas sometidas a la jurisdicción nacional, del litoral y de los fondos marinos, con el fin de generar beneficios políticos, económicos y sociales para la nación”</a:t>
            </a:r>
          </a:p>
          <a:p>
            <a:pPr algn="just" defTabSz="914400"/>
            <a:endParaRPr lang="es-ES" sz="1600" b="1" dirty="0">
              <a:solidFill>
                <a:prstClr val="black"/>
              </a:solidFill>
              <a:latin typeface="Eras Medium ITC" panose="020B0602030504020804" pitchFamily="34" charset="0"/>
            </a:endParaRPr>
          </a:p>
          <a:p>
            <a:pPr algn="just" defTabSz="914400"/>
            <a:r>
              <a:rPr lang="es-ES" sz="1600" b="1" dirty="0">
                <a:solidFill>
                  <a:prstClr val="black"/>
                </a:solidFill>
                <a:latin typeface="Eras Medium ITC" panose="020B0602030504020804" pitchFamily="34" charset="0"/>
              </a:rPr>
              <a:t>Fuente: Direccionamiento Estratégico 2014</a:t>
            </a:r>
            <a:endParaRPr lang="es-EC" sz="1600" b="1" dirty="0">
              <a:solidFill>
                <a:prstClr val="black"/>
              </a:solidFill>
              <a:latin typeface="Eras Medium ITC" panose="020B0602030504020804" pitchFamily="34" charset="0"/>
            </a:endParaRPr>
          </a:p>
        </p:txBody>
      </p:sp>
      <p:sp>
        <p:nvSpPr>
          <p:cNvPr id="6" name="49 Rectángulo">
            <a:extLst>
              <a:ext uri="{FF2B5EF4-FFF2-40B4-BE49-F238E27FC236}">
                <a16:creationId xmlns:a16="http://schemas.microsoft.com/office/drawing/2014/main" id="{C93FF65A-81C8-4D66-8B60-9C2CD313FFDB}"/>
              </a:ext>
            </a:extLst>
          </p:cNvPr>
          <p:cNvSpPr/>
          <p:nvPr/>
        </p:nvSpPr>
        <p:spPr>
          <a:xfrm>
            <a:off x="3505692" y="4386447"/>
            <a:ext cx="5127895" cy="2308324"/>
          </a:xfrm>
          <a:prstGeom prst="rect">
            <a:avLst/>
          </a:prstGeom>
        </p:spPr>
        <p:txBody>
          <a:bodyPr wrap="square">
            <a:spAutoFit/>
          </a:bodyPr>
          <a:lstStyle/>
          <a:p>
            <a:pPr algn="just" defTabSz="914400"/>
            <a:r>
              <a:rPr lang="es-EC" sz="1600" b="1" dirty="0">
                <a:latin typeface="Eras Medium ITC" panose="020B0602030504020804" pitchFamily="34" charset="0"/>
              </a:rPr>
              <a:t>Están constituidos por todas aquellas actividades que se desarrollan en el </a:t>
            </a:r>
            <a:r>
              <a:rPr lang="es-EC" sz="1600" b="1" u="sng" dirty="0">
                <a:latin typeface="Eras Medium ITC" panose="020B0602030504020804" pitchFamily="34" charset="0"/>
              </a:rPr>
              <a:t>Mar de Interés del Ecuador </a:t>
            </a:r>
            <a:r>
              <a:rPr lang="es-EC" sz="1600" b="1" dirty="0">
                <a:latin typeface="Eras Medium ITC" panose="020B0602030504020804" pitchFamily="34" charset="0"/>
              </a:rPr>
              <a:t>por parte de instituciones públicas y particulares a nombre del Estado ecuatoriano, en ejercicio de los derechos derivados de la legislación marítima nacional e internacional; así como también, los recursos explotados y por explotar en las áreas marítimas de interés, donde el Ecuador, por derecho puede acceder</a:t>
            </a:r>
            <a:r>
              <a:rPr lang="es-ES" sz="1600" b="1" dirty="0">
                <a:latin typeface="Eras Medium ITC" panose="020B0602030504020804" pitchFamily="34" charset="0"/>
              </a:rPr>
              <a:t>”</a:t>
            </a:r>
          </a:p>
        </p:txBody>
      </p:sp>
      <p:pic>
        <p:nvPicPr>
          <p:cNvPr id="7" name="Picture 28">
            <a:extLst>
              <a:ext uri="{FF2B5EF4-FFF2-40B4-BE49-F238E27FC236}">
                <a16:creationId xmlns:a16="http://schemas.microsoft.com/office/drawing/2014/main" id="{E734AFD4-9112-429B-84B0-A464F18237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8659" r="8659"/>
          <a:stretch>
            <a:fillRect/>
          </a:stretch>
        </p:blipFill>
        <p:spPr bwMode="auto">
          <a:xfrm>
            <a:off x="684040" y="4563396"/>
            <a:ext cx="2390322" cy="1954426"/>
          </a:xfrm>
          <a:prstGeom prst="round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E60A374A-B16F-4A06-A5B3-2F24ABBC9F34}"/>
              </a:ext>
            </a:extLst>
          </p:cNvPr>
          <p:cNvSpPr/>
          <p:nvPr/>
        </p:nvSpPr>
        <p:spPr>
          <a:xfrm>
            <a:off x="2739691" y="1016258"/>
            <a:ext cx="3886645" cy="369332"/>
          </a:xfrm>
          <a:prstGeom prst="rect">
            <a:avLst/>
          </a:prstGeom>
          <a:solidFill>
            <a:schemeClr val="accent1"/>
          </a:solidFill>
        </p:spPr>
        <p:txBody>
          <a:bodyPr wrap="square" rtlCol="0">
            <a:spAutoFit/>
          </a:bodyPr>
          <a:lstStyle/>
          <a:p>
            <a:pPr algn="ctr" defTabSz="685800" fontAlgn="base">
              <a:spcAft>
                <a:spcPct val="0"/>
              </a:spcAft>
            </a:pPr>
            <a:r>
              <a:rPr lang="es-ES"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MARCO CONCEPTUAL</a:t>
            </a:r>
            <a:endParaRPr lang="es-EC"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custDataLst>
      <p:tags r:id="rId1"/>
    </p:custDataLst>
    <p:extLst>
      <p:ext uri="{BB962C8B-B14F-4D97-AF65-F5344CB8AC3E}">
        <p14:creationId xmlns:p14="http://schemas.microsoft.com/office/powerpoint/2010/main" val="428016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575F108-2A9D-464C-8D66-1E9716D42DBF}"/>
              </a:ext>
            </a:extLst>
          </p:cNvPr>
          <p:cNvSpPr>
            <a:spLocks noGrp="1"/>
          </p:cNvSpPr>
          <p:nvPr>
            <p:ph type="sldNum" sz="quarter" idx="12"/>
          </p:nvPr>
        </p:nvSpPr>
        <p:spPr/>
        <p:txBody>
          <a:bodyPr/>
          <a:lstStyle/>
          <a:p>
            <a:fld id="{B8E02949-4CF0-41F9-868E-9DB81E933003}" type="slidenum">
              <a:rPr lang="es-EC" smtClean="0">
                <a:solidFill>
                  <a:prstClr val="black">
                    <a:tint val="75000"/>
                  </a:prstClr>
                </a:solidFill>
              </a:rPr>
              <a:pPr/>
              <a:t>17</a:t>
            </a:fld>
            <a:endParaRPr lang="es-EC">
              <a:solidFill>
                <a:prstClr val="black">
                  <a:tint val="75000"/>
                </a:prstClr>
              </a:solidFill>
            </a:endParaRPr>
          </a:p>
        </p:txBody>
      </p:sp>
      <p:sp>
        <p:nvSpPr>
          <p:cNvPr id="4" name="Rectángulo 3">
            <a:extLst>
              <a:ext uri="{FF2B5EF4-FFF2-40B4-BE49-F238E27FC236}">
                <a16:creationId xmlns:a16="http://schemas.microsoft.com/office/drawing/2014/main" id="{2E84A6E6-21ED-4C5E-820B-AA996385CB76}"/>
              </a:ext>
            </a:extLst>
          </p:cNvPr>
          <p:cNvSpPr/>
          <p:nvPr/>
        </p:nvSpPr>
        <p:spPr>
          <a:xfrm>
            <a:off x="3201940" y="1051352"/>
            <a:ext cx="2728258" cy="461665"/>
          </a:xfrm>
          <a:prstGeom prst="rect">
            <a:avLst/>
          </a:prstGeom>
          <a:solidFill>
            <a:schemeClr val="accent1"/>
          </a:solidFill>
        </p:spPr>
        <p:txBody>
          <a:bodyPr wrap="square" rtlCol="0">
            <a:spAutoFit/>
          </a:bodyPr>
          <a:lstStyle/>
          <a:p>
            <a:pPr algn="ctr" defTabSz="685800" fontAlgn="base">
              <a:spcAft>
                <a:spcPct val="0"/>
              </a:spcAft>
            </a:pPr>
            <a:r>
              <a:rPr lang="es-ES" sz="24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MARCO LEGAL</a:t>
            </a:r>
            <a:endParaRPr lang="es-EC" sz="24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6" name="Imagen 5">
            <a:extLst>
              <a:ext uri="{FF2B5EF4-FFF2-40B4-BE49-F238E27FC236}">
                <a16:creationId xmlns:a16="http://schemas.microsoft.com/office/drawing/2014/main" id="{3A22A8CC-7FE3-4CFF-BFC7-D901C398FC54}"/>
              </a:ext>
            </a:extLst>
          </p:cNvPr>
          <p:cNvPicPr>
            <a:picLocks noChangeAspect="1"/>
          </p:cNvPicPr>
          <p:nvPr/>
        </p:nvPicPr>
        <p:blipFill>
          <a:blip r:embed="rId3"/>
          <a:stretch>
            <a:fillRect/>
          </a:stretch>
        </p:blipFill>
        <p:spPr>
          <a:xfrm>
            <a:off x="3851694" y="1691661"/>
            <a:ext cx="1428750" cy="1905000"/>
          </a:xfrm>
          <a:prstGeom prst="rect">
            <a:avLst/>
          </a:prstGeom>
        </p:spPr>
      </p:pic>
      <p:pic>
        <p:nvPicPr>
          <p:cNvPr id="10" name="Imagen 9">
            <a:extLst>
              <a:ext uri="{FF2B5EF4-FFF2-40B4-BE49-F238E27FC236}">
                <a16:creationId xmlns:a16="http://schemas.microsoft.com/office/drawing/2014/main" id="{2653ABEF-8F6E-419A-97B6-E53ECD0D7060}"/>
              </a:ext>
            </a:extLst>
          </p:cNvPr>
          <p:cNvPicPr>
            <a:picLocks noChangeAspect="1"/>
          </p:cNvPicPr>
          <p:nvPr/>
        </p:nvPicPr>
        <p:blipFill>
          <a:blip r:embed="rId4"/>
          <a:stretch>
            <a:fillRect/>
          </a:stretch>
        </p:blipFill>
        <p:spPr>
          <a:xfrm>
            <a:off x="555116" y="3072479"/>
            <a:ext cx="1428750" cy="1904999"/>
          </a:xfrm>
          <a:prstGeom prst="rect">
            <a:avLst/>
          </a:prstGeom>
        </p:spPr>
      </p:pic>
      <p:pic>
        <p:nvPicPr>
          <p:cNvPr id="11" name="Imagen 10">
            <a:extLst>
              <a:ext uri="{FF2B5EF4-FFF2-40B4-BE49-F238E27FC236}">
                <a16:creationId xmlns:a16="http://schemas.microsoft.com/office/drawing/2014/main" id="{B13D2AF2-498D-4ACB-B085-0FF86B88282F}"/>
              </a:ext>
            </a:extLst>
          </p:cNvPr>
          <p:cNvPicPr>
            <a:picLocks noChangeAspect="1"/>
          </p:cNvPicPr>
          <p:nvPr/>
        </p:nvPicPr>
        <p:blipFill>
          <a:blip r:embed="rId5"/>
          <a:stretch>
            <a:fillRect/>
          </a:stretch>
        </p:blipFill>
        <p:spPr>
          <a:xfrm>
            <a:off x="1151082" y="2876324"/>
            <a:ext cx="1428750" cy="1903932"/>
          </a:xfrm>
          <a:prstGeom prst="rect">
            <a:avLst/>
          </a:prstGeom>
        </p:spPr>
      </p:pic>
      <p:pic>
        <p:nvPicPr>
          <p:cNvPr id="12" name="Imagen 11">
            <a:extLst>
              <a:ext uri="{FF2B5EF4-FFF2-40B4-BE49-F238E27FC236}">
                <a16:creationId xmlns:a16="http://schemas.microsoft.com/office/drawing/2014/main" id="{20C9EA2D-AE90-4FA2-86AB-5CFE33573B34}"/>
              </a:ext>
            </a:extLst>
          </p:cNvPr>
          <p:cNvPicPr>
            <a:picLocks noChangeAspect="1"/>
          </p:cNvPicPr>
          <p:nvPr/>
        </p:nvPicPr>
        <p:blipFill>
          <a:blip r:embed="rId6"/>
          <a:stretch>
            <a:fillRect/>
          </a:stretch>
        </p:blipFill>
        <p:spPr>
          <a:xfrm>
            <a:off x="1499584" y="3527759"/>
            <a:ext cx="1428750" cy="1903932"/>
          </a:xfrm>
          <a:prstGeom prst="rect">
            <a:avLst/>
          </a:prstGeom>
        </p:spPr>
      </p:pic>
      <p:pic>
        <p:nvPicPr>
          <p:cNvPr id="13" name="Imagen 12">
            <a:extLst>
              <a:ext uri="{FF2B5EF4-FFF2-40B4-BE49-F238E27FC236}">
                <a16:creationId xmlns:a16="http://schemas.microsoft.com/office/drawing/2014/main" id="{1206006C-FCEA-4540-9AB1-37210A5ABE44}"/>
              </a:ext>
            </a:extLst>
          </p:cNvPr>
          <p:cNvPicPr>
            <a:picLocks noChangeAspect="1"/>
          </p:cNvPicPr>
          <p:nvPr/>
        </p:nvPicPr>
        <p:blipFill>
          <a:blip r:embed="rId7"/>
          <a:stretch>
            <a:fillRect/>
          </a:stretch>
        </p:blipFill>
        <p:spPr>
          <a:xfrm>
            <a:off x="436707" y="3707799"/>
            <a:ext cx="1428750" cy="1903932"/>
          </a:xfrm>
          <a:prstGeom prst="rect">
            <a:avLst/>
          </a:prstGeom>
        </p:spPr>
      </p:pic>
      <p:pic>
        <p:nvPicPr>
          <p:cNvPr id="14" name="Imagen 13">
            <a:extLst>
              <a:ext uri="{FF2B5EF4-FFF2-40B4-BE49-F238E27FC236}">
                <a16:creationId xmlns:a16="http://schemas.microsoft.com/office/drawing/2014/main" id="{774DEE82-C478-47DA-9AAC-804C41984D17}"/>
              </a:ext>
            </a:extLst>
          </p:cNvPr>
          <p:cNvPicPr>
            <a:picLocks noChangeAspect="1"/>
          </p:cNvPicPr>
          <p:nvPr/>
        </p:nvPicPr>
        <p:blipFill>
          <a:blip r:embed="rId8"/>
          <a:stretch>
            <a:fillRect/>
          </a:stretch>
        </p:blipFill>
        <p:spPr>
          <a:xfrm>
            <a:off x="5142009" y="3224453"/>
            <a:ext cx="1428750" cy="1885255"/>
          </a:xfrm>
          <a:prstGeom prst="rect">
            <a:avLst/>
          </a:prstGeom>
          <a:ln>
            <a:solidFill>
              <a:schemeClr val="tx1"/>
            </a:solidFill>
          </a:ln>
        </p:spPr>
      </p:pic>
      <p:grpSp>
        <p:nvGrpSpPr>
          <p:cNvPr id="17" name="Grupo 16">
            <a:extLst>
              <a:ext uri="{FF2B5EF4-FFF2-40B4-BE49-F238E27FC236}">
                <a16:creationId xmlns:a16="http://schemas.microsoft.com/office/drawing/2014/main" id="{562E3B37-14B6-4567-BD1B-88FA88210ECC}"/>
              </a:ext>
            </a:extLst>
          </p:cNvPr>
          <p:cNvGrpSpPr/>
          <p:nvPr/>
        </p:nvGrpSpPr>
        <p:grpSpPr>
          <a:xfrm>
            <a:off x="5543553" y="3572582"/>
            <a:ext cx="1317811" cy="1885255"/>
            <a:chOff x="4638675" y="338851"/>
            <a:chExt cx="4505325" cy="6000750"/>
          </a:xfrm>
        </p:grpSpPr>
        <p:pic>
          <p:nvPicPr>
            <p:cNvPr id="15" name="Imagen 14">
              <a:extLst>
                <a:ext uri="{FF2B5EF4-FFF2-40B4-BE49-F238E27FC236}">
                  <a16:creationId xmlns:a16="http://schemas.microsoft.com/office/drawing/2014/main" id="{87DA3CF3-6B40-4A2A-AFC9-460FEF56F719}"/>
                </a:ext>
              </a:extLst>
            </p:cNvPr>
            <p:cNvPicPr>
              <a:picLocks noChangeAspect="1"/>
            </p:cNvPicPr>
            <p:nvPr/>
          </p:nvPicPr>
          <p:blipFill>
            <a:blip r:embed="rId9"/>
            <a:stretch>
              <a:fillRect/>
            </a:stretch>
          </p:blipFill>
          <p:spPr>
            <a:xfrm>
              <a:off x="4638675" y="338851"/>
              <a:ext cx="4505325" cy="6000750"/>
            </a:xfrm>
            <a:prstGeom prst="rect">
              <a:avLst/>
            </a:prstGeom>
          </p:spPr>
        </p:pic>
        <p:pic>
          <p:nvPicPr>
            <p:cNvPr id="16" name="Imagen 15">
              <a:extLst>
                <a:ext uri="{FF2B5EF4-FFF2-40B4-BE49-F238E27FC236}">
                  <a16:creationId xmlns:a16="http://schemas.microsoft.com/office/drawing/2014/main" id="{AABE04DD-FB76-4BEE-BFD8-219FEE80C5EF}"/>
                </a:ext>
              </a:extLst>
            </p:cNvPr>
            <p:cNvPicPr>
              <a:picLocks noChangeAspect="1"/>
            </p:cNvPicPr>
            <p:nvPr/>
          </p:nvPicPr>
          <p:blipFill>
            <a:blip r:embed="rId10"/>
            <a:stretch>
              <a:fillRect/>
            </a:stretch>
          </p:blipFill>
          <p:spPr>
            <a:xfrm>
              <a:off x="4638675" y="3548775"/>
              <a:ext cx="2304116" cy="1085119"/>
            </a:xfrm>
            <a:prstGeom prst="rect">
              <a:avLst/>
            </a:prstGeom>
          </p:spPr>
        </p:pic>
      </p:grpSp>
      <p:grpSp>
        <p:nvGrpSpPr>
          <p:cNvPr id="24" name="Grupo 23">
            <a:extLst>
              <a:ext uri="{FF2B5EF4-FFF2-40B4-BE49-F238E27FC236}">
                <a16:creationId xmlns:a16="http://schemas.microsoft.com/office/drawing/2014/main" id="{76570F83-EFD3-4D19-A49C-20EA7DDD5EB8}"/>
              </a:ext>
            </a:extLst>
          </p:cNvPr>
          <p:cNvGrpSpPr/>
          <p:nvPr/>
        </p:nvGrpSpPr>
        <p:grpSpPr>
          <a:xfrm>
            <a:off x="6144374" y="2876324"/>
            <a:ext cx="1317811" cy="1885255"/>
            <a:chOff x="4350313" y="4125258"/>
            <a:chExt cx="1317811" cy="1885255"/>
          </a:xfrm>
        </p:grpSpPr>
        <p:sp>
          <p:nvSpPr>
            <p:cNvPr id="22" name="Rectángulo 21">
              <a:extLst>
                <a:ext uri="{FF2B5EF4-FFF2-40B4-BE49-F238E27FC236}">
                  <a16:creationId xmlns:a16="http://schemas.microsoft.com/office/drawing/2014/main" id="{69178B71-7591-416A-8E04-4E010E7F05C3}"/>
                </a:ext>
              </a:extLst>
            </p:cNvPr>
            <p:cNvSpPr/>
            <p:nvPr/>
          </p:nvSpPr>
          <p:spPr>
            <a:xfrm>
              <a:off x="4350313" y="4125258"/>
              <a:ext cx="1317811" cy="18852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0" name="CuadroTexto 19">
              <a:extLst>
                <a:ext uri="{FF2B5EF4-FFF2-40B4-BE49-F238E27FC236}">
                  <a16:creationId xmlns:a16="http://schemas.microsoft.com/office/drawing/2014/main" id="{71FAA867-EFA7-477B-AF6D-49C85AEDD365}"/>
                </a:ext>
              </a:extLst>
            </p:cNvPr>
            <p:cNvSpPr txBox="1"/>
            <p:nvPr/>
          </p:nvSpPr>
          <p:spPr>
            <a:xfrm>
              <a:off x="4513619" y="4242945"/>
              <a:ext cx="991195" cy="646331"/>
            </a:xfrm>
            <a:prstGeom prst="rect">
              <a:avLst/>
            </a:prstGeom>
            <a:noFill/>
          </p:spPr>
          <p:txBody>
            <a:bodyPr wrap="square" rtlCol="0">
              <a:spAutoFit/>
            </a:bodyPr>
            <a:lstStyle/>
            <a:p>
              <a:pPr algn="ctr"/>
              <a:r>
                <a:rPr lang="es-ES" sz="1200" dirty="0">
                  <a:latin typeface="Aharoni" panose="02010803020104030203" pitchFamily="2" charset="-79"/>
                  <a:cs typeface="Aharoni" panose="02010803020104030203" pitchFamily="2" charset="-79"/>
                </a:rPr>
                <a:t>CÓDIGO DE POLICÍA MARÍTIMA</a:t>
              </a:r>
              <a:endParaRPr lang="es-EC" sz="1200" dirty="0">
                <a:latin typeface="Aharoni" panose="02010803020104030203" pitchFamily="2" charset="-79"/>
                <a:cs typeface="Aharoni" panose="02010803020104030203" pitchFamily="2" charset="-79"/>
              </a:endParaRPr>
            </a:p>
          </p:txBody>
        </p:sp>
        <p:pic>
          <p:nvPicPr>
            <p:cNvPr id="23" name="Imagen 22">
              <a:extLst>
                <a:ext uri="{FF2B5EF4-FFF2-40B4-BE49-F238E27FC236}">
                  <a16:creationId xmlns:a16="http://schemas.microsoft.com/office/drawing/2014/main" id="{3ECF77BB-BBB8-4BF2-938F-B7132B5FC4E1}"/>
                </a:ext>
              </a:extLst>
            </p:cNvPr>
            <p:cNvPicPr>
              <a:picLocks noChangeAspect="1"/>
            </p:cNvPicPr>
            <p:nvPr/>
          </p:nvPicPr>
          <p:blipFill>
            <a:blip r:embed="rId11">
              <a:clrChange>
                <a:clrFrom>
                  <a:srgbClr val="000000"/>
                </a:clrFrom>
                <a:clrTo>
                  <a:srgbClr val="000000">
                    <a:alpha val="0"/>
                  </a:srgbClr>
                </a:clrTo>
              </a:clrChange>
            </a:blip>
            <a:stretch>
              <a:fillRect/>
            </a:stretch>
          </p:blipFill>
          <p:spPr>
            <a:xfrm>
              <a:off x="4757324" y="5097612"/>
              <a:ext cx="504827" cy="605792"/>
            </a:xfrm>
            <a:prstGeom prst="rect">
              <a:avLst/>
            </a:prstGeom>
          </p:spPr>
        </p:pic>
      </p:grpSp>
      <p:grpSp>
        <p:nvGrpSpPr>
          <p:cNvPr id="26" name="Grupo 25">
            <a:extLst>
              <a:ext uri="{FF2B5EF4-FFF2-40B4-BE49-F238E27FC236}">
                <a16:creationId xmlns:a16="http://schemas.microsoft.com/office/drawing/2014/main" id="{60992BEC-9C4D-45B7-BE69-9393DB101A53}"/>
              </a:ext>
            </a:extLst>
          </p:cNvPr>
          <p:cNvGrpSpPr/>
          <p:nvPr/>
        </p:nvGrpSpPr>
        <p:grpSpPr>
          <a:xfrm>
            <a:off x="6358596" y="3788481"/>
            <a:ext cx="1317811" cy="1885255"/>
            <a:chOff x="4399613" y="4471097"/>
            <a:chExt cx="1317811" cy="1885255"/>
          </a:xfrm>
        </p:grpSpPr>
        <p:grpSp>
          <p:nvGrpSpPr>
            <p:cNvPr id="27" name="Grupo 26">
              <a:extLst>
                <a:ext uri="{FF2B5EF4-FFF2-40B4-BE49-F238E27FC236}">
                  <a16:creationId xmlns:a16="http://schemas.microsoft.com/office/drawing/2014/main" id="{80EAFA9C-7C52-4A75-8F58-52D412F517D9}"/>
                </a:ext>
              </a:extLst>
            </p:cNvPr>
            <p:cNvGrpSpPr/>
            <p:nvPr/>
          </p:nvGrpSpPr>
          <p:grpSpPr>
            <a:xfrm>
              <a:off x="4399613" y="4471097"/>
              <a:ext cx="1317811" cy="1885255"/>
              <a:chOff x="4350313" y="4125258"/>
              <a:chExt cx="1317811" cy="1885255"/>
            </a:xfrm>
            <a:solidFill>
              <a:schemeClr val="accent3">
                <a:lumMod val="40000"/>
                <a:lumOff val="60000"/>
              </a:schemeClr>
            </a:solidFill>
          </p:grpSpPr>
          <p:sp>
            <p:nvSpPr>
              <p:cNvPr id="28" name="Rectángulo 27">
                <a:extLst>
                  <a:ext uri="{FF2B5EF4-FFF2-40B4-BE49-F238E27FC236}">
                    <a16:creationId xmlns:a16="http://schemas.microsoft.com/office/drawing/2014/main" id="{79EB478B-3E29-4B46-A8A9-D72EE582DF07}"/>
                  </a:ext>
                </a:extLst>
              </p:cNvPr>
              <p:cNvSpPr/>
              <p:nvPr/>
            </p:nvSpPr>
            <p:spPr>
              <a:xfrm>
                <a:off x="4350313" y="4125258"/>
                <a:ext cx="1317811" cy="188525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9" name="CuadroTexto 28">
                <a:extLst>
                  <a:ext uri="{FF2B5EF4-FFF2-40B4-BE49-F238E27FC236}">
                    <a16:creationId xmlns:a16="http://schemas.microsoft.com/office/drawing/2014/main" id="{B47B6F4C-CE31-453F-826D-13A5891B2486}"/>
                  </a:ext>
                </a:extLst>
              </p:cNvPr>
              <p:cNvSpPr txBox="1"/>
              <p:nvPr/>
            </p:nvSpPr>
            <p:spPr>
              <a:xfrm>
                <a:off x="4359094" y="4204758"/>
                <a:ext cx="1297078" cy="646331"/>
              </a:xfrm>
              <a:prstGeom prst="rect">
                <a:avLst/>
              </a:prstGeom>
              <a:grpFill/>
            </p:spPr>
            <p:txBody>
              <a:bodyPr wrap="square" rtlCol="0">
                <a:spAutoFit/>
              </a:bodyPr>
              <a:lstStyle/>
              <a:p>
                <a:pPr algn="ctr"/>
                <a:r>
                  <a:rPr lang="es-ES" sz="1200" dirty="0">
                    <a:latin typeface="Aharoni" panose="02010803020104030203" pitchFamily="2" charset="-79"/>
                    <a:cs typeface="Aharoni" panose="02010803020104030203" pitchFamily="2" charset="-79"/>
                  </a:rPr>
                  <a:t>LEY DE PESCA Y DESARROLLO PESQUERO</a:t>
                </a:r>
                <a:endParaRPr lang="es-EC" sz="1200" dirty="0">
                  <a:latin typeface="Aharoni" panose="02010803020104030203" pitchFamily="2" charset="-79"/>
                  <a:cs typeface="Aharoni" panose="02010803020104030203" pitchFamily="2" charset="-79"/>
                </a:endParaRPr>
              </a:p>
            </p:txBody>
          </p:sp>
        </p:grpSp>
        <p:pic>
          <p:nvPicPr>
            <p:cNvPr id="25" name="Imagen 24">
              <a:extLst>
                <a:ext uri="{FF2B5EF4-FFF2-40B4-BE49-F238E27FC236}">
                  <a16:creationId xmlns:a16="http://schemas.microsoft.com/office/drawing/2014/main" id="{F69816F1-5F84-49D4-B561-2EEDB2C6DA87}"/>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4495608" y="5509220"/>
              <a:ext cx="1125820" cy="306328"/>
            </a:xfrm>
            <a:prstGeom prst="rect">
              <a:avLst/>
            </a:prstGeom>
          </p:spPr>
        </p:pic>
      </p:grpSp>
      <p:grpSp>
        <p:nvGrpSpPr>
          <p:cNvPr id="32" name="Grupo 31">
            <a:extLst>
              <a:ext uri="{FF2B5EF4-FFF2-40B4-BE49-F238E27FC236}">
                <a16:creationId xmlns:a16="http://schemas.microsoft.com/office/drawing/2014/main" id="{45632739-4E18-4E5B-B2E1-82B4C0B3FD85}"/>
              </a:ext>
            </a:extLst>
          </p:cNvPr>
          <p:cNvGrpSpPr/>
          <p:nvPr/>
        </p:nvGrpSpPr>
        <p:grpSpPr>
          <a:xfrm>
            <a:off x="7026282" y="3146726"/>
            <a:ext cx="1317811" cy="1885255"/>
            <a:chOff x="1758659" y="2226598"/>
            <a:chExt cx="3048000" cy="4352925"/>
          </a:xfrm>
        </p:grpSpPr>
        <p:pic>
          <p:nvPicPr>
            <p:cNvPr id="31" name="Imagen 30">
              <a:extLst>
                <a:ext uri="{FF2B5EF4-FFF2-40B4-BE49-F238E27FC236}">
                  <a16:creationId xmlns:a16="http://schemas.microsoft.com/office/drawing/2014/main" id="{AC5345C6-B473-4FC1-8C83-DC570BAB4762}"/>
                </a:ext>
              </a:extLst>
            </p:cNvPr>
            <p:cNvPicPr>
              <a:picLocks noChangeAspect="1"/>
            </p:cNvPicPr>
            <p:nvPr/>
          </p:nvPicPr>
          <p:blipFill>
            <a:blip r:embed="rId13"/>
            <a:stretch>
              <a:fillRect/>
            </a:stretch>
          </p:blipFill>
          <p:spPr>
            <a:xfrm>
              <a:off x="1758659" y="2226598"/>
              <a:ext cx="3048000" cy="4352925"/>
            </a:xfrm>
            <a:prstGeom prst="rect">
              <a:avLst/>
            </a:prstGeom>
            <a:ln>
              <a:solidFill>
                <a:schemeClr val="tx1"/>
              </a:solidFill>
            </a:ln>
          </p:spPr>
        </p:pic>
        <p:sp>
          <p:nvSpPr>
            <p:cNvPr id="34" name="CuadroTexto 33">
              <a:extLst>
                <a:ext uri="{FF2B5EF4-FFF2-40B4-BE49-F238E27FC236}">
                  <a16:creationId xmlns:a16="http://schemas.microsoft.com/office/drawing/2014/main" id="{1A752962-9934-4C4E-9BBF-A1955A19B6EC}"/>
                </a:ext>
              </a:extLst>
            </p:cNvPr>
            <p:cNvSpPr txBox="1"/>
            <p:nvPr/>
          </p:nvSpPr>
          <p:spPr>
            <a:xfrm>
              <a:off x="1778969" y="4214216"/>
              <a:ext cx="3000046" cy="923827"/>
            </a:xfrm>
            <a:prstGeom prst="rect">
              <a:avLst/>
            </a:prstGeom>
            <a:solidFill>
              <a:schemeClr val="bg1"/>
            </a:solidFill>
            <a:ln>
              <a:noFill/>
            </a:ln>
          </p:spPr>
          <p:txBody>
            <a:bodyPr wrap="square" rtlCol="0">
              <a:spAutoFit/>
            </a:bodyPr>
            <a:lstStyle/>
            <a:p>
              <a:pPr algn="ctr"/>
              <a:r>
                <a:rPr lang="es-ES" sz="1000" dirty="0">
                  <a:latin typeface="Aharoni" panose="02010803020104030203" pitchFamily="2" charset="-79"/>
                  <a:cs typeface="Aharoni" panose="02010803020104030203" pitchFamily="2" charset="-79"/>
                </a:rPr>
                <a:t>LEY DE GESTIÓN AMBIENTAL</a:t>
              </a:r>
              <a:endParaRPr lang="es-EC" sz="1000" dirty="0">
                <a:latin typeface="Aharoni" panose="02010803020104030203" pitchFamily="2" charset="-79"/>
                <a:cs typeface="Aharoni" panose="02010803020104030203" pitchFamily="2" charset="-79"/>
              </a:endParaRPr>
            </a:p>
          </p:txBody>
        </p:sp>
      </p:grpSp>
      <p:grpSp>
        <p:nvGrpSpPr>
          <p:cNvPr id="36" name="Grupo 35">
            <a:extLst>
              <a:ext uri="{FF2B5EF4-FFF2-40B4-BE49-F238E27FC236}">
                <a16:creationId xmlns:a16="http://schemas.microsoft.com/office/drawing/2014/main" id="{3E8BEADF-9562-42AB-BDBF-EB4C1B03310A}"/>
              </a:ext>
            </a:extLst>
          </p:cNvPr>
          <p:cNvGrpSpPr/>
          <p:nvPr/>
        </p:nvGrpSpPr>
        <p:grpSpPr>
          <a:xfrm>
            <a:off x="7427194" y="3596661"/>
            <a:ext cx="1317811" cy="1885255"/>
            <a:chOff x="1758659" y="2226598"/>
            <a:chExt cx="3048000" cy="4352925"/>
          </a:xfrm>
        </p:grpSpPr>
        <p:pic>
          <p:nvPicPr>
            <p:cNvPr id="37" name="Imagen 36">
              <a:extLst>
                <a:ext uri="{FF2B5EF4-FFF2-40B4-BE49-F238E27FC236}">
                  <a16:creationId xmlns:a16="http://schemas.microsoft.com/office/drawing/2014/main" id="{1326E4B9-06E5-45CE-B173-78791A97929B}"/>
                </a:ext>
              </a:extLst>
            </p:cNvPr>
            <p:cNvPicPr>
              <a:picLocks noChangeAspect="1"/>
            </p:cNvPicPr>
            <p:nvPr/>
          </p:nvPicPr>
          <p:blipFill>
            <a:blip r:embed="rId13">
              <a:duotone>
                <a:prstClr val="black"/>
                <a:schemeClr val="accent1">
                  <a:tint val="45000"/>
                  <a:satMod val="400000"/>
                </a:schemeClr>
              </a:duotone>
            </a:blip>
            <a:stretch>
              <a:fillRect/>
            </a:stretch>
          </p:blipFill>
          <p:spPr>
            <a:xfrm>
              <a:off x="1758659" y="2226598"/>
              <a:ext cx="3048000" cy="4352925"/>
            </a:xfrm>
            <a:prstGeom prst="rect">
              <a:avLst/>
            </a:prstGeom>
            <a:ln>
              <a:solidFill>
                <a:schemeClr val="tx1"/>
              </a:solidFill>
            </a:ln>
          </p:spPr>
        </p:pic>
        <p:sp>
          <p:nvSpPr>
            <p:cNvPr id="38" name="CuadroTexto 37">
              <a:extLst>
                <a:ext uri="{FF2B5EF4-FFF2-40B4-BE49-F238E27FC236}">
                  <a16:creationId xmlns:a16="http://schemas.microsoft.com/office/drawing/2014/main" id="{6BE9C769-7F96-40BB-BE1D-A0B6EFCB9597}"/>
                </a:ext>
              </a:extLst>
            </p:cNvPr>
            <p:cNvSpPr txBox="1"/>
            <p:nvPr/>
          </p:nvSpPr>
          <p:spPr>
            <a:xfrm>
              <a:off x="1786303" y="3585829"/>
              <a:ext cx="3000046" cy="1634460"/>
            </a:xfrm>
            <a:prstGeom prst="rect">
              <a:avLst/>
            </a:prstGeom>
            <a:solidFill>
              <a:schemeClr val="tx2">
                <a:lumMod val="40000"/>
                <a:lumOff val="60000"/>
              </a:schemeClr>
            </a:solidFill>
            <a:ln>
              <a:noFill/>
            </a:ln>
          </p:spPr>
          <p:txBody>
            <a:bodyPr wrap="square" rtlCol="0">
              <a:spAutoFit/>
            </a:bodyPr>
            <a:lstStyle/>
            <a:p>
              <a:pPr algn="ctr"/>
              <a:r>
                <a:rPr lang="es-ES" sz="1000" dirty="0">
                  <a:latin typeface="Aharoni" panose="02010803020104030203" pitchFamily="2" charset="-79"/>
                  <a:cs typeface="Aharoni" panose="02010803020104030203" pitchFamily="2" charset="-79"/>
                </a:rPr>
                <a:t>LEY DE SEGURIDAD PÚBLICA Y DEL ESTADO</a:t>
              </a:r>
              <a:endParaRPr lang="es-EC" sz="1000" dirty="0">
                <a:latin typeface="Aharoni" panose="02010803020104030203" pitchFamily="2" charset="-79"/>
                <a:cs typeface="Aharoni" panose="02010803020104030203" pitchFamily="2" charset="-79"/>
              </a:endParaRPr>
            </a:p>
          </p:txBody>
        </p:sp>
      </p:grpSp>
      <p:grpSp>
        <p:nvGrpSpPr>
          <p:cNvPr id="39" name="Grupo 38">
            <a:extLst>
              <a:ext uri="{FF2B5EF4-FFF2-40B4-BE49-F238E27FC236}">
                <a16:creationId xmlns:a16="http://schemas.microsoft.com/office/drawing/2014/main" id="{306375C8-8E10-46C0-AF8E-5FFA4E7F89AF}"/>
              </a:ext>
            </a:extLst>
          </p:cNvPr>
          <p:cNvGrpSpPr/>
          <p:nvPr/>
        </p:nvGrpSpPr>
        <p:grpSpPr>
          <a:xfrm>
            <a:off x="6496427" y="3494855"/>
            <a:ext cx="1317811" cy="1885255"/>
            <a:chOff x="4745798" y="4545858"/>
            <a:chExt cx="1317811" cy="1885255"/>
          </a:xfrm>
        </p:grpSpPr>
        <p:grpSp>
          <p:nvGrpSpPr>
            <p:cNvPr id="40" name="Grupo 39">
              <a:extLst>
                <a:ext uri="{FF2B5EF4-FFF2-40B4-BE49-F238E27FC236}">
                  <a16:creationId xmlns:a16="http://schemas.microsoft.com/office/drawing/2014/main" id="{5CEF9FAF-C98A-47C1-A2B5-7663170CB2B3}"/>
                </a:ext>
              </a:extLst>
            </p:cNvPr>
            <p:cNvGrpSpPr/>
            <p:nvPr/>
          </p:nvGrpSpPr>
          <p:grpSpPr>
            <a:xfrm>
              <a:off x="4745798" y="4545858"/>
              <a:ext cx="1317811" cy="1885255"/>
              <a:chOff x="1758659" y="2226598"/>
              <a:chExt cx="3048000" cy="4352925"/>
            </a:xfrm>
          </p:grpSpPr>
          <p:pic>
            <p:nvPicPr>
              <p:cNvPr id="41" name="Imagen 40">
                <a:extLst>
                  <a:ext uri="{FF2B5EF4-FFF2-40B4-BE49-F238E27FC236}">
                    <a16:creationId xmlns:a16="http://schemas.microsoft.com/office/drawing/2014/main" id="{C222AAC0-1665-4661-B2C6-9081DF4AA38D}"/>
                  </a:ext>
                </a:extLst>
              </p:cNvPr>
              <p:cNvPicPr>
                <a:picLocks noChangeAspect="1"/>
              </p:cNvPicPr>
              <p:nvPr/>
            </p:nvPicPr>
            <p:blipFill>
              <a:blip r:embed="rId13"/>
              <a:stretch>
                <a:fillRect/>
              </a:stretch>
            </p:blipFill>
            <p:spPr>
              <a:xfrm>
                <a:off x="1758659" y="2226598"/>
                <a:ext cx="3048000" cy="4352925"/>
              </a:xfrm>
              <a:prstGeom prst="rect">
                <a:avLst/>
              </a:prstGeom>
              <a:ln>
                <a:solidFill>
                  <a:schemeClr val="tx1"/>
                </a:solidFill>
              </a:ln>
            </p:spPr>
          </p:pic>
          <p:sp>
            <p:nvSpPr>
              <p:cNvPr id="42" name="CuadroTexto 41">
                <a:extLst>
                  <a:ext uri="{FF2B5EF4-FFF2-40B4-BE49-F238E27FC236}">
                    <a16:creationId xmlns:a16="http://schemas.microsoft.com/office/drawing/2014/main" id="{79C398F8-8543-45D2-9AA0-F4C92A386242}"/>
                  </a:ext>
                </a:extLst>
              </p:cNvPr>
              <p:cNvSpPr txBox="1"/>
              <p:nvPr/>
            </p:nvSpPr>
            <p:spPr>
              <a:xfrm>
                <a:off x="1778966" y="4463858"/>
                <a:ext cx="3000046" cy="923827"/>
              </a:xfrm>
              <a:prstGeom prst="rect">
                <a:avLst/>
              </a:prstGeom>
              <a:solidFill>
                <a:schemeClr val="bg1"/>
              </a:solidFill>
              <a:ln>
                <a:noFill/>
              </a:ln>
            </p:spPr>
            <p:txBody>
              <a:bodyPr wrap="square" rtlCol="0">
                <a:spAutoFit/>
              </a:bodyPr>
              <a:lstStyle/>
              <a:p>
                <a:pPr algn="ctr"/>
                <a:r>
                  <a:rPr lang="es-ES" sz="1000" dirty="0">
                    <a:latin typeface="Aharoni" panose="02010803020104030203" pitchFamily="2" charset="-79"/>
                    <a:cs typeface="Aharoni" panose="02010803020104030203" pitchFamily="2" charset="-79"/>
                  </a:rPr>
                  <a:t>DECRETO EJECUTIVO</a:t>
                </a:r>
                <a:endParaRPr lang="es-EC" sz="1000" dirty="0">
                  <a:latin typeface="Aharoni" panose="02010803020104030203" pitchFamily="2" charset="-79"/>
                  <a:cs typeface="Aharoni" panose="02010803020104030203" pitchFamily="2" charset="-79"/>
                </a:endParaRPr>
              </a:p>
            </p:txBody>
          </p:sp>
        </p:grpSp>
        <p:pic>
          <p:nvPicPr>
            <p:cNvPr id="35" name="Imagen 34">
              <a:extLst>
                <a:ext uri="{FF2B5EF4-FFF2-40B4-BE49-F238E27FC236}">
                  <a16:creationId xmlns:a16="http://schemas.microsoft.com/office/drawing/2014/main" id="{43FD20A0-864B-4037-944C-5ABF58D014D5}"/>
                </a:ext>
              </a:extLst>
            </p:cNvPr>
            <p:cNvPicPr>
              <a:picLocks noChangeAspect="1"/>
            </p:cNvPicPr>
            <p:nvPr/>
          </p:nvPicPr>
          <p:blipFill>
            <a:blip r:embed="rId14"/>
            <a:stretch>
              <a:fillRect/>
            </a:stretch>
          </p:blipFill>
          <p:spPr>
            <a:xfrm>
              <a:off x="4941811" y="4565872"/>
              <a:ext cx="922613" cy="922613"/>
            </a:xfrm>
            <a:prstGeom prst="rect">
              <a:avLst/>
            </a:prstGeom>
          </p:spPr>
        </p:pic>
      </p:grpSp>
      <p:sp>
        <p:nvSpPr>
          <p:cNvPr id="45" name="Rectangle 8">
            <a:extLst>
              <a:ext uri="{FF2B5EF4-FFF2-40B4-BE49-F238E27FC236}">
                <a16:creationId xmlns:a16="http://schemas.microsoft.com/office/drawing/2014/main" id="{0897DC65-1B96-4181-AF81-FE37F95875A8}"/>
              </a:ext>
            </a:extLst>
          </p:cNvPr>
          <p:cNvSpPr/>
          <p:nvPr/>
        </p:nvSpPr>
        <p:spPr>
          <a:xfrm>
            <a:off x="5142009" y="5822621"/>
            <a:ext cx="3533884"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Legislación Nacional</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6" name="Rectangle 8">
            <a:extLst>
              <a:ext uri="{FF2B5EF4-FFF2-40B4-BE49-F238E27FC236}">
                <a16:creationId xmlns:a16="http://schemas.microsoft.com/office/drawing/2014/main" id="{9AB14B9A-60F4-4696-9FC6-E42D7B4B715B}"/>
              </a:ext>
            </a:extLst>
          </p:cNvPr>
          <p:cNvSpPr/>
          <p:nvPr/>
        </p:nvSpPr>
        <p:spPr>
          <a:xfrm>
            <a:off x="40111" y="5877719"/>
            <a:ext cx="3533884"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Legislación Internacional</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custDataLst>
      <p:tags r:id="rId1"/>
    </p:custDataLst>
    <p:extLst>
      <p:ext uri="{BB962C8B-B14F-4D97-AF65-F5344CB8AC3E}">
        <p14:creationId xmlns:p14="http://schemas.microsoft.com/office/powerpoint/2010/main" val="189635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500" fill="hold"/>
                                        <p:tgtEl>
                                          <p:spTgt spid="36"/>
                                        </p:tgtEl>
                                        <p:attrNameLst>
                                          <p:attrName>ppt_x</p:attrName>
                                        </p:attrNameLst>
                                      </p:cBhvr>
                                      <p:tavLst>
                                        <p:tav tm="0">
                                          <p:val>
                                            <p:strVal val="#ppt_x"/>
                                          </p:val>
                                        </p:tav>
                                        <p:tav tm="100000">
                                          <p:val>
                                            <p:strVal val="#ppt_x"/>
                                          </p:val>
                                        </p:tav>
                                      </p:tavLst>
                                    </p:anim>
                                    <p:anim calcmode="lin" valueType="num">
                                      <p:cBhvr additive="base">
                                        <p:cTn id="7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additive="base">
                                        <p:cTn id="79" dur="500" fill="hold"/>
                                        <p:tgtEl>
                                          <p:spTgt spid="39"/>
                                        </p:tgtEl>
                                        <p:attrNameLst>
                                          <p:attrName>ppt_x</p:attrName>
                                        </p:attrNameLst>
                                      </p:cBhvr>
                                      <p:tavLst>
                                        <p:tav tm="0">
                                          <p:val>
                                            <p:strVal val="#ppt_x"/>
                                          </p:val>
                                        </p:tav>
                                        <p:tav tm="100000">
                                          <p:val>
                                            <p:strVal val="#ppt_x"/>
                                          </p:val>
                                        </p:tav>
                                      </p:tavLst>
                                    </p:anim>
                                    <p:anim calcmode="lin" valueType="num">
                                      <p:cBhvr additive="base">
                                        <p:cTn id="8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6ED34E8-4915-4324-8C40-0AD638AB95B3}"/>
              </a:ext>
            </a:extLst>
          </p:cNvPr>
          <p:cNvSpPr>
            <a:spLocks noGrp="1"/>
          </p:cNvSpPr>
          <p:nvPr>
            <p:ph type="sldNum" sz="quarter" idx="12"/>
          </p:nvPr>
        </p:nvSpPr>
        <p:spPr/>
        <p:txBody>
          <a:bodyPr/>
          <a:lstStyle/>
          <a:p>
            <a:fld id="{B8E02949-4CF0-41F9-868E-9DB81E933003}" type="slidenum">
              <a:rPr lang="es-EC" smtClean="0">
                <a:solidFill>
                  <a:prstClr val="black">
                    <a:tint val="75000"/>
                  </a:prstClr>
                </a:solidFill>
              </a:rPr>
              <a:pPr/>
              <a:t>18</a:t>
            </a:fld>
            <a:endParaRPr lang="es-EC">
              <a:solidFill>
                <a:prstClr val="black">
                  <a:tint val="75000"/>
                </a:prstClr>
              </a:solidFill>
            </a:endParaRPr>
          </a:p>
        </p:txBody>
      </p:sp>
      <p:sp>
        <p:nvSpPr>
          <p:cNvPr id="3" name="Rectángulo 2">
            <a:extLst>
              <a:ext uri="{FF2B5EF4-FFF2-40B4-BE49-F238E27FC236}">
                <a16:creationId xmlns:a16="http://schemas.microsoft.com/office/drawing/2014/main" id="{CCCAE1E1-EE25-43E4-81E7-00ADA45D017D}"/>
              </a:ext>
            </a:extLst>
          </p:cNvPr>
          <p:cNvSpPr/>
          <p:nvPr/>
        </p:nvSpPr>
        <p:spPr>
          <a:xfrm>
            <a:off x="1229679" y="986142"/>
            <a:ext cx="7548282" cy="400110"/>
          </a:xfrm>
          <a:prstGeom prst="rect">
            <a:avLst/>
          </a:prstGeom>
          <a:solidFill>
            <a:schemeClr val="accent1"/>
          </a:solidFill>
        </p:spPr>
        <p:txBody>
          <a:bodyPr wrap="square" rtlCol="0">
            <a:spAutoFit/>
          </a:bodyPr>
          <a:lstStyle/>
          <a:p>
            <a:pPr algn="ctr" defTabSz="685800" fontAlgn="base">
              <a:spcAft>
                <a:spcPct val="0"/>
              </a:spcAft>
            </a:pPr>
            <a:r>
              <a:rPr lang="es-ES" sz="2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VARIABLES Y PREGUNTAS DE INVESTIGACIÓN</a:t>
            </a:r>
            <a:endParaRPr lang="es-EC" sz="2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graphicFrame>
        <p:nvGraphicFramePr>
          <p:cNvPr id="8" name="Diagrama 7">
            <a:extLst>
              <a:ext uri="{FF2B5EF4-FFF2-40B4-BE49-F238E27FC236}">
                <a16:creationId xmlns:a16="http://schemas.microsoft.com/office/drawing/2014/main" id="{0B64E9C7-A12F-44DA-9D07-25227BB25BEB}"/>
              </a:ext>
            </a:extLst>
          </p:cNvPr>
          <p:cNvGraphicFramePr/>
          <p:nvPr>
            <p:extLst>
              <p:ext uri="{D42A27DB-BD31-4B8C-83A1-F6EECF244321}">
                <p14:modId xmlns:p14="http://schemas.microsoft.com/office/powerpoint/2010/main" val="3028290330"/>
              </p:ext>
            </p:extLst>
          </p:nvPr>
        </p:nvGraphicFramePr>
        <p:xfrm>
          <a:off x="3544047" y="1435838"/>
          <a:ext cx="5671672" cy="5187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ángulo 8">
            <a:extLst>
              <a:ext uri="{FF2B5EF4-FFF2-40B4-BE49-F238E27FC236}">
                <a16:creationId xmlns:a16="http://schemas.microsoft.com/office/drawing/2014/main" id="{FC1F6EB9-F950-4FC3-929F-BD820DC9E51B}"/>
              </a:ext>
            </a:extLst>
          </p:cNvPr>
          <p:cNvSpPr/>
          <p:nvPr/>
        </p:nvSpPr>
        <p:spPr>
          <a:xfrm>
            <a:off x="339947" y="1970054"/>
            <a:ext cx="2821606" cy="369332"/>
          </a:xfrm>
          <a:prstGeom prst="rect">
            <a:avLst/>
          </a:prstGeom>
          <a:noFill/>
        </p:spPr>
        <p:txBody>
          <a:bodyPr wrap="square" rtlCol="0">
            <a:spAutoFit/>
          </a:bodyPr>
          <a:lstStyle/>
          <a:p>
            <a:pPr algn="ctr" defTabSz="685800" fontAlgn="base">
              <a:spcAft>
                <a:spcPct val="0"/>
              </a:spcAft>
            </a:pPr>
            <a:r>
              <a:rPr lang="es-ES_tradnl"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Variable independiente</a:t>
            </a:r>
            <a:endPar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0" name="Rectángulo 9">
            <a:extLst>
              <a:ext uri="{FF2B5EF4-FFF2-40B4-BE49-F238E27FC236}">
                <a16:creationId xmlns:a16="http://schemas.microsoft.com/office/drawing/2014/main" id="{31C01592-90EC-482F-B54F-513C59DB32AE}"/>
              </a:ext>
            </a:extLst>
          </p:cNvPr>
          <p:cNvSpPr/>
          <p:nvPr/>
        </p:nvSpPr>
        <p:spPr>
          <a:xfrm>
            <a:off x="206323" y="2461646"/>
            <a:ext cx="2955230" cy="646331"/>
          </a:xfrm>
          <a:prstGeom prst="rect">
            <a:avLst/>
          </a:prstGeom>
          <a:solidFill>
            <a:schemeClr val="accent1"/>
          </a:solidFill>
          <a:ln>
            <a:solidFill>
              <a:schemeClr val="accent1"/>
            </a:solidFill>
          </a:ln>
        </p:spPr>
        <p:txBody>
          <a:bodyPr wrap="square" rtlCol="0">
            <a:spAutoFit/>
          </a:bodyPr>
          <a:lstStyle/>
          <a:p>
            <a:pPr algn="ctr" defTabSz="685800" fontAlgn="base">
              <a:spcAft>
                <a:spcPct val="0"/>
              </a:spcAft>
            </a:pPr>
            <a:r>
              <a:rPr lang="es-ES_tradnl"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El empleo de Zonas Marítimas de Interés</a:t>
            </a:r>
            <a:endParaRPr lang="es-EC"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1" name="Rectángulo 10">
            <a:extLst>
              <a:ext uri="{FF2B5EF4-FFF2-40B4-BE49-F238E27FC236}">
                <a16:creationId xmlns:a16="http://schemas.microsoft.com/office/drawing/2014/main" id="{A3B7DADC-CB4A-4046-B939-E37623F71661}"/>
              </a:ext>
            </a:extLst>
          </p:cNvPr>
          <p:cNvSpPr/>
          <p:nvPr/>
        </p:nvSpPr>
        <p:spPr>
          <a:xfrm>
            <a:off x="339947" y="3844960"/>
            <a:ext cx="2606804" cy="369332"/>
          </a:xfrm>
          <a:prstGeom prst="rect">
            <a:avLst/>
          </a:prstGeom>
          <a:noFill/>
        </p:spPr>
        <p:txBody>
          <a:bodyPr wrap="square" rtlCol="0">
            <a:spAutoFit/>
          </a:bodyPr>
          <a:lstStyle/>
          <a:p>
            <a:pPr algn="ctr" defTabSz="685800" fontAlgn="base">
              <a:spcAft>
                <a:spcPct val="0"/>
              </a:spcAft>
            </a:pPr>
            <a:r>
              <a:rPr lang="es-ES_tradnl"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Variable dependiente</a:t>
            </a:r>
            <a:endPar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2" name="Rectángulo 11">
            <a:extLst>
              <a:ext uri="{FF2B5EF4-FFF2-40B4-BE49-F238E27FC236}">
                <a16:creationId xmlns:a16="http://schemas.microsoft.com/office/drawing/2014/main" id="{663842EE-A81B-4013-9585-22CA553BE2DD}"/>
              </a:ext>
            </a:extLst>
          </p:cNvPr>
          <p:cNvSpPr/>
          <p:nvPr/>
        </p:nvSpPr>
        <p:spPr>
          <a:xfrm>
            <a:off x="206323" y="4360777"/>
            <a:ext cx="2955230" cy="1754326"/>
          </a:xfrm>
          <a:prstGeom prst="rect">
            <a:avLst/>
          </a:prstGeom>
          <a:solidFill>
            <a:schemeClr val="accent1"/>
          </a:solidFill>
          <a:ln>
            <a:solidFill>
              <a:schemeClr val="accent1"/>
            </a:solidFill>
          </a:ln>
        </p:spPr>
        <p:txBody>
          <a:bodyPr wrap="square" rtlCol="0">
            <a:spAutoFit/>
          </a:bodyPr>
          <a:lstStyle/>
          <a:p>
            <a:pPr algn="just" defTabSz="685800" fontAlgn="base">
              <a:spcAft>
                <a:spcPct val="0"/>
              </a:spcAft>
            </a:pPr>
            <a:r>
              <a:rPr lang="es-EC"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La efectividad de las acciones que debe llevar a cabo la Armada del Ecuador en su contribución al pleno ejercicio del mar.</a:t>
            </a:r>
          </a:p>
        </p:txBody>
      </p:sp>
    </p:spTree>
    <p:custDataLst>
      <p:tags r:id="rId1"/>
    </p:custDataLst>
    <p:extLst>
      <p:ext uri="{BB962C8B-B14F-4D97-AF65-F5344CB8AC3E}">
        <p14:creationId xmlns:p14="http://schemas.microsoft.com/office/powerpoint/2010/main" val="241213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7684561-9E74-4EE9-941C-EFE670B81C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E02949-4CF0-41F9-868E-9DB81E933003}" type="slidenum">
              <a:rPr kumimoji="0" lang="es-EC"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s-EC"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6 CuadroTexto">
            <a:extLst>
              <a:ext uri="{FF2B5EF4-FFF2-40B4-BE49-F238E27FC236}">
                <a16:creationId xmlns:a16="http://schemas.microsoft.com/office/drawing/2014/main" id="{26A1B1A1-D687-4CE5-A835-5220658EFCAA}"/>
              </a:ext>
            </a:extLst>
          </p:cNvPr>
          <p:cNvSpPr txBox="1"/>
          <p:nvPr/>
        </p:nvSpPr>
        <p:spPr>
          <a:xfrm>
            <a:off x="337469" y="1705867"/>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INTRODUCCIÓN</a:t>
            </a:r>
          </a:p>
        </p:txBody>
      </p:sp>
      <p:sp>
        <p:nvSpPr>
          <p:cNvPr id="4" name="9 CuadroTexto">
            <a:extLst>
              <a:ext uri="{FF2B5EF4-FFF2-40B4-BE49-F238E27FC236}">
                <a16:creationId xmlns:a16="http://schemas.microsoft.com/office/drawing/2014/main" id="{1DDF9A7E-FDAE-4842-ADA0-0F8D705BF2F8}"/>
              </a:ext>
            </a:extLst>
          </p:cNvPr>
          <p:cNvSpPr txBox="1"/>
          <p:nvPr/>
        </p:nvSpPr>
        <p:spPr>
          <a:xfrm>
            <a:off x="2128300" y="2117930"/>
            <a:ext cx="3237356"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Propósito</a:t>
            </a:r>
          </a:p>
        </p:txBody>
      </p:sp>
      <p:sp>
        <p:nvSpPr>
          <p:cNvPr id="5" name="8 CuadroTexto">
            <a:extLst>
              <a:ext uri="{FF2B5EF4-FFF2-40B4-BE49-F238E27FC236}">
                <a16:creationId xmlns:a16="http://schemas.microsoft.com/office/drawing/2014/main" id="{0E330BD5-7C68-4E13-9F77-FB1BAE3DD444}"/>
              </a:ext>
            </a:extLst>
          </p:cNvPr>
          <p:cNvSpPr txBox="1"/>
          <p:nvPr/>
        </p:nvSpPr>
        <p:spPr>
          <a:xfrm>
            <a:off x="337469" y="2723584"/>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EL PROBLEMA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6" name="8 CuadroTexto">
            <a:extLst>
              <a:ext uri="{FF2B5EF4-FFF2-40B4-BE49-F238E27FC236}">
                <a16:creationId xmlns:a16="http://schemas.microsoft.com/office/drawing/2014/main" id="{71736859-AF51-45C2-8D79-FB8ED93841CD}"/>
              </a:ext>
            </a:extLst>
          </p:cNvPr>
          <p:cNvSpPr txBox="1"/>
          <p:nvPr/>
        </p:nvSpPr>
        <p:spPr>
          <a:xfrm>
            <a:off x="2137146" y="3135647"/>
            <a:ext cx="3240883"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defPPr>
              <a:defRPr lang="es-PE"/>
            </a:defPPr>
            <a:lvl1pPr algn="just" defTabSz="342900" fontAlgn="auto">
              <a:spcBef>
                <a:spcPts val="0"/>
              </a:spcBef>
              <a:spcAft>
                <a:spcPts val="0"/>
              </a:spcAft>
              <a:defRPr sz="1800" i="1">
                <a:solidFill>
                  <a:prstClr val="black"/>
                </a:solidFill>
                <a:effectLst>
                  <a:outerShdw blurRad="38100" dist="38100" dir="2700000" algn="tl">
                    <a:srgbClr val="000000">
                      <a:alpha val="43137"/>
                    </a:srgbClr>
                  </a:outerShdw>
                </a:effectLst>
                <a:latin typeface="Calibri"/>
              </a:defRPr>
            </a:lvl1p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Justificación</a:t>
            </a:r>
            <a:endPar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7" name="8 CuadroTexto">
            <a:extLst>
              <a:ext uri="{FF2B5EF4-FFF2-40B4-BE49-F238E27FC236}">
                <a16:creationId xmlns:a16="http://schemas.microsoft.com/office/drawing/2014/main" id="{0FA3BAFC-E6D6-4A3D-9E42-0FEEEE5F82EF}"/>
              </a:ext>
            </a:extLst>
          </p:cNvPr>
          <p:cNvSpPr txBox="1"/>
          <p:nvPr/>
        </p:nvSpPr>
        <p:spPr>
          <a:xfrm>
            <a:off x="2137145" y="3586504"/>
            <a:ext cx="3240883"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defPPr>
              <a:defRPr lang="es-PE"/>
            </a:defPPr>
            <a:lvl1pPr algn="just" defTabSz="342900" fontAlgn="auto">
              <a:spcBef>
                <a:spcPts val="0"/>
              </a:spcBef>
              <a:spcAft>
                <a:spcPts val="0"/>
              </a:spcAft>
              <a:defRPr sz="1800" i="1">
                <a:solidFill>
                  <a:prstClr val="black"/>
                </a:solidFill>
                <a:effectLst>
                  <a:outerShdw blurRad="38100" dist="38100" dir="2700000" algn="tl">
                    <a:srgbClr val="000000">
                      <a:alpha val="43137"/>
                    </a:srgbClr>
                  </a:outerShdw>
                </a:effectLst>
                <a:latin typeface="Calibri"/>
              </a:defRPr>
            </a:lvl1p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Objetivos</a:t>
            </a:r>
          </a:p>
        </p:txBody>
      </p:sp>
      <p:pic>
        <p:nvPicPr>
          <p:cNvPr id="11" name="Imagen 10">
            <a:extLst>
              <a:ext uri="{FF2B5EF4-FFF2-40B4-BE49-F238E27FC236}">
                <a16:creationId xmlns:a16="http://schemas.microsoft.com/office/drawing/2014/main" id="{9B18C478-03CA-46BE-96C3-03C2D24A9ECF}"/>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974211">
            <a:off x="-326427" y="169414"/>
            <a:ext cx="3057347" cy="2036193"/>
          </a:xfrm>
          <a:prstGeom prst="rect">
            <a:avLst/>
          </a:prstGeom>
        </p:spPr>
      </p:pic>
      <p:sp>
        <p:nvSpPr>
          <p:cNvPr id="14" name="8 CuadroTexto">
            <a:extLst>
              <a:ext uri="{FF2B5EF4-FFF2-40B4-BE49-F238E27FC236}">
                <a16:creationId xmlns:a16="http://schemas.microsoft.com/office/drawing/2014/main" id="{DDF763B0-02F2-4B14-B0A9-33109E6D4991}"/>
              </a:ext>
            </a:extLst>
          </p:cNvPr>
          <p:cNvSpPr txBox="1"/>
          <p:nvPr/>
        </p:nvSpPr>
        <p:spPr>
          <a:xfrm>
            <a:off x="337469" y="4102113"/>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MARCO DE REFERENCIA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5" name="8 CuadroTexto">
            <a:extLst>
              <a:ext uri="{FF2B5EF4-FFF2-40B4-BE49-F238E27FC236}">
                <a16:creationId xmlns:a16="http://schemas.microsoft.com/office/drawing/2014/main" id="{9CB534B8-785B-4053-877A-01F51177E118}"/>
              </a:ext>
            </a:extLst>
          </p:cNvPr>
          <p:cNvSpPr txBox="1"/>
          <p:nvPr/>
        </p:nvSpPr>
        <p:spPr>
          <a:xfrm>
            <a:off x="337469" y="4617722"/>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METODOLOGÍA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6" name="8 CuadroTexto">
            <a:extLst>
              <a:ext uri="{FF2B5EF4-FFF2-40B4-BE49-F238E27FC236}">
                <a16:creationId xmlns:a16="http://schemas.microsoft.com/office/drawing/2014/main" id="{7477FB5A-345A-4CC4-9975-A2B0A79FA0E5}"/>
              </a:ext>
            </a:extLst>
          </p:cNvPr>
          <p:cNvSpPr txBox="1"/>
          <p:nvPr/>
        </p:nvSpPr>
        <p:spPr>
          <a:xfrm>
            <a:off x="325096" y="5094565"/>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ANÁLISIS Y RESULTADOS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7" name="8 CuadroTexto">
            <a:extLst>
              <a:ext uri="{FF2B5EF4-FFF2-40B4-BE49-F238E27FC236}">
                <a16:creationId xmlns:a16="http://schemas.microsoft.com/office/drawing/2014/main" id="{6946D9F3-BA95-453F-8309-68B14F7CE289}"/>
              </a:ext>
            </a:extLst>
          </p:cNvPr>
          <p:cNvSpPr txBox="1"/>
          <p:nvPr/>
        </p:nvSpPr>
        <p:spPr>
          <a:xfrm>
            <a:off x="337469" y="5571408"/>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PROPUESTA. ZONIFICACIÓN DEL MAR DE INTERÉS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pic>
        <p:nvPicPr>
          <p:cNvPr id="1026" name="Picture 2" descr="Resultado de imagen para mas allÃ¡ de las 200 millas">
            <a:extLst>
              <a:ext uri="{FF2B5EF4-FFF2-40B4-BE49-F238E27FC236}">
                <a16:creationId xmlns:a16="http://schemas.microsoft.com/office/drawing/2014/main" id="{74F73048-2EFB-4FAE-BEAD-7A268677E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329" y="3186941"/>
            <a:ext cx="2847202" cy="1830344"/>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8F7BF57D-0CDB-4C37-9149-9AE082FF0B34}"/>
              </a:ext>
            </a:extLst>
          </p:cNvPr>
          <p:cNvPicPr>
            <a:picLocks noChangeAspect="1"/>
          </p:cNvPicPr>
          <p:nvPr/>
        </p:nvPicPr>
        <p:blipFill>
          <a:blip r:embed="rId4"/>
          <a:stretch>
            <a:fillRect/>
          </a:stretch>
        </p:blipFill>
        <p:spPr>
          <a:xfrm>
            <a:off x="6768845" y="5230359"/>
            <a:ext cx="1228169" cy="1228169"/>
          </a:xfrm>
          <a:prstGeom prst="rect">
            <a:avLst/>
          </a:prstGeom>
        </p:spPr>
      </p:pic>
      <p:pic>
        <p:nvPicPr>
          <p:cNvPr id="10" name="Imagen 9">
            <a:extLst>
              <a:ext uri="{FF2B5EF4-FFF2-40B4-BE49-F238E27FC236}">
                <a16:creationId xmlns:a16="http://schemas.microsoft.com/office/drawing/2014/main" id="{0358DFD8-C35E-4A42-A8A7-A0B9BBB6EFB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671776" y="1279192"/>
            <a:ext cx="1611329" cy="1611329"/>
          </a:xfrm>
          <a:prstGeom prst="rect">
            <a:avLst/>
          </a:prstGeom>
        </p:spPr>
      </p:pic>
      <p:pic>
        <p:nvPicPr>
          <p:cNvPr id="20" name="Imagen 19">
            <a:extLst>
              <a:ext uri="{FF2B5EF4-FFF2-40B4-BE49-F238E27FC236}">
                <a16:creationId xmlns:a16="http://schemas.microsoft.com/office/drawing/2014/main" id="{C29B2284-7E0E-4578-AF21-B4F9FDDA471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343497" y="1459422"/>
            <a:ext cx="1800503" cy="1031807"/>
          </a:xfrm>
          <a:prstGeom prst="rect">
            <a:avLst/>
          </a:prstGeom>
        </p:spPr>
      </p:pic>
      <p:sp>
        <p:nvSpPr>
          <p:cNvPr id="21" name="8 CuadroTexto">
            <a:extLst>
              <a:ext uri="{FF2B5EF4-FFF2-40B4-BE49-F238E27FC236}">
                <a16:creationId xmlns:a16="http://schemas.microsoft.com/office/drawing/2014/main" id="{2C3CEA06-2863-4421-A6CD-C00B00ADCBE1}"/>
              </a:ext>
            </a:extLst>
          </p:cNvPr>
          <p:cNvSpPr txBox="1"/>
          <p:nvPr/>
        </p:nvSpPr>
        <p:spPr>
          <a:xfrm>
            <a:off x="337469" y="6112282"/>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CONCLUSIONES Y RECOMENDACIONES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142704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15"/>
                                        </p:tgtEl>
                                        <p:attrNameLst>
                                          <p:attrName>fillcolor</p:attrName>
                                        </p:attrNameLst>
                                      </p:cBhvr>
                                      <p:to>
                                        <a:schemeClr val="accent2"/>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15"/>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C3212A3-FED2-4103-B46E-B0207761E881}"/>
              </a:ext>
            </a:extLst>
          </p:cNvPr>
          <p:cNvSpPr>
            <a:spLocks noGrp="1"/>
          </p:cNvSpPr>
          <p:nvPr>
            <p:ph type="sldNum" sz="quarter" idx="12"/>
          </p:nvPr>
        </p:nvSpPr>
        <p:spPr/>
        <p:txBody>
          <a:bodyPr/>
          <a:lstStyle/>
          <a:p>
            <a:fld id="{B8E02949-4CF0-41F9-868E-9DB81E933003}" type="slidenum">
              <a:rPr lang="es-EC" smtClean="0">
                <a:solidFill>
                  <a:prstClr val="black">
                    <a:tint val="75000"/>
                  </a:prstClr>
                </a:solidFill>
              </a:rPr>
              <a:pPr/>
              <a:t>2</a:t>
            </a:fld>
            <a:endParaRPr lang="es-EC" dirty="0">
              <a:solidFill>
                <a:prstClr val="black">
                  <a:tint val="75000"/>
                </a:prstClr>
              </a:solidFill>
            </a:endParaRPr>
          </a:p>
        </p:txBody>
      </p:sp>
      <p:sp>
        <p:nvSpPr>
          <p:cNvPr id="3" name="Rectángulo 2">
            <a:extLst>
              <a:ext uri="{FF2B5EF4-FFF2-40B4-BE49-F238E27FC236}">
                <a16:creationId xmlns:a16="http://schemas.microsoft.com/office/drawing/2014/main" id="{62D616C0-DF60-4DBE-8257-AB4FB738AB1B}"/>
              </a:ext>
            </a:extLst>
          </p:cNvPr>
          <p:cNvSpPr/>
          <p:nvPr/>
        </p:nvSpPr>
        <p:spPr>
          <a:xfrm>
            <a:off x="591671" y="1661343"/>
            <a:ext cx="8241553" cy="3898183"/>
          </a:xfrm>
          <a:prstGeom prst="rect">
            <a:avLst/>
          </a:prstGeom>
          <a:noFill/>
        </p:spPr>
        <p:txBody>
          <a:bodyPr wrap="square" rtlCol="0">
            <a:spAutoFit/>
          </a:bodyPr>
          <a:lstStyle/>
          <a:p>
            <a:pPr algn="ctr" defTabSz="685800" fontAlgn="base">
              <a:lnSpc>
                <a:spcPct val="150000"/>
              </a:lnSpc>
              <a:spcBef>
                <a:spcPct val="50000"/>
              </a:spcBef>
              <a:spcAft>
                <a:spcPct val="0"/>
              </a:spcAft>
            </a:pPr>
            <a:r>
              <a:rPr lang="es-ES_tradnl" sz="2800" b="1" dirty="0">
                <a:effectLst>
                  <a:outerShdw blurRad="38100" dist="38100" dir="2700000" algn="tl">
                    <a:srgbClr val="000000">
                      <a:alpha val="43137"/>
                    </a:srgbClr>
                  </a:outerShdw>
                </a:effectLst>
                <a:latin typeface="Eras Bold ITC" panose="020B0907030504020204" pitchFamily="34" charset="0"/>
              </a:rPr>
              <a:t>Conocer el mar y sus bondades, aunque contribuye, no garantiza su eficiente uso; las acciones como Estado deben representar apropiación, poderío, presencia y sobre todo seguridad de que sus beneficios se direccionen hacia su población. </a:t>
            </a:r>
            <a:endParaRPr lang="es-EC" sz="2800" b="1" dirty="0">
              <a:effectLst>
                <a:outerShdw blurRad="38100" dist="38100" dir="2700000" algn="tl">
                  <a:srgbClr val="000000">
                    <a:alpha val="43137"/>
                  </a:srgbClr>
                </a:outerShdw>
              </a:effectLst>
              <a:latin typeface="Eras Bold ITC" panose="020B0907030504020204" pitchFamily="34" charset="0"/>
            </a:endParaRPr>
          </a:p>
        </p:txBody>
      </p:sp>
    </p:spTree>
    <p:extLst>
      <p:ext uri="{BB962C8B-B14F-4D97-AF65-F5344CB8AC3E}">
        <p14:creationId xmlns:p14="http://schemas.microsoft.com/office/powerpoint/2010/main" val="3673396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DF62100-A026-4989-B82F-EA223DAF440A}"/>
              </a:ext>
            </a:extLst>
          </p:cNvPr>
          <p:cNvSpPr>
            <a:spLocks noGrp="1"/>
          </p:cNvSpPr>
          <p:nvPr>
            <p:ph type="sldNum" sz="quarter" idx="12"/>
          </p:nvPr>
        </p:nvSpPr>
        <p:spPr/>
        <p:txBody>
          <a:bodyPr/>
          <a:lstStyle/>
          <a:p>
            <a:fld id="{B8E02949-4CF0-41F9-868E-9DB81E933003}" type="slidenum">
              <a:rPr lang="es-EC" smtClean="0">
                <a:solidFill>
                  <a:prstClr val="black">
                    <a:tint val="75000"/>
                  </a:prstClr>
                </a:solidFill>
              </a:rPr>
              <a:pPr/>
              <a:t>20</a:t>
            </a:fld>
            <a:endParaRPr lang="es-EC">
              <a:solidFill>
                <a:prstClr val="black">
                  <a:tint val="75000"/>
                </a:prstClr>
              </a:solidFill>
            </a:endParaRPr>
          </a:p>
        </p:txBody>
      </p:sp>
      <p:sp>
        <p:nvSpPr>
          <p:cNvPr id="3" name="Rectángulo 2">
            <a:extLst>
              <a:ext uri="{FF2B5EF4-FFF2-40B4-BE49-F238E27FC236}">
                <a16:creationId xmlns:a16="http://schemas.microsoft.com/office/drawing/2014/main" id="{F4167334-1BB4-443F-B96D-A534515F866E}"/>
              </a:ext>
            </a:extLst>
          </p:cNvPr>
          <p:cNvSpPr/>
          <p:nvPr/>
        </p:nvSpPr>
        <p:spPr>
          <a:xfrm>
            <a:off x="3389308" y="981672"/>
            <a:ext cx="2621256" cy="461665"/>
          </a:xfrm>
          <a:prstGeom prst="rect">
            <a:avLst/>
          </a:prstGeom>
          <a:solidFill>
            <a:schemeClr val="accent1"/>
          </a:solidFill>
        </p:spPr>
        <p:txBody>
          <a:bodyPr wrap="square" rtlCol="0">
            <a:spAutoFit/>
          </a:bodyPr>
          <a:lstStyle/>
          <a:p>
            <a:pPr algn="ctr" defTabSz="685800" fontAlgn="base">
              <a:spcAft>
                <a:spcPct val="0"/>
              </a:spcAft>
            </a:pPr>
            <a:r>
              <a:rPr lang="es-ES" sz="24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METODOLOGÍA</a:t>
            </a:r>
            <a:endParaRPr lang="es-EC" sz="24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graphicFrame>
        <p:nvGraphicFramePr>
          <p:cNvPr id="4" name="Diagrama 3">
            <a:extLst>
              <a:ext uri="{FF2B5EF4-FFF2-40B4-BE49-F238E27FC236}">
                <a16:creationId xmlns:a16="http://schemas.microsoft.com/office/drawing/2014/main" id="{B1AF0DC3-1068-4D59-BC82-E30848769113}"/>
              </a:ext>
            </a:extLst>
          </p:cNvPr>
          <p:cNvGraphicFramePr/>
          <p:nvPr/>
        </p:nvGraphicFramePr>
        <p:xfrm>
          <a:off x="651438" y="2380597"/>
          <a:ext cx="3818965" cy="2211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a:extLst>
              <a:ext uri="{FF2B5EF4-FFF2-40B4-BE49-F238E27FC236}">
                <a16:creationId xmlns:a16="http://schemas.microsoft.com/office/drawing/2014/main" id="{FCC0385C-3E71-4285-88CF-86B704B6A1F6}"/>
              </a:ext>
            </a:extLst>
          </p:cNvPr>
          <p:cNvSpPr/>
          <p:nvPr/>
        </p:nvSpPr>
        <p:spPr>
          <a:xfrm>
            <a:off x="878542" y="1549600"/>
            <a:ext cx="3490258" cy="830997"/>
          </a:xfrm>
          <a:prstGeom prst="rect">
            <a:avLst/>
          </a:prstGeom>
          <a:noFill/>
        </p:spPr>
        <p:txBody>
          <a:bodyPr wrap="square" rtlCol="0">
            <a:spAutoFit/>
          </a:bodyPr>
          <a:lstStyle/>
          <a:p>
            <a:pPr algn="ctr" defTabSz="685800" fontAlgn="base">
              <a:spcAft>
                <a:spcPct val="0"/>
              </a:spcAft>
            </a:pPr>
            <a:r>
              <a:rPr lang="es-ES_tradnl" sz="2400"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Enfoque cualitativo</a:t>
            </a:r>
          </a:p>
          <a:p>
            <a:pPr algn="ctr" defTabSz="685800" fontAlgn="base">
              <a:spcAft>
                <a:spcPct val="0"/>
              </a:spcAft>
            </a:pPr>
            <a:r>
              <a:rPr lang="es-ES_tradnl" sz="2400"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No probabilístico</a:t>
            </a:r>
            <a:endParaRPr lang="es-EC" sz="2400"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7" name="Imagen 6">
            <a:extLst>
              <a:ext uri="{FF2B5EF4-FFF2-40B4-BE49-F238E27FC236}">
                <a16:creationId xmlns:a16="http://schemas.microsoft.com/office/drawing/2014/main" id="{184FBC69-DEC8-43FE-82E7-EB1D1A8D8F6A}"/>
              </a:ext>
            </a:extLst>
          </p:cNvPr>
          <p:cNvPicPr>
            <a:picLocks noChangeAspect="1"/>
          </p:cNvPicPr>
          <p:nvPr/>
        </p:nvPicPr>
        <p:blipFill>
          <a:blip r:embed="rId8">
            <a:clrChange>
              <a:clrFrom>
                <a:srgbClr val="EEEDEB"/>
              </a:clrFrom>
              <a:clrTo>
                <a:srgbClr val="EEEDEB">
                  <a:alpha val="0"/>
                </a:srgbClr>
              </a:clrTo>
            </a:clrChange>
          </a:blip>
          <a:stretch>
            <a:fillRect/>
          </a:stretch>
        </p:blipFill>
        <p:spPr>
          <a:xfrm>
            <a:off x="134470" y="2559853"/>
            <a:ext cx="1111625" cy="1388149"/>
          </a:xfrm>
          <a:prstGeom prst="rect">
            <a:avLst/>
          </a:prstGeom>
        </p:spPr>
      </p:pic>
      <p:sp>
        <p:nvSpPr>
          <p:cNvPr id="8" name="Rectángulo 7">
            <a:extLst>
              <a:ext uri="{FF2B5EF4-FFF2-40B4-BE49-F238E27FC236}">
                <a16:creationId xmlns:a16="http://schemas.microsoft.com/office/drawing/2014/main" id="{35FF2CD5-D481-4737-B641-EC2331C48B5F}"/>
              </a:ext>
            </a:extLst>
          </p:cNvPr>
          <p:cNvSpPr/>
          <p:nvPr/>
        </p:nvSpPr>
        <p:spPr>
          <a:xfrm>
            <a:off x="5564931" y="1467759"/>
            <a:ext cx="2436906" cy="461665"/>
          </a:xfrm>
          <a:prstGeom prst="rect">
            <a:avLst/>
          </a:prstGeom>
          <a:noFill/>
        </p:spPr>
        <p:txBody>
          <a:bodyPr wrap="square" rtlCol="0">
            <a:spAutoFit/>
          </a:bodyPr>
          <a:lstStyle/>
          <a:p>
            <a:pPr algn="ctr" defTabSz="685800" fontAlgn="base">
              <a:spcAft>
                <a:spcPct val="0"/>
              </a:spcAft>
            </a:pPr>
            <a:r>
              <a:rPr lang="es-ES_tradnl" sz="2400"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Técnicas</a:t>
            </a:r>
            <a:endParaRPr lang="es-EC" sz="2400"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9" name="Imagen 8">
            <a:extLst>
              <a:ext uri="{FF2B5EF4-FFF2-40B4-BE49-F238E27FC236}">
                <a16:creationId xmlns:a16="http://schemas.microsoft.com/office/drawing/2014/main" id="{605AC14E-5B91-4FC8-82CD-886095BB92F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262278" y="1912278"/>
            <a:ext cx="1521106" cy="1516722"/>
          </a:xfrm>
          <a:prstGeom prst="rect">
            <a:avLst/>
          </a:prstGeom>
        </p:spPr>
      </p:pic>
      <p:pic>
        <p:nvPicPr>
          <p:cNvPr id="10" name="Imagen 9">
            <a:extLst>
              <a:ext uri="{FF2B5EF4-FFF2-40B4-BE49-F238E27FC236}">
                <a16:creationId xmlns:a16="http://schemas.microsoft.com/office/drawing/2014/main" id="{40A95159-61C9-4977-9E8C-1C48CDE9B615}"/>
              </a:ext>
            </a:extLst>
          </p:cNvPr>
          <p:cNvPicPr>
            <a:picLocks noChangeAspect="1"/>
          </p:cNvPicPr>
          <p:nvPr/>
        </p:nvPicPr>
        <p:blipFill>
          <a:blip r:embed="rId10"/>
          <a:stretch>
            <a:fillRect/>
          </a:stretch>
        </p:blipFill>
        <p:spPr>
          <a:xfrm>
            <a:off x="7123575" y="1929424"/>
            <a:ext cx="1002927" cy="1337235"/>
          </a:xfrm>
          <a:prstGeom prst="rect">
            <a:avLst/>
          </a:prstGeom>
        </p:spPr>
      </p:pic>
      <p:pic>
        <p:nvPicPr>
          <p:cNvPr id="11" name="Imagen 10">
            <a:extLst>
              <a:ext uri="{FF2B5EF4-FFF2-40B4-BE49-F238E27FC236}">
                <a16:creationId xmlns:a16="http://schemas.microsoft.com/office/drawing/2014/main" id="{FC72BBC1-5D3C-4D7A-B0C2-FC54094AEFB2}"/>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919261" y="3429000"/>
            <a:ext cx="1240111" cy="1240111"/>
          </a:xfrm>
          <a:prstGeom prst="rect">
            <a:avLst/>
          </a:prstGeom>
        </p:spPr>
      </p:pic>
      <p:pic>
        <p:nvPicPr>
          <p:cNvPr id="12" name="Imagen 11">
            <a:extLst>
              <a:ext uri="{FF2B5EF4-FFF2-40B4-BE49-F238E27FC236}">
                <a16:creationId xmlns:a16="http://schemas.microsoft.com/office/drawing/2014/main" id="{ADB55A4C-2446-43AC-903D-0BFB6FEAA86D}"/>
              </a:ext>
            </a:extLst>
          </p:cNvPr>
          <p:cNvPicPr>
            <a:picLocks noChangeAspect="1"/>
          </p:cNvPicPr>
          <p:nvPr/>
        </p:nvPicPr>
        <p:blipFill>
          <a:blip r:embed="rId12">
            <a:clrChange>
              <a:clrFrom>
                <a:srgbClr val="FEFEFE"/>
              </a:clrFrom>
              <a:clrTo>
                <a:srgbClr val="FEFEFE">
                  <a:alpha val="0"/>
                </a:srgbClr>
              </a:clrTo>
            </a:clrChange>
          </a:blip>
          <a:stretch>
            <a:fillRect/>
          </a:stretch>
        </p:blipFill>
        <p:spPr>
          <a:xfrm>
            <a:off x="5316768" y="3499740"/>
            <a:ext cx="1466616" cy="1098629"/>
          </a:xfrm>
          <a:prstGeom prst="rect">
            <a:avLst/>
          </a:prstGeom>
        </p:spPr>
      </p:pic>
      <p:sp>
        <p:nvSpPr>
          <p:cNvPr id="13" name="Rectángulo 12">
            <a:extLst>
              <a:ext uri="{FF2B5EF4-FFF2-40B4-BE49-F238E27FC236}">
                <a16:creationId xmlns:a16="http://schemas.microsoft.com/office/drawing/2014/main" id="{38B38ED9-663E-460E-898E-B6563D95594E}"/>
              </a:ext>
            </a:extLst>
          </p:cNvPr>
          <p:cNvSpPr/>
          <p:nvPr/>
        </p:nvSpPr>
        <p:spPr>
          <a:xfrm>
            <a:off x="88154" y="5613605"/>
            <a:ext cx="2332318" cy="461665"/>
          </a:xfrm>
          <a:prstGeom prst="rect">
            <a:avLst/>
          </a:prstGeom>
          <a:noFill/>
        </p:spPr>
        <p:txBody>
          <a:bodyPr wrap="square" rtlCol="0">
            <a:spAutoFit/>
          </a:bodyPr>
          <a:lstStyle/>
          <a:p>
            <a:pPr algn="ctr" defTabSz="685800" fontAlgn="base">
              <a:spcAft>
                <a:spcPct val="0"/>
              </a:spcAft>
            </a:pPr>
            <a:r>
              <a:rPr lang="es-ES_tradnl" sz="2400"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Instrumentos</a:t>
            </a:r>
            <a:endParaRPr lang="es-EC" sz="2400"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14" name="Imagen 13">
            <a:extLst>
              <a:ext uri="{FF2B5EF4-FFF2-40B4-BE49-F238E27FC236}">
                <a16:creationId xmlns:a16="http://schemas.microsoft.com/office/drawing/2014/main" id="{C74FCA42-35FC-411E-9811-5E8069195984}"/>
              </a:ext>
            </a:extLst>
          </p:cNvPr>
          <p:cNvPicPr>
            <a:picLocks noChangeAspect="1"/>
          </p:cNvPicPr>
          <p:nvPr/>
        </p:nvPicPr>
        <p:blipFill>
          <a:blip r:embed="rId13"/>
          <a:stretch>
            <a:fillRect/>
          </a:stretch>
        </p:blipFill>
        <p:spPr>
          <a:xfrm>
            <a:off x="2646304" y="5056399"/>
            <a:ext cx="1486009" cy="1200330"/>
          </a:xfrm>
          <a:prstGeom prst="rect">
            <a:avLst/>
          </a:prstGeom>
        </p:spPr>
      </p:pic>
      <p:sp>
        <p:nvSpPr>
          <p:cNvPr id="15" name="Rectángulo 14">
            <a:extLst>
              <a:ext uri="{FF2B5EF4-FFF2-40B4-BE49-F238E27FC236}">
                <a16:creationId xmlns:a16="http://schemas.microsoft.com/office/drawing/2014/main" id="{EEA39982-650A-49F2-90F0-1A6F747C633A}"/>
              </a:ext>
            </a:extLst>
          </p:cNvPr>
          <p:cNvSpPr/>
          <p:nvPr/>
        </p:nvSpPr>
        <p:spPr>
          <a:xfrm>
            <a:off x="2506284" y="6292538"/>
            <a:ext cx="1766048" cy="369332"/>
          </a:xfrm>
          <a:prstGeom prst="rect">
            <a:avLst/>
          </a:prstGeom>
          <a:noFill/>
        </p:spPr>
        <p:txBody>
          <a:bodyPr wrap="square" rtlCol="0">
            <a:spAutoFit/>
          </a:bodyPr>
          <a:lstStyle/>
          <a:p>
            <a:pPr algn="ctr" defTabSz="685800" fontAlgn="base">
              <a:spcAft>
                <a:spcPct val="0"/>
              </a:spcAft>
            </a:pPr>
            <a:r>
              <a:rPr lang="es-ES_tradnl"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Documentos</a:t>
            </a:r>
            <a:endParaRPr lang="es-EC"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16" name="Imagen 15">
            <a:extLst>
              <a:ext uri="{FF2B5EF4-FFF2-40B4-BE49-F238E27FC236}">
                <a16:creationId xmlns:a16="http://schemas.microsoft.com/office/drawing/2014/main" id="{5A13A635-4802-4DF1-A559-869B36154440}"/>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352220" y="4996596"/>
            <a:ext cx="2060579" cy="1123952"/>
          </a:xfrm>
          <a:prstGeom prst="rect">
            <a:avLst/>
          </a:prstGeom>
        </p:spPr>
      </p:pic>
      <p:sp>
        <p:nvSpPr>
          <p:cNvPr id="17" name="Rectángulo 16">
            <a:extLst>
              <a:ext uri="{FF2B5EF4-FFF2-40B4-BE49-F238E27FC236}">
                <a16:creationId xmlns:a16="http://schemas.microsoft.com/office/drawing/2014/main" id="{675C3E93-91FF-4BA7-8829-0814EA09AD9A}"/>
              </a:ext>
            </a:extLst>
          </p:cNvPr>
          <p:cNvSpPr/>
          <p:nvPr/>
        </p:nvSpPr>
        <p:spPr>
          <a:xfrm>
            <a:off x="4572000" y="6169392"/>
            <a:ext cx="1766048" cy="646331"/>
          </a:xfrm>
          <a:prstGeom prst="rect">
            <a:avLst/>
          </a:prstGeom>
          <a:noFill/>
        </p:spPr>
        <p:txBody>
          <a:bodyPr wrap="square" rtlCol="0">
            <a:spAutoFit/>
          </a:bodyPr>
          <a:lstStyle/>
          <a:p>
            <a:pPr algn="ctr" defTabSz="685800" fontAlgn="base">
              <a:spcAft>
                <a:spcPct val="0"/>
              </a:spcAft>
            </a:pPr>
            <a:r>
              <a:rPr lang="es-ES"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Registro de entrevistas</a:t>
            </a:r>
            <a:endParaRPr lang="es-EC"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18" name="Imagen 17">
            <a:extLst>
              <a:ext uri="{FF2B5EF4-FFF2-40B4-BE49-F238E27FC236}">
                <a16:creationId xmlns:a16="http://schemas.microsoft.com/office/drawing/2014/main" id="{3591D07A-3E74-4367-BABC-F1F15C2F4CE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462527" y="4996596"/>
            <a:ext cx="1842804" cy="1375015"/>
          </a:xfrm>
          <a:prstGeom prst="rect">
            <a:avLst/>
          </a:prstGeom>
        </p:spPr>
      </p:pic>
      <p:sp>
        <p:nvSpPr>
          <p:cNvPr id="19" name="Rectángulo 18">
            <a:extLst>
              <a:ext uri="{FF2B5EF4-FFF2-40B4-BE49-F238E27FC236}">
                <a16:creationId xmlns:a16="http://schemas.microsoft.com/office/drawing/2014/main" id="{5B5E79A2-6ECA-4175-AD67-0CD4B38EFCD1}"/>
              </a:ext>
            </a:extLst>
          </p:cNvPr>
          <p:cNvSpPr/>
          <p:nvPr/>
        </p:nvSpPr>
        <p:spPr>
          <a:xfrm>
            <a:off x="6736976" y="6154038"/>
            <a:ext cx="1766048" cy="646331"/>
          </a:xfrm>
          <a:prstGeom prst="rect">
            <a:avLst/>
          </a:prstGeom>
          <a:noFill/>
        </p:spPr>
        <p:txBody>
          <a:bodyPr wrap="square" rtlCol="0">
            <a:spAutoFit/>
          </a:bodyPr>
          <a:lstStyle/>
          <a:p>
            <a:pPr algn="ctr" defTabSz="685800" fontAlgn="base">
              <a:spcAft>
                <a:spcPct val="0"/>
              </a:spcAft>
            </a:pPr>
            <a:r>
              <a:rPr lang="es-ES"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Archivo digital</a:t>
            </a:r>
            <a:endParaRPr lang="es-EC"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custDataLst>
      <p:tags r:id="rId1"/>
    </p:custDataLst>
    <p:extLst>
      <p:ext uri="{BB962C8B-B14F-4D97-AF65-F5344CB8AC3E}">
        <p14:creationId xmlns:p14="http://schemas.microsoft.com/office/powerpoint/2010/main" val="73880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p:bldP spid="17"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08FE3BF-DD75-4DA1-A6DE-5B6D49F82AF3}"/>
              </a:ext>
            </a:extLst>
          </p:cNvPr>
          <p:cNvSpPr>
            <a:spLocks noGrp="1"/>
          </p:cNvSpPr>
          <p:nvPr>
            <p:ph type="sldNum" sz="quarter" idx="12"/>
          </p:nvPr>
        </p:nvSpPr>
        <p:spPr/>
        <p:txBody>
          <a:bodyPr/>
          <a:lstStyle/>
          <a:p>
            <a:fld id="{B8E02949-4CF0-41F9-868E-9DB81E933003}" type="slidenum">
              <a:rPr lang="es-EC" smtClean="0"/>
              <a:pPr/>
              <a:t>21</a:t>
            </a:fld>
            <a:endParaRPr lang="es-EC"/>
          </a:p>
        </p:txBody>
      </p:sp>
      <p:sp>
        <p:nvSpPr>
          <p:cNvPr id="3" name="Rectángulo 2">
            <a:extLst>
              <a:ext uri="{FF2B5EF4-FFF2-40B4-BE49-F238E27FC236}">
                <a16:creationId xmlns:a16="http://schemas.microsoft.com/office/drawing/2014/main" id="{17C7DDCE-82C7-40CB-98B8-31FBC9A9937A}"/>
              </a:ext>
            </a:extLst>
          </p:cNvPr>
          <p:cNvSpPr/>
          <p:nvPr/>
        </p:nvSpPr>
        <p:spPr>
          <a:xfrm>
            <a:off x="323499" y="669480"/>
            <a:ext cx="2350392" cy="400110"/>
          </a:xfrm>
          <a:prstGeom prst="rect">
            <a:avLst/>
          </a:prstGeom>
          <a:solidFill>
            <a:schemeClr val="accent1"/>
          </a:solidFill>
        </p:spPr>
        <p:txBody>
          <a:bodyPr wrap="square" rtlCol="0">
            <a:spAutoFit/>
          </a:bodyPr>
          <a:lstStyle/>
          <a:p>
            <a:pPr algn="ctr" defTabSz="685800" fontAlgn="base">
              <a:spcAft>
                <a:spcPct val="0"/>
              </a:spcAft>
            </a:pPr>
            <a:r>
              <a:rPr lang="es-ES" sz="2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METODOLOGÍA</a:t>
            </a:r>
            <a:endParaRPr lang="es-EC" sz="2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5" name="Diagrama de flujo: proceso predefinido 4">
            <a:extLst>
              <a:ext uri="{FF2B5EF4-FFF2-40B4-BE49-F238E27FC236}">
                <a16:creationId xmlns:a16="http://schemas.microsoft.com/office/drawing/2014/main" id="{FD406C7F-56C2-431C-A3D3-28EF04FD4E00}"/>
              </a:ext>
            </a:extLst>
          </p:cNvPr>
          <p:cNvSpPr/>
          <p:nvPr/>
        </p:nvSpPr>
        <p:spPr>
          <a:xfrm>
            <a:off x="461058" y="1360985"/>
            <a:ext cx="2054143" cy="995915"/>
          </a:xfrm>
          <a:prstGeom prst="flowChartPredefined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Objetivos</a:t>
            </a:r>
          </a:p>
          <a:p>
            <a:pPr lvl="0" algn="just"/>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Preguntas de investigación</a:t>
            </a:r>
          </a:p>
          <a:p>
            <a:pPr lvl="0" algn="just"/>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Viabilidad</a:t>
            </a:r>
          </a:p>
        </p:txBody>
      </p:sp>
      <p:sp>
        <p:nvSpPr>
          <p:cNvPr id="6" name="Diagrama de flujo: multidocumento 5">
            <a:extLst>
              <a:ext uri="{FF2B5EF4-FFF2-40B4-BE49-F238E27FC236}">
                <a16:creationId xmlns:a16="http://schemas.microsoft.com/office/drawing/2014/main" id="{1E2761FB-5CB5-46D8-850F-09E29E68FEEF}"/>
              </a:ext>
            </a:extLst>
          </p:cNvPr>
          <p:cNvSpPr/>
          <p:nvPr/>
        </p:nvSpPr>
        <p:spPr>
          <a:xfrm>
            <a:off x="455082" y="4165626"/>
            <a:ext cx="1834775" cy="1189318"/>
          </a:xfrm>
          <a:prstGeom prst="flowChartMulti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Acciones estratégicas y operacionales</a:t>
            </a:r>
            <a:endParaRPr lang="es-EC"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7" name="Diagrama de flujo: proceso 6">
            <a:extLst>
              <a:ext uri="{FF2B5EF4-FFF2-40B4-BE49-F238E27FC236}">
                <a16:creationId xmlns:a16="http://schemas.microsoft.com/office/drawing/2014/main" id="{E0F3F2ED-0BA2-4F30-8362-F9506302580A}"/>
              </a:ext>
            </a:extLst>
          </p:cNvPr>
          <p:cNvSpPr/>
          <p:nvPr/>
        </p:nvSpPr>
        <p:spPr>
          <a:xfrm>
            <a:off x="461058" y="2803312"/>
            <a:ext cx="2054143" cy="1017494"/>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Análisis documental</a:t>
            </a:r>
          </a:p>
          <a:p>
            <a:pPr algn="just"/>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(Punto de vista institucional)</a:t>
            </a:r>
            <a:endParaRPr lang="es-EC"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cxnSp>
        <p:nvCxnSpPr>
          <p:cNvPr id="9" name="Conector recto de flecha 8">
            <a:extLst>
              <a:ext uri="{FF2B5EF4-FFF2-40B4-BE49-F238E27FC236}">
                <a16:creationId xmlns:a16="http://schemas.microsoft.com/office/drawing/2014/main" id="{647B2DB8-0B8E-43FD-B8E3-A93395779C80}"/>
              </a:ext>
            </a:extLst>
          </p:cNvPr>
          <p:cNvCxnSpPr>
            <a:cxnSpLocks/>
            <a:stCxn id="5" idx="2"/>
            <a:endCxn id="7" idx="0"/>
          </p:cNvCxnSpPr>
          <p:nvPr/>
        </p:nvCxnSpPr>
        <p:spPr>
          <a:xfrm>
            <a:off x="1488130" y="2356900"/>
            <a:ext cx="0" cy="44641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56083697-89DD-49D3-8B54-C64EA74709B6}"/>
              </a:ext>
            </a:extLst>
          </p:cNvPr>
          <p:cNvCxnSpPr>
            <a:cxnSpLocks/>
            <a:stCxn id="7" idx="2"/>
            <a:endCxn id="6" idx="0"/>
          </p:cNvCxnSpPr>
          <p:nvPr/>
        </p:nvCxnSpPr>
        <p:spPr>
          <a:xfrm>
            <a:off x="1488130" y="3820806"/>
            <a:ext cx="10565" cy="34482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Diagrama de flujo: proceso 18">
            <a:extLst>
              <a:ext uri="{FF2B5EF4-FFF2-40B4-BE49-F238E27FC236}">
                <a16:creationId xmlns:a16="http://schemas.microsoft.com/office/drawing/2014/main" id="{19150873-FEBF-485A-8B48-A4B1C06A5338}"/>
              </a:ext>
            </a:extLst>
          </p:cNvPr>
          <p:cNvSpPr/>
          <p:nvPr/>
        </p:nvSpPr>
        <p:spPr>
          <a:xfrm>
            <a:off x="522313" y="5709862"/>
            <a:ext cx="1456766" cy="1017494"/>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Análisis documental</a:t>
            </a:r>
          </a:p>
          <a:p>
            <a:pPr algn="just"/>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(Punto de vista legal)</a:t>
            </a:r>
            <a:endParaRPr lang="es-EC"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cxnSp>
        <p:nvCxnSpPr>
          <p:cNvPr id="20" name="Conector recto de flecha 19">
            <a:extLst>
              <a:ext uri="{FF2B5EF4-FFF2-40B4-BE49-F238E27FC236}">
                <a16:creationId xmlns:a16="http://schemas.microsoft.com/office/drawing/2014/main" id="{045F3695-DCA7-4510-82BA-62537BA7E9CD}"/>
              </a:ext>
            </a:extLst>
          </p:cNvPr>
          <p:cNvCxnSpPr>
            <a:cxnSpLocks/>
            <a:stCxn id="6" idx="2"/>
            <a:endCxn id="19" idx="0"/>
          </p:cNvCxnSpPr>
          <p:nvPr/>
        </p:nvCxnSpPr>
        <p:spPr>
          <a:xfrm>
            <a:off x="1244885" y="5309904"/>
            <a:ext cx="5811" cy="39995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8" name="Diagrama de flujo: multidocumento 27">
            <a:extLst>
              <a:ext uri="{FF2B5EF4-FFF2-40B4-BE49-F238E27FC236}">
                <a16:creationId xmlns:a16="http://schemas.microsoft.com/office/drawing/2014/main" id="{91F0BC05-0B4B-4A0A-AB46-2991F85A4503}"/>
              </a:ext>
            </a:extLst>
          </p:cNvPr>
          <p:cNvSpPr/>
          <p:nvPr/>
        </p:nvSpPr>
        <p:spPr>
          <a:xfrm>
            <a:off x="2737515" y="5617893"/>
            <a:ext cx="2212681" cy="1189318"/>
          </a:xfrm>
          <a:prstGeom prst="flowChartMulti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Zonas marítimas</a:t>
            </a:r>
          </a:p>
          <a:p>
            <a:pPr algn="just"/>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(Perspectiva espacial)</a:t>
            </a:r>
            <a:endParaRPr lang="es-EC"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cxnSp>
        <p:nvCxnSpPr>
          <p:cNvPr id="29" name="Conector recto de flecha 28">
            <a:extLst>
              <a:ext uri="{FF2B5EF4-FFF2-40B4-BE49-F238E27FC236}">
                <a16:creationId xmlns:a16="http://schemas.microsoft.com/office/drawing/2014/main" id="{EAEFE61B-11CB-442F-B219-75F818BCA517}"/>
              </a:ext>
            </a:extLst>
          </p:cNvPr>
          <p:cNvCxnSpPr>
            <a:cxnSpLocks/>
            <a:stCxn id="19" idx="3"/>
            <a:endCxn id="28" idx="1"/>
          </p:cNvCxnSpPr>
          <p:nvPr/>
        </p:nvCxnSpPr>
        <p:spPr>
          <a:xfrm flipV="1">
            <a:off x="1979079" y="6212552"/>
            <a:ext cx="758436" cy="605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4" name="Diagrama de flujo: disco magnético 33">
            <a:extLst>
              <a:ext uri="{FF2B5EF4-FFF2-40B4-BE49-F238E27FC236}">
                <a16:creationId xmlns:a16="http://schemas.microsoft.com/office/drawing/2014/main" id="{AC9A1411-6172-4907-B466-F0A1C198D31C}"/>
              </a:ext>
            </a:extLst>
          </p:cNvPr>
          <p:cNvSpPr/>
          <p:nvPr/>
        </p:nvSpPr>
        <p:spPr>
          <a:xfrm>
            <a:off x="3255407" y="2664283"/>
            <a:ext cx="1458259" cy="1189318"/>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Posición de buques 2016 y 2017</a:t>
            </a:r>
            <a:endParaRPr lang="es-EC"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cxnSp>
        <p:nvCxnSpPr>
          <p:cNvPr id="35" name="Conector recto de flecha 34">
            <a:extLst>
              <a:ext uri="{FF2B5EF4-FFF2-40B4-BE49-F238E27FC236}">
                <a16:creationId xmlns:a16="http://schemas.microsoft.com/office/drawing/2014/main" id="{D2CDE94F-8847-418F-8336-3631082CF046}"/>
              </a:ext>
            </a:extLst>
          </p:cNvPr>
          <p:cNvCxnSpPr>
            <a:cxnSpLocks/>
            <a:stCxn id="28" idx="0"/>
            <a:endCxn id="68" idx="2"/>
          </p:cNvCxnSpPr>
          <p:nvPr/>
        </p:nvCxnSpPr>
        <p:spPr>
          <a:xfrm flipH="1" flipV="1">
            <a:off x="3990615" y="5071801"/>
            <a:ext cx="5465" cy="54609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7" name="Diagrama de flujo: proceso 66">
            <a:extLst>
              <a:ext uri="{FF2B5EF4-FFF2-40B4-BE49-F238E27FC236}">
                <a16:creationId xmlns:a16="http://schemas.microsoft.com/office/drawing/2014/main" id="{864CD958-5FFD-4D19-8F0A-E8D7EFEA5BCB}"/>
              </a:ext>
            </a:extLst>
          </p:cNvPr>
          <p:cNvSpPr/>
          <p:nvPr/>
        </p:nvSpPr>
        <p:spPr>
          <a:xfrm>
            <a:off x="3030051" y="1517269"/>
            <a:ext cx="1896084" cy="626035"/>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Minería de datos</a:t>
            </a:r>
            <a:endParaRPr lang="es-EC"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68" name="Diagrama de flujo: extraer 67">
            <a:extLst>
              <a:ext uri="{FF2B5EF4-FFF2-40B4-BE49-F238E27FC236}">
                <a16:creationId xmlns:a16="http://schemas.microsoft.com/office/drawing/2014/main" id="{3FAEEF59-ACB4-4041-A4F4-233B84B65EF2}"/>
              </a:ext>
            </a:extLst>
          </p:cNvPr>
          <p:cNvSpPr/>
          <p:nvPr/>
        </p:nvSpPr>
        <p:spPr>
          <a:xfrm>
            <a:off x="2957558" y="4391977"/>
            <a:ext cx="2066114" cy="679824"/>
          </a:xfrm>
          <a:prstGeom prst="flowChartExtra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SIGMAP</a:t>
            </a:r>
            <a:endParaRPr lang="es-EC"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cxnSp>
        <p:nvCxnSpPr>
          <p:cNvPr id="72" name="Conector recto de flecha 71">
            <a:extLst>
              <a:ext uri="{FF2B5EF4-FFF2-40B4-BE49-F238E27FC236}">
                <a16:creationId xmlns:a16="http://schemas.microsoft.com/office/drawing/2014/main" id="{A44585CD-805F-4801-A395-796C8F2E176F}"/>
              </a:ext>
            </a:extLst>
          </p:cNvPr>
          <p:cNvCxnSpPr>
            <a:cxnSpLocks/>
            <a:stCxn id="68" idx="0"/>
            <a:endCxn id="34" idx="3"/>
          </p:cNvCxnSpPr>
          <p:nvPr/>
        </p:nvCxnSpPr>
        <p:spPr>
          <a:xfrm flipH="1" flipV="1">
            <a:off x="3984537" y="3853601"/>
            <a:ext cx="6078" cy="53837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ector recto de flecha 74">
            <a:extLst>
              <a:ext uri="{FF2B5EF4-FFF2-40B4-BE49-F238E27FC236}">
                <a16:creationId xmlns:a16="http://schemas.microsoft.com/office/drawing/2014/main" id="{74EAA386-0515-44AC-A736-F7EACE2F96AD}"/>
              </a:ext>
            </a:extLst>
          </p:cNvPr>
          <p:cNvCxnSpPr>
            <a:cxnSpLocks/>
            <a:stCxn id="34" idx="1"/>
            <a:endCxn id="67" idx="2"/>
          </p:cNvCxnSpPr>
          <p:nvPr/>
        </p:nvCxnSpPr>
        <p:spPr>
          <a:xfrm flipH="1" flipV="1">
            <a:off x="3978093" y="2143304"/>
            <a:ext cx="6444" cy="52097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9" name="Diagrama de flujo: pantalla 78">
            <a:extLst>
              <a:ext uri="{FF2B5EF4-FFF2-40B4-BE49-F238E27FC236}">
                <a16:creationId xmlns:a16="http://schemas.microsoft.com/office/drawing/2014/main" id="{36F11441-528A-4E99-B916-2DAB94C85ED8}"/>
              </a:ext>
            </a:extLst>
          </p:cNvPr>
          <p:cNvSpPr/>
          <p:nvPr/>
        </p:nvSpPr>
        <p:spPr>
          <a:xfrm>
            <a:off x="5415751" y="1360985"/>
            <a:ext cx="2920504" cy="937557"/>
          </a:xfrm>
          <a:prstGeom prst="flowChartDispla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Mapa térmico</a:t>
            </a:r>
          </a:p>
          <a:p>
            <a:pPr algn="just"/>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Zonas marítimas</a:t>
            </a:r>
          </a:p>
          <a:p>
            <a:pPr algn="just"/>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Perspectiva espacio-temporal</a:t>
            </a:r>
            <a:endParaRPr lang="es-EC"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cxnSp>
        <p:nvCxnSpPr>
          <p:cNvPr id="80" name="Conector recto de flecha 79">
            <a:extLst>
              <a:ext uri="{FF2B5EF4-FFF2-40B4-BE49-F238E27FC236}">
                <a16:creationId xmlns:a16="http://schemas.microsoft.com/office/drawing/2014/main" id="{75100C5F-F2D8-446A-90E8-F721D58AC19B}"/>
              </a:ext>
            </a:extLst>
          </p:cNvPr>
          <p:cNvCxnSpPr>
            <a:cxnSpLocks/>
            <a:stCxn id="67" idx="3"/>
            <a:endCxn id="79" idx="1"/>
          </p:cNvCxnSpPr>
          <p:nvPr/>
        </p:nvCxnSpPr>
        <p:spPr>
          <a:xfrm flipV="1">
            <a:off x="4926135" y="1829764"/>
            <a:ext cx="489616" cy="52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0" name="Diagrama de flujo: operación manual 99">
            <a:extLst>
              <a:ext uri="{FF2B5EF4-FFF2-40B4-BE49-F238E27FC236}">
                <a16:creationId xmlns:a16="http://schemas.microsoft.com/office/drawing/2014/main" id="{F5123E0D-AF90-4745-B7C2-814E43C3BEC5}"/>
              </a:ext>
            </a:extLst>
          </p:cNvPr>
          <p:cNvSpPr/>
          <p:nvPr/>
        </p:nvSpPr>
        <p:spPr>
          <a:xfrm>
            <a:off x="5766060" y="2556295"/>
            <a:ext cx="2221713" cy="425256"/>
          </a:xfrm>
          <a:prstGeom prst="flowChartManualOpe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Entrevistas</a:t>
            </a:r>
            <a:endParaRPr lang="es-EC"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cxnSp>
        <p:nvCxnSpPr>
          <p:cNvPr id="101" name="Conector recto de flecha 100">
            <a:extLst>
              <a:ext uri="{FF2B5EF4-FFF2-40B4-BE49-F238E27FC236}">
                <a16:creationId xmlns:a16="http://schemas.microsoft.com/office/drawing/2014/main" id="{23B95F0D-2613-43E8-993F-DC8E4AA0BE44}"/>
              </a:ext>
            </a:extLst>
          </p:cNvPr>
          <p:cNvCxnSpPr>
            <a:cxnSpLocks/>
            <a:stCxn id="79" idx="2"/>
            <a:endCxn id="100" idx="0"/>
          </p:cNvCxnSpPr>
          <p:nvPr/>
        </p:nvCxnSpPr>
        <p:spPr>
          <a:xfrm>
            <a:off x="6876003" y="2298542"/>
            <a:ext cx="914" cy="25775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8" name="Diagrama de flujo: decisión 147">
            <a:extLst>
              <a:ext uri="{FF2B5EF4-FFF2-40B4-BE49-F238E27FC236}">
                <a16:creationId xmlns:a16="http://schemas.microsoft.com/office/drawing/2014/main" id="{B3F7E673-C95E-41B2-9379-1C5D3AA72776}"/>
              </a:ext>
            </a:extLst>
          </p:cNvPr>
          <p:cNvSpPr/>
          <p:nvPr/>
        </p:nvSpPr>
        <p:spPr>
          <a:xfrm>
            <a:off x="5709666" y="4240710"/>
            <a:ext cx="2355795" cy="888282"/>
          </a:xfrm>
          <a:prstGeom prst="flowChartDecis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¿Zonas de interés?</a:t>
            </a:r>
            <a:endParaRPr lang="es-EC"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cxnSp>
        <p:nvCxnSpPr>
          <p:cNvPr id="149" name="Conector recto de flecha 148">
            <a:extLst>
              <a:ext uri="{FF2B5EF4-FFF2-40B4-BE49-F238E27FC236}">
                <a16:creationId xmlns:a16="http://schemas.microsoft.com/office/drawing/2014/main" id="{2CBE67CB-D002-4175-8869-F3D76161A11A}"/>
              </a:ext>
            </a:extLst>
          </p:cNvPr>
          <p:cNvCxnSpPr>
            <a:cxnSpLocks/>
            <a:stCxn id="100" idx="2"/>
            <a:endCxn id="153" idx="0"/>
          </p:cNvCxnSpPr>
          <p:nvPr/>
        </p:nvCxnSpPr>
        <p:spPr>
          <a:xfrm flipH="1">
            <a:off x="6876792" y="2981551"/>
            <a:ext cx="125" cy="30251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3" name="Diagrama de flujo: documento 152">
            <a:extLst>
              <a:ext uri="{FF2B5EF4-FFF2-40B4-BE49-F238E27FC236}">
                <a16:creationId xmlns:a16="http://schemas.microsoft.com/office/drawing/2014/main" id="{F838B717-622E-4E38-83AB-19175C1A9030}"/>
              </a:ext>
            </a:extLst>
          </p:cNvPr>
          <p:cNvSpPr/>
          <p:nvPr/>
        </p:nvSpPr>
        <p:spPr>
          <a:xfrm>
            <a:off x="5927434" y="3284064"/>
            <a:ext cx="1898715" cy="726180"/>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Matriz de relacionamiento</a:t>
            </a:r>
            <a:endParaRPr lang="es-EC"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cxnSp>
        <p:nvCxnSpPr>
          <p:cNvPr id="154" name="Conector recto de flecha 153">
            <a:extLst>
              <a:ext uri="{FF2B5EF4-FFF2-40B4-BE49-F238E27FC236}">
                <a16:creationId xmlns:a16="http://schemas.microsoft.com/office/drawing/2014/main" id="{2BFA5483-83E5-4129-BE34-D2AAEB3354F3}"/>
              </a:ext>
            </a:extLst>
          </p:cNvPr>
          <p:cNvCxnSpPr>
            <a:cxnSpLocks/>
            <a:stCxn id="148" idx="2"/>
            <a:endCxn id="178" idx="0"/>
          </p:cNvCxnSpPr>
          <p:nvPr/>
        </p:nvCxnSpPr>
        <p:spPr>
          <a:xfrm flipH="1">
            <a:off x="6879602" y="5128992"/>
            <a:ext cx="7962" cy="30382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ector recto de flecha 172">
            <a:extLst>
              <a:ext uri="{FF2B5EF4-FFF2-40B4-BE49-F238E27FC236}">
                <a16:creationId xmlns:a16="http://schemas.microsoft.com/office/drawing/2014/main" id="{30DE3635-96F4-4E03-966D-CD2664A6D3B5}"/>
              </a:ext>
            </a:extLst>
          </p:cNvPr>
          <p:cNvCxnSpPr>
            <a:cxnSpLocks/>
            <a:stCxn id="153" idx="2"/>
            <a:endCxn id="148" idx="0"/>
          </p:cNvCxnSpPr>
          <p:nvPr/>
        </p:nvCxnSpPr>
        <p:spPr>
          <a:xfrm>
            <a:off x="6876792" y="3962235"/>
            <a:ext cx="10772" cy="27847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8" name="Diagrama de flujo: documento 177">
            <a:extLst>
              <a:ext uri="{FF2B5EF4-FFF2-40B4-BE49-F238E27FC236}">
                <a16:creationId xmlns:a16="http://schemas.microsoft.com/office/drawing/2014/main" id="{C14D8EF9-E386-4E27-B181-EE70E33BC6E4}"/>
              </a:ext>
            </a:extLst>
          </p:cNvPr>
          <p:cNvSpPr/>
          <p:nvPr/>
        </p:nvSpPr>
        <p:spPr>
          <a:xfrm>
            <a:off x="5664817" y="5432812"/>
            <a:ext cx="2429570" cy="1134035"/>
          </a:xfrm>
          <a:prstGeom prst="flowChartDocumen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Propuesta</a:t>
            </a:r>
          </a:p>
          <a:p>
            <a:pPr algn="ctr"/>
            <a:r>
              <a:rPr lang="es-ES"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Zonificación del Mar de Interés del Ecuador</a:t>
            </a:r>
            <a:endParaRPr lang="es-EC"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cxnSp>
        <p:nvCxnSpPr>
          <p:cNvPr id="182" name="Conector recto de flecha 181">
            <a:extLst>
              <a:ext uri="{FF2B5EF4-FFF2-40B4-BE49-F238E27FC236}">
                <a16:creationId xmlns:a16="http://schemas.microsoft.com/office/drawing/2014/main" id="{32E1C813-C15D-4B66-BB68-E5D07A6EE7CC}"/>
              </a:ext>
            </a:extLst>
          </p:cNvPr>
          <p:cNvCxnSpPr>
            <a:cxnSpLocks/>
            <a:stCxn id="148" idx="3"/>
            <a:endCxn id="188" idx="1"/>
          </p:cNvCxnSpPr>
          <p:nvPr/>
        </p:nvCxnSpPr>
        <p:spPr>
          <a:xfrm>
            <a:off x="8065461" y="4684851"/>
            <a:ext cx="303513"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8" name="Diagrama de flujo: terminador 187">
            <a:extLst>
              <a:ext uri="{FF2B5EF4-FFF2-40B4-BE49-F238E27FC236}">
                <a16:creationId xmlns:a16="http://schemas.microsoft.com/office/drawing/2014/main" id="{6111BC07-D74C-4063-9E3A-05FEC00A1FAC}"/>
              </a:ext>
            </a:extLst>
          </p:cNvPr>
          <p:cNvSpPr/>
          <p:nvPr/>
        </p:nvSpPr>
        <p:spPr>
          <a:xfrm>
            <a:off x="8368974" y="4457452"/>
            <a:ext cx="567764" cy="454797"/>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600" b="1">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Fin</a:t>
            </a:r>
            <a:endParaRPr lang="es-EC" sz="1600" b="1" dirty="0">
              <a:solidFill>
                <a:schemeClr val="tx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92" name="Elipse 191">
            <a:extLst>
              <a:ext uri="{FF2B5EF4-FFF2-40B4-BE49-F238E27FC236}">
                <a16:creationId xmlns:a16="http://schemas.microsoft.com/office/drawing/2014/main" id="{DDE8F065-DA1D-49E8-BA9F-D98A36DC7D7E}"/>
              </a:ext>
            </a:extLst>
          </p:cNvPr>
          <p:cNvSpPr/>
          <p:nvPr/>
        </p:nvSpPr>
        <p:spPr>
          <a:xfrm>
            <a:off x="151569" y="4010244"/>
            <a:ext cx="475960" cy="49085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600" b="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1</a:t>
            </a:r>
            <a:endParaRPr lang="es-EC"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93" name="Elipse 192">
            <a:extLst>
              <a:ext uri="{FF2B5EF4-FFF2-40B4-BE49-F238E27FC236}">
                <a16:creationId xmlns:a16="http://schemas.microsoft.com/office/drawing/2014/main" id="{7CC77C12-239E-443A-8C4D-A31C7B685660}"/>
              </a:ext>
            </a:extLst>
          </p:cNvPr>
          <p:cNvSpPr/>
          <p:nvPr/>
        </p:nvSpPr>
        <p:spPr>
          <a:xfrm>
            <a:off x="2557409" y="5424435"/>
            <a:ext cx="475960" cy="49085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2</a:t>
            </a:r>
            <a:endParaRPr lang="es-EC"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94" name="Elipse 193">
            <a:extLst>
              <a:ext uri="{FF2B5EF4-FFF2-40B4-BE49-F238E27FC236}">
                <a16:creationId xmlns:a16="http://schemas.microsoft.com/office/drawing/2014/main" id="{BDF9A3A5-835C-4A1A-AA8C-A2B5CAFE953E}"/>
              </a:ext>
            </a:extLst>
          </p:cNvPr>
          <p:cNvSpPr/>
          <p:nvPr/>
        </p:nvSpPr>
        <p:spPr>
          <a:xfrm>
            <a:off x="5460169" y="1190430"/>
            <a:ext cx="475960" cy="49085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2</a:t>
            </a:r>
            <a:endParaRPr lang="es-EC"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95" name="Elipse 194">
            <a:extLst>
              <a:ext uri="{FF2B5EF4-FFF2-40B4-BE49-F238E27FC236}">
                <a16:creationId xmlns:a16="http://schemas.microsoft.com/office/drawing/2014/main" id="{7E953D81-2D32-47AB-9F61-46C10589C0A2}"/>
              </a:ext>
            </a:extLst>
          </p:cNvPr>
          <p:cNvSpPr/>
          <p:nvPr/>
        </p:nvSpPr>
        <p:spPr>
          <a:xfrm>
            <a:off x="5527167" y="2418854"/>
            <a:ext cx="475960" cy="49085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3</a:t>
            </a:r>
            <a:endParaRPr lang="es-EC"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97" name="Rectángulo 196">
            <a:extLst>
              <a:ext uri="{FF2B5EF4-FFF2-40B4-BE49-F238E27FC236}">
                <a16:creationId xmlns:a16="http://schemas.microsoft.com/office/drawing/2014/main" id="{5193F281-FF49-4954-BB52-533FC7E9ABD9}"/>
              </a:ext>
            </a:extLst>
          </p:cNvPr>
          <p:cNvSpPr/>
          <p:nvPr/>
        </p:nvSpPr>
        <p:spPr>
          <a:xfrm>
            <a:off x="6417531" y="5071801"/>
            <a:ext cx="433303" cy="307777"/>
          </a:xfrm>
          <a:prstGeom prst="rect">
            <a:avLst/>
          </a:prstGeom>
          <a:noFill/>
        </p:spPr>
        <p:txBody>
          <a:bodyPr wrap="square" rtlCol="0">
            <a:spAutoFit/>
          </a:bodyPr>
          <a:lstStyle/>
          <a:p>
            <a:pPr algn="ctr" defTabSz="685800" fontAlgn="base">
              <a:spcAft>
                <a:spcPct val="0"/>
              </a:spcAft>
            </a:pPr>
            <a:r>
              <a:rPr lang="es-ES_tradnl" sz="14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Sí</a:t>
            </a:r>
            <a:endParaRPr lang="es-EC" sz="14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98" name="Rectángulo 197">
            <a:extLst>
              <a:ext uri="{FF2B5EF4-FFF2-40B4-BE49-F238E27FC236}">
                <a16:creationId xmlns:a16="http://schemas.microsoft.com/office/drawing/2014/main" id="{E84477BA-C047-49E5-8E46-A8E146835B78}"/>
              </a:ext>
            </a:extLst>
          </p:cNvPr>
          <p:cNvSpPr/>
          <p:nvPr/>
        </p:nvSpPr>
        <p:spPr>
          <a:xfrm>
            <a:off x="7942330" y="4301237"/>
            <a:ext cx="462071" cy="307777"/>
          </a:xfrm>
          <a:prstGeom prst="rect">
            <a:avLst/>
          </a:prstGeom>
          <a:noFill/>
        </p:spPr>
        <p:txBody>
          <a:bodyPr wrap="square" rtlCol="0">
            <a:spAutoFit/>
          </a:bodyPr>
          <a:lstStyle/>
          <a:p>
            <a:pPr algn="ctr" defTabSz="685800" fontAlgn="base">
              <a:spcAft>
                <a:spcPct val="0"/>
              </a:spcAft>
            </a:pPr>
            <a:r>
              <a:rPr lang="es-ES_tradnl" sz="14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No</a:t>
            </a:r>
            <a:endParaRPr lang="es-EC" sz="14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200" name="Elipse 199">
            <a:extLst>
              <a:ext uri="{FF2B5EF4-FFF2-40B4-BE49-F238E27FC236}">
                <a16:creationId xmlns:a16="http://schemas.microsoft.com/office/drawing/2014/main" id="{A508E4BA-621C-43A4-B6A0-F81F0560A866}"/>
              </a:ext>
            </a:extLst>
          </p:cNvPr>
          <p:cNvSpPr/>
          <p:nvPr/>
        </p:nvSpPr>
        <p:spPr>
          <a:xfrm>
            <a:off x="5367121" y="3084353"/>
            <a:ext cx="671463" cy="6389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4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OG</a:t>
            </a:r>
            <a:endParaRPr lang="es-EC" sz="14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custDataLst>
      <p:tags r:id="rId1"/>
    </p:custDataLst>
    <p:extLst>
      <p:ext uri="{BB962C8B-B14F-4D97-AF65-F5344CB8AC3E}">
        <p14:creationId xmlns:p14="http://schemas.microsoft.com/office/powerpoint/2010/main" val="360320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2"/>
                                        </p:tgtEl>
                                        <p:attrNameLst>
                                          <p:attrName>style.visibility</p:attrName>
                                        </p:attrNameLst>
                                      </p:cBhvr>
                                      <p:to>
                                        <p:strVal val="visible"/>
                                      </p:to>
                                    </p:set>
                                    <p:anim calcmode="lin" valueType="num">
                                      <p:cBhvr additive="base">
                                        <p:cTn id="25" dur="500" fill="hold"/>
                                        <p:tgtEl>
                                          <p:spTgt spid="192"/>
                                        </p:tgtEl>
                                        <p:attrNameLst>
                                          <p:attrName>ppt_x</p:attrName>
                                        </p:attrNameLst>
                                      </p:cBhvr>
                                      <p:tavLst>
                                        <p:tav tm="0">
                                          <p:val>
                                            <p:strVal val="#ppt_x"/>
                                          </p:val>
                                        </p:tav>
                                        <p:tav tm="100000">
                                          <p:val>
                                            <p:strVal val="#ppt_x"/>
                                          </p:val>
                                        </p:tav>
                                      </p:tavLst>
                                    </p:anim>
                                    <p:anim calcmode="lin" valueType="num">
                                      <p:cBhvr additive="base">
                                        <p:cTn id="26"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3"/>
                                        </p:tgtEl>
                                        <p:attrNameLst>
                                          <p:attrName>style.visibility</p:attrName>
                                        </p:attrNameLst>
                                      </p:cBhvr>
                                      <p:to>
                                        <p:strVal val="visible"/>
                                      </p:to>
                                    </p:set>
                                    <p:anim calcmode="lin" valueType="num">
                                      <p:cBhvr additive="base">
                                        <p:cTn id="43" dur="500" fill="hold"/>
                                        <p:tgtEl>
                                          <p:spTgt spid="193"/>
                                        </p:tgtEl>
                                        <p:attrNameLst>
                                          <p:attrName>ppt_x</p:attrName>
                                        </p:attrNameLst>
                                      </p:cBhvr>
                                      <p:tavLst>
                                        <p:tav tm="0">
                                          <p:val>
                                            <p:strVal val="#ppt_x"/>
                                          </p:val>
                                        </p:tav>
                                        <p:tav tm="100000">
                                          <p:val>
                                            <p:strVal val="#ppt_x"/>
                                          </p:val>
                                        </p:tav>
                                      </p:tavLst>
                                    </p:anim>
                                    <p:anim calcmode="lin" valueType="num">
                                      <p:cBhvr additive="base">
                                        <p:cTn id="44" dur="500" fill="hold"/>
                                        <p:tgtEl>
                                          <p:spTgt spid="19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4"/>
                                        </p:tgtEl>
                                        <p:attrNameLst>
                                          <p:attrName>style.visibility</p:attrName>
                                        </p:attrNameLst>
                                      </p:cBhvr>
                                      <p:to>
                                        <p:strVal val="visible"/>
                                      </p:to>
                                    </p:set>
                                    <p:anim calcmode="lin" valueType="num">
                                      <p:cBhvr additive="base">
                                        <p:cTn id="73" dur="500" fill="hold"/>
                                        <p:tgtEl>
                                          <p:spTgt spid="194"/>
                                        </p:tgtEl>
                                        <p:attrNameLst>
                                          <p:attrName>ppt_x</p:attrName>
                                        </p:attrNameLst>
                                      </p:cBhvr>
                                      <p:tavLst>
                                        <p:tav tm="0">
                                          <p:val>
                                            <p:strVal val="#ppt_x"/>
                                          </p:val>
                                        </p:tav>
                                        <p:tav tm="100000">
                                          <p:val>
                                            <p:strVal val="#ppt_x"/>
                                          </p:val>
                                        </p:tav>
                                      </p:tavLst>
                                    </p:anim>
                                    <p:anim calcmode="lin" valueType="num">
                                      <p:cBhvr additive="base">
                                        <p:cTn id="74" dur="500" fill="hold"/>
                                        <p:tgtEl>
                                          <p:spTgt spid="19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95"/>
                                        </p:tgtEl>
                                        <p:attrNameLst>
                                          <p:attrName>style.visibility</p:attrName>
                                        </p:attrNameLst>
                                      </p:cBhvr>
                                      <p:to>
                                        <p:strVal val="visible"/>
                                      </p:to>
                                    </p:set>
                                    <p:anim calcmode="lin" valueType="num">
                                      <p:cBhvr additive="base">
                                        <p:cTn id="85" dur="500" fill="hold"/>
                                        <p:tgtEl>
                                          <p:spTgt spid="195"/>
                                        </p:tgtEl>
                                        <p:attrNameLst>
                                          <p:attrName>ppt_x</p:attrName>
                                        </p:attrNameLst>
                                      </p:cBhvr>
                                      <p:tavLst>
                                        <p:tav tm="0">
                                          <p:val>
                                            <p:strVal val="#ppt_x"/>
                                          </p:val>
                                        </p:tav>
                                        <p:tav tm="100000">
                                          <p:val>
                                            <p:strVal val="#ppt_x"/>
                                          </p:val>
                                        </p:tav>
                                      </p:tavLst>
                                    </p:anim>
                                    <p:anim calcmode="lin" valueType="num">
                                      <p:cBhvr additive="base">
                                        <p:cTn id="86" dur="500" fill="hold"/>
                                        <p:tgtEl>
                                          <p:spTgt spid="19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5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7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00"/>
                                        </p:tgtEl>
                                        <p:attrNameLst>
                                          <p:attrName>style.visibility</p:attrName>
                                        </p:attrNameLst>
                                      </p:cBhvr>
                                      <p:to>
                                        <p:strVal val="visible"/>
                                      </p:to>
                                    </p:set>
                                    <p:anim calcmode="lin" valueType="num">
                                      <p:cBhvr additive="base">
                                        <p:cTn id="97" dur="500" fill="hold"/>
                                        <p:tgtEl>
                                          <p:spTgt spid="200"/>
                                        </p:tgtEl>
                                        <p:attrNameLst>
                                          <p:attrName>ppt_x</p:attrName>
                                        </p:attrNameLst>
                                      </p:cBhvr>
                                      <p:tavLst>
                                        <p:tav tm="0">
                                          <p:val>
                                            <p:strVal val="#ppt_x"/>
                                          </p:val>
                                        </p:tav>
                                        <p:tav tm="100000">
                                          <p:val>
                                            <p:strVal val="#ppt_x"/>
                                          </p:val>
                                        </p:tav>
                                      </p:tavLst>
                                    </p:anim>
                                    <p:anim calcmode="lin" valueType="num">
                                      <p:cBhvr additive="base">
                                        <p:cTn id="98" dur="500" fill="hold"/>
                                        <p:tgtEl>
                                          <p:spTgt spid="20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4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5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9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98"/>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8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7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9" grpId="0" animBg="1"/>
      <p:bldP spid="28" grpId="0" animBg="1"/>
      <p:bldP spid="34" grpId="0" animBg="1"/>
      <p:bldP spid="67" grpId="0" animBg="1"/>
      <p:bldP spid="68" grpId="0" animBg="1"/>
      <p:bldP spid="79" grpId="0" animBg="1"/>
      <p:bldP spid="100" grpId="0" animBg="1"/>
      <p:bldP spid="148" grpId="0" animBg="1"/>
      <p:bldP spid="153" grpId="0" animBg="1"/>
      <p:bldP spid="178" grpId="0" animBg="1"/>
      <p:bldP spid="188" grpId="0" animBg="1"/>
      <p:bldP spid="192" grpId="0" animBg="1"/>
      <p:bldP spid="193" grpId="0" animBg="1"/>
      <p:bldP spid="194" grpId="0" animBg="1"/>
      <p:bldP spid="195" grpId="0" animBg="1"/>
      <p:bldP spid="197" grpId="0"/>
      <p:bldP spid="198" grpId="0"/>
      <p:bldP spid="20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7684561-9E74-4EE9-941C-EFE670B81C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E02949-4CF0-41F9-868E-9DB81E933003}" type="slidenum">
              <a:rPr kumimoji="0" lang="es-EC"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s-EC"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6 CuadroTexto">
            <a:extLst>
              <a:ext uri="{FF2B5EF4-FFF2-40B4-BE49-F238E27FC236}">
                <a16:creationId xmlns:a16="http://schemas.microsoft.com/office/drawing/2014/main" id="{26A1B1A1-D687-4CE5-A835-5220658EFCAA}"/>
              </a:ext>
            </a:extLst>
          </p:cNvPr>
          <p:cNvSpPr txBox="1"/>
          <p:nvPr/>
        </p:nvSpPr>
        <p:spPr>
          <a:xfrm>
            <a:off x="337469" y="1705867"/>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INTRODUCCIÓN</a:t>
            </a:r>
          </a:p>
        </p:txBody>
      </p:sp>
      <p:sp>
        <p:nvSpPr>
          <p:cNvPr id="4" name="9 CuadroTexto">
            <a:extLst>
              <a:ext uri="{FF2B5EF4-FFF2-40B4-BE49-F238E27FC236}">
                <a16:creationId xmlns:a16="http://schemas.microsoft.com/office/drawing/2014/main" id="{1DDF9A7E-FDAE-4842-ADA0-0F8D705BF2F8}"/>
              </a:ext>
            </a:extLst>
          </p:cNvPr>
          <p:cNvSpPr txBox="1"/>
          <p:nvPr/>
        </p:nvSpPr>
        <p:spPr>
          <a:xfrm>
            <a:off x="2128300" y="2117930"/>
            <a:ext cx="3237356"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Propósito</a:t>
            </a:r>
          </a:p>
        </p:txBody>
      </p:sp>
      <p:sp>
        <p:nvSpPr>
          <p:cNvPr id="5" name="8 CuadroTexto">
            <a:extLst>
              <a:ext uri="{FF2B5EF4-FFF2-40B4-BE49-F238E27FC236}">
                <a16:creationId xmlns:a16="http://schemas.microsoft.com/office/drawing/2014/main" id="{0E330BD5-7C68-4E13-9F77-FB1BAE3DD444}"/>
              </a:ext>
            </a:extLst>
          </p:cNvPr>
          <p:cNvSpPr txBox="1"/>
          <p:nvPr/>
        </p:nvSpPr>
        <p:spPr>
          <a:xfrm>
            <a:off x="337469" y="2723584"/>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EL PROBLEMA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6" name="8 CuadroTexto">
            <a:extLst>
              <a:ext uri="{FF2B5EF4-FFF2-40B4-BE49-F238E27FC236}">
                <a16:creationId xmlns:a16="http://schemas.microsoft.com/office/drawing/2014/main" id="{71736859-AF51-45C2-8D79-FB8ED93841CD}"/>
              </a:ext>
            </a:extLst>
          </p:cNvPr>
          <p:cNvSpPr txBox="1"/>
          <p:nvPr/>
        </p:nvSpPr>
        <p:spPr>
          <a:xfrm>
            <a:off x="2137146" y="3135647"/>
            <a:ext cx="3240883"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defPPr>
              <a:defRPr lang="es-PE"/>
            </a:defPPr>
            <a:lvl1pPr algn="just" defTabSz="342900" fontAlgn="auto">
              <a:spcBef>
                <a:spcPts val="0"/>
              </a:spcBef>
              <a:spcAft>
                <a:spcPts val="0"/>
              </a:spcAft>
              <a:defRPr sz="1800" i="1">
                <a:solidFill>
                  <a:prstClr val="black"/>
                </a:solidFill>
                <a:effectLst>
                  <a:outerShdw blurRad="38100" dist="38100" dir="2700000" algn="tl">
                    <a:srgbClr val="000000">
                      <a:alpha val="43137"/>
                    </a:srgbClr>
                  </a:outerShdw>
                </a:effectLst>
                <a:latin typeface="Calibri"/>
              </a:defRPr>
            </a:lvl1p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Justificación</a:t>
            </a:r>
            <a:endPar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7" name="8 CuadroTexto">
            <a:extLst>
              <a:ext uri="{FF2B5EF4-FFF2-40B4-BE49-F238E27FC236}">
                <a16:creationId xmlns:a16="http://schemas.microsoft.com/office/drawing/2014/main" id="{0FA3BAFC-E6D6-4A3D-9E42-0FEEEE5F82EF}"/>
              </a:ext>
            </a:extLst>
          </p:cNvPr>
          <p:cNvSpPr txBox="1"/>
          <p:nvPr/>
        </p:nvSpPr>
        <p:spPr>
          <a:xfrm>
            <a:off x="2137145" y="3586504"/>
            <a:ext cx="3240883"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defPPr>
              <a:defRPr lang="es-PE"/>
            </a:defPPr>
            <a:lvl1pPr algn="just" defTabSz="342900" fontAlgn="auto">
              <a:spcBef>
                <a:spcPts val="0"/>
              </a:spcBef>
              <a:spcAft>
                <a:spcPts val="0"/>
              </a:spcAft>
              <a:defRPr sz="1800" i="1">
                <a:solidFill>
                  <a:prstClr val="black"/>
                </a:solidFill>
                <a:effectLst>
                  <a:outerShdw blurRad="38100" dist="38100" dir="2700000" algn="tl">
                    <a:srgbClr val="000000">
                      <a:alpha val="43137"/>
                    </a:srgbClr>
                  </a:outerShdw>
                </a:effectLst>
                <a:latin typeface="Calibri"/>
              </a:defRPr>
            </a:lvl1p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Objetivos</a:t>
            </a:r>
          </a:p>
        </p:txBody>
      </p:sp>
      <p:pic>
        <p:nvPicPr>
          <p:cNvPr id="11" name="Imagen 10">
            <a:extLst>
              <a:ext uri="{FF2B5EF4-FFF2-40B4-BE49-F238E27FC236}">
                <a16:creationId xmlns:a16="http://schemas.microsoft.com/office/drawing/2014/main" id="{9B18C478-03CA-46BE-96C3-03C2D24A9ECF}"/>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974211">
            <a:off x="-311712" y="210679"/>
            <a:ext cx="2953373" cy="1966946"/>
          </a:xfrm>
          <a:prstGeom prst="rect">
            <a:avLst/>
          </a:prstGeom>
        </p:spPr>
      </p:pic>
      <p:sp>
        <p:nvSpPr>
          <p:cNvPr id="14" name="8 CuadroTexto">
            <a:extLst>
              <a:ext uri="{FF2B5EF4-FFF2-40B4-BE49-F238E27FC236}">
                <a16:creationId xmlns:a16="http://schemas.microsoft.com/office/drawing/2014/main" id="{DDF763B0-02F2-4B14-B0A9-33109E6D4991}"/>
              </a:ext>
            </a:extLst>
          </p:cNvPr>
          <p:cNvSpPr txBox="1"/>
          <p:nvPr/>
        </p:nvSpPr>
        <p:spPr>
          <a:xfrm>
            <a:off x="337469" y="4102113"/>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MARCO DE REFERENCIA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5" name="8 CuadroTexto">
            <a:extLst>
              <a:ext uri="{FF2B5EF4-FFF2-40B4-BE49-F238E27FC236}">
                <a16:creationId xmlns:a16="http://schemas.microsoft.com/office/drawing/2014/main" id="{9CB534B8-785B-4053-877A-01F51177E118}"/>
              </a:ext>
            </a:extLst>
          </p:cNvPr>
          <p:cNvSpPr txBox="1"/>
          <p:nvPr/>
        </p:nvSpPr>
        <p:spPr>
          <a:xfrm>
            <a:off x="337469" y="4617722"/>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METODOLOGÍA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6" name="8 CuadroTexto">
            <a:extLst>
              <a:ext uri="{FF2B5EF4-FFF2-40B4-BE49-F238E27FC236}">
                <a16:creationId xmlns:a16="http://schemas.microsoft.com/office/drawing/2014/main" id="{7477FB5A-345A-4CC4-9975-A2B0A79FA0E5}"/>
              </a:ext>
            </a:extLst>
          </p:cNvPr>
          <p:cNvSpPr txBox="1"/>
          <p:nvPr/>
        </p:nvSpPr>
        <p:spPr>
          <a:xfrm>
            <a:off x="325096" y="5094565"/>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ANÁLISIS Y RESULTADOS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7" name="8 CuadroTexto">
            <a:extLst>
              <a:ext uri="{FF2B5EF4-FFF2-40B4-BE49-F238E27FC236}">
                <a16:creationId xmlns:a16="http://schemas.microsoft.com/office/drawing/2014/main" id="{6946D9F3-BA95-453F-8309-68B14F7CE289}"/>
              </a:ext>
            </a:extLst>
          </p:cNvPr>
          <p:cNvSpPr txBox="1"/>
          <p:nvPr/>
        </p:nvSpPr>
        <p:spPr>
          <a:xfrm>
            <a:off x="337469" y="5571408"/>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PROPUESTA. ZONIFICACIÓN DEL MAR DE INTERÉS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pic>
        <p:nvPicPr>
          <p:cNvPr id="1026" name="Picture 2" descr="Resultado de imagen para mas allÃ¡ de las 200 millas">
            <a:extLst>
              <a:ext uri="{FF2B5EF4-FFF2-40B4-BE49-F238E27FC236}">
                <a16:creationId xmlns:a16="http://schemas.microsoft.com/office/drawing/2014/main" id="{74F73048-2EFB-4FAE-BEAD-7A268677E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329" y="3186941"/>
            <a:ext cx="2847202" cy="1830344"/>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8F7BF57D-0CDB-4C37-9149-9AE082FF0B34}"/>
              </a:ext>
            </a:extLst>
          </p:cNvPr>
          <p:cNvPicPr>
            <a:picLocks noChangeAspect="1"/>
          </p:cNvPicPr>
          <p:nvPr/>
        </p:nvPicPr>
        <p:blipFill>
          <a:blip r:embed="rId4"/>
          <a:stretch>
            <a:fillRect/>
          </a:stretch>
        </p:blipFill>
        <p:spPr>
          <a:xfrm>
            <a:off x="6768845" y="5230359"/>
            <a:ext cx="1228169" cy="1228169"/>
          </a:xfrm>
          <a:prstGeom prst="rect">
            <a:avLst/>
          </a:prstGeom>
        </p:spPr>
      </p:pic>
      <p:pic>
        <p:nvPicPr>
          <p:cNvPr id="10" name="Imagen 9">
            <a:extLst>
              <a:ext uri="{FF2B5EF4-FFF2-40B4-BE49-F238E27FC236}">
                <a16:creationId xmlns:a16="http://schemas.microsoft.com/office/drawing/2014/main" id="{0358DFD8-C35E-4A42-A8A7-A0B9BBB6EFB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671776" y="1279192"/>
            <a:ext cx="1611329" cy="1611329"/>
          </a:xfrm>
          <a:prstGeom prst="rect">
            <a:avLst/>
          </a:prstGeom>
        </p:spPr>
      </p:pic>
      <p:pic>
        <p:nvPicPr>
          <p:cNvPr id="20" name="Imagen 19">
            <a:extLst>
              <a:ext uri="{FF2B5EF4-FFF2-40B4-BE49-F238E27FC236}">
                <a16:creationId xmlns:a16="http://schemas.microsoft.com/office/drawing/2014/main" id="{C29B2284-7E0E-4578-AF21-B4F9FDDA471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343497" y="1459422"/>
            <a:ext cx="1800503" cy="1031807"/>
          </a:xfrm>
          <a:prstGeom prst="rect">
            <a:avLst/>
          </a:prstGeom>
        </p:spPr>
      </p:pic>
      <p:sp>
        <p:nvSpPr>
          <p:cNvPr id="21" name="8 CuadroTexto">
            <a:extLst>
              <a:ext uri="{FF2B5EF4-FFF2-40B4-BE49-F238E27FC236}">
                <a16:creationId xmlns:a16="http://schemas.microsoft.com/office/drawing/2014/main" id="{8B335D7F-7723-4C4E-AB23-A90B6F3F4C19}"/>
              </a:ext>
            </a:extLst>
          </p:cNvPr>
          <p:cNvSpPr txBox="1"/>
          <p:nvPr/>
        </p:nvSpPr>
        <p:spPr>
          <a:xfrm>
            <a:off x="337469" y="6112282"/>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CONCLUSIONES Y RECOMENDACIONES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94581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16"/>
                                        </p:tgtEl>
                                        <p:attrNameLst>
                                          <p:attrName>fillcolor</p:attrName>
                                        </p:attrNameLst>
                                      </p:cBhvr>
                                      <p:to>
                                        <a:schemeClr val="accent2"/>
                                      </p:to>
                                    </p:animClr>
                                    <p:set>
                                      <p:cBhvr>
                                        <p:cTn id="7" dur="2000" fill="hold"/>
                                        <p:tgtEl>
                                          <p:spTgt spid="16"/>
                                        </p:tgtEl>
                                        <p:attrNameLst>
                                          <p:attrName>fill.type</p:attrName>
                                        </p:attrNameLst>
                                      </p:cBhvr>
                                      <p:to>
                                        <p:strVal val="solid"/>
                                      </p:to>
                                    </p:set>
                                    <p:set>
                                      <p:cBhvr>
                                        <p:cTn id="8" dur="2000" fill="hold"/>
                                        <p:tgtEl>
                                          <p:spTgt spid="16"/>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16"/>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C6594AC-D328-4B21-99E9-3F3D0576BC99}"/>
              </a:ext>
            </a:extLst>
          </p:cNvPr>
          <p:cNvSpPr>
            <a:spLocks noGrp="1"/>
          </p:cNvSpPr>
          <p:nvPr>
            <p:ph type="sldNum" sz="quarter" idx="12"/>
          </p:nvPr>
        </p:nvSpPr>
        <p:spPr/>
        <p:txBody>
          <a:bodyPr/>
          <a:lstStyle/>
          <a:p>
            <a:fld id="{B8E02949-4CF0-41F9-868E-9DB81E933003}" type="slidenum">
              <a:rPr lang="es-EC" smtClean="0"/>
              <a:pPr/>
              <a:t>23</a:t>
            </a:fld>
            <a:endParaRPr lang="es-EC"/>
          </a:p>
        </p:txBody>
      </p:sp>
      <p:grpSp>
        <p:nvGrpSpPr>
          <p:cNvPr id="5" name="Grupo 4">
            <a:extLst>
              <a:ext uri="{FF2B5EF4-FFF2-40B4-BE49-F238E27FC236}">
                <a16:creationId xmlns:a16="http://schemas.microsoft.com/office/drawing/2014/main" id="{6D1D21BE-C1FA-4243-B825-1575E293A8B2}"/>
              </a:ext>
            </a:extLst>
          </p:cNvPr>
          <p:cNvGrpSpPr/>
          <p:nvPr/>
        </p:nvGrpSpPr>
        <p:grpSpPr>
          <a:xfrm rot="19882268">
            <a:off x="-116895" y="1682611"/>
            <a:ext cx="4572000" cy="3145500"/>
            <a:chOff x="3769220" y="1938609"/>
            <a:chExt cx="4572000" cy="3145500"/>
          </a:xfrm>
        </p:grpSpPr>
        <p:pic>
          <p:nvPicPr>
            <p:cNvPr id="3" name="Imagen 2">
              <a:extLst>
                <a:ext uri="{FF2B5EF4-FFF2-40B4-BE49-F238E27FC236}">
                  <a16:creationId xmlns:a16="http://schemas.microsoft.com/office/drawing/2014/main" id="{DC8656F7-3A1A-4C47-ABE0-998567D49CEC}"/>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3769220" y="1940859"/>
              <a:ext cx="4572000" cy="3143250"/>
            </a:xfrm>
            <a:prstGeom prst="rect">
              <a:avLst/>
            </a:prstGeom>
          </p:spPr>
        </p:pic>
        <p:sp>
          <p:nvSpPr>
            <p:cNvPr id="4" name="Rectángulo 3">
              <a:extLst>
                <a:ext uri="{FF2B5EF4-FFF2-40B4-BE49-F238E27FC236}">
                  <a16:creationId xmlns:a16="http://schemas.microsoft.com/office/drawing/2014/main" id="{96A22823-42AA-4D67-B537-80A9D5FF50BE}"/>
                </a:ext>
              </a:extLst>
            </p:cNvPr>
            <p:cNvSpPr/>
            <p:nvPr/>
          </p:nvSpPr>
          <p:spPr>
            <a:xfrm rot="21284822">
              <a:off x="5093447" y="1938609"/>
              <a:ext cx="2112682" cy="2031325"/>
            </a:xfrm>
            <a:prstGeom prst="rect">
              <a:avLst/>
            </a:prstGeom>
            <a:scene3d>
              <a:camera prst="isometricBottomDown"/>
              <a:lightRig rig="threePt" dir="t"/>
            </a:scene3d>
          </p:spPr>
          <p:txBody>
            <a:bodyPr wrap="square">
              <a:spAutoFit/>
            </a:bodyPr>
            <a:lstStyle/>
            <a:p>
              <a:pPr lvl="0" algn="ctr" defTabSz="685800" fontAlgn="base">
                <a:spcAft>
                  <a:spcPct val="0"/>
                </a:spcAft>
              </a:pPr>
              <a:r>
                <a:rPr lang="es-ES_tradnl"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Estatuto Orgánico de Gestión Organizacional por Procesos de la Armada del Ecuador</a:t>
              </a:r>
              <a:endParaRPr lang="es-EC"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grpSp>
      <p:grpSp>
        <p:nvGrpSpPr>
          <p:cNvPr id="6" name="Grupo 5">
            <a:extLst>
              <a:ext uri="{FF2B5EF4-FFF2-40B4-BE49-F238E27FC236}">
                <a16:creationId xmlns:a16="http://schemas.microsoft.com/office/drawing/2014/main" id="{2C6C00A2-9544-4199-A6D9-83CAE6FE585C}"/>
              </a:ext>
            </a:extLst>
          </p:cNvPr>
          <p:cNvGrpSpPr/>
          <p:nvPr/>
        </p:nvGrpSpPr>
        <p:grpSpPr>
          <a:xfrm rot="19882268">
            <a:off x="4482901" y="1682749"/>
            <a:ext cx="4572000" cy="3143250"/>
            <a:chOff x="3769220" y="1940859"/>
            <a:chExt cx="4572000" cy="3143250"/>
          </a:xfrm>
        </p:grpSpPr>
        <p:pic>
          <p:nvPicPr>
            <p:cNvPr id="7" name="Imagen 6">
              <a:extLst>
                <a:ext uri="{FF2B5EF4-FFF2-40B4-BE49-F238E27FC236}">
                  <a16:creationId xmlns:a16="http://schemas.microsoft.com/office/drawing/2014/main" id="{3BDB2941-76C8-4160-9C47-E87EA3797EAC}"/>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3769220" y="1940859"/>
              <a:ext cx="4572000" cy="3143250"/>
            </a:xfrm>
            <a:prstGeom prst="rect">
              <a:avLst/>
            </a:prstGeom>
          </p:spPr>
        </p:pic>
        <p:sp>
          <p:nvSpPr>
            <p:cNvPr id="8" name="Rectángulo 7">
              <a:extLst>
                <a:ext uri="{FF2B5EF4-FFF2-40B4-BE49-F238E27FC236}">
                  <a16:creationId xmlns:a16="http://schemas.microsoft.com/office/drawing/2014/main" id="{D3B3D524-E5C3-41C8-B8F4-04DF995C810F}"/>
                </a:ext>
              </a:extLst>
            </p:cNvPr>
            <p:cNvSpPr/>
            <p:nvPr/>
          </p:nvSpPr>
          <p:spPr>
            <a:xfrm rot="21284822">
              <a:off x="5093134" y="2070297"/>
              <a:ext cx="2261473" cy="1754326"/>
            </a:xfrm>
            <a:prstGeom prst="rect">
              <a:avLst/>
            </a:prstGeom>
            <a:scene3d>
              <a:camera prst="isometricBottomDown"/>
              <a:lightRig rig="threePt" dir="t"/>
            </a:scene3d>
          </p:spPr>
          <p:txBody>
            <a:bodyPr wrap="square">
              <a:spAutoFit/>
            </a:bodyPr>
            <a:lstStyle/>
            <a:p>
              <a:pPr lvl="0" algn="ctr" defTabSz="685800" fontAlgn="base">
                <a:spcAft>
                  <a:spcPct val="0"/>
                </a:spcAft>
              </a:pPr>
              <a:r>
                <a:rPr lang="es-EC"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Plan de Gestión Institucional “BICENTENARIO” 2018-2021 con visión prospectiva al año 2030</a:t>
              </a:r>
            </a:p>
          </p:txBody>
        </p:sp>
      </p:grpSp>
      <p:sp>
        <p:nvSpPr>
          <p:cNvPr id="9" name="Rectángulo 8">
            <a:extLst>
              <a:ext uri="{FF2B5EF4-FFF2-40B4-BE49-F238E27FC236}">
                <a16:creationId xmlns:a16="http://schemas.microsoft.com/office/drawing/2014/main" id="{A1AFB96A-0B00-4F56-B299-539EAF638D3D}"/>
              </a:ext>
            </a:extLst>
          </p:cNvPr>
          <p:cNvSpPr/>
          <p:nvPr/>
        </p:nvSpPr>
        <p:spPr>
          <a:xfrm>
            <a:off x="146423" y="987292"/>
            <a:ext cx="8885509" cy="369332"/>
          </a:xfrm>
          <a:prstGeom prst="rect">
            <a:avLst/>
          </a:prstGeom>
          <a:solidFill>
            <a:schemeClr val="accent1"/>
          </a:solidFill>
        </p:spPr>
        <p:txBody>
          <a:bodyPr wrap="square" rtlCol="0">
            <a:spAutoFit/>
          </a:bodyPr>
          <a:lstStyle/>
          <a:p>
            <a:pPr algn="ctr" defTabSz="685800" fontAlgn="base">
              <a:spcAft>
                <a:spcPct val="0"/>
              </a:spcAft>
            </a:pPr>
            <a:r>
              <a:rPr lang="es-ES"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DETERMINACIÓN DE LAS ACCIONES ESTRATÉGICAS Y OPERACIONALES</a:t>
            </a:r>
            <a:endParaRPr lang="es-EC"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grpSp>
        <p:nvGrpSpPr>
          <p:cNvPr id="11" name="Grupo 10">
            <a:extLst>
              <a:ext uri="{FF2B5EF4-FFF2-40B4-BE49-F238E27FC236}">
                <a16:creationId xmlns:a16="http://schemas.microsoft.com/office/drawing/2014/main" id="{281980FF-0CA9-4B9C-9F16-FC73E2759AAC}"/>
              </a:ext>
            </a:extLst>
          </p:cNvPr>
          <p:cNvGrpSpPr/>
          <p:nvPr/>
        </p:nvGrpSpPr>
        <p:grpSpPr>
          <a:xfrm rot="19882268">
            <a:off x="1862420" y="3531760"/>
            <a:ext cx="4572000" cy="3143250"/>
            <a:chOff x="3769220" y="1940859"/>
            <a:chExt cx="4572000" cy="3143250"/>
          </a:xfrm>
        </p:grpSpPr>
        <p:pic>
          <p:nvPicPr>
            <p:cNvPr id="12" name="Imagen 11">
              <a:extLst>
                <a:ext uri="{FF2B5EF4-FFF2-40B4-BE49-F238E27FC236}">
                  <a16:creationId xmlns:a16="http://schemas.microsoft.com/office/drawing/2014/main" id="{D8A27647-7085-430C-BC19-71011CC89B0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3769220" y="1940859"/>
              <a:ext cx="4572000" cy="3143250"/>
            </a:xfrm>
            <a:prstGeom prst="rect">
              <a:avLst/>
            </a:prstGeom>
          </p:spPr>
        </p:pic>
        <p:sp>
          <p:nvSpPr>
            <p:cNvPr id="13" name="Rectángulo 12">
              <a:extLst>
                <a:ext uri="{FF2B5EF4-FFF2-40B4-BE49-F238E27FC236}">
                  <a16:creationId xmlns:a16="http://schemas.microsoft.com/office/drawing/2014/main" id="{66F2C563-166F-4CEB-A84C-BC604C17CA01}"/>
                </a:ext>
              </a:extLst>
            </p:cNvPr>
            <p:cNvSpPr/>
            <p:nvPr/>
          </p:nvSpPr>
          <p:spPr>
            <a:xfrm rot="21284822">
              <a:off x="5093133" y="2347297"/>
              <a:ext cx="2261473" cy="1200329"/>
            </a:xfrm>
            <a:prstGeom prst="rect">
              <a:avLst/>
            </a:prstGeom>
            <a:scene3d>
              <a:camera prst="isometricBottomDown"/>
              <a:lightRig rig="threePt" dir="t"/>
            </a:scene3d>
          </p:spPr>
          <p:txBody>
            <a:bodyPr wrap="square">
              <a:spAutoFit/>
            </a:bodyPr>
            <a:lstStyle/>
            <a:p>
              <a:pPr lvl="0" algn="ctr" defTabSz="685800" fontAlgn="base">
                <a:spcAft>
                  <a:spcPct val="0"/>
                </a:spcAft>
              </a:pPr>
              <a:r>
                <a:rPr lang="es-ES"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L</a:t>
              </a:r>
              <a:r>
                <a:rPr lang="es-EC" b="1"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ibros</a:t>
              </a:r>
              <a:r>
                <a:rPr lang="es-EC"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de direccionamiento Estratégico Institucional</a:t>
              </a:r>
            </a:p>
          </p:txBody>
        </p:sp>
      </p:grpSp>
      <p:graphicFrame>
        <p:nvGraphicFramePr>
          <p:cNvPr id="14" name="Tabla 13">
            <a:extLst>
              <a:ext uri="{FF2B5EF4-FFF2-40B4-BE49-F238E27FC236}">
                <a16:creationId xmlns:a16="http://schemas.microsoft.com/office/drawing/2014/main" id="{4A838E21-7571-4BC8-9A78-AB11F367C4DD}"/>
              </a:ext>
            </a:extLst>
          </p:cNvPr>
          <p:cNvGraphicFramePr>
            <a:graphicFrameLocks noGrp="1"/>
          </p:cNvGraphicFramePr>
          <p:nvPr>
            <p:extLst>
              <p:ext uri="{D42A27DB-BD31-4B8C-83A1-F6EECF244321}">
                <p14:modId xmlns:p14="http://schemas.microsoft.com/office/powerpoint/2010/main" val="1612250094"/>
              </p:ext>
            </p:extLst>
          </p:nvPr>
        </p:nvGraphicFramePr>
        <p:xfrm>
          <a:off x="146423" y="1456778"/>
          <a:ext cx="8851153" cy="5233999"/>
        </p:xfrm>
        <a:graphic>
          <a:graphicData uri="http://schemas.openxmlformats.org/drawingml/2006/table">
            <a:tbl>
              <a:tblPr firstRow="1" firstCol="1" bandRow="1">
                <a:tableStyleId>{B301B821-A1FF-4177-AEE7-76D212191A09}</a:tableStyleId>
              </a:tblPr>
              <a:tblGrid>
                <a:gridCol w="3275106">
                  <a:extLst>
                    <a:ext uri="{9D8B030D-6E8A-4147-A177-3AD203B41FA5}">
                      <a16:colId xmlns:a16="http://schemas.microsoft.com/office/drawing/2014/main" val="3200092685"/>
                    </a:ext>
                  </a:extLst>
                </a:gridCol>
                <a:gridCol w="5576047">
                  <a:extLst>
                    <a:ext uri="{9D8B030D-6E8A-4147-A177-3AD203B41FA5}">
                      <a16:colId xmlns:a16="http://schemas.microsoft.com/office/drawing/2014/main" val="4239949670"/>
                    </a:ext>
                  </a:extLst>
                </a:gridCol>
              </a:tblGrid>
              <a:tr h="455130">
                <a:tc>
                  <a:txBody>
                    <a:bodyPr/>
                    <a:lstStyle/>
                    <a:p>
                      <a:pPr algn="ctr">
                        <a:spcAft>
                          <a:spcPts val="0"/>
                        </a:spcAft>
                      </a:pPr>
                      <a:r>
                        <a:rPr lang="es-ES_tradnl" sz="2400" dirty="0">
                          <a:effectLst/>
                          <a:latin typeface="Arial" panose="020B0604020202020204" pitchFamily="34" charset="0"/>
                          <a:ea typeface="Times New Roman" panose="02020603050405020304" pitchFamily="18" charset="0"/>
                          <a:cs typeface="Times New Roman" panose="02020603050405020304" pitchFamily="18" charset="0"/>
                        </a:rPr>
                        <a:t>Estatuto Orgánico</a:t>
                      </a:r>
                      <a:endParaRPr lang="es-EC"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2400" dirty="0">
                          <a:effectLst/>
                        </a:rPr>
                        <a:t>Plan “BICENTENARIO”</a:t>
                      </a:r>
                      <a:endParaRPr lang="es-EC"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7436264"/>
                  </a:ext>
                </a:extLst>
              </a:tr>
              <a:tr h="265492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_tradnl" sz="1400" b="1" kern="1200" dirty="0">
                          <a:solidFill>
                            <a:schemeClr val="dk1"/>
                          </a:solidFill>
                          <a:effectLst/>
                          <a:latin typeface="Arial" panose="020B0604020202020204" pitchFamily="34" charset="0"/>
                          <a:ea typeface="+mn-ea"/>
                          <a:cs typeface="Arial" panose="020B0604020202020204" pitchFamily="34" charset="0"/>
                        </a:rPr>
                        <a:t>VISIÓN</a:t>
                      </a:r>
                    </a:p>
                    <a:p>
                      <a:pPr marL="0" marR="0" lvl="0" indent="0" algn="just" defTabSz="685800" rtl="0" eaLnBrk="1" fontAlgn="auto" latinLnBrk="0" hangingPunct="1">
                        <a:lnSpc>
                          <a:spcPct val="100000"/>
                        </a:lnSpc>
                        <a:spcBef>
                          <a:spcPts val="0"/>
                        </a:spcBef>
                        <a:spcAft>
                          <a:spcPts val="0"/>
                        </a:spcAft>
                        <a:buClrTx/>
                        <a:buSzTx/>
                        <a:buFontTx/>
                        <a:buNone/>
                        <a:tabLst/>
                        <a:defRPr/>
                      </a:pPr>
                      <a:r>
                        <a:rPr lang="es-ES_tradnl" sz="1400" b="0" kern="1200" dirty="0">
                          <a:solidFill>
                            <a:schemeClr val="dk1"/>
                          </a:solidFill>
                          <a:effectLst/>
                          <a:latin typeface="Arial" panose="020B0604020202020204" pitchFamily="34" charset="0"/>
                          <a:ea typeface="+mn-ea"/>
                          <a:cs typeface="Arial" panose="020B0604020202020204" pitchFamily="34" charset="0"/>
                        </a:rPr>
                        <a:t>Ser una Institución que disponga de un poder naval con capacidad para el control permanente del territorio marítimo en el marco de la CONVEMAR, comprometido en el desarrollo marítimo del país, con talento humano profesional y con alto sentido de pertenencia.</a:t>
                      </a:r>
                      <a:endParaRPr lang="es-EC" sz="14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400" b="1" kern="1200" dirty="0">
                          <a:solidFill>
                            <a:schemeClr val="dk1"/>
                          </a:solidFill>
                          <a:effectLst/>
                          <a:latin typeface="Arial" panose="020B0604020202020204" pitchFamily="34" charset="0"/>
                          <a:ea typeface="+mn-ea"/>
                          <a:cs typeface="Arial" panose="020B0604020202020204" pitchFamily="34" charset="0"/>
                        </a:rPr>
                        <a:t>VISIÓN</a:t>
                      </a:r>
                    </a:p>
                    <a:p>
                      <a:pPr algn="just"/>
                      <a:r>
                        <a:rPr lang="es-ES_tradnl" sz="1400" b="0" kern="1200" dirty="0">
                          <a:solidFill>
                            <a:schemeClr val="dk1"/>
                          </a:solidFill>
                          <a:effectLst/>
                          <a:latin typeface="Arial" panose="020B0604020202020204" pitchFamily="34" charset="0"/>
                          <a:ea typeface="+mn-ea"/>
                          <a:cs typeface="Arial" panose="020B0604020202020204" pitchFamily="34" charset="0"/>
                        </a:rPr>
                        <a:t>Ser una Armada flexible, interoperable y potente, con persistencia en las áreas de responsabilidad jurisdiccional y con presencia en las áreas no jurisdiccionales de interés nacional; capaz de disputar el control del mar y de apoyar las acciones de seguridad del Estado.</a:t>
                      </a:r>
                      <a:endParaRPr lang="es-EC" sz="1400" b="0" kern="1200" dirty="0">
                        <a:solidFill>
                          <a:schemeClr val="dk1"/>
                        </a:solidFill>
                        <a:effectLst/>
                        <a:latin typeface="Arial" panose="020B0604020202020204" pitchFamily="34" charset="0"/>
                        <a:ea typeface="+mn-ea"/>
                        <a:cs typeface="Arial" panose="020B0604020202020204" pitchFamily="34" charset="0"/>
                      </a:endParaRPr>
                    </a:p>
                    <a:p>
                      <a:pPr algn="just"/>
                      <a:r>
                        <a:rPr lang="es-ES_tradnl" sz="1400" b="0" kern="1200" dirty="0">
                          <a:solidFill>
                            <a:schemeClr val="dk1"/>
                          </a:solidFill>
                          <a:effectLst/>
                          <a:latin typeface="Arial" panose="020B0604020202020204" pitchFamily="34" charset="0"/>
                          <a:ea typeface="+mn-ea"/>
                          <a:cs typeface="Arial" panose="020B0604020202020204" pitchFamily="34" charset="0"/>
                        </a:rPr>
                        <a:t>Ser una autoridad marítima eficiente, que contribuya a la gestión marítima del Estado.</a:t>
                      </a:r>
                      <a:endParaRPr lang="es-EC" sz="1400" b="0" kern="1200" dirty="0">
                        <a:solidFill>
                          <a:schemeClr val="dk1"/>
                        </a:solidFill>
                        <a:effectLst/>
                        <a:latin typeface="Arial" panose="020B0604020202020204" pitchFamily="34" charset="0"/>
                        <a:ea typeface="+mn-ea"/>
                        <a:cs typeface="Arial" panose="020B0604020202020204" pitchFamily="34" charset="0"/>
                      </a:endParaRPr>
                    </a:p>
                    <a:p>
                      <a:pPr algn="just"/>
                      <a:r>
                        <a:rPr lang="es-ES_tradnl" sz="1400" b="0" kern="1200" dirty="0">
                          <a:solidFill>
                            <a:schemeClr val="dk1"/>
                          </a:solidFill>
                          <a:effectLst/>
                          <a:latin typeface="Arial" panose="020B0604020202020204" pitchFamily="34" charset="0"/>
                          <a:ea typeface="+mn-ea"/>
                          <a:cs typeface="Arial" panose="020B0604020202020204" pitchFamily="34" charset="0"/>
                        </a:rPr>
                        <a:t>Ser una institución que impulsa decididamente el desarrollo de la industria naval, la extensión de los derechos marítimos nacionales y la participación cooperativa antártica protagonizando el desarrollo marítimo nacional.</a:t>
                      </a:r>
                      <a:endParaRPr lang="es-EC" sz="1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9889633"/>
                  </a:ext>
                </a:extLst>
              </a:tr>
              <a:tr h="2123942">
                <a:tc>
                  <a:txBody>
                    <a:bodyPr/>
                    <a:lstStyle/>
                    <a:p>
                      <a:pPr algn="ctr">
                        <a:spcAft>
                          <a:spcPts val="0"/>
                        </a:spcAft>
                      </a:pPr>
                      <a:r>
                        <a:rPr lang="es-ES_tradnl" sz="1400" b="1" dirty="0">
                          <a:effectLst/>
                          <a:latin typeface="Arial" panose="020B0604020202020204" pitchFamily="34" charset="0"/>
                          <a:cs typeface="Arial" panose="020B0604020202020204" pitchFamily="34" charset="0"/>
                        </a:rPr>
                        <a:t>MISIÓN</a:t>
                      </a:r>
                    </a:p>
                    <a:p>
                      <a:pPr algn="just">
                        <a:spcAft>
                          <a:spcPts val="0"/>
                        </a:spcAft>
                      </a:pPr>
                      <a:r>
                        <a:rPr lang="es-ES_tradnl" sz="1400" b="0" dirty="0">
                          <a:effectLst/>
                          <a:latin typeface="Arial" panose="020B0604020202020204" pitchFamily="34" charset="0"/>
                          <a:cs typeface="Arial" panose="020B0604020202020204" pitchFamily="34" charset="0"/>
                        </a:rPr>
                        <a:t>Desarrollar las capacidades marítimas y proveer la seguridad integral en los espacios acuáticos, que fortalezcan el Poder Naval y que contribuyan a la defensa de la soberanía y la integridad territorial; y, con su contingente apoyar al desarrollo marítimo nacional y a la seguridad pública y del Estado.</a:t>
                      </a:r>
                      <a:endParaRPr lang="es-EC" sz="1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400" b="1" dirty="0">
                          <a:effectLst/>
                          <a:latin typeface="Arial" panose="020B0604020202020204" pitchFamily="34" charset="0"/>
                          <a:cs typeface="Arial" panose="020B0604020202020204" pitchFamily="34" charset="0"/>
                        </a:rPr>
                        <a:t>MISIÓN</a:t>
                      </a:r>
                    </a:p>
                    <a:p>
                      <a:pPr algn="just">
                        <a:spcAft>
                          <a:spcPts val="0"/>
                        </a:spcAft>
                      </a:pPr>
                      <a:r>
                        <a:rPr lang="es-ES_tradnl" sz="1400" b="0" dirty="0">
                          <a:effectLst/>
                          <a:latin typeface="Arial" panose="020B0604020202020204" pitchFamily="34" charset="0"/>
                          <a:cs typeface="Arial" panose="020B0604020202020204" pitchFamily="34" charset="0"/>
                        </a:rPr>
                        <a:t>Proveer defensa y seguridad en los espacios marítimos, desarrollando el poder naval y las capacidades de control marítimo, a fin de contribuir a la defensa de la soberanía, integridad territorial y seguridad nacional, apoyando con su contingente al desarrollo marítimo nacional.</a:t>
                      </a:r>
                      <a:endParaRPr lang="es-EC" sz="1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519689"/>
                  </a:ext>
                </a:extLst>
              </a:tr>
            </a:tbl>
          </a:graphicData>
        </a:graphic>
      </p:graphicFrame>
    </p:spTree>
    <p:custDataLst>
      <p:tags r:id="rId1"/>
    </p:custDataLst>
    <p:extLst>
      <p:ext uri="{BB962C8B-B14F-4D97-AF65-F5344CB8AC3E}">
        <p14:creationId xmlns:p14="http://schemas.microsoft.com/office/powerpoint/2010/main" val="12293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E0054E9-CA5A-479C-BF1C-94BBA5D1F068}"/>
              </a:ext>
            </a:extLst>
          </p:cNvPr>
          <p:cNvSpPr>
            <a:spLocks noGrp="1"/>
          </p:cNvSpPr>
          <p:nvPr>
            <p:ph type="sldNum" sz="quarter" idx="12"/>
          </p:nvPr>
        </p:nvSpPr>
        <p:spPr/>
        <p:txBody>
          <a:bodyPr/>
          <a:lstStyle/>
          <a:p>
            <a:fld id="{B8E02949-4CF0-41F9-868E-9DB81E933003}" type="slidenum">
              <a:rPr lang="es-EC" smtClean="0"/>
              <a:pPr/>
              <a:t>24</a:t>
            </a:fld>
            <a:endParaRPr lang="es-EC"/>
          </a:p>
        </p:txBody>
      </p:sp>
      <p:graphicFrame>
        <p:nvGraphicFramePr>
          <p:cNvPr id="4" name="Tabla 3">
            <a:extLst>
              <a:ext uri="{FF2B5EF4-FFF2-40B4-BE49-F238E27FC236}">
                <a16:creationId xmlns:a16="http://schemas.microsoft.com/office/drawing/2014/main" id="{F8DA8ECA-E886-4A8A-90F4-F8236DA52A2F}"/>
              </a:ext>
            </a:extLst>
          </p:cNvPr>
          <p:cNvGraphicFramePr>
            <a:graphicFrameLocks noGrp="1"/>
          </p:cNvGraphicFramePr>
          <p:nvPr/>
        </p:nvGraphicFramePr>
        <p:xfrm>
          <a:off x="169458" y="1507866"/>
          <a:ext cx="8671859" cy="3706495"/>
        </p:xfrm>
        <a:graphic>
          <a:graphicData uri="http://schemas.openxmlformats.org/drawingml/2006/table">
            <a:tbl>
              <a:tblPr firstRow="1" firstCol="1" bandRow="1">
                <a:tableStyleId>{B301B821-A1FF-4177-AEE7-76D212191A09}</a:tableStyleId>
              </a:tblPr>
              <a:tblGrid>
                <a:gridCol w="4335433">
                  <a:extLst>
                    <a:ext uri="{9D8B030D-6E8A-4147-A177-3AD203B41FA5}">
                      <a16:colId xmlns:a16="http://schemas.microsoft.com/office/drawing/2014/main" val="97382709"/>
                    </a:ext>
                  </a:extLst>
                </a:gridCol>
                <a:gridCol w="4336426">
                  <a:extLst>
                    <a:ext uri="{9D8B030D-6E8A-4147-A177-3AD203B41FA5}">
                      <a16:colId xmlns:a16="http://schemas.microsoft.com/office/drawing/2014/main" val="3419804998"/>
                    </a:ext>
                  </a:extLst>
                </a:gridCol>
              </a:tblGrid>
              <a:tr h="119301">
                <a:tc gridSpan="2">
                  <a:txBody>
                    <a:bodyPr/>
                    <a:lstStyle/>
                    <a:p>
                      <a:pPr algn="ctr">
                        <a:spcAft>
                          <a:spcPts val="0"/>
                        </a:spcAft>
                      </a:pPr>
                      <a:r>
                        <a:rPr lang="es-ES_tradnl" sz="2400" dirty="0">
                          <a:effectLst/>
                        </a:rPr>
                        <a:t>NIVEL ESTRATÉGICO</a:t>
                      </a:r>
                      <a:endParaRPr lang="es-EC"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949" marR="36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98109422"/>
                  </a:ext>
                </a:extLst>
              </a:tr>
              <a:tr h="119301">
                <a:tc>
                  <a:txBody>
                    <a:bodyPr/>
                    <a:lstStyle/>
                    <a:p>
                      <a:pPr algn="ctr">
                        <a:spcAft>
                          <a:spcPts val="0"/>
                        </a:spcAft>
                      </a:pPr>
                      <a:r>
                        <a:rPr lang="es-ES_tradnl" sz="1600" dirty="0">
                          <a:effectLst/>
                        </a:rPr>
                        <a:t>Acción</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949" marR="36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_tradnl" sz="1600" b="1" dirty="0">
                          <a:effectLst/>
                        </a:rPr>
                        <a:t>Medida de Efectividad</a:t>
                      </a:r>
                      <a:endParaRPr lang="es-EC"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949" marR="36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0235331"/>
                  </a:ext>
                </a:extLst>
              </a:tr>
              <a:tr h="632999">
                <a:tc>
                  <a:txBody>
                    <a:bodyPr/>
                    <a:lstStyle/>
                    <a:p>
                      <a:pPr algn="just">
                        <a:spcAft>
                          <a:spcPts val="0"/>
                        </a:spcAft>
                      </a:pPr>
                      <a:r>
                        <a:rPr lang="es-ES_tradnl" sz="1600" b="0" dirty="0">
                          <a:effectLst/>
                        </a:rPr>
                        <a:t>Defender, brindar seguridad, proteger y controlar las actividades, recursos e infraestructura marítima en los espacios marítimos jurisdiccionales y no jurisdiccionales de interés nacional.</a:t>
                      </a:r>
                      <a:endParaRPr lang="es-EC"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949" marR="36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s-ES" sz="1600" b="0" dirty="0">
                          <a:effectLst/>
                        </a:rPr>
                        <a:t>Nivel de presencia y persistencia de al menos el 80% de efectividad.</a:t>
                      </a:r>
                      <a:endParaRPr lang="es-EC" sz="1800" b="0" dirty="0">
                        <a:effectLst/>
                      </a:endParaRPr>
                    </a:p>
                    <a:p>
                      <a:pPr algn="just">
                        <a:lnSpc>
                          <a:spcPct val="107000"/>
                        </a:lnSpc>
                        <a:spcAft>
                          <a:spcPts val="0"/>
                        </a:spcAft>
                      </a:pPr>
                      <a:r>
                        <a:rPr lang="es-ES" sz="1600" b="0" dirty="0">
                          <a:effectLst/>
                        </a:rPr>
                        <a:t>Al menos 8 horas diarias de EAM.</a:t>
                      </a:r>
                      <a:endParaRPr lang="es-EC" sz="1800" b="0" dirty="0">
                        <a:effectLst/>
                      </a:endParaRPr>
                    </a:p>
                    <a:p>
                      <a:pPr algn="just">
                        <a:lnSpc>
                          <a:spcPct val="107000"/>
                        </a:lnSpc>
                        <a:spcAft>
                          <a:spcPts val="0"/>
                        </a:spcAft>
                      </a:pPr>
                      <a:r>
                        <a:rPr lang="es-ES" sz="1600" b="0" dirty="0">
                          <a:effectLst/>
                        </a:rPr>
                        <a:t>Al menos el 80% de las unidades y establecimientos navales deberán estar calificados listos para el cumplimiento de sus roles.</a:t>
                      </a:r>
                      <a:endParaRPr lang="es-EC"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36949" marR="36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0859769"/>
                  </a:ext>
                </a:extLst>
              </a:tr>
              <a:tr h="420246">
                <a:tc>
                  <a:txBody>
                    <a:bodyPr/>
                    <a:lstStyle/>
                    <a:p>
                      <a:pPr algn="just">
                        <a:spcAft>
                          <a:spcPts val="0"/>
                        </a:spcAft>
                      </a:pPr>
                      <a:r>
                        <a:rPr lang="es-ES_tradnl" sz="1600" b="0">
                          <a:effectLst/>
                        </a:rPr>
                        <a:t>Apoyar a la seguridad pública y del Estado, coordinar y complementar alianzas estratégicas con las instituciones vinculadas a la Seguridad.</a:t>
                      </a:r>
                      <a:endParaRPr lang="es-EC" sz="1800" b="0">
                        <a:effectLst/>
                        <a:latin typeface="Arial" panose="020B0604020202020204" pitchFamily="34" charset="0"/>
                        <a:ea typeface="Times New Roman" panose="02020603050405020304" pitchFamily="18" charset="0"/>
                        <a:cs typeface="Times New Roman" panose="02020603050405020304" pitchFamily="18" charset="0"/>
                      </a:endParaRPr>
                    </a:p>
                  </a:txBody>
                  <a:tcPr marL="36949" marR="36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s-SV" sz="1600" b="0" dirty="0">
                          <a:effectLst/>
                        </a:rPr>
                        <a:t>Porcentaje de operaciones (aeronavales, Infantería de Marina, Guardacostas, Escuadra Naval y submarinas) que se realizan en apoyo a la acción del estado.</a:t>
                      </a:r>
                      <a:endParaRPr lang="es-EC"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36949" marR="36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1955466"/>
                  </a:ext>
                </a:extLst>
              </a:tr>
              <a:tr h="198834">
                <a:tc>
                  <a:txBody>
                    <a:bodyPr/>
                    <a:lstStyle/>
                    <a:p>
                      <a:pPr algn="just">
                        <a:spcAft>
                          <a:spcPts val="0"/>
                        </a:spcAft>
                      </a:pPr>
                      <a:r>
                        <a:rPr lang="es-ES_tradnl" sz="1600" b="0">
                          <a:effectLst/>
                        </a:rPr>
                        <a:t>Construir o adquirir medios navales oceánicos multirol.</a:t>
                      </a:r>
                      <a:endParaRPr lang="es-EC" sz="1800" b="0">
                        <a:effectLst/>
                        <a:latin typeface="Arial" panose="020B0604020202020204" pitchFamily="34" charset="0"/>
                        <a:ea typeface="Times New Roman" panose="02020603050405020304" pitchFamily="18" charset="0"/>
                        <a:cs typeface="Times New Roman" panose="02020603050405020304" pitchFamily="18" charset="0"/>
                      </a:endParaRPr>
                    </a:p>
                  </a:txBody>
                  <a:tcPr marL="36949" marR="36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s-ES_tradnl" sz="1600" b="0" dirty="0">
                          <a:effectLst/>
                        </a:rPr>
                        <a:t>Número de plataformas construidas o adquiridas.</a:t>
                      </a:r>
                      <a:endParaRPr lang="es-EC"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949" marR="369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995916"/>
                  </a:ext>
                </a:extLst>
              </a:tr>
            </a:tbl>
          </a:graphicData>
        </a:graphic>
      </p:graphicFrame>
      <p:graphicFrame>
        <p:nvGraphicFramePr>
          <p:cNvPr id="6" name="Tabla 5">
            <a:extLst>
              <a:ext uri="{FF2B5EF4-FFF2-40B4-BE49-F238E27FC236}">
                <a16:creationId xmlns:a16="http://schemas.microsoft.com/office/drawing/2014/main" id="{3B0E1E7B-8241-4CCB-8E12-4423D65EB123}"/>
              </a:ext>
            </a:extLst>
          </p:cNvPr>
          <p:cNvGraphicFramePr>
            <a:graphicFrameLocks noGrp="1"/>
          </p:cNvGraphicFramePr>
          <p:nvPr/>
        </p:nvGraphicFramePr>
        <p:xfrm>
          <a:off x="245036" y="2101988"/>
          <a:ext cx="8653928" cy="4254364"/>
        </p:xfrm>
        <a:graphic>
          <a:graphicData uri="http://schemas.openxmlformats.org/drawingml/2006/table">
            <a:tbl>
              <a:tblPr firstRow="1" firstCol="1" bandRow="1">
                <a:tableStyleId>{69012ECD-51FC-41F1-AA8D-1B2483CD663E}</a:tableStyleId>
              </a:tblPr>
              <a:tblGrid>
                <a:gridCol w="4326469">
                  <a:extLst>
                    <a:ext uri="{9D8B030D-6E8A-4147-A177-3AD203B41FA5}">
                      <a16:colId xmlns:a16="http://schemas.microsoft.com/office/drawing/2014/main" val="3929426014"/>
                    </a:ext>
                  </a:extLst>
                </a:gridCol>
                <a:gridCol w="4327459">
                  <a:extLst>
                    <a:ext uri="{9D8B030D-6E8A-4147-A177-3AD203B41FA5}">
                      <a16:colId xmlns:a16="http://schemas.microsoft.com/office/drawing/2014/main" val="3326447938"/>
                    </a:ext>
                  </a:extLst>
                </a:gridCol>
              </a:tblGrid>
              <a:tr h="357226">
                <a:tc gridSpan="2">
                  <a:txBody>
                    <a:bodyPr/>
                    <a:lstStyle/>
                    <a:p>
                      <a:pPr marL="0" algn="ctr" defTabSz="685800" rtl="0" eaLnBrk="1" latinLnBrk="0" hangingPunct="1">
                        <a:spcAft>
                          <a:spcPts val="0"/>
                        </a:spcAft>
                      </a:pPr>
                      <a:r>
                        <a:rPr lang="es-ES" sz="2400" b="1" kern="1200" dirty="0">
                          <a:solidFill>
                            <a:schemeClr val="lt1"/>
                          </a:solidFill>
                          <a:effectLst/>
                          <a:latin typeface="+mn-lt"/>
                          <a:ea typeface="+mn-ea"/>
                          <a:cs typeface="+mn-cs"/>
                        </a:rPr>
                        <a:t>NIVEL OPERACIONAL</a:t>
                      </a:r>
                      <a:endParaRPr lang="es-EC" sz="2400" b="1" kern="1200" dirty="0">
                        <a:solidFill>
                          <a:schemeClr val="lt1"/>
                        </a:solidFill>
                        <a:effectLst/>
                        <a:latin typeface="+mn-lt"/>
                        <a:ea typeface="+mn-ea"/>
                        <a:cs typeface="+mn-cs"/>
                      </a:endParaRPr>
                    </a:p>
                  </a:txBody>
                  <a:tcPr marL="27046" marR="270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046" marR="270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00384"/>
                  </a:ext>
                </a:extLst>
              </a:tr>
              <a:tr h="248073">
                <a:tc>
                  <a:txBody>
                    <a:bodyPr/>
                    <a:lstStyle/>
                    <a:p>
                      <a:pPr algn="ctr">
                        <a:spcAft>
                          <a:spcPts val="0"/>
                        </a:spcAft>
                      </a:pPr>
                      <a:r>
                        <a:rPr lang="es-ES_tradnl" sz="1600" b="1" dirty="0">
                          <a:effectLst/>
                        </a:rPr>
                        <a:t>Acción</a:t>
                      </a:r>
                      <a:endParaRPr lang="es-EC"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046" marR="270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s-ES_tradnl" sz="1600" b="1" dirty="0">
                          <a:effectLst/>
                        </a:rPr>
                        <a:t>Medida de Efectividad</a:t>
                      </a:r>
                      <a:endParaRPr lang="es-EC"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7046" marR="270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8613504"/>
                  </a:ext>
                </a:extLst>
              </a:tr>
              <a:tr h="714451">
                <a:tc>
                  <a:txBody>
                    <a:bodyPr/>
                    <a:lstStyle/>
                    <a:p>
                      <a:pPr marL="0" algn="just" defTabSz="685800" rtl="0" eaLnBrk="1" latinLnBrk="0" hangingPunct="1">
                        <a:spcAft>
                          <a:spcPts val="0"/>
                        </a:spcAft>
                      </a:pPr>
                      <a:r>
                        <a:rPr lang="es-ES_tradnl" sz="1600" b="0" kern="1200" dirty="0">
                          <a:solidFill>
                            <a:schemeClr val="dk1"/>
                          </a:solidFill>
                          <a:effectLst/>
                          <a:latin typeface="+mn-lt"/>
                          <a:ea typeface="+mn-ea"/>
                          <a:cs typeface="+mn-cs"/>
                        </a:rPr>
                        <a:t>Planificar cada año las operaciones navales, de seguridad marítima y de entrenamiento con el empleo de medios navales.</a:t>
                      </a:r>
                      <a:endParaRPr lang="es-EC" sz="1600" b="0" kern="1200" dirty="0">
                        <a:solidFill>
                          <a:schemeClr val="dk1"/>
                        </a:solidFill>
                        <a:effectLst/>
                        <a:latin typeface="+mn-lt"/>
                        <a:ea typeface="+mn-ea"/>
                        <a:cs typeface="+mn-cs"/>
                      </a:endParaRPr>
                    </a:p>
                  </a:txBody>
                  <a:tcPr marL="27046" marR="270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just" defTabSz="685800" rtl="0" eaLnBrk="1" latinLnBrk="0" hangingPunct="1">
                        <a:spcAft>
                          <a:spcPts val="0"/>
                        </a:spcAft>
                      </a:pPr>
                      <a:r>
                        <a:rPr lang="es-ES_tradnl" sz="1600" b="0" kern="1200" dirty="0">
                          <a:solidFill>
                            <a:schemeClr val="dk1"/>
                          </a:solidFill>
                          <a:effectLst/>
                          <a:latin typeface="+mn-lt"/>
                          <a:ea typeface="+mn-ea"/>
                          <a:cs typeface="+mn-cs"/>
                        </a:rPr>
                        <a:t>Número de operaciones por año.</a:t>
                      </a:r>
                      <a:endParaRPr lang="es-EC" sz="1600" b="0" kern="1200" dirty="0">
                        <a:solidFill>
                          <a:schemeClr val="dk1"/>
                        </a:solidFill>
                        <a:effectLst/>
                        <a:latin typeface="+mn-lt"/>
                        <a:ea typeface="+mn-ea"/>
                        <a:cs typeface="+mn-cs"/>
                      </a:endParaRPr>
                    </a:p>
                  </a:txBody>
                  <a:tcPr marL="27046" marR="270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2312969"/>
                  </a:ext>
                </a:extLst>
              </a:tr>
              <a:tr h="714451">
                <a:tc>
                  <a:txBody>
                    <a:bodyPr/>
                    <a:lstStyle/>
                    <a:p>
                      <a:pPr marL="0" algn="just" defTabSz="685800" rtl="0" eaLnBrk="1" latinLnBrk="0" hangingPunct="1">
                        <a:spcAft>
                          <a:spcPts val="0"/>
                        </a:spcAft>
                      </a:pPr>
                      <a:r>
                        <a:rPr lang="es-ES_tradnl" sz="1600" b="0" kern="1200" dirty="0">
                          <a:solidFill>
                            <a:schemeClr val="dk1"/>
                          </a:solidFill>
                          <a:effectLst/>
                          <a:latin typeface="+mn-lt"/>
                          <a:ea typeface="+mn-ea"/>
                          <a:cs typeface="+mn-cs"/>
                        </a:rPr>
                        <a:t>Delegar el control operacional de las fuerzas en sus zonas de responsabilidad a COOPNO y COOPIN</a:t>
                      </a:r>
                      <a:endParaRPr lang="es-EC" sz="1600" b="0" kern="1200" dirty="0">
                        <a:solidFill>
                          <a:schemeClr val="dk1"/>
                        </a:solidFill>
                        <a:effectLst/>
                        <a:latin typeface="+mn-lt"/>
                        <a:ea typeface="+mn-ea"/>
                        <a:cs typeface="+mn-cs"/>
                      </a:endParaRPr>
                    </a:p>
                  </a:txBody>
                  <a:tcPr marL="27046" marR="270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just" defTabSz="685800" rtl="0" eaLnBrk="1" latinLnBrk="0" hangingPunct="1">
                        <a:spcAft>
                          <a:spcPts val="0"/>
                        </a:spcAft>
                      </a:pPr>
                      <a:r>
                        <a:rPr lang="es-ES_tradnl" sz="1600" b="0" kern="1200" dirty="0">
                          <a:solidFill>
                            <a:schemeClr val="dk1"/>
                          </a:solidFill>
                          <a:effectLst/>
                          <a:latin typeface="+mn-lt"/>
                          <a:ea typeface="+mn-ea"/>
                          <a:cs typeface="+mn-cs"/>
                        </a:rPr>
                        <a:t>Al menos 50% de efectividad en presencia y persistencia</a:t>
                      </a:r>
                      <a:endParaRPr lang="es-EC" sz="1600" b="0" kern="1200" dirty="0">
                        <a:solidFill>
                          <a:schemeClr val="dk1"/>
                        </a:solidFill>
                        <a:effectLst/>
                        <a:latin typeface="+mn-lt"/>
                        <a:ea typeface="+mn-ea"/>
                        <a:cs typeface="+mn-cs"/>
                      </a:endParaRPr>
                    </a:p>
                  </a:txBody>
                  <a:tcPr marL="27046" marR="270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2513217"/>
                  </a:ext>
                </a:extLst>
              </a:tr>
              <a:tr h="1190752">
                <a:tc>
                  <a:txBody>
                    <a:bodyPr/>
                    <a:lstStyle/>
                    <a:p>
                      <a:pPr marL="0" algn="just" defTabSz="685800" rtl="0" eaLnBrk="1" latinLnBrk="0" hangingPunct="1">
                        <a:spcAft>
                          <a:spcPts val="0"/>
                        </a:spcAft>
                      </a:pPr>
                      <a:r>
                        <a:rPr lang="es-ES_tradnl" sz="1600" b="0" kern="1200" dirty="0">
                          <a:solidFill>
                            <a:schemeClr val="dk1"/>
                          </a:solidFill>
                          <a:effectLst/>
                          <a:latin typeface="+mn-lt"/>
                          <a:ea typeface="+mn-ea"/>
                          <a:cs typeface="+mn-cs"/>
                        </a:rPr>
                        <a:t>Establecer mecanismos para la integración en la seguridad, control y protección de las comunidades costeras.</a:t>
                      </a:r>
                      <a:endParaRPr lang="es-EC" sz="1600" b="0" kern="1200" dirty="0">
                        <a:solidFill>
                          <a:schemeClr val="dk1"/>
                        </a:solidFill>
                        <a:effectLst/>
                        <a:latin typeface="+mn-lt"/>
                        <a:ea typeface="+mn-ea"/>
                        <a:cs typeface="+mn-cs"/>
                      </a:endParaRPr>
                    </a:p>
                  </a:txBody>
                  <a:tcPr marL="27046" marR="270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just" defTabSz="685800" rtl="0" eaLnBrk="1" latinLnBrk="0" hangingPunct="1">
                        <a:spcAft>
                          <a:spcPts val="0"/>
                        </a:spcAft>
                      </a:pPr>
                      <a:r>
                        <a:rPr lang="es-ES_tradnl" sz="1600" b="0" kern="1200" dirty="0">
                          <a:solidFill>
                            <a:schemeClr val="dk1"/>
                          </a:solidFill>
                          <a:effectLst/>
                          <a:latin typeface="+mn-lt"/>
                          <a:ea typeface="+mn-ea"/>
                          <a:cs typeface="+mn-cs"/>
                        </a:rPr>
                        <a:t>Al menos 3 compañías de Infantería de Marina y al menos un grupo de operaciones especiales completamente equipados conforme a sus TOE y disponibles para actuar en el litoral continental e insular.</a:t>
                      </a:r>
                      <a:endParaRPr lang="es-EC" sz="1600" b="0" kern="1200" dirty="0">
                        <a:solidFill>
                          <a:schemeClr val="dk1"/>
                        </a:solidFill>
                        <a:effectLst/>
                        <a:latin typeface="+mn-lt"/>
                        <a:ea typeface="+mn-ea"/>
                        <a:cs typeface="+mn-cs"/>
                      </a:endParaRPr>
                    </a:p>
                  </a:txBody>
                  <a:tcPr marL="27046" marR="270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7505043"/>
                  </a:ext>
                </a:extLst>
              </a:tr>
              <a:tr h="952601">
                <a:tc>
                  <a:txBody>
                    <a:bodyPr/>
                    <a:lstStyle/>
                    <a:p>
                      <a:pPr marL="0" algn="just" defTabSz="685800" rtl="0" eaLnBrk="1" latinLnBrk="0" hangingPunct="1">
                        <a:spcAft>
                          <a:spcPts val="0"/>
                        </a:spcAft>
                      </a:pPr>
                      <a:r>
                        <a:rPr lang="es-ES_tradnl" sz="1600" b="0" kern="1200" dirty="0">
                          <a:solidFill>
                            <a:schemeClr val="dk1"/>
                          </a:solidFill>
                          <a:effectLst/>
                          <a:latin typeface="+mn-lt"/>
                          <a:ea typeface="+mn-ea"/>
                          <a:cs typeface="+mn-cs"/>
                        </a:rPr>
                        <a:t>Implementar la realización de operaciones psicológicas y relaciones públicas armonizadas con las operaciones navales y la consecución de los objetivos operacionales.</a:t>
                      </a:r>
                      <a:endParaRPr lang="es-EC" sz="1600" b="0" kern="1200" dirty="0">
                        <a:solidFill>
                          <a:schemeClr val="dk1"/>
                        </a:solidFill>
                        <a:effectLst/>
                        <a:latin typeface="+mn-lt"/>
                        <a:ea typeface="+mn-ea"/>
                        <a:cs typeface="+mn-cs"/>
                      </a:endParaRPr>
                    </a:p>
                  </a:txBody>
                  <a:tcPr marL="27046" marR="270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just" defTabSz="685800" rtl="0" eaLnBrk="1" latinLnBrk="0" hangingPunct="1">
                        <a:spcAft>
                          <a:spcPts val="0"/>
                        </a:spcAft>
                      </a:pPr>
                      <a:r>
                        <a:rPr lang="es-ES_tradnl" sz="1600" b="0" kern="1200" dirty="0">
                          <a:solidFill>
                            <a:schemeClr val="dk1"/>
                          </a:solidFill>
                          <a:effectLst/>
                          <a:latin typeface="+mn-lt"/>
                          <a:ea typeface="+mn-ea"/>
                          <a:cs typeface="+mn-cs"/>
                        </a:rPr>
                        <a:t>Número de operaciones por año.</a:t>
                      </a:r>
                      <a:endParaRPr lang="es-EC" sz="1600" b="0" kern="1200" dirty="0">
                        <a:solidFill>
                          <a:schemeClr val="dk1"/>
                        </a:solidFill>
                        <a:effectLst/>
                        <a:latin typeface="+mn-lt"/>
                        <a:ea typeface="+mn-ea"/>
                        <a:cs typeface="+mn-cs"/>
                      </a:endParaRPr>
                    </a:p>
                  </a:txBody>
                  <a:tcPr marL="27046" marR="270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3805105"/>
                  </a:ext>
                </a:extLst>
              </a:tr>
            </a:tbl>
          </a:graphicData>
        </a:graphic>
      </p:graphicFrame>
      <p:sp>
        <p:nvSpPr>
          <p:cNvPr id="8" name="Rectángulo 7">
            <a:extLst>
              <a:ext uri="{FF2B5EF4-FFF2-40B4-BE49-F238E27FC236}">
                <a16:creationId xmlns:a16="http://schemas.microsoft.com/office/drawing/2014/main" id="{A1AFB96A-0B00-4F56-B299-539EAF638D3D}"/>
              </a:ext>
            </a:extLst>
          </p:cNvPr>
          <p:cNvSpPr/>
          <p:nvPr/>
        </p:nvSpPr>
        <p:spPr>
          <a:xfrm>
            <a:off x="146423" y="987292"/>
            <a:ext cx="8885509" cy="369332"/>
          </a:xfrm>
          <a:prstGeom prst="rect">
            <a:avLst/>
          </a:prstGeom>
          <a:solidFill>
            <a:schemeClr val="accent1"/>
          </a:solidFill>
        </p:spPr>
        <p:txBody>
          <a:bodyPr wrap="square" rtlCol="0">
            <a:spAutoFit/>
          </a:bodyPr>
          <a:lstStyle/>
          <a:p>
            <a:pPr algn="ctr" defTabSz="685800" fontAlgn="base">
              <a:spcAft>
                <a:spcPct val="0"/>
              </a:spcAft>
            </a:pPr>
            <a:r>
              <a:rPr lang="es-ES"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DETERMINACIÓN DE LAS ACCIONES ESTRATÉGICAS Y OPERACIONALES</a:t>
            </a:r>
            <a:endParaRPr lang="es-EC"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custDataLst>
      <p:tags r:id="rId1"/>
    </p:custDataLst>
    <p:extLst>
      <p:ext uri="{BB962C8B-B14F-4D97-AF65-F5344CB8AC3E}">
        <p14:creationId xmlns:p14="http://schemas.microsoft.com/office/powerpoint/2010/main" val="113848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B5905F1-F593-43A4-939C-E98CAF577585}"/>
              </a:ext>
            </a:extLst>
          </p:cNvPr>
          <p:cNvSpPr>
            <a:spLocks noGrp="1"/>
          </p:cNvSpPr>
          <p:nvPr>
            <p:ph type="sldNum" sz="quarter" idx="12"/>
          </p:nvPr>
        </p:nvSpPr>
        <p:spPr>
          <a:xfrm>
            <a:off x="6816246" y="6356349"/>
            <a:ext cx="2133600" cy="365125"/>
          </a:xfrm>
        </p:spPr>
        <p:txBody>
          <a:bodyPr/>
          <a:lstStyle/>
          <a:p>
            <a:fld id="{B8E02949-4CF0-41F9-868E-9DB81E933003}" type="slidenum">
              <a:rPr lang="es-EC" smtClean="0"/>
              <a:pPr/>
              <a:t>25</a:t>
            </a:fld>
            <a:endParaRPr lang="es-EC" dirty="0"/>
          </a:p>
        </p:txBody>
      </p:sp>
      <p:sp>
        <p:nvSpPr>
          <p:cNvPr id="4" name="Rectángulo 3">
            <a:extLst>
              <a:ext uri="{FF2B5EF4-FFF2-40B4-BE49-F238E27FC236}">
                <a16:creationId xmlns:a16="http://schemas.microsoft.com/office/drawing/2014/main" id="{20B6B2D5-2EB3-4ED8-A72D-41760376C2F0}"/>
              </a:ext>
            </a:extLst>
          </p:cNvPr>
          <p:cNvSpPr/>
          <p:nvPr/>
        </p:nvSpPr>
        <p:spPr>
          <a:xfrm>
            <a:off x="978422" y="1032716"/>
            <a:ext cx="7213600" cy="707886"/>
          </a:xfrm>
          <a:prstGeom prst="rect">
            <a:avLst/>
          </a:prstGeom>
          <a:solidFill>
            <a:schemeClr val="accent1"/>
          </a:solidFill>
        </p:spPr>
        <p:txBody>
          <a:bodyPr wrap="square" rtlCol="0">
            <a:spAutoFit/>
          </a:bodyPr>
          <a:lstStyle/>
          <a:p>
            <a:pPr algn="ctr" defTabSz="685800" fontAlgn="base">
              <a:spcAft>
                <a:spcPct val="0"/>
              </a:spcAft>
            </a:pPr>
            <a:r>
              <a:rPr lang="es-ES" sz="2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DETERMINACIÓN DE ZONAS MARÍTIMAS BAJO PERSPECTIVA ESPACIAL</a:t>
            </a:r>
            <a:endParaRPr lang="es-EC" sz="2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5" name="Imagen 4">
            <a:extLst>
              <a:ext uri="{FF2B5EF4-FFF2-40B4-BE49-F238E27FC236}">
                <a16:creationId xmlns:a16="http://schemas.microsoft.com/office/drawing/2014/main" id="{0C92162B-224A-430C-8E70-0FBB423DB7EB}"/>
              </a:ext>
            </a:extLst>
          </p:cNvPr>
          <p:cNvPicPr>
            <a:picLocks noChangeAspect="1"/>
          </p:cNvPicPr>
          <p:nvPr/>
        </p:nvPicPr>
        <p:blipFill>
          <a:blip r:embed="rId2"/>
          <a:stretch>
            <a:fillRect/>
          </a:stretch>
        </p:blipFill>
        <p:spPr>
          <a:xfrm>
            <a:off x="264047" y="2906594"/>
            <a:ext cx="1428750" cy="1904999"/>
          </a:xfrm>
          <a:prstGeom prst="rect">
            <a:avLst/>
          </a:prstGeom>
        </p:spPr>
      </p:pic>
      <p:pic>
        <p:nvPicPr>
          <p:cNvPr id="6" name="Imagen 5">
            <a:extLst>
              <a:ext uri="{FF2B5EF4-FFF2-40B4-BE49-F238E27FC236}">
                <a16:creationId xmlns:a16="http://schemas.microsoft.com/office/drawing/2014/main" id="{140E00CE-BBFD-48FC-9171-87B2E89DCB5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79112" y="1923165"/>
            <a:ext cx="6502169" cy="4615747"/>
          </a:xfrm>
          <a:prstGeom prst="rect">
            <a:avLst/>
          </a:prstGeom>
        </p:spPr>
      </p:pic>
    </p:spTree>
    <p:extLst>
      <p:ext uri="{BB962C8B-B14F-4D97-AF65-F5344CB8AC3E}">
        <p14:creationId xmlns:p14="http://schemas.microsoft.com/office/powerpoint/2010/main" val="3068815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4B15E54-2944-4A1A-8060-BA3F2D550FD2}"/>
              </a:ext>
            </a:extLst>
          </p:cNvPr>
          <p:cNvSpPr>
            <a:spLocks noGrp="1"/>
          </p:cNvSpPr>
          <p:nvPr>
            <p:ph type="sldNum" sz="quarter" idx="12"/>
          </p:nvPr>
        </p:nvSpPr>
        <p:spPr/>
        <p:txBody>
          <a:bodyPr/>
          <a:lstStyle/>
          <a:p>
            <a:fld id="{B8E02949-4CF0-41F9-868E-9DB81E933003}" type="slidenum">
              <a:rPr lang="es-EC" smtClean="0"/>
              <a:pPr/>
              <a:t>26</a:t>
            </a:fld>
            <a:endParaRPr lang="es-EC"/>
          </a:p>
        </p:txBody>
      </p:sp>
      <p:pic>
        <p:nvPicPr>
          <p:cNvPr id="3" name="Imagen 2">
            <a:extLst>
              <a:ext uri="{FF2B5EF4-FFF2-40B4-BE49-F238E27FC236}">
                <a16:creationId xmlns:a16="http://schemas.microsoft.com/office/drawing/2014/main" id="{4BD2915A-F137-4A42-943D-CDD307409465}"/>
              </a:ext>
            </a:extLst>
          </p:cNvPr>
          <p:cNvPicPr>
            <a:picLocks noChangeAspect="1"/>
          </p:cNvPicPr>
          <p:nvPr/>
        </p:nvPicPr>
        <p:blipFill>
          <a:blip r:embed="rId2"/>
          <a:stretch>
            <a:fillRect/>
          </a:stretch>
        </p:blipFill>
        <p:spPr>
          <a:xfrm>
            <a:off x="362187" y="1525068"/>
            <a:ext cx="1428750" cy="1903932"/>
          </a:xfrm>
          <a:prstGeom prst="rect">
            <a:avLst/>
          </a:prstGeom>
        </p:spPr>
      </p:pic>
      <p:graphicFrame>
        <p:nvGraphicFramePr>
          <p:cNvPr id="5" name="Tabla 4">
            <a:extLst>
              <a:ext uri="{FF2B5EF4-FFF2-40B4-BE49-F238E27FC236}">
                <a16:creationId xmlns:a16="http://schemas.microsoft.com/office/drawing/2014/main" id="{236F24B0-FD37-4FE4-A7A3-5D64BD7CA2FE}"/>
              </a:ext>
            </a:extLst>
          </p:cNvPr>
          <p:cNvGraphicFramePr>
            <a:graphicFrameLocks noGrp="1"/>
          </p:cNvGraphicFramePr>
          <p:nvPr/>
        </p:nvGraphicFramePr>
        <p:xfrm>
          <a:off x="1972235" y="1243668"/>
          <a:ext cx="6902823" cy="4885907"/>
        </p:xfrm>
        <a:graphic>
          <a:graphicData uri="http://schemas.openxmlformats.org/drawingml/2006/table">
            <a:tbl>
              <a:tblPr firstRow="1" firstCol="1" bandRow="1"/>
              <a:tblGrid>
                <a:gridCol w="3451017">
                  <a:extLst>
                    <a:ext uri="{9D8B030D-6E8A-4147-A177-3AD203B41FA5}">
                      <a16:colId xmlns:a16="http://schemas.microsoft.com/office/drawing/2014/main" val="2601842095"/>
                    </a:ext>
                  </a:extLst>
                </a:gridCol>
                <a:gridCol w="3451806">
                  <a:extLst>
                    <a:ext uri="{9D8B030D-6E8A-4147-A177-3AD203B41FA5}">
                      <a16:colId xmlns:a16="http://schemas.microsoft.com/office/drawing/2014/main" val="2916291614"/>
                    </a:ext>
                  </a:extLst>
                </a:gridCol>
              </a:tblGrid>
              <a:tr h="337248">
                <a:tc>
                  <a:txBody>
                    <a:bodyPr/>
                    <a:lstStyle/>
                    <a:p>
                      <a:pPr algn="ctr">
                        <a:spcAft>
                          <a:spcPts val="0"/>
                        </a:spcAft>
                      </a:pPr>
                      <a:r>
                        <a:rPr lang="es-ES_tradnl" sz="20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Zona marítima</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spcAft>
                          <a:spcPts val="0"/>
                        </a:spcAft>
                      </a:pPr>
                      <a:r>
                        <a:rPr lang="es-ES_tradnl" sz="20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Concepto</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3136902125"/>
                  </a:ext>
                </a:extLst>
              </a:tr>
              <a:tr h="1054050">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Área de navegación A1.</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lnSpc>
                          <a:spcPct val="107000"/>
                        </a:lnSpc>
                        <a:spcAft>
                          <a:spcPts val="0"/>
                        </a:spcAft>
                      </a:pPr>
                      <a:r>
                        <a:rPr lang="es-EC" sz="1400">
                          <a:effectLst/>
                          <a:latin typeface="TimesNewRoman"/>
                          <a:ea typeface="Calibri" panose="020F0502020204030204" pitchFamily="34" charset="0"/>
                          <a:cs typeface="TimesNewRoman"/>
                        </a:rPr>
                        <a:t>Ubicada desde la costa al mar dentro de la cobertura radiotelefónica de al menos una estación costera VHF en la que se dispone de alerta continua VHF DSC (aprox. 20-30 MN)</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046210764"/>
                  </a:ext>
                </a:extLst>
              </a:tr>
              <a:tr h="1320861">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Área de navegación A2.</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07000"/>
                        </a:lnSpc>
                        <a:spcAft>
                          <a:spcPts val="0"/>
                        </a:spcAft>
                      </a:pPr>
                      <a:r>
                        <a:rPr lang="es-ES_tradnl" sz="1400">
                          <a:effectLst/>
                          <a:latin typeface="Times New Roman" panose="02020603050405020304" pitchFamily="18" charset="0"/>
                          <a:ea typeface="Calibri" panose="020F0502020204030204" pitchFamily="34" charset="0"/>
                          <a:cs typeface="Times New Roman" panose="02020603050405020304" pitchFamily="18" charset="0"/>
                        </a:rPr>
                        <a:t>Ubicada desde la costa al mar dentro de la cobertura radiotelefónica de al menos una estación costera de MF en la que se dispone de alerta continua de MF DSC, excluyendo el área de navegación A1 (aprox. 100 MN)</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773324580"/>
                  </a:ext>
                </a:extLst>
              </a:tr>
              <a:tr h="1587673">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Área de navegación A3.</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lnSpc>
                          <a:spcPct val="107000"/>
                        </a:lnSpc>
                        <a:spcAft>
                          <a:spcPts val="0"/>
                        </a:spcAft>
                      </a:pPr>
                      <a:r>
                        <a:rPr lang="es-ES_tradnl" sz="1400">
                          <a:effectLst/>
                          <a:latin typeface="Times New Roman" panose="02020603050405020304" pitchFamily="18" charset="0"/>
                          <a:ea typeface="Calibri" panose="020F0502020204030204" pitchFamily="34" charset="0"/>
                          <a:cs typeface="Times New Roman" panose="02020603050405020304" pitchFamily="18" charset="0"/>
                        </a:rPr>
                        <a:t>Ubicada desde la costa al mar dentro del área de cobertura de un satélite geoestacionario Inmarsat en el que se dispone de alerta continua aproximadamente se encuentra entre la latitud 76º N y 76º S, excluyendo las áreas de navegación A1 y A2.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835524860"/>
                  </a:ext>
                </a:extLst>
              </a:tr>
              <a:tr h="498712">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Área de navegación A4.</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spcAft>
                          <a:spcPts val="0"/>
                        </a:spcAft>
                      </a:pPr>
                      <a:r>
                        <a:rPr lang="es-ES_tradnl" sz="1400" dirty="0">
                          <a:effectLst/>
                          <a:latin typeface="Times New Roman" panose="02020603050405020304" pitchFamily="18" charset="0"/>
                          <a:ea typeface="Times New Roman" panose="02020603050405020304" pitchFamily="18" charset="0"/>
                          <a:cs typeface="Times New Roman" panose="02020603050405020304" pitchFamily="18" charset="0"/>
                        </a:rPr>
                        <a:t>Ubicada fuera de las áreas A1, A2 y A3; básicamente abarca las regiones polares.</a:t>
                      </a:r>
                      <a:endParaRPr lang="es-EC"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01307421"/>
                  </a:ext>
                </a:extLst>
              </a:tr>
            </a:tbl>
          </a:graphicData>
        </a:graphic>
      </p:graphicFrame>
    </p:spTree>
    <p:extLst>
      <p:ext uri="{BB962C8B-B14F-4D97-AF65-F5344CB8AC3E}">
        <p14:creationId xmlns:p14="http://schemas.microsoft.com/office/powerpoint/2010/main" val="3174048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DE9F32D-E725-4109-80F0-7D23179AE43F}"/>
              </a:ext>
            </a:extLst>
          </p:cNvPr>
          <p:cNvSpPr>
            <a:spLocks noGrp="1"/>
          </p:cNvSpPr>
          <p:nvPr>
            <p:ph type="sldNum" sz="quarter" idx="12"/>
          </p:nvPr>
        </p:nvSpPr>
        <p:spPr/>
        <p:txBody>
          <a:bodyPr/>
          <a:lstStyle/>
          <a:p>
            <a:fld id="{B8E02949-4CF0-41F9-868E-9DB81E933003}" type="slidenum">
              <a:rPr lang="es-EC" smtClean="0"/>
              <a:pPr/>
              <a:t>27</a:t>
            </a:fld>
            <a:endParaRPr lang="es-EC"/>
          </a:p>
        </p:txBody>
      </p:sp>
      <p:pic>
        <p:nvPicPr>
          <p:cNvPr id="3" name="Imagen 2">
            <a:extLst>
              <a:ext uri="{FF2B5EF4-FFF2-40B4-BE49-F238E27FC236}">
                <a16:creationId xmlns:a16="http://schemas.microsoft.com/office/drawing/2014/main" id="{616318DD-2884-4D3F-9BBB-4AF37F9383AF}"/>
              </a:ext>
            </a:extLst>
          </p:cNvPr>
          <p:cNvPicPr>
            <a:picLocks noChangeAspect="1"/>
          </p:cNvPicPr>
          <p:nvPr/>
        </p:nvPicPr>
        <p:blipFill>
          <a:blip r:embed="rId2"/>
          <a:stretch>
            <a:fillRect/>
          </a:stretch>
        </p:blipFill>
        <p:spPr>
          <a:xfrm>
            <a:off x="250501" y="1704936"/>
            <a:ext cx="1428750" cy="1903932"/>
          </a:xfrm>
          <a:prstGeom prst="rect">
            <a:avLst/>
          </a:prstGeom>
        </p:spPr>
      </p:pic>
      <p:graphicFrame>
        <p:nvGraphicFramePr>
          <p:cNvPr id="5" name="Tabla 4">
            <a:extLst>
              <a:ext uri="{FF2B5EF4-FFF2-40B4-BE49-F238E27FC236}">
                <a16:creationId xmlns:a16="http://schemas.microsoft.com/office/drawing/2014/main" id="{4301FC44-CCF6-4588-BE27-8544B9ACC467}"/>
              </a:ext>
            </a:extLst>
          </p:cNvPr>
          <p:cNvGraphicFramePr>
            <a:graphicFrameLocks noGrp="1"/>
          </p:cNvGraphicFramePr>
          <p:nvPr/>
        </p:nvGraphicFramePr>
        <p:xfrm>
          <a:off x="1794851" y="999639"/>
          <a:ext cx="7235596" cy="5622481"/>
        </p:xfrm>
        <a:graphic>
          <a:graphicData uri="http://schemas.openxmlformats.org/drawingml/2006/table">
            <a:tbl>
              <a:tblPr firstRow="1" firstCol="1" bandRow="1"/>
              <a:tblGrid>
                <a:gridCol w="2924816">
                  <a:extLst>
                    <a:ext uri="{9D8B030D-6E8A-4147-A177-3AD203B41FA5}">
                      <a16:colId xmlns:a16="http://schemas.microsoft.com/office/drawing/2014/main" val="3204776166"/>
                    </a:ext>
                  </a:extLst>
                </a:gridCol>
                <a:gridCol w="1288441">
                  <a:extLst>
                    <a:ext uri="{9D8B030D-6E8A-4147-A177-3AD203B41FA5}">
                      <a16:colId xmlns:a16="http://schemas.microsoft.com/office/drawing/2014/main" val="1781639437"/>
                    </a:ext>
                  </a:extLst>
                </a:gridCol>
                <a:gridCol w="1523153">
                  <a:extLst>
                    <a:ext uri="{9D8B030D-6E8A-4147-A177-3AD203B41FA5}">
                      <a16:colId xmlns:a16="http://schemas.microsoft.com/office/drawing/2014/main" val="3916444481"/>
                    </a:ext>
                  </a:extLst>
                </a:gridCol>
                <a:gridCol w="1499186">
                  <a:extLst>
                    <a:ext uri="{9D8B030D-6E8A-4147-A177-3AD203B41FA5}">
                      <a16:colId xmlns:a16="http://schemas.microsoft.com/office/drawing/2014/main" val="1218879243"/>
                    </a:ext>
                  </a:extLst>
                </a:gridCol>
              </a:tblGrid>
              <a:tr h="241295">
                <a:tc gridSpan="4">
                  <a:txBody>
                    <a:bodyPr/>
                    <a:lstStyle/>
                    <a:p>
                      <a:pPr marL="28575" marR="28575" algn="ctr">
                        <a:lnSpc>
                          <a:spcPct val="107000"/>
                        </a:lnSpc>
                        <a:spcBef>
                          <a:spcPts val="225"/>
                        </a:spcBef>
                        <a:spcAft>
                          <a:spcPts val="225"/>
                        </a:spcAft>
                      </a:pPr>
                      <a:r>
                        <a:rPr lang="es-EC" sz="1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Adopción, entrada en vigor y fecha en la que pasan a tener efecto las zonas especiales ​ ​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a:noFill/>
                    </a:lnB>
                    <a:solidFill>
                      <a:srgbClr val="4472C4"/>
                    </a:solidFill>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215797904"/>
                  </a:ext>
                </a:extLst>
              </a:tr>
              <a:tr h="241295">
                <a:tc>
                  <a:txBody>
                    <a:bodyPr/>
                    <a:lstStyle/>
                    <a:p>
                      <a:pPr marL="28575" marR="28575" algn="ctr">
                        <a:lnSpc>
                          <a:spcPct val="107000"/>
                        </a:lnSpc>
                        <a:spcBef>
                          <a:spcPts val="225"/>
                        </a:spcBef>
                        <a:spcAft>
                          <a:spcPts val="225"/>
                        </a:spcAft>
                      </a:pPr>
                      <a:r>
                        <a:rPr lang="es-EC" sz="1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Zonas especiales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4472C4"/>
                      </a:solidFill>
                      <a:prstDash val="solid"/>
                      <a:round/>
                      <a:headEnd type="none" w="med" len="med"/>
                      <a:tailEnd type="none" w="med" len="med"/>
                    </a:lnL>
                    <a:lnR>
                      <a:noFill/>
                    </a:lnR>
                    <a:lnT>
                      <a:noFill/>
                    </a:lnT>
                    <a:lnB w="12700" cap="flat" cmpd="sng" algn="ctr">
                      <a:solidFill>
                        <a:srgbClr val="4472C4"/>
                      </a:solidFill>
                      <a:prstDash val="solid"/>
                      <a:round/>
                      <a:headEnd type="none" w="med" len="med"/>
                      <a:tailEnd type="none" w="med" len="med"/>
                    </a:lnB>
                    <a:solidFill>
                      <a:srgbClr val="4472C4"/>
                    </a:solidFill>
                  </a:tcPr>
                </a:tc>
                <a:tc>
                  <a:txBody>
                    <a:bodyPr/>
                    <a:lstStyle/>
                    <a:p>
                      <a:pPr marL="28575" marR="28575" algn="ctr">
                        <a:lnSpc>
                          <a:spcPct val="107000"/>
                        </a:lnSpc>
                        <a:spcBef>
                          <a:spcPts val="225"/>
                        </a:spcBef>
                        <a:spcAft>
                          <a:spcPts val="225"/>
                        </a:spcAft>
                      </a:pPr>
                      <a:r>
                        <a:rPr lang="es-EC" sz="1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Adopción</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a:noFill/>
                    </a:lnL>
                    <a:lnR>
                      <a:noFill/>
                    </a:lnR>
                    <a:lnT>
                      <a:noFill/>
                    </a:lnT>
                    <a:lnB w="12700" cap="flat" cmpd="sng" algn="ctr">
                      <a:solidFill>
                        <a:srgbClr val="4472C4"/>
                      </a:solidFill>
                      <a:prstDash val="solid"/>
                      <a:round/>
                      <a:headEnd type="none" w="med" len="med"/>
                      <a:tailEnd type="none" w="med" len="med"/>
                    </a:lnB>
                    <a:solidFill>
                      <a:srgbClr val="4472C4"/>
                    </a:solidFill>
                  </a:tcPr>
                </a:tc>
                <a:tc>
                  <a:txBody>
                    <a:bodyPr/>
                    <a:lstStyle/>
                    <a:p>
                      <a:pPr marL="28575" marR="28575" algn="ctr">
                        <a:lnSpc>
                          <a:spcPct val="107000"/>
                        </a:lnSpc>
                        <a:spcBef>
                          <a:spcPts val="225"/>
                        </a:spcBef>
                        <a:spcAft>
                          <a:spcPts val="225"/>
                        </a:spcAft>
                      </a:pPr>
                      <a:r>
                        <a:rPr lang="es-EC" sz="1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Entrada en vigor</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a:noFill/>
                    </a:lnL>
                    <a:lnR>
                      <a:noFill/>
                    </a:lnR>
                    <a:lnT>
                      <a:noFill/>
                    </a:lnT>
                    <a:lnB w="12700" cap="flat" cmpd="sng" algn="ctr">
                      <a:solidFill>
                        <a:srgbClr val="4472C4"/>
                      </a:solidFill>
                      <a:prstDash val="solid"/>
                      <a:round/>
                      <a:headEnd type="none" w="med" len="med"/>
                      <a:tailEnd type="none" w="med" len="med"/>
                    </a:lnB>
                    <a:solidFill>
                      <a:srgbClr val="4472C4"/>
                    </a:solidFill>
                  </a:tcPr>
                </a:tc>
                <a:tc>
                  <a:txBody>
                    <a:bodyPr/>
                    <a:lstStyle/>
                    <a:p>
                      <a:pPr marL="28575" marR="28575" algn="ctr">
                        <a:lnSpc>
                          <a:spcPct val="107000"/>
                        </a:lnSpc>
                        <a:spcBef>
                          <a:spcPts val="225"/>
                        </a:spcBef>
                        <a:spcAft>
                          <a:spcPts val="225"/>
                        </a:spcAft>
                      </a:pPr>
                      <a:r>
                        <a:rPr lang="es-EC" sz="1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Con efecto desde</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a:noFill/>
                    </a:lnL>
                    <a:lnR w="12700" cap="flat" cmpd="sng" algn="ctr">
                      <a:solidFill>
                        <a:srgbClr val="4472C4"/>
                      </a:solidFill>
                      <a:prstDash val="solid"/>
                      <a:round/>
                      <a:headEnd type="none" w="med" len="med"/>
                      <a:tailEnd type="none" w="med" len="med"/>
                    </a:lnR>
                    <a:lnT>
                      <a:noFill/>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1590203255"/>
                  </a:ext>
                </a:extLst>
              </a:tr>
              <a:tr h="203457">
                <a:tc gridSpan="4">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Anexo I: Hidrocarburos ​ ​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77179582"/>
                  </a:ext>
                </a:extLst>
              </a:tr>
              <a:tr h="203457">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Mar Mediterráneo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2 nov 1973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2 oct 1983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2 oct 1983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366496288"/>
                  </a:ext>
                </a:extLst>
              </a:tr>
              <a:tr h="203457">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Mar Báltico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2 nov 1973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2 oct 1983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2 oct 1983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282275693"/>
                  </a:ext>
                </a:extLst>
              </a:tr>
              <a:tr h="203457">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Mar Negro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2 nov 1973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2 oct 1983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2 oct 1983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633450686"/>
                  </a:ext>
                </a:extLst>
              </a:tr>
              <a:tr h="203457">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Mar Rojo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2 nov 1973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2 oct 1983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u="sng">
                          <a:solidFill>
                            <a:srgbClr val="336699"/>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763859632"/>
                  </a:ext>
                </a:extLst>
              </a:tr>
              <a:tr h="203457">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Zona de los Golfos</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2 nov 1973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2 oct 1983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 ago 2008</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042171586"/>
                  </a:ext>
                </a:extLst>
              </a:tr>
              <a:tr h="203457">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Golfo de Adén</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 dic 1987</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 abr 1989</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u="sng">
                          <a:solidFill>
                            <a:srgbClr val="336699"/>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609190075"/>
                  </a:ext>
                </a:extLst>
              </a:tr>
              <a:tr h="203457">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Zona del Antártico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16 nov 1990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17 mar 1992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17 mar 1992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587929850"/>
                  </a:ext>
                </a:extLst>
              </a:tr>
              <a:tr h="203457">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Aguas noroccidentales de Europa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25 sept 1997</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 feb 1999</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 ago 1999</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431368358"/>
                  </a:ext>
                </a:extLst>
              </a:tr>
              <a:tr h="203457">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Zona de Omán del mar Arábigo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15 oct 2004</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 en 2007</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u="sng">
                          <a:solidFill>
                            <a:srgbClr val="336699"/>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190027691"/>
                  </a:ext>
                </a:extLst>
              </a:tr>
              <a:tr h="203457">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Aguas meridionales de Sudáfrica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13 oct 2006</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 mar 2008</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 ago 2008</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771348152"/>
                  </a:ext>
                </a:extLst>
              </a:tr>
              <a:tr h="203457">
                <a:tc gridSpan="4">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Anexo II: Sustancias nocivas líquidas ​ ​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556107124"/>
                  </a:ext>
                </a:extLst>
              </a:tr>
              <a:tr h="203457">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Zona del Antártico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30 oct 1992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 jul 1994</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 jul 1994</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088799565"/>
                  </a:ext>
                </a:extLst>
              </a:tr>
              <a:tr h="203457">
                <a:tc gridSpan="4">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Anexo IV: Aguas sucias ​ ​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353966613"/>
                  </a:ext>
                </a:extLst>
              </a:tr>
              <a:tr h="203457">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Zona del mar Báltico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15 jul 2011</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 en 2013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496395490"/>
                  </a:ext>
                </a:extLst>
              </a:tr>
              <a:tr h="203457">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Mar del Norte</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17 oct 1989</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18 feb 1991</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28575" marR="28575" algn="just">
                        <a:lnSpc>
                          <a:spcPct val="107000"/>
                        </a:lnSpc>
                        <a:spcBef>
                          <a:spcPts val="225"/>
                        </a:spcBef>
                        <a:spcAft>
                          <a:spcPts val="225"/>
                        </a:spcAft>
                      </a:pPr>
                      <a:r>
                        <a:rPr lang="es-EC" sz="1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18 feb 1991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899800148"/>
                  </a:ext>
                </a:extLst>
              </a:tr>
              <a:tr h="203457">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Zona del Antártico (al sur del paralelo 60º S)</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16 nov 1990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17 mar 1992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28575" marR="28575" algn="just">
                        <a:lnSpc>
                          <a:spcPct val="107000"/>
                        </a:lnSpc>
                        <a:spcBef>
                          <a:spcPts val="225"/>
                        </a:spcBef>
                        <a:spcAft>
                          <a:spcPts val="225"/>
                        </a:spcAft>
                      </a:pPr>
                      <a:r>
                        <a:rPr lang="es-EC" sz="1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17 mar 1992</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223" marR="5422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848302261"/>
                  </a:ext>
                </a:extLst>
              </a:tr>
            </a:tbl>
          </a:graphicData>
        </a:graphic>
      </p:graphicFrame>
    </p:spTree>
    <p:extLst>
      <p:ext uri="{BB962C8B-B14F-4D97-AF65-F5344CB8AC3E}">
        <p14:creationId xmlns:p14="http://schemas.microsoft.com/office/powerpoint/2010/main" val="2383235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DC61D06-AE8E-44B6-8016-9065FAB6E673}"/>
              </a:ext>
            </a:extLst>
          </p:cNvPr>
          <p:cNvSpPr>
            <a:spLocks noGrp="1"/>
          </p:cNvSpPr>
          <p:nvPr>
            <p:ph type="sldNum" sz="quarter" idx="12"/>
          </p:nvPr>
        </p:nvSpPr>
        <p:spPr/>
        <p:txBody>
          <a:bodyPr/>
          <a:lstStyle/>
          <a:p>
            <a:fld id="{B8E02949-4CF0-41F9-868E-9DB81E933003}" type="slidenum">
              <a:rPr lang="es-EC" smtClean="0"/>
              <a:pPr/>
              <a:t>28</a:t>
            </a:fld>
            <a:endParaRPr lang="es-EC"/>
          </a:p>
        </p:txBody>
      </p:sp>
      <p:pic>
        <p:nvPicPr>
          <p:cNvPr id="3" name="Imagen 2">
            <a:extLst>
              <a:ext uri="{FF2B5EF4-FFF2-40B4-BE49-F238E27FC236}">
                <a16:creationId xmlns:a16="http://schemas.microsoft.com/office/drawing/2014/main" id="{8F776311-B1D3-4511-A086-0D674933B894}"/>
              </a:ext>
            </a:extLst>
          </p:cNvPr>
          <p:cNvPicPr>
            <a:picLocks noChangeAspect="1"/>
          </p:cNvPicPr>
          <p:nvPr/>
        </p:nvPicPr>
        <p:blipFill>
          <a:blip r:embed="rId2"/>
          <a:stretch>
            <a:fillRect/>
          </a:stretch>
        </p:blipFill>
        <p:spPr>
          <a:xfrm>
            <a:off x="159869" y="1558739"/>
            <a:ext cx="1459753" cy="2026737"/>
          </a:xfrm>
          <a:prstGeom prst="rect">
            <a:avLst/>
          </a:prstGeom>
        </p:spPr>
      </p:pic>
      <p:pic>
        <p:nvPicPr>
          <p:cNvPr id="4" name="Imagen 3">
            <a:extLst>
              <a:ext uri="{FF2B5EF4-FFF2-40B4-BE49-F238E27FC236}">
                <a16:creationId xmlns:a16="http://schemas.microsoft.com/office/drawing/2014/main" id="{E14F32A8-B509-407F-8016-4B96061314D5}"/>
              </a:ext>
            </a:extLst>
          </p:cNvPr>
          <p:cNvPicPr/>
          <p:nvPr/>
        </p:nvPicPr>
        <p:blipFill>
          <a:blip r:embed="rId3"/>
          <a:stretch>
            <a:fillRect/>
          </a:stretch>
        </p:blipFill>
        <p:spPr>
          <a:xfrm>
            <a:off x="1789112" y="1308417"/>
            <a:ext cx="7020206" cy="4913089"/>
          </a:xfrm>
          <a:prstGeom prst="rect">
            <a:avLst/>
          </a:prstGeom>
          <a:ln>
            <a:solidFill>
              <a:schemeClr val="tx1"/>
            </a:solidFill>
          </a:ln>
        </p:spPr>
      </p:pic>
    </p:spTree>
    <p:extLst>
      <p:ext uri="{BB962C8B-B14F-4D97-AF65-F5344CB8AC3E}">
        <p14:creationId xmlns:p14="http://schemas.microsoft.com/office/powerpoint/2010/main" val="3029741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33A9360-DEDB-4BF8-A253-AC6EC00F77A8}"/>
              </a:ext>
            </a:extLst>
          </p:cNvPr>
          <p:cNvSpPr>
            <a:spLocks noGrp="1"/>
          </p:cNvSpPr>
          <p:nvPr>
            <p:ph type="sldNum" sz="quarter" idx="12"/>
          </p:nvPr>
        </p:nvSpPr>
        <p:spPr/>
        <p:txBody>
          <a:bodyPr/>
          <a:lstStyle/>
          <a:p>
            <a:fld id="{B8E02949-4CF0-41F9-868E-9DB81E933003}" type="slidenum">
              <a:rPr lang="es-EC" smtClean="0"/>
              <a:pPr/>
              <a:t>29</a:t>
            </a:fld>
            <a:endParaRPr lang="es-EC" dirty="0"/>
          </a:p>
        </p:txBody>
      </p:sp>
      <p:grpSp>
        <p:nvGrpSpPr>
          <p:cNvPr id="7" name="Grupo 6">
            <a:extLst>
              <a:ext uri="{FF2B5EF4-FFF2-40B4-BE49-F238E27FC236}">
                <a16:creationId xmlns:a16="http://schemas.microsoft.com/office/drawing/2014/main" id="{74B308EF-EFC8-4A0E-A502-68DB013C997A}"/>
              </a:ext>
            </a:extLst>
          </p:cNvPr>
          <p:cNvGrpSpPr/>
          <p:nvPr/>
        </p:nvGrpSpPr>
        <p:grpSpPr>
          <a:xfrm>
            <a:off x="153341" y="1730303"/>
            <a:ext cx="1514094" cy="2106591"/>
            <a:chOff x="3458329" y="2561032"/>
            <a:chExt cx="1317811" cy="1885255"/>
          </a:xfrm>
        </p:grpSpPr>
        <p:grpSp>
          <p:nvGrpSpPr>
            <p:cNvPr id="3" name="Grupo 2">
              <a:extLst>
                <a:ext uri="{FF2B5EF4-FFF2-40B4-BE49-F238E27FC236}">
                  <a16:creationId xmlns:a16="http://schemas.microsoft.com/office/drawing/2014/main" id="{A98923D6-9B68-4D9C-9964-FE646E4F2EFB}"/>
                </a:ext>
              </a:extLst>
            </p:cNvPr>
            <p:cNvGrpSpPr/>
            <p:nvPr/>
          </p:nvGrpSpPr>
          <p:grpSpPr>
            <a:xfrm>
              <a:off x="3458329" y="2561032"/>
              <a:ext cx="1317811" cy="1885255"/>
              <a:chOff x="1758659" y="2226598"/>
              <a:chExt cx="3048000" cy="4352925"/>
            </a:xfrm>
          </p:grpSpPr>
          <p:pic>
            <p:nvPicPr>
              <p:cNvPr id="4" name="Imagen 3">
                <a:extLst>
                  <a:ext uri="{FF2B5EF4-FFF2-40B4-BE49-F238E27FC236}">
                    <a16:creationId xmlns:a16="http://schemas.microsoft.com/office/drawing/2014/main" id="{95EA5539-6461-452B-A372-FFC456CC43B4}"/>
                  </a:ext>
                </a:extLst>
              </p:cNvPr>
              <p:cNvPicPr>
                <a:picLocks noChangeAspect="1"/>
              </p:cNvPicPr>
              <p:nvPr/>
            </p:nvPicPr>
            <p:blipFill>
              <a:blip r:embed="rId3"/>
              <a:stretch>
                <a:fillRect/>
              </a:stretch>
            </p:blipFill>
            <p:spPr>
              <a:xfrm>
                <a:off x="1758659" y="2226598"/>
                <a:ext cx="3048000" cy="4352925"/>
              </a:xfrm>
              <a:prstGeom prst="rect">
                <a:avLst/>
              </a:prstGeom>
              <a:ln>
                <a:solidFill>
                  <a:schemeClr val="tx1"/>
                </a:solidFill>
              </a:ln>
            </p:spPr>
          </p:pic>
          <p:sp>
            <p:nvSpPr>
              <p:cNvPr id="5" name="CuadroTexto 4">
                <a:extLst>
                  <a:ext uri="{FF2B5EF4-FFF2-40B4-BE49-F238E27FC236}">
                    <a16:creationId xmlns:a16="http://schemas.microsoft.com/office/drawing/2014/main" id="{194AFEA2-3941-438C-BFA6-393D6D397013}"/>
                  </a:ext>
                </a:extLst>
              </p:cNvPr>
              <p:cNvSpPr txBox="1"/>
              <p:nvPr/>
            </p:nvSpPr>
            <p:spPr>
              <a:xfrm>
                <a:off x="1778969" y="4214216"/>
                <a:ext cx="3000046" cy="2060842"/>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000" dirty="0">
                    <a:solidFill>
                      <a:schemeClr val="accent1"/>
                    </a:solidFill>
                    <a:latin typeface="Aharoni" panose="02010803020104030203" pitchFamily="2" charset="-79"/>
                    <a:cs typeface="Aharoni" panose="02010803020104030203" pitchFamily="2" charset="-79"/>
                  </a:rPr>
                  <a:t>RESOLUCIÓN </a:t>
                </a:r>
              </a:p>
              <a:p>
                <a:pPr marL="0" marR="0" lvl="0" indent="0" algn="ctr" defTabSz="457200" rtl="0" eaLnBrk="1" fontAlgn="auto" latinLnBrk="0" hangingPunct="1">
                  <a:lnSpc>
                    <a:spcPct val="100000"/>
                  </a:lnSpc>
                  <a:spcBef>
                    <a:spcPts val="0"/>
                  </a:spcBef>
                  <a:spcAft>
                    <a:spcPts val="0"/>
                  </a:spcAft>
                  <a:buClrTx/>
                  <a:buSzTx/>
                  <a:buFontTx/>
                  <a:buNone/>
                  <a:tabLst/>
                  <a:defRPr/>
                </a:pPr>
                <a:r>
                  <a:rPr lang="es-ES" sz="1000" dirty="0">
                    <a:solidFill>
                      <a:schemeClr val="accent1"/>
                    </a:solidFill>
                    <a:latin typeface="Aharoni" panose="02010803020104030203" pitchFamily="2" charset="-79"/>
                    <a:cs typeface="Aharoni" panose="02010803020104030203" pitchFamily="2" charset="-79"/>
                  </a:rPr>
                  <a:t>IMO </a:t>
                </a:r>
                <a:r>
                  <a:rPr lang="es-ES" sz="1200" dirty="0">
                    <a:solidFill>
                      <a:schemeClr val="accent1"/>
                    </a:solidFill>
                    <a:latin typeface="Aharoni" panose="02010803020104030203" pitchFamily="2" charset="-79"/>
                    <a:cs typeface="Aharoni" panose="02010803020104030203" pitchFamily="2" charset="-79"/>
                  </a:rPr>
                  <a:t>982(24)</a:t>
                </a:r>
                <a:endParaRPr lang="es-ES" sz="1000" dirty="0">
                  <a:solidFill>
                    <a:schemeClr val="accent1"/>
                  </a:solidFill>
                  <a:latin typeface="Aharoni" panose="02010803020104030203" pitchFamily="2" charset="-79"/>
                  <a:cs typeface="Aharoni" panose="02010803020104030203" pitchFamily="2" charset="-79"/>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s-ES" sz="1000" dirty="0">
                    <a:solidFill>
                      <a:schemeClr val="accent1"/>
                    </a:solidFill>
                    <a:latin typeface="Aharoni" panose="02010803020104030203" pitchFamily="2" charset="-79"/>
                    <a:cs typeface="Aharoni" panose="02010803020104030203" pitchFamily="2" charset="-79"/>
                  </a:rPr>
                  <a:t>ZONAS MARINAS ESPECIALMENTE SENSIBLES</a:t>
                </a:r>
                <a:endParaRPr kumimoji="0" lang="es-EC" sz="1000" b="0" i="0" u="none" strike="noStrike" kern="1200" cap="none" spc="0" normalizeH="0" baseline="0" noProof="0" dirty="0">
                  <a:ln>
                    <a:noFill/>
                  </a:ln>
                  <a:solidFill>
                    <a:schemeClr val="accent1"/>
                  </a:solidFill>
                  <a:effectLst/>
                  <a:uLnTx/>
                  <a:uFillTx/>
                  <a:latin typeface="Aharoni" panose="02010803020104030203" pitchFamily="2" charset="-79"/>
                  <a:cs typeface="Aharoni" panose="02010803020104030203" pitchFamily="2" charset="-79"/>
                </a:endParaRPr>
              </a:p>
            </p:txBody>
          </p:sp>
        </p:grpSp>
        <p:pic>
          <p:nvPicPr>
            <p:cNvPr id="6" name="Imagen 5">
              <a:extLst>
                <a:ext uri="{FF2B5EF4-FFF2-40B4-BE49-F238E27FC236}">
                  <a16:creationId xmlns:a16="http://schemas.microsoft.com/office/drawing/2014/main" id="{49C1407C-76B0-4D8F-8F63-66FB4B23E3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61653" y="2673975"/>
              <a:ext cx="1107992" cy="634953"/>
            </a:xfrm>
            <a:prstGeom prst="rect">
              <a:avLst/>
            </a:prstGeom>
            <a:solidFill>
              <a:schemeClr val="bg1"/>
            </a:solidFill>
          </p:spPr>
        </p:pic>
      </p:grpSp>
      <p:graphicFrame>
        <p:nvGraphicFramePr>
          <p:cNvPr id="8" name="Tabla 7">
            <a:extLst>
              <a:ext uri="{FF2B5EF4-FFF2-40B4-BE49-F238E27FC236}">
                <a16:creationId xmlns:a16="http://schemas.microsoft.com/office/drawing/2014/main" id="{3C31D626-E11C-4479-BE82-1B8EDF396E61}"/>
              </a:ext>
            </a:extLst>
          </p:cNvPr>
          <p:cNvGraphicFramePr>
            <a:graphicFrameLocks noGrp="1"/>
          </p:cNvGraphicFramePr>
          <p:nvPr/>
        </p:nvGraphicFramePr>
        <p:xfrm>
          <a:off x="1792287" y="1183341"/>
          <a:ext cx="7142537" cy="5097526"/>
        </p:xfrm>
        <a:graphic>
          <a:graphicData uri="http://schemas.openxmlformats.org/drawingml/2006/table">
            <a:tbl>
              <a:tblPr firstRow="1" firstCol="1" bandRow="1"/>
              <a:tblGrid>
                <a:gridCol w="2540475">
                  <a:extLst>
                    <a:ext uri="{9D8B030D-6E8A-4147-A177-3AD203B41FA5}">
                      <a16:colId xmlns:a16="http://schemas.microsoft.com/office/drawing/2014/main" val="2152141535"/>
                    </a:ext>
                  </a:extLst>
                </a:gridCol>
                <a:gridCol w="3036226">
                  <a:extLst>
                    <a:ext uri="{9D8B030D-6E8A-4147-A177-3AD203B41FA5}">
                      <a16:colId xmlns:a16="http://schemas.microsoft.com/office/drawing/2014/main" val="2745728889"/>
                    </a:ext>
                  </a:extLst>
                </a:gridCol>
                <a:gridCol w="1565836">
                  <a:extLst>
                    <a:ext uri="{9D8B030D-6E8A-4147-A177-3AD203B41FA5}">
                      <a16:colId xmlns:a16="http://schemas.microsoft.com/office/drawing/2014/main" val="359856343"/>
                    </a:ext>
                  </a:extLst>
                </a:gridCol>
              </a:tblGrid>
              <a:tr h="400423">
                <a:tc>
                  <a:txBody>
                    <a:bodyPr/>
                    <a:lstStyle/>
                    <a:p>
                      <a:pPr algn="ctr">
                        <a:spcAft>
                          <a:spcPts val="0"/>
                        </a:spcAft>
                      </a:pPr>
                      <a:r>
                        <a:rPr lang="es-ES_tradnl" sz="20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ZMES</a:t>
                      </a:r>
                      <a:endParaRPr lang="es-EC"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spcAft>
                          <a:spcPts val="0"/>
                        </a:spcAft>
                      </a:pPr>
                      <a:r>
                        <a:rPr lang="es-ES_tradnl" sz="20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Estado</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spcAft>
                          <a:spcPts val="0"/>
                        </a:spcAft>
                      </a:pPr>
                      <a:r>
                        <a:rPr lang="es-ES_tradnl" sz="20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Año de declaración</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1600396493"/>
                  </a:ext>
                </a:extLst>
              </a:tr>
              <a:tr h="201858">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Gran Barrera de Coral, </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lnSpc>
                          <a:spcPct val="107000"/>
                        </a:lnSpc>
                        <a:spcAft>
                          <a:spcPts val="0"/>
                        </a:spcAft>
                      </a:pPr>
                      <a:r>
                        <a:rPr lang="es-ES_tradnl" sz="1400">
                          <a:effectLst/>
                          <a:latin typeface="Times New Roman" panose="02020603050405020304" pitchFamily="18" charset="0"/>
                          <a:ea typeface="Calibri" panose="020F0502020204030204" pitchFamily="34" charset="0"/>
                          <a:cs typeface="Times New Roman" panose="02020603050405020304" pitchFamily="18" charset="0"/>
                        </a:rPr>
                        <a:t>Australia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S_tradnl" sz="1400">
                          <a:effectLst/>
                          <a:latin typeface="Times New Roman" panose="02020603050405020304" pitchFamily="18" charset="0"/>
                          <a:ea typeface="Calibri" panose="020F0502020204030204" pitchFamily="34" charset="0"/>
                          <a:cs typeface="Times New Roman" panose="02020603050405020304" pitchFamily="18" charset="0"/>
                        </a:rPr>
                        <a:t>1990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016175320"/>
                  </a:ext>
                </a:extLst>
              </a:tr>
              <a:tr h="396933">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Archipiélago de Sabana–Camagüey, </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07000"/>
                        </a:lnSpc>
                        <a:spcAft>
                          <a:spcPts val="0"/>
                        </a:spcAft>
                      </a:pPr>
                      <a:r>
                        <a:rPr lang="es-ES_tradnl" sz="1400">
                          <a:effectLst/>
                          <a:latin typeface="Times New Roman" panose="02020603050405020304" pitchFamily="18" charset="0"/>
                          <a:ea typeface="Calibri" panose="020F0502020204030204" pitchFamily="34" charset="0"/>
                          <a:cs typeface="Times New Roman" panose="02020603050405020304" pitchFamily="18" charset="0"/>
                        </a:rPr>
                        <a:t>Cuba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0"/>
                        </a:spcAft>
                      </a:pPr>
                      <a:r>
                        <a:rPr lang="es-ES_tradnl" sz="1400">
                          <a:effectLst/>
                          <a:latin typeface="Times New Roman" panose="02020603050405020304" pitchFamily="18" charset="0"/>
                          <a:ea typeface="Calibri" panose="020F0502020204030204" pitchFamily="34" charset="0"/>
                          <a:cs typeface="Times New Roman" panose="02020603050405020304" pitchFamily="18" charset="0"/>
                        </a:rPr>
                        <a:t>1997</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287744282"/>
                  </a:ext>
                </a:extLst>
              </a:tr>
              <a:tr h="201858">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Isla de Malpelo</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lnSpc>
                          <a:spcPct val="107000"/>
                        </a:lnSpc>
                        <a:spcAft>
                          <a:spcPts val="0"/>
                        </a:spcAft>
                      </a:pPr>
                      <a:r>
                        <a:rPr lang="es-ES_tradnl" sz="1400">
                          <a:effectLst/>
                          <a:latin typeface="Times New Roman" panose="02020603050405020304" pitchFamily="18" charset="0"/>
                          <a:ea typeface="Calibri" panose="020F0502020204030204" pitchFamily="34" charset="0"/>
                          <a:cs typeface="Times New Roman" panose="02020603050405020304" pitchFamily="18" charset="0"/>
                        </a:rPr>
                        <a:t>Colombia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S_tradnl" sz="1400">
                          <a:effectLst/>
                          <a:latin typeface="Times New Roman" panose="02020603050405020304" pitchFamily="18" charset="0"/>
                          <a:ea typeface="Calibri" panose="020F0502020204030204" pitchFamily="34" charset="0"/>
                          <a:cs typeface="Times New Roman" panose="02020603050405020304" pitchFamily="18" charset="0"/>
                        </a:rPr>
                        <a:t>2002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606338484"/>
                  </a:ext>
                </a:extLst>
              </a:tr>
              <a:tr h="396933">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Zona marítima que rodea los Cayos de Florida</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Estados Unidos</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2002</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856286706"/>
                  </a:ext>
                </a:extLst>
              </a:tr>
              <a:tr h="198467">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Mar de Wadden</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Alemania, Dinamarca y los Países Bajos</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2002</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872009908"/>
                  </a:ext>
                </a:extLst>
              </a:tr>
              <a:tr h="198467">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Reserva Nacional de Paracas</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Perú</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2003</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259385113"/>
                  </a:ext>
                </a:extLst>
              </a:tr>
              <a:tr h="198467">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Aguas occidentales de Europa</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Unión Europea</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2004</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4196881049"/>
                  </a:ext>
                </a:extLst>
              </a:tr>
              <a:tr h="198467">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Región del estrecho de Torres</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Australia y Papua Nueva Guinea</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2005</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091779533"/>
                  </a:ext>
                </a:extLst>
              </a:tr>
              <a:tr h="198467">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Islas Canarias</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España</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2005</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684705535"/>
                  </a:ext>
                </a:extLst>
              </a:tr>
              <a:tr h="198467">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Archipiélago de los Galápagos</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Ecuador</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2005</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79050492"/>
                  </a:ext>
                </a:extLst>
              </a:tr>
              <a:tr h="396933">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Zona del mar Báltico</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Alemania, Dinamarca, Estonia, Letonia, Lituania, Polonia y Suecia</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2005</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61114748"/>
                  </a:ext>
                </a:extLst>
              </a:tr>
              <a:tr h="396933">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Monumento Marino Nacional de Papahanaumokuakea</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Estados Unidos de América</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2007</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387618148"/>
                  </a:ext>
                </a:extLst>
              </a:tr>
              <a:tr h="198467">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Estrecho de Bonifacio</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Francia e Italia</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2011</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301986077"/>
                  </a:ext>
                </a:extLst>
              </a:tr>
              <a:tr h="198467">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Banco de Saba</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Caribe nororiental del Reino de los Países Bajos</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2012</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57487683"/>
                  </a:ext>
                </a:extLst>
              </a:tr>
              <a:tr h="198467">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Sudoeste del mar de Coral</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Australia</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2015</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781937341"/>
                  </a:ext>
                </a:extLst>
              </a:tr>
              <a:tr h="198467">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Jomard Entrance</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spcAft>
                          <a:spcPts val="0"/>
                        </a:spcAft>
                      </a:pPr>
                      <a:r>
                        <a:rPr lang="es-ES_tradnl" sz="1400">
                          <a:effectLst/>
                          <a:latin typeface="Times New Roman" panose="02020603050405020304" pitchFamily="18" charset="0"/>
                          <a:ea typeface="Times New Roman" panose="02020603050405020304" pitchFamily="18" charset="0"/>
                          <a:cs typeface="Times New Roman" panose="02020603050405020304" pitchFamily="18" charset="0"/>
                        </a:rPr>
                        <a:t>Papua New Guinea</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spcAft>
                          <a:spcPts val="0"/>
                        </a:spcAft>
                      </a:pPr>
                      <a:r>
                        <a:rPr lang="es-ES_tradnl" sz="1400" dirty="0">
                          <a:effectLst/>
                          <a:latin typeface="Times New Roman" panose="02020603050405020304" pitchFamily="18" charset="0"/>
                          <a:ea typeface="Times New Roman" panose="02020603050405020304" pitchFamily="18" charset="0"/>
                          <a:cs typeface="Times New Roman" panose="02020603050405020304" pitchFamily="18" charset="0"/>
                        </a:rPr>
                        <a:t>2016</a:t>
                      </a:r>
                      <a:endParaRPr lang="es-EC"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592225114"/>
                  </a:ext>
                </a:extLst>
              </a:tr>
            </a:tbl>
          </a:graphicData>
        </a:graphic>
      </p:graphicFrame>
      <p:pic>
        <p:nvPicPr>
          <p:cNvPr id="9" name="Imagen 8">
            <a:extLst>
              <a:ext uri="{FF2B5EF4-FFF2-40B4-BE49-F238E27FC236}">
                <a16:creationId xmlns:a16="http://schemas.microsoft.com/office/drawing/2014/main" id="{237A8D2B-4A49-4200-B231-8DB940C4187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1802" y="1685924"/>
            <a:ext cx="4771633" cy="4822451"/>
          </a:xfrm>
          <a:prstGeom prst="rect">
            <a:avLst/>
          </a:prstGeom>
          <a:noFill/>
        </p:spPr>
      </p:pic>
    </p:spTree>
    <p:custDataLst>
      <p:tags r:id="rId1"/>
    </p:custDataLst>
    <p:extLst>
      <p:ext uri="{BB962C8B-B14F-4D97-AF65-F5344CB8AC3E}">
        <p14:creationId xmlns:p14="http://schemas.microsoft.com/office/powerpoint/2010/main" val="75487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7684561-9E74-4EE9-941C-EFE670B81CD0}"/>
              </a:ext>
            </a:extLst>
          </p:cNvPr>
          <p:cNvSpPr>
            <a:spLocks noGrp="1"/>
          </p:cNvSpPr>
          <p:nvPr>
            <p:ph type="sldNum" sz="quarter" idx="12"/>
          </p:nvPr>
        </p:nvSpPr>
        <p:spPr/>
        <p:txBody>
          <a:bodyPr/>
          <a:lstStyle/>
          <a:p>
            <a:fld id="{B8E02949-4CF0-41F9-868E-9DB81E933003}" type="slidenum">
              <a:rPr lang="es-EC" smtClean="0">
                <a:solidFill>
                  <a:prstClr val="black">
                    <a:tint val="75000"/>
                  </a:prstClr>
                </a:solidFill>
              </a:rPr>
              <a:pPr/>
              <a:t>3</a:t>
            </a:fld>
            <a:endParaRPr lang="es-EC">
              <a:solidFill>
                <a:prstClr val="black">
                  <a:tint val="75000"/>
                </a:prstClr>
              </a:solidFill>
            </a:endParaRPr>
          </a:p>
        </p:txBody>
      </p:sp>
      <p:sp>
        <p:nvSpPr>
          <p:cNvPr id="3" name="6 CuadroTexto">
            <a:extLst>
              <a:ext uri="{FF2B5EF4-FFF2-40B4-BE49-F238E27FC236}">
                <a16:creationId xmlns:a16="http://schemas.microsoft.com/office/drawing/2014/main" id="{26A1B1A1-D687-4CE5-A835-5220658EFCAA}"/>
              </a:ext>
            </a:extLst>
          </p:cNvPr>
          <p:cNvSpPr txBox="1"/>
          <p:nvPr/>
        </p:nvSpPr>
        <p:spPr>
          <a:xfrm>
            <a:off x="337469" y="1705867"/>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just" defTabSz="342900" fontAlgn="auto">
              <a:spcBef>
                <a:spcPts val="0"/>
              </a:spcBef>
              <a:spcAft>
                <a:spcPts val="0"/>
              </a:spcAft>
              <a:defRPr/>
            </a:pPr>
            <a:r>
              <a:rPr lang="es-EC" sz="1800" b="1" dirty="0">
                <a:solidFill>
                  <a:prstClr val="black"/>
                </a:solidFill>
                <a:effectLst>
                  <a:outerShdw blurRad="38100" dist="38100" dir="2700000" algn="tl">
                    <a:srgbClr val="000000">
                      <a:alpha val="43137"/>
                    </a:srgbClr>
                  </a:outerShdw>
                </a:effectLst>
                <a:latin typeface="Calibri"/>
              </a:rPr>
              <a:t>INTRODUCCIÓN</a:t>
            </a:r>
          </a:p>
        </p:txBody>
      </p:sp>
      <p:sp>
        <p:nvSpPr>
          <p:cNvPr id="4" name="9 CuadroTexto">
            <a:extLst>
              <a:ext uri="{FF2B5EF4-FFF2-40B4-BE49-F238E27FC236}">
                <a16:creationId xmlns:a16="http://schemas.microsoft.com/office/drawing/2014/main" id="{1DDF9A7E-FDAE-4842-ADA0-0F8D705BF2F8}"/>
              </a:ext>
            </a:extLst>
          </p:cNvPr>
          <p:cNvSpPr txBox="1"/>
          <p:nvPr/>
        </p:nvSpPr>
        <p:spPr>
          <a:xfrm>
            <a:off x="2128300" y="2117930"/>
            <a:ext cx="3237356"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just" defTabSz="342900" fontAlgn="auto">
              <a:spcBef>
                <a:spcPts val="0"/>
              </a:spcBef>
              <a:spcAft>
                <a:spcPts val="0"/>
              </a:spcAft>
              <a:defRPr/>
            </a:pPr>
            <a:r>
              <a:rPr lang="es-EC" sz="1800" i="1" dirty="0">
                <a:solidFill>
                  <a:prstClr val="black"/>
                </a:solidFill>
                <a:effectLst>
                  <a:outerShdw blurRad="38100" dist="38100" dir="2700000" algn="tl">
                    <a:srgbClr val="000000">
                      <a:alpha val="43137"/>
                    </a:srgbClr>
                  </a:outerShdw>
                </a:effectLst>
                <a:latin typeface="Calibri"/>
              </a:rPr>
              <a:t>Propósito</a:t>
            </a:r>
          </a:p>
        </p:txBody>
      </p:sp>
      <p:sp>
        <p:nvSpPr>
          <p:cNvPr id="5" name="8 CuadroTexto">
            <a:extLst>
              <a:ext uri="{FF2B5EF4-FFF2-40B4-BE49-F238E27FC236}">
                <a16:creationId xmlns:a16="http://schemas.microsoft.com/office/drawing/2014/main" id="{0E330BD5-7C68-4E13-9F77-FB1BAE3DD444}"/>
              </a:ext>
            </a:extLst>
          </p:cNvPr>
          <p:cNvSpPr txBox="1"/>
          <p:nvPr/>
        </p:nvSpPr>
        <p:spPr>
          <a:xfrm>
            <a:off x="337469" y="2723584"/>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just" defTabSz="342900" fontAlgn="auto">
              <a:spcBef>
                <a:spcPts val="0"/>
              </a:spcBef>
              <a:spcAft>
                <a:spcPts val="0"/>
              </a:spcAft>
              <a:defRPr/>
            </a:pPr>
            <a:r>
              <a:rPr lang="es-ES" sz="1800" b="1" dirty="0">
                <a:solidFill>
                  <a:prstClr val="black"/>
                </a:solidFill>
                <a:effectLst>
                  <a:outerShdw blurRad="38100" dist="38100" dir="2700000" algn="tl">
                    <a:srgbClr val="000000">
                      <a:alpha val="43137"/>
                    </a:srgbClr>
                  </a:outerShdw>
                </a:effectLst>
                <a:latin typeface="Calibri"/>
              </a:rPr>
              <a:t>EL PROBLEMA</a:t>
            </a:r>
            <a:endParaRPr lang="es-EC" sz="1800" b="1" dirty="0">
              <a:solidFill>
                <a:prstClr val="black"/>
              </a:solidFill>
              <a:effectLst>
                <a:outerShdw blurRad="38100" dist="38100" dir="2700000" algn="tl">
                  <a:srgbClr val="000000">
                    <a:alpha val="43137"/>
                  </a:srgbClr>
                </a:outerShdw>
              </a:effectLst>
              <a:latin typeface="Calibri"/>
            </a:endParaRPr>
          </a:p>
        </p:txBody>
      </p:sp>
      <p:sp>
        <p:nvSpPr>
          <p:cNvPr id="6" name="8 CuadroTexto">
            <a:extLst>
              <a:ext uri="{FF2B5EF4-FFF2-40B4-BE49-F238E27FC236}">
                <a16:creationId xmlns:a16="http://schemas.microsoft.com/office/drawing/2014/main" id="{71736859-AF51-45C2-8D79-FB8ED93841CD}"/>
              </a:ext>
            </a:extLst>
          </p:cNvPr>
          <p:cNvSpPr txBox="1"/>
          <p:nvPr/>
        </p:nvSpPr>
        <p:spPr>
          <a:xfrm>
            <a:off x="2137146" y="3135647"/>
            <a:ext cx="3240883"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defPPr>
              <a:defRPr lang="es-PE"/>
            </a:defPPr>
            <a:lvl1pPr algn="just" defTabSz="342900" fontAlgn="auto">
              <a:spcBef>
                <a:spcPts val="0"/>
              </a:spcBef>
              <a:spcAft>
                <a:spcPts val="0"/>
              </a:spcAft>
              <a:defRPr sz="1800" i="1">
                <a:solidFill>
                  <a:prstClr val="black"/>
                </a:solidFill>
                <a:effectLst>
                  <a:outerShdw blurRad="38100" dist="38100" dir="2700000" algn="tl">
                    <a:srgbClr val="000000">
                      <a:alpha val="43137"/>
                    </a:srgbClr>
                  </a:outerShdw>
                </a:effectLst>
                <a:latin typeface="Calibri"/>
              </a:defRPr>
            </a:lvl1pPr>
          </a:lstStyle>
          <a:p>
            <a:r>
              <a:rPr lang="es-ES" dirty="0"/>
              <a:t>Justificación</a:t>
            </a:r>
            <a:endParaRPr lang="es-EC" dirty="0"/>
          </a:p>
        </p:txBody>
      </p:sp>
      <p:sp>
        <p:nvSpPr>
          <p:cNvPr id="7" name="8 CuadroTexto">
            <a:extLst>
              <a:ext uri="{FF2B5EF4-FFF2-40B4-BE49-F238E27FC236}">
                <a16:creationId xmlns:a16="http://schemas.microsoft.com/office/drawing/2014/main" id="{0FA3BAFC-E6D6-4A3D-9E42-0FEEEE5F82EF}"/>
              </a:ext>
            </a:extLst>
          </p:cNvPr>
          <p:cNvSpPr txBox="1"/>
          <p:nvPr/>
        </p:nvSpPr>
        <p:spPr>
          <a:xfrm>
            <a:off x="2137145" y="3586504"/>
            <a:ext cx="3240883"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defPPr>
              <a:defRPr lang="es-PE"/>
            </a:defPPr>
            <a:lvl1pPr algn="just" defTabSz="342900" fontAlgn="auto">
              <a:spcBef>
                <a:spcPts val="0"/>
              </a:spcBef>
              <a:spcAft>
                <a:spcPts val="0"/>
              </a:spcAft>
              <a:defRPr sz="1800" i="1">
                <a:solidFill>
                  <a:prstClr val="black"/>
                </a:solidFill>
                <a:effectLst>
                  <a:outerShdw blurRad="38100" dist="38100" dir="2700000" algn="tl">
                    <a:srgbClr val="000000">
                      <a:alpha val="43137"/>
                    </a:srgbClr>
                  </a:outerShdw>
                </a:effectLst>
                <a:latin typeface="Calibri"/>
              </a:defRPr>
            </a:lvl1pPr>
          </a:lstStyle>
          <a:p>
            <a:r>
              <a:rPr lang="es-EC" dirty="0"/>
              <a:t>Objetivos</a:t>
            </a:r>
          </a:p>
        </p:txBody>
      </p:sp>
      <p:pic>
        <p:nvPicPr>
          <p:cNvPr id="11" name="Imagen 10">
            <a:extLst>
              <a:ext uri="{FF2B5EF4-FFF2-40B4-BE49-F238E27FC236}">
                <a16:creationId xmlns:a16="http://schemas.microsoft.com/office/drawing/2014/main" id="{9B18C478-03CA-46BE-96C3-03C2D24A9ECF}"/>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974211">
            <a:off x="-152228" y="228173"/>
            <a:ext cx="2566566" cy="1709333"/>
          </a:xfrm>
          <a:prstGeom prst="rect">
            <a:avLst/>
          </a:prstGeom>
        </p:spPr>
      </p:pic>
      <p:sp>
        <p:nvSpPr>
          <p:cNvPr id="14" name="8 CuadroTexto">
            <a:extLst>
              <a:ext uri="{FF2B5EF4-FFF2-40B4-BE49-F238E27FC236}">
                <a16:creationId xmlns:a16="http://schemas.microsoft.com/office/drawing/2014/main" id="{DDF763B0-02F2-4B14-B0A9-33109E6D4991}"/>
              </a:ext>
            </a:extLst>
          </p:cNvPr>
          <p:cNvSpPr txBox="1"/>
          <p:nvPr/>
        </p:nvSpPr>
        <p:spPr>
          <a:xfrm>
            <a:off x="337469" y="4102113"/>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just" defTabSz="342900" fontAlgn="auto">
              <a:spcBef>
                <a:spcPts val="0"/>
              </a:spcBef>
              <a:spcAft>
                <a:spcPts val="0"/>
              </a:spcAft>
              <a:defRPr/>
            </a:pPr>
            <a:r>
              <a:rPr lang="es-ES" sz="1800" b="1" dirty="0">
                <a:solidFill>
                  <a:prstClr val="black"/>
                </a:solidFill>
                <a:effectLst>
                  <a:outerShdw blurRad="38100" dist="38100" dir="2700000" algn="tl">
                    <a:srgbClr val="000000">
                      <a:alpha val="43137"/>
                    </a:srgbClr>
                  </a:outerShdw>
                </a:effectLst>
                <a:latin typeface="Calibri"/>
              </a:rPr>
              <a:t>MARCO DE REFERENCIA</a:t>
            </a:r>
            <a:endParaRPr lang="es-EC" sz="1800" b="1" dirty="0">
              <a:solidFill>
                <a:prstClr val="black"/>
              </a:solidFill>
              <a:effectLst>
                <a:outerShdw blurRad="38100" dist="38100" dir="2700000" algn="tl">
                  <a:srgbClr val="000000">
                    <a:alpha val="43137"/>
                  </a:srgbClr>
                </a:outerShdw>
              </a:effectLst>
              <a:latin typeface="Calibri"/>
            </a:endParaRPr>
          </a:p>
        </p:txBody>
      </p:sp>
      <p:sp>
        <p:nvSpPr>
          <p:cNvPr id="15" name="8 CuadroTexto">
            <a:extLst>
              <a:ext uri="{FF2B5EF4-FFF2-40B4-BE49-F238E27FC236}">
                <a16:creationId xmlns:a16="http://schemas.microsoft.com/office/drawing/2014/main" id="{9CB534B8-785B-4053-877A-01F51177E118}"/>
              </a:ext>
            </a:extLst>
          </p:cNvPr>
          <p:cNvSpPr txBox="1"/>
          <p:nvPr/>
        </p:nvSpPr>
        <p:spPr>
          <a:xfrm>
            <a:off x="337469" y="4617722"/>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just" defTabSz="342900" fontAlgn="auto">
              <a:spcBef>
                <a:spcPts val="0"/>
              </a:spcBef>
              <a:spcAft>
                <a:spcPts val="0"/>
              </a:spcAft>
              <a:defRPr/>
            </a:pPr>
            <a:r>
              <a:rPr lang="es-ES" sz="1800" b="1" dirty="0">
                <a:solidFill>
                  <a:prstClr val="black"/>
                </a:solidFill>
                <a:effectLst>
                  <a:outerShdw blurRad="38100" dist="38100" dir="2700000" algn="tl">
                    <a:srgbClr val="000000">
                      <a:alpha val="43137"/>
                    </a:srgbClr>
                  </a:outerShdw>
                </a:effectLst>
                <a:latin typeface="Calibri"/>
              </a:rPr>
              <a:t>METODOLOGÍA</a:t>
            </a:r>
            <a:endParaRPr lang="es-EC" sz="1800" b="1" dirty="0">
              <a:solidFill>
                <a:prstClr val="black"/>
              </a:solidFill>
              <a:effectLst>
                <a:outerShdw blurRad="38100" dist="38100" dir="2700000" algn="tl">
                  <a:srgbClr val="000000">
                    <a:alpha val="43137"/>
                  </a:srgbClr>
                </a:outerShdw>
              </a:effectLst>
              <a:latin typeface="Calibri"/>
            </a:endParaRPr>
          </a:p>
        </p:txBody>
      </p:sp>
      <p:sp>
        <p:nvSpPr>
          <p:cNvPr id="16" name="8 CuadroTexto">
            <a:extLst>
              <a:ext uri="{FF2B5EF4-FFF2-40B4-BE49-F238E27FC236}">
                <a16:creationId xmlns:a16="http://schemas.microsoft.com/office/drawing/2014/main" id="{7477FB5A-345A-4CC4-9975-A2B0A79FA0E5}"/>
              </a:ext>
            </a:extLst>
          </p:cNvPr>
          <p:cNvSpPr txBox="1"/>
          <p:nvPr/>
        </p:nvSpPr>
        <p:spPr>
          <a:xfrm>
            <a:off x="325096" y="5094565"/>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just" defTabSz="342900" fontAlgn="auto">
              <a:spcBef>
                <a:spcPts val="0"/>
              </a:spcBef>
              <a:spcAft>
                <a:spcPts val="0"/>
              </a:spcAft>
              <a:defRPr/>
            </a:pPr>
            <a:r>
              <a:rPr lang="es-ES" sz="1800" b="1" dirty="0">
                <a:solidFill>
                  <a:prstClr val="black"/>
                </a:solidFill>
                <a:effectLst>
                  <a:outerShdw blurRad="38100" dist="38100" dir="2700000" algn="tl">
                    <a:srgbClr val="000000">
                      <a:alpha val="43137"/>
                    </a:srgbClr>
                  </a:outerShdw>
                </a:effectLst>
                <a:latin typeface="Calibri"/>
              </a:rPr>
              <a:t>ANÁLISIS Y RESULTADOS</a:t>
            </a:r>
            <a:endParaRPr lang="es-EC" sz="1800" b="1" dirty="0">
              <a:solidFill>
                <a:prstClr val="black"/>
              </a:solidFill>
              <a:effectLst>
                <a:outerShdw blurRad="38100" dist="38100" dir="2700000" algn="tl">
                  <a:srgbClr val="000000">
                    <a:alpha val="43137"/>
                  </a:srgbClr>
                </a:outerShdw>
              </a:effectLst>
              <a:latin typeface="Calibri"/>
            </a:endParaRPr>
          </a:p>
        </p:txBody>
      </p:sp>
      <p:sp>
        <p:nvSpPr>
          <p:cNvPr id="17" name="8 CuadroTexto">
            <a:extLst>
              <a:ext uri="{FF2B5EF4-FFF2-40B4-BE49-F238E27FC236}">
                <a16:creationId xmlns:a16="http://schemas.microsoft.com/office/drawing/2014/main" id="{6946D9F3-BA95-453F-8309-68B14F7CE289}"/>
              </a:ext>
            </a:extLst>
          </p:cNvPr>
          <p:cNvSpPr txBox="1"/>
          <p:nvPr/>
        </p:nvSpPr>
        <p:spPr>
          <a:xfrm>
            <a:off x="337469" y="5571408"/>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just" defTabSz="342900" fontAlgn="auto">
              <a:spcBef>
                <a:spcPts val="0"/>
              </a:spcBef>
              <a:spcAft>
                <a:spcPts val="0"/>
              </a:spcAft>
              <a:defRPr/>
            </a:pPr>
            <a:r>
              <a:rPr lang="es-ES" sz="1800" b="1" dirty="0">
                <a:solidFill>
                  <a:prstClr val="black"/>
                </a:solidFill>
                <a:effectLst>
                  <a:outerShdw blurRad="38100" dist="38100" dir="2700000" algn="tl">
                    <a:srgbClr val="000000">
                      <a:alpha val="43137"/>
                    </a:srgbClr>
                  </a:outerShdw>
                </a:effectLst>
                <a:latin typeface="Calibri"/>
              </a:rPr>
              <a:t>PROPUESTA. ZONIFICACIÓN DEL MAR DE INTERÉS</a:t>
            </a:r>
            <a:endParaRPr lang="es-EC" sz="1800" b="1" dirty="0">
              <a:solidFill>
                <a:prstClr val="black"/>
              </a:solidFill>
              <a:effectLst>
                <a:outerShdw blurRad="38100" dist="38100" dir="2700000" algn="tl">
                  <a:srgbClr val="000000">
                    <a:alpha val="43137"/>
                  </a:srgbClr>
                </a:outerShdw>
              </a:effectLst>
              <a:latin typeface="Calibri"/>
            </a:endParaRPr>
          </a:p>
        </p:txBody>
      </p:sp>
      <p:pic>
        <p:nvPicPr>
          <p:cNvPr id="1026" name="Picture 2" descr="Resultado de imagen para mas allÃ¡ de las 200 millas">
            <a:extLst>
              <a:ext uri="{FF2B5EF4-FFF2-40B4-BE49-F238E27FC236}">
                <a16:creationId xmlns:a16="http://schemas.microsoft.com/office/drawing/2014/main" id="{74F73048-2EFB-4FAE-BEAD-7A268677E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329" y="3186941"/>
            <a:ext cx="2847202" cy="1830344"/>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8F7BF57D-0CDB-4C37-9149-9AE082FF0B34}"/>
              </a:ext>
            </a:extLst>
          </p:cNvPr>
          <p:cNvPicPr>
            <a:picLocks noChangeAspect="1"/>
          </p:cNvPicPr>
          <p:nvPr/>
        </p:nvPicPr>
        <p:blipFill>
          <a:blip r:embed="rId4"/>
          <a:stretch>
            <a:fillRect/>
          </a:stretch>
        </p:blipFill>
        <p:spPr>
          <a:xfrm>
            <a:off x="6768845" y="5230359"/>
            <a:ext cx="1228169" cy="1228169"/>
          </a:xfrm>
          <a:prstGeom prst="rect">
            <a:avLst/>
          </a:prstGeom>
        </p:spPr>
      </p:pic>
      <p:pic>
        <p:nvPicPr>
          <p:cNvPr id="10" name="Imagen 9">
            <a:extLst>
              <a:ext uri="{FF2B5EF4-FFF2-40B4-BE49-F238E27FC236}">
                <a16:creationId xmlns:a16="http://schemas.microsoft.com/office/drawing/2014/main" id="{0358DFD8-C35E-4A42-A8A7-A0B9BBB6EFB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671776" y="1279192"/>
            <a:ext cx="1611329" cy="1611329"/>
          </a:xfrm>
          <a:prstGeom prst="rect">
            <a:avLst/>
          </a:prstGeom>
        </p:spPr>
      </p:pic>
      <p:pic>
        <p:nvPicPr>
          <p:cNvPr id="20" name="Imagen 19">
            <a:extLst>
              <a:ext uri="{FF2B5EF4-FFF2-40B4-BE49-F238E27FC236}">
                <a16:creationId xmlns:a16="http://schemas.microsoft.com/office/drawing/2014/main" id="{C29B2284-7E0E-4578-AF21-B4F9FDDA471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343497" y="1459422"/>
            <a:ext cx="1800503" cy="1031807"/>
          </a:xfrm>
          <a:prstGeom prst="rect">
            <a:avLst/>
          </a:prstGeom>
        </p:spPr>
      </p:pic>
      <p:sp>
        <p:nvSpPr>
          <p:cNvPr id="21" name="8 CuadroTexto">
            <a:extLst>
              <a:ext uri="{FF2B5EF4-FFF2-40B4-BE49-F238E27FC236}">
                <a16:creationId xmlns:a16="http://schemas.microsoft.com/office/drawing/2014/main" id="{B44C0104-E302-4E57-A8B3-817A15C14253}"/>
              </a:ext>
            </a:extLst>
          </p:cNvPr>
          <p:cNvSpPr txBox="1"/>
          <p:nvPr/>
        </p:nvSpPr>
        <p:spPr>
          <a:xfrm>
            <a:off x="337469" y="6112282"/>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CONCLUSIONES Y RECOMENDACIONES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29363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4"/>
                                        </p:tgtEl>
                                        <p:attrNameLst>
                                          <p:attrName>fillcolor</p:attrName>
                                        </p:attrNameLst>
                                      </p:cBhvr>
                                      <p:to>
                                        <a:schemeClr val="accent2"/>
                                      </p:to>
                                    </p:animClr>
                                    <p:set>
                                      <p:cBhvr>
                                        <p:cTn id="11" dur="2000" fill="hold"/>
                                        <p:tgtEl>
                                          <p:spTgt spid="4"/>
                                        </p:tgtEl>
                                        <p:attrNameLst>
                                          <p:attrName>fill.type</p:attrName>
                                        </p:attrNameLst>
                                      </p:cBhvr>
                                      <p:to>
                                        <p:strVal val="solid"/>
                                      </p:to>
                                    </p:set>
                                    <p:set>
                                      <p:cBhvr>
                                        <p:cTn id="12" dur="2000" fill="hold"/>
                                        <p:tgtEl>
                                          <p:spTgt spid="4"/>
                                        </p:tgtEl>
                                        <p:attrNameLst>
                                          <p:attrName>fill.on</p:attrName>
                                        </p:attrNameLst>
                                      </p:cBhvr>
                                      <p:to>
                                        <p:strVal val="true"/>
                                      </p:to>
                                    </p:set>
                                  </p:childTnLst>
                                </p:cTn>
                              </p:par>
                              <p:par>
                                <p:cTn id="13" presetID="3" presetClass="emph" presetSubtype="2" fill="hold" grpId="0" nodeType="withEffect">
                                  <p:stCondLst>
                                    <p:cond delay="0"/>
                                  </p:stCondLst>
                                  <p:childTnLst>
                                    <p:animClr clrSpc="rgb" dir="cw">
                                      <p:cBhvr override="childStyle">
                                        <p:cTn id="14" dur="2000" fill="hold"/>
                                        <p:tgtEl>
                                          <p:spTgt spid="3"/>
                                        </p:tgtEl>
                                        <p:attrNameLst>
                                          <p:attrName>style.color</p:attrName>
                                        </p:attrNameLst>
                                      </p:cBhvr>
                                      <p:to>
                                        <a:schemeClr val="bg1"/>
                                      </p:to>
                                    </p:animClr>
                                  </p:childTnLst>
                                </p:cTn>
                              </p:par>
                              <p:par>
                                <p:cTn id="15" presetID="3" presetClass="emph" presetSubtype="2" fill="hold" grpId="0" nodeType="withEffect">
                                  <p:stCondLst>
                                    <p:cond delay="0"/>
                                  </p:stCondLst>
                                  <p:childTnLst>
                                    <p:animClr clrSpc="rgb" dir="cw">
                                      <p:cBhvr override="childStyle">
                                        <p:cTn id="16" dur="2000" fill="hold"/>
                                        <p:tgtEl>
                                          <p:spTgt spid="4"/>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519B6ED-DA71-44E2-852D-067AE64D6CB9}"/>
              </a:ext>
            </a:extLst>
          </p:cNvPr>
          <p:cNvSpPr>
            <a:spLocks noGrp="1"/>
          </p:cNvSpPr>
          <p:nvPr>
            <p:ph type="sldNum" sz="quarter" idx="12"/>
          </p:nvPr>
        </p:nvSpPr>
        <p:spPr/>
        <p:txBody>
          <a:bodyPr/>
          <a:lstStyle/>
          <a:p>
            <a:fld id="{B8E02949-4CF0-41F9-868E-9DB81E933003}" type="slidenum">
              <a:rPr lang="es-EC" smtClean="0"/>
              <a:pPr/>
              <a:t>30</a:t>
            </a:fld>
            <a:endParaRPr lang="es-EC"/>
          </a:p>
        </p:txBody>
      </p:sp>
      <p:grpSp>
        <p:nvGrpSpPr>
          <p:cNvPr id="9" name="Grupo 8">
            <a:extLst>
              <a:ext uri="{FF2B5EF4-FFF2-40B4-BE49-F238E27FC236}">
                <a16:creationId xmlns:a16="http://schemas.microsoft.com/office/drawing/2014/main" id="{990B97B2-C042-4262-AC8A-2755B481F3E9}"/>
              </a:ext>
            </a:extLst>
          </p:cNvPr>
          <p:cNvGrpSpPr/>
          <p:nvPr/>
        </p:nvGrpSpPr>
        <p:grpSpPr>
          <a:xfrm>
            <a:off x="153341" y="1730303"/>
            <a:ext cx="1514094" cy="2106591"/>
            <a:chOff x="153341" y="1730303"/>
            <a:chExt cx="1514094" cy="2106591"/>
          </a:xfrm>
        </p:grpSpPr>
        <p:grpSp>
          <p:nvGrpSpPr>
            <p:cNvPr id="4" name="Grupo 3">
              <a:extLst>
                <a:ext uri="{FF2B5EF4-FFF2-40B4-BE49-F238E27FC236}">
                  <a16:creationId xmlns:a16="http://schemas.microsoft.com/office/drawing/2014/main" id="{18AB92B1-961D-488C-A250-9416AC29C7A0}"/>
                </a:ext>
              </a:extLst>
            </p:cNvPr>
            <p:cNvGrpSpPr/>
            <p:nvPr/>
          </p:nvGrpSpPr>
          <p:grpSpPr>
            <a:xfrm>
              <a:off x="153341" y="1730303"/>
              <a:ext cx="1514094" cy="2106591"/>
              <a:chOff x="1758659" y="2226598"/>
              <a:chExt cx="3048000" cy="4352925"/>
            </a:xfrm>
          </p:grpSpPr>
          <p:pic>
            <p:nvPicPr>
              <p:cNvPr id="6" name="Imagen 5">
                <a:extLst>
                  <a:ext uri="{FF2B5EF4-FFF2-40B4-BE49-F238E27FC236}">
                    <a16:creationId xmlns:a16="http://schemas.microsoft.com/office/drawing/2014/main" id="{1603475B-424F-4383-917A-0865D523073A}"/>
                  </a:ext>
                </a:extLst>
              </p:cNvPr>
              <p:cNvPicPr>
                <a:picLocks noChangeAspect="1"/>
              </p:cNvPicPr>
              <p:nvPr/>
            </p:nvPicPr>
            <p:blipFill>
              <a:blip r:embed="rId2"/>
              <a:stretch>
                <a:fillRect/>
              </a:stretch>
            </p:blipFill>
            <p:spPr>
              <a:xfrm>
                <a:off x="1758659" y="2226598"/>
                <a:ext cx="3048000" cy="4352925"/>
              </a:xfrm>
              <a:prstGeom prst="rect">
                <a:avLst/>
              </a:prstGeom>
              <a:ln>
                <a:solidFill>
                  <a:schemeClr val="tx1"/>
                </a:solidFill>
              </a:ln>
            </p:spPr>
          </p:pic>
          <p:sp>
            <p:nvSpPr>
              <p:cNvPr id="7" name="CuadroTexto 6">
                <a:extLst>
                  <a:ext uri="{FF2B5EF4-FFF2-40B4-BE49-F238E27FC236}">
                    <a16:creationId xmlns:a16="http://schemas.microsoft.com/office/drawing/2014/main" id="{B97326AA-9F2A-496E-B769-A39C43BA45DE}"/>
                  </a:ext>
                </a:extLst>
              </p:cNvPr>
              <p:cNvSpPr txBox="1"/>
              <p:nvPr/>
            </p:nvSpPr>
            <p:spPr>
              <a:xfrm>
                <a:off x="1758659" y="4214217"/>
                <a:ext cx="3000046" cy="2098701"/>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000" dirty="0">
                    <a:solidFill>
                      <a:schemeClr val="accent1"/>
                    </a:solidFill>
                    <a:latin typeface="Aharoni" panose="02010803020104030203" pitchFamily="2" charset="-79"/>
                    <a:cs typeface="Aharoni" panose="02010803020104030203" pitchFamily="2" charset="-79"/>
                  </a:rPr>
                  <a:t>SERVICIO MUNDIAL DE RADIOAVISOS NÁUTICOS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schemeClr val="accent1"/>
                  </a:solidFill>
                  <a:effectLst/>
                  <a:uLnTx/>
                  <a:uFillTx/>
                  <a:latin typeface="Aharoni" panose="02010803020104030203" pitchFamily="2" charset="-79"/>
                  <a:cs typeface="Aharoni" panose="02010803020104030203" pitchFamily="2" charset="-79"/>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s-ES" sz="1000" dirty="0">
                  <a:solidFill>
                    <a:schemeClr val="accent1"/>
                  </a:solidFill>
                  <a:latin typeface="Aharoni" panose="02010803020104030203" pitchFamily="2" charset="-79"/>
                  <a:cs typeface="Aharoni" panose="02010803020104030203" pitchFamily="2" charset="-79"/>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1000" b="0" i="0" u="none" strike="noStrike" kern="1200" cap="none" spc="0" normalizeH="0" baseline="0" noProof="0" dirty="0">
                  <a:ln>
                    <a:noFill/>
                  </a:ln>
                  <a:solidFill>
                    <a:schemeClr val="accent1"/>
                  </a:solidFill>
                  <a:effectLst/>
                  <a:uLnTx/>
                  <a:uFillTx/>
                  <a:latin typeface="Aharoni" panose="02010803020104030203" pitchFamily="2" charset="-79"/>
                  <a:cs typeface="Aharoni" panose="02010803020104030203" pitchFamily="2" charset="-79"/>
                </a:endParaRPr>
              </a:p>
            </p:txBody>
          </p:sp>
        </p:grpSp>
        <p:pic>
          <p:nvPicPr>
            <p:cNvPr id="8" name="Imagen 7">
              <a:extLst>
                <a:ext uri="{FF2B5EF4-FFF2-40B4-BE49-F238E27FC236}">
                  <a16:creationId xmlns:a16="http://schemas.microsoft.com/office/drawing/2014/main" id="{B28C7CF6-D505-4C56-A09C-A5AA9166A12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555336" y="1858026"/>
              <a:ext cx="706459" cy="706459"/>
            </a:xfrm>
            <a:prstGeom prst="rect">
              <a:avLst/>
            </a:prstGeom>
            <a:solidFill>
              <a:schemeClr val="bg1"/>
            </a:solidFill>
          </p:spPr>
        </p:pic>
      </p:grpSp>
      <p:pic>
        <p:nvPicPr>
          <p:cNvPr id="10" name="Imagen 9">
            <a:extLst>
              <a:ext uri="{FF2B5EF4-FFF2-40B4-BE49-F238E27FC236}">
                <a16:creationId xmlns:a16="http://schemas.microsoft.com/office/drawing/2014/main" id="{CDC1F08A-8780-4EAF-A8B7-136D8A4E51E7}"/>
              </a:ext>
            </a:extLst>
          </p:cNvPr>
          <p:cNvPicPr/>
          <p:nvPr/>
        </p:nvPicPr>
        <p:blipFill rotWithShape="1">
          <a:blip r:embed="rId4"/>
          <a:srcRect l="3775" t="3825" r="3926" b="3986"/>
          <a:stretch/>
        </p:blipFill>
        <p:spPr bwMode="auto">
          <a:xfrm>
            <a:off x="2045609" y="1374587"/>
            <a:ext cx="6757732" cy="483496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8165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1B9F868-10B6-470E-9018-F31ADF373D1C}"/>
              </a:ext>
            </a:extLst>
          </p:cNvPr>
          <p:cNvSpPr>
            <a:spLocks noGrp="1"/>
          </p:cNvSpPr>
          <p:nvPr>
            <p:ph type="sldNum" sz="quarter" idx="12"/>
          </p:nvPr>
        </p:nvSpPr>
        <p:spPr/>
        <p:txBody>
          <a:bodyPr/>
          <a:lstStyle/>
          <a:p>
            <a:fld id="{B8E02949-4CF0-41F9-868E-9DB81E933003}" type="slidenum">
              <a:rPr lang="es-EC" smtClean="0"/>
              <a:pPr/>
              <a:t>31</a:t>
            </a:fld>
            <a:endParaRPr lang="es-EC"/>
          </a:p>
        </p:txBody>
      </p:sp>
      <p:grpSp>
        <p:nvGrpSpPr>
          <p:cNvPr id="9" name="Grupo 8">
            <a:extLst>
              <a:ext uri="{FF2B5EF4-FFF2-40B4-BE49-F238E27FC236}">
                <a16:creationId xmlns:a16="http://schemas.microsoft.com/office/drawing/2014/main" id="{177D5678-BD3E-440D-93CA-3B2D2D4F07AB}"/>
              </a:ext>
            </a:extLst>
          </p:cNvPr>
          <p:cNvGrpSpPr/>
          <p:nvPr/>
        </p:nvGrpSpPr>
        <p:grpSpPr>
          <a:xfrm>
            <a:off x="177247" y="1479007"/>
            <a:ext cx="1514094" cy="2106591"/>
            <a:chOff x="153341" y="1730303"/>
            <a:chExt cx="1514094" cy="2106591"/>
          </a:xfrm>
        </p:grpSpPr>
        <p:grpSp>
          <p:nvGrpSpPr>
            <p:cNvPr id="5" name="Grupo 4">
              <a:extLst>
                <a:ext uri="{FF2B5EF4-FFF2-40B4-BE49-F238E27FC236}">
                  <a16:creationId xmlns:a16="http://schemas.microsoft.com/office/drawing/2014/main" id="{BADD06AE-C25C-4BC1-8BA9-12815C4289FA}"/>
                </a:ext>
              </a:extLst>
            </p:cNvPr>
            <p:cNvGrpSpPr/>
            <p:nvPr/>
          </p:nvGrpSpPr>
          <p:grpSpPr>
            <a:xfrm>
              <a:off x="153341" y="1730303"/>
              <a:ext cx="1514094" cy="2106591"/>
              <a:chOff x="1758659" y="2226598"/>
              <a:chExt cx="3048000" cy="4352925"/>
            </a:xfrm>
          </p:grpSpPr>
          <p:pic>
            <p:nvPicPr>
              <p:cNvPr id="7" name="Imagen 6">
                <a:extLst>
                  <a:ext uri="{FF2B5EF4-FFF2-40B4-BE49-F238E27FC236}">
                    <a16:creationId xmlns:a16="http://schemas.microsoft.com/office/drawing/2014/main" id="{9782DC96-5336-4E47-99E4-73E6C1FD00E3}"/>
                  </a:ext>
                </a:extLst>
              </p:cNvPr>
              <p:cNvPicPr>
                <a:picLocks noChangeAspect="1"/>
              </p:cNvPicPr>
              <p:nvPr/>
            </p:nvPicPr>
            <p:blipFill>
              <a:blip r:embed="rId2"/>
              <a:stretch>
                <a:fillRect/>
              </a:stretch>
            </p:blipFill>
            <p:spPr>
              <a:xfrm>
                <a:off x="1758659" y="2226598"/>
                <a:ext cx="3048000" cy="4352925"/>
              </a:xfrm>
              <a:prstGeom prst="rect">
                <a:avLst/>
              </a:prstGeom>
              <a:ln>
                <a:solidFill>
                  <a:schemeClr val="tx1"/>
                </a:solidFill>
              </a:ln>
            </p:spPr>
          </p:pic>
          <p:sp>
            <p:nvSpPr>
              <p:cNvPr id="8" name="CuadroTexto 7">
                <a:extLst>
                  <a:ext uri="{FF2B5EF4-FFF2-40B4-BE49-F238E27FC236}">
                    <a16:creationId xmlns:a16="http://schemas.microsoft.com/office/drawing/2014/main" id="{74C6AB4D-36A6-4C13-A6B1-53810AF7178F}"/>
                  </a:ext>
                </a:extLst>
              </p:cNvPr>
              <p:cNvSpPr txBox="1"/>
              <p:nvPr/>
            </p:nvSpPr>
            <p:spPr>
              <a:xfrm>
                <a:off x="1778969" y="4214217"/>
                <a:ext cx="3000046" cy="2098701"/>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000" dirty="0">
                    <a:solidFill>
                      <a:schemeClr val="accent1"/>
                    </a:solidFill>
                    <a:latin typeface="Aharoni" panose="02010803020104030203" pitchFamily="2" charset="-79"/>
                    <a:cs typeface="Aharoni" panose="02010803020104030203" pitchFamily="2" charset="-79"/>
                  </a:rPr>
                  <a:t>CONVENCIÓN DE ANTIGUA DE LA COMISIÓN INTERAMERICANA DEL ATÍN TROPICAL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1000" b="0" i="0" u="none" strike="noStrike" kern="1200" cap="none" spc="0" normalizeH="0" baseline="0" noProof="0" dirty="0">
                  <a:ln>
                    <a:noFill/>
                  </a:ln>
                  <a:solidFill>
                    <a:schemeClr val="accent1"/>
                  </a:solidFill>
                  <a:effectLst/>
                  <a:uLnTx/>
                  <a:uFillTx/>
                  <a:latin typeface="Aharoni" panose="02010803020104030203" pitchFamily="2" charset="-79"/>
                  <a:cs typeface="Aharoni" panose="02010803020104030203" pitchFamily="2" charset="-79"/>
                </a:endParaRPr>
              </a:p>
            </p:txBody>
          </p:sp>
        </p:grpSp>
        <p:pic>
          <p:nvPicPr>
            <p:cNvPr id="3" name="Imagen 2">
              <a:extLst>
                <a:ext uri="{FF2B5EF4-FFF2-40B4-BE49-F238E27FC236}">
                  <a16:creationId xmlns:a16="http://schemas.microsoft.com/office/drawing/2014/main" id="{C57CBA8E-E84F-4E9F-A990-33FFB1A08AA5}"/>
                </a:ext>
              </a:extLst>
            </p:cNvPr>
            <p:cNvPicPr>
              <a:picLocks noChangeAspect="1"/>
            </p:cNvPicPr>
            <p:nvPr/>
          </p:nvPicPr>
          <p:blipFill>
            <a:blip r:embed="rId3"/>
            <a:stretch>
              <a:fillRect/>
            </a:stretch>
          </p:blipFill>
          <p:spPr>
            <a:xfrm>
              <a:off x="311721" y="1805026"/>
              <a:ext cx="1193689" cy="812459"/>
            </a:xfrm>
            <a:prstGeom prst="rect">
              <a:avLst/>
            </a:prstGeom>
          </p:spPr>
        </p:pic>
      </p:grpSp>
      <p:pic>
        <p:nvPicPr>
          <p:cNvPr id="10" name="Imagen 9">
            <a:extLst>
              <a:ext uri="{FF2B5EF4-FFF2-40B4-BE49-F238E27FC236}">
                <a16:creationId xmlns:a16="http://schemas.microsoft.com/office/drawing/2014/main" id="{786E3DEF-46CF-4B9A-95D8-A6641DCB32D8}"/>
              </a:ext>
            </a:extLst>
          </p:cNvPr>
          <p:cNvPicPr/>
          <p:nvPr/>
        </p:nvPicPr>
        <p:blipFill>
          <a:blip r:embed="rId4"/>
          <a:stretch>
            <a:fillRect/>
          </a:stretch>
        </p:blipFill>
        <p:spPr>
          <a:xfrm>
            <a:off x="1897865" y="1479007"/>
            <a:ext cx="6445288" cy="4877345"/>
          </a:xfrm>
          <a:prstGeom prst="rect">
            <a:avLst/>
          </a:prstGeom>
          <a:ln>
            <a:solidFill>
              <a:schemeClr val="tx1"/>
            </a:solidFill>
          </a:ln>
        </p:spPr>
      </p:pic>
    </p:spTree>
    <p:extLst>
      <p:ext uri="{BB962C8B-B14F-4D97-AF65-F5344CB8AC3E}">
        <p14:creationId xmlns:p14="http://schemas.microsoft.com/office/powerpoint/2010/main" val="276160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B5B52FD-3334-47BB-BD6B-25C19B26C523}"/>
              </a:ext>
            </a:extLst>
          </p:cNvPr>
          <p:cNvSpPr>
            <a:spLocks noGrp="1"/>
          </p:cNvSpPr>
          <p:nvPr>
            <p:ph type="sldNum" sz="quarter" idx="12"/>
          </p:nvPr>
        </p:nvSpPr>
        <p:spPr/>
        <p:txBody>
          <a:bodyPr/>
          <a:lstStyle/>
          <a:p>
            <a:fld id="{B8E02949-4CF0-41F9-868E-9DB81E933003}" type="slidenum">
              <a:rPr lang="es-EC" smtClean="0"/>
              <a:pPr/>
              <a:t>32</a:t>
            </a:fld>
            <a:endParaRPr lang="es-EC"/>
          </a:p>
        </p:txBody>
      </p:sp>
      <p:grpSp>
        <p:nvGrpSpPr>
          <p:cNvPr id="10" name="Grupo 9">
            <a:extLst>
              <a:ext uri="{FF2B5EF4-FFF2-40B4-BE49-F238E27FC236}">
                <a16:creationId xmlns:a16="http://schemas.microsoft.com/office/drawing/2014/main" id="{0E7CE623-6422-437A-AF25-61AF60950A71}"/>
              </a:ext>
            </a:extLst>
          </p:cNvPr>
          <p:cNvGrpSpPr/>
          <p:nvPr/>
        </p:nvGrpSpPr>
        <p:grpSpPr>
          <a:xfrm>
            <a:off x="177247" y="1479007"/>
            <a:ext cx="1514094" cy="2106591"/>
            <a:chOff x="177247" y="1479007"/>
            <a:chExt cx="1514094" cy="2106591"/>
          </a:xfrm>
        </p:grpSpPr>
        <p:grpSp>
          <p:nvGrpSpPr>
            <p:cNvPr id="5" name="Grupo 4">
              <a:extLst>
                <a:ext uri="{FF2B5EF4-FFF2-40B4-BE49-F238E27FC236}">
                  <a16:creationId xmlns:a16="http://schemas.microsoft.com/office/drawing/2014/main" id="{4A90825B-26CB-495C-A737-EF7B0B353E80}"/>
                </a:ext>
              </a:extLst>
            </p:cNvPr>
            <p:cNvGrpSpPr/>
            <p:nvPr/>
          </p:nvGrpSpPr>
          <p:grpSpPr>
            <a:xfrm>
              <a:off x="177247" y="1479007"/>
              <a:ext cx="1514094" cy="2106591"/>
              <a:chOff x="1758659" y="2226598"/>
              <a:chExt cx="3048000" cy="4352925"/>
            </a:xfrm>
          </p:grpSpPr>
          <p:pic>
            <p:nvPicPr>
              <p:cNvPr id="7" name="Imagen 6">
                <a:extLst>
                  <a:ext uri="{FF2B5EF4-FFF2-40B4-BE49-F238E27FC236}">
                    <a16:creationId xmlns:a16="http://schemas.microsoft.com/office/drawing/2014/main" id="{677A65EA-2C1B-4DF0-95C0-DD3F79787732}"/>
                  </a:ext>
                </a:extLst>
              </p:cNvPr>
              <p:cNvPicPr>
                <a:picLocks noChangeAspect="1"/>
              </p:cNvPicPr>
              <p:nvPr/>
            </p:nvPicPr>
            <p:blipFill>
              <a:blip r:embed="rId2"/>
              <a:stretch>
                <a:fillRect/>
              </a:stretch>
            </p:blipFill>
            <p:spPr>
              <a:xfrm>
                <a:off x="1758659" y="2226598"/>
                <a:ext cx="3048000" cy="4352925"/>
              </a:xfrm>
              <a:prstGeom prst="rect">
                <a:avLst/>
              </a:prstGeom>
              <a:ln>
                <a:solidFill>
                  <a:schemeClr val="tx1"/>
                </a:solidFill>
              </a:ln>
            </p:spPr>
          </p:pic>
          <p:sp>
            <p:nvSpPr>
              <p:cNvPr id="8" name="CuadroTexto 7">
                <a:extLst>
                  <a:ext uri="{FF2B5EF4-FFF2-40B4-BE49-F238E27FC236}">
                    <a16:creationId xmlns:a16="http://schemas.microsoft.com/office/drawing/2014/main" id="{AB2FC0E1-AA07-40D3-9BFE-ECB5810EDF18}"/>
                  </a:ext>
                </a:extLst>
              </p:cNvPr>
              <p:cNvSpPr txBox="1"/>
              <p:nvPr/>
            </p:nvSpPr>
            <p:spPr>
              <a:xfrm>
                <a:off x="1778969" y="4028962"/>
                <a:ext cx="3000046" cy="2416685"/>
              </a:xfrm>
              <a:prstGeom prst="rect">
                <a:avLst/>
              </a:prstGeom>
              <a:solidFill>
                <a:schemeClr val="bg1"/>
              </a:solidFill>
              <a:ln>
                <a:noFill/>
              </a:ln>
            </p:spPr>
            <p:txBody>
              <a:bodyPr wrap="square" rtlCol="0">
                <a:spAutoFit/>
              </a:bodyPr>
              <a:lstStyle/>
              <a:p>
                <a:pPr lvl="0" algn="ctr"/>
                <a:r>
                  <a:rPr lang="es-EC" sz="1000" dirty="0">
                    <a:solidFill>
                      <a:schemeClr val="accent1"/>
                    </a:solidFill>
                    <a:latin typeface="Aharoni" panose="02010803020104030203" pitchFamily="2" charset="-79"/>
                    <a:cs typeface="Aharoni" panose="02010803020104030203" pitchFamily="2" charset="-79"/>
                  </a:rPr>
                  <a:t>ACUERDO SOBRE COOPERACIÓN REGIONAL PARA EL COMBATE CONTRA LA CONTAMINACIÓN DEL PACÍFICO SUDESTE</a:t>
                </a:r>
                <a:endParaRPr kumimoji="0" lang="es-EC" sz="1000" b="0" i="0" u="none" strike="noStrike" kern="1200" cap="none" spc="0" normalizeH="0" baseline="0" noProof="0" dirty="0">
                  <a:ln>
                    <a:noFill/>
                  </a:ln>
                  <a:solidFill>
                    <a:schemeClr val="accent1"/>
                  </a:solidFill>
                  <a:effectLst/>
                  <a:uLnTx/>
                  <a:uFillTx/>
                  <a:latin typeface="Aharoni" panose="02010803020104030203" pitchFamily="2" charset="-79"/>
                  <a:cs typeface="Aharoni" panose="02010803020104030203" pitchFamily="2" charset="-79"/>
                </a:endParaRPr>
              </a:p>
            </p:txBody>
          </p:sp>
        </p:grpSp>
        <p:pic>
          <p:nvPicPr>
            <p:cNvPr id="9" name="Imagen 8">
              <a:extLst>
                <a:ext uri="{FF2B5EF4-FFF2-40B4-BE49-F238E27FC236}">
                  <a16:creationId xmlns:a16="http://schemas.microsoft.com/office/drawing/2014/main" id="{1D3E92F9-100D-4164-9358-3C2960138EFE}"/>
                </a:ext>
              </a:extLst>
            </p:cNvPr>
            <p:cNvPicPr>
              <a:picLocks noChangeAspect="1"/>
            </p:cNvPicPr>
            <p:nvPr/>
          </p:nvPicPr>
          <p:blipFill>
            <a:blip r:embed="rId3"/>
            <a:stretch>
              <a:fillRect/>
            </a:stretch>
          </p:blipFill>
          <p:spPr>
            <a:xfrm>
              <a:off x="569827" y="1590192"/>
              <a:ext cx="725289" cy="696277"/>
            </a:xfrm>
            <a:prstGeom prst="rect">
              <a:avLst/>
            </a:prstGeom>
          </p:spPr>
        </p:pic>
      </p:grpSp>
      <p:pic>
        <p:nvPicPr>
          <p:cNvPr id="13" name="Imagen 12" descr="Imagen que contiene texto, mapa&#10;&#10;Descripción generada automáticamente">
            <a:extLst>
              <a:ext uri="{FF2B5EF4-FFF2-40B4-BE49-F238E27FC236}">
                <a16:creationId xmlns:a16="http://schemas.microsoft.com/office/drawing/2014/main" id="{B8DDC738-0A8F-4C5F-8B48-586B8291D5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3547" y="1183572"/>
            <a:ext cx="4184199" cy="5468239"/>
          </a:xfrm>
          <a:prstGeom prst="rect">
            <a:avLst/>
          </a:prstGeom>
        </p:spPr>
      </p:pic>
    </p:spTree>
    <p:extLst>
      <p:ext uri="{BB962C8B-B14F-4D97-AF65-F5344CB8AC3E}">
        <p14:creationId xmlns:p14="http://schemas.microsoft.com/office/powerpoint/2010/main" val="38848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5797363-AE70-4640-9D12-35553BC24367}"/>
              </a:ext>
            </a:extLst>
          </p:cNvPr>
          <p:cNvSpPr>
            <a:spLocks noGrp="1"/>
          </p:cNvSpPr>
          <p:nvPr>
            <p:ph type="sldNum" sz="quarter" idx="12"/>
          </p:nvPr>
        </p:nvSpPr>
        <p:spPr/>
        <p:txBody>
          <a:bodyPr/>
          <a:lstStyle/>
          <a:p>
            <a:fld id="{B8E02949-4CF0-41F9-868E-9DB81E933003}" type="slidenum">
              <a:rPr lang="es-EC" smtClean="0"/>
              <a:pPr/>
              <a:t>33</a:t>
            </a:fld>
            <a:endParaRPr lang="es-EC"/>
          </a:p>
        </p:txBody>
      </p:sp>
      <p:grpSp>
        <p:nvGrpSpPr>
          <p:cNvPr id="5" name="Grupo 4">
            <a:extLst>
              <a:ext uri="{FF2B5EF4-FFF2-40B4-BE49-F238E27FC236}">
                <a16:creationId xmlns:a16="http://schemas.microsoft.com/office/drawing/2014/main" id="{FC511D4B-E9BB-4DBA-AD90-8E89FAE91B36}"/>
              </a:ext>
            </a:extLst>
          </p:cNvPr>
          <p:cNvGrpSpPr/>
          <p:nvPr/>
        </p:nvGrpSpPr>
        <p:grpSpPr>
          <a:xfrm>
            <a:off x="177247" y="1479007"/>
            <a:ext cx="1514094" cy="2106591"/>
            <a:chOff x="1758659" y="2226598"/>
            <a:chExt cx="3048000" cy="4352925"/>
          </a:xfrm>
        </p:grpSpPr>
        <p:pic>
          <p:nvPicPr>
            <p:cNvPr id="7" name="Imagen 6">
              <a:extLst>
                <a:ext uri="{FF2B5EF4-FFF2-40B4-BE49-F238E27FC236}">
                  <a16:creationId xmlns:a16="http://schemas.microsoft.com/office/drawing/2014/main" id="{78ABC254-B8C2-4150-B5F4-673DA785D81C}"/>
                </a:ext>
              </a:extLst>
            </p:cNvPr>
            <p:cNvPicPr>
              <a:picLocks noChangeAspect="1"/>
            </p:cNvPicPr>
            <p:nvPr/>
          </p:nvPicPr>
          <p:blipFill>
            <a:blip r:embed="rId3"/>
            <a:stretch>
              <a:fillRect/>
            </a:stretch>
          </p:blipFill>
          <p:spPr>
            <a:xfrm>
              <a:off x="1758659" y="2226598"/>
              <a:ext cx="3048000" cy="4352925"/>
            </a:xfrm>
            <a:prstGeom prst="rect">
              <a:avLst/>
            </a:prstGeom>
            <a:ln>
              <a:solidFill>
                <a:schemeClr val="tx1"/>
              </a:solidFill>
            </a:ln>
          </p:spPr>
        </p:pic>
        <p:sp>
          <p:nvSpPr>
            <p:cNvPr id="8" name="CuadroTexto 7">
              <a:extLst>
                <a:ext uri="{FF2B5EF4-FFF2-40B4-BE49-F238E27FC236}">
                  <a16:creationId xmlns:a16="http://schemas.microsoft.com/office/drawing/2014/main" id="{448266DC-568E-4438-BE91-F66714DB4EEC}"/>
                </a:ext>
              </a:extLst>
            </p:cNvPr>
            <p:cNvSpPr txBox="1"/>
            <p:nvPr/>
          </p:nvSpPr>
          <p:spPr>
            <a:xfrm>
              <a:off x="1778969" y="4275932"/>
              <a:ext cx="3000046" cy="2098701"/>
            </a:xfrm>
            <a:prstGeom prst="rect">
              <a:avLst/>
            </a:prstGeom>
            <a:solidFill>
              <a:schemeClr val="bg1"/>
            </a:solidFill>
            <a:ln>
              <a:noFill/>
            </a:ln>
          </p:spPr>
          <p:txBody>
            <a:bodyPr wrap="square" rtlCol="0">
              <a:spAutoFit/>
            </a:bodyPr>
            <a:lstStyle/>
            <a:p>
              <a:pPr lvl="0" algn="ctr"/>
              <a:r>
                <a:rPr lang="es-EC" sz="1000" dirty="0">
                  <a:solidFill>
                    <a:schemeClr val="accent1"/>
                  </a:solidFill>
                  <a:latin typeface="Aharoni" panose="02010803020104030203" pitchFamily="2" charset="-79"/>
                  <a:cs typeface="Aharoni" panose="02010803020104030203" pitchFamily="2" charset="-79"/>
                </a:rPr>
                <a:t>CONVENIOS BILATERALES SOBRE ZONAS ESPECIALES FRONTERIZAS MARÍTIMAS</a:t>
              </a:r>
            </a:p>
            <a:p>
              <a:pPr lvl="0" algn="ctr"/>
              <a:endParaRPr kumimoji="0" lang="es-ES" sz="1000" b="0" i="0" u="none" strike="noStrike" kern="1200" cap="none" spc="0" normalizeH="0" baseline="0" noProof="0" dirty="0">
                <a:ln>
                  <a:noFill/>
                </a:ln>
                <a:solidFill>
                  <a:schemeClr val="accent1"/>
                </a:solidFill>
                <a:effectLst/>
                <a:uLnTx/>
                <a:uFillTx/>
                <a:latin typeface="Aharoni" panose="02010803020104030203" pitchFamily="2" charset="-79"/>
                <a:cs typeface="Aharoni" panose="02010803020104030203" pitchFamily="2" charset="-79"/>
              </a:endParaRPr>
            </a:p>
          </p:txBody>
        </p:sp>
      </p:grpSp>
      <p:pic>
        <p:nvPicPr>
          <p:cNvPr id="9" name="Imagen 8">
            <a:extLst>
              <a:ext uri="{FF2B5EF4-FFF2-40B4-BE49-F238E27FC236}">
                <a16:creationId xmlns:a16="http://schemas.microsoft.com/office/drawing/2014/main" id="{F66C6A07-DB69-4B03-BDC4-C877DF601D02}"/>
              </a:ext>
            </a:extLst>
          </p:cNvPr>
          <p:cNvPicPr>
            <a:picLocks noChangeAspect="1"/>
          </p:cNvPicPr>
          <p:nvPr/>
        </p:nvPicPr>
        <p:blipFill>
          <a:blip r:embed="rId4"/>
          <a:stretch>
            <a:fillRect/>
          </a:stretch>
        </p:blipFill>
        <p:spPr>
          <a:xfrm>
            <a:off x="187336" y="1479007"/>
            <a:ext cx="701294" cy="436729"/>
          </a:xfrm>
          <a:prstGeom prst="rect">
            <a:avLst/>
          </a:prstGeom>
        </p:spPr>
      </p:pic>
      <p:pic>
        <p:nvPicPr>
          <p:cNvPr id="10" name="Imagen 9">
            <a:extLst>
              <a:ext uri="{FF2B5EF4-FFF2-40B4-BE49-F238E27FC236}">
                <a16:creationId xmlns:a16="http://schemas.microsoft.com/office/drawing/2014/main" id="{0846021B-2566-45BD-8407-5EE366DA3E39}"/>
              </a:ext>
            </a:extLst>
          </p:cNvPr>
          <p:cNvPicPr>
            <a:picLocks noChangeAspect="1"/>
          </p:cNvPicPr>
          <p:nvPr/>
        </p:nvPicPr>
        <p:blipFill>
          <a:blip r:embed="rId5"/>
          <a:stretch>
            <a:fillRect/>
          </a:stretch>
        </p:blipFill>
        <p:spPr>
          <a:xfrm>
            <a:off x="601385" y="1947633"/>
            <a:ext cx="574489" cy="371728"/>
          </a:xfrm>
          <a:prstGeom prst="rect">
            <a:avLst/>
          </a:prstGeom>
        </p:spPr>
      </p:pic>
      <p:pic>
        <p:nvPicPr>
          <p:cNvPr id="11" name="Imagen 10">
            <a:extLst>
              <a:ext uri="{FF2B5EF4-FFF2-40B4-BE49-F238E27FC236}">
                <a16:creationId xmlns:a16="http://schemas.microsoft.com/office/drawing/2014/main" id="{C2BFC5E5-35F7-424B-8DB7-ABCFC4BF49EB}"/>
              </a:ext>
            </a:extLst>
          </p:cNvPr>
          <p:cNvPicPr>
            <a:picLocks noChangeAspect="1"/>
          </p:cNvPicPr>
          <p:nvPr/>
        </p:nvPicPr>
        <p:blipFill>
          <a:blip r:embed="rId6"/>
          <a:stretch>
            <a:fillRect/>
          </a:stretch>
        </p:blipFill>
        <p:spPr>
          <a:xfrm>
            <a:off x="888630" y="1479007"/>
            <a:ext cx="812800" cy="436729"/>
          </a:xfrm>
          <a:prstGeom prst="rect">
            <a:avLst/>
          </a:prstGeom>
        </p:spPr>
      </p:pic>
      <p:pic>
        <p:nvPicPr>
          <p:cNvPr id="12" name="Imagen 11">
            <a:extLst>
              <a:ext uri="{FF2B5EF4-FFF2-40B4-BE49-F238E27FC236}">
                <a16:creationId xmlns:a16="http://schemas.microsoft.com/office/drawing/2014/main" id="{C79A0D1C-29F2-4133-9E79-05ABE16B733B}"/>
              </a:ext>
            </a:extLst>
          </p:cNvPr>
          <p:cNvPicPr/>
          <p:nvPr/>
        </p:nvPicPr>
        <p:blipFill>
          <a:blip r:embed="rId7"/>
          <a:stretch>
            <a:fillRect/>
          </a:stretch>
        </p:blipFill>
        <p:spPr>
          <a:xfrm>
            <a:off x="3203388" y="1212233"/>
            <a:ext cx="5143593" cy="2630638"/>
          </a:xfrm>
          <a:prstGeom prst="rect">
            <a:avLst/>
          </a:prstGeom>
          <a:ln>
            <a:solidFill>
              <a:schemeClr val="tx1"/>
            </a:solidFill>
          </a:ln>
        </p:spPr>
      </p:pic>
      <p:pic>
        <p:nvPicPr>
          <p:cNvPr id="13" name="Imagen 12">
            <a:extLst>
              <a:ext uri="{FF2B5EF4-FFF2-40B4-BE49-F238E27FC236}">
                <a16:creationId xmlns:a16="http://schemas.microsoft.com/office/drawing/2014/main" id="{B54AF123-5AEF-48C4-B9E7-F05EBC975E1A}"/>
              </a:ext>
            </a:extLst>
          </p:cNvPr>
          <p:cNvPicPr/>
          <p:nvPr/>
        </p:nvPicPr>
        <p:blipFill>
          <a:blip r:embed="rId8"/>
          <a:stretch>
            <a:fillRect/>
          </a:stretch>
        </p:blipFill>
        <p:spPr>
          <a:xfrm>
            <a:off x="2514230" y="2125864"/>
            <a:ext cx="5565775" cy="3660775"/>
          </a:xfrm>
          <a:prstGeom prst="rect">
            <a:avLst/>
          </a:prstGeom>
          <a:ln>
            <a:solidFill>
              <a:schemeClr val="tx1"/>
            </a:solidFill>
          </a:ln>
        </p:spPr>
      </p:pic>
      <p:pic>
        <p:nvPicPr>
          <p:cNvPr id="14" name="Imagen 13">
            <a:extLst>
              <a:ext uri="{FF2B5EF4-FFF2-40B4-BE49-F238E27FC236}">
                <a16:creationId xmlns:a16="http://schemas.microsoft.com/office/drawing/2014/main" id="{E97B67DF-6ACF-4501-A4BC-F91CB74153D0}"/>
              </a:ext>
            </a:extLst>
          </p:cNvPr>
          <p:cNvPicPr/>
          <p:nvPr/>
        </p:nvPicPr>
        <p:blipFill>
          <a:blip r:embed="rId9"/>
          <a:stretch>
            <a:fillRect/>
          </a:stretch>
        </p:blipFill>
        <p:spPr>
          <a:xfrm>
            <a:off x="1990082" y="2583020"/>
            <a:ext cx="6089923" cy="4194371"/>
          </a:xfrm>
          <a:prstGeom prst="rect">
            <a:avLst/>
          </a:prstGeom>
          <a:ln>
            <a:solidFill>
              <a:schemeClr val="tx1"/>
            </a:solidFill>
          </a:ln>
        </p:spPr>
      </p:pic>
    </p:spTree>
    <p:custDataLst>
      <p:tags r:id="rId1"/>
    </p:custDataLst>
    <p:extLst>
      <p:ext uri="{BB962C8B-B14F-4D97-AF65-F5344CB8AC3E}">
        <p14:creationId xmlns:p14="http://schemas.microsoft.com/office/powerpoint/2010/main" val="383927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819A499-159A-46FB-BD69-B7310F006928}"/>
              </a:ext>
            </a:extLst>
          </p:cNvPr>
          <p:cNvSpPr>
            <a:spLocks noGrp="1"/>
          </p:cNvSpPr>
          <p:nvPr>
            <p:ph type="sldNum" sz="quarter" idx="12"/>
          </p:nvPr>
        </p:nvSpPr>
        <p:spPr/>
        <p:txBody>
          <a:bodyPr/>
          <a:lstStyle/>
          <a:p>
            <a:fld id="{B8E02949-4CF0-41F9-868E-9DB81E933003}" type="slidenum">
              <a:rPr lang="es-EC" smtClean="0"/>
              <a:pPr/>
              <a:t>34</a:t>
            </a:fld>
            <a:endParaRPr lang="es-EC"/>
          </a:p>
        </p:txBody>
      </p:sp>
      <p:grpSp>
        <p:nvGrpSpPr>
          <p:cNvPr id="6" name="Grupo 5">
            <a:extLst>
              <a:ext uri="{FF2B5EF4-FFF2-40B4-BE49-F238E27FC236}">
                <a16:creationId xmlns:a16="http://schemas.microsoft.com/office/drawing/2014/main" id="{DB520A50-914B-4CDD-B930-02732A9C7B23}"/>
              </a:ext>
            </a:extLst>
          </p:cNvPr>
          <p:cNvGrpSpPr/>
          <p:nvPr/>
        </p:nvGrpSpPr>
        <p:grpSpPr>
          <a:xfrm>
            <a:off x="177247" y="1479007"/>
            <a:ext cx="1514094" cy="2106591"/>
            <a:chOff x="1758659" y="2226598"/>
            <a:chExt cx="3048000" cy="4352925"/>
          </a:xfrm>
        </p:grpSpPr>
        <p:pic>
          <p:nvPicPr>
            <p:cNvPr id="8" name="Imagen 7">
              <a:extLst>
                <a:ext uri="{FF2B5EF4-FFF2-40B4-BE49-F238E27FC236}">
                  <a16:creationId xmlns:a16="http://schemas.microsoft.com/office/drawing/2014/main" id="{12FFC13D-DBB2-44C4-A2ED-2E08D33B6709}"/>
                </a:ext>
              </a:extLst>
            </p:cNvPr>
            <p:cNvPicPr>
              <a:picLocks noChangeAspect="1"/>
            </p:cNvPicPr>
            <p:nvPr/>
          </p:nvPicPr>
          <p:blipFill>
            <a:blip r:embed="rId2"/>
            <a:stretch>
              <a:fillRect/>
            </a:stretch>
          </p:blipFill>
          <p:spPr>
            <a:xfrm>
              <a:off x="1758659" y="2226598"/>
              <a:ext cx="3048000" cy="4352925"/>
            </a:xfrm>
            <a:prstGeom prst="rect">
              <a:avLst/>
            </a:prstGeom>
            <a:ln>
              <a:solidFill>
                <a:schemeClr val="tx1"/>
              </a:solidFill>
            </a:ln>
          </p:spPr>
        </p:pic>
        <p:sp>
          <p:nvSpPr>
            <p:cNvPr id="9" name="CuadroTexto 8">
              <a:extLst>
                <a:ext uri="{FF2B5EF4-FFF2-40B4-BE49-F238E27FC236}">
                  <a16:creationId xmlns:a16="http://schemas.microsoft.com/office/drawing/2014/main" id="{B049B589-2642-4771-B300-958AA885E2B7}"/>
                </a:ext>
              </a:extLst>
            </p:cNvPr>
            <p:cNvSpPr txBox="1"/>
            <p:nvPr/>
          </p:nvSpPr>
          <p:spPr>
            <a:xfrm>
              <a:off x="1778965" y="4028962"/>
              <a:ext cx="3000046" cy="2098701"/>
            </a:xfrm>
            <a:prstGeom prst="rect">
              <a:avLst/>
            </a:prstGeom>
            <a:solidFill>
              <a:schemeClr val="bg1"/>
            </a:solidFill>
            <a:ln>
              <a:noFill/>
            </a:ln>
          </p:spPr>
          <p:txBody>
            <a:bodyPr wrap="square" rtlCol="0">
              <a:spAutoFit/>
            </a:bodyPr>
            <a:lstStyle/>
            <a:p>
              <a:pPr lvl="0" algn="ctr"/>
              <a:endParaRPr lang="es-EC" sz="1000" dirty="0">
                <a:solidFill>
                  <a:schemeClr val="accent1"/>
                </a:solidFill>
                <a:latin typeface="Aharoni" panose="02010803020104030203" pitchFamily="2" charset="-79"/>
                <a:cs typeface="Aharoni" panose="02010803020104030203" pitchFamily="2" charset="-79"/>
              </a:endParaRPr>
            </a:p>
            <a:p>
              <a:pPr lvl="0" algn="ctr"/>
              <a:endParaRPr lang="es-EC" sz="1000" dirty="0">
                <a:solidFill>
                  <a:schemeClr val="accent1"/>
                </a:solidFill>
                <a:latin typeface="Aharoni" panose="02010803020104030203" pitchFamily="2" charset="-79"/>
                <a:cs typeface="Aharoni" panose="02010803020104030203" pitchFamily="2" charset="-79"/>
              </a:endParaRPr>
            </a:p>
            <a:p>
              <a:pPr lvl="0" algn="ctr"/>
              <a:r>
                <a:rPr lang="es-EC" sz="1000" dirty="0">
                  <a:solidFill>
                    <a:schemeClr val="accent1"/>
                  </a:solidFill>
                  <a:latin typeface="Aharoni" panose="02010803020104030203" pitchFamily="2" charset="-79"/>
                  <a:cs typeface="Aharoni" panose="02010803020104030203" pitchFamily="2" charset="-79"/>
                </a:rPr>
                <a:t>TRATADO ANTÁRTICO</a:t>
              </a:r>
            </a:p>
            <a:p>
              <a:pPr lvl="0" algn="ctr"/>
              <a:endParaRPr kumimoji="0" lang="es-ES" sz="1000" b="0" i="0" u="none" strike="noStrike" kern="1200" cap="none" spc="0" normalizeH="0" baseline="0" noProof="0" dirty="0">
                <a:ln>
                  <a:noFill/>
                </a:ln>
                <a:solidFill>
                  <a:schemeClr val="accent1"/>
                </a:solidFill>
                <a:effectLst/>
                <a:uLnTx/>
                <a:uFillTx/>
                <a:latin typeface="Aharoni" panose="02010803020104030203" pitchFamily="2" charset="-79"/>
                <a:cs typeface="Aharoni" panose="02010803020104030203" pitchFamily="2" charset="-79"/>
              </a:endParaRPr>
            </a:p>
            <a:p>
              <a:pPr lvl="0" algn="ctr"/>
              <a:endParaRPr kumimoji="0" lang="es-EC" sz="1000" b="0" i="0" u="none" strike="noStrike" kern="1200" cap="none" spc="0" normalizeH="0" baseline="0" noProof="0" dirty="0">
                <a:ln>
                  <a:noFill/>
                </a:ln>
                <a:solidFill>
                  <a:schemeClr val="accent1"/>
                </a:solidFill>
                <a:effectLst/>
                <a:uLnTx/>
                <a:uFillTx/>
                <a:latin typeface="Aharoni" panose="02010803020104030203" pitchFamily="2" charset="-79"/>
                <a:cs typeface="Aharoni" panose="02010803020104030203" pitchFamily="2" charset="-79"/>
              </a:endParaRPr>
            </a:p>
          </p:txBody>
        </p:sp>
      </p:grpSp>
      <p:pic>
        <p:nvPicPr>
          <p:cNvPr id="4" name="Imagen 3">
            <a:extLst>
              <a:ext uri="{FF2B5EF4-FFF2-40B4-BE49-F238E27FC236}">
                <a16:creationId xmlns:a16="http://schemas.microsoft.com/office/drawing/2014/main" id="{99B76CEB-A7F5-48DF-A6F9-7758FB9ECCEE}"/>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519533" y="1720902"/>
            <a:ext cx="825873" cy="699239"/>
          </a:xfrm>
          <a:prstGeom prst="rect">
            <a:avLst/>
          </a:prstGeom>
          <a:solidFill>
            <a:schemeClr val="bg1"/>
          </a:solidFill>
        </p:spPr>
      </p:pic>
      <p:pic>
        <p:nvPicPr>
          <p:cNvPr id="3" name="Imagen 2">
            <a:extLst>
              <a:ext uri="{FF2B5EF4-FFF2-40B4-BE49-F238E27FC236}">
                <a16:creationId xmlns:a16="http://schemas.microsoft.com/office/drawing/2014/main" id="{77786B6A-D416-4635-9195-4F94E691389E}"/>
              </a:ext>
            </a:extLst>
          </p:cNvPr>
          <p:cNvPicPr>
            <a:picLocks noChangeAspect="1"/>
          </p:cNvPicPr>
          <p:nvPr/>
        </p:nvPicPr>
        <p:blipFill>
          <a:blip r:embed="rId4"/>
          <a:stretch>
            <a:fillRect/>
          </a:stretch>
        </p:blipFill>
        <p:spPr>
          <a:xfrm>
            <a:off x="2544950" y="1479007"/>
            <a:ext cx="5706980" cy="4389385"/>
          </a:xfrm>
          <a:prstGeom prst="rect">
            <a:avLst/>
          </a:prstGeom>
          <a:ln>
            <a:solidFill>
              <a:schemeClr val="tx1"/>
            </a:solidFill>
          </a:ln>
        </p:spPr>
      </p:pic>
    </p:spTree>
    <p:extLst>
      <p:ext uri="{BB962C8B-B14F-4D97-AF65-F5344CB8AC3E}">
        <p14:creationId xmlns:p14="http://schemas.microsoft.com/office/powerpoint/2010/main" val="720445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718F4D2-A535-4D50-A8FA-3BBAA362C3FB}"/>
              </a:ext>
            </a:extLst>
          </p:cNvPr>
          <p:cNvSpPr>
            <a:spLocks noGrp="1"/>
          </p:cNvSpPr>
          <p:nvPr>
            <p:ph type="sldNum" sz="quarter" idx="12"/>
          </p:nvPr>
        </p:nvSpPr>
        <p:spPr/>
        <p:txBody>
          <a:bodyPr/>
          <a:lstStyle/>
          <a:p>
            <a:fld id="{B8E02949-4CF0-41F9-868E-9DB81E933003}" type="slidenum">
              <a:rPr lang="es-EC" smtClean="0"/>
              <a:pPr/>
              <a:t>35</a:t>
            </a:fld>
            <a:endParaRPr lang="es-EC"/>
          </a:p>
        </p:txBody>
      </p:sp>
      <p:grpSp>
        <p:nvGrpSpPr>
          <p:cNvPr id="4" name="Grupo 3">
            <a:extLst>
              <a:ext uri="{FF2B5EF4-FFF2-40B4-BE49-F238E27FC236}">
                <a16:creationId xmlns:a16="http://schemas.microsoft.com/office/drawing/2014/main" id="{566F7603-B481-45F6-A8ED-A11728A2F619}"/>
              </a:ext>
            </a:extLst>
          </p:cNvPr>
          <p:cNvGrpSpPr/>
          <p:nvPr/>
        </p:nvGrpSpPr>
        <p:grpSpPr>
          <a:xfrm>
            <a:off x="298872" y="1874636"/>
            <a:ext cx="1317811" cy="1885255"/>
            <a:chOff x="1758659" y="2226598"/>
            <a:chExt cx="3048000" cy="4352925"/>
          </a:xfrm>
        </p:grpSpPr>
        <p:pic>
          <p:nvPicPr>
            <p:cNvPr id="5" name="Imagen 4">
              <a:extLst>
                <a:ext uri="{FF2B5EF4-FFF2-40B4-BE49-F238E27FC236}">
                  <a16:creationId xmlns:a16="http://schemas.microsoft.com/office/drawing/2014/main" id="{1B46FE92-49D7-4F43-BBD7-D823FDE1FDF6}"/>
                </a:ext>
              </a:extLst>
            </p:cNvPr>
            <p:cNvPicPr>
              <a:picLocks noChangeAspect="1"/>
            </p:cNvPicPr>
            <p:nvPr/>
          </p:nvPicPr>
          <p:blipFill>
            <a:blip r:embed="rId3"/>
            <a:stretch>
              <a:fillRect/>
            </a:stretch>
          </p:blipFill>
          <p:spPr>
            <a:xfrm>
              <a:off x="1758659" y="2226598"/>
              <a:ext cx="3048000" cy="4352925"/>
            </a:xfrm>
            <a:prstGeom prst="rect">
              <a:avLst/>
            </a:prstGeom>
            <a:ln>
              <a:solidFill>
                <a:schemeClr val="tx1"/>
              </a:solidFill>
            </a:ln>
          </p:spPr>
        </p:pic>
        <p:sp>
          <p:nvSpPr>
            <p:cNvPr id="6" name="CuadroTexto 5">
              <a:extLst>
                <a:ext uri="{FF2B5EF4-FFF2-40B4-BE49-F238E27FC236}">
                  <a16:creationId xmlns:a16="http://schemas.microsoft.com/office/drawing/2014/main" id="{7C443E0C-E173-4C50-BDB9-DCE4377B4C86}"/>
                </a:ext>
              </a:extLst>
            </p:cNvPr>
            <p:cNvSpPr txBox="1"/>
            <p:nvPr/>
          </p:nvSpPr>
          <p:spPr>
            <a:xfrm>
              <a:off x="1782635" y="3825741"/>
              <a:ext cx="3000046" cy="1989777"/>
            </a:xfrm>
            <a:prstGeom prst="rect">
              <a:avLst/>
            </a:prstGeom>
            <a:solidFill>
              <a:schemeClr val="bg1"/>
            </a:solidFill>
            <a:ln>
              <a:noFill/>
            </a:ln>
          </p:spPr>
          <p:txBody>
            <a:bodyPr wrap="square" rtlCol="0">
              <a:spAutoFit/>
            </a:bodyPr>
            <a:lstStyle/>
            <a:p>
              <a:pPr lvl="0" algn="ctr"/>
              <a:r>
                <a:rPr lang="es-EC" sz="1000" dirty="0">
                  <a:solidFill>
                    <a:prstClr val="black"/>
                  </a:solidFill>
                  <a:latin typeface="Aharoni" panose="02010803020104030203" pitchFamily="2" charset="-79"/>
                  <a:cs typeface="Aharoni" panose="02010803020104030203" pitchFamily="2" charset="-79"/>
                </a:rPr>
                <a:t>LEY ORGÁNICA DE RÉGIMEN ESPECIAL DE LA PROVINCIA DE GALÁPAGOS</a:t>
              </a:r>
            </a:p>
          </p:txBody>
        </p:sp>
      </p:grpSp>
      <p:pic>
        <p:nvPicPr>
          <p:cNvPr id="7" name="Imagen 6">
            <a:extLst>
              <a:ext uri="{FF2B5EF4-FFF2-40B4-BE49-F238E27FC236}">
                <a16:creationId xmlns:a16="http://schemas.microsoft.com/office/drawing/2014/main" id="{02140E42-9213-4DB6-B6B2-5BD4CDE883B4}"/>
              </a:ext>
            </a:extLst>
          </p:cNvPr>
          <p:cNvPicPr/>
          <p:nvPr/>
        </p:nvPicPr>
        <p:blipFill>
          <a:blip r:embed="rId4"/>
          <a:stretch>
            <a:fillRect/>
          </a:stretch>
        </p:blipFill>
        <p:spPr>
          <a:xfrm>
            <a:off x="2972435" y="1541920"/>
            <a:ext cx="3852694" cy="3774160"/>
          </a:xfrm>
          <a:prstGeom prst="rect">
            <a:avLst/>
          </a:prstGeom>
        </p:spPr>
      </p:pic>
      <p:pic>
        <p:nvPicPr>
          <p:cNvPr id="8" name="Imagen 7">
            <a:extLst>
              <a:ext uri="{FF2B5EF4-FFF2-40B4-BE49-F238E27FC236}">
                <a16:creationId xmlns:a16="http://schemas.microsoft.com/office/drawing/2014/main" id="{982B3963-FDD0-4F20-B1F4-2341789FAB30}"/>
              </a:ext>
            </a:extLst>
          </p:cNvPr>
          <p:cNvPicPr/>
          <p:nvPr/>
        </p:nvPicPr>
        <p:blipFill>
          <a:blip r:embed="rId5"/>
          <a:stretch>
            <a:fillRect/>
          </a:stretch>
        </p:blipFill>
        <p:spPr>
          <a:xfrm>
            <a:off x="2119630" y="1553527"/>
            <a:ext cx="6062158" cy="4644073"/>
          </a:xfrm>
          <a:prstGeom prst="rect">
            <a:avLst/>
          </a:prstGeom>
          <a:ln>
            <a:solidFill>
              <a:schemeClr val="tx1"/>
            </a:solidFill>
          </a:ln>
        </p:spPr>
      </p:pic>
    </p:spTree>
    <p:custDataLst>
      <p:tags r:id="rId1"/>
    </p:custDataLst>
    <p:extLst>
      <p:ext uri="{BB962C8B-B14F-4D97-AF65-F5344CB8AC3E}">
        <p14:creationId xmlns:p14="http://schemas.microsoft.com/office/powerpoint/2010/main" val="331193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C041550-514A-4673-BE1C-9E3310A6EB7C}"/>
              </a:ext>
            </a:extLst>
          </p:cNvPr>
          <p:cNvSpPr>
            <a:spLocks noGrp="1"/>
          </p:cNvSpPr>
          <p:nvPr>
            <p:ph type="sldNum" sz="quarter" idx="12"/>
          </p:nvPr>
        </p:nvSpPr>
        <p:spPr/>
        <p:txBody>
          <a:bodyPr/>
          <a:lstStyle/>
          <a:p>
            <a:fld id="{B8E02949-4CF0-41F9-868E-9DB81E933003}" type="slidenum">
              <a:rPr lang="es-EC" smtClean="0"/>
              <a:pPr/>
              <a:t>36</a:t>
            </a:fld>
            <a:endParaRPr lang="es-EC"/>
          </a:p>
        </p:txBody>
      </p:sp>
      <p:grpSp>
        <p:nvGrpSpPr>
          <p:cNvPr id="3" name="Grupo 2">
            <a:extLst>
              <a:ext uri="{FF2B5EF4-FFF2-40B4-BE49-F238E27FC236}">
                <a16:creationId xmlns:a16="http://schemas.microsoft.com/office/drawing/2014/main" id="{D06D5E63-792D-4B87-ABDC-F18FB386929A}"/>
              </a:ext>
            </a:extLst>
          </p:cNvPr>
          <p:cNvGrpSpPr/>
          <p:nvPr/>
        </p:nvGrpSpPr>
        <p:grpSpPr>
          <a:xfrm>
            <a:off x="197785" y="1597360"/>
            <a:ext cx="1317811" cy="1885255"/>
            <a:chOff x="4350313" y="4125258"/>
            <a:chExt cx="1317811" cy="1885255"/>
          </a:xfrm>
        </p:grpSpPr>
        <p:sp>
          <p:nvSpPr>
            <p:cNvPr id="4" name="Rectángulo 3">
              <a:extLst>
                <a:ext uri="{FF2B5EF4-FFF2-40B4-BE49-F238E27FC236}">
                  <a16:creationId xmlns:a16="http://schemas.microsoft.com/office/drawing/2014/main" id="{8F18C57F-0FA8-4714-A2CE-2DECDDCA4F69}"/>
                </a:ext>
              </a:extLst>
            </p:cNvPr>
            <p:cNvSpPr/>
            <p:nvPr/>
          </p:nvSpPr>
          <p:spPr>
            <a:xfrm>
              <a:off x="4350313" y="4125258"/>
              <a:ext cx="1317811" cy="18852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CuadroTexto 4">
              <a:extLst>
                <a:ext uri="{FF2B5EF4-FFF2-40B4-BE49-F238E27FC236}">
                  <a16:creationId xmlns:a16="http://schemas.microsoft.com/office/drawing/2014/main" id="{8F7BCA42-940A-4096-AD56-7F55AEEDC7F6}"/>
                </a:ext>
              </a:extLst>
            </p:cNvPr>
            <p:cNvSpPr txBox="1"/>
            <p:nvPr/>
          </p:nvSpPr>
          <p:spPr>
            <a:xfrm>
              <a:off x="4513619" y="4242945"/>
              <a:ext cx="99119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CÓDIGO DE POLICÍA MARÍTIMA</a:t>
              </a:r>
              <a:endParaRPr kumimoji="0" lang="es-EC" sz="12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pic>
          <p:nvPicPr>
            <p:cNvPr id="6" name="Imagen 5">
              <a:extLst>
                <a:ext uri="{FF2B5EF4-FFF2-40B4-BE49-F238E27FC236}">
                  <a16:creationId xmlns:a16="http://schemas.microsoft.com/office/drawing/2014/main" id="{13242ECF-87EB-461B-9A2A-F5C380496932}"/>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4757324" y="5097612"/>
              <a:ext cx="504827" cy="605792"/>
            </a:xfrm>
            <a:prstGeom prst="rect">
              <a:avLst/>
            </a:prstGeom>
          </p:spPr>
        </p:pic>
      </p:grpSp>
      <p:pic>
        <p:nvPicPr>
          <p:cNvPr id="7" name="Imagen 6">
            <a:extLst>
              <a:ext uri="{FF2B5EF4-FFF2-40B4-BE49-F238E27FC236}">
                <a16:creationId xmlns:a16="http://schemas.microsoft.com/office/drawing/2014/main" id="{867F0AB7-6233-4137-96F2-FCAD6FEC53E6}"/>
              </a:ext>
            </a:extLst>
          </p:cNvPr>
          <p:cNvPicPr/>
          <p:nvPr/>
        </p:nvPicPr>
        <p:blipFill>
          <a:blip r:embed="rId4"/>
          <a:stretch>
            <a:fillRect/>
          </a:stretch>
        </p:blipFill>
        <p:spPr>
          <a:xfrm>
            <a:off x="2062480" y="1144456"/>
            <a:ext cx="5993802" cy="3851873"/>
          </a:xfrm>
          <a:prstGeom prst="rect">
            <a:avLst/>
          </a:prstGeom>
          <a:ln>
            <a:solidFill>
              <a:schemeClr val="tx1"/>
            </a:solidFill>
          </a:ln>
        </p:spPr>
      </p:pic>
      <p:pic>
        <p:nvPicPr>
          <p:cNvPr id="8" name="Imagen 7">
            <a:extLst>
              <a:ext uri="{FF2B5EF4-FFF2-40B4-BE49-F238E27FC236}">
                <a16:creationId xmlns:a16="http://schemas.microsoft.com/office/drawing/2014/main" id="{F909148C-5885-43C6-926A-D6DB226ADB09}"/>
              </a:ext>
            </a:extLst>
          </p:cNvPr>
          <p:cNvPicPr/>
          <p:nvPr/>
        </p:nvPicPr>
        <p:blipFill>
          <a:blip r:embed="rId5"/>
          <a:stretch>
            <a:fillRect/>
          </a:stretch>
        </p:blipFill>
        <p:spPr>
          <a:xfrm>
            <a:off x="1759297" y="1487805"/>
            <a:ext cx="6171479" cy="3902971"/>
          </a:xfrm>
          <a:prstGeom prst="rect">
            <a:avLst/>
          </a:prstGeom>
          <a:ln>
            <a:solidFill>
              <a:schemeClr val="tx1"/>
            </a:solidFill>
          </a:ln>
        </p:spPr>
      </p:pic>
      <p:pic>
        <p:nvPicPr>
          <p:cNvPr id="9" name="Imagen 8">
            <a:extLst>
              <a:ext uri="{FF2B5EF4-FFF2-40B4-BE49-F238E27FC236}">
                <a16:creationId xmlns:a16="http://schemas.microsoft.com/office/drawing/2014/main" id="{35FBC257-43C3-4593-92F5-FF8E14EC775F}"/>
              </a:ext>
            </a:extLst>
          </p:cNvPr>
          <p:cNvPicPr/>
          <p:nvPr/>
        </p:nvPicPr>
        <p:blipFill>
          <a:blip r:embed="rId6"/>
          <a:stretch>
            <a:fillRect/>
          </a:stretch>
        </p:blipFill>
        <p:spPr>
          <a:xfrm>
            <a:off x="1818779" y="1369844"/>
            <a:ext cx="6046256" cy="4343700"/>
          </a:xfrm>
          <a:prstGeom prst="rect">
            <a:avLst/>
          </a:prstGeom>
          <a:ln>
            <a:solidFill>
              <a:schemeClr val="tx1"/>
            </a:solidFill>
          </a:ln>
        </p:spPr>
      </p:pic>
      <p:pic>
        <p:nvPicPr>
          <p:cNvPr id="10" name="Imagen 9">
            <a:extLst>
              <a:ext uri="{FF2B5EF4-FFF2-40B4-BE49-F238E27FC236}">
                <a16:creationId xmlns:a16="http://schemas.microsoft.com/office/drawing/2014/main" id="{A9D79B57-998E-4343-86E6-8F0ABEB29FCA}"/>
              </a:ext>
            </a:extLst>
          </p:cNvPr>
          <p:cNvPicPr/>
          <p:nvPr/>
        </p:nvPicPr>
        <p:blipFill>
          <a:blip r:embed="rId7"/>
          <a:stretch>
            <a:fillRect/>
          </a:stretch>
        </p:blipFill>
        <p:spPr>
          <a:xfrm>
            <a:off x="1650645" y="2195214"/>
            <a:ext cx="6280131" cy="4343700"/>
          </a:xfrm>
          <a:prstGeom prst="rect">
            <a:avLst/>
          </a:prstGeom>
          <a:ln>
            <a:solidFill>
              <a:schemeClr val="tx1"/>
            </a:solidFill>
          </a:ln>
        </p:spPr>
      </p:pic>
      <p:pic>
        <p:nvPicPr>
          <p:cNvPr id="11" name="Imagen 10">
            <a:extLst>
              <a:ext uri="{FF2B5EF4-FFF2-40B4-BE49-F238E27FC236}">
                <a16:creationId xmlns:a16="http://schemas.microsoft.com/office/drawing/2014/main" id="{5F678CBF-EFE7-4838-9B92-1EE0F6C956FF}"/>
              </a:ext>
            </a:extLst>
          </p:cNvPr>
          <p:cNvPicPr/>
          <p:nvPr/>
        </p:nvPicPr>
        <p:blipFill>
          <a:blip r:embed="rId8"/>
          <a:stretch>
            <a:fillRect/>
          </a:stretch>
        </p:blipFill>
        <p:spPr>
          <a:xfrm>
            <a:off x="1761244" y="1597360"/>
            <a:ext cx="6838576" cy="4489852"/>
          </a:xfrm>
          <a:prstGeom prst="rect">
            <a:avLst/>
          </a:prstGeom>
          <a:ln>
            <a:solidFill>
              <a:schemeClr val="tx1"/>
            </a:solidFill>
          </a:ln>
        </p:spPr>
      </p:pic>
      <p:pic>
        <p:nvPicPr>
          <p:cNvPr id="12" name="Imagen 11">
            <a:extLst>
              <a:ext uri="{FF2B5EF4-FFF2-40B4-BE49-F238E27FC236}">
                <a16:creationId xmlns:a16="http://schemas.microsoft.com/office/drawing/2014/main" id="{9A0D8053-50AD-4B44-8748-B358B5172E27}"/>
              </a:ext>
            </a:extLst>
          </p:cNvPr>
          <p:cNvPicPr/>
          <p:nvPr/>
        </p:nvPicPr>
        <p:blipFill>
          <a:blip r:embed="rId9"/>
          <a:stretch>
            <a:fillRect/>
          </a:stretch>
        </p:blipFill>
        <p:spPr>
          <a:xfrm>
            <a:off x="1860896" y="1878082"/>
            <a:ext cx="6530068" cy="4343700"/>
          </a:xfrm>
          <a:prstGeom prst="rect">
            <a:avLst/>
          </a:prstGeom>
          <a:ln>
            <a:solidFill>
              <a:schemeClr val="tx1"/>
            </a:solidFill>
          </a:ln>
        </p:spPr>
      </p:pic>
    </p:spTree>
    <p:custDataLst>
      <p:tags r:id="rId1"/>
    </p:custDataLst>
    <p:extLst>
      <p:ext uri="{BB962C8B-B14F-4D97-AF65-F5344CB8AC3E}">
        <p14:creationId xmlns:p14="http://schemas.microsoft.com/office/powerpoint/2010/main" val="184425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491A94A-CF89-4681-AFDC-6E5E7C4537C7}"/>
              </a:ext>
            </a:extLst>
          </p:cNvPr>
          <p:cNvSpPr>
            <a:spLocks noGrp="1"/>
          </p:cNvSpPr>
          <p:nvPr>
            <p:ph type="sldNum" sz="quarter" idx="12"/>
          </p:nvPr>
        </p:nvSpPr>
        <p:spPr>
          <a:xfrm>
            <a:off x="6553200" y="6393928"/>
            <a:ext cx="2133600" cy="365125"/>
          </a:xfrm>
        </p:spPr>
        <p:txBody>
          <a:bodyPr/>
          <a:lstStyle/>
          <a:p>
            <a:fld id="{B8E02949-4CF0-41F9-868E-9DB81E933003}" type="slidenum">
              <a:rPr lang="es-EC" smtClean="0"/>
              <a:pPr/>
              <a:t>37</a:t>
            </a:fld>
            <a:endParaRPr lang="es-EC"/>
          </a:p>
        </p:txBody>
      </p:sp>
      <p:grpSp>
        <p:nvGrpSpPr>
          <p:cNvPr id="3" name="Grupo 2">
            <a:extLst>
              <a:ext uri="{FF2B5EF4-FFF2-40B4-BE49-F238E27FC236}">
                <a16:creationId xmlns:a16="http://schemas.microsoft.com/office/drawing/2014/main" id="{B3EEBAF7-E64A-417D-92C0-541B098022E5}"/>
              </a:ext>
            </a:extLst>
          </p:cNvPr>
          <p:cNvGrpSpPr/>
          <p:nvPr/>
        </p:nvGrpSpPr>
        <p:grpSpPr>
          <a:xfrm>
            <a:off x="244014" y="1919969"/>
            <a:ext cx="1317811" cy="1885255"/>
            <a:chOff x="4399613" y="4471097"/>
            <a:chExt cx="1317811" cy="1885255"/>
          </a:xfrm>
        </p:grpSpPr>
        <p:grpSp>
          <p:nvGrpSpPr>
            <p:cNvPr id="4" name="Grupo 3">
              <a:extLst>
                <a:ext uri="{FF2B5EF4-FFF2-40B4-BE49-F238E27FC236}">
                  <a16:creationId xmlns:a16="http://schemas.microsoft.com/office/drawing/2014/main" id="{C1B254B6-00D4-4BCF-BC1B-A441179F1248}"/>
                </a:ext>
              </a:extLst>
            </p:cNvPr>
            <p:cNvGrpSpPr/>
            <p:nvPr/>
          </p:nvGrpSpPr>
          <p:grpSpPr>
            <a:xfrm>
              <a:off x="4399613" y="4471097"/>
              <a:ext cx="1317811" cy="1885255"/>
              <a:chOff x="4350313" y="4125258"/>
              <a:chExt cx="1317811" cy="1885255"/>
            </a:xfrm>
            <a:solidFill>
              <a:schemeClr val="accent3">
                <a:lumMod val="40000"/>
                <a:lumOff val="60000"/>
              </a:schemeClr>
            </a:solidFill>
          </p:grpSpPr>
          <p:sp>
            <p:nvSpPr>
              <p:cNvPr id="6" name="Rectángulo 5">
                <a:extLst>
                  <a:ext uri="{FF2B5EF4-FFF2-40B4-BE49-F238E27FC236}">
                    <a16:creationId xmlns:a16="http://schemas.microsoft.com/office/drawing/2014/main" id="{5A06E62B-E3EA-4B1E-882D-DD902F476B78}"/>
                  </a:ext>
                </a:extLst>
              </p:cNvPr>
              <p:cNvSpPr/>
              <p:nvPr/>
            </p:nvSpPr>
            <p:spPr>
              <a:xfrm>
                <a:off x="4350313" y="4125258"/>
                <a:ext cx="1317811" cy="188525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CuadroTexto 6">
                <a:extLst>
                  <a:ext uri="{FF2B5EF4-FFF2-40B4-BE49-F238E27FC236}">
                    <a16:creationId xmlns:a16="http://schemas.microsoft.com/office/drawing/2014/main" id="{4982C79C-EDF1-4E5B-B04B-E886FF467896}"/>
                  </a:ext>
                </a:extLst>
              </p:cNvPr>
              <p:cNvSpPr txBox="1"/>
              <p:nvPr/>
            </p:nvSpPr>
            <p:spPr>
              <a:xfrm>
                <a:off x="4359094" y="4204758"/>
                <a:ext cx="1297078" cy="646331"/>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LEY DE PESCA Y DESARROLLO PESQUERO</a:t>
                </a:r>
                <a:endParaRPr kumimoji="0" lang="es-EC" sz="12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grpSp>
        <p:pic>
          <p:nvPicPr>
            <p:cNvPr id="5" name="Imagen 4">
              <a:extLst>
                <a:ext uri="{FF2B5EF4-FFF2-40B4-BE49-F238E27FC236}">
                  <a16:creationId xmlns:a16="http://schemas.microsoft.com/office/drawing/2014/main" id="{D58B6B9D-C40A-4020-AD73-130629E2B1B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95608" y="5509220"/>
              <a:ext cx="1125820" cy="306328"/>
            </a:xfrm>
            <a:prstGeom prst="rect">
              <a:avLst/>
            </a:prstGeom>
          </p:spPr>
        </p:pic>
      </p:grpSp>
      <p:pic>
        <p:nvPicPr>
          <p:cNvPr id="8" name="Imagen 7">
            <a:extLst>
              <a:ext uri="{FF2B5EF4-FFF2-40B4-BE49-F238E27FC236}">
                <a16:creationId xmlns:a16="http://schemas.microsoft.com/office/drawing/2014/main" id="{05C59394-B679-472F-A2E1-BA62D22E2574}"/>
              </a:ext>
            </a:extLst>
          </p:cNvPr>
          <p:cNvPicPr/>
          <p:nvPr/>
        </p:nvPicPr>
        <p:blipFill>
          <a:blip r:embed="rId4"/>
          <a:stretch>
            <a:fillRect/>
          </a:stretch>
        </p:blipFill>
        <p:spPr>
          <a:xfrm>
            <a:off x="2323371" y="1510420"/>
            <a:ext cx="5272723" cy="4301655"/>
          </a:xfrm>
          <a:prstGeom prst="rect">
            <a:avLst/>
          </a:prstGeom>
          <a:ln>
            <a:solidFill>
              <a:schemeClr val="tx1"/>
            </a:solidFill>
          </a:ln>
        </p:spPr>
      </p:pic>
      <p:pic>
        <p:nvPicPr>
          <p:cNvPr id="9" name="Imagen 8">
            <a:extLst>
              <a:ext uri="{FF2B5EF4-FFF2-40B4-BE49-F238E27FC236}">
                <a16:creationId xmlns:a16="http://schemas.microsoft.com/office/drawing/2014/main" id="{AAAB7BDC-8401-4BFF-BC66-CA5652FC998C}"/>
              </a:ext>
            </a:extLst>
          </p:cNvPr>
          <p:cNvPicPr/>
          <p:nvPr/>
        </p:nvPicPr>
        <p:blipFill rotWithShape="1">
          <a:blip r:embed="rId5"/>
          <a:srcRect l="3416" t="1689" r="3517" b="1706"/>
          <a:stretch/>
        </p:blipFill>
        <p:spPr bwMode="auto">
          <a:xfrm>
            <a:off x="2329347" y="1214453"/>
            <a:ext cx="4441994" cy="5213199"/>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833238E5-5B27-4B3B-9004-6E0C6547B14B}"/>
              </a:ext>
            </a:extLst>
          </p:cNvPr>
          <p:cNvPicPr/>
          <p:nvPr/>
        </p:nvPicPr>
        <p:blipFill>
          <a:blip r:embed="rId6"/>
          <a:stretch>
            <a:fillRect/>
          </a:stretch>
        </p:blipFill>
        <p:spPr>
          <a:xfrm>
            <a:off x="3089835" y="1433397"/>
            <a:ext cx="4748287" cy="4916561"/>
          </a:xfrm>
          <a:prstGeom prst="rect">
            <a:avLst/>
          </a:prstGeom>
          <a:ln>
            <a:solidFill>
              <a:schemeClr val="tx1"/>
            </a:solidFill>
          </a:ln>
        </p:spPr>
      </p:pic>
    </p:spTree>
    <p:custDataLst>
      <p:tags r:id="rId1"/>
    </p:custDataLst>
    <p:extLst>
      <p:ext uri="{BB962C8B-B14F-4D97-AF65-F5344CB8AC3E}">
        <p14:creationId xmlns:p14="http://schemas.microsoft.com/office/powerpoint/2010/main" val="49044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AECE3DE-4BF3-46A3-B698-BCC7DEE94866}"/>
              </a:ext>
            </a:extLst>
          </p:cNvPr>
          <p:cNvSpPr>
            <a:spLocks noGrp="1"/>
          </p:cNvSpPr>
          <p:nvPr>
            <p:ph type="sldNum" sz="quarter" idx="12"/>
          </p:nvPr>
        </p:nvSpPr>
        <p:spPr/>
        <p:txBody>
          <a:bodyPr/>
          <a:lstStyle/>
          <a:p>
            <a:fld id="{B8E02949-4CF0-41F9-868E-9DB81E933003}" type="slidenum">
              <a:rPr lang="es-EC" smtClean="0"/>
              <a:pPr/>
              <a:t>38</a:t>
            </a:fld>
            <a:endParaRPr lang="es-EC"/>
          </a:p>
        </p:txBody>
      </p:sp>
      <p:grpSp>
        <p:nvGrpSpPr>
          <p:cNvPr id="3" name="Grupo 2">
            <a:extLst>
              <a:ext uri="{FF2B5EF4-FFF2-40B4-BE49-F238E27FC236}">
                <a16:creationId xmlns:a16="http://schemas.microsoft.com/office/drawing/2014/main" id="{A73E12B2-E63C-43D5-85A0-3323D275F67A}"/>
              </a:ext>
            </a:extLst>
          </p:cNvPr>
          <p:cNvGrpSpPr/>
          <p:nvPr/>
        </p:nvGrpSpPr>
        <p:grpSpPr>
          <a:xfrm>
            <a:off x="179342" y="1800134"/>
            <a:ext cx="1317811" cy="1885255"/>
            <a:chOff x="1758659" y="2226598"/>
            <a:chExt cx="3048000" cy="4352925"/>
          </a:xfrm>
        </p:grpSpPr>
        <p:pic>
          <p:nvPicPr>
            <p:cNvPr id="4" name="Imagen 3">
              <a:extLst>
                <a:ext uri="{FF2B5EF4-FFF2-40B4-BE49-F238E27FC236}">
                  <a16:creationId xmlns:a16="http://schemas.microsoft.com/office/drawing/2014/main" id="{D6962C0A-0018-4483-9384-6A6D458856EE}"/>
                </a:ext>
              </a:extLst>
            </p:cNvPr>
            <p:cNvPicPr>
              <a:picLocks noChangeAspect="1"/>
            </p:cNvPicPr>
            <p:nvPr/>
          </p:nvPicPr>
          <p:blipFill>
            <a:blip r:embed="rId2"/>
            <a:stretch>
              <a:fillRect/>
            </a:stretch>
          </p:blipFill>
          <p:spPr>
            <a:xfrm>
              <a:off x="1758659" y="2226598"/>
              <a:ext cx="3048000" cy="4352925"/>
            </a:xfrm>
            <a:prstGeom prst="rect">
              <a:avLst/>
            </a:prstGeom>
            <a:ln>
              <a:solidFill>
                <a:schemeClr val="tx1"/>
              </a:solidFill>
            </a:ln>
          </p:spPr>
        </p:pic>
        <p:sp>
          <p:nvSpPr>
            <p:cNvPr id="5" name="CuadroTexto 4">
              <a:extLst>
                <a:ext uri="{FF2B5EF4-FFF2-40B4-BE49-F238E27FC236}">
                  <a16:creationId xmlns:a16="http://schemas.microsoft.com/office/drawing/2014/main" id="{25DFC862-25C0-41C7-B69D-EBA9EBEE8582}"/>
                </a:ext>
              </a:extLst>
            </p:cNvPr>
            <p:cNvSpPr txBox="1"/>
            <p:nvPr/>
          </p:nvSpPr>
          <p:spPr>
            <a:xfrm>
              <a:off x="1778969" y="4214216"/>
              <a:ext cx="3000046" cy="923827"/>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LEY DE GESTIÓN AMBIENTAL</a:t>
              </a:r>
              <a:endParaRPr kumimoji="0" lang="es-EC" sz="1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grpSp>
      <p:pic>
        <p:nvPicPr>
          <p:cNvPr id="6" name="Imagen 5">
            <a:extLst>
              <a:ext uri="{FF2B5EF4-FFF2-40B4-BE49-F238E27FC236}">
                <a16:creationId xmlns:a16="http://schemas.microsoft.com/office/drawing/2014/main" id="{40BA897B-1EBF-4F14-8A4B-31F24FF098BA}"/>
              </a:ext>
            </a:extLst>
          </p:cNvPr>
          <p:cNvPicPr/>
          <p:nvPr/>
        </p:nvPicPr>
        <p:blipFill rotWithShape="1">
          <a:blip r:embed="rId3"/>
          <a:srcRect r="25046"/>
          <a:stretch/>
        </p:blipFill>
        <p:spPr bwMode="auto">
          <a:xfrm>
            <a:off x="2073965" y="1198215"/>
            <a:ext cx="5599823" cy="4862401"/>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1310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6B35B49-99C0-4499-9C77-8DA0D9CCB452}"/>
              </a:ext>
            </a:extLst>
          </p:cNvPr>
          <p:cNvSpPr>
            <a:spLocks noGrp="1"/>
          </p:cNvSpPr>
          <p:nvPr>
            <p:ph type="sldNum" sz="quarter" idx="12"/>
          </p:nvPr>
        </p:nvSpPr>
        <p:spPr/>
        <p:txBody>
          <a:bodyPr/>
          <a:lstStyle/>
          <a:p>
            <a:fld id="{B8E02949-4CF0-41F9-868E-9DB81E933003}" type="slidenum">
              <a:rPr lang="es-EC" smtClean="0"/>
              <a:pPr/>
              <a:t>39</a:t>
            </a:fld>
            <a:endParaRPr lang="es-EC"/>
          </a:p>
        </p:txBody>
      </p:sp>
      <p:sp>
        <p:nvSpPr>
          <p:cNvPr id="3" name="Rectangle 2">
            <a:extLst>
              <a:ext uri="{FF2B5EF4-FFF2-40B4-BE49-F238E27FC236}">
                <a16:creationId xmlns:a16="http://schemas.microsoft.com/office/drawing/2014/main" id="{1B63470F-210E-4FD2-BC9E-CCC95455FD5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pSp>
        <p:nvGrpSpPr>
          <p:cNvPr id="7" name="Grupo 6">
            <a:extLst>
              <a:ext uri="{FF2B5EF4-FFF2-40B4-BE49-F238E27FC236}">
                <a16:creationId xmlns:a16="http://schemas.microsoft.com/office/drawing/2014/main" id="{2E89D6B8-6D86-4E8C-94EA-9F1CFAFB25DE}"/>
              </a:ext>
            </a:extLst>
          </p:cNvPr>
          <p:cNvGrpSpPr/>
          <p:nvPr/>
        </p:nvGrpSpPr>
        <p:grpSpPr>
          <a:xfrm>
            <a:off x="215202" y="1623624"/>
            <a:ext cx="1317811" cy="1885255"/>
            <a:chOff x="1758659" y="2226598"/>
            <a:chExt cx="3048000" cy="4352925"/>
          </a:xfrm>
        </p:grpSpPr>
        <p:pic>
          <p:nvPicPr>
            <p:cNvPr id="8" name="Imagen 7">
              <a:extLst>
                <a:ext uri="{FF2B5EF4-FFF2-40B4-BE49-F238E27FC236}">
                  <a16:creationId xmlns:a16="http://schemas.microsoft.com/office/drawing/2014/main" id="{59868920-B182-4338-B985-1FEFF803CB3D}"/>
                </a:ext>
              </a:extLst>
            </p:cNvPr>
            <p:cNvPicPr>
              <a:picLocks noChangeAspect="1"/>
            </p:cNvPicPr>
            <p:nvPr/>
          </p:nvPicPr>
          <p:blipFill>
            <a:blip r:embed="rId3"/>
            <a:stretch>
              <a:fillRect/>
            </a:stretch>
          </p:blipFill>
          <p:spPr>
            <a:xfrm>
              <a:off x="1758659" y="2226598"/>
              <a:ext cx="3048000" cy="4352925"/>
            </a:xfrm>
            <a:prstGeom prst="rect">
              <a:avLst/>
            </a:prstGeom>
            <a:ln>
              <a:solidFill>
                <a:schemeClr val="tx1"/>
              </a:solidFill>
            </a:ln>
          </p:spPr>
        </p:pic>
        <p:sp>
          <p:nvSpPr>
            <p:cNvPr id="9" name="CuadroTexto 8">
              <a:extLst>
                <a:ext uri="{FF2B5EF4-FFF2-40B4-BE49-F238E27FC236}">
                  <a16:creationId xmlns:a16="http://schemas.microsoft.com/office/drawing/2014/main" id="{996CC7D7-3ED1-4D5F-BE32-7E72312D8DC9}"/>
                </a:ext>
              </a:extLst>
            </p:cNvPr>
            <p:cNvSpPr txBox="1"/>
            <p:nvPr/>
          </p:nvSpPr>
          <p:spPr>
            <a:xfrm>
              <a:off x="1782635" y="3857420"/>
              <a:ext cx="3000046" cy="1634460"/>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LEY GENERAL DEL TRANSPORTE MARÍTIMO Y FLUVIAL</a:t>
              </a:r>
              <a:endParaRPr kumimoji="0" lang="es-EC" sz="1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grpSp>
      <p:pic>
        <p:nvPicPr>
          <p:cNvPr id="10" name="Imagen 9">
            <a:extLst>
              <a:ext uri="{FF2B5EF4-FFF2-40B4-BE49-F238E27FC236}">
                <a16:creationId xmlns:a16="http://schemas.microsoft.com/office/drawing/2014/main" id="{F07B42A7-0321-4CC1-94BF-1CA922DAC530}"/>
              </a:ext>
            </a:extLst>
          </p:cNvPr>
          <p:cNvPicPr/>
          <p:nvPr/>
        </p:nvPicPr>
        <p:blipFill>
          <a:blip r:embed="rId4"/>
          <a:stretch>
            <a:fillRect/>
          </a:stretch>
        </p:blipFill>
        <p:spPr>
          <a:xfrm>
            <a:off x="2124728" y="1363326"/>
            <a:ext cx="6164637" cy="4291106"/>
          </a:xfrm>
          <a:prstGeom prst="rect">
            <a:avLst/>
          </a:prstGeom>
          <a:ln>
            <a:solidFill>
              <a:schemeClr val="tx1"/>
            </a:solidFill>
          </a:ln>
        </p:spPr>
      </p:pic>
      <p:pic>
        <p:nvPicPr>
          <p:cNvPr id="11" name="Imagen 10">
            <a:extLst>
              <a:ext uri="{FF2B5EF4-FFF2-40B4-BE49-F238E27FC236}">
                <a16:creationId xmlns:a16="http://schemas.microsoft.com/office/drawing/2014/main" id="{C32A4773-1209-4831-BCB3-A574B5EBC7D8}"/>
              </a:ext>
            </a:extLst>
          </p:cNvPr>
          <p:cNvPicPr/>
          <p:nvPr/>
        </p:nvPicPr>
        <p:blipFill>
          <a:blip r:embed="rId5"/>
          <a:stretch>
            <a:fillRect/>
          </a:stretch>
        </p:blipFill>
        <p:spPr>
          <a:xfrm>
            <a:off x="2220035" y="1133841"/>
            <a:ext cx="5645000" cy="4723099"/>
          </a:xfrm>
          <a:prstGeom prst="rect">
            <a:avLst/>
          </a:prstGeom>
          <a:ln>
            <a:solidFill>
              <a:schemeClr val="tx1"/>
            </a:solidFill>
          </a:ln>
        </p:spPr>
      </p:pic>
    </p:spTree>
    <p:custDataLst>
      <p:tags r:id="rId1"/>
    </p:custDataLst>
    <p:extLst>
      <p:ext uri="{BB962C8B-B14F-4D97-AF65-F5344CB8AC3E}">
        <p14:creationId xmlns:p14="http://schemas.microsoft.com/office/powerpoint/2010/main" val="258234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2B51F32-9963-4FB0-B700-C91B761368F3}"/>
              </a:ext>
            </a:extLst>
          </p:cNvPr>
          <p:cNvSpPr>
            <a:spLocks noGrp="1"/>
          </p:cNvSpPr>
          <p:nvPr>
            <p:ph type="sldNum" sz="quarter" idx="12"/>
          </p:nvPr>
        </p:nvSpPr>
        <p:spPr/>
        <p:txBody>
          <a:bodyPr/>
          <a:lstStyle/>
          <a:p>
            <a:fld id="{B8E02949-4CF0-41F9-868E-9DB81E933003}" type="slidenum">
              <a:rPr lang="es-EC" smtClean="0">
                <a:solidFill>
                  <a:prstClr val="black">
                    <a:tint val="75000"/>
                  </a:prstClr>
                </a:solidFill>
              </a:rPr>
              <a:pPr/>
              <a:t>4</a:t>
            </a:fld>
            <a:endParaRPr lang="es-EC">
              <a:solidFill>
                <a:prstClr val="black">
                  <a:tint val="75000"/>
                </a:prstClr>
              </a:solidFill>
            </a:endParaRPr>
          </a:p>
        </p:txBody>
      </p:sp>
      <p:sp>
        <p:nvSpPr>
          <p:cNvPr id="3" name="Rectángulo 2">
            <a:extLst>
              <a:ext uri="{FF2B5EF4-FFF2-40B4-BE49-F238E27FC236}">
                <a16:creationId xmlns:a16="http://schemas.microsoft.com/office/drawing/2014/main" id="{F7E2A3AC-C0AB-46E7-9014-ACE5D678D6BB}"/>
              </a:ext>
            </a:extLst>
          </p:cNvPr>
          <p:cNvSpPr/>
          <p:nvPr/>
        </p:nvSpPr>
        <p:spPr>
          <a:xfrm>
            <a:off x="528834" y="1089089"/>
            <a:ext cx="3725572" cy="523220"/>
          </a:xfrm>
          <a:prstGeom prst="rect">
            <a:avLst/>
          </a:prstGeom>
          <a:solidFill>
            <a:schemeClr val="accent1"/>
          </a:solidFill>
        </p:spPr>
        <p:txBody>
          <a:bodyPr wrap="square" rtlCol="0">
            <a:spAutoFit/>
          </a:bodyPr>
          <a:lstStyle/>
          <a:p>
            <a:pPr algn="ctr" defTabSz="685800" fontAlgn="base">
              <a:spcAft>
                <a:spcPct val="0"/>
              </a:spcAft>
            </a:pPr>
            <a:r>
              <a:rPr lang="es-ES" sz="2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INTRODUCCIÓN</a:t>
            </a:r>
            <a:endParaRPr lang="es-EC" sz="2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7" name="Picture 4">
            <a:extLst>
              <a:ext uri="{FF2B5EF4-FFF2-40B4-BE49-F238E27FC236}">
                <a16:creationId xmlns:a16="http://schemas.microsoft.com/office/drawing/2014/main" id="{97E50A06-CAE4-453A-9B5F-7D2C61289DD3}"/>
              </a:ext>
            </a:extLst>
          </p:cNvPr>
          <p:cNvPicPr>
            <a:picLocks noChangeAspect="1"/>
          </p:cNvPicPr>
          <p:nvPr/>
        </p:nvPicPr>
        <p:blipFill>
          <a:blip r:embed="rId3"/>
          <a:stretch>
            <a:fillRect/>
          </a:stretch>
        </p:blipFill>
        <p:spPr>
          <a:xfrm>
            <a:off x="2587878" y="1980115"/>
            <a:ext cx="2067089" cy="1550318"/>
          </a:xfrm>
          <a:prstGeom prst="roundRect">
            <a:avLst/>
          </a:prstGeom>
        </p:spPr>
      </p:pic>
      <p:pic>
        <p:nvPicPr>
          <p:cNvPr id="8" name="Picture 5">
            <a:extLst>
              <a:ext uri="{FF2B5EF4-FFF2-40B4-BE49-F238E27FC236}">
                <a16:creationId xmlns:a16="http://schemas.microsoft.com/office/drawing/2014/main" id="{F1FA60A6-51F7-480D-B78D-C62E0316B9EF}"/>
              </a:ext>
            </a:extLst>
          </p:cNvPr>
          <p:cNvPicPr>
            <a:picLocks noChangeAspect="1"/>
          </p:cNvPicPr>
          <p:nvPr/>
        </p:nvPicPr>
        <p:blipFill>
          <a:blip r:embed="rId4"/>
          <a:stretch>
            <a:fillRect/>
          </a:stretch>
        </p:blipFill>
        <p:spPr>
          <a:xfrm>
            <a:off x="2587877" y="4219297"/>
            <a:ext cx="2067089" cy="1527303"/>
          </a:xfrm>
          <a:prstGeom prst="roundRect">
            <a:avLst/>
          </a:prstGeom>
        </p:spPr>
      </p:pic>
      <p:pic>
        <p:nvPicPr>
          <p:cNvPr id="9" name="Picture 6">
            <a:extLst>
              <a:ext uri="{FF2B5EF4-FFF2-40B4-BE49-F238E27FC236}">
                <a16:creationId xmlns:a16="http://schemas.microsoft.com/office/drawing/2014/main" id="{45357F25-AC90-4C46-B619-67B62AB27875}"/>
              </a:ext>
            </a:extLst>
          </p:cNvPr>
          <p:cNvPicPr>
            <a:picLocks noChangeAspect="1"/>
          </p:cNvPicPr>
          <p:nvPr/>
        </p:nvPicPr>
        <p:blipFill>
          <a:blip r:embed="rId5"/>
          <a:stretch>
            <a:fillRect/>
          </a:stretch>
        </p:blipFill>
        <p:spPr>
          <a:xfrm>
            <a:off x="277588" y="4494440"/>
            <a:ext cx="2200963" cy="1114604"/>
          </a:xfrm>
          <a:prstGeom prst="roundRect">
            <a:avLst/>
          </a:prstGeom>
        </p:spPr>
      </p:pic>
      <p:sp>
        <p:nvSpPr>
          <p:cNvPr id="10" name="Rectangle 7">
            <a:extLst>
              <a:ext uri="{FF2B5EF4-FFF2-40B4-BE49-F238E27FC236}">
                <a16:creationId xmlns:a16="http://schemas.microsoft.com/office/drawing/2014/main" id="{73CB6832-4A95-42DE-ABD1-725613C2FAB8}"/>
              </a:ext>
            </a:extLst>
          </p:cNvPr>
          <p:cNvSpPr/>
          <p:nvPr/>
        </p:nvSpPr>
        <p:spPr>
          <a:xfrm>
            <a:off x="198528" y="3555111"/>
            <a:ext cx="4560047"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Fuente de recursos vivos y no vivos.</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1" name="Rectangle 8">
            <a:extLst>
              <a:ext uri="{FF2B5EF4-FFF2-40B4-BE49-F238E27FC236}">
                <a16:creationId xmlns:a16="http://schemas.microsoft.com/office/drawing/2014/main" id="{EA9B6B2C-8EFE-4765-9EF6-43A410E64233}"/>
              </a:ext>
            </a:extLst>
          </p:cNvPr>
          <p:cNvSpPr/>
          <p:nvPr/>
        </p:nvSpPr>
        <p:spPr>
          <a:xfrm>
            <a:off x="896671" y="5746600"/>
            <a:ext cx="2887708"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Desarrollo económico</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13" name="Picture 10">
            <a:extLst>
              <a:ext uri="{FF2B5EF4-FFF2-40B4-BE49-F238E27FC236}">
                <a16:creationId xmlns:a16="http://schemas.microsoft.com/office/drawing/2014/main" id="{CB0AF21A-FC9E-418D-B760-240871D76772}"/>
              </a:ext>
            </a:extLst>
          </p:cNvPr>
          <p:cNvPicPr>
            <a:picLocks noChangeAspect="1"/>
          </p:cNvPicPr>
          <p:nvPr/>
        </p:nvPicPr>
        <p:blipFill>
          <a:blip r:embed="rId6"/>
          <a:stretch>
            <a:fillRect/>
          </a:stretch>
        </p:blipFill>
        <p:spPr>
          <a:xfrm>
            <a:off x="327084" y="1974120"/>
            <a:ext cx="2151468" cy="1550319"/>
          </a:xfrm>
          <a:prstGeom prst="roundRect">
            <a:avLst/>
          </a:prstGeom>
        </p:spPr>
      </p:pic>
      <p:pic>
        <p:nvPicPr>
          <p:cNvPr id="16" name="Imagen 15">
            <a:extLst>
              <a:ext uri="{FF2B5EF4-FFF2-40B4-BE49-F238E27FC236}">
                <a16:creationId xmlns:a16="http://schemas.microsoft.com/office/drawing/2014/main" id="{5DA9C442-5BB0-426E-9673-4708B39FF50A}"/>
              </a:ext>
            </a:extLst>
          </p:cNvPr>
          <p:cNvPicPr>
            <a:picLocks noChangeAspect="1"/>
          </p:cNvPicPr>
          <p:nvPr/>
        </p:nvPicPr>
        <p:blipFill rotWithShape="1">
          <a:blip r:embed="rId7">
            <a:clrChange>
              <a:clrFrom>
                <a:srgbClr val="FFFFFF"/>
              </a:clrFrom>
              <a:clrTo>
                <a:srgbClr val="FFFFFF">
                  <a:alpha val="0"/>
                </a:srgbClr>
              </a:clrTo>
            </a:clrChange>
          </a:blip>
          <a:srcRect l="5660" t="16206" r="7127" b="1990"/>
          <a:stretch/>
        </p:blipFill>
        <p:spPr>
          <a:xfrm>
            <a:off x="6030259" y="1645110"/>
            <a:ext cx="2265082" cy="1699661"/>
          </a:xfrm>
          <a:prstGeom prst="rect">
            <a:avLst/>
          </a:prstGeom>
        </p:spPr>
      </p:pic>
      <p:pic>
        <p:nvPicPr>
          <p:cNvPr id="17" name="Imagen 16">
            <a:extLst>
              <a:ext uri="{FF2B5EF4-FFF2-40B4-BE49-F238E27FC236}">
                <a16:creationId xmlns:a16="http://schemas.microsoft.com/office/drawing/2014/main" id="{598EDF6E-720E-436A-BA67-EDD0C80291C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237536" y="3604368"/>
            <a:ext cx="1674826" cy="1168483"/>
          </a:xfrm>
          <a:prstGeom prst="rect">
            <a:avLst/>
          </a:prstGeom>
        </p:spPr>
      </p:pic>
      <p:pic>
        <p:nvPicPr>
          <p:cNvPr id="18" name="Imagen 17">
            <a:extLst>
              <a:ext uri="{FF2B5EF4-FFF2-40B4-BE49-F238E27FC236}">
                <a16:creationId xmlns:a16="http://schemas.microsoft.com/office/drawing/2014/main" id="{216F7F28-B925-4E28-9BC2-9160B2BE7490}"/>
              </a:ext>
            </a:extLst>
          </p:cNvPr>
          <p:cNvPicPr>
            <a:picLocks noChangeAspect="1"/>
          </p:cNvPicPr>
          <p:nvPr/>
        </p:nvPicPr>
        <p:blipFill rotWithShape="1">
          <a:blip r:embed="rId9"/>
          <a:srcRect l="19398"/>
          <a:stretch/>
        </p:blipFill>
        <p:spPr>
          <a:xfrm>
            <a:off x="7162800" y="3608801"/>
            <a:ext cx="1719729" cy="1303867"/>
          </a:xfrm>
          <a:prstGeom prst="rect">
            <a:avLst/>
          </a:prstGeom>
        </p:spPr>
      </p:pic>
      <p:pic>
        <p:nvPicPr>
          <p:cNvPr id="19" name="Imagen 18">
            <a:extLst>
              <a:ext uri="{FF2B5EF4-FFF2-40B4-BE49-F238E27FC236}">
                <a16:creationId xmlns:a16="http://schemas.microsoft.com/office/drawing/2014/main" id="{4F976A69-691E-4AEB-8B8A-56EE635ED6C0}"/>
              </a:ext>
            </a:extLst>
          </p:cNvPr>
          <p:cNvPicPr>
            <a:picLocks noChangeAspect="1"/>
          </p:cNvPicPr>
          <p:nvPr/>
        </p:nvPicPr>
        <p:blipFill rotWithShape="1">
          <a:blip r:embed="rId10"/>
          <a:srcRect l="8352" r="7620"/>
          <a:stretch/>
        </p:blipFill>
        <p:spPr>
          <a:xfrm>
            <a:off x="5806079" y="5032448"/>
            <a:ext cx="2212565" cy="1478264"/>
          </a:xfrm>
          <a:prstGeom prst="rect">
            <a:avLst/>
          </a:prstGeom>
        </p:spPr>
      </p:pic>
      <p:pic>
        <p:nvPicPr>
          <p:cNvPr id="22" name="Imagen 21">
            <a:extLst>
              <a:ext uri="{FF2B5EF4-FFF2-40B4-BE49-F238E27FC236}">
                <a16:creationId xmlns:a16="http://schemas.microsoft.com/office/drawing/2014/main" id="{D4FCBE5E-218F-4717-9E2C-6CD37051657B}"/>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141651" y="2507221"/>
            <a:ext cx="2686932" cy="2686932"/>
          </a:xfrm>
          <a:prstGeom prst="rect">
            <a:avLst/>
          </a:prstGeom>
        </p:spPr>
      </p:pic>
      <p:pic>
        <p:nvPicPr>
          <p:cNvPr id="23" name="Imagen 22">
            <a:extLst>
              <a:ext uri="{FF2B5EF4-FFF2-40B4-BE49-F238E27FC236}">
                <a16:creationId xmlns:a16="http://schemas.microsoft.com/office/drawing/2014/main" id="{BADD85CD-3D40-4B81-8DC1-D6FEA3AE397E}"/>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5914676" y="2749279"/>
            <a:ext cx="2740671" cy="2305388"/>
          </a:xfrm>
          <a:prstGeom prst="rect">
            <a:avLst/>
          </a:prstGeom>
        </p:spPr>
      </p:pic>
    </p:spTree>
    <p:custDataLst>
      <p:tags r:id="rId1"/>
    </p:custDataLst>
    <p:extLst>
      <p:ext uri="{BB962C8B-B14F-4D97-AF65-F5344CB8AC3E}">
        <p14:creationId xmlns:p14="http://schemas.microsoft.com/office/powerpoint/2010/main" val="296025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E5B6C93-C2D5-4F9E-9408-0E9F09B9793C}"/>
              </a:ext>
            </a:extLst>
          </p:cNvPr>
          <p:cNvSpPr>
            <a:spLocks noGrp="1"/>
          </p:cNvSpPr>
          <p:nvPr>
            <p:ph type="sldNum" sz="quarter" idx="12"/>
          </p:nvPr>
        </p:nvSpPr>
        <p:spPr/>
        <p:txBody>
          <a:bodyPr/>
          <a:lstStyle/>
          <a:p>
            <a:fld id="{B8E02949-4CF0-41F9-868E-9DB81E933003}" type="slidenum">
              <a:rPr lang="es-EC" smtClean="0"/>
              <a:pPr/>
              <a:t>40</a:t>
            </a:fld>
            <a:endParaRPr lang="es-EC"/>
          </a:p>
        </p:txBody>
      </p:sp>
      <p:grpSp>
        <p:nvGrpSpPr>
          <p:cNvPr id="4" name="Grupo 3">
            <a:extLst>
              <a:ext uri="{FF2B5EF4-FFF2-40B4-BE49-F238E27FC236}">
                <a16:creationId xmlns:a16="http://schemas.microsoft.com/office/drawing/2014/main" id="{92777743-E78B-4E18-835B-A5748C506291}"/>
              </a:ext>
            </a:extLst>
          </p:cNvPr>
          <p:cNvGrpSpPr/>
          <p:nvPr/>
        </p:nvGrpSpPr>
        <p:grpSpPr>
          <a:xfrm>
            <a:off x="358637" y="1695342"/>
            <a:ext cx="1317811" cy="1885255"/>
            <a:chOff x="1758659" y="2226598"/>
            <a:chExt cx="3048000" cy="4352925"/>
          </a:xfrm>
          <a:solidFill>
            <a:schemeClr val="bg1"/>
          </a:solidFill>
        </p:grpSpPr>
        <p:pic>
          <p:nvPicPr>
            <p:cNvPr id="5" name="Imagen 4">
              <a:extLst>
                <a:ext uri="{FF2B5EF4-FFF2-40B4-BE49-F238E27FC236}">
                  <a16:creationId xmlns:a16="http://schemas.microsoft.com/office/drawing/2014/main" id="{9EA39A64-05FD-4742-9583-32473E61CCB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58659" y="2226598"/>
              <a:ext cx="3048000" cy="4352925"/>
            </a:xfrm>
            <a:prstGeom prst="rect">
              <a:avLst/>
            </a:prstGeom>
            <a:grpFill/>
            <a:ln>
              <a:solidFill>
                <a:schemeClr val="tx1"/>
              </a:solidFill>
            </a:ln>
          </p:spPr>
        </p:pic>
        <p:sp>
          <p:nvSpPr>
            <p:cNvPr id="6" name="CuadroTexto 5">
              <a:extLst>
                <a:ext uri="{FF2B5EF4-FFF2-40B4-BE49-F238E27FC236}">
                  <a16:creationId xmlns:a16="http://schemas.microsoft.com/office/drawing/2014/main" id="{2EE03760-3D84-454B-AB2A-E1787559E1E2}"/>
                </a:ext>
              </a:extLst>
            </p:cNvPr>
            <p:cNvSpPr txBox="1"/>
            <p:nvPr/>
          </p:nvSpPr>
          <p:spPr>
            <a:xfrm>
              <a:off x="1782635" y="3980938"/>
              <a:ext cx="3000046" cy="2345096"/>
            </a:xfrm>
            <a:prstGeom prst="rect">
              <a:avLst/>
            </a:prstGeom>
            <a:grpFill/>
            <a:ln>
              <a:noFill/>
            </a:ln>
          </p:spPr>
          <p:txBody>
            <a:bodyPr wrap="square" rtlCol="0">
              <a:spAutoFit/>
            </a:bodyPr>
            <a:lstStyle/>
            <a:p>
              <a:pPr lvl="0" algn="ctr"/>
              <a:r>
                <a:rPr lang="es-EC" sz="1000" dirty="0">
                  <a:latin typeface="Aharoni" panose="02010803020104030203" pitchFamily="2" charset="-79"/>
                  <a:cs typeface="Aharoni" panose="02010803020104030203" pitchFamily="2" charset="-79"/>
                </a:rPr>
                <a:t>PLAN DE SEGURIDAD INTEGRAL Y PROTECCIÓN DE LOS ESPACIOS ACUÁTICOS</a:t>
              </a:r>
            </a:p>
          </p:txBody>
        </p:sp>
      </p:grpSp>
      <p:pic>
        <p:nvPicPr>
          <p:cNvPr id="7" name="Imagen 6">
            <a:extLst>
              <a:ext uri="{FF2B5EF4-FFF2-40B4-BE49-F238E27FC236}">
                <a16:creationId xmlns:a16="http://schemas.microsoft.com/office/drawing/2014/main" id="{070B1FAC-6998-4F80-8258-8233BE83EE2C}"/>
              </a:ext>
            </a:extLst>
          </p:cNvPr>
          <p:cNvPicPr>
            <a:picLocks noChangeAspect="1"/>
          </p:cNvPicPr>
          <p:nvPr/>
        </p:nvPicPr>
        <p:blipFill>
          <a:blip r:embed="rId4"/>
          <a:stretch>
            <a:fillRect/>
          </a:stretch>
        </p:blipFill>
        <p:spPr>
          <a:xfrm>
            <a:off x="695948" y="1753651"/>
            <a:ext cx="643188" cy="643188"/>
          </a:xfrm>
          <a:prstGeom prst="rect">
            <a:avLst/>
          </a:prstGeom>
        </p:spPr>
      </p:pic>
      <p:pic>
        <p:nvPicPr>
          <p:cNvPr id="8" name="Imagen 7">
            <a:extLst>
              <a:ext uri="{FF2B5EF4-FFF2-40B4-BE49-F238E27FC236}">
                <a16:creationId xmlns:a16="http://schemas.microsoft.com/office/drawing/2014/main" id="{D6147C94-A9AB-4F63-A974-45C992AB96B0}"/>
              </a:ext>
            </a:extLst>
          </p:cNvPr>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90054" y="1081522"/>
            <a:ext cx="5068196" cy="3150758"/>
          </a:xfrm>
          <a:prstGeom prst="rect">
            <a:avLst/>
          </a:prstGeom>
          <a:noFill/>
          <a:ln>
            <a:solidFill>
              <a:schemeClr val="tx1"/>
            </a:solidFill>
          </a:ln>
        </p:spPr>
      </p:pic>
      <p:sp>
        <p:nvSpPr>
          <p:cNvPr id="3" name="Rectángulo: esquinas redondeadas 2">
            <a:extLst>
              <a:ext uri="{FF2B5EF4-FFF2-40B4-BE49-F238E27FC236}">
                <a16:creationId xmlns:a16="http://schemas.microsoft.com/office/drawing/2014/main" id="{F52AE8AC-CC45-4B40-B7ED-F1EE412158A2}"/>
              </a:ext>
            </a:extLst>
          </p:cNvPr>
          <p:cNvSpPr/>
          <p:nvPr/>
        </p:nvSpPr>
        <p:spPr>
          <a:xfrm>
            <a:off x="2393328" y="4458447"/>
            <a:ext cx="1512552" cy="654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rPr>
              <a:t>Área de Seguridad Marítima Continental</a:t>
            </a:r>
            <a:endParaRPr lang="es-EC" sz="1200" b="1" dirty="0">
              <a:solidFill>
                <a:schemeClr val="tx1"/>
              </a:solidFill>
            </a:endParaRPr>
          </a:p>
        </p:txBody>
      </p:sp>
      <p:sp>
        <p:nvSpPr>
          <p:cNvPr id="14" name="Rectángulo: esquinas redondeadas 13">
            <a:extLst>
              <a:ext uri="{FF2B5EF4-FFF2-40B4-BE49-F238E27FC236}">
                <a16:creationId xmlns:a16="http://schemas.microsoft.com/office/drawing/2014/main" id="{171D0B75-1691-43B8-961B-2FA1D66520D7}"/>
              </a:ext>
            </a:extLst>
          </p:cNvPr>
          <p:cNvSpPr/>
          <p:nvPr/>
        </p:nvSpPr>
        <p:spPr>
          <a:xfrm>
            <a:off x="2393328" y="5938694"/>
            <a:ext cx="1512552" cy="654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rPr>
              <a:t>Área de Seguridad Marítima Insular</a:t>
            </a:r>
            <a:endParaRPr lang="es-EC" sz="1200" b="1" dirty="0">
              <a:solidFill>
                <a:schemeClr val="tx1"/>
              </a:solidFill>
            </a:endParaRPr>
          </a:p>
        </p:txBody>
      </p:sp>
      <p:sp>
        <p:nvSpPr>
          <p:cNvPr id="18" name="Rectángulo: esquinas redondeadas 17">
            <a:extLst>
              <a:ext uri="{FF2B5EF4-FFF2-40B4-BE49-F238E27FC236}">
                <a16:creationId xmlns:a16="http://schemas.microsoft.com/office/drawing/2014/main" id="{3C14D5D2-715C-4BAB-974E-3B71E994B2C5}"/>
              </a:ext>
            </a:extLst>
          </p:cNvPr>
          <p:cNvSpPr/>
          <p:nvPr/>
        </p:nvSpPr>
        <p:spPr>
          <a:xfrm>
            <a:off x="728146" y="5147840"/>
            <a:ext cx="1135063" cy="654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rPr>
              <a:t>Zona de Seguridad Marítima</a:t>
            </a:r>
            <a:endParaRPr lang="es-EC" sz="1400" b="1" dirty="0">
              <a:solidFill>
                <a:schemeClr val="tx1"/>
              </a:solidFill>
            </a:endParaRPr>
          </a:p>
        </p:txBody>
      </p:sp>
      <p:sp>
        <p:nvSpPr>
          <p:cNvPr id="19" name="Rectángulo: esquinas redondeadas 18">
            <a:extLst>
              <a:ext uri="{FF2B5EF4-FFF2-40B4-BE49-F238E27FC236}">
                <a16:creationId xmlns:a16="http://schemas.microsoft.com/office/drawing/2014/main" id="{1F5FAC27-A00B-4D0D-B1B2-9F10988E97A6}"/>
              </a:ext>
            </a:extLst>
          </p:cNvPr>
          <p:cNvSpPr/>
          <p:nvPr/>
        </p:nvSpPr>
        <p:spPr>
          <a:xfrm>
            <a:off x="4796058" y="4953506"/>
            <a:ext cx="1386739" cy="8631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rPr>
              <a:t>Zona de Seguridad Fluvial</a:t>
            </a:r>
            <a:endParaRPr lang="es-EC" sz="1400" b="1" dirty="0">
              <a:solidFill>
                <a:schemeClr val="tx1"/>
              </a:solidFill>
            </a:endParaRPr>
          </a:p>
        </p:txBody>
      </p:sp>
      <p:sp>
        <p:nvSpPr>
          <p:cNvPr id="20" name="Rectángulo: esquinas redondeadas 19">
            <a:extLst>
              <a:ext uri="{FF2B5EF4-FFF2-40B4-BE49-F238E27FC236}">
                <a16:creationId xmlns:a16="http://schemas.microsoft.com/office/drawing/2014/main" id="{B2F4180F-A203-4D22-A45E-86DCEBFD55C9}"/>
              </a:ext>
            </a:extLst>
          </p:cNvPr>
          <p:cNvSpPr/>
          <p:nvPr/>
        </p:nvSpPr>
        <p:spPr>
          <a:xfrm>
            <a:off x="6553200" y="4351411"/>
            <a:ext cx="1512552" cy="654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rPr>
              <a:t>Área de Seguridad Fluvial Costera</a:t>
            </a:r>
            <a:endParaRPr lang="es-EC" sz="1200" b="1" dirty="0">
              <a:solidFill>
                <a:schemeClr val="tx1"/>
              </a:solidFill>
            </a:endParaRPr>
          </a:p>
        </p:txBody>
      </p:sp>
      <p:sp>
        <p:nvSpPr>
          <p:cNvPr id="21" name="Rectángulo: esquinas redondeadas 20">
            <a:extLst>
              <a:ext uri="{FF2B5EF4-FFF2-40B4-BE49-F238E27FC236}">
                <a16:creationId xmlns:a16="http://schemas.microsoft.com/office/drawing/2014/main" id="{BFF959FD-303D-40EC-A3D4-7126BD5828AE}"/>
              </a:ext>
            </a:extLst>
          </p:cNvPr>
          <p:cNvSpPr/>
          <p:nvPr/>
        </p:nvSpPr>
        <p:spPr>
          <a:xfrm>
            <a:off x="6553200" y="5834920"/>
            <a:ext cx="1512552" cy="654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rPr>
              <a:t>Área de Seguridad Fluvial Amazónica</a:t>
            </a:r>
            <a:endParaRPr lang="es-EC" sz="1200" b="1" dirty="0">
              <a:solidFill>
                <a:schemeClr val="tx1"/>
              </a:solidFill>
            </a:endParaRPr>
          </a:p>
        </p:txBody>
      </p:sp>
      <p:sp>
        <p:nvSpPr>
          <p:cNvPr id="9" name="Flecha: a la derecha 8">
            <a:extLst>
              <a:ext uri="{FF2B5EF4-FFF2-40B4-BE49-F238E27FC236}">
                <a16:creationId xmlns:a16="http://schemas.microsoft.com/office/drawing/2014/main" id="{4A5BD7BE-35C6-426F-A88A-9AB37973AC2F}"/>
              </a:ext>
            </a:extLst>
          </p:cNvPr>
          <p:cNvSpPr/>
          <p:nvPr/>
        </p:nvSpPr>
        <p:spPr>
          <a:xfrm rot="19814478">
            <a:off x="1905525" y="4926695"/>
            <a:ext cx="393616" cy="275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Flecha: a la derecha 21">
            <a:extLst>
              <a:ext uri="{FF2B5EF4-FFF2-40B4-BE49-F238E27FC236}">
                <a16:creationId xmlns:a16="http://schemas.microsoft.com/office/drawing/2014/main" id="{B9133DC6-50F6-495D-8EDF-D161C05C690C}"/>
              </a:ext>
            </a:extLst>
          </p:cNvPr>
          <p:cNvSpPr/>
          <p:nvPr/>
        </p:nvSpPr>
        <p:spPr>
          <a:xfrm rot="19814478">
            <a:off x="6122409" y="4682947"/>
            <a:ext cx="393616" cy="275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Flecha: a la derecha 22">
            <a:extLst>
              <a:ext uri="{FF2B5EF4-FFF2-40B4-BE49-F238E27FC236}">
                <a16:creationId xmlns:a16="http://schemas.microsoft.com/office/drawing/2014/main" id="{CFA3E17C-5E5A-4F6E-AF9D-8C516B95B5EF}"/>
              </a:ext>
            </a:extLst>
          </p:cNvPr>
          <p:cNvSpPr/>
          <p:nvPr/>
        </p:nvSpPr>
        <p:spPr>
          <a:xfrm rot="1902698">
            <a:off x="1904924" y="5803917"/>
            <a:ext cx="393616" cy="275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Flecha: a la derecha 23">
            <a:extLst>
              <a:ext uri="{FF2B5EF4-FFF2-40B4-BE49-F238E27FC236}">
                <a16:creationId xmlns:a16="http://schemas.microsoft.com/office/drawing/2014/main" id="{85B00247-4267-4E36-A13C-2CB28AB310FD}"/>
              </a:ext>
            </a:extLst>
          </p:cNvPr>
          <p:cNvSpPr/>
          <p:nvPr/>
        </p:nvSpPr>
        <p:spPr>
          <a:xfrm rot="1902698">
            <a:off x="6171190" y="5737629"/>
            <a:ext cx="393616" cy="275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ustDataLst>
      <p:tags r:id="rId1"/>
    </p:custDataLst>
    <p:extLst>
      <p:ext uri="{BB962C8B-B14F-4D97-AF65-F5344CB8AC3E}">
        <p14:creationId xmlns:p14="http://schemas.microsoft.com/office/powerpoint/2010/main" val="2895854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69E1D56-6125-469D-8AFC-919198DED819}"/>
              </a:ext>
            </a:extLst>
          </p:cNvPr>
          <p:cNvSpPr>
            <a:spLocks noGrp="1"/>
          </p:cNvSpPr>
          <p:nvPr>
            <p:ph type="sldNum" sz="quarter" idx="12"/>
          </p:nvPr>
        </p:nvSpPr>
        <p:spPr>
          <a:xfrm>
            <a:off x="6778668" y="6418980"/>
            <a:ext cx="2133600" cy="365125"/>
          </a:xfrm>
        </p:spPr>
        <p:txBody>
          <a:bodyPr/>
          <a:lstStyle/>
          <a:p>
            <a:fld id="{B8E02949-4CF0-41F9-868E-9DB81E933003}" type="slidenum">
              <a:rPr lang="es-EC" smtClean="0"/>
              <a:pPr/>
              <a:t>41</a:t>
            </a:fld>
            <a:endParaRPr lang="es-EC" dirty="0"/>
          </a:p>
        </p:txBody>
      </p:sp>
      <p:sp>
        <p:nvSpPr>
          <p:cNvPr id="3" name="Rectángulo 2">
            <a:extLst>
              <a:ext uri="{FF2B5EF4-FFF2-40B4-BE49-F238E27FC236}">
                <a16:creationId xmlns:a16="http://schemas.microsoft.com/office/drawing/2014/main" id="{A868FE84-7290-4311-8B01-50C789AD248F}"/>
              </a:ext>
            </a:extLst>
          </p:cNvPr>
          <p:cNvSpPr/>
          <p:nvPr/>
        </p:nvSpPr>
        <p:spPr>
          <a:xfrm>
            <a:off x="153629" y="988983"/>
            <a:ext cx="8689746" cy="646331"/>
          </a:xfrm>
          <a:prstGeom prst="rect">
            <a:avLst/>
          </a:prstGeom>
          <a:solidFill>
            <a:schemeClr val="accent1"/>
          </a:solidFill>
        </p:spPr>
        <p:txBody>
          <a:bodyPr wrap="square">
            <a:spAutoFit/>
          </a:bodyPr>
          <a:lstStyle/>
          <a:p>
            <a:pPr lvl="0" algn="ctr" defTabSz="685800" fontAlgn="base">
              <a:spcAft>
                <a:spcPct val="0"/>
              </a:spcAft>
            </a:pPr>
            <a:r>
              <a:rPr lang="es-ES"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DETERMINACIÓN DE ZONAS MARÍTIMAS BAJO PERSPECTIVA ESPACIO-TEMPORAL</a:t>
            </a:r>
            <a:endParaRPr lang="es-EC"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4" name="Imagen 3">
            <a:extLst>
              <a:ext uri="{FF2B5EF4-FFF2-40B4-BE49-F238E27FC236}">
                <a16:creationId xmlns:a16="http://schemas.microsoft.com/office/drawing/2014/main" id="{8441BE29-6EA6-4341-A4A5-AC08F1B0678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0209" y="1734500"/>
            <a:ext cx="3139968" cy="2357437"/>
          </a:xfrm>
          <a:prstGeom prst="rect">
            <a:avLst/>
          </a:prstGeom>
        </p:spPr>
      </p:pic>
      <p:sp>
        <p:nvSpPr>
          <p:cNvPr id="5" name="Flecha: a la derecha 4">
            <a:extLst>
              <a:ext uri="{FF2B5EF4-FFF2-40B4-BE49-F238E27FC236}">
                <a16:creationId xmlns:a16="http://schemas.microsoft.com/office/drawing/2014/main" id="{98FC76A5-85E8-4704-B6BD-2ADD65081D91}"/>
              </a:ext>
            </a:extLst>
          </p:cNvPr>
          <p:cNvSpPr/>
          <p:nvPr/>
        </p:nvSpPr>
        <p:spPr>
          <a:xfrm>
            <a:off x="3651297" y="2592482"/>
            <a:ext cx="914400" cy="5558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 name="Imagen 5">
            <a:extLst>
              <a:ext uri="{FF2B5EF4-FFF2-40B4-BE49-F238E27FC236}">
                <a16:creationId xmlns:a16="http://schemas.microsoft.com/office/drawing/2014/main" id="{748489CA-83D1-4C8C-A02D-5DD3DDB153D2}"/>
              </a:ext>
            </a:extLst>
          </p:cNvPr>
          <p:cNvPicPr>
            <a:picLocks noChangeAspect="1"/>
          </p:cNvPicPr>
          <p:nvPr/>
        </p:nvPicPr>
        <p:blipFill>
          <a:blip r:embed="rId4"/>
          <a:stretch>
            <a:fillRect/>
          </a:stretch>
        </p:blipFill>
        <p:spPr>
          <a:xfrm>
            <a:off x="5468253" y="1734500"/>
            <a:ext cx="2576068" cy="1932052"/>
          </a:xfrm>
          <a:prstGeom prst="rect">
            <a:avLst/>
          </a:prstGeom>
        </p:spPr>
      </p:pic>
      <p:sp>
        <p:nvSpPr>
          <p:cNvPr id="7" name="Rectángulo 6">
            <a:extLst>
              <a:ext uri="{FF2B5EF4-FFF2-40B4-BE49-F238E27FC236}">
                <a16:creationId xmlns:a16="http://schemas.microsoft.com/office/drawing/2014/main" id="{CCF09BEC-BBDE-4760-8D55-E4D5E14DF63E}"/>
              </a:ext>
            </a:extLst>
          </p:cNvPr>
          <p:cNvSpPr/>
          <p:nvPr/>
        </p:nvSpPr>
        <p:spPr>
          <a:xfrm>
            <a:off x="4906356" y="3624089"/>
            <a:ext cx="3792916" cy="646331"/>
          </a:xfrm>
          <a:prstGeom prst="rect">
            <a:avLst/>
          </a:prstGeom>
          <a:noFill/>
        </p:spPr>
        <p:txBody>
          <a:bodyPr wrap="square" rtlCol="0">
            <a:spAutoFit/>
          </a:bodyPr>
          <a:lstStyle/>
          <a:p>
            <a:pPr algn="ctr" defTabSz="685800" fontAlgn="base">
              <a:spcAft>
                <a:spcPct val="0"/>
              </a:spcAft>
            </a:pPr>
            <a:r>
              <a:rPr lang="es-ES_tradnl"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Ciencia de analizar muchos datos para descubrir que dicen</a:t>
            </a:r>
            <a:endPar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8" name="Rectangle 8">
            <a:extLst>
              <a:ext uri="{FF2B5EF4-FFF2-40B4-BE49-F238E27FC236}">
                <a16:creationId xmlns:a16="http://schemas.microsoft.com/office/drawing/2014/main" id="{4DFE00FC-B084-491D-908C-C3A67FFB8C67}"/>
              </a:ext>
            </a:extLst>
          </p:cNvPr>
          <p:cNvSpPr/>
          <p:nvPr/>
        </p:nvSpPr>
        <p:spPr>
          <a:xfrm>
            <a:off x="600867" y="4872968"/>
            <a:ext cx="2887708" cy="1200329"/>
          </a:xfrm>
          <a:prstGeom prst="rect">
            <a:avLst/>
          </a:prstGeom>
          <a:noFill/>
        </p:spPr>
        <p:txBody>
          <a:bodyPr wrap="square" rtlCol="0">
            <a:spAutoFit/>
          </a:bodyPr>
          <a:lstStyle/>
          <a:p>
            <a:pPr algn="ctr" defTabSz="685800" fontAlgn="base">
              <a:spcAft>
                <a:spcPct val="0"/>
              </a:spcAft>
            </a:pPr>
            <a:r>
              <a:rPr lang="es-EC" sz="24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Zonificación del Mar de Interés del Ecuador </a:t>
            </a:r>
            <a:endParaRPr lang="en-US" sz="24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9" name="Flecha: a la derecha 8">
            <a:extLst>
              <a:ext uri="{FF2B5EF4-FFF2-40B4-BE49-F238E27FC236}">
                <a16:creationId xmlns:a16="http://schemas.microsoft.com/office/drawing/2014/main" id="{F9216AD3-5F00-42D1-BA2F-DBDC9105E4F9}"/>
              </a:ext>
            </a:extLst>
          </p:cNvPr>
          <p:cNvSpPr/>
          <p:nvPr/>
        </p:nvSpPr>
        <p:spPr>
          <a:xfrm>
            <a:off x="3651297" y="5263048"/>
            <a:ext cx="914400" cy="5558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a:extLst>
              <a:ext uri="{FF2B5EF4-FFF2-40B4-BE49-F238E27FC236}">
                <a16:creationId xmlns:a16="http://schemas.microsoft.com/office/drawing/2014/main" id="{25DE84D1-3B6B-4231-829A-CDEB223AF742}"/>
              </a:ext>
            </a:extLst>
          </p:cNvPr>
          <p:cNvPicPr>
            <a:picLocks noChangeAspect="1"/>
          </p:cNvPicPr>
          <p:nvPr/>
        </p:nvPicPr>
        <p:blipFill>
          <a:blip r:embed="rId5"/>
          <a:stretch>
            <a:fillRect/>
          </a:stretch>
        </p:blipFill>
        <p:spPr>
          <a:xfrm>
            <a:off x="5468253" y="4458887"/>
            <a:ext cx="2576068" cy="1761722"/>
          </a:xfrm>
          <a:prstGeom prst="rect">
            <a:avLst/>
          </a:prstGeom>
        </p:spPr>
      </p:pic>
      <p:sp>
        <p:nvSpPr>
          <p:cNvPr id="11" name="Rectángulo 10">
            <a:extLst>
              <a:ext uri="{FF2B5EF4-FFF2-40B4-BE49-F238E27FC236}">
                <a16:creationId xmlns:a16="http://schemas.microsoft.com/office/drawing/2014/main" id="{1075F718-247C-4518-A258-05D4FE496E90}"/>
              </a:ext>
            </a:extLst>
          </p:cNvPr>
          <p:cNvSpPr/>
          <p:nvPr/>
        </p:nvSpPr>
        <p:spPr>
          <a:xfrm>
            <a:off x="4859829" y="6220609"/>
            <a:ext cx="3792916" cy="646331"/>
          </a:xfrm>
          <a:prstGeom prst="rect">
            <a:avLst/>
          </a:prstGeom>
          <a:noFill/>
        </p:spPr>
        <p:txBody>
          <a:bodyPr wrap="square" rtlCol="0">
            <a:spAutoFit/>
          </a:bodyPr>
          <a:lstStyle/>
          <a:p>
            <a:pPr algn="ctr" defTabSz="685800" fontAlgn="base">
              <a:spcAft>
                <a:spcPct val="0"/>
              </a:spcAft>
            </a:pPr>
            <a:r>
              <a:rPr lang="es-ES_tradnl"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Patrones de comportamiento de los intereses marítimos</a:t>
            </a:r>
            <a:endPar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custDataLst>
      <p:tags r:id="rId1"/>
    </p:custDataLst>
    <p:extLst>
      <p:ext uri="{BB962C8B-B14F-4D97-AF65-F5344CB8AC3E}">
        <p14:creationId xmlns:p14="http://schemas.microsoft.com/office/powerpoint/2010/main" val="208822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D3F6B8B-00AB-487C-9121-7A7B6B4C36B7}"/>
              </a:ext>
            </a:extLst>
          </p:cNvPr>
          <p:cNvSpPr>
            <a:spLocks noGrp="1"/>
          </p:cNvSpPr>
          <p:nvPr>
            <p:ph type="sldNum" sz="quarter" idx="12"/>
          </p:nvPr>
        </p:nvSpPr>
        <p:spPr/>
        <p:txBody>
          <a:bodyPr/>
          <a:lstStyle/>
          <a:p>
            <a:fld id="{B8E02949-4CF0-41F9-868E-9DB81E933003}" type="slidenum">
              <a:rPr lang="es-EC" smtClean="0"/>
              <a:pPr/>
              <a:t>42</a:t>
            </a:fld>
            <a:endParaRPr lang="es-EC"/>
          </a:p>
        </p:txBody>
      </p:sp>
      <p:pic>
        <p:nvPicPr>
          <p:cNvPr id="3" name="Imagen 2">
            <a:extLst>
              <a:ext uri="{FF2B5EF4-FFF2-40B4-BE49-F238E27FC236}">
                <a16:creationId xmlns:a16="http://schemas.microsoft.com/office/drawing/2014/main" id="{EA3EB165-BE9B-44E7-9176-491DE1AE2B3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62523" y="1075821"/>
            <a:ext cx="5565775" cy="2648585"/>
          </a:xfrm>
          <a:prstGeom prst="rect">
            <a:avLst/>
          </a:prstGeom>
          <a:noFill/>
          <a:ln>
            <a:solidFill>
              <a:schemeClr val="tx1"/>
            </a:solidFill>
          </a:ln>
        </p:spPr>
      </p:pic>
      <p:pic>
        <p:nvPicPr>
          <p:cNvPr id="4" name="Imagen 3">
            <a:extLst>
              <a:ext uri="{FF2B5EF4-FFF2-40B4-BE49-F238E27FC236}">
                <a16:creationId xmlns:a16="http://schemas.microsoft.com/office/drawing/2014/main" id="{DC244635-F461-4A45-A32B-8045D12602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03200" y="4015329"/>
            <a:ext cx="5565775" cy="2666365"/>
          </a:xfrm>
          <a:prstGeom prst="rect">
            <a:avLst/>
          </a:prstGeom>
          <a:noFill/>
          <a:ln>
            <a:solidFill>
              <a:schemeClr val="tx1"/>
            </a:solidFill>
          </a:ln>
        </p:spPr>
      </p:pic>
      <p:sp>
        <p:nvSpPr>
          <p:cNvPr id="5" name="Rectángulo 4">
            <a:extLst>
              <a:ext uri="{FF2B5EF4-FFF2-40B4-BE49-F238E27FC236}">
                <a16:creationId xmlns:a16="http://schemas.microsoft.com/office/drawing/2014/main" id="{454A57DF-CAE2-4235-A395-772A331E6356}"/>
              </a:ext>
            </a:extLst>
          </p:cNvPr>
          <p:cNvSpPr/>
          <p:nvPr/>
        </p:nvSpPr>
        <p:spPr>
          <a:xfrm>
            <a:off x="3462523" y="3374886"/>
            <a:ext cx="950258" cy="352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2016</a:t>
            </a:r>
            <a:endParaRPr lang="es-EC" dirty="0"/>
          </a:p>
        </p:txBody>
      </p:sp>
      <p:sp>
        <p:nvSpPr>
          <p:cNvPr id="6" name="Rectángulo 5">
            <a:extLst>
              <a:ext uri="{FF2B5EF4-FFF2-40B4-BE49-F238E27FC236}">
                <a16:creationId xmlns:a16="http://schemas.microsoft.com/office/drawing/2014/main" id="{F6C26C9A-F2D2-48F5-8EFF-FB5D18B652E7}"/>
              </a:ext>
            </a:extLst>
          </p:cNvPr>
          <p:cNvSpPr/>
          <p:nvPr/>
        </p:nvSpPr>
        <p:spPr>
          <a:xfrm>
            <a:off x="203200" y="6323761"/>
            <a:ext cx="950258" cy="352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2017</a:t>
            </a:r>
            <a:endParaRPr lang="es-EC" dirty="0"/>
          </a:p>
        </p:txBody>
      </p:sp>
      <p:sp>
        <p:nvSpPr>
          <p:cNvPr id="7" name="Rectángulo 6">
            <a:extLst>
              <a:ext uri="{FF2B5EF4-FFF2-40B4-BE49-F238E27FC236}">
                <a16:creationId xmlns:a16="http://schemas.microsoft.com/office/drawing/2014/main" id="{EAF88A7B-2FCD-4332-9B7F-D93B24BC15B1}"/>
              </a:ext>
            </a:extLst>
          </p:cNvPr>
          <p:cNvSpPr/>
          <p:nvPr/>
        </p:nvSpPr>
        <p:spPr>
          <a:xfrm>
            <a:off x="433294" y="2051447"/>
            <a:ext cx="2898587" cy="1569660"/>
          </a:xfrm>
          <a:prstGeom prst="rect">
            <a:avLst/>
          </a:prstGeom>
          <a:noFill/>
        </p:spPr>
        <p:txBody>
          <a:bodyPr wrap="square" rtlCol="0">
            <a:spAutoFit/>
          </a:bodyPr>
          <a:lstStyle/>
          <a:p>
            <a:pPr algn="just" defTabSz="685800" fontAlgn="base">
              <a:spcAft>
                <a:spcPct val="0"/>
              </a:spcAft>
            </a:pPr>
            <a:r>
              <a:rPr lang="es-ES_tradnl" sz="16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Posición de buques de bandera ecuatoriana &gt; 20 GT.</a:t>
            </a:r>
          </a:p>
          <a:p>
            <a:pPr algn="just" defTabSz="685800" fontAlgn="base">
              <a:spcAft>
                <a:spcPct val="0"/>
              </a:spcAft>
            </a:pPr>
            <a:r>
              <a:rPr lang="es-ES_tradnl" sz="16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Más de 100 millones de registros.</a:t>
            </a:r>
          </a:p>
          <a:p>
            <a:pPr algn="just" defTabSz="685800" fontAlgn="base">
              <a:spcAft>
                <a:spcPct val="0"/>
              </a:spcAft>
            </a:pPr>
            <a:r>
              <a:rPr lang="es-ES_tradnl" sz="1600" b="1" dirty="0">
                <a:solidFill>
                  <a:srgbClr val="FF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Equipo multidisciplinario.</a:t>
            </a:r>
          </a:p>
        </p:txBody>
      </p:sp>
      <p:sp>
        <p:nvSpPr>
          <p:cNvPr id="8" name="Rectángulo 7">
            <a:extLst>
              <a:ext uri="{FF2B5EF4-FFF2-40B4-BE49-F238E27FC236}">
                <a16:creationId xmlns:a16="http://schemas.microsoft.com/office/drawing/2014/main" id="{25C8B018-5287-4F1B-A16F-5A861C92C695}"/>
              </a:ext>
            </a:extLst>
          </p:cNvPr>
          <p:cNvSpPr/>
          <p:nvPr/>
        </p:nvSpPr>
        <p:spPr>
          <a:xfrm>
            <a:off x="6147268" y="3960772"/>
            <a:ext cx="2539532" cy="2800767"/>
          </a:xfrm>
          <a:prstGeom prst="rect">
            <a:avLst/>
          </a:prstGeom>
          <a:noFill/>
        </p:spPr>
        <p:txBody>
          <a:bodyPr wrap="square" rtlCol="0">
            <a:spAutoFit/>
          </a:bodyPr>
          <a:lstStyle/>
          <a:p>
            <a:pPr algn="just" defTabSz="685800" fontAlgn="base">
              <a:spcAft>
                <a:spcPct val="0"/>
              </a:spcAft>
            </a:pPr>
            <a:r>
              <a:rPr lang="es-ES_tradnl" sz="16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Al igual que este ejercicio es posible determinar zonas en función de otros intereses marítimos:</a:t>
            </a:r>
          </a:p>
          <a:p>
            <a:pPr marL="285750" indent="-285750" algn="just" defTabSz="685800" fontAlgn="base">
              <a:spcAft>
                <a:spcPct val="0"/>
              </a:spcAft>
              <a:buFont typeface="Arial" panose="020B0604020202020204" pitchFamily="34" charset="0"/>
              <a:buChar char="•"/>
            </a:pPr>
            <a:r>
              <a:rPr lang="es-ES_tradnl" sz="16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Acuacultura</a:t>
            </a:r>
          </a:p>
          <a:p>
            <a:pPr marL="285750" indent="-285750" algn="just" defTabSz="685800" fontAlgn="base">
              <a:spcAft>
                <a:spcPct val="0"/>
              </a:spcAft>
              <a:buFont typeface="Arial" panose="020B0604020202020204" pitchFamily="34" charset="0"/>
              <a:buChar char="•"/>
            </a:pPr>
            <a:r>
              <a:rPr lang="es-ES_tradnl" sz="16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Recursos vivos y no vivos.</a:t>
            </a:r>
          </a:p>
          <a:p>
            <a:pPr marL="285750" indent="-285750" algn="just" defTabSz="685800" fontAlgn="base">
              <a:spcAft>
                <a:spcPct val="0"/>
              </a:spcAft>
              <a:buFont typeface="Arial" panose="020B0604020202020204" pitchFamily="34" charset="0"/>
              <a:buChar char="•"/>
            </a:pPr>
            <a:r>
              <a:rPr lang="es-ES_tradnl" sz="16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Transporte.</a:t>
            </a:r>
          </a:p>
          <a:p>
            <a:pPr marL="285750" indent="-285750" algn="just" defTabSz="685800" fontAlgn="base">
              <a:spcAft>
                <a:spcPct val="0"/>
              </a:spcAft>
              <a:buFont typeface="Arial" panose="020B0604020202020204" pitchFamily="34" charset="0"/>
              <a:buChar char="•"/>
            </a:pPr>
            <a:r>
              <a:rPr lang="es-ES_tradnl" sz="16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Turismo.</a:t>
            </a:r>
          </a:p>
          <a:p>
            <a:pPr marL="285750" indent="-285750" algn="just" defTabSz="685800" fontAlgn="base">
              <a:spcAft>
                <a:spcPct val="0"/>
              </a:spcAft>
              <a:buFont typeface="Arial" panose="020B0604020202020204" pitchFamily="34" charset="0"/>
              <a:buChar char="•"/>
            </a:pPr>
            <a:r>
              <a:rPr lang="es-ES_tradnl" sz="1600" b="1" dirty="0">
                <a:solidFill>
                  <a:srgbClr val="FF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Amenazas.</a:t>
            </a:r>
          </a:p>
        </p:txBody>
      </p:sp>
      <p:pic>
        <p:nvPicPr>
          <p:cNvPr id="10" name="Imagen 9">
            <a:extLst>
              <a:ext uri="{FF2B5EF4-FFF2-40B4-BE49-F238E27FC236}">
                <a16:creationId xmlns:a16="http://schemas.microsoft.com/office/drawing/2014/main" id="{B874EEDB-AB78-45A2-99D3-3279ED5611B5}"/>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1272142" y="872707"/>
            <a:ext cx="1388230" cy="1130019"/>
          </a:xfrm>
          <a:prstGeom prst="rect">
            <a:avLst/>
          </a:prstGeom>
        </p:spPr>
      </p:pic>
      <p:pic>
        <p:nvPicPr>
          <p:cNvPr id="9" name="Imagen 8">
            <a:extLst>
              <a:ext uri="{FF2B5EF4-FFF2-40B4-BE49-F238E27FC236}">
                <a16:creationId xmlns:a16="http://schemas.microsoft.com/office/drawing/2014/main" id="{001E6339-39CC-4839-9708-68FEAD8A860F}"/>
              </a:ext>
            </a:extLst>
          </p:cNvPr>
          <p:cNvPicPr>
            <a:picLocks noChangeAspect="1"/>
          </p:cNvPicPr>
          <p:nvPr/>
        </p:nvPicPr>
        <p:blipFill>
          <a:blip r:embed="rId6"/>
          <a:stretch>
            <a:fillRect/>
          </a:stretch>
        </p:blipFill>
        <p:spPr>
          <a:xfrm>
            <a:off x="8342664" y="3160996"/>
            <a:ext cx="685634" cy="536007"/>
          </a:xfrm>
          <a:prstGeom prst="rect">
            <a:avLst/>
          </a:prstGeom>
        </p:spPr>
      </p:pic>
      <p:pic>
        <p:nvPicPr>
          <p:cNvPr id="11" name="Imagen 10">
            <a:extLst>
              <a:ext uri="{FF2B5EF4-FFF2-40B4-BE49-F238E27FC236}">
                <a16:creationId xmlns:a16="http://schemas.microsoft.com/office/drawing/2014/main" id="{57C05D93-DEF2-4C72-8A9F-F511DE8E27C4}"/>
              </a:ext>
            </a:extLst>
          </p:cNvPr>
          <p:cNvPicPr>
            <a:picLocks noChangeAspect="1"/>
          </p:cNvPicPr>
          <p:nvPr/>
        </p:nvPicPr>
        <p:blipFill>
          <a:blip r:embed="rId6"/>
          <a:stretch>
            <a:fillRect/>
          </a:stretch>
        </p:blipFill>
        <p:spPr>
          <a:xfrm>
            <a:off x="5082696" y="6140366"/>
            <a:ext cx="685634" cy="536007"/>
          </a:xfrm>
          <a:prstGeom prst="rect">
            <a:avLst/>
          </a:prstGeom>
        </p:spPr>
      </p:pic>
    </p:spTree>
    <p:custDataLst>
      <p:tags r:id="rId1"/>
    </p:custDataLst>
    <p:extLst>
      <p:ext uri="{BB962C8B-B14F-4D97-AF65-F5344CB8AC3E}">
        <p14:creationId xmlns:p14="http://schemas.microsoft.com/office/powerpoint/2010/main" val="284020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C45E973-4810-4902-8251-68FEBCD7D344}"/>
              </a:ext>
            </a:extLst>
          </p:cNvPr>
          <p:cNvSpPr>
            <a:spLocks noGrp="1"/>
          </p:cNvSpPr>
          <p:nvPr>
            <p:ph type="sldNum" sz="quarter" idx="12"/>
          </p:nvPr>
        </p:nvSpPr>
        <p:spPr/>
        <p:txBody>
          <a:bodyPr/>
          <a:lstStyle/>
          <a:p>
            <a:fld id="{B8E02949-4CF0-41F9-868E-9DB81E933003}" type="slidenum">
              <a:rPr lang="es-EC" smtClean="0"/>
              <a:pPr/>
              <a:t>43</a:t>
            </a:fld>
            <a:endParaRPr lang="es-EC"/>
          </a:p>
        </p:txBody>
      </p:sp>
      <p:sp>
        <p:nvSpPr>
          <p:cNvPr id="3" name="Rectángulo 2">
            <a:extLst>
              <a:ext uri="{FF2B5EF4-FFF2-40B4-BE49-F238E27FC236}">
                <a16:creationId xmlns:a16="http://schemas.microsoft.com/office/drawing/2014/main" id="{233450D3-3D7F-4090-B42E-452FD4C8DAF7}"/>
              </a:ext>
            </a:extLst>
          </p:cNvPr>
          <p:cNvSpPr/>
          <p:nvPr/>
        </p:nvSpPr>
        <p:spPr>
          <a:xfrm>
            <a:off x="1472054" y="1104564"/>
            <a:ext cx="6732494" cy="400110"/>
          </a:xfrm>
          <a:prstGeom prst="rect">
            <a:avLst/>
          </a:prstGeom>
          <a:solidFill>
            <a:schemeClr val="accent1"/>
          </a:solidFill>
        </p:spPr>
        <p:txBody>
          <a:bodyPr wrap="square">
            <a:spAutoFit/>
          </a:bodyPr>
          <a:lstStyle/>
          <a:p>
            <a:pPr lvl="0" algn="ctr" defTabSz="685800" fontAlgn="base">
              <a:spcAft>
                <a:spcPct val="0"/>
              </a:spcAft>
            </a:pPr>
            <a:r>
              <a:rPr lang="es-ES" sz="2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ENTREVISTAS EN PROFUNDIDAD A EXPERTOS</a:t>
            </a:r>
            <a:endParaRPr lang="es-EC" sz="2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graphicFrame>
        <p:nvGraphicFramePr>
          <p:cNvPr id="4" name="Diagrama 3">
            <a:extLst>
              <a:ext uri="{FF2B5EF4-FFF2-40B4-BE49-F238E27FC236}">
                <a16:creationId xmlns:a16="http://schemas.microsoft.com/office/drawing/2014/main" id="{6944F45F-31CE-4194-817D-71433E2F2172}"/>
              </a:ext>
            </a:extLst>
          </p:cNvPr>
          <p:cNvGraphicFramePr/>
          <p:nvPr/>
        </p:nvGraphicFramePr>
        <p:xfrm>
          <a:off x="-540872" y="1928905"/>
          <a:ext cx="4861859"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a 4">
            <a:extLst>
              <a:ext uri="{FF2B5EF4-FFF2-40B4-BE49-F238E27FC236}">
                <a16:creationId xmlns:a16="http://schemas.microsoft.com/office/drawing/2014/main" id="{905E909E-9407-4B4F-95F6-BC1D30C502DD}"/>
              </a:ext>
            </a:extLst>
          </p:cNvPr>
          <p:cNvGraphicFramePr/>
          <p:nvPr/>
        </p:nvGraphicFramePr>
        <p:xfrm>
          <a:off x="3812990" y="1695822"/>
          <a:ext cx="5175622"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8">
            <a:extLst>
              <a:ext uri="{FF2B5EF4-FFF2-40B4-BE49-F238E27FC236}">
                <a16:creationId xmlns:a16="http://schemas.microsoft.com/office/drawing/2014/main" id="{AF0C2825-F1D2-4F4D-84F9-202C985770C1}"/>
              </a:ext>
            </a:extLst>
          </p:cNvPr>
          <p:cNvSpPr/>
          <p:nvPr/>
        </p:nvSpPr>
        <p:spPr>
          <a:xfrm>
            <a:off x="5498351" y="3624704"/>
            <a:ext cx="1970879" cy="461665"/>
          </a:xfrm>
          <a:prstGeom prst="rect">
            <a:avLst/>
          </a:prstGeom>
          <a:noFill/>
        </p:spPr>
        <p:txBody>
          <a:bodyPr wrap="square" rtlCol="0">
            <a:spAutoFit/>
          </a:bodyPr>
          <a:lstStyle/>
          <a:p>
            <a:pPr algn="ctr" defTabSz="685800" fontAlgn="base">
              <a:spcAft>
                <a:spcPct val="0"/>
              </a:spcAft>
            </a:pPr>
            <a:r>
              <a:rPr lang="es-EC" sz="24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Categorías</a:t>
            </a:r>
            <a:endParaRPr lang="en-US" sz="24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937859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5D39887-932F-4CD9-BF2E-C28AC5CE3A08}"/>
              </a:ext>
            </a:extLst>
          </p:cNvPr>
          <p:cNvSpPr>
            <a:spLocks noGrp="1"/>
          </p:cNvSpPr>
          <p:nvPr>
            <p:ph type="sldNum" sz="quarter" idx="12"/>
          </p:nvPr>
        </p:nvSpPr>
        <p:spPr/>
        <p:txBody>
          <a:bodyPr/>
          <a:lstStyle/>
          <a:p>
            <a:fld id="{B8E02949-4CF0-41F9-868E-9DB81E933003}" type="slidenum">
              <a:rPr lang="es-EC" smtClean="0"/>
              <a:pPr/>
              <a:t>44</a:t>
            </a:fld>
            <a:endParaRPr lang="es-EC"/>
          </a:p>
        </p:txBody>
      </p:sp>
      <p:sp>
        <p:nvSpPr>
          <p:cNvPr id="3" name="Rectángulo 2">
            <a:extLst>
              <a:ext uri="{FF2B5EF4-FFF2-40B4-BE49-F238E27FC236}">
                <a16:creationId xmlns:a16="http://schemas.microsoft.com/office/drawing/2014/main" id="{D9874D4D-233E-47F0-8E55-6375E17259C3}"/>
              </a:ext>
            </a:extLst>
          </p:cNvPr>
          <p:cNvSpPr/>
          <p:nvPr/>
        </p:nvSpPr>
        <p:spPr>
          <a:xfrm>
            <a:off x="1987173" y="1158504"/>
            <a:ext cx="5767291" cy="461665"/>
          </a:xfrm>
          <a:prstGeom prst="rect">
            <a:avLst/>
          </a:prstGeom>
          <a:solidFill>
            <a:schemeClr val="accent1"/>
          </a:solidFill>
        </p:spPr>
        <p:txBody>
          <a:bodyPr wrap="square">
            <a:spAutoFit/>
          </a:bodyPr>
          <a:lstStyle/>
          <a:p>
            <a:pPr lvl="0" algn="ctr" defTabSz="685800" fontAlgn="base">
              <a:spcAft>
                <a:spcPct val="0"/>
              </a:spcAft>
            </a:pPr>
            <a:r>
              <a:rPr lang="es-ES" sz="24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RESULTADOS DE LAS ENTREVISTAS</a:t>
            </a:r>
            <a:endParaRPr lang="es-EC" sz="24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4" name="Imagen 3">
            <a:extLst>
              <a:ext uri="{FF2B5EF4-FFF2-40B4-BE49-F238E27FC236}">
                <a16:creationId xmlns:a16="http://schemas.microsoft.com/office/drawing/2014/main" id="{DDC7FA12-FDD7-4919-818E-E230827FE2A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9412" y="1541934"/>
            <a:ext cx="1606176" cy="1606176"/>
          </a:xfrm>
          <a:prstGeom prst="rect">
            <a:avLst/>
          </a:prstGeom>
        </p:spPr>
      </p:pic>
      <p:pic>
        <p:nvPicPr>
          <p:cNvPr id="5" name="Imagen 4">
            <a:extLst>
              <a:ext uri="{FF2B5EF4-FFF2-40B4-BE49-F238E27FC236}">
                <a16:creationId xmlns:a16="http://schemas.microsoft.com/office/drawing/2014/main" id="{1A5F0043-C58D-47F0-B23A-7AD431F4DD93}"/>
              </a:ext>
            </a:extLst>
          </p:cNvPr>
          <p:cNvPicPr>
            <a:picLocks noChangeAspect="1"/>
          </p:cNvPicPr>
          <p:nvPr/>
        </p:nvPicPr>
        <p:blipFill>
          <a:blip r:embed="rId4"/>
          <a:stretch>
            <a:fillRect/>
          </a:stretch>
        </p:blipFill>
        <p:spPr>
          <a:xfrm>
            <a:off x="149412" y="3328617"/>
            <a:ext cx="1606176" cy="1606176"/>
          </a:xfrm>
          <a:prstGeom prst="rect">
            <a:avLst/>
          </a:prstGeom>
        </p:spPr>
      </p:pic>
      <p:pic>
        <p:nvPicPr>
          <p:cNvPr id="6" name="Imagen 5">
            <a:extLst>
              <a:ext uri="{FF2B5EF4-FFF2-40B4-BE49-F238E27FC236}">
                <a16:creationId xmlns:a16="http://schemas.microsoft.com/office/drawing/2014/main" id="{A841FFF2-E4FD-4605-A544-A2BB45F35A5E}"/>
              </a:ext>
            </a:extLst>
          </p:cNvPr>
          <p:cNvPicPr>
            <a:picLocks noChangeAspect="1"/>
          </p:cNvPicPr>
          <p:nvPr/>
        </p:nvPicPr>
        <p:blipFill>
          <a:blip r:embed="rId5"/>
          <a:stretch>
            <a:fillRect/>
          </a:stretch>
        </p:blipFill>
        <p:spPr>
          <a:xfrm>
            <a:off x="149412" y="5115301"/>
            <a:ext cx="1606176" cy="1606176"/>
          </a:xfrm>
          <a:prstGeom prst="rect">
            <a:avLst/>
          </a:prstGeom>
        </p:spPr>
      </p:pic>
      <p:sp>
        <p:nvSpPr>
          <p:cNvPr id="7" name="Rectángulo 6">
            <a:extLst>
              <a:ext uri="{FF2B5EF4-FFF2-40B4-BE49-F238E27FC236}">
                <a16:creationId xmlns:a16="http://schemas.microsoft.com/office/drawing/2014/main" id="{1AAC7132-0565-4F27-89A5-D90CDA984429}"/>
              </a:ext>
            </a:extLst>
          </p:cNvPr>
          <p:cNvSpPr/>
          <p:nvPr/>
        </p:nvSpPr>
        <p:spPr>
          <a:xfrm>
            <a:off x="1987173" y="1883357"/>
            <a:ext cx="6361953" cy="923330"/>
          </a:xfrm>
          <a:prstGeom prst="rect">
            <a:avLst/>
          </a:prstGeom>
          <a:noFill/>
        </p:spPr>
        <p:txBody>
          <a:bodyPr wrap="square" rtlCol="0">
            <a:spAutoFit/>
          </a:bodyPr>
          <a:lstStyle/>
          <a:p>
            <a:pPr algn="just"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Existen zonas marítimas que se determinan en función del conocimiento de los expertos o por información de inteligencia.</a:t>
            </a:r>
            <a:endParaRPr lang="es-ES_tradnl"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8" name="Rectángulo 7">
            <a:extLst>
              <a:ext uri="{FF2B5EF4-FFF2-40B4-BE49-F238E27FC236}">
                <a16:creationId xmlns:a16="http://schemas.microsoft.com/office/drawing/2014/main" id="{9BD31A2D-A41B-4826-9C3B-73942253D02A}"/>
              </a:ext>
            </a:extLst>
          </p:cNvPr>
          <p:cNvSpPr/>
          <p:nvPr/>
        </p:nvSpPr>
        <p:spPr>
          <a:xfrm>
            <a:off x="1987173" y="3531540"/>
            <a:ext cx="6361953" cy="1200329"/>
          </a:xfrm>
          <a:prstGeom prst="rect">
            <a:avLst/>
          </a:prstGeom>
          <a:noFill/>
        </p:spPr>
        <p:txBody>
          <a:bodyPr wrap="square" rtlCol="0">
            <a:spAutoFit/>
          </a:bodyPr>
          <a:lstStyle/>
          <a:p>
            <a:pPr algn="just"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El establecimiento de zonas marítimas espacio-temporales en función de los intereses marítimos, ayudaría significativamente a la toma de decisiones en todos los niveles de dirección y planificación.</a:t>
            </a:r>
            <a:endParaRPr lang="es-ES_tradnl"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9" name="Rectángulo 8">
            <a:extLst>
              <a:ext uri="{FF2B5EF4-FFF2-40B4-BE49-F238E27FC236}">
                <a16:creationId xmlns:a16="http://schemas.microsoft.com/office/drawing/2014/main" id="{60DB99F9-182E-4BDE-A219-F352C0102529}"/>
              </a:ext>
            </a:extLst>
          </p:cNvPr>
          <p:cNvSpPr/>
          <p:nvPr/>
        </p:nvSpPr>
        <p:spPr>
          <a:xfrm>
            <a:off x="1987173" y="5318224"/>
            <a:ext cx="6361953" cy="1200329"/>
          </a:xfrm>
          <a:prstGeom prst="rect">
            <a:avLst/>
          </a:prstGeom>
          <a:noFill/>
        </p:spPr>
        <p:txBody>
          <a:bodyPr wrap="square" rtlCol="0">
            <a:spAutoFit/>
          </a:bodyPr>
          <a:lstStyle/>
          <a:p>
            <a:pPr algn="just"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La identificación de la relación existente entre las zonas marítimas y las actividades que realiza la Armada del Ecuador para contribuir al pleno ejercicio del Mar de Interés del Ecuador.</a:t>
            </a:r>
            <a:endParaRPr lang="es-ES_tradnl"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custDataLst>
      <p:tags r:id="rId1"/>
    </p:custDataLst>
    <p:extLst>
      <p:ext uri="{BB962C8B-B14F-4D97-AF65-F5344CB8AC3E}">
        <p14:creationId xmlns:p14="http://schemas.microsoft.com/office/powerpoint/2010/main" val="426771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5625BE1-5FC4-4CC7-B877-7527AE445708}"/>
              </a:ext>
            </a:extLst>
          </p:cNvPr>
          <p:cNvSpPr>
            <a:spLocks noGrp="1"/>
          </p:cNvSpPr>
          <p:nvPr>
            <p:ph type="sldNum" sz="quarter" idx="12"/>
          </p:nvPr>
        </p:nvSpPr>
        <p:spPr/>
        <p:txBody>
          <a:bodyPr/>
          <a:lstStyle/>
          <a:p>
            <a:fld id="{B8E02949-4CF0-41F9-868E-9DB81E933003}" type="slidenum">
              <a:rPr lang="es-EC" smtClean="0"/>
              <a:pPr/>
              <a:t>45</a:t>
            </a:fld>
            <a:endParaRPr lang="es-EC"/>
          </a:p>
        </p:txBody>
      </p:sp>
      <p:sp>
        <p:nvSpPr>
          <p:cNvPr id="3" name="Rectángulo 2">
            <a:extLst>
              <a:ext uri="{FF2B5EF4-FFF2-40B4-BE49-F238E27FC236}">
                <a16:creationId xmlns:a16="http://schemas.microsoft.com/office/drawing/2014/main" id="{A38760CB-8632-43E7-926C-4B9058193781}"/>
              </a:ext>
            </a:extLst>
          </p:cNvPr>
          <p:cNvSpPr/>
          <p:nvPr/>
        </p:nvSpPr>
        <p:spPr>
          <a:xfrm>
            <a:off x="34443" y="969997"/>
            <a:ext cx="5589743" cy="338554"/>
          </a:xfrm>
          <a:prstGeom prst="rect">
            <a:avLst/>
          </a:prstGeom>
          <a:solidFill>
            <a:schemeClr val="accent1"/>
          </a:solidFill>
        </p:spPr>
        <p:txBody>
          <a:bodyPr wrap="square">
            <a:spAutoFit/>
          </a:bodyPr>
          <a:lstStyle/>
          <a:p>
            <a:pPr lvl="0" algn="ctr" defTabSz="685800" fontAlgn="base">
              <a:spcAft>
                <a:spcPct val="0"/>
              </a:spcAft>
            </a:pPr>
            <a:r>
              <a:rPr lang="es-ES"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DETERMINACIÓN DE ZONAS MARÍTIMAS DE INTERÉS</a:t>
            </a:r>
            <a:endParaRPr lang="es-EC" sz="2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 name="Rectángulo 3">
            <a:extLst>
              <a:ext uri="{FF2B5EF4-FFF2-40B4-BE49-F238E27FC236}">
                <a16:creationId xmlns:a16="http://schemas.microsoft.com/office/drawing/2014/main" id="{E6859A3E-5CE4-44B3-8669-EB1E187F40B9}"/>
              </a:ext>
            </a:extLst>
          </p:cNvPr>
          <p:cNvSpPr/>
          <p:nvPr/>
        </p:nvSpPr>
        <p:spPr>
          <a:xfrm>
            <a:off x="804209" y="2008677"/>
            <a:ext cx="1619624" cy="923330"/>
          </a:xfrm>
          <a:prstGeom prst="rect">
            <a:avLst/>
          </a:prstGeom>
          <a:noFill/>
        </p:spPr>
        <p:txBody>
          <a:bodyPr wrap="square" rtlCol="0">
            <a:spAutoFit/>
          </a:bodyPr>
          <a:lstStyle/>
          <a:p>
            <a:pPr algn="just"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34 Zonas Marítimas encontradas</a:t>
            </a:r>
            <a:endParaRPr lang="es-ES_tradnl"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5" name="Imagen 4">
            <a:extLst>
              <a:ext uri="{FF2B5EF4-FFF2-40B4-BE49-F238E27FC236}">
                <a16:creationId xmlns:a16="http://schemas.microsoft.com/office/drawing/2014/main" id="{066FEBEF-4D34-4730-AA94-880AA63B4046}"/>
              </a:ext>
            </a:extLst>
          </p:cNvPr>
          <p:cNvPicPr>
            <a:picLocks noChangeAspect="1"/>
          </p:cNvPicPr>
          <p:nvPr/>
        </p:nvPicPr>
        <p:blipFill rotWithShape="1">
          <a:blip r:embed="rId3"/>
          <a:srcRect b="19229"/>
          <a:stretch/>
        </p:blipFill>
        <p:spPr>
          <a:xfrm>
            <a:off x="3432739" y="1874274"/>
            <a:ext cx="2463426" cy="1162965"/>
          </a:xfrm>
          <a:prstGeom prst="rect">
            <a:avLst/>
          </a:prstGeom>
        </p:spPr>
      </p:pic>
      <p:sp>
        <p:nvSpPr>
          <p:cNvPr id="6" name="Flecha: a la derecha 5">
            <a:extLst>
              <a:ext uri="{FF2B5EF4-FFF2-40B4-BE49-F238E27FC236}">
                <a16:creationId xmlns:a16="http://schemas.microsoft.com/office/drawing/2014/main" id="{48472901-D933-4FD5-9AFE-DB3A9CBA18B6}"/>
              </a:ext>
            </a:extLst>
          </p:cNvPr>
          <p:cNvSpPr/>
          <p:nvPr/>
        </p:nvSpPr>
        <p:spPr>
          <a:xfrm>
            <a:off x="2660279" y="2331389"/>
            <a:ext cx="536014" cy="277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Imagen 6">
            <a:extLst>
              <a:ext uri="{FF2B5EF4-FFF2-40B4-BE49-F238E27FC236}">
                <a16:creationId xmlns:a16="http://schemas.microsoft.com/office/drawing/2014/main" id="{A3AF8767-6A6B-43EA-87B6-72A79EC11D3D}"/>
              </a:ext>
            </a:extLst>
          </p:cNvPr>
          <p:cNvPicPr>
            <a:picLocks noChangeAspect="1"/>
          </p:cNvPicPr>
          <p:nvPr/>
        </p:nvPicPr>
        <p:blipFill>
          <a:blip r:embed="rId4"/>
          <a:stretch>
            <a:fillRect/>
          </a:stretch>
        </p:blipFill>
        <p:spPr>
          <a:xfrm>
            <a:off x="3257233" y="3656408"/>
            <a:ext cx="2810331" cy="2621873"/>
          </a:xfrm>
          <a:prstGeom prst="rect">
            <a:avLst/>
          </a:prstGeom>
        </p:spPr>
      </p:pic>
      <p:sp>
        <p:nvSpPr>
          <p:cNvPr id="8" name="Flecha: a la derecha 7">
            <a:extLst>
              <a:ext uri="{FF2B5EF4-FFF2-40B4-BE49-F238E27FC236}">
                <a16:creationId xmlns:a16="http://schemas.microsoft.com/office/drawing/2014/main" id="{2EEC1194-A5A0-47DA-B0A7-FA8506BCE44A}"/>
              </a:ext>
            </a:extLst>
          </p:cNvPr>
          <p:cNvSpPr/>
          <p:nvPr/>
        </p:nvSpPr>
        <p:spPr>
          <a:xfrm>
            <a:off x="6192183" y="2316803"/>
            <a:ext cx="536014" cy="277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Imagen 8">
            <a:extLst>
              <a:ext uri="{FF2B5EF4-FFF2-40B4-BE49-F238E27FC236}">
                <a16:creationId xmlns:a16="http://schemas.microsoft.com/office/drawing/2014/main" id="{A736A83E-9621-4CC2-9EB8-2DF4B8C65D6E}"/>
              </a:ext>
            </a:extLst>
          </p:cNvPr>
          <p:cNvPicPr>
            <a:picLocks noChangeAspect="1"/>
          </p:cNvPicPr>
          <p:nvPr/>
        </p:nvPicPr>
        <p:blipFill rotWithShape="1">
          <a:blip r:embed="rId5"/>
          <a:srcRect l="14795" r="13999"/>
          <a:stretch/>
        </p:blipFill>
        <p:spPr>
          <a:xfrm>
            <a:off x="7063814" y="1979507"/>
            <a:ext cx="1207247" cy="952500"/>
          </a:xfrm>
          <a:prstGeom prst="rect">
            <a:avLst/>
          </a:prstGeom>
        </p:spPr>
      </p:pic>
      <p:sp>
        <p:nvSpPr>
          <p:cNvPr id="10" name="Elipse 9">
            <a:extLst>
              <a:ext uri="{FF2B5EF4-FFF2-40B4-BE49-F238E27FC236}">
                <a16:creationId xmlns:a16="http://schemas.microsoft.com/office/drawing/2014/main" id="{1074DC5C-6382-49EB-848E-BFF787138D65}"/>
              </a:ext>
            </a:extLst>
          </p:cNvPr>
          <p:cNvSpPr/>
          <p:nvPr/>
        </p:nvSpPr>
        <p:spPr>
          <a:xfrm>
            <a:off x="4470400" y="3656408"/>
            <a:ext cx="1792941" cy="1446306"/>
          </a:xfrm>
          <a:prstGeom prst="ellipse">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a:extLst>
              <a:ext uri="{FF2B5EF4-FFF2-40B4-BE49-F238E27FC236}">
                <a16:creationId xmlns:a16="http://schemas.microsoft.com/office/drawing/2014/main" id="{7AA31C45-9B18-45BF-8FEC-1DC13D51EC03}"/>
              </a:ext>
            </a:extLst>
          </p:cNvPr>
          <p:cNvSpPr/>
          <p:nvPr/>
        </p:nvSpPr>
        <p:spPr>
          <a:xfrm>
            <a:off x="6470919" y="3801627"/>
            <a:ext cx="1406069" cy="646331"/>
          </a:xfrm>
          <a:prstGeom prst="rect">
            <a:avLst/>
          </a:prstGeom>
          <a:noFill/>
        </p:spPr>
        <p:txBody>
          <a:bodyPr wrap="square" rtlCol="0">
            <a:spAutoFit/>
          </a:bodyPr>
          <a:lstStyle/>
          <a:p>
            <a:pPr algn="just"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Variables enlace</a:t>
            </a:r>
            <a:endParaRPr lang="es-ES_tradnl"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12" name="Imagen 11">
            <a:extLst>
              <a:ext uri="{FF2B5EF4-FFF2-40B4-BE49-F238E27FC236}">
                <a16:creationId xmlns:a16="http://schemas.microsoft.com/office/drawing/2014/main" id="{94EE5B16-E8A3-4467-B1E4-CB2C8F44954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672" y="1338294"/>
            <a:ext cx="8414712" cy="5171507"/>
          </a:xfrm>
          <a:prstGeom prst="rect">
            <a:avLst/>
          </a:prstGeom>
          <a:noFill/>
          <a:ln>
            <a:noFill/>
          </a:ln>
        </p:spPr>
      </p:pic>
      <p:sp>
        <p:nvSpPr>
          <p:cNvPr id="13" name="Elipse 12">
            <a:extLst>
              <a:ext uri="{FF2B5EF4-FFF2-40B4-BE49-F238E27FC236}">
                <a16:creationId xmlns:a16="http://schemas.microsoft.com/office/drawing/2014/main" id="{B5D8D4E4-7E77-49AC-B050-18D1EADFDF44}"/>
              </a:ext>
            </a:extLst>
          </p:cNvPr>
          <p:cNvSpPr/>
          <p:nvPr/>
        </p:nvSpPr>
        <p:spPr>
          <a:xfrm>
            <a:off x="4236911" y="1287513"/>
            <a:ext cx="4611362" cy="3018830"/>
          </a:xfrm>
          <a:prstGeom prst="ellipse">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ustDataLst>
      <p:tags r:id="rId1"/>
    </p:custDataLst>
    <p:extLst>
      <p:ext uri="{BB962C8B-B14F-4D97-AF65-F5344CB8AC3E}">
        <p14:creationId xmlns:p14="http://schemas.microsoft.com/office/powerpoint/2010/main" val="396580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E47AAF7-3CC5-4956-B3D9-A63960727499}"/>
              </a:ext>
            </a:extLst>
          </p:cNvPr>
          <p:cNvSpPr>
            <a:spLocks noGrp="1"/>
          </p:cNvSpPr>
          <p:nvPr>
            <p:ph type="sldNum" sz="quarter" idx="12"/>
          </p:nvPr>
        </p:nvSpPr>
        <p:spPr/>
        <p:txBody>
          <a:bodyPr/>
          <a:lstStyle/>
          <a:p>
            <a:fld id="{B8E02949-4CF0-41F9-868E-9DB81E933003}" type="slidenum">
              <a:rPr lang="es-EC" smtClean="0"/>
              <a:pPr/>
              <a:t>46</a:t>
            </a:fld>
            <a:endParaRPr lang="es-EC"/>
          </a:p>
        </p:txBody>
      </p:sp>
      <p:graphicFrame>
        <p:nvGraphicFramePr>
          <p:cNvPr id="3" name="Tabla 2">
            <a:extLst>
              <a:ext uri="{FF2B5EF4-FFF2-40B4-BE49-F238E27FC236}">
                <a16:creationId xmlns:a16="http://schemas.microsoft.com/office/drawing/2014/main" id="{93F4104E-90BD-41A9-87C0-5413A7E043F7}"/>
              </a:ext>
            </a:extLst>
          </p:cNvPr>
          <p:cNvGraphicFramePr>
            <a:graphicFrameLocks noGrp="1"/>
          </p:cNvGraphicFramePr>
          <p:nvPr/>
        </p:nvGraphicFramePr>
        <p:xfrm>
          <a:off x="576730" y="1464234"/>
          <a:ext cx="6508376" cy="4795635"/>
        </p:xfrm>
        <a:graphic>
          <a:graphicData uri="http://schemas.openxmlformats.org/drawingml/2006/table">
            <a:tbl>
              <a:tblPr firstRow="1" firstCol="1" bandRow="1"/>
              <a:tblGrid>
                <a:gridCol w="6508376">
                  <a:extLst>
                    <a:ext uri="{9D8B030D-6E8A-4147-A177-3AD203B41FA5}">
                      <a16:colId xmlns:a16="http://schemas.microsoft.com/office/drawing/2014/main" val="665831145"/>
                    </a:ext>
                  </a:extLst>
                </a:gridCol>
              </a:tblGrid>
              <a:tr h="636712">
                <a:tc>
                  <a:txBody>
                    <a:bodyPr/>
                    <a:lstStyle/>
                    <a:p>
                      <a:pPr algn="ctr">
                        <a:spcAft>
                          <a:spcPts val="0"/>
                        </a:spcAft>
                      </a:pPr>
                      <a:r>
                        <a:rPr lang="es-ES_tradnl" sz="24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Zona marítima de interés</a:t>
                      </a:r>
                      <a:endParaRPr lang="es-EC"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2384153364"/>
                  </a:ext>
                </a:extLst>
              </a:tr>
              <a:tr h="265297">
                <a:tc>
                  <a:txBody>
                    <a:bodyPr/>
                    <a:lstStyle/>
                    <a:p>
                      <a:pPr algn="just">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Zonas marítimas en función de la amenaza que perjudica al Estado</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703596409"/>
                  </a:ext>
                </a:extLst>
              </a:tr>
              <a:tr h="265297">
                <a:tc>
                  <a:txBody>
                    <a:bodyPr/>
                    <a:lstStyle/>
                    <a:p>
                      <a:pPr algn="just">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Zonas marítimas en función de los beneficios económicos para el Estado.</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368582974"/>
                  </a:ext>
                </a:extLst>
              </a:tr>
              <a:tr h="265297">
                <a:tc>
                  <a:txBody>
                    <a:bodyPr/>
                    <a:lstStyle/>
                    <a:p>
                      <a:pPr algn="just">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Zonas especiales y de seguridad fronterizas.</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432058021"/>
                  </a:ext>
                </a:extLst>
              </a:tr>
              <a:tr h="265297">
                <a:tc>
                  <a:txBody>
                    <a:bodyPr/>
                    <a:lstStyle/>
                    <a:p>
                      <a:pPr algn="just">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Área marítima de la CPPS.</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126902675"/>
                  </a:ext>
                </a:extLst>
              </a:tr>
              <a:tr h="265297">
                <a:tc>
                  <a:txBody>
                    <a:bodyPr/>
                    <a:lstStyle/>
                    <a:p>
                      <a:pPr algn="just">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Zonas marítimas en función de la pesca ilegal no declarada y no reglamentada (INDNR).</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456164151"/>
                  </a:ext>
                </a:extLst>
              </a:tr>
              <a:tr h="265297">
                <a:tc>
                  <a:txBody>
                    <a:bodyPr/>
                    <a:lstStyle/>
                    <a:p>
                      <a:pPr algn="just">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Zonas marítimas en función de los recursos vivos propios.</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065360147"/>
                  </a:ext>
                </a:extLst>
              </a:tr>
              <a:tr h="265297">
                <a:tc>
                  <a:txBody>
                    <a:bodyPr/>
                    <a:lstStyle/>
                    <a:p>
                      <a:pPr algn="just">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Zonas marítimas en función de la depredación de los recursos vivos.</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924096503"/>
                  </a:ext>
                </a:extLst>
              </a:tr>
              <a:tr h="265297">
                <a:tc>
                  <a:txBody>
                    <a:bodyPr/>
                    <a:lstStyle/>
                    <a:p>
                      <a:pPr algn="just">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Zonas marítimas en función de la amenaza a la extracción de recursos vivos propios.</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835897299"/>
                  </a:ext>
                </a:extLst>
              </a:tr>
              <a:tr h="530593">
                <a:tc>
                  <a:txBody>
                    <a:bodyPr/>
                    <a:lstStyle/>
                    <a:p>
                      <a:pPr algn="just">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Zona marina especialmente sensible, zona a evitar de Galápagos y Reserva Marina de Galápagos.</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419822126"/>
                  </a:ext>
                </a:extLst>
              </a:tr>
              <a:tr h="265297">
                <a:tc>
                  <a:txBody>
                    <a:bodyPr/>
                    <a:lstStyle/>
                    <a:p>
                      <a:pPr algn="just">
                        <a:spcAft>
                          <a:spcPts val="0"/>
                        </a:spcAft>
                      </a:pPr>
                      <a:r>
                        <a:rPr lang="es-ES_tradnl" sz="1600" dirty="0">
                          <a:effectLst/>
                          <a:latin typeface="Times New Roman" panose="02020603050405020304" pitchFamily="18" charset="0"/>
                          <a:ea typeface="Times New Roman" panose="02020603050405020304" pitchFamily="18" charset="0"/>
                          <a:cs typeface="Times New Roman" panose="02020603050405020304" pitchFamily="18" charset="0"/>
                        </a:rPr>
                        <a:t>Zonas marítimas de CONVEMAR más allá de la Jurisdicción Nacional.</a:t>
                      </a:r>
                      <a:endParaRPr lang="es-EC"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283573626"/>
                  </a:ext>
                </a:extLst>
              </a:tr>
              <a:tr h="265297">
                <a:tc>
                  <a:txBody>
                    <a:bodyPr/>
                    <a:lstStyle/>
                    <a:p>
                      <a:pPr algn="just">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Zonas marítimas de pesca y acuacultura.</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1295308"/>
                  </a:ext>
                </a:extLst>
              </a:tr>
              <a:tr h="265297">
                <a:tc>
                  <a:txBody>
                    <a:bodyPr/>
                    <a:lstStyle/>
                    <a:p>
                      <a:pPr algn="just">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Zona marítima de responsabilidad SAR.</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86652226"/>
                  </a:ext>
                </a:extLst>
              </a:tr>
              <a:tr h="265297">
                <a:tc>
                  <a:txBody>
                    <a:bodyPr/>
                    <a:lstStyle/>
                    <a:p>
                      <a:pPr algn="just">
                        <a:spcAft>
                          <a:spcPts val="0"/>
                        </a:spcAft>
                      </a:pPr>
                      <a:r>
                        <a:rPr lang="es-ES_tradnl" sz="1600" dirty="0">
                          <a:effectLst/>
                          <a:latin typeface="Times New Roman" panose="02020603050405020304" pitchFamily="18" charset="0"/>
                          <a:ea typeface="Times New Roman" panose="02020603050405020304" pitchFamily="18" charset="0"/>
                          <a:cs typeface="Times New Roman" panose="02020603050405020304" pitchFamily="18" charset="0"/>
                        </a:rPr>
                        <a:t>Foros y organizaciones de ámbito marítimo.</a:t>
                      </a:r>
                      <a:endParaRPr lang="es-EC"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054381284"/>
                  </a:ext>
                </a:extLst>
              </a:tr>
            </a:tbl>
          </a:graphicData>
        </a:graphic>
      </p:graphicFrame>
      <p:graphicFrame>
        <p:nvGraphicFramePr>
          <p:cNvPr id="4" name="Tabla 3">
            <a:extLst>
              <a:ext uri="{FF2B5EF4-FFF2-40B4-BE49-F238E27FC236}">
                <a16:creationId xmlns:a16="http://schemas.microsoft.com/office/drawing/2014/main" id="{F49EF9C0-F674-4521-A174-EFDC3D6E49EF}"/>
              </a:ext>
            </a:extLst>
          </p:cNvPr>
          <p:cNvGraphicFramePr>
            <a:graphicFrameLocks noGrp="1"/>
          </p:cNvGraphicFramePr>
          <p:nvPr/>
        </p:nvGraphicFramePr>
        <p:xfrm>
          <a:off x="7216589" y="1443262"/>
          <a:ext cx="1398494" cy="4812907"/>
        </p:xfrm>
        <a:graphic>
          <a:graphicData uri="http://schemas.openxmlformats.org/drawingml/2006/table">
            <a:tbl>
              <a:tblPr firstRow="1" firstCol="1" bandRow="1"/>
              <a:tblGrid>
                <a:gridCol w="1398494">
                  <a:extLst>
                    <a:ext uri="{9D8B030D-6E8A-4147-A177-3AD203B41FA5}">
                      <a16:colId xmlns:a16="http://schemas.microsoft.com/office/drawing/2014/main" val="721254366"/>
                    </a:ext>
                  </a:extLst>
                </a:gridCol>
              </a:tblGrid>
              <a:tr h="660456">
                <a:tc>
                  <a:txBody>
                    <a:bodyPr/>
                    <a:lstStyle/>
                    <a:p>
                      <a:pPr algn="ctr">
                        <a:spcAft>
                          <a:spcPts val="0"/>
                        </a:spcAft>
                      </a:pPr>
                      <a:r>
                        <a:rPr lang="es-ES_tradnl" sz="24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Amenaza</a:t>
                      </a:r>
                      <a:endParaRPr lang="es-EC"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2384153364"/>
                  </a:ext>
                </a:extLst>
              </a:tr>
              <a:tr h="292417">
                <a:tc>
                  <a:txBody>
                    <a:bodyPr/>
                    <a:lstStyle/>
                    <a:p>
                      <a:pPr algn="ctr">
                        <a:spcAft>
                          <a:spcPts val="0"/>
                        </a:spcAft>
                      </a:pPr>
                      <a:r>
                        <a:rPr lang="es-ES_tradnl" sz="1600" dirty="0">
                          <a:effectLst/>
                          <a:latin typeface="Times New Roman" panose="02020603050405020304" pitchFamily="18" charset="0"/>
                          <a:ea typeface="Times New Roman" panose="02020603050405020304" pitchFamily="18" charset="0"/>
                          <a:cs typeface="Times New Roman" panose="02020603050405020304" pitchFamily="18" charset="0"/>
                        </a:rPr>
                        <a:t>SI</a:t>
                      </a:r>
                      <a:endParaRPr lang="es-EC"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703596409"/>
                  </a:ext>
                </a:extLst>
              </a:tr>
              <a:tr h="281324">
                <a:tc>
                  <a:txBody>
                    <a:bodyPr/>
                    <a:lstStyle/>
                    <a:p>
                      <a:pPr algn="ctr">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368582974"/>
                  </a:ext>
                </a:extLst>
              </a:tr>
              <a:tr h="251012">
                <a:tc>
                  <a:txBody>
                    <a:bodyPr/>
                    <a:lstStyle/>
                    <a:p>
                      <a:pPr algn="ctr">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SI</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432058021"/>
                  </a:ext>
                </a:extLst>
              </a:tr>
              <a:tr h="251012">
                <a:tc>
                  <a:txBody>
                    <a:bodyPr/>
                    <a:lstStyle/>
                    <a:p>
                      <a:pPr algn="ctr">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126902675"/>
                  </a:ext>
                </a:extLst>
              </a:tr>
              <a:tr h="496047">
                <a:tc>
                  <a:txBody>
                    <a:bodyPr/>
                    <a:lstStyle/>
                    <a:p>
                      <a:pPr algn="ctr">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SI</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456164151"/>
                  </a:ext>
                </a:extLst>
              </a:tr>
              <a:tr h="292417">
                <a:tc>
                  <a:txBody>
                    <a:bodyPr/>
                    <a:lstStyle/>
                    <a:p>
                      <a:pPr algn="ctr">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065360147"/>
                  </a:ext>
                </a:extLst>
              </a:tr>
              <a:tr h="245465">
                <a:tc>
                  <a:txBody>
                    <a:bodyPr/>
                    <a:lstStyle/>
                    <a:p>
                      <a:pPr algn="ctr">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SI</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924096503"/>
                  </a:ext>
                </a:extLst>
              </a:tr>
              <a:tr h="472142">
                <a:tc>
                  <a:txBody>
                    <a:bodyPr/>
                    <a:lstStyle/>
                    <a:p>
                      <a:pPr algn="ctr">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SI</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835897299"/>
                  </a:ext>
                </a:extLst>
              </a:tr>
              <a:tr h="549835">
                <a:tc>
                  <a:txBody>
                    <a:bodyPr/>
                    <a:lstStyle/>
                    <a:p>
                      <a:pPr algn="ctr">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419822126"/>
                  </a:ext>
                </a:extLst>
              </a:tr>
              <a:tr h="268941">
                <a:tc>
                  <a:txBody>
                    <a:bodyPr/>
                    <a:lstStyle/>
                    <a:p>
                      <a:pPr algn="ctr">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283573626"/>
                  </a:ext>
                </a:extLst>
              </a:tr>
              <a:tr h="239059">
                <a:tc>
                  <a:txBody>
                    <a:bodyPr/>
                    <a:lstStyle/>
                    <a:p>
                      <a:pPr algn="ctr">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1295308"/>
                  </a:ext>
                </a:extLst>
              </a:tr>
              <a:tr h="264159">
                <a:tc>
                  <a:txBody>
                    <a:bodyPr/>
                    <a:lstStyle/>
                    <a:p>
                      <a:pPr algn="ctr">
                        <a:spcAft>
                          <a:spcPts val="0"/>
                        </a:spcAft>
                      </a:pPr>
                      <a:r>
                        <a:rPr lang="es-ES_tradnl" sz="1600" dirty="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86652226"/>
                  </a:ext>
                </a:extLst>
              </a:tr>
              <a:tr h="221130">
                <a:tc>
                  <a:txBody>
                    <a:bodyPr/>
                    <a:lstStyle/>
                    <a:p>
                      <a:pPr algn="ctr">
                        <a:spcAft>
                          <a:spcPts val="0"/>
                        </a:spcAft>
                      </a:pPr>
                      <a:r>
                        <a:rPr lang="es-ES_tradnl" sz="1600" dirty="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054381284"/>
                  </a:ext>
                </a:extLst>
              </a:tr>
            </a:tbl>
          </a:graphicData>
        </a:graphic>
      </p:graphicFrame>
      <p:sp>
        <p:nvSpPr>
          <p:cNvPr id="5" name="Rectángulo 4">
            <a:extLst>
              <a:ext uri="{FF2B5EF4-FFF2-40B4-BE49-F238E27FC236}">
                <a16:creationId xmlns:a16="http://schemas.microsoft.com/office/drawing/2014/main" id="{6D32A0CC-7D01-4497-9859-E258A3A26735}"/>
              </a:ext>
            </a:extLst>
          </p:cNvPr>
          <p:cNvSpPr/>
          <p:nvPr/>
        </p:nvSpPr>
        <p:spPr>
          <a:xfrm>
            <a:off x="576730" y="993741"/>
            <a:ext cx="4467555" cy="369332"/>
          </a:xfrm>
          <a:prstGeom prst="rect">
            <a:avLst/>
          </a:prstGeom>
          <a:solidFill>
            <a:schemeClr val="accent1"/>
          </a:solidFill>
        </p:spPr>
        <p:txBody>
          <a:bodyPr wrap="square">
            <a:spAutoFit/>
          </a:bodyPr>
          <a:lstStyle/>
          <a:p>
            <a:pPr lvl="0" algn="ctr" defTabSz="685800" fontAlgn="base">
              <a:spcAft>
                <a:spcPct val="0"/>
              </a:spcAft>
            </a:pPr>
            <a:r>
              <a:rPr lang="es-ES"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DETERMINACIÓN DE ZONAS GRISES</a:t>
            </a:r>
            <a:endParaRPr lang="es-EC"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6" name="Rectángulo 5">
            <a:extLst>
              <a:ext uri="{FF2B5EF4-FFF2-40B4-BE49-F238E27FC236}">
                <a16:creationId xmlns:a16="http://schemas.microsoft.com/office/drawing/2014/main" id="{C66DE01C-3794-40FC-A13F-89C8EF7240D7}"/>
              </a:ext>
            </a:extLst>
          </p:cNvPr>
          <p:cNvSpPr/>
          <p:nvPr/>
        </p:nvSpPr>
        <p:spPr>
          <a:xfrm>
            <a:off x="1320800" y="2510887"/>
            <a:ext cx="6167718" cy="2677656"/>
          </a:xfrm>
          <a:prstGeom prst="rect">
            <a:avLst/>
          </a:prstGeom>
          <a:solidFill>
            <a:schemeClr val="bg1"/>
          </a:solidFill>
          <a:ln w="76200">
            <a:solidFill>
              <a:schemeClr val="tx1"/>
            </a:solidFill>
          </a:ln>
        </p:spPr>
        <p:txBody>
          <a:bodyPr wrap="square" rtlCol="0">
            <a:spAutoFit/>
          </a:bodyPr>
          <a:lstStyle/>
          <a:p>
            <a:pPr algn="just" defTabSz="685800" fontAlgn="base">
              <a:spcAft>
                <a:spcPct val="0"/>
              </a:spcAft>
            </a:pPr>
            <a:r>
              <a:rPr lang="es-EC" sz="24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Se determina que, con la evaluación llevada a cabo, en la actualidad el Mar de Interés del Ecuador tiene 12 Zonas Marítimas de Interés, de las cuales a cinco se las puede catalogar como Zonas Grises, ya que de una u otra manera en ellas existen amenazas.</a:t>
            </a:r>
          </a:p>
        </p:txBody>
      </p:sp>
    </p:spTree>
    <p:custDataLst>
      <p:tags r:id="rId1"/>
    </p:custDataLst>
    <p:extLst>
      <p:ext uri="{BB962C8B-B14F-4D97-AF65-F5344CB8AC3E}">
        <p14:creationId xmlns:p14="http://schemas.microsoft.com/office/powerpoint/2010/main" val="384218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A453EDC-E2DB-4F11-BD8C-F3EB34BCC918}"/>
              </a:ext>
            </a:extLst>
          </p:cNvPr>
          <p:cNvSpPr>
            <a:spLocks noGrp="1"/>
          </p:cNvSpPr>
          <p:nvPr>
            <p:ph type="sldNum" sz="quarter" idx="12"/>
          </p:nvPr>
        </p:nvSpPr>
        <p:spPr>
          <a:xfrm>
            <a:off x="6941671" y="6434046"/>
            <a:ext cx="2133600" cy="365125"/>
          </a:xfrm>
        </p:spPr>
        <p:txBody>
          <a:bodyPr/>
          <a:lstStyle/>
          <a:p>
            <a:fld id="{B8E02949-4CF0-41F9-868E-9DB81E933003}" type="slidenum">
              <a:rPr lang="es-EC" smtClean="0"/>
              <a:pPr/>
              <a:t>47</a:t>
            </a:fld>
            <a:endParaRPr lang="es-EC"/>
          </a:p>
        </p:txBody>
      </p:sp>
      <p:graphicFrame>
        <p:nvGraphicFramePr>
          <p:cNvPr id="3" name="Tabla 2">
            <a:extLst>
              <a:ext uri="{FF2B5EF4-FFF2-40B4-BE49-F238E27FC236}">
                <a16:creationId xmlns:a16="http://schemas.microsoft.com/office/drawing/2014/main" id="{5F8740CC-0B62-490F-BF0C-2A9627F2B7B5}"/>
              </a:ext>
            </a:extLst>
          </p:cNvPr>
          <p:cNvGraphicFramePr>
            <a:graphicFrameLocks noGrp="1"/>
          </p:cNvGraphicFramePr>
          <p:nvPr/>
        </p:nvGraphicFramePr>
        <p:xfrm>
          <a:off x="404906" y="1705205"/>
          <a:ext cx="8334188" cy="4474528"/>
        </p:xfrm>
        <a:graphic>
          <a:graphicData uri="http://schemas.openxmlformats.org/drawingml/2006/table">
            <a:tbl>
              <a:tblPr firstRow="1" firstCol="1" bandRow="1"/>
              <a:tblGrid>
                <a:gridCol w="1246094">
                  <a:extLst>
                    <a:ext uri="{9D8B030D-6E8A-4147-A177-3AD203B41FA5}">
                      <a16:colId xmlns:a16="http://schemas.microsoft.com/office/drawing/2014/main" val="4098616096"/>
                    </a:ext>
                  </a:extLst>
                </a:gridCol>
                <a:gridCol w="2169459">
                  <a:extLst>
                    <a:ext uri="{9D8B030D-6E8A-4147-A177-3AD203B41FA5}">
                      <a16:colId xmlns:a16="http://schemas.microsoft.com/office/drawing/2014/main" val="3429718903"/>
                    </a:ext>
                  </a:extLst>
                </a:gridCol>
                <a:gridCol w="2575859">
                  <a:extLst>
                    <a:ext uri="{9D8B030D-6E8A-4147-A177-3AD203B41FA5}">
                      <a16:colId xmlns:a16="http://schemas.microsoft.com/office/drawing/2014/main" val="748328937"/>
                    </a:ext>
                  </a:extLst>
                </a:gridCol>
                <a:gridCol w="2342776">
                  <a:extLst>
                    <a:ext uri="{9D8B030D-6E8A-4147-A177-3AD203B41FA5}">
                      <a16:colId xmlns:a16="http://schemas.microsoft.com/office/drawing/2014/main" val="1715221571"/>
                    </a:ext>
                  </a:extLst>
                </a:gridCol>
              </a:tblGrid>
              <a:tr h="161905">
                <a:tc>
                  <a:txBody>
                    <a:bodyPr/>
                    <a:lstStyle/>
                    <a:p>
                      <a:pPr algn="ctr">
                        <a:spcAft>
                          <a:spcPts val="0"/>
                        </a:spcAft>
                      </a:pPr>
                      <a:r>
                        <a:rPr lang="es-ES_tradnl" sz="16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Zona Marítima de Interés</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0714" marR="60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a:spcAft>
                          <a:spcPts val="0"/>
                        </a:spcAft>
                      </a:pPr>
                      <a:r>
                        <a:rPr lang="es-ES_tradnl" sz="16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Acción de la Armada del Ecuador</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0714" marR="60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a:spcAft>
                          <a:spcPts val="0"/>
                        </a:spcAft>
                      </a:pPr>
                      <a:r>
                        <a:rPr lang="es-ES_tradnl" sz="16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Medida de Efectividad</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0714" marR="60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a:spcAft>
                          <a:spcPts val="0"/>
                        </a:spcAft>
                      </a:pPr>
                      <a:r>
                        <a:rPr lang="es-ES_tradnl" sz="16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Incidencia</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0714" marR="60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373893833"/>
                  </a:ext>
                </a:extLst>
              </a:tr>
              <a:tr h="972781">
                <a:tc rowSpan="2">
                  <a:txBody>
                    <a:bodyPr/>
                    <a:lstStyle/>
                    <a:p>
                      <a:pPr algn="just">
                        <a:spcAft>
                          <a:spcPts val="0"/>
                        </a:spcAft>
                      </a:pPr>
                      <a:r>
                        <a:rPr lang="es-ES_tradnl" sz="14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Zonas marítimas en función de los beneficios económicos para el Estado.</a:t>
                      </a:r>
                      <a:endParaRPr lang="es-EC"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0714" marR="607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just">
                        <a:spcAft>
                          <a:spcPts val="0"/>
                        </a:spcAft>
                      </a:pPr>
                      <a:r>
                        <a:rPr lang="es-ES_tradnl" sz="1600" dirty="0">
                          <a:effectLst/>
                          <a:latin typeface="Times New Roman" panose="02020603050405020304" pitchFamily="18" charset="0"/>
                          <a:ea typeface="Times New Roman" panose="02020603050405020304" pitchFamily="18" charset="0"/>
                          <a:cs typeface="Times New Roman" panose="02020603050405020304" pitchFamily="18" charset="0"/>
                        </a:rPr>
                        <a:t>Defender, brindar seguridad, proteger y controlar las actividades, recursos e infraestructura marítima en los espacios marítimos jurisdiccionales y no jurisdiccionales de interés nacional.</a:t>
                      </a:r>
                      <a:endParaRPr lang="es-EC"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0714" marR="60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just">
                        <a:lnSpc>
                          <a:spcPct val="107000"/>
                        </a:lnSpc>
                        <a:spcAft>
                          <a:spcPts val="0"/>
                        </a:spcAft>
                      </a:pPr>
                      <a:r>
                        <a:rPr lang="es-ES" sz="1600">
                          <a:effectLst/>
                          <a:latin typeface="Times New Roman" panose="02020603050405020304" pitchFamily="18" charset="0"/>
                          <a:ea typeface="Calibri" panose="020F0502020204030204" pitchFamily="34" charset="0"/>
                          <a:cs typeface="Times New Roman" panose="02020603050405020304" pitchFamily="18" charset="0"/>
                        </a:rPr>
                        <a:t>Nivel de presencia y persistencia de al menos el 80% de efectividad.</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S" sz="1600">
                          <a:effectLst/>
                          <a:latin typeface="Times New Roman" panose="02020603050405020304" pitchFamily="18" charset="0"/>
                          <a:ea typeface="Calibri" panose="020F0502020204030204" pitchFamily="34" charset="0"/>
                          <a:cs typeface="Times New Roman" panose="02020603050405020304" pitchFamily="18" charset="0"/>
                        </a:rPr>
                        <a:t>Al menos 8 horas diarias de EAM.</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ES" sz="1600">
                          <a:effectLst/>
                          <a:latin typeface="Times New Roman" panose="02020603050405020304" pitchFamily="18" charset="0"/>
                          <a:ea typeface="Times New Roman" panose="02020603050405020304" pitchFamily="18" charset="0"/>
                          <a:cs typeface="Times New Roman" panose="02020603050405020304" pitchFamily="18" charset="0"/>
                        </a:rPr>
                        <a:t>Al menos el 80% de las unidades y establecimientos navales deberán estar calificados listos para el cumplimiento de sus roles.</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0714" marR="60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just">
                        <a:spcAft>
                          <a:spcPts val="0"/>
                        </a:spcAft>
                      </a:pPr>
                      <a:r>
                        <a:rPr lang="es-ES_tradnl" sz="1600">
                          <a:effectLst/>
                          <a:latin typeface="Times New Roman" panose="02020603050405020304" pitchFamily="18" charset="0"/>
                          <a:ea typeface="Times New Roman" panose="02020603050405020304" pitchFamily="18" charset="0"/>
                          <a:cs typeface="Times New Roman" panose="02020603050405020304" pitchFamily="18" charset="0"/>
                        </a:rPr>
                        <a:t>Conocer específicamente donde y cuando actuar incide directamente en el eficiente y efectivo empleo de los medios.</a:t>
                      </a:r>
                      <a:endParaRPr lang="es-EC"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0714" marR="60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3634112335"/>
                  </a:ext>
                </a:extLst>
              </a:tr>
              <a:tr h="674605">
                <a:tc vMerge="1">
                  <a:txBody>
                    <a:bodyPr/>
                    <a:lstStyle/>
                    <a:p>
                      <a:endParaRPr lang="es-EC"/>
                    </a:p>
                  </a:txBody>
                  <a:tcPr/>
                </a:tc>
                <a:tc>
                  <a:txBody>
                    <a:bodyPr/>
                    <a:lstStyle/>
                    <a:p>
                      <a:pPr algn="just">
                        <a:spcAft>
                          <a:spcPts val="0"/>
                        </a:spcAft>
                      </a:pPr>
                      <a:r>
                        <a:rPr lang="es-ES_tradnl" sz="1600" dirty="0">
                          <a:effectLst/>
                          <a:latin typeface="Times New Roman" panose="02020603050405020304" pitchFamily="18" charset="0"/>
                          <a:ea typeface="Times New Roman" panose="02020603050405020304" pitchFamily="18" charset="0"/>
                          <a:cs typeface="Times New Roman" panose="02020603050405020304" pitchFamily="18" charset="0"/>
                        </a:rPr>
                        <a:t>Ejercer el control de los espacios acuáticos, suelo, subsuelo y lecho marino, de los espacios acuáticos nacionales.</a:t>
                      </a:r>
                      <a:endParaRPr lang="es-EC"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0714" marR="60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just">
                        <a:spcAft>
                          <a:spcPts val="0"/>
                        </a:spcAft>
                      </a:pPr>
                      <a:r>
                        <a:rPr lang="es-ES_tradnl" sz="1600" dirty="0">
                          <a:effectLst/>
                          <a:latin typeface="Times New Roman" panose="02020603050405020304" pitchFamily="18" charset="0"/>
                          <a:ea typeface="Times New Roman" panose="02020603050405020304" pitchFamily="18" charset="0"/>
                          <a:cs typeface="Times New Roman" panose="02020603050405020304" pitchFamily="18" charset="0"/>
                        </a:rPr>
                        <a:t>Número de operaciones y % de cobertura de las zonas de interés.</a:t>
                      </a:r>
                      <a:endParaRPr lang="es-EC"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0714" marR="60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just">
                        <a:spcAft>
                          <a:spcPts val="0"/>
                        </a:spcAft>
                      </a:pPr>
                      <a:r>
                        <a:rPr lang="es-ES_tradnl" sz="1600" dirty="0">
                          <a:effectLst/>
                          <a:latin typeface="Times New Roman" panose="02020603050405020304" pitchFamily="18" charset="0"/>
                          <a:ea typeface="Times New Roman" panose="02020603050405020304" pitchFamily="18" charset="0"/>
                          <a:cs typeface="Times New Roman" panose="02020603050405020304" pitchFamily="18" charset="0"/>
                        </a:rPr>
                        <a:t>Conocer específicamente donde y cuando actuar aprovecha mejor el número de operaciones como el % de cobertura.</a:t>
                      </a:r>
                      <a:endParaRPr lang="es-EC"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0714" marR="60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3848518006"/>
                  </a:ext>
                </a:extLst>
              </a:tr>
            </a:tbl>
          </a:graphicData>
        </a:graphic>
      </p:graphicFrame>
      <p:sp>
        <p:nvSpPr>
          <p:cNvPr id="4" name="Rectángulo 3">
            <a:extLst>
              <a:ext uri="{FF2B5EF4-FFF2-40B4-BE49-F238E27FC236}">
                <a16:creationId xmlns:a16="http://schemas.microsoft.com/office/drawing/2014/main" id="{09280156-AB4A-48FD-8B70-E3BDF2AEDE28}"/>
              </a:ext>
            </a:extLst>
          </p:cNvPr>
          <p:cNvSpPr/>
          <p:nvPr/>
        </p:nvSpPr>
        <p:spPr>
          <a:xfrm>
            <a:off x="889129" y="1105138"/>
            <a:ext cx="7465731" cy="369332"/>
          </a:xfrm>
          <a:prstGeom prst="rect">
            <a:avLst/>
          </a:prstGeom>
          <a:solidFill>
            <a:schemeClr val="accent1"/>
          </a:solidFill>
        </p:spPr>
        <p:txBody>
          <a:bodyPr wrap="square">
            <a:spAutoFit/>
          </a:bodyPr>
          <a:lstStyle/>
          <a:p>
            <a:pPr lvl="0" algn="ctr" defTabSz="685800" fontAlgn="base">
              <a:spcAft>
                <a:spcPct val="0"/>
              </a:spcAft>
            </a:pPr>
            <a:r>
              <a:rPr lang="es-ES"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INCIDENCIA DEL EMPLEO DE ZONAS MARÍTIMAS DE INTERÉS</a:t>
            </a:r>
            <a:endParaRPr lang="es-EC"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901015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7684561-9E74-4EE9-941C-EFE670B81C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E02949-4CF0-41F9-868E-9DB81E933003}" type="slidenum">
              <a:rPr kumimoji="0" lang="es-EC"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s-EC"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6 CuadroTexto">
            <a:extLst>
              <a:ext uri="{FF2B5EF4-FFF2-40B4-BE49-F238E27FC236}">
                <a16:creationId xmlns:a16="http://schemas.microsoft.com/office/drawing/2014/main" id="{26A1B1A1-D687-4CE5-A835-5220658EFCAA}"/>
              </a:ext>
            </a:extLst>
          </p:cNvPr>
          <p:cNvSpPr txBox="1"/>
          <p:nvPr/>
        </p:nvSpPr>
        <p:spPr>
          <a:xfrm>
            <a:off x="337469" y="1705867"/>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INTRODUCCIÓN</a:t>
            </a:r>
          </a:p>
        </p:txBody>
      </p:sp>
      <p:sp>
        <p:nvSpPr>
          <p:cNvPr id="4" name="9 CuadroTexto">
            <a:extLst>
              <a:ext uri="{FF2B5EF4-FFF2-40B4-BE49-F238E27FC236}">
                <a16:creationId xmlns:a16="http://schemas.microsoft.com/office/drawing/2014/main" id="{1DDF9A7E-FDAE-4842-ADA0-0F8D705BF2F8}"/>
              </a:ext>
            </a:extLst>
          </p:cNvPr>
          <p:cNvSpPr txBox="1"/>
          <p:nvPr/>
        </p:nvSpPr>
        <p:spPr>
          <a:xfrm>
            <a:off x="2128300" y="2117930"/>
            <a:ext cx="3237356"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Propósito</a:t>
            </a:r>
          </a:p>
        </p:txBody>
      </p:sp>
      <p:sp>
        <p:nvSpPr>
          <p:cNvPr id="5" name="8 CuadroTexto">
            <a:extLst>
              <a:ext uri="{FF2B5EF4-FFF2-40B4-BE49-F238E27FC236}">
                <a16:creationId xmlns:a16="http://schemas.microsoft.com/office/drawing/2014/main" id="{0E330BD5-7C68-4E13-9F77-FB1BAE3DD444}"/>
              </a:ext>
            </a:extLst>
          </p:cNvPr>
          <p:cNvSpPr txBox="1"/>
          <p:nvPr/>
        </p:nvSpPr>
        <p:spPr>
          <a:xfrm>
            <a:off x="337469" y="2723584"/>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EL PROBLEMA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6" name="8 CuadroTexto">
            <a:extLst>
              <a:ext uri="{FF2B5EF4-FFF2-40B4-BE49-F238E27FC236}">
                <a16:creationId xmlns:a16="http://schemas.microsoft.com/office/drawing/2014/main" id="{71736859-AF51-45C2-8D79-FB8ED93841CD}"/>
              </a:ext>
            </a:extLst>
          </p:cNvPr>
          <p:cNvSpPr txBox="1"/>
          <p:nvPr/>
        </p:nvSpPr>
        <p:spPr>
          <a:xfrm>
            <a:off x="2137146" y="3135647"/>
            <a:ext cx="3240883"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defPPr>
              <a:defRPr lang="es-PE"/>
            </a:defPPr>
            <a:lvl1pPr algn="just" defTabSz="342900" fontAlgn="auto">
              <a:spcBef>
                <a:spcPts val="0"/>
              </a:spcBef>
              <a:spcAft>
                <a:spcPts val="0"/>
              </a:spcAft>
              <a:defRPr sz="1800" i="1">
                <a:solidFill>
                  <a:prstClr val="black"/>
                </a:solidFill>
                <a:effectLst>
                  <a:outerShdw blurRad="38100" dist="38100" dir="2700000" algn="tl">
                    <a:srgbClr val="000000">
                      <a:alpha val="43137"/>
                    </a:srgbClr>
                  </a:outerShdw>
                </a:effectLst>
                <a:latin typeface="Calibri"/>
              </a:defRPr>
            </a:lvl1p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Justificación</a:t>
            </a:r>
            <a:endPar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7" name="8 CuadroTexto">
            <a:extLst>
              <a:ext uri="{FF2B5EF4-FFF2-40B4-BE49-F238E27FC236}">
                <a16:creationId xmlns:a16="http://schemas.microsoft.com/office/drawing/2014/main" id="{0FA3BAFC-E6D6-4A3D-9E42-0FEEEE5F82EF}"/>
              </a:ext>
            </a:extLst>
          </p:cNvPr>
          <p:cNvSpPr txBox="1"/>
          <p:nvPr/>
        </p:nvSpPr>
        <p:spPr>
          <a:xfrm>
            <a:off x="2137145" y="3586504"/>
            <a:ext cx="3240883"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defPPr>
              <a:defRPr lang="es-PE"/>
            </a:defPPr>
            <a:lvl1pPr algn="just" defTabSz="342900" fontAlgn="auto">
              <a:spcBef>
                <a:spcPts val="0"/>
              </a:spcBef>
              <a:spcAft>
                <a:spcPts val="0"/>
              </a:spcAft>
              <a:defRPr sz="1800" i="1">
                <a:solidFill>
                  <a:prstClr val="black"/>
                </a:solidFill>
                <a:effectLst>
                  <a:outerShdw blurRad="38100" dist="38100" dir="2700000" algn="tl">
                    <a:srgbClr val="000000">
                      <a:alpha val="43137"/>
                    </a:srgbClr>
                  </a:outerShdw>
                </a:effectLst>
                <a:latin typeface="Calibri"/>
              </a:defRPr>
            </a:lvl1p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Objetivos</a:t>
            </a:r>
          </a:p>
        </p:txBody>
      </p:sp>
      <p:pic>
        <p:nvPicPr>
          <p:cNvPr id="11" name="Imagen 10">
            <a:extLst>
              <a:ext uri="{FF2B5EF4-FFF2-40B4-BE49-F238E27FC236}">
                <a16:creationId xmlns:a16="http://schemas.microsoft.com/office/drawing/2014/main" id="{9B18C478-03CA-46BE-96C3-03C2D24A9ECF}"/>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974211">
            <a:off x="-292332" y="212211"/>
            <a:ext cx="2935314" cy="1954919"/>
          </a:xfrm>
          <a:prstGeom prst="rect">
            <a:avLst/>
          </a:prstGeom>
        </p:spPr>
      </p:pic>
      <p:sp>
        <p:nvSpPr>
          <p:cNvPr id="14" name="8 CuadroTexto">
            <a:extLst>
              <a:ext uri="{FF2B5EF4-FFF2-40B4-BE49-F238E27FC236}">
                <a16:creationId xmlns:a16="http://schemas.microsoft.com/office/drawing/2014/main" id="{DDF763B0-02F2-4B14-B0A9-33109E6D4991}"/>
              </a:ext>
            </a:extLst>
          </p:cNvPr>
          <p:cNvSpPr txBox="1"/>
          <p:nvPr/>
        </p:nvSpPr>
        <p:spPr>
          <a:xfrm>
            <a:off x="337469" y="4102113"/>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MARCO DE REFERENCIA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5" name="8 CuadroTexto">
            <a:extLst>
              <a:ext uri="{FF2B5EF4-FFF2-40B4-BE49-F238E27FC236}">
                <a16:creationId xmlns:a16="http://schemas.microsoft.com/office/drawing/2014/main" id="{9CB534B8-785B-4053-877A-01F51177E118}"/>
              </a:ext>
            </a:extLst>
          </p:cNvPr>
          <p:cNvSpPr txBox="1"/>
          <p:nvPr/>
        </p:nvSpPr>
        <p:spPr>
          <a:xfrm>
            <a:off x="337469" y="4617722"/>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METODOLOGÍA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6" name="8 CuadroTexto">
            <a:extLst>
              <a:ext uri="{FF2B5EF4-FFF2-40B4-BE49-F238E27FC236}">
                <a16:creationId xmlns:a16="http://schemas.microsoft.com/office/drawing/2014/main" id="{7477FB5A-345A-4CC4-9975-A2B0A79FA0E5}"/>
              </a:ext>
            </a:extLst>
          </p:cNvPr>
          <p:cNvSpPr txBox="1"/>
          <p:nvPr/>
        </p:nvSpPr>
        <p:spPr>
          <a:xfrm>
            <a:off x="325096" y="5094565"/>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ANÁLISIS Y RESULTADOS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7" name="8 CuadroTexto">
            <a:extLst>
              <a:ext uri="{FF2B5EF4-FFF2-40B4-BE49-F238E27FC236}">
                <a16:creationId xmlns:a16="http://schemas.microsoft.com/office/drawing/2014/main" id="{6946D9F3-BA95-453F-8309-68B14F7CE289}"/>
              </a:ext>
            </a:extLst>
          </p:cNvPr>
          <p:cNvSpPr txBox="1"/>
          <p:nvPr/>
        </p:nvSpPr>
        <p:spPr>
          <a:xfrm>
            <a:off x="337469" y="5571408"/>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PROPUESTA. ZONIFICACIÓN DEL MAR DE INTERÉS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pic>
        <p:nvPicPr>
          <p:cNvPr id="1026" name="Picture 2" descr="Resultado de imagen para mas allÃ¡ de las 200 millas">
            <a:extLst>
              <a:ext uri="{FF2B5EF4-FFF2-40B4-BE49-F238E27FC236}">
                <a16:creationId xmlns:a16="http://schemas.microsoft.com/office/drawing/2014/main" id="{74F73048-2EFB-4FAE-BEAD-7A268677E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329" y="3186941"/>
            <a:ext cx="2847202" cy="1830344"/>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8F7BF57D-0CDB-4C37-9149-9AE082FF0B34}"/>
              </a:ext>
            </a:extLst>
          </p:cNvPr>
          <p:cNvPicPr>
            <a:picLocks noChangeAspect="1"/>
          </p:cNvPicPr>
          <p:nvPr/>
        </p:nvPicPr>
        <p:blipFill>
          <a:blip r:embed="rId4"/>
          <a:stretch>
            <a:fillRect/>
          </a:stretch>
        </p:blipFill>
        <p:spPr>
          <a:xfrm>
            <a:off x="6768845" y="5230359"/>
            <a:ext cx="1228169" cy="1228169"/>
          </a:xfrm>
          <a:prstGeom prst="rect">
            <a:avLst/>
          </a:prstGeom>
        </p:spPr>
      </p:pic>
      <p:pic>
        <p:nvPicPr>
          <p:cNvPr id="10" name="Imagen 9">
            <a:extLst>
              <a:ext uri="{FF2B5EF4-FFF2-40B4-BE49-F238E27FC236}">
                <a16:creationId xmlns:a16="http://schemas.microsoft.com/office/drawing/2014/main" id="{0358DFD8-C35E-4A42-A8A7-A0B9BBB6EFB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671776" y="1279192"/>
            <a:ext cx="1611329" cy="1611329"/>
          </a:xfrm>
          <a:prstGeom prst="rect">
            <a:avLst/>
          </a:prstGeom>
        </p:spPr>
      </p:pic>
      <p:pic>
        <p:nvPicPr>
          <p:cNvPr id="20" name="Imagen 19">
            <a:extLst>
              <a:ext uri="{FF2B5EF4-FFF2-40B4-BE49-F238E27FC236}">
                <a16:creationId xmlns:a16="http://schemas.microsoft.com/office/drawing/2014/main" id="{C29B2284-7E0E-4578-AF21-B4F9FDDA471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343497" y="1459422"/>
            <a:ext cx="1800503" cy="1031807"/>
          </a:xfrm>
          <a:prstGeom prst="rect">
            <a:avLst/>
          </a:prstGeom>
        </p:spPr>
      </p:pic>
      <p:sp>
        <p:nvSpPr>
          <p:cNvPr id="21" name="8 CuadroTexto">
            <a:extLst>
              <a:ext uri="{FF2B5EF4-FFF2-40B4-BE49-F238E27FC236}">
                <a16:creationId xmlns:a16="http://schemas.microsoft.com/office/drawing/2014/main" id="{41289B27-BCA4-41AD-B3C5-5B1B5A646458}"/>
              </a:ext>
            </a:extLst>
          </p:cNvPr>
          <p:cNvSpPr txBox="1"/>
          <p:nvPr/>
        </p:nvSpPr>
        <p:spPr>
          <a:xfrm>
            <a:off x="337469" y="6112282"/>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CONCLUSIONES Y RECOMENDACIONES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41049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17"/>
                                        </p:tgtEl>
                                        <p:attrNameLst>
                                          <p:attrName>fillcolor</p:attrName>
                                        </p:attrNameLst>
                                      </p:cBhvr>
                                      <p:to>
                                        <a:schemeClr val="accent2"/>
                                      </p:to>
                                    </p:animClr>
                                    <p:set>
                                      <p:cBhvr>
                                        <p:cTn id="7" dur="2000" fill="hold"/>
                                        <p:tgtEl>
                                          <p:spTgt spid="17"/>
                                        </p:tgtEl>
                                        <p:attrNameLst>
                                          <p:attrName>fill.type</p:attrName>
                                        </p:attrNameLst>
                                      </p:cBhvr>
                                      <p:to>
                                        <p:strVal val="solid"/>
                                      </p:to>
                                    </p:set>
                                    <p:set>
                                      <p:cBhvr>
                                        <p:cTn id="8" dur="2000" fill="hold"/>
                                        <p:tgtEl>
                                          <p:spTgt spid="17"/>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17"/>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3C18F26-7051-4CDD-82BC-C0426BA3D6D5}"/>
              </a:ext>
            </a:extLst>
          </p:cNvPr>
          <p:cNvSpPr>
            <a:spLocks noGrp="1"/>
          </p:cNvSpPr>
          <p:nvPr>
            <p:ph type="sldNum" sz="quarter" idx="12"/>
          </p:nvPr>
        </p:nvSpPr>
        <p:spPr/>
        <p:txBody>
          <a:bodyPr/>
          <a:lstStyle/>
          <a:p>
            <a:fld id="{B8E02949-4CF0-41F9-868E-9DB81E933003}" type="slidenum">
              <a:rPr lang="es-EC" smtClean="0"/>
              <a:pPr/>
              <a:t>49</a:t>
            </a:fld>
            <a:endParaRPr lang="es-EC"/>
          </a:p>
        </p:txBody>
      </p:sp>
      <p:sp>
        <p:nvSpPr>
          <p:cNvPr id="3" name="Rectángulo 2">
            <a:extLst>
              <a:ext uri="{FF2B5EF4-FFF2-40B4-BE49-F238E27FC236}">
                <a16:creationId xmlns:a16="http://schemas.microsoft.com/office/drawing/2014/main" id="{BF2A6400-2264-43B8-BA1B-0E9D5B8C7AF0}"/>
              </a:ext>
            </a:extLst>
          </p:cNvPr>
          <p:cNvSpPr/>
          <p:nvPr/>
        </p:nvSpPr>
        <p:spPr>
          <a:xfrm>
            <a:off x="1504578" y="967030"/>
            <a:ext cx="6341035" cy="369332"/>
          </a:xfrm>
          <a:prstGeom prst="rect">
            <a:avLst/>
          </a:prstGeom>
          <a:solidFill>
            <a:schemeClr val="accent1"/>
          </a:solidFill>
        </p:spPr>
        <p:txBody>
          <a:bodyPr wrap="square">
            <a:spAutoFit/>
          </a:bodyPr>
          <a:lstStyle/>
          <a:p>
            <a:pPr lvl="0" algn="ctr" defTabSz="685800" fontAlgn="base">
              <a:spcAft>
                <a:spcPct val="0"/>
              </a:spcAft>
            </a:pPr>
            <a:r>
              <a:rPr lang="es-ES"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CONCEPTO DEL MAR DE INTERÉS DEL ECUADOR</a:t>
            </a:r>
            <a:endParaRPr lang="es-EC"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 name="Rectángulo 3">
            <a:extLst>
              <a:ext uri="{FF2B5EF4-FFF2-40B4-BE49-F238E27FC236}">
                <a16:creationId xmlns:a16="http://schemas.microsoft.com/office/drawing/2014/main" id="{25A1C0A1-548D-4B7E-8FEA-5A8C010AFC37}"/>
              </a:ext>
            </a:extLst>
          </p:cNvPr>
          <p:cNvSpPr/>
          <p:nvPr/>
        </p:nvSpPr>
        <p:spPr>
          <a:xfrm>
            <a:off x="797877" y="1354295"/>
            <a:ext cx="1727189" cy="584775"/>
          </a:xfrm>
          <a:prstGeom prst="rect">
            <a:avLst/>
          </a:prstGeom>
          <a:noFill/>
        </p:spPr>
        <p:txBody>
          <a:bodyPr wrap="square" rtlCol="0">
            <a:spAutoFit/>
          </a:bodyPr>
          <a:lstStyle/>
          <a:p>
            <a:pPr algn="ctr" defTabSz="685800" fontAlgn="base">
              <a:spcAft>
                <a:spcPct val="0"/>
              </a:spcAft>
            </a:pPr>
            <a:r>
              <a:rPr lang="es-EC" sz="16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Visión Oceanopolítica</a:t>
            </a:r>
            <a:endParaRPr lang="es-ES_tradnl" sz="16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6" name="Rectángulo 5">
            <a:extLst>
              <a:ext uri="{FF2B5EF4-FFF2-40B4-BE49-F238E27FC236}">
                <a16:creationId xmlns:a16="http://schemas.microsoft.com/office/drawing/2014/main" id="{42FB871C-81F4-4CD2-A051-E566CE6529DE}"/>
              </a:ext>
            </a:extLst>
          </p:cNvPr>
          <p:cNvSpPr/>
          <p:nvPr/>
        </p:nvSpPr>
        <p:spPr>
          <a:xfrm>
            <a:off x="2932945" y="1344239"/>
            <a:ext cx="1506073" cy="584775"/>
          </a:xfrm>
          <a:prstGeom prst="rect">
            <a:avLst/>
          </a:prstGeom>
          <a:noFill/>
        </p:spPr>
        <p:txBody>
          <a:bodyPr wrap="square" rtlCol="0">
            <a:spAutoFit/>
          </a:bodyPr>
          <a:lstStyle/>
          <a:p>
            <a:pPr algn="ctr" defTabSz="685800" fontAlgn="base">
              <a:spcAft>
                <a:spcPct val="0"/>
              </a:spcAft>
            </a:pPr>
            <a:r>
              <a:rPr lang="es-EC" sz="16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Intereses Marítimos</a:t>
            </a:r>
            <a:endParaRPr lang="es-ES_tradnl" sz="16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7" name="Cruz 6">
            <a:extLst>
              <a:ext uri="{FF2B5EF4-FFF2-40B4-BE49-F238E27FC236}">
                <a16:creationId xmlns:a16="http://schemas.microsoft.com/office/drawing/2014/main" id="{171A419C-A9E1-4512-B308-F71272E5EC45}"/>
              </a:ext>
            </a:extLst>
          </p:cNvPr>
          <p:cNvSpPr/>
          <p:nvPr/>
        </p:nvSpPr>
        <p:spPr>
          <a:xfrm>
            <a:off x="4385233" y="1515708"/>
            <a:ext cx="289863" cy="297017"/>
          </a:xfrm>
          <a:prstGeom prst="plus">
            <a:avLst>
              <a:gd name="adj" fmla="val 410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8" name="Flecha: a la derecha 7">
            <a:extLst>
              <a:ext uri="{FF2B5EF4-FFF2-40B4-BE49-F238E27FC236}">
                <a16:creationId xmlns:a16="http://schemas.microsoft.com/office/drawing/2014/main" id="{94E9B2B5-07AE-4881-A3A0-AD55A6D5B835}"/>
              </a:ext>
            </a:extLst>
          </p:cNvPr>
          <p:cNvSpPr/>
          <p:nvPr/>
        </p:nvSpPr>
        <p:spPr>
          <a:xfrm>
            <a:off x="2525066" y="1495335"/>
            <a:ext cx="466164" cy="2825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9" name="Rectángulo 8">
            <a:extLst>
              <a:ext uri="{FF2B5EF4-FFF2-40B4-BE49-F238E27FC236}">
                <a16:creationId xmlns:a16="http://schemas.microsoft.com/office/drawing/2014/main" id="{22C3352A-68F2-47E7-9D9B-2D95BBAABA55}"/>
              </a:ext>
            </a:extLst>
          </p:cNvPr>
          <p:cNvSpPr/>
          <p:nvPr/>
        </p:nvSpPr>
        <p:spPr>
          <a:xfrm>
            <a:off x="4718419" y="1467349"/>
            <a:ext cx="1506073" cy="338554"/>
          </a:xfrm>
          <a:prstGeom prst="rect">
            <a:avLst/>
          </a:prstGeom>
          <a:noFill/>
        </p:spPr>
        <p:txBody>
          <a:bodyPr wrap="square" rtlCol="0">
            <a:spAutoFit/>
          </a:bodyPr>
          <a:lstStyle/>
          <a:p>
            <a:pPr algn="ctr" defTabSz="685800" fontAlgn="base">
              <a:spcAft>
                <a:spcPct val="0"/>
              </a:spcAft>
            </a:pPr>
            <a:r>
              <a:rPr lang="es-EC" sz="16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Proyección</a:t>
            </a:r>
            <a:endParaRPr lang="es-ES_tradnl" sz="16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10" name="Imagen 9">
            <a:extLst>
              <a:ext uri="{FF2B5EF4-FFF2-40B4-BE49-F238E27FC236}">
                <a16:creationId xmlns:a16="http://schemas.microsoft.com/office/drawing/2014/main" id="{AD053616-A7AC-4790-8785-F89BAFC18269}"/>
              </a:ext>
            </a:extLst>
          </p:cNvPr>
          <p:cNvPicPr>
            <a:picLocks noChangeAspect="1"/>
          </p:cNvPicPr>
          <p:nvPr/>
        </p:nvPicPr>
        <p:blipFill rotWithShape="1">
          <a:blip r:embed="rId3">
            <a:clrChange>
              <a:clrFrom>
                <a:srgbClr val="000000"/>
              </a:clrFrom>
              <a:clrTo>
                <a:srgbClr val="000000">
                  <a:alpha val="0"/>
                </a:srgbClr>
              </a:clrTo>
            </a:clrChange>
          </a:blip>
          <a:srcRect l="14967" t="24494" r="13661" b="25310"/>
          <a:stretch/>
        </p:blipFill>
        <p:spPr>
          <a:xfrm>
            <a:off x="6270811" y="1472700"/>
            <a:ext cx="466164" cy="327852"/>
          </a:xfrm>
          <a:prstGeom prst="rect">
            <a:avLst/>
          </a:prstGeom>
        </p:spPr>
      </p:pic>
      <p:sp>
        <p:nvSpPr>
          <p:cNvPr id="11" name="Rectángulo 10">
            <a:extLst>
              <a:ext uri="{FF2B5EF4-FFF2-40B4-BE49-F238E27FC236}">
                <a16:creationId xmlns:a16="http://schemas.microsoft.com/office/drawing/2014/main" id="{D31F8DBD-FC94-491B-83D6-E5C3AD2862CB}"/>
              </a:ext>
            </a:extLst>
          </p:cNvPr>
          <p:cNvSpPr/>
          <p:nvPr/>
        </p:nvSpPr>
        <p:spPr>
          <a:xfrm>
            <a:off x="6900577" y="1371828"/>
            <a:ext cx="1636054" cy="584775"/>
          </a:xfrm>
          <a:prstGeom prst="rect">
            <a:avLst/>
          </a:prstGeom>
          <a:noFill/>
        </p:spPr>
        <p:txBody>
          <a:bodyPr wrap="square" rtlCol="0">
            <a:spAutoFit/>
          </a:bodyPr>
          <a:lstStyle/>
          <a:p>
            <a:pPr algn="ctr" defTabSz="685800" fontAlgn="base">
              <a:spcAft>
                <a:spcPct val="0"/>
              </a:spcAft>
            </a:pPr>
            <a:r>
              <a:rPr lang="es-EC" sz="16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Beneficios para el Estado</a:t>
            </a:r>
            <a:endParaRPr lang="es-ES_tradnl" sz="16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17" name="Imagen 16">
            <a:extLst>
              <a:ext uri="{FF2B5EF4-FFF2-40B4-BE49-F238E27FC236}">
                <a16:creationId xmlns:a16="http://schemas.microsoft.com/office/drawing/2014/main" id="{A9082E81-B2AD-4C77-B277-A1986F0115D7}"/>
              </a:ext>
            </a:extLst>
          </p:cNvPr>
          <p:cNvPicPr>
            <a:picLocks noChangeAspect="1"/>
          </p:cNvPicPr>
          <p:nvPr/>
        </p:nvPicPr>
        <p:blipFill>
          <a:blip r:embed="rId4"/>
          <a:stretch>
            <a:fillRect/>
          </a:stretch>
        </p:blipFill>
        <p:spPr>
          <a:xfrm>
            <a:off x="2864547" y="3605554"/>
            <a:ext cx="3148942" cy="3100868"/>
          </a:xfrm>
          <a:prstGeom prst="rect">
            <a:avLst/>
          </a:prstGeom>
        </p:spPr>
      </p:pic>
      <p:grpSp>
        <p:nvGrpSpPr>
          <p:cNvPr id="22" name="Grupo 21">
            <a:extLst>
              <a:ext uri="{FF2B5EF4-FFF2-40B4-BE49-F238E27FC236}">
                <a16:creationId xmlns:a16="http://schemas.microsoft.com/office/drawing/2014/main" id="{826B72B2-FF4A-44D5-98A7-C38BE55349B9}"/>
              </a:ext>
            </a:extLst>
          </p:cNvPr>
          <p:cNvGrpSpPr/>
          <p:nvPr/>
        </p:nvGrpSpPr>
        <p:grpSpPr>
          <a:xfrm>
            <a:off x="5111156" y="5155924"/>
            <a:ext cx="1481518" cy="1702076"/>
            <a:chOff x="5372302" y="4083585"/>
            <a:chExt cx="1481518" cy="1702076"/>
          </a:xfrm>
        </p:grpSpPr>
        <p:pic>
          <p:nvPicPr>
            <p:cNvPr id="18" name="Imagen 17">
              <a:extLst>
                <a:ext uri="{FF2B5EF4-FFF2-40B4-BE49-F238E27FC236}">
                  <a16:creationId xmlns:a16="http://schemas.microsoft.com/office/drawing/2014/main" id="{1FA1462A-DA5E-40B9-96A9-CC0967A7D9BF}"/>
                </a:ext>
              </a:extLst>
            </p:cNvPr>
            <p:cNvPicPr>
              <a:picLocks noChangeAspect="1"/>
            </p:cNvPicPr>
            <p:nvPr/>
          </p:nvPicPr>
          <p:blipFill>
            <a:blip r:embed="rId5"/>
            <a:stretch>
              <a:fillRect/>
            </a:stretch>
          </p:blipFill>
          <p:spPr>
            <a:xfrm>
              <a:off x="5372302" y="4083649"/>
              <a:ext cx="267358" cy="252768"/>
            </a:xfrm>
            <a:prstGeom prst="rect">
              <a:avLst/>
            </a:prstGeom>
          </p:spPr>
        </p:pic>
        <p:pic>
          <p:nvPicPr>
            <p:cNvPr id="19" name="Imagen 18">
              <a:extLst>
                <a:ext uri="{FF2B5EF4-FFF2-40B4-BE49-F238E27FC236}">
                  <a16:creationId xmlns:a16="http://schemas.microsoft.com/office/drawing/2014/main" id="{8EC3E9F4-53D5-4E3E-B64D-82E1F5687B17}"/>
                </a:ext>
              </a:extLst>
            </p:cNvPr>
            <p:cNvPicPr>
              <a:picLocks noChangeAspect="1"/>
            </p:cNvPicPr>
            <p:nvPr/>
          </p:nvPicPr>
          <p:blipFill>
            <a:blip r:embed="rId5"/>
            <a:stretch>
              <a:fillRect/>
            </a:stretch>
          </p:blipFill>
          <p:spPr>
            <a:xfrm>
              <a:off x="5576714" y="4575708"/>
              <a:ext cx="1277106" cy="1207409"/>
            </a:xfrm>
            <a:prstGeom prst="rect">
              <a:avLst/>
            </a:prstGeom>
          </p:spPr>
        </p:pic>
        <p:sp>
          <p:nvSpPr>
            <p:cNvPr id="20" name="Forma libre: forma 19">
              <a:extLst>
                <a:ext uri="{FF2B5EF4-FFF2-40B4-BE49-F238E27FC236}">
                  <a16:creationId xmlns:a16="http://schemas.microsoft.com/office/drawing/2014/main" id="{40CA4B16-E5AE-484F-BE36-9C9D0DA38FDF}"/>
                </a:ext>
              </a:extLst>
            </p:cNvPr>
            <p:cNvSpPr/>
            <p:nvPr/>
          </p:nvSpPr>
          <p:spPr>
            <a:xfrm>
              <a:off x="5380791" y="4083585"/>
              <a:ext cx="1471184" cy="1702076"/>
            </a:xfrm>
            <a:custGeom>
              <a:avLst/>
              <a:gdLst>
                <a:gd name="connsiteX0" fmla="*/ 0 w 2456330"/>
                <a:gd name="connsiteY0" fmla="*/ 388471 h 2749177"/>
                <a:gd name="connsiteX1" fmla="*/ 316753 w 2456330"/>
                <a:gd name="connsiteY1" fmla="*/ 2749177 h 2749177"/>
                <a:gd name="connsiteX2" fmla="*/ 328706 w 2456330"/>
                <a:gd name="connsiteY2" fmla="*/ 782918 h 2749177"/>
                <a:gd name="connsiteX3" fmla="*/ 2456330 w 2456330"/>
                <a:gd name="connsiteY3" fmla="*/ 794871 h 2749177"/>
                <a:gd name="connsiteX4" fmla="*/ 424330 w 2456330"/>
                <a:gd name="connsiteY4" fmla="*/ 0 h 2749177"/>
                <a:gd name="connsiteX5" fmla="*/ 412377 w 2456330"/>
                <a:gd name="connsiteY5" fmla="*/ 376518 h 2749177"/>
                <a:gd name="connsiteX6" fmla="*/ 0 w 2456330"/>
                <a:gd name="connsiteY6" fmla="*/ 388471 h 27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6330" h="2749177">
                  <a:moveTo>
                    <a:pt x="0" y="388471"/>
                  </a:moveTo>
                  <a:lnTo>
                    <a:pt x="316753" y="2749177"/>
                  </a:lnTo>
                  <a:cubicBezTo>
                    <a:pt x="320737" y="2093757"/>
                    <a:pt x="324722" y="1438338"/>
                    <a:pt x="328706" y="782918"/>
                  </a:cubicBezTo>
                  <a:lnTo>
                    <a:pt x="2456330" y="794871"/>
                  </a:lnTo>
                  <a:lnTo>
                    <a:pt x="424330" y="0"/>
                  </a:lnTo>
                  <a:lnTo>
                    <a:pt x="412377" y="376518"/>
                  </a:lnTo>
                  <a:lnTo>
                    <a:pt x="0" y="388471"/>
                  </a:lnTo>
                  <a:close/>
                </a:path>
              </a:pathLst>
            </a:custGeom>
            <a:solidFill>
              <a:srgbClr val="7030A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25" name="Grupo 24">
            <a:extLst>
              <a:ext uri="{FF2B5EF4-FFF2-40B4-BE49-F238E27FC236}">
                <a16:creationId xmlns:a16="http://schemas.microsoft.com/office/drawing/2014/main" id="{8CF54F3F-07D8-49D8-AA22-37B701EE61DB}"/>
              </a:ext>
            </a:extLst>
          </p:cNvPr>
          <p:cNvGrpSpPr/>
          <p:nvPr/>
        </p:nvGrpSpPr>
        <p:grpSpPr>
          <a:xfrm>
            <a:off x="4884595" y="3253751"/>
            <a:ext cx="2653553" cy="1434353"/>
            <a:chOff x="5145741" y="2181412"/>
            <a:chExt cx="2653553" cy="1434353"/>
          </a:xfrm>
        </p:grpSpPr>
        <p:pic>
          <p:nvPicPr>
            <p:cNvPr id="21" name="Imagen 20">
              <a:extLst>
                <a:ext uri="{FF2B5EF4-FFF2-40B4-BE49-F238E27FC236}">
                  <a16:creationId xmlns:a16="http://schemas.microsoft.com/office/drawing/2014/main" id="{0EFB7A63-D47E-46F1-87A9-7966F9777DDF}"/>
                </a:ext>
              </a:extLst>
            </p:cNvPr>
            <p:cNvPicPr/>
            <p:nvPr/>
          </p:nvPicPr>
          <p:blipFill>
            <a:blip r:embed="rId6"/>
            <a:stretch>
              <a:fillRect/>
            </a:stretch>
          </p:blipFill>
          <p:spPr>
            <a:xfrm>
              <a:off x="6693646" y="2201815"/>
              <a:ext cx="1092783" cy="895785"/>
            </a:xfrm>
            <a:prstGeom prst="rect">
              <a:avLst/>
            </a:prstGeom>
            <a:ln>
              <a:solidFill>
                <a:schemeClr val="tx1"/>
              </a:solidFill>
            </a:ln>
          </p:spPr>
        </p:pic>
        <p:sp>
          <p:nvSpPr>
            <p:cNvPr id="24" name="Forma libre: forma 23">
              <a:extLst>
                <a:ext uri="{FF2B5EF4-FFF2-40B4-BE49-F238E27FC236}">
                  <a16:creationId xmlns:a16="http://schemas.microsoft.com/office/drawing/2014/main" id="{00206234-D299-4F31-A18B-D233F8A8FB16}"/>
                </a:ext>
              </a:extLst>
            </p:cNvPr>
            <p:cNvSpPr/>
            <p:nvPr/>
          </p:nvSpPr>
          <p:spPr>
            <a:xfrm>
              <a:off x="5145741" y="2181412"/>
              <a:ext cx="2653553" cy="1434353"/>
            </a:xfrm>
            <a:custGeom>
              <a:avLst/>
              <a:gdLst>
                <a:gd name="connsiteX0" fmla="*/ 0 w 2653553"/>
                <a:gd name="connsiteY0" fmla="*/ 1183341 h 1434353"/>
                <a:gd name="connsiteX1" fmla="*/ 1541930 w 2653553"/>
                <a:gd name="connsiteY1" fmla="*/ 0 h 1434353"/>
                <a:gd name="connsiteX2" fmla="*/ 1553883 w 2653553"/>
                <a:gd name="connsiteY2" fmla="*/ 908423 h 1434353"/>
                <a:gd name="connsiteX3" fmla="*/ 2653553 w 2653553"/>
                <a:gd name="connsiteY3" fmla="*/ 902447 h 1434353"/>
                <a:gd name="connsiteX4" fmla="*/ 352612 w 2653553"/>
                <a:gd name="connsiteY4" fmla="*/ 1434353 h 1434353"/>
                <a:gd name="connsiteX5" fmla="*/ 370541 w 2653553"/>
                <a:gd name="connsiteY5" fmla="*/ 1201270 h 1434353"/>
                <a:gd name="connsiteX6" fmla="*/ 0 w 2653553"/>
                <a:gd name="connsiteY6" fmla="*/ 1183341 h 143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3553" h="1434353">
                  <a:moveTo>
                    <a:pt x="0" y="1183341"/>
                  </a:moveTo>
                  <a:lnTo>
                    <a:pt x="1541930" y="0"/>
                  </a:lnTo>
                  <a:lnTo>
                    <a:pt x="1553883" y="908423"/>
                  </a:lnTo>
                  <a:lnTo>
                    <a:pt x="2653553" y="902447"/>
                  </a:lnTo>
                  <a:lnTo>
                    <a:pt x="352612" y="1434353"/>
                  </a:lnTo>
                  <a:lnTo>
                    <a:pt x="370541" y="1201270"/>
                  </a:lnTo>
                  <a:lnTo>
                    <a:pt x="0" y="1183341"/>
                  </a:lnTo>
                  <a:close/>
                </a:path>
              </a:pathLst>
            </a:cu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30" name="Grupo 29">
            <a:extLst>
              <a:ext uri="{FF2B5EF4-FFF2-40B4-BE49-F238E27FC236}">
                <a16:creationId xmlns:a16="http://schemas.microsoft.com/office/drawing/2014/main" id="{3B4063AD-DCF5-4A8B-9923-ABE5D479991A}"/>
              </a:ext>
            </a:extLst>
          </p:cNvPr>
          <p:cNvGrpSpPr/>
          <p:nvPr/>
        </p:nvGrpSpPr>
        <p:grpSpPr>
          <a:xfrm>
            <a:off x="5243183" y="4443068"/>
            <a:ext cx="2755746" cy="1204979"/>
            <a:chOff x="5080000" y="4221460"/>
            <a:chExt cx="2755746" cy="1204979"/>
          </a:xfrm>
        </p:grpSpPr>
        <p:pic>
          <p:nvPicPr>
            <p:cNvPr id="26" name="Imagen 25" descr="Imagen que contiene texto, mapa&#10;&#10;Descripción generada automáticamente">
              <a:extLst>
                <a:ext uri="{FF2B5EF4-FFF2-40B4-BE49-F238E27FC236}">
                  <a16:creationId xmlns:a16="http://schemas.microsoft.com/office/drawing/2014/main" id="{3C5DAE93-36FB-4815-9CA4-108D8C28D9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0579" y="4308840"/>
              <a:ext cx="855167" cy="1117599"/>
            </a:xfrm>
            <a:prstGeom prst="rect">
              <a:avLst/>
            </a:prstGeom>
          </p:spPr>
        </p:pic>
        <p:sp>
          <p:nvSpPr>
            <p:cNvPr id="28" name="Forma libre: forma 27">
              <a:extLst>
                <a:ext uri="{FF2B5EF4-FFF2-40B4-BE49-F238E27FC236}">
                  <a16:creationId xmlns:a16="http://schemas.microsoft.com/office/drawing/2014/main" id="{BAC2553F-6E7C-4359-8F93-DC19C750E06C}"/>
                </a:ext>
              </a:extLst>
            </p:cNvPr>
            <p:cNvSpPr/>
            <p:nvPr/>
          </p:nvSpPr>
          <p:spPr>
            <a:xfrm>
              <a:off x="5080000" y="4221460"/>
              <a:ext cx="2749177" cy="1195295"/>
            </a:xfrm>
            <a:custGeom>
              <a:avLst/>
              <a:gdLst>
                <a:gd name="connsiteX0" fmla="*/ 0 w 2749177"/>
                <a:gd name="connsiteY0" fmla="*/ 245036 h 1195295"/>
                <a:gd name="connsiteX1" fmla="*/ 11953 w 2749177"/>
                <a:gd name="connsiteY1" fmla="*/ 0 h 1195295"/>
                <a:gd name="connsiteX2" fmla="*/ 2749177 w 2749177"/>
                <a:gd name="connsiteY2" fmla="*/ 83671 h 1195295"/>
                <a:gd name="connsiteX3" fmla="*/ 1906495 w 2749177"/>
                <a:gd name="connsiteY3" fmla="*/ 101600 h 1195295"/>
                <a:gd name="connsiteX4" fmla="*/ 1900518 w 2749177"/>
                <a:gd name="connsiteY4" fmla="*/ 1195295 h 1195295"/>
                <a:gd name="connsiteX5" fmla="*/ 0 w 2749177"/>
                <a:gd name="connsiteY5" fmla="*/ 245036 h 119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9177" h="1195295">
                  <a:moveTo>
                    <a:pt x="0" y="245036"/>
                  </a:moveTo>
                  <a:lnTo>
                    <a:pt x="11953" y="0"/>
                  </a:lnTo>
                  <a:lnTo>
                    <a:pt x="2749177" y="83671"/>
                  </a:lnTo>
                  <a:lnTo>
                    <a:pt x="1906495" y="101600"/>
                  </a:lnTo>
                  <a:cubicBezTo>
                    <a:pt x="1904503" y="466165"/>
                    <a:pt x="1902510" y="830730"/>
                    <a:pt x="1900518" y="1195295"/>
                  </a:cubicBezTo>
                  <a:lnTo>
                    <a:pt x="0" y="245036"/>
                  </a:lnTo>
                  <a:close/>
                </a:path>
              </a:pathLst>
            </a:custGeom>
            <a:solidFill>
              <a:srgbClr val="FFC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32" name="Grupo 31">
            <a:extLst>
              <a:ext uri="{FF2B5EF4-FFF2-40B4-BE49-F238E27FC236}">
                <a16:creationId xmlns:a16="http://schemas.microsoft.com/office/drawing/2014/main" id="{FABB72F3-F32E-4C85-A46B-389FC6F5F5ED}"/>
              </a:ext>
            </a:extLst>
          </p:cNvPr>
          <p:cNvGrpSpPr/>
          <p:nvPr/>
        </p:nvGrpSpPr>
        <p:grpSpPr>
          <a:xfrm>
            <a:off x="4866665" y="2749655"/>
            <a:ext cx="1004047" cy="1697318"/>
            <a:chOff x="4703482" y="2528047"/>
            <a:chExt cx="1004047" cy="1697318"/>
          </a:xfrm>
        </p:grpSpPr>
        <p:pic>
          <p:nvPicPr>
            <p:cNvPr id="29" name="Imagen 28">
              <a:extLst>
                <a:ext uri="{FF2B5EF4-FFF2-40B4-BE49-F238E27FC236}">
                  <a16:creationId xmlns:a16="http://schemas.microsoft.com/office/drawing/2014/main" id="{F69BB3AB-061A-445A-B7BF-436445811D5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881235" y="2537170"/>
              <a:ext cx="810819" cy="464653"/>
            </a:xfrm>
            <a:prstGeom prst="rect">
              <a:avLst/>
            </a:prstGeom>
            <a:ln>
              <a:solidFill>
                <a:schemeClr val="tx1"/>
              </a:solidFill>
            </a:ln>
          </p:spPr>
        </p:pic>
        <p:sp>
          <p:nvSpPr>
            <p:cNvPr id="31" name="Forma libre: forma 30">
              <a:extLst>
                <a:ext uri="{FF2B5EF4-FFF2-40B4-BE49-F238E27FC236}">
                  <a16:creationId xmlns:a16="http://schemas.microsoft.com/office/drawing/2014/main" id="{743DAEF3-6616-4EE9-B28D-5FED9A500C6A}"/>
                </a:ext>
              </a:extLst>
            </p:cNvPr>
            <p:cNvSpPr/>
            <p:nvPr/>
          </p:nvSpPr>
          <p:spPr>
            <a:xfrm>
              <a:off x="4703482" y="2528047"/>
              <a:ext cx="1004047" cy="1697318"/>
            </a:xfrm>
            <a:custGeom>
              <a:avLst/>
              <a:gdLst>
                <a:gd name="connsiteX0" fmla="*/ 0 w 1004047"/>
                <a:gd name="connsiteY0" fmla="*/ 1691341 h 1697318"/>
                <a:gd name="connsiteX1" fmla="*/ 161365 w 1004047"/>
                <a:gd name="connsiteY1" fmla="*/ 0 h 1697318"/>
                <a:gd name="connsiteX2" fmla="*/ 173318 w 1004047"/>
                <a:gd name="connsiteY2" fmla="*/ 466165 h 1697318"/>
                <a:gd name="connsiteX3" fmla="*/ 1004047 w 1004047"/>
                <a:gd name="connsiteY3" fmla="*/ 460188 h 1697318"/>
                <a:gd name="connsiteX4" fmla="*/ 370542 w 1004047"/>
                <a:gd name="connsiteY4" fmla="*/ 1697318 h 1697318"/>
                <a:gd name="connsiteX5" fmla="*/ 0 w 1004047"/>
                <a:gd name="connsiteY5" fmla="*/ 1691341 h 16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4047" h="1697318">
                  <a:moveTo>
                    <a:pt x="0" y="1691341"/>
                  </a:moveTo>
                  <a:lnTo>
                    <a:pt x="161365" y="0"/>
                  </a:lnTo>
                  <a:lnTo>
                    <a:pt x="173318" y="466165"/>
                  </a:lnTo>
                  <a:lnTo>
                    <a:pt x="1004047" y="460188"/>
                  </a:lnTo>
                  <a:lnTo>
                    <a:pt x="370542" y="1697318"/>
                  </a:lnTo>
                  <a:lnTo>
                    <a:pt x="0" y="1691341"/>
                  </a:lnTo>
                  <a:close/>
                </a:path>
              </a:pathLst>
            </a:custGeom>
            <a:solidFill>
              <a:schemeClr val="accent3">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35" name="Grupo 34">
            <a:extLst>
              <a:ext uri="{FF2B5EF4-FFF2-40B4-BE49-F238E27FC236}">
                <a16:creationId xmlns:a16="http://schemas.microsoft.com/office/drawing/2014/main" id="{3CABA314-625B-402A-993E-0380DE4CA014}"/>
              </a:ext>
            </a:extLst>
          </p:cNvPr>
          <p:cNvGrpSpPr/>
          <p:nvPr/>
        </p:nvGrpSpPr>
        <p:grpSpPr>
          <a:xfrm>
            <a:off x="3444265" y="2534502"/>
            <a:ext cx="1804894" cy="2133600"/>
            <a:chOff x="3281082" y="2312894"/>
            <a:chExt cx="1804894" cy="2133600"/>
          </a:xfrm>
        </p:grpSpPr>
        <p:pic>
          <p:nvPicPr>
            <p:cNvPr id="33" name="Imagen 32">
              <a:extLst>
                <a:ext uri="{FF2B5EF4-FFF2-40B4-BE49-F238E27FC236}">
                  <a16:creationId xmlns:a16="http://schemas.microsoft.com/office/drawing/2014/main" id="{8D6A1A15-45C2-481D-9285-028FFA5C0D14}"/>
                </a:ext>
              </a:extLst>
            </p:cNvPr>
            <p:cNvPicPr/>
            <p:nvPr/>
          </p:nvPicPr>
          <p:blipFill rotWithShape="1">
            <a:blip r:embed="rId9"/>
            <a:srcRect t="5290" r="25046"/>
            <a:stretch/>
          </p:blipFill>
          <p:spPr bwMode="auto">
            <a:xfrm>
              <a:off x="3281207" y="2331245"/>
              <a:ext cx="1141376" cy="845941"/>
            </a:xfrm>
            <a:prstGeom prst="rect">
              <a:avLst/>
            </a:prstGeom>
            <a:ln>
              <a:solidFill>
                <a:schemeClr val="tx1"/>
              </a:solidFill>
            </a:ln>
            <a:extLst>
              <a:ext uri="{53640926-AAD7-44D8-BBD7-CCE9431645EC}">
                <a14:shadowObscured xmlns:a14="http://schemas.microsoft.com/office/drawing/2010/main"/>
              </a:ext>
            </a:extLst>
          </p:spPr>
        </p:pic>
        <p:sp>
          <p:nvSpPr>
            <p:cNvPr id="34" name="Forma libre: forma 33">
              <a:extLst>
                <a:ext uri="{FF2B5EF4-FFF2-40B4-BE49-F238E27FC236}">
                  <a16:creationId xmlns:a16="http://schemas.microsoft.com/office/drawing/2014/main" id="{5AC35AF1-57BB-46AE-A0B9-165347AD92F8}"/>
                </a:ext>
              </a:extLst>
            </p:cNvPr>
            <p:cNvSpPr/>
            <p:nvPr/>
          </p:nvSpPr>
          <p:spPr>
            <a:xfrm>
              <a:off x="3281082" y="2312894"/>
              <a:ext cx="1804894" cy="2133600"/>
            </a:xfrm>
            <a:custGeom>
              <a:avLst/>
              <a:gdLst>
                <a:gd name="connsiteX0" fmla="*/ 1804894 w 1804894"/>
                <a:gd name="connsiteY0" fmla="*/ 1924424 h 2133600"/>
                <a:gd name="connsiteX1" fmla="*/ 1147483 w 1804894"/>
                <a:gd name="connsiteY1" fmla="*/ 0 h 2133600"/>
                <a:gd name="connsiteX2" fmla="*/ 1147483 w 1804894"/>
                <a:gd name="connsiteY2" fmla="*/ 854635 h 2133600"/>
                <a:gd name="connsiteX3" fmla="*/ 0 w 1804894"/>
                <a:gd name="connsiteY3" fmla="*/ 854635 h 2133600"/>
                <a:gd name="connsiteX4" fmla="*/ 1440330 w 1804894"/>
                <a:gd name="connsiteY4" fmla="*/ 2133600 h 2133600"/>
                <a:gd name="connsiteX5" fmla="*/ 1428377 w 1804894"/>
                <a:gd name="connsiteY5" fmla="*/ 1900518 h 2133600"/>
                <a:gd name="connsiteX6" fmla="*/ 1804894 w 1804894"/>
                <a:gd name="connsiteY6" fmla="*/ 192442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4894" h="2133600">
                  <a:moveTo>
                    <a:pt x="1804894" y="1924424"/>
                  </a:moveTo>
                  <a:lnTo>
                    <a:pt x="1147483" y="0"/>
                  </a:lnTo>
                  <a:lnTo>
                    <a:pt x="1147483" y="854635"/>
                  </a:lnTo>
                  <a:lnTo>
                    <a:pt x="0" y="854635"/>
                  </a:lnTo>
                  <a:lnTo>
                    <a:pt x="1440330" y="2133600"/>
                  </a:lnTo>
                  <a:lnTo>
                    <a:pt x="1428377" y="1900518"/>
                  </a:lnTo>
                  <a:lnTo>
                    <a:pt x="1804894" y="1924424"/>
                  </a:lnTo>
                  <a:close/>
                </a:path>
              </a:pathLst>
            </a:cu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38" name="Grupo 37">
            <a:extLst>
              <a:ext uri="{FF2B5EF4-FFF2-40B4-BE49-F238E27FC236}">
                <a16:creationId xmlns:a16="http://schemas.microsoft.com/office/drawing/2014/main" id="{53AA3408-4435-4AC8-9360-97B025B2A8BC}"/>
              </a:ext>
            </a:extLst>
          </p:cNvPr>
          <p:cNvGrpSpPr/>
          <p:nvPr/>
        </p:nvGrpSpPr>
        <p:grpSpPr>
          <a:xfrm>
            <a:off x="1268830" y="2946879"/>
            <a:ext cx="3980329" cy="1727200"/>
            <a:chOff x="1105647" y="2725271"/>
            <a:chExt cx="3980329" cy="1727200"/>
          </a:xfrm>
        </p:grpSpPr>
        <p:pic>
          <p:nvPicPr>
            <p:cNvPr id="36" name="Imagen 35">
              <a:extLst>
                <a:ext uri="{FF2B5EF4-FFF2-40B4-BE49-F238E27FC236}">
                  <a16:creationId xmlns:a16="http://schemas.microsoft.com/office/drawing/2014/main" id="{61C5E5B5-1C0A-44FC-85DE-0FEB6C85311F}"/>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8625" y="2740614"/>
              <a:ext cx="1280930" cy="873143"/>
            </a:xfrm>
            <a:prstGeom prst="rect">
              <a:avLst/>
            </a:prstGeom>
            <a:noFill/>
            <a:ln>
              <a:solidFill>
                <a:sysClr val="windowText" lastClr="000000"/>
              </a:solidFill>
            </a:ln>
          </p:spPr>
        </p:pic>
        <p:sp>
          <p:nvSpPr>
            <p:cNvPr id="37" name="Forma libre: forma 36">
              <a:extLst>
                <a:ext uri="{FF2B5EF4-FFF2-40B4-BE49-F238E27FC236}">
                  <a16:creationId xmlns:a16="http://schemas.microsoft.com/office/drawing/2014/main" id="{9CEBF541-690D-4355-851B-3A6FCB10A31A}"/>
                </a:ext>
              </a:extLst>
            </p:cNvPr>
            <p:cNvSpPr/>
            <p:nvPr/>
          </p:nvSpPr>
          <p:spPr>
            <a:xfrm>
              <a:off x="1105647" y="2725271"/>
              <a:ext cx="3980329" cy="1727200"/>
            </a:xfrm>
            <a:custGeom>
              <a:avLst/>
              <a:gdLst>
                <a:gd name="connsiteX0" fmla="*/ 3980329 w 3980329"/>
                <a:gd name="connsiteY0" fmla="*/ 1500094 h 1727200"/>
                <a:gd name="connsiteX1" fmla="*/ 1302871 w 3980329"/>
                <a:gd name="connsiteY1" fmla="*/ 0 h 1727200"/>
                <a:gd name="connsiteX2" fmla="*/ 1302871 w 3980329"/>
                <a:gd name="connsiteY2" fmla="*/ 890494 h 1727200"/>
                <a:gd name="connsiteX3" fmla="*/ 0 w 3980329"/>
                <a:gd name="connsiteY3" fmla="*/ 872564 h 1727200"/>
                <a:gd name="connsiteX4" fmla="*/ 3615765 w 3980329"/>
                <a:gd name="connsiteY4" fmla="*/ 1727200 h 1727200"/>
                <a:gd name="connsiteX5" fmla="*/ 3615765 w 3980329"/>
                <a:gd name="connsiteY5" fmla="*/ 1482164 h 1727200"/>
                <a:gd name="connsiteX6" fmla="*/ 3980329 w 3980329"/>
                <a:gd name="connsiteY6" fmla="*/ 1500094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0329" h="1727200">
                  <a:moveTo>
                    <a:pt x="3980329" y="1500094"/>
                  </a:moveTo>
                  <a:lnTo>
                    <a:pt x="1302871" y="0"/>
                  </a:lnTo>
                  <a:lnTo>
                    <a:pt x="1302871" y="890494"/>
                  </a:lnTo>
                  <a:lnTo>
                    <a:pt x="0" y="872564"/>
                  </a:lnTo>
                  <a:lnTo>
                    <a:pt x="3615765" y="1727200"/>
                  </a:lnTo>
                  <a:lnTo>
                    <a:pt x="3615765" y="1482164"/>
                  </a:lnTo>
                  <a:lnTo>
                    <a:pt x="3980329" y="1500094"/>
                  </a:lnTo>
                  <a:close/>
                </a:path>
              </a:pathLst>
            </a:custGeom>
            <a:solidFill>
              <a:schemeClr val="accent2">
                <a:lumMod val="75000"/>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41" name="Grupo 40">
            <a:extLst>
              <a:ext uri="{FF2B5EF4-FFF2-40B4-BE49-F238E27FC236}">
                <a16:creationId xmlns:a16="http://schemas.microsoft.com/office/drawing/2014/main" id="{A51E309A-D369-4CE4-81E3-C84D9298281C}"/>
              </a:ext>
            </a:extLst>
          </p:cNvPr>
          <p:cNvGrpSpPr/>
          <p:nvPr/>
        </p:nvGrpSpPr>
        <p:grpSpPr>
          <a:xfrm>
            <a:off x="1030679" y="4339396"/>
            <a:ext cx="4236410" cy="794871"/>
            <a:chOff x="867496" y="4117788"/>
            <a:chExt cx="4236410" cy="794871"/>
          </a:xfrm>
        </p:grpSpPr>
        <p:pic>
          <p:nvPicPr>
            <p:cNvPr id="39" name="Imagen 38">
              <a:extLst>
                <a:ext uri="{FF2B5EF4-FFF2-40B4-BE49-F238E27FC236}">
                  <a16:creationId xmlns:a16="http://schemas.microsoft.com/office/drawing/2014/main" id="{1FDBB164-B2E0-44C7-B664-E039B71441AF}"/>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867496" y="4132368"/>
              <a:ext cx="1173012" cy="780291"/>
            </a:xfrm>
            <a:prstGeom prst="rect">
              <a:avLst/>
            </a:prstGeom>
            <a:noFill/>
            <a:ln>
              <a:solidFill>
                <a:schemeClr val="tx1"/>
              </a:solidFill>
            </a:ln>
          </p:spPr>
        </p:pic>
        <p:sp>
          <p:nvSpPr>
            <p:cNvPr id="40" name="Forma libre: forma 39">
              <a:extLst>
                <a:ext uri="{FF2B5EF4-FFF2-40B4-BE49-F238E27FC236}">
                  <a16:creationId xmlns:a16="http://schemas.microsoft.com/office/drawing/2014/main" id="{9583D65D-D721-4AF0-981F-014A7607FCD9}"/>
                </a:ext>
              </a:extLst>
            </p:cNvPr>
            <p:cNvSpPr/>
            <p:nvPr/>
          </p:nvSpPr>
          <p:spPr>
            <a:xfrm>
              <a:off x="2049929" y="4117788"/>
              <a:ext cx="3053977" cy="794871"/>
            </a:xfrm>
            <a:custGeom>
              <a:avLst/>
              <a:gdLst>
                <a:gd name="connsiteX0" fmla="*/ 2665506 w 3053977"/>
                <a:gd name="connsiteY0" fmla="*/ 101600 h 794871"/>
                <a:gd name="connsiteX1" fmla="*/ 0 w 3053977"/>
                <a:gd name="connsiteY1" fmla="*/ 0 h 794871"/>
                <a:gd name="connsiteX2" fmla="*/ 0 w 3053977"/>
                <a:gd name="connsiteY2" fmla="*/ 794871 h 794871"/>
                <a:gd name="connsiteX3" fmla="*/ 3053977 w 3053977"/>
                <a:gd name="connsiteY3" fmla="*/ 340659 h 794871"/>
                <a:gd name="connsiteX4" fmla="*/ 2671483 w 3053977"/>
                <a:gd name="connsiteY4" fmla="*/ 328706 h 794871"/>
                <a:gd name="connsiteX5" fmla="*/ 2665506 w 3053977"/>
                <a:gd name="connsiteY5" fmla="*/ 101600 h 79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977" h="794871">
                  <a:moveTo>
                    <a:pt x="2665506" y="101600"/>
                  </a:moveTo>
                  <a:lnTo>
                    <a:pt x="0" y="0"/>
                  </a:lnTo>
                  <a:lnTo>
                    <a:pt x="0" y="794871"/>
                  </a:lnTo>
                  <a:lnTo>
                    <a:pt x="3053977" y="340659"/>
                  </a:lnTo>
                  <a:lnTo>
                    <a:pt x="2671483" y="328706"/>
                  </a:lnTo>
                  <a:lnTo>
                    <a:pt x="2665506" y="101600"/>
                  </a:lnTo>
                  <a:close/>
                </a:path>
              </a:pathLst>
            </a:cu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44" name="Grupo 43">
            <a:extLst>
              <a:ext uri="{FF2B5EF4-FFF2-40B4-BE49-F238E27FC236}">
                <a16:creationId xmlns:a16="http://schemas.microsoft.com/office/drawing/2014/main" id="{01833DBA-E64E-4D01-A0D8-2DA95C319869}"/>
              </a:ext>
            </a:extLst>
          </p:cNvPr>
          <p:cNvGrpSpPr/>
          <p:nvPr/>
        </p:nvGrpSpPr>
        <p:grpSpPr>
          <a:xfrm>
            <a:off x="1149301" y="4435020"/>
            <a:ext cx="4105835" cy="1745621"/>
            <a:chOff x="986118" y="4213412"/>
            <a:chExt cx="4105835" cy="1745621"/>
          </a:xfrm>
        </p:grpSpPr>
        <p:pic>
          <p:nvPicPr>
            <p:cNvPr id="42" name="Imagen 41">
              <a:extLst>
                <a:ext uri="{FF2B5EF4-FFF2-40B4-BE49-F238E27FC236}">
                  <a16:creationId xmlns:a16="http://schemas.microsoft.com/office/drawing/2014/main" id="{3324A076-43EF-463D-A5BC-9BF8A49EE045}"/>
                </a:ext>
              </a:extLst>
            </p:cNvPr>
            <p:cNvPicPr/>
            <p:nvPr/>
          </p:nvPicPr>
          <p:blipFill>
            <a:blip r:embed="rId12"/>
            <a:stretch>
              <a:fillRect/>
            </a:stretch>
          </p:blipFill>
          <p:spPr>
            <a:xfrm>
              <a:off x="987757" y="5186313"/>
              <a:ext cx="1098396" cy="772720"/>
            </a:xfrm>
            <a:prstGeom prst="rect">
              <a:avLst/>
            </a:prstGeom>
            <a:ln>
              <a:solidFill>
                <a:schemeClr val="tx1"/>
              </a:solidFill>
            </a:ln>
          </p:spPr>
        </p:pic>
        <p:sp>
          <p:nvSpPr>
            <p:cNvPr id="43" name="Forma libre: forma 42">
              <a:extLst>
                <a:ext uri="{FF2B5EF4-FFF2-40B4-BE49-F238E27FC236}">
                  <a16:creationId xmlns:a16="http://schemas.microsoft.com/office/drawing/2014/main" id="{A0947950-1631-4519-A6C1-4B4444FF2E77}"/>
                </a:ext>
              </a:extLst>
            </p:cNvPr>
            <p:cNvSpPr/>
            <p:nvPr/>
          </p:nvSpPr>
          <p:spPr>
            <a:xfrm>
              <a:off x="986118" y="4213412"/>
              <a:ext cx="4105835" cy="1739153"/>
            </a:xfrm>
            <a:custGeom>
              <a:avLst/>
              <a:gdLst>
                <a:gd name="connsiteX0" fmla="*/ 3717364 w 4105835"/>
                <a:gd name="connsiteY0" fmla="*/ 0 h 1739153"/>
                <a:gd name="connsiteX1" fmla="*/ 0 w 4105835"/>
                <a:gd name="connsiteY1" fmla="*/ 962212 h 1739153"/>
                <a:gd name="connsiteX2" fmla="*/ 1099670 w 4105835"/>
                <a:gd name="connsiteY2" fmla="*/ 962212 h 1739153"/>
                <a:gd name="connsiteX3" fmla="*/ 1099670 w 4105835"/>
                <a:gd name="connsiteY3" fmla="*/ 1739153 h 1739153"/>
                <a:gd name="connsiteX4" fmla="*/ 4105835 w 4105835"/>
                <a:gd name="connsiteY4" fmla="*/ 221129 h 1739153"/>
                <a:gd name="connsiteX5" fmla="*/ 3741270 w 4105835"/>
                <a:gd name="connsiteY5" fmla="*/ 215153 h 1739153"/>
                <a:gd name="connsiteX6" fmla="*/ 3717364 w 4105835"/>
                <a:gd name="connsiteY6" fmla="*/ 0 h 173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5835" h="1739153">
                  <a:moveTo>
                    <a:pt x="3717364" y="0"/>
                  </a:moveTo>
                  <a:lnTo>
                    <a:pt x="0" y="962212"/>
                  </a:lnTo>
                  <a:lnTo>
                    <a:pt x="1099670" y="962212"/>
                  </a:lnTo>
                  <a:lnTo>
                    <a:pt x="1099670" y="1739153"/>
                  </a:lnTo>
                  <a:lnTo>
                    <a:pt x="4105835" y="221129"/>
                  </a:lnTo>
                  <a:lnTo>
                    <a:pt x="3741270" y="215153"/>
                  </a:lnTo>
                  <a:lnTo>
                    <a:pt x="3717364" y="0"/>
                  </a:lnTo>
                  <a:close/>
                </a:path>
              </a:pathLst>
            </a:custGeom>
            <a:solidFill>
              <a:schemeClr val="accent4">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45" name="Rectángulo 44">
            <a:extLst>
              <a:ext uri="{FF2B5EF4-FFF2-40B4-BE49-F238E27FC236}">
                <a16:creationId xmlns:a16="http://schemas.microsoft.com/office/drawing/2014/main" id="{AF0FE39E-82D5-43CE-A3CF-F14DA62BC441}"/>
              </a:ext>
            </a:extLst>
          </p:cNvPr>
          <p:cNvSpPr/>
          <p:nvPr/>
        </p:nvSpPr>
        <p:spPr>
          <a:xfrm>
            <a:off x="195084" y="2062276"/>
            <a:ext cx="1727189" cy="584775"/>
          </a:xfrm>
          <a:prstGeom prst="rect">
            <a:avLst/>
          </a:prstGeom>
          <a:solidFill>
            <a:schemeClr val="accent1"/>
          </a:solidFill>
        </p:spPr>
        <p:txBody>
          <a:bodyPr wrap="square" rtlCol="0">
            <a:spAutoFit/>
          </a:bodyPr>
          <a:lstStyle/>
          <a:p>
            <a:pPr algn="ctr" defTabSz="685800" fontAlgn="base">
              <a:spcAft>
                <a:spcPct val="0"/>
              </a:spcAft>
            </a:pPr>
            <a:r>
              <a:rPr lang="es-EC"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Zonificación espacial</a:t>
            </a:r>
            <a:endParaRPr lang="es-ES_tradnl"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custDataLst>
      <p:tags r:id="rId1"/>
    </p:custDataLst>
    <p:extLst>
      <p:ext uri="{BB962C8B-B14F-4D97-AF65-F5344CB8AC3E}">
        <p14:creationId xmlns:p14="http://schemas.microsoft.com/office/powerpoint/2010/main" val="316569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1" grpId="0"/>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2D8F429-B627-4DDB-9144-CEA7959D150C}"/>
              </a:ext>
            </a:extLst>
          </p:cNvPr>
          <p:cNvSpPr>
            <a:spLocks noGrp="1"/>
          </p:cNvSpPr>
          <p:nvPr>
            <p:ph type="sldNum" sz="quarter" idx="12"/>
          </p:nvPr>
        </p:nvSpPr>
        <p:spPr/>
        <p:txBody>
          <a:bodyPr/>
          <a:lstStyle/>
          <a:p>
            <a:fld id="{B8E02949-4CF0-41F9-868E-9DB81E933003}" type="slidenum">
              <a:rPr lang="es-EC" smtClean="0">
                <a:solidFill>
                  <a:prstClr val="black">
                    <a:tint val="75000"/>
                  </a:prstClr>
                </a:solidFill>
              </a:rPr>
              <a:pPr/>
              <a:t>5</a:t>
            </a:fld>
            <a:endParaRPr lang="es-EC" dirty="0">
              <a:solidFill>
                <a:prstClr val="black">
                  <a:tint val="75000"/>
                </a:prstClr>
              </a:solidFill>
            </a:endParaRPr>
          </a:p>
        </p:txBody>
      </p:sp>
      <p:pic>
        <p:nvPicPr>
          <p:cNvPr id="3" name="Imagen 2">
            <a:extLst>
              <a:ext uri="{FF2B5EF4-FFF2-40B4-BE49-F238E27FC236}">
                <a16:creationId xmlns:a16="http://schemas.microsoft.com/office/drawing/2014/main" id="{142BBC5A-4A6F-4FF7-B8B0-976493CFD328}"/>
              </a:ext>
            </a:extLst>
          </p:cNvPr>
          <p:cNvPicPr>
            <a:picLocks noChangeAspect="1"/>
          </p:cNvPicPr>
          <p:nvPr/>
        </p:nvPicPr>
        <p:blipFill>
          <a:blip r:embed="rId3"/>
          <a:stretch>
            <a:fillRect/>
          </a:stretch>
        </p:blipFill>
        <p:spPr>
          <a:xfrm>
            <a:off x="67349" y="1645020"/>
            <a:ext cx="1636048" cy="2115671"/>
          </a:xfrm>
          <a:prstGeom prst="rect">
            <a:avLst/>
          </a:prstGeom>
        </p:spPr>
      </p:pic>
      <p:sp>
        <p:nvSpPr>
          <p:cNvPr id="4" name="Rectangle 8">
            <a:extLst>
              <a:ext uri="{FF2B5EF4-FFF2-40B4-BE49-F238E27FC236}">
                <a16:creationId xmlns:a16="http://schemas.microsoft.com/office/drawing/2014/main" id="{5443AA8A-B013-4E15-B189-736EC574117E}"/>
              </a:ext>
            </a:extLst>
          </p:cNvPr>
          <p:cNvSpPr/>
          <p:nvPr/>
        </p:nvSpPr>
        <p:spPr>
          <a:xfrm>
            <a:off x="2397680" y="2684926"/>
            <a:ext cx="2887708" cy="369332"/>
          </a:xfrm>
          <a:prstGeom prst="rect">
            <a:avLst/>
          </a:prstGeom>
          <a:noFill/>
        </p:spPr>
        <p:txBody>
          <a:bodyPr wrap="square" rtlCol="0">
            <a:spAutoFit/>
          </a:bodyPr>
          <a:lstStyle/>
          <a:p>
            <a:pPr algn="ctr" defTabSz="685800" fontAlgn="base">
              <a:spcAft>
                <a:spcPct val="0"/>
              </a:spcAft>
            </a:pPr>
            <a:r>
              <a:rPr lang="es-EC"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Derechos y libertades</a:t>
            </a:r>
            <a:endParaRPr lang="en-US"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5" name="Rectangle 8">
            <a:extLst>
              <a:ext uri="{FF2B5EF4-FFF2-40B4-BE49-F238E27FC236}">
                <a16:creationId xmlns:a16="http://schemas.microsoft.com/office/drawing/2014/main" id="{446F8846-5C22-47BB-AAF0-FF02FA7BDB61}"/>
              </a:ext>
            </a:extLst>
          </p:cNvPr>
          <p:cNvSpPr/>
          <p:nvPr/>
        </p:nvSpPr>
        <p:spPr>
          <a:xfrm>
            <a:off x="2445492" y="3324125"/>
            <a:ext cx="2887708" cy="369332"/>
          </a:xfrm>
          <a:prstGeom prst="rect">
            <a:avLst/>
          </a:prstGeom>
          <a:noFill/>
        </p:spPr>
        <p:txBody>
          <a:bodyPr wrap="square" rtlCol="0">
            <a:spAutoFit/>
          </a:bodyPr>
          <a:lstStyle/>
          <a:p>
            <a:pPr algn="ctr" defTabSz="685800" fontAlgn="base">
              <a:spcAft>
                <a:spcPct val="0"/>
              </a:spcAft>
            </a:pPr>
            <a:r>
              <a:rPr lang="es-EC"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Deberes y obligaciones</a:t>
            </a:r>
            <a:endParaRPr lang="en-US"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6" name="Imagen 5">
            <a:extLst>
              <a:ext uri="{FF2B5EF4-FFF2-40B4-BE49-F238E27FC236}">
                <a16:creationId xmlns:a16="http://schemas.microsoft.com/office/drawing/2014/main" id="{37C76E45-DFE3-4DAB-A0C1-F5F5EBEC9E73}"/>
              </a:ext>
            </a:extLst>
          </p:cNvPr>
          <p:cNvPicPr>
            <a:picLocks noChangeAspect="1"/>
          </p:cNvPicPr>
          <p:nvPr/>
        </p:nvPicPr>
        <p:blipFill rotWithShape="1">
          <a:blip r:embed="rId4">
            <a:clrChange>
              <a:clrFrom>
                <a:srgbClr val="FFFFFF"/>
              </a:clrFrom>
              <a:clrTo>
                <a:srgbClr val="FFFFFF">
                  <a:alpha val="0"/>
                </a:srgbClr>
              </a:clrTo>
            </a:clrChange>
          </a:blip>
          <a:srcRect l="5660" t="16206" r="7127" b="1990"/>
          <a:stretch/>
        </p:blipFill>
        <p:spPr>
          <a:xfrm>
            <a:off x="3076545" y="1431986"/>
            <a:ext cx="1529977" cy="1148057"/>
          </a:xfrm>
          <a:prstGeom prst="rect">
            <a:avLst/>
          </a:prstGeom>
        </p:spPr>
      </p:pic>
      <p:sp>
        <p:nvSpPr>
          <p:cNvPr id="7" name="Flecha: a la derecha 6">
            <a:extLst>
              <a:ext uri="{FF2B5EF4-FFF2-40B4-BE49-F238E27FC236}">
                <a16:creationId xmlns:a16="http://schemas.microsoft.com/office/drawing/2014/main" id="{F450C818-C5BF-4EFA-A6A9-AA7C4130A6F5}"/>
              </a:ext>
            </a:extLst>
          </p:cNvPr>
          <p:cNvSpPr/>
          <p:nvPr/>
        </p:nvSpPr>
        <p:spPr>
          <a:xfrm>
            <a:off x="1819526" y="2400162"/>
            <a:ext cx="408049" cy="395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44894A65-69D8-421E-BC8A-CD74854847DC}"/>
              </a:ext>
            </a:extLst>
          </p:cNvPr>
          <p:cNvPicPr>
            <a:picLocks noChangeAspect="1"/>
          </p:cNvPicPr>
          <p:nvPr/>
        </p:nvPicPr>
        <p:blipFill>
          <a:blip r:embed="rId5"/>
          <a:stretch>
            <a:fillRect/>
          </a:stretch>
        </p:blipFill>
        <p:spPr>
          <a:xfrm>
            <a:off x="132799" y="4289824"/>
            <a:ext cx="1570598" cy="2115832"/>
          </a:xfrm>
          <a:prstGeom prst="rect">
            <a:avLst/>
          </a:prstGeom>
        </p:spPr>
      </p:pic>
      <p:sp>
        <p:nvSpPr>
          <p:cNvPr id="10" name="Flecha: a la derecha 9">
            <a:extLst>
              <a:ext uri="{FF2B5EF4-FFF2-40B4-BE49-F238E27FC236}">
                <a16:creationId xmlns:a16="http://schemas.microsoft.com/office/drawing/2014/main" id="{36FB6D6E-FAFC-44F7-AA6A-DDFD920956D4}"/>
              </a:ext>
            </a:extLst>
          </p:cNvPr>
          <p:cNvSpPr/>
          <p:nvPr/>
        </p:nvSpPr>
        <p:spPr>
          <a:xfrm>
            <a:off x="1859767" y="5169055"/>
            <a:ext cx="408049" cy="395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4" name="Imagen 13">
            <a:extLst>
              <a:ext uri="{FF2B5EF4-FFF2-40B4-BE49-F238E27FC236}">
                <a16:creationId xmlns:a16="http://schemas.microsoft.com/office/drawing/2014/main" id="{F6AEC4FE-1F35-4967-A38F-B63505EEB95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227575" y="4364146"/>
            <a:ext cx="1326576" cy="884384"/>
          </a:xfrm>
          <a:prstGeom prst="rect">
            <a:avLst/>
          </a:prstGeom>
        </p:spPr>
      </p:pic>
      <p:pic>
        <p:nvPicPr>
          <p:cNvPr id="15" name="Imagen 14">
            <a:extLst>
              <a:ext uri="{FF2B5EF4-FFF2-40B4-BE49-F238E27FC236}">
                <a16:creationId xmlns:a16="http://schemas.microsoft.com/office/drawing/2014/main" id="{75FF8546-21AF-417D-A6AD-57FA1BC22A9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251222" y="5460089"/>
            <a:ext cx="1086799" cy="846357"/>
          </a:xfrm>
          <a:prstGeom prst="rect">
            <a:avLst/>
          </a:prstGeom>
        </p:spPr>
      </p:pic>
      <p:pic>
        <p:nvPicPr>
          <p:cNvPr id="16" name="Imagen 15">
            <a:extLst>
              <a:ext uri="{FF2B5EF4-FFF2-40B4-BE49-F238E27FC236}">
                <a16:creationId xmlns:a16="http://schemas.microsoft.com/office/drawing/2014/main" id="{89C75A2B-8F00-47C4-97EB-2B19DAEF8D9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914115" y="5509995"/>
            <a:ext cx="987992" cy="846357"/>
          </a:xfrm>
          <a:prstGeom prst="rect">
            <a:avLst/>
          </a:prstGeom>
        </p:spPr>
      </p:pic>
      <p:pic>
        <p:nvPicPr>
          <p:cNvPr id="17" name="Imagen 16">
            <a:extLst>
              <a:ext uri="{FF2B5EF4-FFF2-40B4-BE49-F238E27FC236}">
                <a16:creationId xmlns:a16="http://schemas.microsoft.com/office/drawing/2014/main" id="{883E354B-B485-4EB5-B3F6-D4A8E96C20CD}"/>
              </a:ext>
            </a:extLst>
          </p:cNvPr>
          <p:cNvPicPr>
            <a:picLocks noChangeAspect="1"/>
          </p:cNvPicPr>
          <p:nvPr/>
        </p:nvPicPr>
        <p:blipFill rotWithShape="1">
          <a:blip r:embed="rId9"/>
          <a:srcRect l="10327" t="14358" r="33970" b="17785"/>
          <a:stretch/>
        </p:blipFill>
        <p:spPr>
          <a:xfrm>
            <a:off x="3839130" y="4447683"/>
            <a:ext cx="1168707" cy="800847"/>
          </a:xfrm>
          <a:prstGeom prst="rect">
            <a:avLst/>
          </a:prstGeom>
        </p:spPr>
      </p:pic>
      <p:pic>
        <p:nvPicPr>
          <p:cNvPr id="18" name="Imagen 17">
            <a:extLst>
              <a:ext uri="{FF2B5EF4-FFF2-40B4-BE49-F238E27FC236}">
                <a16:creationId xmlns:a16="http://schemas.microsoft.com/office/drawing/2014/main" id="{ECC3A916-D987-4AAC-AD3E-B9DAFD13931A}"/>
              </a:ext>
            </a:extLst>
          </p:cNvPr>
          <p:cNvPicPr>
            <a:picLocks noChangeAspect="1"/>
          </p:cNvPicPr>
          <p:nvPr/>
        </p:nvPicPr>
        <p:blipFill rotWithShape="1">
          <a:blip r:embed="rId10">
            <a:clrChange>
              <a:clrFrom>
                <a:srgbClr val="FFFFFF"/>
              </a:clrFrom>
              <a:clrTo>
                <a:srgbClr val="FFFFFF">
                  <a:alpha val="0"/>
                </a:srgbClr>
              </a:clrTo>
            </a:clrChange>
          </a:blip>
          <a:srcRect b="7034"/>
          <a:stretch/>
        </p:blipFill>
        <p:spPr>
          <a:xfrm>
            <a:off x="5853897" y="2449411"/>
            <a:ext cx="3129618" cy="2167968"/>
          </a:xfrm>
          <a:prstGeom prst="rect">
            <a:avLst/>
          </a:prstGeom>
        </p:spPr>
      </p:pic>
      <p:sp>
        <p:nvSpPr>
          <p:cNvPr id="22" name="Rectangle 8">
            <a:extLst>
              <a:ext uri="{FF2B5EF4-FFF2-40B4-BE49-F238E27FC236}">
                <a16:creationId xmlns:a16="http://schemas.microsoft.com/office/drawing/2014/main" id="{6A0BDF1A-0052-432F-B742-8C6C89659F16}"/>
              </a:ext>
            </a:extLst>
          </p:cNvPr>
          <p:cNvSpPr/>
          <p:nvPr/>
        </p:nvSpPr>
        <p:spPr>
          <a:xfrm>
            <a:off x="6184178" y="1249082"/>
            <a:ext cx="2469056" cy="1200329"/>
          </a:xfrm>
          <a:prstGeom prst="rect">
            <a:avLst/>
          </a:prstGeom>
          <a:noFill/>
        </p:spPr>
        <p:txBody>
          <a:bodyPr wrap="square" rtlCol="0">
            <a:spAutoFit/>
          </a:bodyPr>
          <a:lstStyle/>
          <a:p>
            <a:pPr algn="ctr" defTabSz="685800" fontAlgn="base">
              <a:spcAft>
                <a:spcPct val="0"/>
              </a:spcAft>
            </a:pPr>
            <a:r>
              <a:rPr lang="es-EC" sz="2400"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MAR DE INTERÉS DEL ECUADOR</a:t>
            </a:r>
            <a:endParaRPr lang="en-US" sz="2400"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21" name="Cerrar llave 20">
            <a:extLst>
              <a:ext uri="{FF2B5EF4-FFF2-40B4-BE49-F238E27FC236}">
                <a16:creationId xmlns:a16="http://schemas.microsoft.com/office/drawing/2014/main" id="{226D4430-0CF0-4532-B31A-4B1A0507D1F9}"/>
              </a:ext>
            </a:extLst>
          </p:cNvPr>
          <p:cNvSpPr/>
          <p:nvPr/>
        </p:nvSpPr>
        <p:spPr>
          <a:xfrm>
            <a:off x="5080000" y="1249082"/>
            <a:ext cx="639424" cy="5402730"/>
          </a:xfrm>
          <a:prstGeom prst="rightBrace">
            <a:avLst>
              <a:gd name="adj1" fmla="val 105538"/>
              <a:gd name="adj2" fmla="val 5000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5" name="Flecha: a la derecha 24">
            <a:extLst>
              <a:ext uri="{FF2B5EF4-FFF2-40B4-BE49-F238E27FC236}">
                <a16:creationId xmlns:a16="http://schemas.microsoft.com/office/drawing/2014/main" id="{531F05DD-9CF4-4A3E-B4A3-05AF54CB51C1}"/>
              </a:ext>
            </a:extLst>
          </p:cNvPr>
          <p:cNvSpPr/>
          <p:nvPr/>
        </p:nvSpPr>
        <p:spPr>
          <a:xfrm rot="5400000">
            <a:off x="7258751" y="4650295"/>
            <a:ext cx="408049" cy="395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Rectangle 8">
            <a:extLst>
              <a:ext uri="{FF2B5EF4-FFF2-40B4-BE49-F238E27FC236}">
                <a16:creationId xmlns:a16="http://schemas.microsoft.com/office/drawing/2014/main" id="{34EAC14F-2B7E-41B7-B6FC-080EEA07A24B}"/>
              </a:ext>
            </a:extLst>
          </p:cNvPr>
          <p:cNvSpPr/>
          <p:nvPr/>
        </p:nvSpPr>
        <p:spPr>
          <a:xfrm>
            <a:off x="6020341" y="5230771"/>
            <a:ext cx="2887708" cy="1200329"/>
          </a:xfrm>
          <a:prstGeom prst="rect">
            <a:avLst/>
          </a:prstGeom>
          <a:noFill/>
        </p:spPr>
        <p:txBody>
          <a:bodyPr wrap="square" rtlCol="0">
            <a:spAutoFit/>
          </a:bodyPr>
          <a:lstStyle/>
          <a:p>
            <a:pPr algn="ctr" defTabSz="685800" fontAlgn="base">
              <a:spcAft>
                <a:spcPct val="0"/>
              </a:spcAft>
            </a:pPr>
            <a:r>
              <a:rPr lang="es-EC" sz="2400"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Necesidad de zonificarlo sin delimitarlo</a:t>
            </a:r>
            <a:endParaRPr lang="en-US" sz="2400"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27" name="Rectángulo 26">
            <a:extLst>
              <a:ext uri="{FF2B5EF4-FFF2-40B4-BE49-F238E27FC236}">
                <a16:creationId xmlns:a16="http://schemas.microsoft.com/office/drawing/2014/main" id="{677D2A3E-FB6C-4B7B-8090-C6F97295B984}"/>
              </a:ext>
            </a:extLst>
          </p:cNvPr>
          <p:cNvSpPr/>
          <p:nvPr/>
        </p:nvSpPr>
        <p:spPr>
          <a:xfrm>
            <a:off x="-192333" y="913339"/>
            <a:ext cx="3725572" cy="523220"/>
          </a:xfrm>
          <a:prstGeom prst="rect">
            <a:avLst/>
          </a:prstGeom>
          <a:noFill/>
        </p:spPr>
        <p:txBody>
          <a:bodyPr wrap="square" rtlCol="0">
            <a:spAutoFit/>
          </a:bodyPr>
          <a:lstStyle/>
          <a:p>
            <a:pPr algn="ctr" defTabSz="685800" fontAlgn="base">
              <a:spcAft>
                <a:spcPct val="0"/>
              </a:spcAft>
            </a:pPr>
            <a:r>
              <a:rPr lang="es-ES" sz="2800"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INTRODUCCIÓN</a:t>
            </a:r>
            <a:endParaRPr lang="es-EC" sz="2800" b="1" dirty="0">
              <a:solidFill>
                <a:schemeClr val="accent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custDataLst>
      <p:tags r:id="rId1"/>
    </p:custDataLst>
    <p:extLst>
      <p:ext uri="{BB962C8B-B14F-4D97-AF65-F5344CB8AC3E}">
        <p14:creationId xmlns:p14="http://schemas.microsoft.com/office/powerpoint/2010/main" val="54636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10" grpId="0" animBg="1"/>
      <p:bldP spid="22" grpId="0"/>
      <p:bldP spid="21" grpId="0" animBg="1"/>
      <p:bldP spid="25" grpId="0" animBg="1"/>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18ABDF4-0C0E-4BCD-919B-14AC3BB5CABF}"/>
              </a:ext>
            </a:extLst>
          </p:cNvPr>
          <p:cNvSpPr>
            <a:spLocks noGrp="1"/>
          </p:cNvSpPr>
          <p:nvPr>
            <p:ph type="sldNum" sz="quarter" idx="12"/>
          </p:nvPr>
        </p:nvSpPr>
        <p:spPr/>
        <p:txBody>
          <a:bodyPr/>
          <a:lstStyle/>
          <a:p>
            <a:fld id="{B8E02949-4CF0-41F9-868E-9DB81E933003}" type="slidenum">
              <a:rPr lang="es-EC" smtClean="0"/>
              <a:pPr/>
              <a:t>50</a:t>
            </a:fld>
            <a:endParaRPr lang="es-EC"/>
          </a:p>
        </p:txBody>
      </p:sp>
      <p:pic>
        <p:nvPicPr>
          <p:cNvPr id="3" name="Imagen 2">
            <a:extLst>
              <a:ext uri="{FF2B5EF4-FFF2-40B4-BE49-F238E27FC236}">
                <a16:creationId xmlns:a16="http://schemas.microsoft.com/office/drawing/2014/main" id="{24E670BE-FFD2-46FB-BF14-E45E2184AA63}"/>
              </a:ext>
            </a:extLst>
          </p:cNvPr>
          <p:cNvPicPr>
            <a:picLocks noChangeAspect="1"/>
          </p:cNvPicPr>
          <p:nvPr/>
        </p:nvPicPr>
        <p:blipFill>
          <a:blip r:embed="rId3"/>
          <a:stretch>
            <a:fillRect/>
          </a:stretch>
        </p:blipFill>
        <p:spPr>
          <a:xfrm>
            <a:off x="2731801" y="3316504"/>
            <a:ext cx="3148942" cy="3100868"/>
          </a:xfrm>
          <a:prstGeom prst="rect">
            <a:avLst/>
          </a:prstGeom>
        </p:spPr>
      </p:pic>
      <p:grpSp>
        <p:nvGrpSpPr>
          <p:cNvPr id="4" name="Grupo 3">
            <a:extLst>
              <a:ext uri="{FF2B5EF4-FFF2-40B4-BE49-F238E27FC236}">
                <a16:creationId xmlns:a16="http://schemas.microsoft.com/office/drawing/2014/main" id="{64B1C1A0-C536-4F1D-AEF6-D5F260392119}"/>
              </a:ext>
            </a:extLst>
          </p:cNvPr>
          <p:cNvGrpSpPr/>
          <p:nvPr/>
        </p:nvGrpSpPr>
        <p:grpSpPr>
          <a:xfrm>
            <a:off x="4986763" y="4866938"/>
            <a:ext cx="1481518" cy="1702076"/>
            <a:chOff x="5372302" y="4083585"/>
            <a:chExt cx="1481518" cy="1702076"/>
          </a:xfrm>
        </p:grpSpPr>
        <p:pic>
          <p:nvPicPr>
            <p:cNvPr id="5" name="Imagen 4">
              <a:extLst>
                <a:ext uri="{FF2B5EF4-FFF2-40B4-BE49-F238E27FC236}">
                  <a16:creationId xmlns:a16="http://schemas.microsoft.com/office/drawing/2014/main" id="{A94D980E-ECEB-40DB-841F-8403592EC73C}"/>
                </a:ext>
              </a:extLst>
            </p:cNvPr>
            <p:cNvPicPr>
              <a:picLocks noChangeAspect="1"/>
            </p:cNvPicPr>
            <p:nvPr/>
          </p:nvPicPr>
          <p:blipFill>
            <a:blip r:embed="rId4"/>
            <a:stretch>
              <a:fillRect/>
            </a:stretch>
          </p:blipFill>
          <p:spPr>
            <a:xfrm>
              <a:off x="5372302" y="4083649"/>
              <a:ext cx="267358" cy="252768"/>
            </a:xfrm>
            <a:prstGeom prst="rect">
              <a:avLst/>
            </a:prstGeom>
          </p:spPr>
        </p:pic>
        <p:pic>
          <p:nvPicPr>
            <p:cNvPr id="6" name="Imagen 5">
              <a:extLst>
                <a:ext uri="{FF2B5EF4-FFF2-40B4-BE49-F238E27FC236}">
                  <a16:creationId xmlns:a16="http://schemas.microsoft.com/office/drawing/2014/main" id="{3289FFCA-B970-4215-AD4B-AB23F9F59603}"/>
                </a:ext>
              </a:extLst>
            </p:cNvPr>
            <p:cNvPicPr>
              <a:picLocks noChangeAspect="1"/>
            </p:cNvPicPr>
            <p:nvPr/>
          </p:nvPicPr>
          <p:blipFill>
            <a:blip r:embed="rId4"/>
            <a:stretch>
              <a:fillRect/>
            </a:stretch>
          </p:blipFill>
          <p:spPr>
            <a:xfrm>
              <a:off x="5576714" y="4575708"/>
              <a:ext cx="1277106" cy="1207409"/>
            </a:xfrm>
            <a:prstGeom prst="rect">
              <a:avLst/>
            </a:prstGeom>
          </p:spPr>
        </p:pic>
        <p:sp>
          <p:nvSpPr>
            <p:cNvPr id="7" name="Forma libre: forma 6">
              <a:extLst>
                <a:ext uri="{FF2B5EF4-FFF2-40B4-BE49-F238E27FC236}">
                  <a16:creationId xmlns:a16="http://schemas.microsoft.com/office/drawing/2014/main" id="{9150DE2A-1FC4-433F-A312-165BEDAA2D5A}"/>
                </a:ext>
              </a:extLst>
            </p:cNvPr>
            <p:cNvSpPr/>
            <p:nvPr/>
          </p:nvSpPr>
          <p:spPr>
            <a:xfrm>
              <a:off x="5380791" y="4083585"/>
              <a:ext cx="1471184" cy="1702076"/>
            </a:xfrm>
            <a:custGeom>
              <a:avLst/>
              <a:gdLst>
                <a:gd name="connsiteX0" fmla="*/ 0 w 2456330"/>
                <a:gd name="connsiteY0" fmla="*/ 388471 h 2749177"/>
                <a:gd name="connsiteX1" fmla="*/ 316753 w 2456330"/>
                <a:gd name="connsiteY1" fmla="*/ 2749177 h 2749177"/>
                <a:gd name="connsiteX2" fmla="*/ 328706 w 2456330"/>
                <a:gd name="connsiteY2" fmla="*/ 782918 h 2749177"/>
                <a:gd name="connsiteX3" fmla="*/ 2456330 w 2456330"/>
                <a:gd name="connsiteY3" fmla="*/ 794871 h 2749177"/>
                <a:gd name="connsiteX4" fmla="*/ 424330 w 2456330"/>
                <a:gd name="connsiteY4" fmla="*/ 0 h 2749177"/>
                <a:gd name="connsiteX5" fmla="*/ 412377 w 2456330"/>
                <a:gd name="connsiteY5" fmla="*/ 376518 h 2749177"/>
                <a:gd name="connsiteX6" fmla="*/ 0 w 2456330"/>
                <a:gd name="connsiteY6" fmla="*/ 388471 h 27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6330" h="2749177">
                  <a:moveTo>
                    <a:pt x="0" y="388471"/>
                  </a:moveTo>
                  <a:lnTo>
                    <a:pt x="316753" y="2749177"/>
                  </a:lnTo>
                  <a:cubicBezTo>
                    <a:pt x="320737" y="2093757"/>
                    <a:pt x="324722" y="1438338"/>
                    <a:pt x="328706" y="782918"/>
                  </a:cubicBezTo>
                  <a:lnTo>
                    <a:pt x="2456330" y="794871"/>
                  </a:lnTo>
                  <a:lnTo>
                    <a:pt x="424330" y="0"/>
                  </a:lnTo>
                  <a:lnTo>
                    <a:pt x="412377" y="376518"/>
                  </a:lnTo>
                  <a:lnTo>
                    <a:pt x="0" y="388471"/>
                  </a:lnTo>
                  <a:close/>
                </a:path>
              </a:pathLst>
            </a:custGeom>
            <a:solidFill>
              <a:srgbClr val="7030A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8" name="Rectángulo 7">
            <a:extLst>
              <a:ext uri="{FF2B5EF4-FFF2-40B4-BE49-F238E27FC236}">
                <a16:creationId xmlns:a16="http://schemas.microsoft.com/office/drawing/2014/main" id="{713903F7-3079-4D98-A994-5E0A16AD89C5}"/>
              </a:ext>
            </a:extLst>
          </p:cNvPr>
          <p:cNvSpPr/>
          <p:nvPr/>
        </p:nvSpPr>
        <p:spPr>
          <a:xfrm>
            <a:off x="402805" y="862518"/>
            <a:ext cx="2052069" cy="584775"/>
          </a:xfrm>
          <a:prstGeom prst="rect">
            <a:avLst/>
          </a:prstGeom>
          <a:solidFill>
            <a:schemeClr val="accent1"/>
          </a:solidFill>
        </p:spPr>
        <p:txBody>
          <a:bodyPr wrap="square" rtlCol="0">
            <a:spAutoFit/>
          </a:bodyPr>
          <a:lstStyle/>
          <a:p>
            <a:pPr algn="ctr" defTabSz="685800" fontAlgn="base">
              <a:spcAft>
                <a:spcPct val="0"/>
              </a:spcAft>
            </a:pPr>
            <a:r>
              <a:rPr lang="es-EC"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Zonificación espacio-temporal</a:t>
            </a:r>
            <a:endParaRPr lang="es-ES_tradnl"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grpSp>
        <p:nvGrpSpPr>
          <p:cNvPr id="14" name="Grupo 13">
            <a:extLst>
              <a:ext uri="{FF2B5EF4-FFF2-40B4-BE49-F238E27FC236}">
                <a16:creationId xmlns:a16="http://schemas.microsoft.com/office/drawing/2014/main" id="{F7FE0E08-210E-429C-8135-B71A3C53C6CD}"/>
              </a:ext>
            </a:extLst>
          </p:cNvPr>
          <p:cNvGrpSpPr/>
          <p:nvPr/>
        </p:nvGrpSpPr>
        <p:grpSpPr>
          <a:xfrm>
            <a:off x="4742273" y="2939796"/>
            <a:ext cx="3628510" cy="1442874"/>
            <a:chOff x="4742273" y="2939796"/>
            <a:chExt cx="3628510" cy="1442874"/>
          </a:xfrm>
        </p:grpSpPr>
        <p:grpSp>
          <p:nvGrpSpPr>
            <p:cNvPr id="13" name="Grupo 12">
              <a:extLst>
                <a:ext uri="{FF2B5EF4-FFF2-40B4-BE49-F238E27FC236}">
                  <a16:creationId xmlns:a16="http://schemas.microsoft.com/office/drawing/2014/main" id="{D3CF7F54-776B-4B98-B481-5E97E2BB8F97}"/>
                </a:ext>
              </a:extLst>
            </p:cNvPr>
            <p:cNvGrpSpPr/>
            <p:nvPr/>
          </p:nvGrpSpPr>
          <p:grpSpPr>
            <a:xfrm>
              <a:off x="4742273" y="2939796"/>
              <a:ext cx="3628510" cy="1442874"/>
              <a:chOff x="4742273" y="2939796"/>
              <a:chExt cx="3628510" cy="1442874"/>
            </a:xfrm>
          </p:grpSpPr>
          <p:pic>
            <p:nvPicPr>
              <p:cNvPr id="9" name="Imagen 8">
                <a:extLst>
                  <a:ext uri="{FF2B5EF4-FFF2-40B4-BE49-F238E27FC236}">
                    <a16:creationId xmlns:a16="http://schemas.microsoft.com/office/drawing/2014/main" id="{E2636A42-B9BB-4409-A716-F2C227216F4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66436" y="2939796"/>
                <a:ext cx="1904347" cy="1146736"/>
              </a:xfrm>
              <a:prstGeom prst="rect">
                <a:avLst/>
              </a:prstGeom>
              <a:noFill/>
              <a:ln>
                <a:solidFill>
                  <a:schemeClr val="tx1"/>
                </a:solidFill>
              </a:ln>
            </p:spPr>
          </p:pic>
          <p:sp>
            <p:nvSpPr>
              <p:cNvPr id="11" name="Forma libre: forma 10">
                <a:extLst>
                  <a:ext uri="{FF2B5EF4-FFF2-40B4-BE49-F238E27FC236}">
                    <a16:creationId xmlns:a16="http://schemas.microsoft.com/office/drawing/2014/main" id="{D8EC54FF-2B67-4409-AFE5-46045AD9ABB5}"/>
                  </a:ext>
                </a:extLst>
              </p:cNvPr>
              <p:cNvSpPr/>
              <p:nvPr/>
            </p:nvSpPr>
            <p:spPr>
              <a:xfrm>
                <a:off x="4742273" y="2942340"/>
                <a:ext cx="3627718" cy="1440330"/>
              </a:xfrm>
              <a:custGeom>
                <a:avLst/>
                <a:gdLst>
                  <a:gd name="connsiteX0" fmla="*/ 0 w 3627718"/>
                  <a:gd name="connsiteY0" fmla="*/ 1213224 h 1440330"/>
                  <a:gd name="connsiteX1" fmla="*/ 1715248 w 3627718"/>
                  <a:gd name="connsiteY1" fmla="*/ 0 h 1440330"/>
                  <a:gd name="connsiteX2" fmla="*/ 1721224 w 3627718"/>
                  <a:gd name="connsiteY2" fmla="*/ 1129553 h 1440330"/>
                  <a:gd name="connsiteX3" fmla="*/ 3627718 w 3627718"/>
                  <a:gd name="connsiteY3" fmla="*/ 1141506 h 1440330"/>
                  <a:gd name="connsiteX4" fmla="*/ 370542 w 3627718"/>
                  <a:gd name="connsiteY4" fmla="*/ 1440330 h 1440330"/>
                  <a:gd name="connsiteX5" fmla="*/ 352612 w 3627718"/>
                  <a:gd name="connsiteY5" fmla="*/ 1219200 h 1440330"/>
                  <a:gd name="connsiteX6" fmla="*/ 0 w 3627718"/>
                  <a:gd name="connsiteY6" fmla="*/ 1213224 h 144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7718" h="1440330">
                    <a:moveTo>
                      <a:pt x="0" y="1213224"/>
                    </a:moveTo>
                    <a:lnTo>
                      <a:pt x="1715248" y="0"/>
                    </a:lnTo>
                    <a:lnTo>
                      <a:pt x="1721224" y="1129553"/>
                    </a:lnTo>
                    <a:lnTo>
                      <a:pt x="3627718" y="1141506"/>
                    </a:lnTo>
                    <a:lnTo>
                      <a:pt x="370542" y="1440330"/>
                    </a:lnTo>
                    <a:lnTo>
                      <a:pt x="352612" y="1219200"/>
                    </a:lnTo>
                    <a:lnTo>
                      <a:pt x="0" y="1213224"/>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0" name="Rectángulo 9">
              <a:extLst>
                <a:ext uri="{FF2B5EF4-FFF2-40B4-BE49-F238E27FC236}">
                  <a16:creationId xmlns:a16="http://schemas.microsoft.com/office/drawing/2014/main" id="{F2042203-1D6F-49B5-8297-3E051BDE64E0}"/>
                </a:ext>
              </a:extLst>
            </p:cNvPr>
            <p:cNvSpPr/>
            <p:nvPr/>
          </p:nvSpPr>
          <p:spPr>
            <a:xfrm>
              <a:off x="6466436" y="3762616"/>
              <a:ext cx="787434" cy="338554"/>
            </a:xfrm>
            <a:prstGeom prst="rect">
              <a:avLst/>
            </a:prstGeom>
            <a:solidFill>
              <a:schemeClr val="accent1"/>
            </a:solidFill>
          </p:spPr>
          <p:txBody>
            <a:bodyPr wrap="square" rtlCol="0">
              <a:spAutoFit/>
            </a:bodyPr>
            <a:lstStyle/>
            <a:p>
              <a:pPr algn="ctr" defTabSz="685800" fontAlgn="base">
                <a:spcAft>
                  <a:spcPct val="0"/>
                </a:spcAft>
              </a:pPr>
              <a:r>
                <a:rPr lang="es-EC"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2016</a:t>
              </a:r>
              <a:endParaRPr lang="es-ES_tradnl"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grpSp>
      <p:grpSp>
        <p:nvGrpSpPr>
          <p:cNvPr id="18" name="Grupo 17">
            <a:extLst>
              <a:ext uri="{FF2B5EF4-FFF2-40B4-BE49-F238E27FC236}">
                <a16:creationId xmlns:a16="http://schemas.microsoft.com/office/drawing/2014/main" id="{A7284F9A-E45B-4D77-BECC-FF0F650EBF43}"/>
              </a:ext>
            </a:extLst>
          </p:cNvPr>
          <p:cNvGrpSpPr/>
          <p:nvPr/>
        </p:nvGrpSpPr>
        <p:grpSpPr>
          <a:xfrm>
            <a:off x="4612257" y="1664716"/>
            <a:ext cx="1782792" cy="2729005"/>
            <a:chOff x="4612257" y="1664716"/>
            <a:chExt cx="1782792" cy="2729005"/>
          </a:xfrm>
        </p:grpSpPr>
        <p:pic>
          <p:nvPicPr>
            <p:cNvPr id="12" name="Imagen 11">
              <a:extLst>
                <a:ext uri="{FF2B5EF4-FFF2-40B4-BE49-F238E27FC236}">
                  <a16:creationId xmlns:a16="http://schemas.microsoft.com/office/drawing/2014/main" id="{E7B8B8D0-0F3E-425C-92BE-898CFD3526C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615701" y="1664716"/>
              <a:ext cx="1759220" cy="1057310"/>
            </a:xfrm>
            <a:prstGeom prst="rect">
              <a:avLst/>
            </a:prstGeom>
            <a:noFill/>
            <a:ln>
              <a:solidFill>
                <a:schemeClr val="tx1"/>
              </a:solidFill>
            </a:ln>
          </p:spPr>
        </p:pic>
        <p:sp>
          <p:nvSpPr>
            <p:cNvPr id="16" name="Rectángulo 15">
              <a:extLst>
                <a:ext uri="{FF2B5EF4-FFF2-40B4-BE49-F238E27FC236}">
                  <a16:creationId xmlns:a16="http://schemas.microsoft.com/office/drawing/2014/main" id="{D4A034F6-1193-4F4B-BADA-A46AD57F0EA1}"/>
                </a:ext>
              </a:extLst>
            </p:cNvPr>
            <p:cNvSpPr/>
            <p:nvPr/>
          </p:nvSpPr>
          <p:spPr>
            <a:xfrm>
              <a:off x="4615701" y="2384744"/>
              <a:ext cx="721966" cy="338554"/>
            </a:xfrm>
            <a:prstGeom prst="rect">
              <a:avLst/>
            </a:prstGeom>
            <a:solidFill>
              <a:schemeClr val="accent1"/>
            </a:solidFill>
          </p:spPr>
          <p:txBody>
            <a:bodyPr wrap="square" rtlCol="0">
              <a:spAutoFit/>
            </a:bodyPr>
            <a:lstStyle/>
            <a:p>
              <a:pPr algn="ctr" defTabSz="685800" fontAlgn="base">
                <a:spcAft>
                  <a:spcPct val="0"/>
                </a:spcAft>
              </a:pPr>
              <a:r>
                <a:rPr lang="es-EC"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2017</a:t>
              </a:r>
              <a:endParaRPr lang="es-ES_tradnl"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7" name="Forma libre: forma 16">
              <a:extLst>
                <a:ext uri="{FF2B5EF4-FFF2-40B4-BE49-F238E27FC236}">
                  <a16:creationId xmlns:a16="http://schemas.microsoft.com/office/drawing/2014/main" id="{BD4CA8C8-0BAF-44A5-B4E0-CD417A17C955}"/>
                </a:ext>
              </a:extLst>
            </p:cNvPr>
            <p:cNvSpPr/>
            <p:nvPr/>
          </p:nvSpPr>
          <p:spPr>
            <a:xfrm>
              <a:off x="4612257" y="2714445"/>
              <a:ext cx="1782792" cy="1679276"/>
            </a:xfrm>
            <a:custGeom>
              <a:avLst/>
              <a:gdLst>
                <a:gd name="connsiteX0" fmla="*/ 494581 w 1782792"/>
                <a:gd name="connsiteY0" fmla="*/ 1679276 h 1679276"/>
                <a:gd name="connsiteX1" fmla="*/ 1782792 w 1782792"/>
                <a:gd name="connsiteY1" fmla="*/ 0 h 1679276"/>
                <a:gd name="connsiteX2" fmla="*/ 0 w 1782792"/>
                <a:gd name="connsiteY2" fmla="*/ 0 h 1679276"/>
                <a:gd name="connsiteX3" fmla="*/ 132271 w 1782792"/>
                <a:gd name="connsiteY3" fmla="*/ 1426234 h 1679276"/>
                <a:gd name="connsiteX4" fmla="*/ 471577 w 1782792"/>
                <a:gd name="connsiteY4" fmla="*/ 1420483 h 1679276"/>
                <a:gd name="connsiteX5" fmla="*/ 494581 w 1782792"/>
                <a:gd name="connsiteY5" fmla="*/ 1679276 h 16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2792" h="1679276">
                  <a:moveTo>
                    <a:pt x="494581" y="1679276"/>
                  </a:moveTo>
                  <a:lnTo>
                    <a:pt x="1782792" y="0"/>
                  </a:lnTo>
                  <a:lnTo>
                    <a:pt x="0" y="0"/>
                  </a:lnTo>
                  <a:lnTo>
                    <a:pt x="132271" y="1426234"/>
                  </a:lnTo>
                  <a:lnTo>
                    <a:pt x="471577" y="1420483"/>
                  </a:lnTo>
                  <a:lnTo>
                    <a:pt x="494581" y="1679276"/>
                  </a:lnTo>
                  <a:close/>
                </a:path>
              </a:pathLst>
            </a:cu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33" name="Grupo 32">
            <a:extLst>
              <a:ext uri="{FF2B5EF4-FFF2-40B4-BE49-F238E27FC236}">
                <a16:creationId xmlns:a16="http://schemas.microsoft.com/office/drawing/2014/main" id="{F825ACC5-7ACF-439F-8475-9A26DDBE22AF}"/>
              </a:ext>
            </a:extLst>
          </p:cNvPr>
          <p:cNvGrpSpPr/>
          <p:nvPr/>
        </p:nvGrpSpPr>
        <p:grpSpPr>
          <a:xfrm>
            <a:off x="841569" y="4140679"/>
            <a:ext cx="4271020" cy="1140340"/>
            <a:chOff x="841569" y="4140679"/>
            <a:chExt cx="4271020" cy="1140340"/>
          </a:xfrm>
        </p:grpSpPr>
        <p:pic>
          <p:nvPicPr>
            <p:cNvPr id="25" name="Imagen 24">
              <a:extLst>
                <a:ext uri="{FF2B5EF4-FFF2-40B4-BE49-F238E27FC236}">
                  <a16:creationId xmlns:a16="http://schemas.microsoft.com/office/drawing/2014/main" id="{2CA72BF3-97D0-42D0-B6F9-CBFAA02716D8}"/>
                </a:ext>
              </a:extLst>
            </p:cNvPr>
            <p:cNvPicPr>
              <a:picLocks noChangeAspect="1"/>
            </p:cNvPicPr>
            <p:nvPr/>
          </p:nvPicPr>
          <p:blipFill rotWithShape="1">
            <a:blip r:embed="rId7"/>
            <a:srcRect r="20627"/>
            <a:stretch/>
          </p:blipFill>
          <p:spPr>
            <a:xfrm>
              <a:off x="841569" y="4464106"/>
              <a:ext cx="1348187" cy="805664"/>
            </a:xfrm>
            <a:prstGeom prst="rect">
              <a:avLst/>
            </a:prstGeom>
          </p:spPr>
        </p:pic>
        <p:sp>
          <p:nvSpPr>
            <p:cNvPr id="26" name="Forma libre: forma 25">
              <a:extLst>
                <a:ext uri="{FF2B5EF4-FFF2-40B4-BE49-F238E27FC236}">
                  <a16:creationId xmlns:a16="http://schemas.microsoft.com/office/drawing/2014/main" id="{2ABF6F8F-CA8C-4A42-8A80-B508D92C7E2D}"/>
                </a:ext>
              </a:extLst>
            </p:cNvPr>
            <p:cNvSpPr/>
            <p:nvPr/>
          </p:nvSpPr>
          <p:spPr>
            <a:xfrm>
              <a:off x="845389" y="4140679"/>
              <a:ext cx="4267200" cy="1109932"/>
            </a:xfrm>
            <a:custGeom>
              <a:avLst/>
              <a:gdLst>
                <a:gd name="connsiteX0" fmla="*/ 3899139 w 4267200"/>
                <a:gd name="connsiteY0" fmla="*/ 0 h 1109932"/>
                <a:gd name="connsiteX1" fmla="*/ 0 w 4267200"/>
                <a:gd name="connsiteY1" fmla="*/ 310551 h 1109932"/>
                <a:gd name="connsiteX2" fmla="*/ 1334219 w 4267200"/>
                <a:gd name="connsiteY2" fmla="*/ 322053 h 1109932"/>
                <a:gd name="connsiteX3" fmla="*/ 1339969 w 4267200"/>
                <a:gd name="connsiteY3" fmla="*/ 1063925 h 1109932"/>
                <a:gd name="connsiteX4" fmla="*/ 1339969 w 4267200"/>
                <a:gd name="connsiteY4" fmla="*/ 1109932 h 1109932"/>
                <a:gd name="connsiteX5" fmla="*/ 4267200 w 4267200"/>
                <a:gd name="connsiteY5" fmla="*/ 247291 h 1109932"/>
                <a:gd name="connsiteX6" fmla="*/ 3893388 w 4267200"/>
                <a:gd name="connsiteY6" fmla="*/ 241540 h 1109932"/>
                <a:gd name="connsiteX7" fmla="*/ 3899139 w 4267200"/>
                <a:gd name="connsiteY7" fmla="*/ 0 h 1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7200" h="1109932">
                  <a:moveTo>
                    <a:pt x="3899139" y="0"/>
                  </a:moveTo>
                  <a:lnTo>
                    <a:pt x="0" y="310551"/>
                  </a:lnTo>
                  <a:lnTo>
                    <a:pt x="1334219" y="322053"/>
                  </a:lnTo>
                  <a:cubicBezTo>
                    <a:pt x="1336136" y="569344"/>
                    <a:pt x="1338052" y="816634"/>
                    <a:pt x="1339969" y="1063925"/>
                  </a:cubicBezTo>
                  <a:lnTo>
                    <a:pt x="1339969" y="1109932"/>
                  </a:lnTo>
                  <a:lnTo>
                    <a:pt x="4267200" y="247291"/>
                  </a:lnTo>
                  <a:lnTo>
                    <a:pt x="3893388" y="241540"/>
                  </a:lnTo>
                  <a:lnTo>
                    <a:pt x="3899139" y="0"/>
                  </a:lnTo>
                  <a:close/>
                </a:path>
              </a:pathLst>
            </a:custGeom>
            <a:solidFill>
              <a:schemeClr val="accent3">
                <a:lumMod val="7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Rectángulo 27">
              <a:extLst>
                <a:ext uri="{FF2B5EF4-FFF2-40B4-BE49-F238E27FC236}">
                  <a16:creationId xmlns:a16="http://schemas.microsoft.com/office/drawing/2014/main" id="{9CA13833-3C9E-40F1-BD3F-E5C0564E5005}"/>
                </a:ext>
              </a:extLst>
            </p:cNvPr>
            <p:cNvSpPr/>
            <p:nvPr/>
          </p:nvSpPr>
          <p:spPr>
            <a:xfrm>
              <a:off x="846266" y="4942465"/>
              <a:ext cx="753810" cy="338554"/>
            </a:xfrm>
            <a:prstGeom prst="rect">
              <a:avLst/>
            </a:prstGeom>
            <a:solidFill>
              <a:schemeClr val="accent1"/>
            </a:solidFill>
          </p:spPr>
          <p:txBody>
            <a:bodyPr wrap="square" rtlCol="0">
              <a:spAutoFit/>
            </a:bodyPr>
            <a:lstStyle/>
            <a:p>
              <a:pPr algn="ctr" defTabSz="685800" fontAlgn="base">
                <a:spcAft>
                  <a:spcPct val="0"/>
                </a:spcAft>
              </a:pPr>
              <a:r>
                <a:rPr lang="es-EC"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20XX</a:t>
              </a:r>
              <a:endParaRPr lang="es-ES_tradnl"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grpSp>
      <p:grpSp>
        <p:nvGrpSpPr>
          <p:cNvPr id="32" name="Grupo 31">
            <a:extLst>
              <a:ext uri="{FF2B5EF4-FFF2-40B4-BE49-F238E27FC236}">
                <a16:creationId xmlns:a16="http://schemas.microsoft.com/office/drawing/2014/main" id="{9C7B12C9-3BE5-4BE0-AF12-550A68F92A19}"/>
              </a:ext>
            </a:extLst>
          </p:cNvPr>
          <p:cNvGrpSpPr/>
          <p:nvPr/>
        </p:nvGrpSpPr>
        <p:grpSpPr>
          <a:xfrm>
            <a:off x="1050972" y="2689775"/>
            <a:ext cx="4044364" cy="1703946"/>
            <a:chOff x="1050972" y="2689775"/>
            <a:chExt cx="4044364" cy="1703946"/>
          </a:xfrm>
        </p:grpSpPr>
        <p:grpSp>
          <p:nvGrpSpPr>
            <p:cNvPr id="24" name="Grupo 23">
              <a:extLst>
                <a:ext uri="{FF2B5EF4-FFF2-40B4-BE49-F238E27FC236}">
                  <a16:creationId xmlns:a16="http://schemas.microsoft.com/office/drawing/2014/main" id="{96FD375E-A3CC-44A6-889F-A4ECAF0DBFAA}"/>
                </a:ext>
              </a:extLst>
            </p:cNvPr>
            <p:cNvGrpSpPr/>
            <p:nvPr/>
          </p:nvGrpSpPr>
          <p:grpSpPr>
            <a:xfrm>
              <a:off x="1050972" y="2689775"/>
              <a:ext cx="4044364" cy="1703946"/>
              <a:chOff x="1050972" y="2689775"/>
              <a:chExt cx="4044364" cy="1703946"/>
            </a:xfrm>
          </p:grpSpPr>
          <p:pic>
            <p:nvPicPr>
              <p:cNvPr id="21" name="Imagen 20">
                <a:extLst>
                  <a:ext uri="{FF2B5EF4-FFF2-40B4-BE49-F238E27FC236}">
                    <a16:creationId xmlns:a16="http://schemas.microsoft.com/office/drawing/2014/main" id="{44409836-D77F-4C5A-AFCF-860445391F2C}"/>
                  </a:ext>
                </a:extLst>
              </p:cNvPr>
              <p:cNvPicPr>
                <a:picLocks noChangeAspect="1"/>
              </p:cNvPicPr>
              <p:nvPr/>
            </p:nvPicPr>
            <p:blipFill>
              <a:blip r:embed="rId8"/>
              <a:stretch>
                <a:fillRect/>
              </a:stretch>
            </p:blipFill>
            <p:spPr>
              <a:xfrm>
                <a:off x="1050972" y="2689775"/>
                <a:ext cx="1205864" cy="972730"/>
              </a:xfrm>
              <a:prstGeom prst="rect">
                <a:avLst/>
              </a:prstGeom>
            </p:spPr>
          </p:pic>
          <p:sp>
            <p:nvSpPr>
              <p:cNvPr id="22" name="Forma libre: forma 21">
                <a:extLst>
                  <a:ext uri="{FF2B5EF4-FFF2-40B4-BE49-F238E27FC236}">
                    <a16:creationId xmlns:a16="http://schemas.microsoft.com/office/drawing/2014/main" id="{5C46C411-2FA8-4C99-ABC0-2052A4226EF2}"/>
                  </a:ext>
                </a:extLst>
              </p:cNvPr>
              <p:cNvSpPr/>
              <p:nvPr/>
            </p:nvSpPr>
            <p:spPr>
              <a:xfrm>
                <a:off x="1052423" y="2691442"/>
                <a:ext cx="4042913" cy="1702279"/>
              </a:xfrm>
              <a:custGeom>
                <a:avLst/>
                <a:gdLst>
                  <a:gd name="connsiteX0" fmla="*/ 1196196 w 4042913"/>
                  <a:gd name="connsiteY0" fmla="*/ 0 h 1702279"/>
                  <a:gd name="connsiteX1" fmla="*/ 4042913 w 4042913"/>
                  <a:gd name="connsiteY1" fmla="*/ 1449237 h 1702279"/>
                  <a:gd name="connsiteX2" fmla="*/ 3697856 w 4042913"/>
                  <a:gd name="connsiteY2" fmla="*/ 1466490 h 1702279"/>
                  <a:gd name="connsiteX3" fmla="*/ 3697856 w 4042913"/>
                  <a:gd name="connsiteY3" fmla="*/ 1702279 h 1702279"/>
                  <a:gd name="connsiteX4" fmla="*/ 0 w 4042913"/>
                  <a:gd name="connsiteY4" fmla="*/ 943154 h 1702279"/>
                  <a:gd name="connsiteX5" fmla="*/ 1201947 w 4042913"/>
                  <a:gd name="connsiteY5" fmla="*/ 954656 h 1702279"/>
                  <a:gd name="connsiteX6" fmla="*/ 1196196 w 4042913"/>
                  <a:gd name="connsiteY6" fmla="*/ 0 h 170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2913" h="1702279">
                    <a:moveTo>
                      <a:pt x="1196196" y="0"/>
                    </a:moveTo>
                    <a:lnTo>
                      <a:pt x="4042913" y="1449237"/>
                    </a:lnTo>
                    <a:lnTo>
                      <a:pt x="3697856" y="1466490"/>
                    </a:lnTo>
                    <a:lnTo>
                      <a:pt x="3697856" y="1702279"/>
                    </a:lnTo>
                    <a:lnTo>
                      <a:pt x="0" y="943154"/>
                    </a:lnTo>
                    <a:lnTo>
                      <a:pt x="1201947" y="954656"/>
                    </a:lnTo>
                    <a:lnTo>
                      <a:pt x="1196196" y="0"/>
                    </a:lnTo>
                    <a:close/>
                  </a:path>
                </a:pathLst>
              </a:custGeom>
              <a:solidFill>
                <a:srgbClr val="00B05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29" name="Rectángulo 28">
              <a:extLst>
                <a:ext uri="{FF2B5EF4-FFF2-40B4-BE49-F238E27FC236}">
                  <a16:creationId xmlns:a16="http://schemas.microsoft.com/office/drawing/2014/main" id="{DF3311E6-A4E3-46EC-9E83-A77A40EF39D1}"/>
                </a:ext>
              </a:extLst>
            </p:cNvPr>
            <p:cNvSpPr/>
            <p:nvPr/>
          </p:nvSpPr>
          <p:spPr>
            <a:xfrm>
              <a:off x="1051935" y="3301979"/>
              <a:ext cx="753810" cy="338554"/>
            </a:xfrm>
            <a:prstGeom prst="rect">
              <a:avLst/>
            </a:prstGeom>
            <a:solidFill>
              <a:schemeClr val="accent1"/>
            </a:solidFill>
          </p:spPr>
          <p:txBody>
            <a:bodyPr wrap="square" rtlCol="0">
              <a:spAutoFit/>
            </a:bodyPr>
            <a:lstStyle/>
            <a:p>
              <a:pPr algn="ctr" defTabSz="685800" fontAlgn="base">
                <a:spcAft>
                  <a:spcPct val="0"/>
                </a:spcAft>
              </a:pPr>
              <a:r>
                <a:rPr lang="es-EC"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20XX</a:t>
              </a:r>
              <a:endParaRPr lang="es-ES_tradnl"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grpSp>
      <p:grpSp>
        <p:nvGrpSpPr>
          <p:cNvPr id="31" name="Grupo 30">
            <a:extLst>
              <a:ext uri="{FF2B5EF4-FFF2-40B4-BE49-F238E27FC236}">
                <a16:creationId xmlns:a16="http://schemas.microsoft.com/office/drawing/2014/main" id="{ADAE890B-A764-4C17-B522-FC341428637B}"/>
              </a:ext>
            </a:extLst>
          </p:cNvPr>
          <p:cNvGrpSpPr/>
          <p:nvPr/>
        </p:nvGrpSpPr>
        <p:grpSpPr>
          <a:xfrm>
            <a:off x="2637315" y="1716474"/>
            <a:ext cx="2458021" cy="2677247"/>
            <a:chOff x="2637315" y="1716474"/>
            <a:chExt cx="2458021" cy="2677247"/>
          </a:xfrm>
        </p:grpSpPr>
        <p:grpSp>
          <p:nvGrpSpPr>
            <p:cNvPr id="23" name="Grupo 22">
              <a:extLst>
                <a:ext uri="{FF2B5EF4-FFF2-40B4-BE49-F238E27FC236}">
                  <a16:creationId xmlns:a16="http://schemas.microsoft.com/office/drawing/2014/main" id="{715F1C7C-57F5-47C1-98EE-AD8011E4A09B}"/>
                </a:ext>
              </a:extLst>
            </p:cNvPr>
            <p:cNvGrpSpPr/>
            <p:nvPr/>
          </p:nvGrpSpPr>
          <p:grpSpPr>
            <a:xfrm>
              <a:off x="2637315" y="1716474"/>
              <a:ext cx="2458021" cy="2677247"/>
              <a:chOff x="2637315" y="1716474"/>
              <a:chExt cx="2458021" cy="2677247"/>
            </a:xfrm>
          </p:grpSpPr>
          <p:pic>
            <p:nvPicPr>
              <p:cNvPr id="19" name="Imagen 18">
                <a:extLst>
                  <a:ext uri="{FF2B5EF4-FFF2-40B4-BE49-F238E27FC236}">
                    <a16:creationId xmlns:a16="http://schemas.microsoft.com/office/drawing/2014/main" id="{81ECBF40-E5C4-4266-A4C6-644953C56EE7}"/>
                  </a:ext>
                </a:extLst>
              </p:cNvPr>
              <p:cNvPicPr>
                <a:picLocks noChangeAspect="1"/>
              </p:cNvPicPr>
              <p:nvPr/>
            </p:nvPicPr>
            <p:blipFill>
              <a:blip r:embed="rId9"/>
              <a:stretch>
                <a:fillRect/>
              </a:stretch>
            </p:blipFill>
            <p:spPr>
              <a:xfrm>
                <a:off x="2637315" y="1716474"/>
                <a:ext cx="1498830" cy="997971"/>
              </a:xfrm>
              <a:prstGeom prst="rect">
                <a:avLst/>
              </a:prstGeom>
            </p:spPr>
          </p:pic>
          <p:sp>
            <p:nvSpPr>
              <p:cNvPr id="20" name="Forma libre: forma 19">
                <a:extLst>
                  <a:ext uri="{FF2B5EF4-FFF2-40B4-BE49-F238E27FC236}">
                    <a16:creationId xmlns:a16="http://schemas.microsoft.com/office/drawing/2014/main" id="{DE41E8BB-E887-4486-B38E-4A083ED016E1}"/>
                  </a:ext>
                </a:extLst>
              </p:cNvPr>
              <p:cNvSpPr/>
              <p:nvPr/>
            </p:nvSpPr>
            <p:spPr>
              <a:xfrm>
                <a:off x="2645434" y="1731034"/>
                <a:ext cx="2449902" cy="2662687"/>
              </a:xfrm>
              <a:custGeom>
                <a:avLst/>
                <a:gdLst>
                  <a:gd name="connsiteX0" fmla="*/ 2449902 w 2449902"/>
                  <a:gd name="connsiteY0" fmla="*/ 2403894 h 2662687"/>
                  <a:gd name="connsiteX1" fmla="*/ 1483743 w 2449902"/>
                  <a:gd name="connsiteY1" fmla="*/ 0 h 2662687"/>
                  <a:gd name="connsiteX2" fmla="*/ 1483743 w 2449902"/>
                  <a:gd name="connsiteY2" fmla="*/ 960408 h 2662687"/>
                  <a:gd name="connsiteX3" fmla="*/ 0 w 2449902"/>
                  <a:gd name="connsiteY3" fmla="*/ 966158 h 2662687"/>
                  <a:gd name="connsiteX4" fmla="*/ 2099094 w 2449902"/>
                  <a:gd name="connsiteY4" fmla="*/ 2662687 h 2662687"/>
                  <a:gd name="connsiteX5" fmla="*/ 2104845 w 2449902"/>
                  <a:gd name="connsiteY5" fmla="*/ 2426898 h 2662687"/>
                  <a:gd name="connsiteX6" fmla="*/ 2449902 w 2449902"/>
                  <a:gd name="connsiteY6" fmla="*/ 2403894 h 266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9902" h="2662687">
                    <a:moveTo>
                      <a:pt x="2449902" y="2403894"/>
                    </a:moveTo>
                    <a:lnTo>
                      <a:pt x="1483743" y="0"/>
                    </a:lnTo>
                    <a:lnTo>
                      <a:pt x="1483743" y="960408"/>
                    </a:lnTo>
                    <a:lnTo>
                      <a:pt x="0" y="966158"/>
                    </a:lnTo>
                    <a:lnTo>
                      <a:pt x="2099094" y="2662687"/>
                    </a:lnTo>
                    <a:lnTo>
                      <a:pt x="2104845" y="2426898"/>
                    </a:lnTo>
                    <a:lnTo>
                      <a:pt x="2449902" y="2403894"/>
                    </a:lnTo>
                    <a:close/>
                  </a:path>
                </a:pathLst>
              </a:custGeom>
              <a:solidFill>
                <a:srgbClr val="FFC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30" name="Rectángulo 29">
              <a:extLst>
                <a:ext uri="{FF2B5EF4-FFF2-40B4-BE49-F238E27FC236}">
                  <a16:creationId xmlns:a16="http://schemas.microsoft.com/office/drawing/2014/main" id="{308F96C4-19A6-4804-9DD2-153CEDB05A72}"/>
                </a:ext>
              </a:extLst>
            </p:cNvPr>
            <p:cNvSpPr/>
            <p:nvPr/>
          </p:nvSpPr>
          <p:spPr>
            <a:xfrm>
              <a:off x="2645434" y="2361631"/>
              <a:ext cx="753810" cy="338554"/>
            </a:xfrm>
            <a:prstGeom prst="rect">
              <a:avLst/>
            </a:prstGeom>
            <a:solidFill>
              <a:schemeClr val="accent1"/>
            </a:solidFill>
          </p:spPr>
          <p:txBody>
            <a:bodyPr wrap="square" rtlCol="0">
              <a:spAutoFit/>
            </a:bodyPr>
            <a:lstStyle/>
            <a:p>
              <a:pPr algn="ctr" defTabSz="685800" fontAlgn="base">
                <a:spcAft>
                  <a:spcPct val="0"/>
                </a:spcAft>
              </a:pPr>
              <a:r>
                <a:rPr lang="es-EC"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20XX</a:t>
              </a:r>
              <a:endParaRPr lang="es-ES_tradnl"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grpSp>
      <p:grpSp>
        <p:nvGrpSpPr>
          <p:cNvPr id="37" name="Grupo 36">
            <a:extLst>
              <a:ext uri="{FF2B5EF4-FFF2-40B4-BE49-F238E27FC236}">
                <a16:creationId xmlns:a16="http://schemas.microsoft.com/office/drawing/2014/main" id="{022D256C-D8A3-468A-95CF-584E633561FF}"/>
              </a:ext>
            </a:extLst>
          </p:cNvPr>
          <p:cNvGrpSpPr/>
          <p:nvPr/>
        </p:nvGrpSpPr>
        <p:grpSpPr>
          <a:xfrm>
            <a:off x="4750279" y="4134928"/>
            <a:ext cx="3628846" cy="1566757"/>
            <a:chOff x="4750279" y="4134928"/>
            <a:chExt cx="3628846" cy="1566757"/>
          </a:xfrm>
        </p:grpSpPr>
        <p:grpSp>
          <p:nvGrpSpPr>
            <p:cNvPr id="36" name="Grupo 35">
              <a:extLst>
                <a:ext uri="{FF2B5EF4-FFF2-40B4-BE49-F238E27FC236}">
                  <a16:creationId xmlns:a16="http://schemas.microsoft.com/office/drawing/2014/main" id="{769B911B-9926-4C68-9B2B-FA1000F06A7E}"/>
                </a:ext>
              </a:extLst>
            </p:cNvPr>
            <p:cNvGrpSpPr/>
            <p:nvPr/>
          </p:nvGrpSpPr>
          <p:grpSpPr>
            <a:xfrm>
              <a:off x="4750279" y="4134928"/>
              <a:ext cx="3628846" cy="1397480"/>
              <a:chOff x="4750279" y="4134928"/>
              <a:chExt cx="3628846" cy="1397480"/>
            </a:xfrm>
          </p:grpSpPr>
          <p:sp>
            <p:nvSpPr>
              <p:cNvPr id="34" name="Rectángulo 33">
                <a:extLst>
                  <a:ext uri="{FF2B5EF4-FFF2-40B4-BE49-F238E27FC236}">
                    <a16:creationId xmlns:a16="http://schemas.microsoft.com/office/drawing/2014/main" id="{5A3347DC-3806-4BB0-8AE6-49F3C34417BB}"/>
                  </a:ext>
                </a:extLst>
              </p:cNvPr>
              <p:cNvSpPr/>
              <p:nvPr/>
            </p:nvSpPr>
            <p:spPr>
              <a:xfrm>
                <a:off x="7027653" y="4695645"/>
                <a:ext cx="1342338" cy="836763"/>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Zonas Grises</a:t>
                </a:r>
                <a:endParaRPr lang="es-EC"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35" name="Forma libre: forma 34">
                <a:extLst>
                  <a:ext uri="{FF2B5EF4-FFF2-40B4-BE49-F238E27FC236}">
                    <a16:creationId xmlns:a16="http://schemas.microsoft.com/office/drawing/2014/main" id="{5A3B2959-CF81-41F6-9526-43D455B031BF}"/>
                  </a:ext>
                </a:extLst>
              </p:cNvPr>
              <p:cNvSpPr/>
              <p:nvPr/>
            </p:nvSpPr>
            <p:spPr>
              <a:xfrm>
                <a:off x="4750279" y="4134928"/>
                <a:ext cx="3628846" cy="1380227"/>
              </a:xfrm>
              <a:custGeom>
                <a:avLst/>
                <a:gdLst>
                  <a:gd name="connsiteX0" fmla="*/ 339306 w 3628846"/>
                  <a:gd name="connsiteY0" fmla="*/ 0 h 1380227"/>
                  <a:gd name="connsiteX1" fmla="*/ 3628846 w 3628846"/>
                  <a:gd name="connsiteY1" fmla="*/ 557842 h 1380227"/>
                  <a:gd name="connsiteX2" fmla="*/ 2277374 w 3628846"/>
                  <a:gd name="connsiteY2" fmla="*/ 546340 h 1380227"/>
                  <a:gd name="connsiteX3" fmla="*/ 2271623 w 3628846"/>
                  <a:gd name="connsiteY3" fmla="*/ 1380227 h 1380227"/>
                  <a:gd name="connsiteX4" fmla="*/ 0 w 3628846"/>
                  <a:gd name="connsiteY4" fmla="*/ 235789 h 1380227"/>
                  <a:gd name="connsiteX5" fmla="*/ 362310 w 3628846"/>
                  <a:gd name="connsiteY5" fmla="*/ 224287 h 1380227"/>
                  <a:gd name="connsiteX6" fmla="*/ 339306 w 3628846"/>
                  <a:gd name="connsiteY6" fmla="*/ 0 h 138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846" h="1380227">
                    <a:moveTo>
                      <a:pt x="339306" y="0"/>
                    </a:moveTo>
                    <a:lnTo>
                      <a:pt x="3628846" y="557842"/>
                    </a:lnTo>
                    <a:lnTo>
                      <a:pt x="2277374" y="546340"/>
                    </a:lnTo>
                    <a:lnTo>
                      <a:pt x="2271623" y="1380227"/>
                    </a:lnTo>
                    <a:lnTo>
                      <a:pt x="0" y="235789"/>
                    </a:lnTo>
                    <a:lnTo>
                      <a:pt x="362310" y="224287"/>
                    </a:lnTo>
                    <a:lnTo>
                      <a:pt x="339306" y="0"/>
                    </a:lnTo>
                    <a:close/>
                  </a:path>
                </a:pathLst>
              </a:custGeom>
              <a:solidFill>
                <a:schemeClr val="bg1">
                  <a:lumMod val="5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27" name="Rectángulo 26">
              <a:extLst>
                <a:ext uri="{FF2B5EF4-FFF2-40B4-BE49-F238E27FC236}">
                  <a16:creationId xmlns:a16="http://schemas.microsoft.com/office/drawing/2014/main" id="{82EE7C08-EB56-469E-8340-880ED31CA8CB}"/>
                </a:ext>
              </a:extLst>
            </p:cNvPr>
            <p:cNvSpPr/>
            <p:nvPr/>
          </p:nvSpPr>
          <p:spPr>
            <a:xfrm>
              <a:off x="7025808" y="5363131"/>
              <a:ext cx="753810" cy="338554"/>
            </a:xfrm>
            <a:prstGeom prst="rect">
              <a:avLst/>
            </a:prstGeom>
            <a:solidFill>
              <a:schemeClr val="accent1"/>
            </a:solidFill>
          </p:spPr>
          <p:txBody>
            <a:bodyPr wrap="square" rtlCol="0">
              <a:spAutoFit/>
            </a:bodyPr>
            <a:lstStyle/>
            <a:p>
              <a:pPr algn="ctr" defTabSz="685800" fontAlgn="base">
                <a:spcAft>
                  <a:spcPct val="0"/>
                </a:spcAft>
              </a:pPr>
              <a:r>
                <a:rPr lang="es-EC"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20XX</a:t>
              </a:r>
              <a:endParaRPr lang="es-ES_tradnl" sz="16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grpSp>
      <p:pic>
        <p:nvPicPr>
          <p:cNvPr id="42" name="Imagen 41">
            <a:extLst>
              <a:ext uri="{FF2B5EF4-FFF2-40B4-BE49-F238E27FC236}">
                <a16:creationId xmlns:a16="http://schemas.microsoft.com/office/drawing/2014/main" id="{E7EE6501-9406-4AC3-BDC9-05554775F7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250" b="96000" l="1750" r="98250">
                        <a14:foregroundMark x1="12250" y1="27500" x2="12250" y2="27500"/>
                        <a14:foregroundMark x1="11750" y1="23750" x2="20000" y2="23500"/>
                        <a14:foregroundMark x1="7250" y1="34000" x2="7500" y2="36250"/>
                        <a14:foregroundMark x1="10500" y1="33750" x2="5750" y2="46000"/>
                        <a14:foregroundMark x1="5750" y1="46000" x2="12250" y2="72000"/>
                        <a14:foregroundMark x1="12250" y1="72000" x2="20000" y2="81750"/>
                        <a14:foregroundMark x1="20000" y1="81750" x2="31500" y2="89000"/>
                        <a14:foregroundMark x1="31500" y1="89000" x2="58000" y2="93000"/>
                        <a14:foregroundMark x1="58000" y1="93000" x2="70750" y2="90250"/>
                        <a14:foregroundMark x1="70750" y1="90250" x2="88750" y2="71750"/>
                        <a14:foregroundMark x1="88750" y1="71750" x2="94000" y2="46250"/>
                        <a14:foregroundMark x1="70000" y1="10750" x2="43750" y2="6250"/>
                        <a14:foregroundMark x1="43750" y1="6250" x2="30750" y2="8250"/>
                        <a14:foregroundMark x1="30750" y1="8250" x2="28000" y2="9750"/>
                        <a14:foregroundMark x1="54250" y1="3250" x2="43250" y2="3250"/>
                        <a14:foregroundMark x1="2500" y1="47500" x2="1750" y2="51500"/>
                        <a14:foregroundMark x1="45750" y1="95000" x2="54000" y2="96000"/>
                        <a14:foregroundMark x1="98250" y1="49250" x2="98250" y2="49250"/>
                        <a14:foregroundMark x1="57000" y1="26500" x2="57000" y2="26500"/>
                        <a14:foregroundMark x1="57500" y1="24500" x2="54000" y2="27250"/>
                        <a14:foregroundMark x1="54750" y1="22500" x2="66000" y2="28000"/>
                        <a14:foregroundMark x1="66000" y1="28000" x2="55250" y2="22000"/>
                        <a14:foregroundMark x1="54000" y1="28500" x2="53500" y2="30000"/>
                        <a14:foregroundMark x1="37750" y1="25750" x2="34750" y2="26750"/>
                        <a14:foregroundMark x1="40250" y1="28000" x2="37750" y2="30250"/>
                        <a14:foregroundMark x1="32000" y1="27500" x2="29000" y2="27500"/>
                        <a14:foregroundMark x1="36750" y1="23750" x2="36750" y2="23750"/>
                        <a14:foregroundMark x1="33500" y1="24750" x2="33500" y2="24750"/>
                        <a14:foregroundMark x1="59250" y1="27750" x2="62000" y2="30000"/>
                        <a14:foregroundMark x1="68000" y1="25750" x2="71250" y2="26750"/>
                      </a14:backgroundRemoval>
                    </a14:imgEffect>
                  </a14:imgLayer>
                </a14:imgProps>
              </a:ext>
            </a:extLst>
          </a:blip>
          <a:stretch>
            <a:fillRect/>
          </a:stretch>
        </p:blipFill>
        <p:spPr>
          <a:xfrm>
            <a:off x="3667378" y="3068517"/>
            <a:ext cx="2334448" cy="2334448"/>
          </a:xfrm>
          <a:prstGeom prst="rect">
            <a:avLst/>
          </a:prstGeom>
        </p:spPr>
      </p:pic>
    </p:spTree>
    <p:custDataLst>
      <p:tags r:id="rId1"/>
    </p:custDataLst>
    <p:extLst>
      <p:ext uri="{BB962C8B-B14F-4D97-AF65-F5344CB8AC3E}">
        <p14:creationId xmlns:p14="http://schemas.microsoft.com/office/powerpoint/2010/main" val="180994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500" fill="hold"/>
                                        <p:tgtEl>
                                          <p:spTgt spid="42"/>
                                        </p:tgtEl>
                                        <p:attrNameLst>
                                          <p:attrName>ppt_w</p:attrName>
                                        </p:attrNameLst>
                                      </p:cBhvr>
                                      <p:tavLst>
                                        <p:tav tm="0">
                                          <p:val>
                                            <p:fltVal val="0"/>
                                          </p:val>
                                        </p:tav>
                                        <p:tav tm="100000">
                                          <p:val>
                                            <p:strVal val="#ppt_w"/>
                                          </p:val>
                                        </p:tav>
                                      </p:tavLst>
                                    </p:anim>
                                    <p:anim calcmode="lin" valueType="num">
                                      <p:cBhvr>
                                        <p:cTn id="32" dur="500" fill="hold"/>
                                        <p:tgtEl>
                                          <p:spTgt spid="42"/>
                                        </p:tgtEl>
                                        <p:attrNameLst>
                                          <p:attrName>ppt_h</p:attrName>
                                        </p:attrNameLst>
                                      </p:cBhvr>
                                      <p:tavLst>
                                        <p:tav tm="0">
                                          <p:val>
                                            <p:fltVal val="0"/>
                                          </p:val>
                                        </p:tav>
                                        <p:tav tm="100000">
                                          <p:val>
                                            <p:strVal val="#ppt_h"/>
                                          </p:val>
                                        </p:tav>
                                      </p:tavLst>
                                    </p:anim>
                                    <p:animEffect transition="in" filter="fade">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7684561-9E74-4EE9-941C-EFE670B81C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E02949-4CF0-41F9-868E-9DB81E933003}" type="slidenum">
              <a:rPr kumimoji="0" lang="es-EC"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s-EC"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6 CuadroTexto">
            <a:extLst>
              <a:ext uri="{FF2B5EF4-FFF2-40B4-BE49-F238E27FC236}">
                <a16:creationId xmlns:a16="http://schemas.microsoft.com/office/drawing/2014/main" id="{26A1B1A1-D687-4CE5-A835-5220658EFCAA}"/>
              </a:ext>
            </a:extLst>
          </p:cNvPr>
          <p:cNvSpPr txBox="1"/>
          <p:nvPr/>
        </p:nvSpPr>
        <p:spPr>
          <a:xfrm>
            <a:off x="337469" y="1705867"/>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INTRODUCCIÓN</a:t>
            </a:r>
          </a:p>
        </p:txBody>
      </p:sp>
      <p:sp>
        <p:nvSpPr>
          <p:cNvPr id="4" name="9 CuadroTexto">
            <a:extLst>
              <a:ext uri="{FF2B5EF4-FFF2-40B4-BE49-F238E27FC236}">
                <a16:creationId xmlns:a16="http://schemas.microsoft.com/office/drawing/2014/main" id="{1DDF9A7E-FDAE-4842-ADA0-0F8D705BF2F8}"/>
              </a:ext>
            </a:extLst>
          </p:cNvPr>
          <p:cNvSpPr txBox="1"/>
          <p:nvPr/>
        </p:nvSpPr>
        <p:spPr>
          <a:xfrm>
            <a:off x="2128300" y="2117930"/>
            <a:ext cx="3237356"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Propósito</a:t>
            </a:r>
          </a:p>
        </p:txBody>
      </p:sp>
      <p:sp>
        <p:nvSpPr>
          <p:cNvPr id="5" name="8 CuadroTexto">
            <a:extLst>
              <a:ext uri="{FF2B5EF4-FFF2-40B4-BE49-F238E27FC236}">
                <a16:creationId xmlns:a16="http://schemas.microsoft.com/office/drawing/2014/main" id="{0E330BD5-7C68-4E13-9F77-FB1BAE3DD444}"/>
              </a:ext>
            </a:extLst>
          </p:cNvPr>
          <p:cNvSpPr txBox="1"/>
          <p:nvPr/>
        </p:nvSpPr>
        <p:spPr>
          <a:xfrm>
            <a:off x="337469" y="2723584"/>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EL PROBLEMA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6" name="8 CuadroTexto">
            <a:extLst>
              <a:ext uri="{FF2B5EF4-FFF2-40B4-BE49-F238E27FC236}">
                <a16:creationId xmlns:a16="http://schemas.microsoft.com/office/drawing/2014/main" id="{71736859-AF51-45C2-8D79-FB8ED93841CD}"/>
              </a:ext>
            </a:extLst>
          </p:cNvPr>
          <p:cNvSpPr txBox="1"/>
          <p:nvPr/>
        </p:nvSpPr>
        <p:spPr>
          <a:xfrm>
            <a:off x="2137146" y="3135647"/>
            <a:ext cx="3240883"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defPPr>
              <a:defRPr lang="es-PE"/>
            </a:defPPr>
            <a:lvl1pPr algn="just" defTabSz="342900" fontAlgn="auto">
              <a:spcBef>
                <a:spcPts val="0"/>
              </a:spcBef>
              <a:spcAft>
                <a:spcPts val="0"/>
              </a:spcAft>
              <a:defRPr sz="1800" i="1">
                <a:solidFill>
                  <a:prstClr val="black"/>
                </a:solidFill>
                <a:effectLst>
                  <a:outerShdw blurRad="38100" dist="38100" dir="2700000" algn="tl">
                    <a:srgbClr val="000000">
                      <a:alpha val="43137"/>
                    </a:srgbClr>
                  </a:outerShdw>
                </a:effectLst>
                <a:latin typeface="Calibri"/>
              </a:defRPr>
            </a:lvl1p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Justificación</a:t>
            </a:r>
            <a:endPar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7" name="8 CuadroTexto">
            <a:extLst>
              <a:ext uri="{FF2B5EF4-FFF2-40B4-BE49-F238E27FC236}">
                <a16:creationId xmlns:a16="http://schemas.microsoft.com/office/drawing/2014/main" id="{0FA3BAFC-E6D6-4A3D-9E42-0FEEEE5F82EF}"/>
              </a:ext>
            </a:extLst>
          </p:cNvPr>
          <p:cNvSpPr txBox="1"/>
          <p:nvPr/>
        </p:nvSpPr>
        <p:spPr>
          <a:xfrm>
            <a:off x="2137145" y="3586504"/>
            <a:ext cx="3240883"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defPPr>
              <a:defRPr lang="es-PE"/>
            </a:defPPr>
            <a:lvl1pPr algn="just" defTabSz="342900" fontAlgn="auto">
              <a:spcBef>
                <a:spcPts val="0"/>
              </a:spcBef>
              <a:spcAft>
                <a:spcPts val="0"/>
              </a:spcAft>
              <a:defRPr sz="1800" i="1">
                <a:solidFill>
                  <a:prstClr val="black"/>
                </a:solidFill>
                <a:effectLst>
                  <a:outerShdw blurRad="38100" dist="38100" dir="2700000" algn="tl">
                    <a:srgbClr val="000000">
                      <a:alpha val="43137"/>
                    </a:srgbClr>
                  </a:outerShdw>
                </a:effectLst>
                <a:latin typeface="Calibri"/>
              </a:defRPr>
            </a:lvl1p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Objetivos</a:t>
            </a:r>
          </a:p>
        </p:txBody>
      </p:sp>
      <p:pic>
        <p:nvPicPr>
          <p:cNvPr id="11" name="Imagen 10">
            <a:extLst>
              <a:ext uri="{FF2B5EF4-FFF2-40B4-BE49-F238E27FC236}">
                <a16:creationId xmlns:a16="http://schemas.microsoft.com/office/drawing/2014/main" id="{9B18C478-03CA-46BE-96C3-03C2D24A9ECF}"/>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974211">
            <a:off x="80" y="266260"/>
            <a:ext cx="2555093" cy="1701692"/>
          </a:xfrm>
          <a:prstGeom prst="rect">
            <a:avLst/>
          </a:prstGeom>
        </p:spPr>
      </p:pic>
      <p:sp>
        <p:nvSpPr>
          <p:cNvPr id="14" name="8 CuadroTexto">
            <a:extLst>
              <a:ext uri="{FF2B5EF4-FFF2-40B4-BE49-F238E27FC236}">
                <a16:creationId xmlns:a16="http://schemas.microsoft.com/office/drawing/2014/main" id="{DDF763B0-02F2-4B14-B0A9-33109E6D4991}"/>
              </a:ext>
            </a:extLst>
          </p:cNvPr>
          <p:cNvSpPr txBox="1"/>
          <p:nvPr/>
        </p:nvSpPr>
        <p:spPr>
          <a:xfrm>
            <a:off x="337469" y="4102113"/>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MARCO DE REFERENCIA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5" name="8 CuadroTexto">
            <a:extLst>
              <a:ext uri="{FF2B5EF4-FFF2-40B4-BE49-F238E27FC236}">
                <a16:creationId xmlns:a16="http://schemas.microsoft.com/office/drawing/2014/main" id="{9CB534B8-785B-4053-877A-01F51177E118}"/>
              </a:ext>
            </a:extLst>
          </p:cNvPr>
          <p:cNvSpPr txBox="1"/>
          <p:nvPr/>
        </p:nvSpPr>
        <p:spPr>
          <a:xfrm>
            <a:off x="337469" y="4617722"/>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METODOLOGÍA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6" name="8 CuadroTexto">
            <a:extLst>
              <a:ext uri="{FF2B5EF4-FFF2-40B4-BE49-F238E27FC236}">
                <a16:creationId xmlns:a16="http://schemas.microsoft.com/office/drawing/2014/main" id="{7477FB5A-345A-4CC4-9975-A2B0A79FA0E5}"/>
              </a:ext>
            </a:extLst>
          </p:cNvPr>
          <p:cNvSpPr txBox="1"/>
          <p:nvPr/>
        </p:nvSpPr>
        <p:spPr>
          <a:xfrm>
            <a:off x="325096" y="5094565"/>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ANÁLISIS Y RESULTADOS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7" name="8 CuadroTexto">
            <a:extLst>
              <a:ext uri="{FF2B5EF4-FFF2-40B4-BE49-F238E27FC236}">
                <a16:creationId xmlns:a16="http://schemas.microsoft.com/office/drawing/2014/main" id="{6946D9F3-BA95-453F-8309-68B14F7CE289}"/>
              </a:ext>
            </a:extLst>
          </p:cNvPr>
          <p:cNvSpPr txBox="1"/>
          <p:nvPr/>
        </p:nvSpPr>
        <p:spPr>
          <a:xfrm>
            <a:off x="337469" y="5571408"/>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PROPUESTA. ZONIFICACIÓN DEL MAR DE INTERÉS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pic>
        <p:nvPicPr>
          <p:cNvPr id="1026" name="Picture 2" descr="Resultado de imagen para mas allÃ¡ de las 200 millas">
            <a:extLst>
              <a:ext uri="{FF2B5EF4-FFF2-40B4-BE49-F238E27FC236}">
                <a16:creationId xmlns:a16="http://schemas.microsoft.com/office/drawing/2014/main" id="{74F73048-2EFB-4FAE-BEAD-7A268677E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329" y="3186941"/>
            <a:ext cx="2847202" cy="1830344"/>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8F7BF57D-0CDB-4C37-9149-9AE082FF0B34}"/>
              </a:ext>
            </a:extLst>
          </p:cNvPr>
          <p:cNvPicPr>
            <a:picLocks noChangeAspect="1"/>
          </p:cNvPicPr>
          <p:nvPr/>
        </p:nvPicPr>
        <p:blipFill>
          <a:blip r:embed="rId4"/>
          <a:stretch>
            <a:fillRect/>
          </a:stretch>
        </p:blipFill>
        <p:spPr>
          <a:xfrm>
            <a:off x="6768845" y="5230359"/>
            <a:ext cx="1228169" cy="1228169"/>
          </a:xfrm>
          <a:prstGeom prst="rect">
            <a:avLst/>
          </a:prstGeom>
        </p:spPr>
      </p:pic>
      <p:pic>
        <p:nvPicPr>
          <p:cNvPr id="10" name="Imagen 9">
            <a:extLst>
              <a:ext uri="{FF2B5EF4-FFF2-40B4-BE49-F238E27FC236}">
                <a16:creationId xmlns:a16="http://schemas.microsoft.com/office/drawing/2014/main" id="{0358DFD8-C35E-4A42-A8A7-A0B9BBB6EFB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671776" y="1279192"/>
            <a:ext cx="1611329" cy="1611329"/>
          </a:xfrm>
          <a:prstGeom prst="rect">
            <a:avLst/>
          </a:prstGeom>
        </p:spPr>
      </p:pic>
      <p:pic>
        <p:nvPicPr>
          <p:cNvPr id="20" name="Imagen 19">
            <a:extLst>
              <a:ext uri="{FF2B5EF4-FFF2-40B4-BE49-F238E27FC236}">
                <a16:creationId xmlns:a16="http://schemas.microsoft.com/office/drawing/2014/main" id="{C29B2284-7E0E-4578-AF21-B4F9FDDA471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343497" y="1459422"/>
            <a:ext cx="1800503" cy="1031807"/>
          </a:xfrm>
          <a:prstGeom prst="rect">
            <a:avLst/>
          </a:prstGeom>
        </p:spPr>
      </p:pic>
      <p:sp>
        <p:nvSpPr>
          <p:cNvPr id="21" name="8 CuadroTexto">
            <a:extLst>
              <a:ext uri="{FF2B5EF4-FFF2-40B4-BE49-F238E27FC236}">
                <a16:creationId xmlns:a16="http://schemas.microsoft.com/office/drawing/2014/main" id="{41289B27-BCA4-41AD-B3C5-5B1B5A646458}"/>
              </a:ext>
            </a:extLst>
          </p:cNvPr>
          <p:cNvSpPr txBox="1"/>
          <p:nvPr/>
        </p:nvSpPr>
        <p:spPr>
          <a:xfrm>
            <a:off x="337469" y="6112282"/>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CONCLUSIONES Y</a:t>
            </a:r>
            <a:r>
              <a:rPr kumimoji="0" lang="es-ES" sz="1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RECOMENDACIONES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70096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1"/>
                                        </p:tgtEl>
                                        <p:attrNameLst>
                                          <p:attrName>fillcolor</p:attrName>
                                        </p:attrNameLst>
                                      </p:cBhvr>
                                      <p:to>
                                        <a:schemeClr val="accent2"/>
                                      </p:to>
                                    </p:animClr>
                                    <p:set>
                                      <p:cBhvr>
                                        <p:cTn id="7" dur="2000" fill="hold"/>
                                        <p:tgtEl>
                                          <p:spTgt spid="21"/>
                                        </p:tgtEl>
                                        <p:attrNameLst>
                                          <p:attrName>fill.type</p:attrName>
                                        </p:attrNameLst>
                                      </p:cBhvr>
                                      <p:to>
                                        <p:strVal val="solid"/>
                                      </p:to>
                                    </p:set>
                                    <p:set>
                                      <p:cBhvr>
                                        <p:cTn id="8" dur="2000" fill="hold"/>
                                        <p:tgtEl>
                                          <p:spTgt spid="21"/>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1"/>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D00EBE9-D757-461E-A755-3F5E76C21D9E}"/>
              </a:ext>
            </a:extLst>
          </p:cNvPr>
          <p:cNvSpPr>
            <a:spLocks noGrp="1"/>
          </p:cNvSpPr>
          <p:nvPr>
            <p:ph type="sldNum" sz="quarter" idx="12"/>
          </p:nvPr>
        </p:nvSpPr>
        <p:spPr/>
        <p:txBody>
          <a:bodyPr/>
          <a:lstStyle/>
          <a:p>
            <a:fld id="{B8E02949-4CF0-41F9-868E-9DB81E933003}" type="slidenum">
              <a:rPr lang="es-EC" smtClean="0"/>
              <a:pPr/>
              <a:t>52</a:t>
            </a:fld>
            <a:endParaRPr lang="es-EC"/>
          </a:p>
        </p:txBody>
      </p:sp>
      <p:sp>
        <p:nvSpPr>
          <p:cNvPr id="3" name="Rectángulo 2">
            <a:extLst>
              <a:ext uri="{FF2B5EF4-FFF2-40B4-BE49-F238E27FC236}">
                <a16:creationId xmlns:a16="http://schemas.microsoft.com/office/drawing/2014/main" id="{AEBA9788-8FDC-4C66-8D7A-310C4C5D43D9}"/>
              </a:ext>
            </a:extLst>
          </p:cNvPr>
          <p:cNvSpPr/>
          <p:nvPr/>
        </p:nvSpPr>
        <p:spPr>
          <a:xfrm>
            <a:off x="422929" y="1722312"/>
            <a:ext cx="7898699" cy="3785652"/>
          </a:xfrm>
          <a:prstGeom prst="rect">
            <a:avLst/>
          </a:prstGeom>
          <a:solidFill>
            <a:schemeClr val="bg1"/>
          </a:solidFill>
          <a:ln>
            <a:solidFill>
              <a:schemeClr val="accent1"/>
            </a:solidFill>
          </a:ln>
        </p:spPr>
        <p:txBody>
          <a:bodyPr wrap="square" rtlCol="0">
            <a:spAutoFit/>
          </a:bodyPr>
          <a:lstStyle/>
          <a:p>
            <a:pPr algn="just" defTabSz="685800" fontAlgn="base">
              <a:spcAft>
                <a:spcPct val="0"/>
              </a:spcAft>
            </a:pPr>
            <a:r>
              <a:rPr lang="es-EC" sz="2400" dirty="0">
                <a:latin typeface="Arial" panose="020B0604020202020204" pitchFamily="34" charset="0"/>
                <a:ea typeface="Segoe UI Black" panose="020B0A02040204020203" pitchFamily="34" charset="0"/>
                <a:cs typeface="Arial" panose="020B0604020202020204" pitchFamily="34" charset="0"/>
              </a:rPr>
              <a:t>El </a:t>
            </a:r>
            <a:r>
              <a:rPr lang="es-EC" sz="2400" b="1" dirty="0">
                <a:latin typeface="Arial" panose="020B0604020202020204" pitchFamily="34" charset="0"/>
                <a:ea typeface="Segoe UI Black" panose="020B0A02040204020203" pitchFamily="34" charset="0"/>
                <a:cs typeface="Arial" panose="020B0604020202020204" pitchFamily="34" charset="0"/>
              </a:rPr>
              <a:t>empleo de Zonas Marítimas de Interés y Zonas Grises </a:t>
            </a:r>
            <a:r>
              <a:rPr lang="es-EC" sz="2400" dirty="0">
                <a:latin typeface="Arial" panose="020B0604020202020204" pitchFamily="34" charset="0"/>
                <a:ea typeface="Segoe UI Black" panose="020B0A02040204020203" pitchFamily="34" charset="0"/>
                <a:cs typeface="Arial" panose="020B0604020202020204" pitchFamily="34" charset="0"/>
              </a:rPr>
              <a:t>determinadas en base a las </a:t>
            </a:r>
            <a:r>
              <a:rPr lang="es-EC" sz="2400" b="1" dirty="0">
                <a:latin typeface="Arial" panose="020B0604020202020204" pitchFamily="34" charset="0"/>
                <a:ea typeface="Segoe UI Black" panose="020B0A02040204020203" pitchFamily="34" charset="0"/>
                <a:cs typeface="Arial" panose="020B0604020202020204" pitchFamily="34" charset="0"/>
              </a:rPr>
              <a:t>perspectivas espacial y espacio-temporal</a:t>
            </a:r>
            <a:r>
              <a:rPr lang="es-EC" sz="2400" dirty="0">
                <a:latin typeface="Arial" panose="020B0604020202020204" pitchFamily="34" charset="0"/>
                <a:ea typeface="Segoe UI Black" panose="020B0A02040204020203" pitchFamily="34" charset="0"/>
                <a:cs typeface="Arial" panose="020B0604020202020204" pitchFamily="34" charset="0"/>
              </a:rPr>
              <a:t> de la Zonificación del Mar de Interés del Ecuador, las mismas que </a:t>
            </a:r>
            <a:r>
              <a:rPr lang="es-EC" sz="2400" b="1" dirty="0">
                <a:latin typeface="Arial" panose="020B0604020202020204" pitchFamily="34" charset="0"/>
                <a:ea typeface="Segoe UI Black" panose="020B0A02040204020203" pitchFamily="34" charset="0"/>
                <a:cs typeface="Arial" panose="020B0604020202020204" pitchFamily="34" charset="0"/>
              </a:rPr>
              <a:t>inciden directa y positivamente en la efectividad de las acciones</a:t>
            </a:r>
            <a:r>
              <a:rPr lang="es-EC" sz="2400" dirty="0">
                <a:latin typeface="Arial" panose="020B0604020202020204" pitchFamily="34" charset="0"/>
                <a:ea typeface="Segoe UI Black" panose="020B0A02040204020203" pitchFamily="34" charset="0"/>
                <a:cs typeface="Arial" panose="020B0604020202020204" pitchFamily="34" charset="0"/>
              </a:rPr>
              <a:t> que debe llevar a cabo la Armada del Ecuador en su </a:t>
            </a:r>
            <a:r>
              <a:rPr lang="es-EC" sz="2400" b="1" dirty="0">
                <a:latin typeface="Arial" panose="020B0604020202020204" pitchFamily="34" charset="0"/>
                <a:ea typeface="Segoe UI Black" panose="020B0A02040204020203" pitchFamily="34" charset="0"/>
                <a:cs typeface="Arial" panose="020B0604020202020204" pitchFamily="34" charset="0"/>
              </a:rPr>
              <a:t>contribución al pleno ejercicio del mar</a:t>
            </a:r>
            <a:r>
              <a:rPr lang="es-EC" sz="2400" dirty="0">
                <a:latin typeface="Arial" panose="020B0604020202020204" pitchFamily="34" charset="0"/>
                <a:ea typeface="Segoe UI Black" panose="020B0A02040204020203" pitchFamily="34" charset="0"/>
                <a:cs typeface="Arial" panose="020B0604020202020204" pitchFamily="34" charset="0"/>
              </a:rPr>
              <a:t>; </a:t>
            </a:r>
            <a:r>
              <a:rPr lang="es-EC" sz="2400" b="1" dirty="0">
                <a:latin typeface="Arial" panose="020B0604020202020204" pitchFamily="34" charset="0"/>
                <a:ea typeface="Segoe UI Black" panose="020B0A02040204020203" pitchFamily="34" charset="0"/>
                <a:cs typeface="Arial" panose="020B0604020202020204" pitchFamily="34" charset="0"/>
              </a:rPr>
              <a:t>facilitará la toma de decisiones en el nivel estratégico y operacional </a:t>
            </a:r>
            <a:r>
              <a:rPr lang="es-EC" sz="2400" dirty="0">
                <a:latin typeface="Arial" panose="020B0604020202020204" pitchFamily="34" charset="0"/>
                <a:ea typeface="Segoe UI Black" panose="020B0A02040204020203" pitchFamily="34" charset="0"/>
                <a:cs typeface="Arial" panose="020B0604020202020204" pitchFamily="34" charset="0"/>
              </a:rPr>
              <a:t>de la institución con respecto al </a:t>
            </a:r>
            <a:r>
              <a:rPr lang="es-EC" sz="2400" b="1" dirty="0">
                <a:latin typeface="Arial" panose="020B0604020202020204" pitchFamily="34" charset="0"/>
                <a:ea typeface="Segoe UI Black" panose="020B0A02040204020203" pitchFamily="34" charset="0"/>
                <a:cs typeface="Arial" panose="020B0604020202020204" pitchFamily="34" charset="0"/>
              </a:rPr>
              <a:t>empleo de los medios y a la orientación del esfuerzo</a:t>
            </a:r>
            <a:r>
              <a:rPr lang="es-EC" sz="2400" dirty="0">
                <a:latin typeface="Arial" panose="020B0604020202020204" pitchFamily="34" charset="0"/>
                <a:ea typeface="Segoe UI Black" panose="020B0A02040204020203" pitchFamily="34" charset="0"/>
                <a:cs typeface="Arial" panose="020B0604020202020204" pitchFamily="34" charset="0"/>
              </a:rPr>
              <a:t>.</a:t>
            </a:r>
            <a:endParaRPr lang="es-ES_tradnl" sz="2400" dirty="0">
              <a:latin typeface="Arial" panose="020B0604020202020204" pitchFamily="34" charset="0"/>
              <a:ea typeface="Segoe UI Black" panose="020B0A02040204020203" pitchFamily="34" charset="0"/>
              <a:cs typeface="Arial" panose="020B0604020202020204" pitchFamily="34" charset="0"/>
            </a:endParaRPr>
          </a:p>
        </p:txBody>
      </p:sp>
      <p:sp>
        <p:nvSpPr>
          <p:cNvPr id="4" name="Rectángulo 3">
            <a:extLst>
              <a:ext uri="{FF2B5EF4-FFF2-40B4-BE49-F238E27FC236}">
                <a16:creationId xmlns:a16="http://schemas.microsoft.com/office/drawing/2014/main" id="{4A8B6A98-90EF-4360-BA20-FB4B437438A4}"/>
              </a:ext>
            </a:extLst>
          </p:cNvPr>
          <p:cNvSpPr/>
          <p:nvPr/>
        </p:nvSpPr>
        <p:spPr>
          <a:xfrm>
            <a:off x="1313574" y="1051043"/>
            <a:ext cx="3161269" cy="523220"/>
          </a:xfrm>
          <a:prstGeom prst="rect">
            <a:avLst/>
          </a:prstGeom>
          <a:solidFill>
            <a:schemeClr val="accent1"/>
          </a:solidFill>
        </p:spPr>
        <p:txBody>
          <a:bodyPr wrap="square">
            <a:spAutoFit/>
          </a:bodyPr>
          <a:lstStyle/>
          <a:p>
            <a:pPr lvl="0" algn="ctr" defTabSz="685800" fontAlgn="base">
              <a:spcAft>
                <a:spcPct val="0"/>
              </a:spcAft>
            </a:pPr>
            <a:r>
              <a:rPr lang="es-ES" sz="2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CONCLUSIONES</a:t>
            </a:r>
            <a:endParaRPr lang="es-EC" sz="2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5" name="Rectángulo 4">
            <a:extLst>
              <a:ext uri="{FF2B5EF4-FFF2-40B4-BE49-F238E27FC236}">
                <a16:creationId xmlns:a16="http://schemas.microsoft.com/office/drawing/2014/main" id="{C2CF6226-EB37-4854-ADA2-E030BDD50355}"/>
              </a:ext>
            </a:extLst>
          </p:cNvPr>
          <p:cNvSpPr/>
          <p:nvPr/>
        </p:nvSpPr>
        <p:spPr>
          <a:xfrm>
            <a:off x="422930" y="1899429"/>
            <a:ext cx="7898699" cy="3785652"/>
          </a:xfrm>
          <a:prstGeom prst="rect">
            <a:avLst/>
          </a:prstGeom>
          <a:solidFill>
            <a:schemeClr val="bg1"/>
          </a:solidFill>
          <a:ln>
            <a:solidFill>
              <a:schemeClr val="accent1"/>
            </a:solidFill>
          </a:ln>
        </p:spPr>
        <p:txBody>
          <a:bodyPr wrap="square" rtlCol="0">
            <a:spAutoFit/>
          </a:bodyPr>
          <a:lstStyle/>
          <a:p>
            <a:pPr algn="just" defTabSz="685800" fontAlgn="base">
              <a:spcAft>
                <a:spcPct val="0"/>
              </a:spcAft>
            </a:pPr>
            <a:r>
              <a:rPr lang="es-EC" sz="2400" dirty="0">
                <a:latin typeface="Arial" panose="020B0604020202020204" pitchFamily="34" charset="0"/>
                <a:ea typeface="Segoe UI Black" panose="020B0A02040204020203" pitchFamily="34" charset="0"/>
                <a:cs typeface="Arial" panose="020B0604020202020204" pitchFamily="34" charset="0"/>
              </a:rPr>
              <a:t>Las </a:t>
            </a:r>
            <a:r>
              <a:rPr lang="es-EC" sz="2400" b="1" dirty="0">
                <a:latin typeface="Arial" panose="020B0604020202020204" pitchFamily="34" charset="0"/>
                <a:ea typeface="Segoe UI Black" panose="020B0A02040204020203" pitchFamily="34" charset="0"/>
                <a:cs typeface="Arial" panose="020B0604020202020204" pitchFamily="34" charset="0"/>
              </a:rPr>
              <a:t>acciones de nivel estratégico y operacional </a:t>
            </a:r>
            <a:r>
              <a:rPr lang="es-EC" sz="2400" dirty="0">
                <a:latin typeface="Arial" panose="020B0604020202020204" pitchFamily="34" charset="0"/>
                <a:ea typeface="Segoe UI Black" panose="020B0A02040204020203" pitchFamily="34" charset="0"/>
                <a:cs typeface="Arial" panose="020B0604020202020204" pitchFamily="34" charset="0"/>
              </a:rPr>
              <a:t>determinadas en el presente estudio, que tienen como fin </a:t>
            </a:r>
            <a:r>
              <a:rPr lang="es-EC" sz="2400" b="1" dirty="0">
                <a:latin typeface="Arial" panose="020B0604020202020204" pitchFamily="34" charset="0"/>
                <a:ea typeface="Segoe UI Black" panose="020B0A02040204020203" pitchFamily="34" charset="0"/>
                <a:cs typeface="Arial" panose="020B0604020202020204" pitchFamily="34" charset="0"/>
              </a:rPr>
              <a:t>materializar la contribución de la Armada del Ecuador al pleno ejercicio del mar</a:t>
            </a:r>
            <a:r>
              <a:rPr lang="es-EC" sz="2400" dirty="0">
                <a:latin typeface="Arial" panose="020B0604020202020204" pitchFamily="34" charset="0"/>
                <a:ea typeface="Segoe UI Black" panose="020B0A02040204020203" pitchFamily="34" charset="0"/>
                <a:cs typeface="Arial" panose="020B0604020202020204" pitchFamily="34" charset="0"/>
              </a:rPr>
              <a:t>, las mismas que fueron extraídas de documentos vigentes y no vigentes debido a que la planificación actual no las tomó en consideración; permitirían </a:t>
            </a:r>
            <a:r>
              <a:rPr lang="es-EC" sz="2400" b="1" dirty="0">
                <a:latin typeface="Arial" panose="020B0604020202020204" pitchFamily="34" charset="0"/>
                <a:ea typeface="Segoe UI Black" panose="020B0A02040204020203" pitchFamily="34" charset="0"/>
                <a:cs typeface="Arial" panose="020B0604020202020204" pitchFamily="34" charset="0"/>
              </a:rPr>
              <a:t>proyectar a la institución como uno de los ejes fundamentales en el sistema marítimo del país</a:t>
            </a:r>
            <a:r>
              <a:rPr lang="es-EC" sz="2400" dirty="0">
                <a:latin typeface="Arial" panose="020B0604020202020204" pitchFamily="34" charset="0"/>
                <a:ea typeface="Segoe UI Black" panose="020B0A02040204020203" pitchFamily="34" charset="0"/>
                <a:cs typeface="Arial" panose="020B0604020202020204" pitchFamily="34" charset="0"/>
              </a:rPr>
              <a:t>, en su gobernabilidad y en el clúster correspondiente generado.</a:t>
            </a:r>
            <a:endParaRPr lang="es-ES_tradnl" sz="2400" dirty="0">
              <a:latin typeface="Arial" panose="020B0604020202020204" pitchFamily="34" charset="0"/>
              <a:ea typeface="Segoe UI Black" panose="020B0A02040204020203" pitchFamily="34" charset="0"/>
              <a:cs typeface="Arial" panose="020B0604020202020204" pitchFamily="34" charset="0"/>
            </a:endParaRPr>
          </a:p>
        </p:txBody>
      </p:sp>
    </p:spTree>
    <p:extLst>
      <p:ext uri="{BB962C8B-B14F-4D97-AF65-F5344CB8AC3E}">
        <p14:creationId xmlns:p14="http://schemas.microsoft.com/office/powerpoint/2010/main" val="137737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D00EBE9-D757-461E-A755-3F5E76C21D9E}"/>
              </a:ext>
            </a:extLst>
          </p:cNvPr>
          <p:cNvSpPr>
            <a:spLocks noGrp="1"/>
          </p:cNvSpPr>
          <p:nvPr>
            <p:ph type="sldNum" sz="quarter" idx="12"/>
          </p:nvPr>
        </p:nvSpPr>
        <p:spPr/>
        <p:txBody>
          <a:bodyPr/>
          <a:lstStyle/>
          <a:p>
            <a:fld id="{B8E02949-4CF0-41F9-868E-9DB81E933003}" type="slidenum">
              <a:rPr lang="es-EC" smtClean="0"/>
              <a:pPr/>
              <a:t>53</a:t>
            </a:fld>
            <a:endParaRPr lang="es-EC"/>
          </a:p>
        </p:txBody>
      </p:sp>
      <p:sp>
        <p:nvSpPr>
          <p:cNvPr id="3" name="Rectángulo 2">
            <a:extLst>
              <a:ext uri="{FF2B5EF4-FFF2-40B4-BE49-F238E27FC236}">
                <a16:creationId xmlns:a16="http://schemas.microsoft.com/office/drawing/2014/main" id="{AEBA9788-8FDC-4C66-8D7A-310C4C5D43D9}"/>
              </a:ext>
            </a:extLst>
          </p:cNvPr>
          <p:cNvSpPr/>
          <p:nvPr/>
        </p:nvSpPr>
        <p:spPr>
          <a:xfrm>
            <a:off x="339306" y="1862814"/>
            <a:ext cx="8465388" cy="4493538"/>
          </a:xfrm>
          <a:prstGeom prst="rect">
            <a:avLst/>
          </a:prstGeom>
          <a:solidFill>
            <a:schemeClr val="bg1"/>
          </a:solidFill>
          <a:ln>
            <a:solidFill>
              <a:schemeClr val="accent1"/>
            </a:solidFill>
          </a:ln>
        </p:spPr>
        <p:txBody>
          <a:bodyPr wrap="square" rtlCol="0">
            <a:spAutoFit/>
          </a:bodyPr>
          <a:lstStyle/>
          <a:p>
            <a:pPr algn="just" defTabSz="685800" fontAlgn="base">
              <a:spcAft>
                <a:spcPct val="0"/>
              </a:spcAft>
            </a:pPr>
            <a:r>
              <a:rPr lang="es-EC" sz="2200" dirty="0">
                <a:latin typeface="Arial" panose="020B0604020202020204" pitchFamily="34" charset="0"/>
                <a:ea typeface="Segoe UI Black" panose="020B0A02040204020203" pitchFamily="34" charset="0"/>
                <a:cs typeface="Arial" panose="020B0604020202020204" pitchFamily="34" charset="0"/>
              </a:rPr>
              <a:t>La </a:t>
            </a:r>
            <a:r>
              <a:rPr lang="es-EC" sz="2200" b="1" dirty="0">
                <a:latin typeface="Arial" panose="020B0604020202020204" pitchFamily="34" charset="0"/>
                <a:ea typeface="Segoe UI Black" panose="020B0A02040204020203" pitchFamily="34" charset="0"/>
                <a:cs typeface="Arial" panose="020B0604020202020204" pitchFamily="34" charset="0"/>
              </a:rPr>
              <a:t>zonificación del Mar de Interés del Ecuador </a:t>
            </a:r>
            <a:r>
              <a:rPr lang="es-EC" sz="2200" dirty="0">
                <a:latin typeface="Arial" panose="020B0604020202020204" pitchFamily="34" charset="0"/>
                <a:ea typeface="Segoe UI Black" panose="020B0A02040204020203" pitchFamily="34" charset="0"/>
                <a:cs typeface="Arial" panose="020B0604020202020204" pitchFamily="34" charset="0"/>
              </a:rPr>
              <a:t>presentada en la propuesta, la misma que </a:t>
            </a:r>
            <a:r>
              <a:rPr lang="es-EC" sz="2200" b="1" dirty="0">
                <a:latin typeface="Arial" panose="020B0604020202020204" pitchFamily="34" charset="0"/>
                <a:ea typeface="Segoe UI Black" panose="020B0A02040204020203" pitchFamily="34" charset="0"/>
                <a:cs typeface="Arial" panose="020B0604020202020204" pitchFamily="34" charset="0"/>
              </a:rPr>
              <a:t>bajo ningún sentido debe ser considerada como una delimitación </a:t>
            </a:r>
            <a:r>
              <a:rPr lang="es-EC" sz="2200" dirty="0">
                <a:latin typeface="Arial" panose="020B0604020202020204" pitchFamily="34" charset="0"/>
                <a:ea typeface="Segoe UI Black" panose="020B0A02040204020203" pitchFamily="34" charset="0"/>
                <a:cs typeface="Arial" panose="020B0604020202020204" pitchFamily="34" charset="0"/>
              </a:rPr>
              <a:t>geográfica de su concepto, que además está basada tanto en una </a:t>
            </a:r>
            <a:r>
              <a:rPr lang="es-EC" sz="2200" b="1" dirty="0">
                <a:latin typeface="Arial" panose="020B0604020202020204" pitchFamily="34" charset="0"/>
                <a:ea typeface="Segoe UI Black" panose="020B0A02040204020203" pitchFamily="34" charset="0"/>
                <a:cs typeface="Arial" panose="020B0604020202020204" pitchFamily="34" charset="0"/>
              </a:rPr>
              <a:t>perspectiva espacial como en una espacio-temporal</a:t>
            </a:r>
            <a:r>
              <a:rPr lang="es-EC" sz="2200" dirty="0">
                <a:latin typeface="Arial" panose="020B0604020202020204" pitchFamily="34" charset="0"/>
                <a:ea typeface="Segoe UI Black" panose="020B0A02040204020203" pitchFamily="34" charset="0"/>
                <a:cs typeface="Arial" panose="020B0604020202020204" pitchFamily="34" charset="0"/>
              </a:rPr>
              <a:t>, que incluye las zonas marítimas otorgadas al Estado ecuatoriano en virtud del </a:t>
            </a:r>
            <a:r>
              <a:rPr lang="es-EC" sz="2200" b="1" dirty="0">
                <a:latin typeface="Arial" panose="020B0604020202020204" pitchFamily="34" charset="0"/>
                <a:ea typeface="Segoe UI Black" panose="020B0A02040204020203" pitchFamily="34" charset="0"/>
                <a:cs typeface="Arial" panose="020B0604020202020204" pitchFamily="34" charset="0"/>
              </a:rPr>
              <a:t>derecho marítimo nacional e internacional,</a:t>
            </a:r>
            <a:r>
              <a:rPr lang="es-EC" sz="2200" dirty="0">
                <a:latin typeface="Arial" panose="020B0604020202020204" pitchFamily="34" charset="0"/>
                <a:ea typeface="Segoe UI Black" panose="020B0A02040204020203" pitchFamily="34" charset="0"/>
                <a:cs typeface="Arial" panose="020B0604020202020204" pitchFamily="34" charset="0"/>
              </a:rPr>
              <a:t> así como también las </a:t>
            </a:r>
            <a:r>
              <a:rPr lang="es-EC" sz="2200" b="1" dirty="0">
                <a:latin typeface="Arial" panose="020B0604020202020204" pitchFamily="34" charset="0"/>
                <a:ea typeface="Segoe UI Black" panose="020B0A02040204020203" pitchFamily="34" charset="0"/>
                <a:cs typeface="Arial" panose="020B0604020202020204" pitchFamily="34" charset="0"/>
              </a:rPr>
              <a:t>zonas marítimas de interés y zonas grises </a:t>
            </a:r>
            <a:r>
              <a:rPr lang="es-EC" sz="2200" dirty="0">
                <a:latin typeface="Arial" panose="020B0604020202020204" pitchFamily="34" charset="0"/>
                <a:ea typeface="Segoe UI Black" panose="020B0A02040204020203" pitchFamily="34" charset="0"/>
                <a:cs typeface="Arial" panose="020B0604020202020204" pitchFamily="34" charset="0"/>
              </a:rPr>
              <a:t>establecidas en función de los </a:t>
            </a:r>
            <a:r>
              <a:rPr lang="es-EC" sz="2200" b="1" dirty="0">
                <a:latin typeface="Arial" panose="020B0604020202020204" pitchFamily="34" charset="0"/>
                <a:ea typeface="Segoe UI Black" panose="020B0A02040204020203" pitchFamily="34" charset="0"/>
                <a:cs typeface="Arial" panose="020B0604020202020204" pitchFamily="34" charset="0"/>
              </a:rPr>
              <a:t>intereses marítimos nacionales y sus posibles amenazas</a:t>
            </a:r>
            <a:r>
              <a:rPr lang="es-EC" sz="2200" dirty="0">
                <a:latin typeface="Arial" panose="020B0604020202020204" pitchFamily="34" charset="0"/>
                <a:ea typeface="Segoe UI Black" panose="020B0A02040204020203" pitchFamily="34" charset="0"/>
                <a:cs typeface="Arial" panose="020B0604020202020204" pitchFamily="34" charset="0"/>
              </a:rPr>
              <a:t>; </a:t>
            </a:r>
            <a:r>
              <a:rPr lang="es-EC" sz="2200" b="1" dirty="0">
                <a:latin typeface="Arial" panose="020B0604020202020204" pitchFamily="34" charset="0"/>
                <a:ea typeface="Segoe UI Black" panose="020B0A02040204020203" pitchFamily="34" charset="0"/>
                <a:cs typeface="Arial" panose="020B0604020202020204" pitchFamily="34" charset="0"/>
              </a:rPr>
              <a:t>permite complementar de manera georreferenciada el concepto de la visión oceanopolítica del Estado propuesto por la Armada </a:t>
            </a:r>
            <a:r>
              <a:rPr lang="es-EC" sz="2200" dirty="0">
                <a:latin typeface="Arial" panose="020B0604020202020204" pitchFamily="34" charset="0"/>
                <a:ea typeface="Segoe UI Black" panose="020B0A02040204020203" pitchFamily="34" charset="0"/>
                <a:cs typeface="Arial" panose="020B0604020202020204" pitchFamily="34" charset="0"/>
              </a:rPr>
              <a:t>del Ecuador, así como su proyección en función de los derechos marítimos del Estado.</a:t>
            </a:r>
            <a:endParaRPr lang="es-ES_tradnl" sz="2200" dirty="0">
              <a:latin typeface="Arial" panose="020B0604020202020204" pitchFamily="34" charset="0"/>
              <a:ea typeface="Segoe UI Black" panose="020B0A02040204020203" pitchFamily="34" charset="0"/>
              <a:cs typeface="Arial" panose="020B0604020202020204" pitchFamily="34" charset="0"/>
            </a:endParaRPr>
          </a:p>
        </p:txBody>
      </p:sp>
      <p:sp>
        <p:nvSpPr>
          <p:cNvPr id="4" name="Rectángulo 3">
            <a:extLst>
              <a:ext uri="{FF2B5EF4-FFF2-40B4-BE49-F238E27FC236}">
                <a16:creationId xmlns:a16="http://schemas.microsoft.com/office/drawing/2014/main" id="{4A8B6A98-90EF-4360-BA20-FB4B437438A4}"/>
              </a:ext>
            </a:extLst>
          </p:cNvPr>
          <p:cNvSpPr/>
          <p:nvPr/>
        </p:nvSpPr>
        <p:spPr>
          <a:xfrm>
            <a:off x="1322948" y="1098773"/>
            <a:ext cx="3072757" cy="523220"/>
          </a:xfrm>
          <a:prstGeom prst="rect">
            <a:avLst/>
          </a:prstGeom>
          <a:solidFill>
            <a:schemeClr val="accent1"/>
          </a:solidFill>
        </p:spPr>
        <p:txBody>
          <a:bodyPr wrap="square">
            <a:spAutoFit/>
          </a:bodyPr>
          <a:lstStyle/>
          <a:p>
            <a:pPr lvl="0" algn="ctr" defTabSz="685800" fontAlgn="base">
              <a:spcAft>
                <a:spcPct val="0"/>
              </a:spcAft>
            </a:pPr>
            <a:r>
              <a:rPr lang="es-ES" sz="2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CONCLUSIONES</a:t>
            </a:r>
            <a:endParaRPr lang="es-EC" sz="2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3485959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FD612F8A-CD66-4927-BD71-F2ED7AB55023}"/>
              </a:ext>
            </a:extLst>
          </p:cNvPr>
          <p:cNvSpPr/>
          <p:nvPr/>
        </p:nvSpPr>
        <p:spPr>
          <a:xfrm>
            <a:off x="339306" y="2150414"/>
            <a:ext cx="8465388" cy="3046988"/>
          </a:xfrm>
          <a:prstGeom prst="rect">
            <a:avLst/>
          </a:prstGeom>
          <a:solidFill>
            <a:schemeClr val="bg1"/>
          </a:solidFill>
          <a:ln>
            <a:solidFill>
              <a:schemeClr val="accent1"/>
            </a:solidFill>
          </a:ln>
        </p:spPr>
        <p:txBody>
          <a:bodyPr wrap="square" rtlCol="0">
            <a:spAutoFit/>
          </a:bodyPr>
          <a:lstStyle/>
          <a:p>
            <a:pPr algn="just" defTabSz="685800" fontAlgn="base">
              <a:spcAft>
                <a:spcPct val="0"/>
              </a:spcAft>
            </a:pPr>
            <a:r>
              <a:rPr lang="es-EC" sz="2400" dirty="0">
                <a:latin typeface="Arial" panose="020B0604020202020204" pitchFamily="34" charset="0"/>
                <a:ea typeface="Segoe UI Black" panose="020B0A02040204020203" pitchFamily="34" charset="0"/>
                <a:cs typeface="Arial" panose="020B0604020202020204" pitchFamily="34" charset="0"/>
              </a:rPr>
              <a:t>La identificación de </a:t>
            </a:r>
            <a:r>
              <a:rPr lang="es-EC" sz="2400" b="1" dirty="0">
                <a:latin typeface="Arial" panose="020B0604020202020204" pitchFamily="34" charset="0"/>
                <a:ea typeface="Segoe UI Black" panose="020B0A02040204020203" pitchFamily="34" charset="0"/>
                <a:cs typeface="Arial" panose="020B0604020202020204" pitchFamily="34" charset="0"/>
              </a:rPr>
              <a:t>la relación positiva existente entre el empleo de las Zonas Marítimas de Interés y la efectividad </a:t>
            </a:r>
            <a:r>
              <a:rPr lang="es-EC" sz="2400" dirty="0">
                <a:latin typeface="Arial" panose="020B0604020202020204" pitchFamily="34" charset="0"/>
                <a:ea typeface="Segoe UI Black" panose="020B0A02040204020203" pitchFamily="34" charset="0"/>
                <a:cs typeface="Arial" panose="020B0604020202020204" pitchFamily="34" charset="0"/>
              </a:rPr>
              <a:t>de la ejecución de las </a:t>
            </a:r>
            <a:r>
              <a:rPr lang="es-EC" sz="2400" b="1" dirty="0">
                <a:latin typeface="Arial" panose="020B0604020202020204" pitchFamily="34" charset="0"/>
                <a:ea typeface="Segoe UI Black" panose="020B0A02040204020203" pitchFamily="34" charset="0"/>
                <a:cs typeface="Arial" panose="020B0604020202020204" pitchFamily="34" charset="0"/>
              </a:rPr>
              <a:t>acciones estratégicas y operacionales que la Armada del Ecuador </a:t>
            </a:r>
            <a:r>
              <a:rPr lang="es-EC" sz="2400" dirty="0">
                <a:latin typeface="Arial" panose="020B0604020202020204" pitchFamily="34" charset="0"/>
                <a:ea typeface="Segoe UI Black" panose="020B0A02040204020203" pitchFamily="34" charset="0"/>
                <a:cs typeface="Arial" panose="020B0604020202020204" pitchFamily="34" charset="0"/>
              </a:rPr>
              <a:t>debe llevar a cabo en su </a:t>
            </a:r>
            <a:r>
              <a:rPr lang="es-EC" sz="2400" b="1" dirty="0">
                <a:latin typeface="Arial" panose="020B0604020202020204" pitchFamily="34" charset="0"/>
                <a:ea typeface="Segoe UI Black" panose="020B0A02040204020203" pitchFamily="34" charset="0"/>
                <a:cs typeface="Arial" panose="020B0604020202020204" pitchFamily="34" charset="0"/>
              </a:rPr>
              <a:t>contribución al pleno ejercicio del mar</a:t>
            </a:r>
            <a:r>
              <a:rPr lang="es-EC" sz="2400" dirty="0">
                <a:latin typeface="Arial" panose="020B0604020202020204" pitchFamily="34" charset="0"/>
                <a:ea typeface="Segoe UI Black" panose="020B0A02040204020203" pitchFamily="34" charset="0"/>
                <a:cs typeface="Arial" panose="020B0604020202020204" pitchFamily="34" charset="0"/>
              </a:rPr>
              <a:t>; permite demostrar que la </a:t>
            </a:r>
            <a:r>
              <a:rPr lang="es-EC" sz="2400" b="1" dirty="0">
                <a:latin typeface="Arial" panose="020B0604020202020204" pitchFamily="34" charset="0"/>
                <a:ea typeface="Segoe UI Black" panose="020B0A02040204020203" pitchFamily="34" charset="0"/>
                <a:cs typeface="Arial" panose="020B0604020202020204" pitchFamily="34" charset="0"/>
              </a:rPr>
              <a:t>zonificación del Mar de Interés del Ecuador debe ser tomada en consideración como un pilar fundamental para la planificación institucional</a:t>
            </a:r>
            <a:r>
              <a:rPr lang="es-EC" sz="2400" dirty="0">
                <a:latin typeface="Arial" panose="020B0604020202020204" pitchFamily="34" charset="0"/>
                <a:ea typeface="Segoe UI Black" panose="020B0A02040204020203" pitchFamily="34" charset="0"/>
                <a:cs typeface="Arial" panose="020B0604020202020204" pitchFamily="34" charset="0"/>
              </a:rPr>
              <a:t>.</a:t>
            </a:r>
            <a:endParaRPr lang="es-ES_tradnl" sz="2400" dirty="0">
              <a:latin typeface="Arial" panose="020B0604020202020204" pitchFamily="34" charset="0"/>
              <a:ea typeface="Segoe UI Black" panose="020B0A02040204020203"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DD00EBE9-D757-461E-A755-3F5E76C21D9E}"/>
              </a:ext>
            </a:extLst>
          </p:cNvPr>
          <p:cNvSpPr>
            <a:spLocks noGrp="1"/>
          </p:cNvSpPr>
          <p:nvPr>
            <p:ph type="sldNum" sz="quarter" idx="12"/>
          </p:nvPr>
        </p:nvSpPr>
        <p:spPr/>
        <p:txBody>
          <a:bodyPr/>
          <a:lstStyle/>
          <a:p>
            <a:fld id="{B8E02949-4CF0-41F9-868E-9DB81E933003}" type="slidenum">
              <a:rPr lang="es-EC" smtClean="0"/>
              <a:pPr/>
              <a:t>54</a:t>
            </a:fld>
            <a:endParaRPr lang="es-EC"/>
          </a:p>
        </p:txBody>
      </p:sp>
      <p:sp>
        <p:nvSpPr>
          <p:cNvPr id="3" name="Rectángulo 2">
            <a:extLst>
              <a:ext uri="{FF2B5EF4-FFF2-40B4-BE49-F238E27FC236}">
                <a16:creationId xmlns:a16="http://schemas.microsoft.com/office/drawing/2014/main" id="{AEBA9788-8FDC-4C66-8D7A-310C4C5D43D9}"/>
              </a:ext>
            </a:extLst>
          </p:cNvPr>
          <p:cNvSpPr/>
          <p:nvPr/>
        </p:nvSpPr>
        <p:spPr>
          <a:xfrm>
            <a:off x="339306" y="1898893"/>
            <a:ext cx="8465388" cy="4154984"/>
          </a:xfrm>
          <a:prstGeom prst="rect">
            <a:avLst/>
          </a:prstGeom>
          <a:solidFill>
            <a:schemeClr val="bg1"/>
          </a:solidFill>
          <a:ln>
            <a:solidFill>
              <a:schemeClr val="accent1"/>
            </a:solidFill>
          </a:ln>
        </p:spPr>
        <p:txBody>
          <a:bodyPr wrap="square" rtlCol="0">
            <a:spAutoFit/>
          </a:bodyPr>
          <a:lstStyle/>
          <a:p>
            <a:pPr algn="just" defTabSz="685800" fontAlgn="base">
              <a:spcAft>
                <a:spcPct val="0"/>
              </a:spcAft>
            </a:pPr>
            <a:r>
              <a:rPr lang="es-EC" sz="2400" dirty="0">
                <a:latin typeface="Arial" panose="020B0604020202020204" pitchFamily="34" charset="0"/>
                <a:ea typeface="Segoe UI Black" panose="020B0A02040204020203" pitchFamily="34" charset="0"/>
                <a:cs typeface="Arial" panose="020B0604020202020204" pitchFamily="34" charset="0"/>
              </a:rPr>
              <a:t>La técnica de </a:t>
            </a:r>
            <a:r>
              <a:rPr lang="es-EC" sz="2400" b="1" dirty="0">
                <a:latin typeface="Arial" panose="020B0604020202020204" pitchFamily="34" charset="0"/>
                <a:ea typeface="Segoe UI Black" panose="020B0A02040204020203" pitchFamily="34" charset="0"/>
                <a:cs typeface="Arial" panose="020B0604020202020204" pitchFamily="34" charset="0"/>
              </a:rPr>
              <a:t>minería de datos </a:t>
            </a:r>
            <a:r>
              <a:rPr lang="es-EC" sz="2400" dirty="0">
                <a:latin typeface="Arial" panose="020B0604020202020204" pitchFamily="34" charset="0"/>
                <a:ea typeface="Segoe UI Black" panose="020B0A02040204020203" pitchFamily="34" charset="0"/>
                <a:cs typeface="Arial" panose="020B0604020202020204" pitchFamily="34" charset="0"/>
              </a:rPr>
              <a:t>utilizada en el </a:t>
            </a:r>
            <a:r>
              <a:rPr lang="es-EC" sz="2400" b="1" dirty="0">
                <a:latin typeface="Arial" panose="020B0604020202020204" pitchFamily="34" charset="0"/>
                <a:ea typeface="Segoe UI Black" panose="020B0A02040204020203" pitchFamily="34" charset="0"/>
                <a:cs typeface="Arial" panose="020B0604020202020204" pitchFamily="34" charset="0"/>
              </a:rPr>
              <a:t>análisis espacio-temporal </a:t>
            </a:r>
            <a:r>
              <a:rPr lang="es-EC" sz="2400" dirty="0">
                <a:latin typeface="Arial" panose="020B0604020202020204" pitchFamily="34" charset="0"/>
                <a:ea typeface="Segoe UI Black" panose="020B0A02040204020203" pitchFamily="34" charset="0"/>
                <a:cs typeface="Arial" panose="020B0604020202020204" pitchFamily="34" charset="0"/>
              </a:rPr>
              <a:t>de la posición geográfica de los buques de bandera ecuatoriana correspondientes a los años 2016 y 2017, que necesariamente </a:t>
            </a:r>
            <a:r>
              <a:rPr lang="es-EC" sz="2400" b="1" dirty="0">
                <a:latin typeface="Arial" panose="020B0604020202020204" pitchFamily="34" charset="0"/>
                <a:ea typeface="Segoe UI Black" panose="020B0A02040204020203" pitchFamily="34" charset="0"/>
                <a:cs typeface="Arial" panose="020B0604020202020204" pitchFamily="34" charset="0"/>
              </a:rPr>
              <a:t>requiere de la participación de un equipo multidisciplinario </a:t>
            </a:r>
            <a:r>
              <a:rPr lang="es-EC" sz="2400" dirty="0">
                <a:latin typeface="Arial" panose="020B0604020202020204" pitchFamily="34" charset="0"/>
                <a:ea typeface="Segoe UI Black" panose="020B0A02040204020203" pitchFamily="34" charset="0"/>
                <a:cs typeface="Arial" panose="020B0604020202020204" pitchFamily="34" charset="0"/>
              </a:rPr>
              <a:t>formado por profesionales en </a:t>
            </a:r>
            <a:r>
              <a:rPr lang="es-EC" sz="2400" b="1" dirty="0">
                <a:latin typeface="Arial" panose="020B0604020202020204" pitchFamily="34" charset="0"/>
                <a:ea typeface="Segoe UI Black" panose="020B0A02040204020203" pitchFamily="34" charset="0"/>
                <a:cs typeface="Arial" panose="020B0604020202020204" pitchFamily="34" charset="0"/>
              </a:rPr>
              <a:t>ciencia de datos y profesionales conocedores del ámbito del problema</a:t>
            </a:r>
            <a:r>
              <a:rPr lang="es-EC" sz="2400" dirty="0">
                <a:latin typeface="Arial" panose="020B0604020202020204" pitchFamily="34" charset="0"/>
                <a:ea typeface="Segoe UI Black" panose="020B0A02040204020203" pitchFamily="34" charset="0"/>
                <a:cs typeface="Arial" panose="020B0604020202020204" pitchFamily="34" charset="0"/>
              </a:rPr>
              <a:t>; permitió </a:t>
            </a:r>
            <a:r>
              <a:rPr lang="es-EC" sz="2400" b="1" dirty="0">
                <a:latin typeface="Arial" panose="020B0604020202020204" pitchFamily="34" charset="0"/>
                <a:ea typeface="Segoe UI Black" panose="020B0A02040204020203" pitchFamily="34" charset="0"/>
                <a:cs typeface="Arial" panose="020B0604020202020204" pitchFamily="34" charset="0"/>
              </a:rPr>
              <a:t>visualizar las mutaciones espaciales de las zonas marítimas de interés en función del tiempo</a:t>
            </a:r>
            <a:r>
              <a:rPr lang="es-EC" sz="2400" dirty="0">
                <a:latin typeface="Arial" panose="020B0604020202020204" pitchFamily="34" charset="0"/>
                <a:ea typeface="Segoe UI Black" panose="020B0A02040204020203" pitchFamily="34" charset="0"/>
                <a:cs typeface="Arial" panose="020B0604020202020204" pitchFamily="34" charset="0"/>
              </a:rPr>
              <a:t>, demostrando de esta manera, ser un </a:t>
            </a:r>
            <a:r>
              <a:rPr lang="es-EC" sz="2400" b="1" dirty="0">
                <a:latin typeface="Arial" panose="020B0604020202020204" pitchFamily="34" charset="0"/>
                <a:ea typeface="Segoe UI Black" panose="020B0A02040204020203" pitchFamily="34" charset="0"/>
                <a:cs typeface="Arial" panose="020B0604020202020204" pitchFamily="34" charset="0"/>
              </a:rPr>
              <a:t>procedimiento viable para la determinación de zonas grises</a:t>
            </a:r>
            <a:r>
              <a:rPr lang="es-EC" sz="2400" dirty="0">
                <a:latin typeface="Arial" panose="020B0604020202020204" pitchFamily="34" charset="0"/>
                <a:ea typeface="Segoe UI Black" panose="020B0A02040204020203" pitchFamily="34" charset="0"/>
                <a:cs typeface="Arial" panose="020B0604020202020204" pitchFamily="34" charset="0"/>
              </a:rPr>
              <a:t> en base a las amenazas presentes y potenciales.</a:t>
            </a:r>
            <a:endParaRPr lang="es-ES_tradnl" sz="2400" dirty="0">
              <a:latin typeface="Arial" panose="020B0604020202020204" pitchFamily="34" charset="0"/>
              <a:ea typeface="Segoe UI Black" panose="020B0A02040204020203" pitchFamily="34" charset="0"/>
              <a:cs typeface="Arial" panose="020B0604020202020204" pitchFamily="34" charset="0"/>
            </a:endParaRPr>
          </a:p>
        </p:txBody>
      </p:sp>
      <p:sp>
        <p:nvSpPr>
          <p:cNvPr id="4" name="Rectángulo 3">
            <a:extLst>
              <a:ext uri="{FF2B5EF4-FFF2-40B4-BE49-F238E27FC236}">
                <a16:creationId xmlns:a16="http://schemas.microsoft.com/office/drawing/2014/main" id="{4A8B6A98-90EF-4360-BA20-FB4B437438A4}"/>
              </a:ext>
            </a:extLst>
          </p:cNvPr>
          <p:cNvSpPr/>
          <p:nvPr/>
        </p:nvSpPr>
        <p:spPr>
          <a:xfrm>
            <a:off x="1113573" y="1073200"/>
            <a:ext cx="3077064" cy="523220"/>
          </a:xfrm>
          <a:prstGeom prst="rect">
            <a:avLst/>
          </a:prstGeom>
          <a:solidFill>
            <a:schemeClr val="accent1"/>
          </a:solidFill>
        </p:spPr>
        <p:txBody>
          <a:bodyPr wrap="square">
            <a:spAutoFit/>
          </a:bodyPr>
          <a:lstStyle/>
          <a:p>
            <a:pPr lvl="0" algn="ctr" defTabSz="685800" fontAlgn="base">
              <a:spcAft>
                <a:spcPct val="0"/>
              </a:spcAft>
            </a:pPr>
            <a:r>
              <a:rPr lang="es-ES" sz="2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CONCLUSIONES</a:t>
            </a:r>
            <a:endParaRPr lang="es-EC" sz="2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85432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D00EBE9-D757-461E-A755-3F5E76C21D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E02949-4CF0-41F9-868E-9DB81E933003}" type="slidenum">
              <a:rPr kumimoji="0" lang="es-EC" sz="105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s-EC" sz="1050" b="1" i="0" u="none" strike="noStrike" kern="1200" cap="none" spc="0" normalizeH="0" baseline="0" noProof="0">
              <a:ln>
                <a:noFill/>
              </a:ln>
              <a:solidFill>
                <a:prstClr val="black"/>
              </a:solidFill>
              <a:effectLst/>
              <a:uLnTx/>
              <a:uFillTx/>
              <a:latin typeface="Calibri"/>
              <a:ea typeface="+mn-ea"/>
              <a:cs typeface="+mn-cs"/>
            </a:endParaRPr>
          </a:p>
        </p:txBody>
      </p:sp>
      <p:sp>
        <p:nvSpPr>
          <p:cNvPr id="3" name="Rectángulo 2">
            <a:extLst>
              <a:ext uri="{FF2B5EF4-FFF2-40B4-BE49-F238E27FC236}">
                <a16:creationId xmlns:a16="http://schemas.microsoft.com/office/drawing/2014/main" id="{AEBA9788-8FDC-4C66-8D7A-310C4C5D43D9}"/>
              </a:ext>
            </a:extLst>
          </p:cNvPr>
          <p:cNvSpPr/>
          <p:nvPr/>
        </p:nvSpPr>
        <p:spPr>
          <a:xfrm>
            <a:off x="520682" y="1628104"/>
            <a:ext cx="7898699" cy="1938992"/>
          </a:xfrm>
          <a:prstGeom prst="rect">
            <a:avLst/>
          </a:prstGeom>
          <a:solidFill>
            <a:schemeClr val="bg1"/>
          </a:solidFill>
          <a:ln>
            <a:solidFill>
              <a:schemeClr val="accent1"/>
            </a:solidFill>
          </a:ln>
        </p:spPr>
        <p:txBody>
          <a:bodyPr wrap="square" rtlCol="0">
            <a:spAutoFit/>
          </a:bodyPr>
          <a:lstStyle/>
          <a:p>
            <a:pPr lvl="0" algn="just" defTabSz="685800" fontAlgn="base">
              <a:spcAft>
                <a:spcPct val="0"/>
              </a:spcAft>
            </a:pPr>
            <a:r>
              <a:rPr lang="es-EC" sz="20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Considerar la zonificación del Mar de Interés del Ecuador presentada en la propuesta como insumo para la planificación de las operaciones que llevan a cabo tanto por parte del sector Operativo como del de Espacios Acuáticos, principalmente en las operaciones de Control de Área Marítima (CAM).</a:t>
            </a:r>
            <a:endParaRPr kumimoji="0" lang="es-ES_tradnl" sz="2000" b="1" i="0" u="none" strike="noStrike" kern="1200" cap="none" spc="0" normalizeH="0" baseline="0" noProof="0" dirty="0">
              <a:ln>
                <a:noFill/>
              </a:ln>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endParaRPr>
          </a:p>
        </p:txBody>
      </p:sp>
      <p:sp>
        <p:nvSpPr>
          <p:cNvPr id="4" name="Rectángulo 3">
            <a:extLst>
              <a:ext uri="{FF2B5EF4-FFF2-40B4-BE49-F238E27FC236}">
                <a16:creationId xmlns:a16="http://schemas.microsoft.com/office/drawing/2014/main" id="{4A8B6A98-90EF-4360-BA20-FB4B437438A4}"/>
              </a:ext>
            </a:extLst>
          </p:cNvPr>
          <p:cNvSpPr/>
          <p:nvPr/>
        </p:nvSpPr>
        <p:spPr>
          <a:xfrm>
            <a:off x="921202" y="980967"/>
            <a:ext cx="3857435" cy="523220"/>
          </a:xfrm>
          <a:prstGeom prst="rect">
            <a:avLst/>
          </a:prstGeom>
          <a:solidFill>
            <a:schemeClr val="accent1"/>
          </a:solidFill>
        </p:spPr>
        <p:txBody>
          <a:bodyPr wrap="square">
            <a:spAutoFit/>
          </a:bodyPr>
          <a:lstStyle/>
          <a:p>
            <a:pPr marL="0" marR="0" lvl="0" indent="0" algn="ctr" defTabSz="685800" rtl="0" eaLnBrk="1" fontAlgn="base" latinLnBrk="0" hangingPunct="1">
              <a:lnSpc>
                <a:spcPct val="100000"/>
              </a:lnSpc>
              <a:spcBef>
                <a:spcPts val="0"/>
              </a:spcBef>
              <a:spcAft>
                <a:spcPct val="0"/>
              </a:spcAft>
              <a:buClrTx/>
              <a:buSzTx/>
              <a:buFontTx/>
              <a:buNone/>
              <a:tabLst/>
              <a:defRPr/>
            </a:pPr>
            <a:r>
              <a:rPr kumimoji="0" lang="es-E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RECOMENDACIONES</a:t>
            </a:r>
            <a:endParaRPr kumimoji="0" lang="es-EC"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5" name="Rectángulo 4">
            <a:extLst>
              <a:ext uri="{FF2B5EF4-FFF2-40B4-BE49-F238E27FC236}">
                <a16:creationId xmlns:a16="http://schemas.microsoft.com/office/drawing/2014/main" id="{C2CF6226-EB37-4854-ADA2-E030BDD50355}"/>
              </a:ext>
            </a:extLst>
          </p:cNvPr>
          <p:cNvSpPr/>
          <p:nvPr/>
        </p:nvSpPr>
        <p:spPr>
          <a:xfrm>
            <a:off x="462247" y="3952623"/>
            <a:ext cx="7898699" cy="2554545"/>
          </a:xfrm>
          <a:prstGeom prst="rect">
            <a:avLst/>
          </a:prstGeom>
          <a:solidFill>
            <a:schemeClr val="bg1"/>
          </a:solidFill>
          <a:ln>
            <a:solidFill>
              <a:schemeClr val="accent1"/>
            </a:solidFill>
          </a:ln>
        </p:spPr>
        <p:txBody>
          <a:bodyPr wrap="square" rtlCol="0">
            <a:spAutoFit/>
          </a:bodyPr>
          <a:lstStyle/>
          <a:p>
            <a:pPr lvl="0" algn="just" defTabSz="685800" fontAlgn="base">
              <a:spcAft>
                <a:spcPct val="0"/>
              </a:spcAft>
            </a:pPr>
            <a:r>
              <a:rPr lang="es-EC" sz="2000"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Aplicar la técnica de minería de datos utilizada en el análisis espacio-temporal de la posición geográfica de buques con otras variables de las cuales se tenga el registro de la información con el objetivo de determinar patrones de comportamiento que sirvan para establecer nuevas zonas marítimas de interés o zonas grises, así como también para la toma de decisiones por parte del nivel directivo y operativo de la institución.</a:t>
            </a:r>
            <a:endParaRPr kumimoji="0" lang="es-ES_tradnl" sz="2000" b="1" i="0" u="none" strike="noStrike" kern="1200" cap="none" spc="0" normalizeH="0" baseline="0" noProof="0" dirty="0">
              <a:ln>
                <a:noFill/>
              </a:ln>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4033166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184DC06-FF0E-43DD-8996-15B947E06214}"/>
              </a:ext>
            </a:extLst>
          </p:cNvPr>
          <p:cNvSpPr txBox="1"/>
          <p:nvPr/>
        </p:nvSpPr>
        <p:spPr>
          <a:xfrm>
            <a:off x="2697193" y="2308095"/>
            <a:ext cx="3962400" cy="2123658"/>
          </a:xfrm>
          <a:prstGeom prst="rect">
            <a:avLst/>
          </a:prstGeom>
          <a:noFill/>
        </p:spPr>
        <p:txBody>
          <a:bodyPr wrap="square" rtlCol="0">
            <a:spAutoFit/>
          </a:bodyPr>
          <a:lstStyle/>
          <a:p>
            <a:pPr algn="ctr" defTabSz="685800" fontAlgn="base">
              <a:spcBef>
                <a:spcPct val="50000"/>
              </a:spcBef>
              <a:spcAft>
                <a:spcPct val="0"/>
              </a:spcAft>
            </a:pPr>
            <a:r>
              <a:rPr lang="es-ES" sz="4400" b="1" dirty="0">
                <a:effectLst>
                  <a:outerShdw blurRad="38100" dist="38100" dir="2700000" algn="tl">
                    <a:srgbClr val="000000">
                      <a:alpha val="43137"/>
                    </a:srgbClr>
                  </a:outerShdw>
                </a:effectLst>
                <a:latin typeface="Eras Bold ITC" panose="020B0907030504020204" pitchFamily="34" charset="0"/>
              </a:rPr>
              <a:t>GRACIAS POR SU ATENCIÓN</a:t>
            </a:r>
          </a:p>
        </p:txBody>
      </p:sp>
      <p:sp>
        <p:nvSpPr>
          <p:cNvPr id="3" name="Marcador de número de diapositiva 2">
            <a:extLst>
              <a:ext uri="{FF2B5EF4-FFF2-40B4-BE49-F238E27FC236}">
                <a16:creationId xmlns:a16="http://schemas.microsoft.com/office/drawing/2014/main" id="{12575906-7848-46B2-BB53-A2648A899386}"/>
              </a:ext>
            </a:extLst>
          </p:cNvPr>
          <p:cNvSpPr>
            <a:spLocks noGrp="1"/>
          </p:cNvSpPr>
          <p:nvPr>
            <p:ph type="sldNum" sz="quarter" idx="12"/>
          </p:nvPr>
        </p:nvSpPr>
        <p:spPr/>
        <p:txBody>
          <a:bodyPr/>
          <a:lstStyle/>
          <a:p>
            <a:pPr defTabSz="685800" fontAlgn="base">
              <a:spcBef>
                <a:spcPct val="50000"/>
              </a:spcBef>
              <a:spcAft>
                <a:spcPct val="0"/>
              </a:spcAft>
            </a:pPr>
            <a:fld id="{B8E02949-4CF0-41F9-868E-9DB81E933003}" type="slidenum">
              <a:rPr lang="es-EC">
                <a:solidFill>
                  <a:prstClr val="black">
                    <a:tint val="75000"/>
                  </a:prstClr>
                </a:solidFill>
                <a:latin typeface="Arial" pitchFamily="34" charset="0"/>
              </a:rPr>
              <a:pPr defTabSz="685800" fontAlgn="base">
                <a:spcBef>
                  <a:spcPct val="50000"/>
                </a:spcBef>
                <a:spcAft>
                  <a:spcPct val="0"/>
                </a:spcAft>
              </a:pPr>
              <a:t>56</a:t>
            </a:fld>
            <a:endParaRPr lang="es-EC">
              <a:solidFill>
                <a:prstClr val="black">
                  <a:tint val="75000"/>
                </a:prstClr>
              </a:solidFill>
              <a:latin typeface="Arial" pitchFamily="34" charset="0"/>
            </a:endParaRPr>
          </a:p>
        </p:txBody>
      </p:sp>
    </p:spTree>
    <p:extLst>
      <p:ext uri="{BB962C8B-B14F-4D97-AF65-F5344CB8AC3E}">
        <p14:creationId xmlns:p14="http://schemas.microsoft.com/office/powerpoint/2010/main" val="1737765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4660EBDC-BE85-45A9-BE43-AC09124168DB}"/>
              </a:ext>
            </a:extLst>
          </p:cNvPr>
          <p:cNvSpPr/>
          <p:nvPr/>
        </p:nvSpPr>
        <p:spPr>
          <a:xfrm>
            <a:off x="8570941" y="5653715"/>
            <a:ext cx="468469" cy="558801"/>
          </a:xfrm>
          <a:prstGeom prst="rect">
            <a:avLst/>
          </a:prstGeom>
          <a:solidFill>
            <a:schemeClr val="bg1">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600" b="1" dirty="0">
              <a:solidFill>
                <a:schemeClr val="tx1"/>
              </a:solidFill>
            </a:endParaRPr>
          </a:p>
        </p:txBody>
      </p:sp>
      <p:sp>
        <p:nvSpPr>
          <p:cNvPr id="14" name="Rectángulo 13">
            <a:extLst>
              <a:ext uri="{FF2B5EF4-FFF2-40B4-BE49-F238E27FC236}">
                <a16:creationId xmlns:a16="http://schemas.microsoft.com/office/drawing/2014/main" id="{3A865667-23B3-49B4-8060-359A50B9E768}"/>
              </a:ext>
            </a:extLst>
          </p:cNvPr>
          <p:cNvSpPr/>
          <p:nvPr/>
        </p:nvSpPr>
        <p:spPr>
          <a:xfrm>
            <a:off x="6860985" y="5659691"/>
            <a:ext cx="1691342" cy="558801"/>
          </a:xfrm>
          <a:prstGeom prst="rect">
            <a:avLst/>
          </a:prstGeom>
          <a:solidFill>
            <a:schemeClr val="bg1">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a:solidFill>
                  <a:schemeClr val="tx1"/>
                </a:solidFill>
                <a:latin typeface="Segoe UI Black" panose="020B0A02040204020203" pitchFamily="34" charset="0"/>
                <a:ea typeface="Segoe UI Black" panose="020B0A02040204020203" pitchFamily="34" charset="0"/>
              </a:rPr>
              <a:t>Derecho Marítimo</a:t>
            </a:r>
            <a:endParaRPr lang="es-EC" sz="1600" b="1" dirty="0">
              <a:solidFill>
                <a:schemeClr val="tx1"/>
              </a:solidFill>
              <a:latin typeface="Segoe UI Black" panose="020B0A02040204020203" pitchFamily="34" charset="0"/>
              <a:ea typeface="Segoe UI Black" panose="020B0A02040204020203" pitchFamily="34" charset="0"/>
            </a:endParaRPr>
          </a:p>
        </p:txBody>
      </p:sp>
      <p:sp>
        <p:nvSpPr>
          <p:cNvPr id="10" name="Rectángulo 9">
            <a:extLst>
              <a:ext uri="{FF2B5EF4-FFF2-40B4-BE49-F238E27FC236}">
                <a16:creationId xmlns:a16="http://schemas.microsoft.com/office/drawing/2014/main" id="{95026C58-FD26-4CF3-98DC-EBF0E7E57A27}"/>
              </a:ext>
            </a:extLst>
          </p:cNvPr>
          <p:cNvSpPr/>
          <p:nvPr/>
        </p:nvSpPr>
        <p:spPr>
          <a:xfrm>
            <a:off x="107577" y="5653715"/>
            <a:ext cx="1691342" cy="558801"/>
          </a:xfrm>
          <a:prstGeom prst="rect">
            <a:avLst/>
          </a:prstGeom>
          <a:solidFill>
            <a:schemeClr val="bg1">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Segoe UI Black" panose="020B0A02040204020203" pitchFamily="34" charset="0"/>
                <a:ea typeface="Segoe UI Black" panose="020B0A02040204020203" pitchFamily="34" charset="0"/>
              </a:rPr>
              <a:t>Estado ribereño</a:t>
            </a:r>
            <a:endParaRPr lang="es-EC" sz="1600" b="1" dirty="0">
              <a:solidFill>
                <a:schemeClr val="tx1"/>
              </a:solidFill>
              <a:latin typeface="Segoe UI Black" panose="020B0A02040204020203" pitchFamily="34" charset="0"/>
              <a:ea typeface="Segoe UI Black" panose="020B0A02040204020203" pitchFamily="34" charset="0"/>
            </a:endParaRPr>
          </a:p>
        </p:txBody>
      </p:sp>
      <p:sp>
        <p:nvSpPr>
          <p:cNvPr id="2" name="Marcador de número de diapositiva 1">
            <a:extLst>
              <a:ext uri="{FF2B5EF4-FFF2-40B4-BE49-F238E27FC236}">
                <a16:creationId xmlns:a16="http://schemas.microsoft.com/office/drawing/2014/main" id="{48E7FBD9-DABB-4A24-80CB-65B11B040682}"/>
              </a:ext>
            </a:extLst>
          </p:cNvPr>
          <p:cNvSpPr>
            <a:spLocks noGrp="1"/>
          </p:cNvSpPr>
          <p:nvPr>
            <p:ph type="sldNum" sz="quarter" idx="12"/>
          </p:nvPr>
        </p:nvSpPr>
        <p:spPr/>
        <p:txBody>
          <a:bodyPr/>
          <a:lstStyle/>
          <a:p>
            <a:fld id="{B8E02949-4CF0-41F9-868E-9DB81E933003}" type="slidenum">
              <a:rPr lang="es-EC" smtClean="0">
                <a:solidFill>
                  <a:prstClr val="black">
                    <a:tint val="75000"/>
                  </a:prstClr>
                </a:solidFill>
              </a:rPr>
              <a:pPr/>
              <a:t>6</a:t>
            </a:fld>
            <a:endParaRPr lang="es-EC">
              <a:solidFill>
                <a:prstClr val="black">
                  <a:tint val="75000"/>
                </a:prstClr>
              </a:solidFill>
            </a:endParaRPr>
          </a:p>
        </p:txBody>
      </p:sp>
      <p:sp>
        <p:nvSpPr>
          <p:cNvPr id="3" name="Rectángulo 2">
            <a:extLst>
              <a:ext uri="{FF2B5EF4-FFF2-40B4-BE49-F238E27FC236}">
                <a16:creationId xmlns:a16="http://schemas.microsoft.com/office/drawing/2014/main" id="{BBEDB53E-13CC-41C0-9CFB-60010E2EF878}"/>
              </a:ext>
            </a:extLst>
          </p:cNvPr>
          <p:cNvSpPr/>
          <p:nvPr/>
        </p:nvSpPr>
        <p:spPr>
          <a:xfrm>
            <a:off x="1795930" y="5659691"/>
            <a:ext cx="1691342" cy="558801"/>
          </a:xfrm>
          <a:prstGeom prst="rect">
            <a:avLst/>
          </a:prstGeom>
          <a:solidFill>
            <a:schemeClr val="bg1">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Segoe UI Black" panose="020B0A02040204020203" pitchFamily="34" charset="0"/>
                <a:ea typeface="Segoe UI Black" panose="020B0A02040204020203" pitchFamily="34" charset="0"/>
              </a:rPr>
              <a:t>Estado </a:t>
            </a:r>
            <a:r>
              <a:rPr lang="es-ES" sz="1600" b="1">
                <a:solidFill>
                  <a:schemeClr val="tx1"/>
                </a:solidFill>
                <a:latin typeface="Segoe UI Black" panose="020B0A02040204020203" pitchFamily="34" charset="0"/>
                <a:ea typeface="Segoe UI Black" panose="020B0A02040204020203" pitchFamily="34" charset="0"/>
              </a:rPr>
              <a:t>de bandera</a:t>
            </a:r>
            <a:endParaRPr lang="es-EC" sz="1600" b="1" dirty="0">
              <a:solidFill>
                <a:schemeClr val="tx1"/>
              </a:solidFill>
              <a:latin typeface="Segoe UI Black" panose="020B0A02040204020203" pitchFamily="34" charset="0"/>
              <a:ea typeface="Segoe UI Black" panose="020B0A02040204020203" pitchFamily="34" charset="0"/>
            </a:endParaRPr>
          </a:p>
        </p:txBody>
      </p:sp>
      <p:sp>
        <p:nvSpPr>
          <p:cNvPr id="4" name="Rectángulo 3">
            <a:extLst>
              <a:ext uri="{FF2B5EF4-FFF2-40B4-BE49-F238E27FC236}">
                <a16:creationId xmlns:a16="http://schemas.microsoft.com/office/drawing/2014/main" id="{AFB4531B-3ECA-4B0E-AA04-E46D4203C60C}"/>
              </a:ext>
            </a:extLst>
          </p:cNvPr>
          <p:cNvSpPr/>
          <p:nvPr/>
        </p:nvSpPr>
        <p:spPr>
          <a:xfrm>
            <a:off x="4031126" y="6245137"/>
            <a:ext cx="1691342" cy="558801"/>
          </a:xfrm>
          <a:prstGeom prst="rect">
            <a:avLst/>
          </a:prstGeom>
          <a:solidFill>
            <a:schemeClr val="bg1">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a:solidFill>
                  <a:schemeClr val="tx1"/>
                </a:solidFill>
                <a:latin typeface="Segoe UI Black" panose="020B0A02040204020203" pitchFamily="34" charset="0"/>
                <a:ea typeface="Segoe UI Black" panose="020B0A02040204020203" pitchFamily="34" charset="0"/>
              </a:rPr>
              <a:t>Clúster Marítimo</a:t>
            </a:r>
            <a:endParaRPr lang="es-EC" sz="1600" b="1" dirty="0">
              <a:solidFill>
                <a:schemeClr val="tx1"/>
              </a:solidFill>
              <a:latin typeface="Segoe UI Black" panose="020B0A02040204020203" pitchFamily="34" charset="0"/>
              <a:ea typeface="Segoe UI Black" panose="020B0A02040204020203" pitchFamily="34" charset="0"/>
            </a:endParaRPr>
          </a:p>
        </p:txBody>
      </p:sp>
      <p:sp>
        <p:nvSpPr>
          <p:cNvPr id="5" name="Rectángulo 4">
            <a:extLst>
              <a:ext uri="{FF2B5EF4-FFF2-40B4-BE49-F238E27FC236}">
                <a16:creationId xmlns:a16="http://schemas.microsoft.com/office/drawing/2014/main" id="{CDCF40BE-9F5F-4052-B7DB-E199CDA1D0BA}"/>
              </a:ext>
            </a:extLst>
          </p:cNvPr>
          <p:cNvSpPr/>
          <p:nvPr/>
        </p:nvSpPr>
        <p:spPr>
          <a:xfrm>
            <a:off x="3484282" y="5659691"/>
            <a:ext cx="1691342" cy="558801"/>
          </a:xfrm>
          <a:prstGeom prst="rect">
            <a:avLst/>
          </a:prstGeom>
          <a:solidFill>
            <a:schemeClr val="bg1">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tx1"/>
                </a:solidFill>
                <a:latin typeface="Segoe UI Black" panose="020B0A02040204020203" pitchFamily="34" charset="0"/>
                <a:ea typeface="Segoe UI Black" panose="020B0A02040204020203" pitchFamily="34" charset="0"/>
              </a:rPr>
              <a:t>Gobernabilidad Marítima</a:t>
            </a:r>
            <a:endParaRPr lang="es-EC" sz="1400" b="1" dirty="0">
              <a:solidFill>
                <a:schemeClr val="tx1"/>
              </a:solidFill>
              <a:latin typeface="Segoe UI Black" panose="020B0A02040204020203" pitchFamily="34" charset="0"/>
              <a:ea typeface="Segoe UI Black" panose="020B0A02040204020203" pitchFamily="34" charset="0"/>
            </a:endParaRPr>
          </a:p>
        </p:txBody>
      </p:sp>
      <p:sp>
        <p:nvSpPr>
          <p:cNvPr id="6" name="Rectángulo 5">
            <a:extLst>
              <a:ext uri="{FF2B5EF4-FFF2-40B4-BE49-F238E27FC236}">
                <a16:creationId xmlns:a16="http://schemas.microsoft.com/office/drawing/2014/main" id="{362648E1-43CC-4A1C-B7EA-50EA8851980D}"/>
              </a:ext>
            </a:extLst>
          </p:cNvPr>
          <p:cNvSpPr/>
          <p:nvPr/>
        </p:nvSpPr>
        <p:spPr>
          <a:xfrm>
            <a:off x="2369667" y="6238905"/>
            <a:ext cx="1691342" cy="558801"/>
          </a:xfrm>
          <a:prstGeom prst="rect">
            <a:avLst/>
          </a:prstGeom>
          <a:solidFill>
            <a:schemeClr val="bg1">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a:solidFill>
                  <a:schemeClr val="tx1"/>
                </a:solidFill>
                <a:latin typeface="Segoe UI Black" panose="020B0A02040204020203" pitchFamily="34" charset="0"/>
                <a:ea typeface="Segoe UI Black" panose="020B0A02040204020203" pitchFamily="34" charset="0"/>
              </a:rPr>
              <a:t>Intereses Marítimos</a:t>
            </a:r>
            <a:endParaRPr lang="es-EC" sz="1600" b="1" dirty="0">
              <a:solidFill>
                <a:schemeClr val="tx1"/>
              </a:solidFill>
              <a:latin typeface="Segoe UI Black" panose="020B0A02040204020203" pitchFamily="34" charset="0"/>
              <a:ea typeface="Segoe UI Black" panose="020B0A02040204020203" pitchFamily="34" charset="0"/>
            </a:endParaRPr>
          </a:p>
        </p:txBody>
      </p:sp>
      <p:sp>
        <p:nvSpPr>
          <p:cNvPr id="7" name="Rectángulo 6">
            <a:extLst>
              <a:ext uri="{FF2B5EF4-FFF2-40B4-BE49-F238E27FC236}">
                <a16:creationId xmlns:a16="http://schemas.microsoft.com/office/drawing/2014/main" id="{DBF4051E-9F28-458A-A8B9-FA61C1C1D5BC}"/>
              </a:ext>
            </a:extLst>
          </p:cNvPr>
          <p:cNvSpPr/>
          <p:nvPr/>
        </p:nvSpPr>
        <p:spPr>
          <a:xfrm>
            <a:off x="92635" y="6251369"/>
            <a:ext cx="591671" cy="558801"/>
          </a:xfrm>
          <a:prstGeom prst="rect">
            <a:avLst/>
          </a:prstGeom>
          <a:solidFill>
            <a:schemeClr val="bg1">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600" b="1" dirty="0">
              <a:solidFill>
                <a:schemeClr val="tx1"/>
              </a:solidFill>
            </a:endParaRPr>
          </a:p>
        </p:txBody>
      </p:sp>
      <p:sp>
        <p:nvSpPr>
          <p:cNvPr id="9" name="Rectángulo 8">
            <a:extLst>
              <a:ext uri="{FF2B5EF4-FFF2-40B4-BE49-F238E27FC236}">
                <a16:creationId xmlns:a16="http://schemas.microsoft.com/office/drawing/2014/main" id="{1D6788E1-5342-431A-A1D3-13576724DDFB}"/>
              </a:ext>
            </a:extLst>
          </p:cNvPr>
          <p:cNvSpPr/>
          <p:nvPr/>
        </p:nvSpPr>
        <p:spPr>
          <a:xfrm>
            <a:off x="681316" y="6237083"/>
            <a:ext cx="1691342" cy="558801"/>
          </a:xfrm>
          <a:prstGeom prst="rect">
            <a:avLst/>
          </a:prstGeom>
          <a:solidFill>
            <a:schemeClr val="bg1">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Segoe UI Black" panose="020B0A02040204020203" pitchFamily="34" charset="0"/>
                <a:ea typeface="Segoe UI Black" panose="020B0A02040204020203" pitchFamily="34" charset="0"/>
              </a:rPr>
              <a:t>Estado rector de puerto</a:t>
            </a:r>
            <a:endParaRPr lang="es-EC" sz="1600" b="1" dirty="0">
              <a:solidFill>
                <a:schemeClr val="tx1"/>
              </a:solidFill>
              <a:latin typeface="Segoe UI Black" panose="020B0A02040204020203" pitchFamily="34" charset="0"/>
              <a:ea typeface="Segoe UI Black" panose="020B0A02040204020203" pitchFamily="34" charset="0"/>
            </a:endParaRPr>
          </a:p>
        </p:txBody>
      </p:sp>
      <p:sp>
        <p:nvSpPr>
          <p:cNvPr id="12" name="Rectángulo 11">
            <a:extLst>
              <a:ext uri="{FF2B5EF4-FFF2-40B4-BE49-F238E27FC236}">
                <a16:creationId xmlns:a16="http://schemas.microsoft.com/office/drawing/2014/main" id="{A5142E7B-65DA-4E1A-B92E-5C26C60A56D1}"/>
              </a:ext>
            </a:extLst>
          </p:cNvPr>
          <p:cNvSpPr/>
          <p:nvPr/>
        </p:nvSpPr>
        <p:spPr>
          <a:xfrm>
            <a:off x="5172634" y="5659691"/>
            <a:ext cx="1691342" cy="558801"/>
          </a:xfrm>
          <a:prstGeom prst="rect">
            <a:avLst/>
          </a:prstGeom>
          <a:solidFill>
            <a:schemeClr val="bg1">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tx1"/>
                </a:solidFill>
                <a:latin typeface="Segoe UI Black" panose="020B0A02040204020203" pitchFamily="34" charset="0"/>
                <a:ea typeface="Segoe UI Black" panose="020B0A02040204020203" pitchFamily="34" charset="0"/>
              </a:rPr>
              <a:t>Oceanopolítica</a:t>
            </a:r>
            <a:endParaRPr lang="es-EC" sz="1400" b="1" dirty="0">
              <a:solidFill>
                <a:schemeClr val="tx1"/>
              </a:solidFill>
              <a:latin typeface="Segoe UI Black" panose="020B0A02040204020203" pitchFamily="34" charset="0"/>
              <a:ea typeface="Segoe UI Black" panose="020B0A02040204020203" pitchFamily="34" charset="0"/>
            </a:endParaRPr>
          </a:p>
        </p:txBody>
      </p:sp>
      <p:sp>
        <p:nvSpPr>
          <p:cNvPr id="13" name="Rectángulo 12">
            <a:extLst>
              <a:ext uri="{FF2B5EF4-FFF2-40B4-BE49-F238E27FC236}">
                <a16:creationId xmlns:a16="http://schemas.microsoft.com/office/drawing/2014/main" id="{C663BC99-EF96-4950-A6B5-360ABD7DEE29}"/>
              </a:ext>
            </a:extLst>
          </p:cNvPr>
          <p:cNvSpPr/>
          <p:nvPr/>
        </p:nvSpPr>
        <p:spPr>
          <a:xfrm>
            <a:off x="5692585" y="6245137"/>
            <a:ext cx="1691342" cy="558801"/>
          </a:xfrm>
          <a:prstGeom prst="rect">
            <a:avLst/>
          </a:prstGeom>
          <a:solidFill>
            <a:schemeClr val="bg1">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a:solidFill>
                  <a:schemeClr val="tx1"/>
                </a:solidFill>
                <a:latin typeface="Segoe UI Black" panose="020B0A02040204020203" pitchFamily="34" charset="0"/>
                <a:ea typeface="Segoe UI Black" panose="020B0A02040204020203" pitchFamily="34" charset="0"/>
              </a:rPr>
              <a:t>Seguridad Marítima</a:t>
            </a:r>
            <a:endParaRPr lang="es-EC" sz="1600" b="1" dirty="0">
              <a:solidFill>
                <a:schemeClr val="tx1"/>
              </a:solidFill>
              <a:latin typeface="Segoe UI Black" panose="020B0A02040204020203" pitchFamily="34" charset="0"/>
              <a:ea typeface="Segoe UI Black" panose="020B0A02040204020203" pitchFamily="34" charset="0"/>
            </a:endParaRPr>
          </a:p>
        </p:txBody>
      </p:sp>
      <p:sp>
        <p:nvSpPr>
          <p:cNvPr id="15" name="Rectángulo 14">
            <a:extLst>
              <a:ext uri="{FF2B5EF4-FFF2-40B4-BE49-F238E27FC236}">
                <a16:creationId xmlns:a16="http://schemas.microsoft.com/office/drawing/2014/main" id="{6FFAF382-F117-4628-8D68-21E3C7027550}"/>
              </a:ext>
            </a:extLst>
          </p:cNvPr>
          <p:cNvSpPr/>
          <p:nvPr/>
        </p:nvSpPr>
        <p:spPr>
          <a:xfrm>
            <a:off x="7348069" y="6245137"/>
            <a:ext cx="1691342" cy="558801"/>
          </a:xfrm>
          <a:prstGeom prst="rect">
            <a:avLst/>
          </a:prstGeom>
          <a:solidFill>
            <a:schemeClr val="bg1">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a:solidFill>
                  <a:schemeClr val="tx1"/>
                </a:solidFill>
                <a:latin typeface="Segoe UI Black" panose="020B0A02040204020203" pitchFamily="34" charset="0"/>
                <a:ea typeface="Segoe UI Black" panose="020B0A02040204020203" pitchFamily="34" charset="0"/>
              </a:rPr>
              <a:t>Protección Marítima</a:t>
            </a:r>
            <a:endParaRPr lang="es-EC" sz="1600" b="1" dirty="0">
              <a:solidFill>
                <a:schemeClr val="tx1"/>
              </a:solidFill>
              <a:latin typeface="Segoe UI Black" panose="020B0A02040204020203" pitchFamily="34" charset="0"/>
              <a:ea typeface="Segoe UI Black" panose="020B0A02040204020203" pitchFamily="34" charset="0"/>
            </a:endParaRPr>
          </a:p>
        </p:txBody>
      </p:sp>
      <p:sp>
        <p:nvSpPr>
          <p:cNvPr id="19" name="Rectángulo: esquinas superiores cortadas 18">
            <a:extLst>
              <a:ext uri="{FF2B5EF4-FFF2-40B4-BE49-F238E27FC236}">
                <a16:creationId xmlns:a16="http://schemas.microsoft.com/office/drawing/2014/main" id="{C713D689-4115-43B5-960F-DE617E912272}"/>
              </a:ext>
            </a:extLst>
          </p:cNvPr>
          <p:cNvSpPr/>
          <p:nvPr/>
        </p:nvSpPr>
        <p:spPr>
          <a:xfrm>
            <a:off x="104590" y="4918610"/>
            <a:ext cx="8934820" cy="696252"/>
          </a:xfrm>
          <a:prstGeom prst="snip2SameRect">
            <a:avLst>
              <a:gd name="adj1" fmla="val 50000"/>
              <a:gd name="adj2"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s-EC" b="1" dirty="0">
                <a:solidFill>
                  <a:schemeClr val="tx1"/>
                </a:solidFill>
              </a:rPr>
              <a:t>¿Cómo incide el uso de “Zonas Marítimas de Interés” en la efectividad de las acciones de que debe llevar a cabo la Armada del Ecuador en contribución al pleno ejercicio del Mar?</a:t>
            </a:r>
          </a:p>
        </p:txBody>
      </p:sp>
      <p:pic>
        <p:nvPicPr>
          <p:cNvPr id="22" name="Imagen 21">
            <a:extLst>
              <a:ext uri="{FF2B5EF4-FFF2-40B4-BE49-F238E27FC236}">
                <a16:creationId xmlns:a16="http://schemas.microsoft.com/office/drawing/2014/main" id="{5B2F309F-4CE9-42E8-AE09-664EF9586D55}"/>
              </a:ext>
            </a:extLst>
          </p:cNvPr>
          <p:cNvPicPr>
            <a:picLocks noChangeAspect="1"/>
          </p:cNvPicPr>
          <p:nvPr/>
        </p:nvPicPr>
        <p:blipFill>
          <a:blip r:embed="rId3"/>
          <a:stretch>
            <a:fillRect/>
          </a:stretch>
        </p:blipFill>
        <p:spPr>
          <a:xfrm>
            <a:off x="1376892" y="2648672"/>
            <a:ext cx="1261720" cy="2266950"/>
          </a:xfrm>
          <a:prstGeom prst="rect">
            <a:avLst/>
          </a:prstGeom>
        </p:spPr>
      </p:pic>
      <p:pic>
        <p:nvPicPr>
          <p:cNvPr id="23" name="Imagen 22">
            <a:extLst>
              <a:ext uri="{FF2B5EF4-FFF2-40B4-BE49-F238E27FC236}">
                <a16:creationId xmlns:a16="http://schemas.microsoft.com/office/drawing/2014/main" id="{7872E5F7-14E6-4D9A-9450-4F3F87ED842E}"/>
              </a:ext>
            </a:extLst>
          </p:cNvPr>
          <p:cNvPicPr>
            <a:picLocks noChangeAspect="1"/>
          </p:cNvPicPr>
          <p:nvPr/>
        </p:nvPicPr>
        <p:blipFill>
          <a:blip r:embed="rId3"/>
          <a:stretch>
            <a:fillRect/>
          </a:stretch>
        </p:blipFill>
        <p:spPr>
          <a:xfrm>
            <a:off x="3910914" y="2648672"/>
            <a:ext cx="1261720" cy="2266950"/>
          </a:xfrm>
          <a:prstGeom prst="rect">
            <a:avLst/>
          </a:prstGeom>
        </p:spPr>
      </p:pic>
      <p:pic>
        <p:nvPicPr>
          <p:cNvPr id="24" name="Imagen 23">
            <a:extLst>
              <a:ext uri="{FF2B5EF4-FFF2-40B4-BE49-F238E27FC236}">
                <a16:creationId xmlns:a16="http://schemas.microsoft.com/office/drawing/2014/main" id="{C3BDC715-C5D5-4C79-B7E8-900EF7E8A322}"/>
              </a:ext>
            </a:extLst>
          </p:cNvPr>
          <p:cNvPicPr>
            <a:picLocks noChangeAspect="1"/>
          </p:cNvPicPr>
          <p:nvPr/>
        </p:nvPicPr>
        <p:blipFill>
          <a:blip r:embed="rId3"/>
          <a:stretch>
            <a:fillRect/>
          </a:stretch>
        </p:blipFill>
        <p:spPr>
          <a:xfrm>
            <a:off x="6444936" y="2648672"/>
            <a:ext cx="1261720" cy="2266950"/>
          </a:xfrm>
          <a:prstGeom prst="rect">
            <a:avLst/>
          </a:prstGeom>
        </p:spPr>
      </p:pic>
      <p:sp>
        <p:nvSpPr>
          <p:cNvPr id="25" name="Rectángulo 24">
            <a:extLst>
              <a:ext uri="{FF2B5EF4-FFF2-40B4-BE49-F238E27FC236}">
                <a16:creationId xmlns:a16="http://schemas.microsoft.com/office/drawing/2014/main" id="{EB3E1503-1636-4B01-9B4F-C37B549CB205}"/>
              </a:ext>
            </a:extLst>
          </p:cNvPr>
          <p:cNvSpPr/>
          <p:nvPr/>
        </p:nvSpPr>
        <p:spPr>
          <a:xfrm>
            <a:off x="1526987" y="3018093"/>
            <a:ext cx="977154" cy="15180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fontAlgn="base">
              <a:spcAft>
                <a:spcPct val="0"/>
              </a:spcAft>
            </a:pPr>
            <a:r>
              <a:rPr lang="es-EC" sz="1600" b="1" dirty="0">
                <a:solidFill>
                  <a:schemeClr val="tx1"/>
                </a:solidFill>
                <a:latin typeface="Segoe UI Black" panose="020B0A02040204020203" pitchFamily="34" charset="0"/>
                <a:ea typeface="Segoe UI Black" panose="020B0A02040204020203" pitchFamily="34" charset="0"/>
              </a:rPr>
              <a:t>Acciones estratégicas y operacionales</a:t>
            </a:r>
          </a:p>
        </p:txBody>
      </p:sp>
      <p:sp>
        <p:nvSpPr>
          <p:cNvPr id="26" name="Rectángulo 25">
            <a:extLst>
              <a:ext uri="{FF2B5EF4-FFF2-40B4-BE49-F238E27FC236}">
                <a16:creationId xmlns:a16="http://schemas.microsoft.com/office/drawing/2014/main" id="{EE522914-0EB1-4FCF-AA8D-C0437DC9D8A9}"/>
              </a:ext>
            </a:extLst>
          </p:cNvPr>
          <p:cNvSpPr/>
          <p:nvPr/>
        </p:nvSpPr>
        <p:spPr>
          <a:xfrm>
            <a:off x="4053197" y="3030165"/>
            <a:ext cx="977154" cy="15180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fontAlgn="base">
              <a:spcAft>
                <a:spcPct val="0"/>
              </a:spcAft>
            </a:pPr>
            <a:r>
              <a:rPr lang="es-EC" sz="1600" b="1" dirty="0">
                <a:solidFill>
                  <a:schemeClr val="tx1"/>
                </a:solidFill>
                <a:latin typeface="Segoe UI Black" panose="020B0A02040204020203" pitchFamily="34" charset="0"/>
                <a:ea typeface="Segoe UI Black" panose="020B0A02040204020203" pitchFamily="34" charset="0"/>
              </a:rPr>
              <a:t>Zonificación del Mar Equinoccial</a:t>
            </a:r>
          </a:p>
        </p:txBody>
      </p:sp>
      <p:sp>
        <p:nvSpPr>
          <p:cNvPr id="27" name="Rectángulo 26">
            <a:extLst>
              <a:ext uri="{FF2B5EF4-FFF2-40B4-BE49-F238E27FC236}">
                <a16:creationId xmlns:a16="http://schemas.microsoft.com/office/drawing/2014/main" id="{1C1C10C4-9235-4B60-995E-55215E37EB1E}"/>
              </a:ext>
            </a:extLst>
          </p:cNvPr>
          <p:cNvSpPr/>
          <p:nvPr/>
        </p:nvSpPr>
        <p:spPr>
          <a:xfrm>
            <a:off x="6587219" y="3030166"/>
            <a:ext cx="977154" cy="15180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fontAlgn="base">
              <a:spcAft>
                <a:spcPct val="0"/>
              </a:spcAft>
            </a:pPr>
            <a:r>
              <a:rPr lang="es-EC" sz="1600" b="1" dirty="0">
                <a:solidFill>
                  <a:schemeClr val="tx1"/>
                </a:solidFill>
                <a:latin typeface="Segoe UI Black" panose="020B0A02040204020203" pitchFamily="34" charset="0"/>
                <a:ea typeface="Segoe UI Black" panose="020B0A02040204020203" pitchFamily="34" charset="0"/>
              </a:rPr>
              <a:t>Relación entre empleo de zonas y acciones</a:t>
            </a:r>
          </a:p>
        </p:txBody>
      </p:sp>
      <p:sp>
        <p:nvSpPr>
          <p:cNvPr id="33" name="Trapecio 32">
            <a:extLst>
              <a:ext uri="{FF2B5EF4-FFF2-40B4-BE49-F238E27FC236}">
                <a16:creationId xmlns:a16="http://schemas.microsoft.com/office/drawing/2014/main" id="{837B4BF2-C04E-4D7C-AC5D-7A6C32463591}"/>
              </a:ext>
            </a:extLst>
          </p:cNvPr>
          <p:cNvSpPr/>
          <p:nvPr/>
        </p:nvSpPr>
        <p:spPr>
          <a:xfrm>
            <a:off x="812800" y="1226887"/>
            <a:ext cx="7345081" cy="992094"/>
          </a:xfrm>
          <a:prstGeom prst="trapezoid">
            <a:avLst>
              <a:gd name="adj" fmla="val 244277"/>
            </a:avLst>
          </a:prstGeom>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s-EC" sz="1600" b="1" dirty="0">
                <a:solidFill>
                  <a:schemeClr val="bg1"/>
                </a:solidFill>
                <a:latin typeface="Segoe UI Black" panose="020B0A02040204020203" pitchFamily="34" charset="0"/>
                <a:ea typeface="Segoe UI Black" panose="020B0A02040204020203" pitchFamily="34" charset="0"/>
              </a:rPr>
              <a:t>Efectividad en la contribución de la Armada del Ecuador al pleno ejercicio del Mar Equinoccial</a:t>
            </a:r>
          </a:p>
        </p:txBody>
      </p:sp>
      <p:sp>
        <p:nvSpPr>
          <p:cNvPr id="34" name="Trapecio 33">
            <a:extLst>
              <a:ext uri="{FF2B5EF4-FFF2-40B4-BE49-F238E27FC236}">
                <a16:creationId xmlns:a16="http://schemas.microsoft.com/office/drawing/2014/main" id="{7C4F5818-5EA6-4500-9A15-79485FB94ED5}"/>
              </a:ext>
            </a:extLst>
          </p:cNvPr>
          <p:cNvSpPr/>
          <p:nvPr/>
        </p:nvSpPr>
        <p:spPr>
          <a:xfrm>
            <a:off x="1147482" y="2218981"/>
            <a:ext cx="6723530" cy="443750"/>
          </a:xfrm>
          <a:prstGeom prst="trapezoid">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Perspectiva espacial y espacio-temporal </a:t>
            </a:r>
            <a:endParaRPr lang="es-EC" dirty="0">
              <a:solidFill>
                <a:schemeClr val="tx1"/>
              </a:solidFill>
            </a:endParaRPr>
          </a:p>
        </p:txBody>
      </p:sp>
      <p:sp>
        <p:nvSpPr>
          <p:cNvPr id="35" name="Rectángulo 34">
            <a:extLst>
              <a:ext uri="{FF2B5EF4-FFF2-40B4-BE49-F238E27FC236}">
                <a16:creationId xmlns:a16="http://schemas.microsoft.com/office/drawing/2014/main" id="{D56D7D69-4426-4D59-B9BE-2C74F2315847}"/>
              </a:ext>
            </a:extLst>
          </p:cNvPr>
          <p:cNvSpPr/>
          <p:nvPr/>
        </p:nvSpPr>
        <p:spPr>
          <a:xfrm>
            <a:off x="6750080" y="889670"/>
            <a:ext cx="2241864" cy="584775"/>
          </a:xfrm>
          <a:prstGeom prst="rect">
            <a:avLst/>
          </a:prstGeom>
          <a:solidFill>
            <a:schemeClr val="accent1"/>
          </a:solidFill>
        </p:spPr>
        <p:txBody>
          <a:bodyPr wrap="square" rtlCol="0">
            <a:spAutoFit/>
          </a:bodyPr>
          <a:lstStyle/>
          <a:p>
            <a:pPr algn="ctr" defTabSz="685800" fontAlgn="base">
              <a:spcAft>
                <a:spcPct val="0"/>
              </a:spcAft>
            </a:pPr>
            <a:r>
              <a:rPr lang="es-ES"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ESQUEMA</a:t>
            </a:r>
            <a:endParaRPr lang="es-EC"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custDataLst>
      <p:tags r:id="rId1"/>
    </p:custDataLst>
    <p:extLst>
      <p:ext uri="{BB962C8B-B14F-4D97-AF65-F5344CB8AC3E}">
        <p14:creationId xmlns:p14="http://schemas.microsoft.com/office/powerpoint/2010/main" val="274610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randombar(horizont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randombar(horizontal)">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37" presetClass="entr" presetSubtype="0" fill="hold" grpId="0" nodeType="click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1000"/>
                                        <p:tgtEl>
                                          <p:spTgt spid="33"/>
                                        </p:tgtEl>
                                      </p:cBhvr>
                                    </p:animEffect>
                                    <p:anim calcmode="lin" valueType="num">
                                      <p:cBhvr>
                                        <p:cTn id="87" dur="1000" fill="hold"/>
                                        <p:tgtEl>
                                          <p:spTgt spid="33"/>
                                        </p:tgtEl>
                                        <p:attrNameLst>
                                          <p:attrName>ppt_x</p:attrName>
                                        </p:attrNameLst>
                                      </p:cBhvr>
                                      <p:tavLst>
                                        <p:tav tm="0">
                                          <p:val>
                                            <p:strVal val="#ppt_x"/>
                                          </p:val>
                                        </p:tav>
                                        <p:tav tm="100000">
                                          <p:val>
                                            <p:strVal val="#ppt_x"/>
                                          </p:val>
                                        </p:tav>
                                      </p:tavLst>
                                    </p:anim>
                                    <p:anim calcmode="lin" valueType="num">
                                      <p:cBhvr>
                                        <p:cTn id="88" dur="900" decel="100000" fill="hold"/>
                                        <p:tgtEl>
                                          <p:spTgt spid="33"/>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0" grpId="0" animBg="1"/>
      <p:bldP spid="3" grpId="0" animBg="1"/>
      <p:bldP spid="4" grpId="0" animBg="1"/>
      <p:bldP spid="5" grpId="0" animBg="1"/>
      <p:bldP spid="6" grpId="0" animBg="1"/>
      <p:bldP spid="7" grpId="0" animBg="1"/>
      <p:bldP spid="9" grpId="0" animBg="1"/>
      <p:bldP spid="12" grpId="0" animBg="1"/>
      <p:bldP spid="13" grpId="0" animBg="1"/>
      <p:bldP spid="15" grpId="0" animBg="1"/>
      <p:bldP spid="19" grpId="0" animBg="1"/>
      <p:bldP spid="25" grpId="0" animBg="1"/>
      <p:bldP spid="26" grpId="0" animBg="1"/>
      <p:bldP spid="27"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1C689CA-15E0-49A8-B57E-0E3B6BBCB096}"/>
              </a:ext>
            </a:extLst>
          </p:cNvPr>
          <p:cNvSpPr>
            <a:spLocks noGrp="1"/>
          </p:cNvSpPr>
          <p:nvPr>
            <p:ph type="sldNum" sz="quarter" idx="12"/>
          </p:nvPr>
        </p:nvSpPr>
        <p:spPr/>
        <p:txBody>
          <a:bodyPr/>
          <a:lstStyle/>
          <a:p>
            <a:fld id="{B8E02949-4CF0-41F9-868E-9DB81E933003}" type="slidenum">
              <a:rPr lang="es-EC" smtClean="0">
                <a:solidFill>
                  <a:prstClr val="black">
                    <a:tint val="75000"/>
                  </a:prstClr>
                </a:solidFill>
              </a:rPr>
              <a:pPr/>
              <a:t>7</a:t>
            </a:fld>
            <a:endParaRPr lang="es-EC">
              <a:solidFill>
                <a:prstClr val="black">
                  <a:tint val="75000"/>
                </a:prstClr>
              </a:solidFill>
            </a:endParaRPr>
          </a:p>
        </p:txBody>
      </p:sp>
      <p:sp>
        <p:nvSpPr>
          <p:cNvPr id="3" name="Rectángulo 2">
            <a:extLst>
              <a:ext uri="{FF2B5EF4-FFF2-40B4-BE49-F238E27FC236}">
                <a16:creationId xmlns:a16="http://schemas.microsoft.com/office/drawing/2014/main" id="{0C5B1678-62DB-453C-838B-D433F55BA9FE}"/>
              </a:ext>
            </a:extLst>
          </p:cNvPr>
          <p:cNvSpPr/>
          <p:nvPr/>
        </p:nvSpPr>
        <p:spPr>
          <a:xfrm>
            <a:off x="723152" y="2263931"/>
            <a:ext cx="7697695" cy="3416320"/>
          </a:xfrm>
          <a:prstGeom prst="rect">
            <a:avLst/>
          </a:prstGeom>
          <a:noFill/>
        </p:spPr>
        <p:txBody>
          <a:bodyPr wrap="square" rtlCol="0">
            <a:spAutoFit/>
          </a:bodyPr>
          <a:lstStyle/>
          <a:p>
            <a:pPr algn="ctr" defTabSz="685800" fontAlgn="base">
              <a:lnSpc>
                <a:spcPct val="150000"/>
              </a:lnSpc>
              <a:spcBef>
                <a:spcPct val="50000"/>
              </a:spcBef>
              <a:spcAft>
                <a:spcPct val="0"/>
              </a:spcAft>
            </a:pPr>
            <a:r>
              <a:rPr lang="es-EC" sz="2400" b="1" dirty="0">
                <a:effectLst>
                  <a:outerShdw blurRad="38100" dist="38100" dir="2700000" algn="tl">
                    <a:srgbClr val="000000">
                      <a:alpha val="43137"/>
                    </a:srgbClr>
                  </a:outerShdw>
                </a:effectLst>
                <a:latin typeface="Eras Bold ITC" panose="020B0907030504020204" pitchFamily="34" charset="0"/>
              </a:rPr>
              <a:t>Presentar una propuesta de Zonificación espacial y espacio-temporal del Mar Equinoccial, así como también exponer la incidencia que el empleo de las zonas marítimas de interés tiene sobre las acciones estratégicas y operacionales que debe ejecutar la institución. </a:t>
            </a:r>
          </a:p>
        </p:txBody>
      </p:sp>
      <p:sp>
        <p:nvSpPr>
          <p:cNvPr id="4" name="Rectángulo 3">
            <a:extLst>
              <a:ext uri="{FF2B5EF4-FFF2-40B4-BE49-F238E27FC236}">
                <a16:creationId xmlns:a16="http://schemas.microsoft.com/office/drawing/2014/main" id="{ADB7A7E1-C1EE-4237-BA3D-32B25E365B86}"/>
              </a:ext>
            </a:extLst>
          </p:cNvPr>
          <p:cNvSpPr/>
          <p:nvPr/>
        </p:nvSpPr>
        <p:spPr>
          <a:xfrm>
            <a:off x="3098799" y="1404583"/>
            <a:ext cx="2946400" cy="584775"/>
          </a:xfrm>
          <a:prstGeom prst="rect">
            <a:avLst/>
          </a:prstGeom>
          <a:solidFill>
            <a:schemeClr val="accent1"/>
          </a:solidFill>
        </p:spPr>
        <p:txBody>
          <a:bodyPr wrap="square" rtlCol="0">
            <a:spAutoFit/>
          </a:bodyPr>
          <a:lstStyle/>
          <a:p>
            <a:pPr algn="ctr" defTabSz="685800" fontAlgn="base">
              <a:spcAft>
                <a:spcPct val="0"/>
              </a:spcAft>
            </a:pPr>
            <a:r>
              <a:rPr lang="es-ES"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PROPÓSITO</a:t>
            </a:r>
            <a:endParaRPr lang="es-EC"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050433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7684561-9E74-4EE9-941C-EFE670B81C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E02949-4CF0-41F9-868E-9DB81E933003}" type="slidenum">
              <a:rPr kumimoji="0" lang="es-EC"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s-EC"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6 CuadroTexto">
            <a:extLst>
              <a:ext uri="{FF2B5EF4-FFF2-40B4-BE49-F238E27FC236}">
                <a16:creationId xmlns:a16="http://schemas.microsoft.com/office/drawing/2014/main" id="{26A1B1A1-D687-4CE5-A835-5220658EFCAA}"/>
              </a:ext>
            </a:extLst>
          </p:cNvPr>
          <p:cNvSpPr txBox="1"/>
          <p:nvPr/>
        </p:nvSpPr>
        <p:spPr>
          <a:xfrm>
            <a:off x="337469" y="1705867"/>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INTRODUCCIÓN</a:t>
            </a:r>
          </a:p>
        </p:txBody>
      </p:sp>
      <p:sp>
        <p:nvSpPr>
          <p:cNvPr id="4" name="9 CuadroTexto">
            <a:extLst>
              <a:ext uri="{FF2B5EF4-FFF2-40B4-BE49-F238E27FC236}">
                <a16:creationId xmlns:a16="http://schemas.microsoft.com/office/drawing/2014/main" id="{1DDF9A7E-FDAE-4842-ADA0-0F8D705BF2F8}"/>
              </a:ext>
            </a:extLst>
          </p:cNvPr>
          <p:cNvSpPr txBox="1"/>
          <p:nvPr/>
        </p:nvSpPr>
        <p:spPr>
          <a:xfrm>
            <a:off x="2128300" y="2117930"/>
            <a:ext cx="3237356"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Propósito</a:t>
            </a:r>
          </a:p>
        </p:txBody>
      </p:sp>
      <p:sp>
        <p:nvSpPr>
          <p:cNvPr id="5" name="8 CuadroTexto">
            <a:extLst>
              <a:ext uri="{FF2B5EF4-FFF2-40B4-BE49-F238E27FC236}">
                <a16:creationId xmlns:a16="http://schemas.microsoft.com/office/drawing/2014/main" id="{0E330BD5-7C68-4E13-9F77-FB1BAE3DD444}"/>
              </a:ext>
            </a:extLst>
          </p:cNvPr>
          <p:cNvSpPr txBox="1"/>
          <p:nvPr/>
        </p:nvSpPr>
        <p:spPr>
          <a:xfrm>
            <a:off x="337469" y="2723584"/>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EL PROBLEMA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6" name="8 CuadroTexto">
            <a:extLst>
              <a:ext uri="{FF2B5EF4-FFF2-40B4-BE49-F238E27FC236}">
                <a16:creationId xmlns:a16="http://schemas.microsoft.com/office/drawing/2014/main" id="{71736859-AF51-45C2-8D79-FB8ED93841CD}"/>
              </a:ext>
            </a:extLst>
          </p:cNvPr>
          <p:cNvSpPr txBox="1"/>
          <p:nvPr/>
        </p:nvSpPr>
        <p:spPr>
          <a:xfrm>
            <a:off x="2137146" y="3135647"/>
            <a:ext cx="3240883"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defPPr>
              <a:defRPr lang="es-PE"/>
            </a:defPPr>
            <a:lvl1pPr algn="just" defTabSz="342900" fontAlgn="auto">
              <a:spcBef>
                <a:spcPts val="0"/>
              </a:spcBef>
              <a:spcAft>
                <a:spcPts val="0"/>
              </a:spcAft>
              <a:defRPr sz="1800" i="1">
                <a:solidFill>
                  <a:prstClr val="black"/>
                </a:solidFill>
                <a:effectLst>
                  <a:outerShdw blurRad="38100" dist="38100" dir="2700000" algn="tl">
                    <a:srgbClr val="000000">
                      <a:alpha val="43137"/>
                    </a:srgbClr>
                  </a:outerShdw>
                </a:effectLst>
                <a:latin typeface="Calibri"/>
              </a:defRPr>
            </a:lvl1p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Justificación</a:t>
            </a:r>
            <a:endPar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7" name="8 CuadroTexto">
            <a:extLst>
              <a:ext uri="{FF2B5EF4-FFF2-40B4-BE49-F238E27FC236}">
                <a16:creationId xmlns:a16="http://schemas.microsoft.com/office/drawing/2014/main" id="{0FA3BAFC-E6D6-4A3D-9E42-0FEEEE5F82EF}"/>
              </a:ext>
            </a:extLst>
          </p:cNvPr>
          <p:cNvSpPr txBox="1"/>
          <p:nvPr/>
        </p:nvSpPr>
        <p:spPr>
          <a:xfrm>
            <a:off x="2137145" y="3586504"/>
            <a:ext cx="3240883"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defPPr>
              <a:defRPr lang="es-PE"/>
            </a:defPPr>
            <a:lvl1pPr algn="just" defTabSz="342900" fontAlgn="auto">
              <a:spcBef>
                <a:spcPts val="0"/>
              </a:spcBef>
              <a:spcAft>
                <a:spcPts val="0"/>
              </a:spcAft>
              <a:defRPr sz="1800" i="1">
                <a:solidFill>
                  <a:prstClr val="black"/>
                </a:solidFill>
                <a:effectLst>
                  <a:outerShdw blurRad="38100" dist="38100" dir="2700000" algn="tl">
                    <a:srgbClr val="000000">
                      <a:alpha val="43137"/>
                    </a:srgbClr>
                  </a:outerShdw>
                </a:effectLst>
                <a:latin typeface="Calibri"/>
              </a:defRPr>
            </a:lvl1p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C"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Objetivos</a:t>
            </a:r>
          </a:p>
        </p:txBody>
      </p:sp>
      <p:pic>
        <p:nvPicPr>
          <p:cNvPr id="11" name="Imagen 10">
            <a:extLst>
              <a:ext uri="{FF2B5EF4-FFF2-40B4-BE49-F238E27FC236}">
                <a16:creationId xmlns:a16="http://schemas.microsoft.com/office/drawing/2014/main" id="{9B18C478-03CA-46BE-96C3-03C2D24A9ECF}"/>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974211">
            <a:off x="929967" y="-133198"/>
            <a:ext cx="3793957" cy="2526775"/>
          </a:xfrm>
          <a:prstGeom prst="rect">
            <a:avLst/>
          </a:prstGeom>
        </p:spPr>
      </p:pic>
      <p:sp>
        <p:nvSpPr>
          <p:cNvPr id="14" name="8 CuadroTexto">
            <a:extLst>
              <a:ext uri="{FF2B5EF4-FFF2-40B4-BE49-F238E27FC236}">
                <a16:creationId xmlns:a16="http://schemas.microsoft.com/office/drawing/2014/main" id="{DDF763B0-02F2-4B14-B0A9-33109E6D4991}"/>
              </a:ext>
            </a:extLst>
          </p:cNvPr>
          <p:cNvSpPr txBox="1"/>
          <p:nvPr/>
        </p:nvSpPr>
        <p:spPr>
          <a:xfrm>
            <a:off x="337469" y="4102113"/>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MARCO DE REFERENCIA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5" name="8 CuadroTexto">
            <a:extLst>
              <a:ext uri="{FF2B5EF4-FFF2-40B4-BE49-F238E27FC236}">
                <a16:creationId xmlns:a16="http://schemas.microsoft.com/office/drawing/2014/main" id="{9CB534B8-785B-4053-877A-01F51177E118}"/>
              </a:ext>
            </a:extLst>
          </p:cNvPr>
          <p:cNvSpPr txBox="1"/>
          <p:nvPr/>
        </p:nvSpPr>
        <p:spPr>
          <a:xfrm>
            <a:off x="337469" y="4617722"/>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METODOLOGÍA</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6" name="8 CuadroTexto">
            <a:extLst>
              <a:ext uri="{FF2B5EF4-FFF2-40B4-BE49-F238E27FC236}">
                <a16:creationId xmlns:a16="http://schemas.microsoft.com/office/drawing/2014/main" id="{7477FB5A-345A-4CC4-9975-A2B0A79FA0E5}"/>
              </a:ext>
            </a:extLst>
          </p:cNvPr>
          <p:cNvSpPr txBox="1"/>
          <p:nvPr/>
        </p:nvSpPr>
        <p:spPr>
          <a:xfrm>
            <a:off x="325096" y="5094565"/>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ANÁLISIS Y RESULTADOS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7" name="8 CuadroTexto">
            <a:extLst>
              <a:ext uri="{FF2B5EF4-FFF2-40B4-BE49-F238E27FC236}">
                <a16:creationId xmlns:a16="http://schemas.microsoft.com/office/drawing/2014/main" id="{6946D9F3-BA95-453F-8309-68B14F7CE289}"/>
              </a:ext>
            </a:extLst>
          </p:cNvPr>
          <p:cNvSpPr txBox="1"/>
          <p:nvPr/>
        </p:nvSpPr>
        <p:spPr>
          <a:xfrm>
            <a:off x="337469" y="5571408"/>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PROPUESTA. ZONIFICACIÓN DEL MAR DE INTERÉS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pic>
        <p:nvPicPr>
          <p:cNvPr id="1026" name="Picture 2" descr="Resultado de imagen para mas allÃ¡ de las 200 millas">
            <a:extLst>
              <a:ext uri="{FF2B5EF4-FFF2-40B4-BE49-F238E27FC236}">
                <a16:creationId xmlns:a16="http://schemas.microsoft.com/office/drawing/2014/main" id="{74F73048-2EFB-4FAE-BEAD-7A268677E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329" y="3186941"/>
            <a:ext cx="2847202" cy="1830344"/>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8F7BF57D-0CDB-4C37-9149-9AE082FF0B34}"/>
              </a:ext>
            </a:extLst>
          </p:cNvPr>
          <p:cNvPicPr>
            <a:picLocks noChangeAspect="1"/>
          </p:cNvPicPr>
          <p:nvPr/>
        </p:nvPicPr>
        <p:blipFill>
          <a:blip r:embed="rId4"/>
          <a:stretch>
            <a:fillRect/>
          </a:stretch>
        </p:blipFill>
        <p:spPr>
          <a:xfrm>
            <a:off x="6768845" y="5230359"/>
            <a:ext cx="1228169" cy="1228169"/>
          </a:xfrm>
          <a:prstGeom prst="rect">
            <a:avLst/>
          </a:prstGeom>
        </p:spPr>
      </p:pic>
      <p:pic>
        <p:nvPicPr>
          <p:cNvPr id="10" name="Imagen 9">
            <a:extLst>
              <a:ext uri="{FF2B5EF4-FFF2-40B4-BE49-F238E27FC236}">
                <a16:creationId xmlns:a16="http://schemas.microsoft.com/office/drawing/2014/main" id="{0358DFD8-C35E-4A42-A8A7-A0B9BBB6EFB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671776" y="1279192"/>
            <a:ext cx="1611329" cy="1611329"/>
          </a:xfrm>
          <a:prstGeom prst="rect">
            <a:avLst/>
          </a:prstGeom>
        </p:spPr>
      </p:pic>
      <p:pic>
        <p:nvPicPr>
          <p:cNvPr id="20" name="Imagen 19">
            <a:extLst>
              <a:ext uri="{FF2B5EF4-FFF2-40B4-BE49-F238E27FC236}">
                <a16:creationId xmlns:a16="http://schemas.microsoft.com/office/drawing/2014/main" id="{C29B2284-7E0E-4578-AF21-B4F9FDDA471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343497" y="1459422"/>
            <a:ext cx="1800503" cy="1031807"/>
          </a:xfrm>
          <a:prstGeom prst="rect">
            <a:avLst/>
          </a:prstGeom>
        </p:spPr>
      </p:pic>
      <p:sp>
        <p:nvSpPr>
          <p:cNvPr id="21" name="8 CuadroTexto">
            <a:extLst>
              <a:ext uri="{FF2B5EF4-FFF2-40B4-BE49-F238E27FC236}">
                <a16:creationId xmlns:a16="http://schemas.microsoft.com/office/drawing/2014/main" id="{986DA33E-E2E1-48DF-8337-EFA9FEF54FB8}"/>
              </a:ext>
            </a:extLst>
          </p:cNvPr>
          <p:cNvSpPr txBox="1"/>
          <p:nvPr/>
        </p:nvSpPr>
        <p:spPr>
          <a:xfrm>
            <a:off x="337469" y="6112282"/>
            <a:ext cx="5040560" cy="369332"/>
          </a:xfrm>
          <a:prstGeom prst="rect">
            <a:avLst/>
          </a:prstGeom>
          <a:solidFill>
            <a:schemeClr val="accent5">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CONCLUSIONES Y RECOMENDACIONES</a:t>
            </a:r>
            <a:endParaRPr kumimoji="0" lang="es-EC"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11066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6"/>
                                        </p:tgtEl>
                                        <p:attrNameLst>
                                          <p:attrName>fillcolor</p:attrName>
                                        </p:attrNameLst>
                                      </p:cBhvr>
                                      <p:to>
                                        <a:schemeClr val="accent2"/>
                                      </p:to>
                                    </p:animClr>
                                    <p:set>
                                      <p:cBhvr>
                                        <p:cTn id="11" dur="2000" fill="hold"/>
                                        <p:tgtEl>
                                          <p:spTgt spid="6"/>
                                        </p:tgtEl>
                                        <p:attrNameLst>
                                          <p:attrName>fill.type</p:attrName>
                                        </p:attrNameLst>
                                      </p:cBhvr>
                                      <p:to>
                                        <p:strVal val="solid"/>
                                      </p:to>
                                    </p:set>
                                    <p:set>
                                      <p:cBhvr>
                                        <p:cTn id="12" dur="2000" fill="hold"/>
                                        <p:tgtEl>
                                          <p:spTgt spid="6"/>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7"/>
                                        </p:tgtEl>
                                        <p:attrNameLst>
                                          <p:attrName>fillcolor</p:attrName>
                                        </p:attrNameLst>
                                      </p:cBhvr>
                                      <p:to>
                                        <a:schemeClr val="accent2"/>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cTn>
                              </p:par>
                              <p:par>
                                <p:cTn id="17" presetID="3" presetClass="emph" presetSubtype="2" fill="hold" grpId="0" nodeType="withEffect">
                                  <p:stCondLst>
                                    <p:cond delay="0"/>
                                  </p:stCondLst>
                                  <p:childTnLst>
                                    <p:animClr clrSpc="rgb" dir="cw">
                                      <p:cBhvr override="childStyle">
                                        <p:cTn id="18" dur="2000" fill="hold"/>
                                        <p:tgtEl>
                                          <p:spTgt spid="5"/>
                                        </p:tgtEl>
                                        <p:attrNameLst>
                                          <p:attrName>style.color</p:attrName>
                                        </p:attrNameLst>
                                      </p:cBhvr>
                                      <p:to>
                                        <a:schemeClr val="bg1"/>
                                      </p:to>
                                    </p:animClr>
                                  </p:childTnLst>
                                </p:cTn>
                              </p:par>
                              <p:par>
                                <p:cTn id="19" presetID="3" presetClass="emph" presetSubtype="2" fill="hold" grpId="0" nodeType="withEffect">
                                  <p:stCondLst>
                                    <p:cond delay="0"/>
                                  </p:stCondLst>
                                  <p:childTnLst>
                                    <p:animClr clrSpc="rgb" dir="cw">
                                      <p:cBhvr override="childStyle">
                                        <p:cTn id="20" dur="2000" fill="hold"/>
                                        <p:tgtEl>
                                          <p:spTgt spid="6"/>
                                        </p:tgtEl>
                                        <p:attrNameLst>
                                          <p:attrName>style.color</p:attrName>
                                        </p:attrNameLst>
                                      </p:cBhvr>
                                      <p:to>
                                        <a:schemeClr val="bg1"/>
                                      </p:to>
                                    </p:animClr>
                                  </p:childTnLst>
                                </p:cTn>
                              </p:par>
                              <p:par>
                                <p:cTn id="21" presetID="3" presetClass="emph" presetSubtype="2" fill="hold" grpId="0" nodeType="withEffect">
                                  <p:stCondLst>
                                    <p:cond delay="0"/>
                                  </p:stCondLst>
                                  <p:childTnLst>
                                    <p:animClr clrSpc="rgb" dir="cw">
                                      <p:cBhvr override="childStyle">
                                        <p:cTn id="22" dur="2000" fill="hold"/>
                                        <p:tgtEl>
                                          <p:spTgt spid="7"/>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n 49">
            <a:extLst>
              <a:ext uri="{FF2B5EF4-FFF2-40B4-BE49-F238E27FC236}">
                <a16:creationId xmlns:a16="http://schemas.microsoft.com/office/drawing/2014/main" id="{91E67A3B-7F8A-4849-BFF3-96A1A44D84EC}"/>
              </a:ext>
            </a:extLst>
          </p:cNvPr>
          <p:cNvPicPr>
            <a:picLocks noChangeAspect="1"/>
          </p:cNvPicPr>
          <p:nvPr/>
        </p:nvPicPr>
        <p:blipFill>
          <a:blip r:embed="rId3"/>
          <a:stretch>
            <a:fillRect/>
          </a:stretch>
        </p:blipFill>
        <p:spPr>
          <a:xfrm>
            <a:off x="4803493" y="1152180"/>
            <a:ext cx="3537732" cy="2076495"/>
          </a:xfrm>
          <a:prstGeom prst="rect">
            <a:avLst/>
          </a:prstGeom>
        </p:spPr>
      </p:pic>
      <p:sp>
        <p:nvSpPr>
          <p:cNvPr id="2" name="Marcador de número de diapositiva 1">
            <a:extLst>
              <a:ext uri="{FF2B5EF4-FFF2-40B4-BE49-F238E27FC236}">
                <a16:creationId xmlns:a16="http://schemas.microsoft.com/office/drawing/2014/main" id="{A77D5C6A-9620-427C-9A0E-24B43439EFDF}"/>
              </a:ext>
            </a:extLst>
          </p:cNvPr>
          <p:cNvSpPr>
            <a:spLocks noGrp="1"/>
          </p:cNvSpPr>
          <p:nvPr>
            <p:ph type="sldNum" sz="quarter" idx="12"/>
          </p:nvPr>
        </p:nvSpPr>
        <p:spPr/>
        <p:txBody>
          <a:bodyPr/>
          <a:lstStyle/>
          <a:p>
            <a:fld id="{B8E02949-4CF0-41F9-868E-9DB81E933003}" type="slidenum">
              <a:rPr lang="es-EC" smtClean="0">
                <a:solidFill>
                  <a:prstClr val="black">
                    <a:tint val="75000"/>
                  </a:prstClr>
                </a:solidFill>
              </a:rPr>
              <a:pPr/>
              <a:t>9</a:t>
            </a:fld>
            <a:endParaRPr lang="es-EC">
              <a:solidFill>
                <a:prstClr val="black">
                  <a:tint val="75000"/>
                </a:prstClr>
              </a:solidFill>
            </a:endParaRPr>
          </a:p>
        </p:txBody>
      </p:sp>
      <p:grpSp>
        <p:nvGrpSpPr>
          <p:cNvPr id="9" name="Grupo 8">
            <a:extLst>
              <a:ext uri="{FF2B5EF4-FFF2-40B4-BE49-F238E27FC236}">
                <a16:creationId xmlns:a16="http://schemas.microsoft.com/office/drawing/2014/main" id="{97C68D19-4BEF-4BF3-B946-BF0416EF38F8}"/>
              </a:ext>
            </a:extLst>
          </p:cNvPr>
          <p:cNvGrpSpPr/>
          <p:nvPr/>
        </p:nvGrpSpPr>
        <p:grpSpPr>
          <a:xfrm>
            <a:off x="600636" y="1352549"/>
            <a:ext cx="2491418" cy="1520180"/>
            <a:chOff x="457200" y="1615514"/>
            <a:chExt cx="2491418" cy="1520180"/>
          </a:xfrm>
        </p:grpSpPr>
        <p:pic>
          <p:nvPicPr>
            <p:cNvPr id="3" name="Imagen 2">
              <a:extLst>
                <a:ext uri="{FF2B5EF4-FFF2-40B4-BE49-F238E27FC236}">
                  <a16:creationId xmlns:a16="http://schemas.microsoft.com/office/drawing/2014/main" id="{682541B6-E973-4A72-830F-B3E1F2B293F4}"/>
                </a:ext>
              </a:extLst>
            </p:cNvPr>
            <p:cNvPicPr>
              <a:picLocks noChangeAspect="1"/>
            </p:cNvPicPr>
            <p:nvPr/>
          </p:nvPicPr>
          <p:blipFill rotWithShape="1">
            <a:blip r:embed="rId4"/>
            <a:srcRect t="12497" b="8943"/>
            <a:stretch/>
          </p:blipFill>
          <p:spPr>
            <a:xfrm>
              <a:off x="461724" y="1615514"/>
              <a:ext cx="2486894" cy="1149302"/>
            </a:xfrm>
            <a:prstGeom prst="rect">
              <a:avLst/>
            </a:prstGeom>
          </p:spPr>
        </p:pic>
        <p:sp>
          <p:nvSpPr>
            <p:cNvPr id="4" name="Rectángulo 3">
              <a:extLst>
                <a:ext uri="{FF2B5EF4-FFF2-40B4-BE49-F238E27FC236}">
                  <a16:creationId xmlns:a16="http://schemas.microsoft.com/office/drawing/2014/main" id="{2DDAE8E2-3DC6-4753-B954-97FA29314354}"/>
                </a:ext>
              </a:extLst>
            </p:cNvPr>
            <p:cNvSpPr/>
            <p:nvPr/>
          </p:nvSpPr>
          <p:spPr>
            <a:xfrm>
              <a:off x="457200" y="2766362"/>
              <a:ext cx="2486894" cy="369332"/>
            </a:xfrm>
            <a:prstGeom prst="rect">
              <a:avLst/>
            </a:prstGeom>
            <a:solidFill>
              <a:sysClr val="window" lastClr="FFFFFF"/>
            </a:solidFill>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rPr>
                <a:t>ESTADO RIBEREÑO</a:t>
              </a:r>
            </a:p>
          </p:txBody>
        </p:sp>
      </p:grpSp>
      <p:grpSp>
        <p:nvGrpSpPr>
          <p:cNvPr id="10" name="Grupo 9">
            <a:extLst>
              <a:ext uri="{FF2B5EF4-FFF2-40B4-BE49-F238E27FC236}">
                <a16:creationId xmlns:a16="http://schemas.microsoft.com/office/drawing/2014/main" id="{C617D9C8-4D6E-4BE1-B547-D8CE53DE774C}"/>
              </a:ext>
            </a:extLst>
          </p:cNvPr>
          <p:cNvGrpSpPr/>
          <p:nvPr/>
        </p:nvGrpSpPr>
        <p:grpSpPr>
          <a:xfrm>
            <a:off x="146275" y="1613271"/>
            <a:ext cx="2493675" cy="1252300"/>
            <a:chOff x="457200" y="3575829"/>
            <a:chExt cx="2493675" cy="1252300"/>
          </a:xfrm>
        </p:grpSpPr>
        <p:pic>
          <p:nvPicPr>
            <p:cNvPr id="5" name="Imagen 4">
              <a:extLst>
                <a:ext uri="{FF2B5EF4-FFF2-40B4-BE49-F238E27FC236}">
                  <a16:creationId xmlns:a16="http://schemas.microsoft.com/office/drawing/2014/main" id="{D88A9BCD-809F-48DD-8FA2-54EEF76CB8FE}"/>
                </a:ext>
              </a:extLst>
            </p:cNvPr>
            <p:cNvPicPr>
              <a:picLocks noChangeAspect="1"/>
            </p:cNvPicPr>
            <p:nvPr/>
          </p:nvPicPr>
          <p:blipFill>
            <a:blip r:embed="rId5"/>
            <a:stretch>
              <a:fillRect/>
            </a:stretch>
          </p:blipFill>
          <p:spPr>
            <a:xfrm>
              <a:off x="457200" y="3575829"/>
              <a:ext cx="2491417" cy="922516"/>
            </a:xfrm>
            <a:prstGeom prst="rect">
              <a:avLst/>
            </a:prstGeom>
          </p:spPr>
        </p:pic>
        <p:sp>
          <p:nvSpPr>
            <p:cNvPr id="6" name="Rectángulo 5">
              <a:extLst>
                <a:ext uri="{FF2B5EF4-FFF2-40B4-BE49-F238E27FC236}">
                  <a16:creationId xmlns:a16="http://schemas.microsoft.com/office/drawing/2014/main" id="{1D4CD792-F7EB-43E0-B9B9-A5EC4B74EC0A}"/>
                </a:ext>
              </a:extLst>
            </p:cNvPr>
            <p:cNvSpPr/>
            <p:nvPr/>
          </p:nvSpPr>
          <p:spPr>
            <a:xfrm>
              <a:off x="461724" y="4458797"/>
              <a:ext cx="2489151" cy="369332"/>
            </a:xfrm>
            <a:prstGeom prst="rect">
              <a:avLst/>
            </a:prstGeom>
            <a:solidFill>
              <a:sysClr val="window" lastClr="FFFFFF"/>
            </a:solidFill>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rPr>
                <a:t>ESTADO DE BANDERA</a:t>
              </a:r>
            </a:p>
          </p:txBody>
        </p:sp>
      </p:grpSp>
      <p:grpSp>
        <p:nvGrpSpPr>
          <p:cNvPr id="11" name="Grupo 10">
            <a:extLst>
              <a:ext uri="{FF2B5EF4-FFF2-40B4-BE49-F238E27FC236}">
                <a16:creationId xmlns:a16="http://schemas.microsoft.com/office/drawing/2014/main" id="{65A942DC-49B7-432C-887F-F9C48D413274}"/>
              </a:ext>
            </a:extLst>
          </p:cNvPr>
          <p:cNvGrpSpPr/>
          <p:nvPr/>
        </p:nvGrpSpPr>
        <p:grpSpPr>
          <a:xfrm>
            <a:off x="1262856" y="1850184"/>
            <a:ext cx="2497044" cy="1408903"/>
            <a:chOff x="457200" y="5312574"/>
            <a:chExt cx="2497044" cy="1408903"/>
          </a:xfrm>
        </p:grpSpPr>
        <p:sp>
          <p:nvSpPr>
            <p:cNvPr id="7" name="Rectángulo 6">
              <a:extLst>
                <a:ext uri="{FF2B5EF4-FFF2-40B4-BE49-F238E27FC236}">
                  <a16:creationId xmlns:a16="http://schemas.microsoft.com/office/drawing/2014/main" id="{B3B032E1-EE2A-4638-AB2E-514A710D1709}"/>
                </a:ext>
              </a:extLst>
            </p:cNvPr>
            <p:cNvSpPr/>
            <p:nvPr/>
          </p:nvSpPr>
          <p:spPr>
            <a:xfrm>
              <a:off x="467340" y="6413700"/>
              <a:ext cx="2486904" cy="307777"/>
            </a:xfrm>
            <a:prstGeom prst="rect">
              <a:avLst/>
            </a:prstGeom>
            <a:solidFill>
              <a:sysClr val="window" lastClr="FFFFFF"/>
            </a:solidFill>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rPr>
                <a:t>ESTADO RECTOR DE PUERTO</a:t>
              </a:r>
            </a:p>
          </p:txBody>
        </p:sp>
        <p:pic>
          <p:nvPicPr>
            <p:cNvPr id="8" name="Imagen 7">
              <a:extLst>
                <a:ext uri="{FF2B5EF4-FFF2-40B4-BE49-F238E27FC236}">
                  <a16:creationId xmlns:a16="http://schemas.microsoft.com/office/drawing/2014/main" id="{28670CEB-FFBD-479F-B2B1-C38728F7484F}"/>
                </a:ext>
              </a:extLst>
            </p:cNvPr>
            <p:cNvPicPr>
              <a:picLocks noChangeAspect="1"/>
            </p:cNvPicPr>
            <p:nvPr/>
          </p:nvPicPr>
          <p:blipFill>
            <a:blip r:embed="rId6"/>
            <a:stretch>
              <a:fillRect/>
            </a:stretch>
          </p:blipFill>
          <p:spPr>
            <a:xfrm>
              <a:off x="457200" y="5312574"/>
              <a:ext cx="2486894" cy="1101126"/>
            </a:xfrm>
            <a:prstGeom prst="rect">
              <a:avLst/>
            </a:prstGeom>
          </p:spPr>
        </p:pic>
      </p:grpSp>
      <p:sp>
        <p:nvSpPr>
          <p:cNvPr id="12" name="Rectangle 8">
            <a:extLst>
              <a:ext uri="{FF2B5EF4-FFF2-40B4-BE49-F238E27FC236}">
                <a16:creationId xmlns:a16="http://schemas.microsoft.com/office/drawing/2014/main" id="{1D15B545-4D8F-4735-9F53-8A1491365FA0}"/>
              </a:ext>
            </a:extLst>
          </p:cNvPr>
          <p:cNvSpPr/>
          <p:nvPr/>
        </p:nvSpPr>
        <p:spPr>
          <a:xfrm>
            <a:off x="648447" y="3267581"/>
            <a:ext cx="2887708"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Pleno ejercicio del mar</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36" name="Rectangle 8">
            <a:extLst>
              <a:ext uri="{FF2B5EF4-FFF2-40B4-BE49-F238E27FC236}">
                <a16:creationId xmlns:a16="http://schemas.microsoft.com/office/drawing/2014/main" id="{21E9E937-7E42-4FE5-B139-A6F3F59B37F6}"/>
              </a:ext>
            </a:extLst>
          </p:cNvPr>
          <p:cNvSpPr/>
          <p:nvPr/>
        </p:nvSpPr>
        <p:spPr>
          <a:xfrm>
            <a:off x="4920878" y="3243774"/>
            <a:ext cx="3275690"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Gobernabilidad</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37" name="Rectángulo 36">
            <a:extLst>
              <a:ext uri="{FF2B5EF4-FFF2-40B4-BE49-F238E27FC236}">
                <a16:creationId xmlns:a16="http://schemas.microsoft.com/office/drawing/2014/main" id="{CDF8CCDA-BE49-4B28-8EFB-8049E3DCF763}"/>
              </a:ext>
            </a:extLst>
          </p:cNvPr>
          <p:cNvSpPr/>
          <p:nvPr/>
        </p:nvSpPr>
        <p:spPr>
          <a:xfrm>
            <a:off x="141130" y="330800"/>
            <a:ext cx="2401654" cy="523220"/>
          </a:xfrm>
          <a:prstGeom prst="rect">
            <a:avLst/>
          </a:prstGeom>
          <a:solidFill>
            <a:schemeClr val="accent1"/>
          </a:solidFill>
        </p:spPr>
        <p:txBody>
          <a:bodyPr wrap="square" rtlCol="0">
            <a:spAutoFit/>
          </a:bodyPr>
          <a:lstStyle/>
          <a:p>
            <a:pPr algn="ctr" defTabSz="685800" fontAlgn="base">
              <a:spcAft>
                <a:spcPct val="0"/>
              </a:spcAft>
            </a:pPr>
            <a:r>
              <a:rPr lang="es-ES" sz="2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PROBLEMA</a:t>
            </a:r>
            <a:endParaRPr lang="es-EC" sz="2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grpSp>
        <p:nvGrpSpPr>
          <p:cNvPr id="40" name="Grupo 39">
            <a:extLst>
              <a:ext uri="{FF2B5EF4-FFF2-40B4-BE49-F238E27FC236}">
                <a16:creationId xmlns:a16="http://schemas.microsoft.com/office/drawing/2014/main" id="{1748DECC-CD16-423A-94BF-B5332CEA12CC}"/>
              </a:ext>
            </a:extLst>
          </p:cNvPr>
          <p:cNvGrpSpPr/>
          <p:nvPr/>
        </p:nvGrpSpPr>
        <p:grpSpPr>
          <a:xfrm>
            <a:off x="342618" y="3738648"/>
            <a:ext cx="3499365" cy="2430995"/>
            <a:chOff x="-38989" y="3575358"/>
            <a:chExt cx="4028580" cy="3030457"/>
          </a:xfrm>
        </p:grpSpPr>
        <p:pic>
          <p:nvPicPr>
            <p:cNvPr id="38" name="Imagen 37">
              <a:extLst>
                <a:ext uri="{FF2B5EF4-FFF2-40B4-BE49-F238E27FC236}">
                  <a16:creationId xmlns:a16="http://schemas.microsoft.com/office/drawing/2014/main" id="{B806FC98-757F-4804-B115-2C388A317218}"/>
                </a:ext>
              </a:extLst>
            </p:cNvPr>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989" y="3575358"/>
              <a:ext cx="3650236" cy="3030457"/>
            </a:xfrm>
            <a:prstGeom prst="rect">
              <a:avLst/>
            </a:prstGeom>
          </p:spPr>
        </p:pic>
        <p:sp>
          <p:nvSpPr>
            <p:cNvPr id="39" name="Flecha: a la derecha 38">
              <a:extLst>
                <a:ext uri="{FF2B5EF4-FFF2-40B4-BE49-F238E27FC236}">
                  <a16:creationId xmlns:a16="http://schemas.microsoft.com/office/drawing/2014/main" id="{D288195C-8A34-4C3C-8E95-39E1DD6612EC}"/>
                </a:ext>
              </a:extLst>
            </p:cNvPr>
            <p:cNvSpPr/>
            <p:nvPr/>
          </p:nvSpPr>
          <p:spPr>
            <a:xfrm>
              <a:off x="339355" y="4650187"/>
              <a:ext cx="3650236" cy="816749"/>
            </a:xfrm>
            <a:prstGeom prst="rightArrow">
              <a:avLst>
                <a:gd name="adj1" fmla="val 50000"/>
                <a:gd name="adj2" fmla="val 67848"/>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white"/>
                  </a:solidFill>
                  <a:effectLst/>
                  <a:uLnTx/>
                  <a:uFillTx/>
                  <a:latin typeface="Calibri"/>
                  <a:ea typeface="+mn-ea"/>
                  <a:cs typeface="+mn-cs"/>
                </a:rPr>
                <a:t>SEGURIDAD Y PROTECCIÓN MARÍTIMA</a:t>
              </a:r>
            </a:p>
          </p:txBody>
        </p:sp>
      </p:grpSp>
      <p:sp>
        <p:nvSpPr>
          <p:cNvPr id="41" name="Rectangle 8">
            <a:extLst>
              <a:ext uri="{FF2B5EF4-FFF2-40B4-BE49-F238E27FC236}">
                <a16:creationId xmlns:a16="http://schemas.microsoft.com/office/drawing/2014/main" id="{CA6A07DE-B95D-422D-B571-2328D2CD3DBC}"/>
              </a:ext>
            </a:extLst>
          </p:cNvPr>
          <p:cNvSpPr/>
          <p:nvPr/>
        </p:nvSpPr>
        <p:spPr>
          <a:xfrm>
            <a:off x="457200" y="6257108"/>
            <a:ext cx="3275690"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Clúster marítimo</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42" name="Imagen 41">
            <a:extLst>
              <a:ext uri="{FF2B5EF4-FFF2-40B4-BE49-F238E27FC236}">
                <a16:creationId xmlns:a16="http://schemas.microsoft.com/office/drawing/2014/main" id="{02C8D324-A607-42E8-B1EA-BD6E466EF399}"/>
              </a:ext>
            </a:extLst>
          </p:cNvPr>
          <p:cNvPicPr>
            <a:picLocks noChangeAspect="1"/>
          </p:cNvPicPr>
          <p:nvPr/>
        </p:nvPicPr>
        <p:blipFill>
          <a:blip r:embed="rId8"/>
          <a:stretch>
            <a:fillRect/>
          </a:stretch>
        </p:blipFill>
        <p:spPr>
          <a:xfrm>
            <a:off x="5112124" y="3929239"/>
            <a:ext cx="3133616" cy="2164268"/>
          </a:xfrm>
          <a:prstGeom prst="rect">
            <a:avLst/>
          </a:prstGeom>
        </p:spPr>
      </p:pic>
      <p:sp>
        <p:nvSpPr>
          <p:cNvPr id="43" name="Rectangle 8">
            <a:extLst>
              <a:ext uri="{FF2B5EF4-FFF2-40B4-BE49-F238E27FC236}">
                <a16:creationId xmlns:a16="http://schemas.microsoft.com/office/drawing/2014/main" id="{28029FBB-4B85-4FB1-9DC9-BB8A56977125}"/>
              </a:ext>
            </a:extLst>
          </p:cNvPr>
          <p:cNvSpPr/>
          <p:nvPr/>
        </p:nvSpPr>
        <p:spPr>
          <a:xfrm>
            <a:off x="4844316" y="6257108"/>
            <a:ext cx="3456086" cy="369332"/>
          </a:xfrm>
          <a:prstGeom prst="rect">
            <a:avLst/>
          </a:prstGeom>
          <a:noFill/>
        </p:spPr>
        <p:txBody>
          <a:bodyPr wrap="square" rtlCol="0">
            <a:spAutoFit/>
          </a:bodyPr>
          <a:lstStyle/>
          <a:p>
            <a:pPr algn="ctr" defTabSz="685800" fontAlgn="base">
              <a:spcAft>
                <a:spcPct val="0"/>
              </a:spcAft>
            </a:pPr>
            <a:r>
              <a:rPr lang="es-EC"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Visión oceanopolítica</a:t>
            </a:r>
            <a:endParaRPr lang="en-US" b="1"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4" name="Rectángulo 43">
            <a:extLst>
              <a:ext uri="{FF2B5EF4-FFF2-40B4-BE49-F238E27FC236}">
                <a16:creationId xmlns:a16="http://schemas.microsoft.com/office/drawing/2014/main" id="{F26E7012-BC9B-429B-8F43-FAF1A96A72D2}"/>
              </a:ext>
            </a:extLst>
          </p:cNvPr>
          <p:cNvSpPr/>
          <p:nvPr/>
        </p:nvSpPr>
        <p:spPr>
          <a:xfrm>
            <a:off x="1285169" y="1203877"/>
            <a:ext cx="6414487" cy="951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Materialización del Pleno Ejercicio es incompleta</a:t>
            </a:r>
          </a:p>
        </p:txBody>
      </p:sp>
      <p:sp>
        <p:nvSpPr>
          <p:cNvPr id="45" name="Rectángulo 44">
            <a:extLst>
              <a:ext uri="{FF2B5EF4-FFF2-40B4-BE49-F238E27FC236}">
                <a16:creationId xmlns:a16="http://schemas.microsoft.com/office/drawing/2014/main" id="{1AF9BBDB-E38A-4F32-8671-F5C2245AD447}"/>
              </a:ext>
            </a:extLst>
          </p:cNvPr>
          <p:cNvSpPr/>
          <p:nvPr/>
        </p:nvSpPr>
        <p:spPr>
          <a:xfrm>
            <a:off x="1272996" y="2262185"/>
            <a:ext cx="6414487" cy="908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Se requiere incrementar la efectividad de las acciones institucionales</a:t>
            </a:r>
            <a:endParaRPr lang="es-EC"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6" name="Rectángulo 45">
            <a:extLst>
              <a:ext uri="{FF2B5EF4-FFF2-40B4-BE49-F238E27FC236}">
                <a16:creationId xmlns:a16="http://schemas.microsoft.com/office/drawing/2014/main" id="{B11FCAF2-504E-4665-8696-FE418C6E8BD5}"/>
              </a:ext>
            </a:extLst>
          </p:cNvPr>
          <p:cNvSpPr/>
          <p:nvPr/>
        </p:nvSpPr>
        <p:spPr>
          <a:xfrm>
            <a:off x="1272996" y="3279614"/>
            <a:ext cx="6414487" cy="951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Se ejecutan únicamente en los espacios marítimos bajo jurisdicción nacional</a:t>
            </a:r>
            <a:endParaRPr lang="es-ES"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7" name="Rectángulo 46">
            <a:extLst>
              <a:ext uri="{FF2B5EF4-FFF2-40B4-BE49-F238E27FC236}">
                <a16:creationId xmlns:a16="http://schemas.microsoft.com/office/drawing/2014/main" id="{54F28D14-0BC8-4240-AEC4-C30852E66266}"/>
              </a:ext>
            </a:extLst>
          </p:cNvPr>
          <p:cNvSpPr/>
          <p:nvPr/>
        </p:nvSpPr>
        <p:spPr>
          <a:xfrm>
            <a:off x="1285169" y="4336124"/>
            <a:ext cx="6414487" cy="908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Dejando de lado aquellas zonas más allá de esta jurisdicción, donde están presentes los intereses marítimos del país </a:t>
            </a:r>
          </a:p>
        </p:txBody>
      </p:sp>
      <p:sp>
        <p:nvSpPr>
          <p:cNvPr id="48" name="Rectángulo 47">
            <a:extLst>
              <a:ext uri="{FF2B5EF4-FFF2-40B4-BE49-F238E27FC236}">
                <a16:creationId xmlns:a16="http://schemas.microsoft.com/office/drawing/2014/main" id="{16831E92-06F2-40D2-A13A-DCBD1CD17A2E}"/>
              </a:ext>
            </a:extLst>
          </p:cNvPr>
          <p:cNvSpPr/>
          <p:nvPr/>
        </p:nvSpPr>
        <p:spPr>
          <a:xfrm>
            <a:off x="1288158" y="5411214"/>
            <a:ext cx="6414487" cy="908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¿Cuáles son las Zonas Marítimas de Interés y las Zonas Grises?</a:t>
            </a:r>
            <a:endParaRPr lang="es-EC"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grpSp>
        <p:nvGrpSpPr>
          <p:cNvPr id="52" name="Grupo 51">
            <a:extLst>
              <a:ext uri="{FF2B5EF4-FFF2-40B4-BE49-F238E27FC236}">
                <a16:creationId xmlns:a16="http://schemas.microsoft.com/office/drawing/2014/main" id="{BE9D9837-F7C7-41A1-9BCA-BFA11FC66D8D}"/>
              </a:ext>
            </a:extLst>
          </p:cNvPr>
          <p:cNvGrpSpPr/>
          <p:nvPr/>
        </p:nvGrpSpPr>
        <p:grpSpPr>
          <a:xfrm>
            <a:off x="600636" y="874228"/>
            <a:ext cx="7718612" cy="5400323"/>
            <a:chOff x="821723" y="1060710"/>
            <a:chExt cx="7718612" cy="5400323"/>
          </a:xfrm>
        </p:grpSpPr>
        <p:sp>
          <p:nvSpPr>
            <p:cNvPr id="49" name="Rectángulo 48">
              <a:extLst>
                <a:ext uri="{FF2B5EF4-FFF2-40B4-BE49-F238E27FC236}">
                  <a16:creationId xmlns:a16="http://schemas.microsoft.com/office/drawing/2014/main" id="{F16549BC-8A81-4CC1-AF26-9208198FB9DE}"/>
                </a:ext>
              </a:extLst>
            </p:cNvPr>
            <p:cNvSpPr/>
            <p:nvPr/>
          </p:nvSpPr>
          <p:spPr>
            <a:xfrm>
              <a:off x="821723" y="1060710"/>
              <a:ext cx="7718612" cy="5400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EC" sz="2400" b="1" dirty="0">
                <a:solidFill>
                  <a:schemeClr val="bg1"/>
                </a:solidFill>
                <a:effectLst>
                  <a:outerShdw blurRad="38100" dist="38100" dir="2700000" algn="tl">
                    <a:srgbClr val="000000">
                      <a:alpha val="43137"/>
                    </a:srgbClr>
                  </a:outerShdw>
                </a:effectLst>
                <a:latin typeface="Eras Bold ITC" panose="020B0907030504020204" pitchFamily="34" charset="0"/>
              </a:endParaRPr>
            </a:p>
            <a:p>
              <a:pPr algn="ctr">
                <a:lnSpc>
                  <a:spcPct val="150000"/>
                </a:lnSpc>
              </a:pPr>
              <a:r>
                <a:rPr lang="es-EC" sz="2400" b="1" dirty="0">
                  <a:solidFill>
                    <a:schemeClr val="bg1"/>
                  </a:solidFill>
                  <a:effectLst>
                    <a:outerShdw blurRad="38100" dist="38100" dir="2700000" algn="tl">
                      <a:srgbClr val="000000">
                        <a:alpha val="43137"/>
                      </a:srgbClr>
                    </a:outerShdw>
                  </a:effectLst>
                  <a:latin typeface="Eras Bold ITC" panose="020B0907030504020204" pitchFamily="34" charset="0"/>
                </a:rPr>
                <a:t>¿Cómo incide el empleo de “Zonas Marítimas de Interés” en la efectividad de las acciones de carácter estratégico y operacional que debe llevar a cabo la Armada del Ecuador en contribución al pleno ejercicio del Mar?</a:t>
              </a:r>
            </a:p>
          </p:txBody>
        </p:sp>
        <p:pic>
          <p:nvPicPr>
            <p:cNvPr id="51" name="Imagen 50">
              <a:extLst>
                <a:ext uri="{FF2B5EF4-FFF2-40B4-BE49-F238E27FC236}">
                  <a16:creationId xmlns:a16="http://schemas.microsoft.com/office/drawing/2014/main" id="{CA04E621-C36E-4129-8EE1-0542393C207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894158" y="1228061"/>
              <a:ext cx="1371118" cy="1371118"/>
            </a:xfrm>
            <a:prstGeom prst="rect">
              <a:avLst/>
            </a:prstGeom>
          </p:spPr>
        </p:pic>
      </p:grpSp>
    </p:spTree>
    <p:custDataLst>
      <p:tags r:id="rId1"/>
    </p:custDataLst>
    <p:extLst>
      <p:ext uri="{BB962C8B-B14F-4D97-AF65-F5344CB8AC3E}">
        <p14:creationId xmlns:p14="http://schemas.microsoft.com/office/powerpoint/2010/main" val="353643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additive="base">
                                        <p:cTn id="29" dur="500" fill="hold"/>
                                        <p:tgtEl>
                                          <p:spTgt spid="50"/>
                                        </p:tgtEl>
                                        <p:attrNameLst>
                                          <p:attrName>ppt_x</p:attrName>
                                        </p:attrNameLst>
                                      </p:cBhvr>
                                      <p:tavLst>
                                        <p:tav tm="0">
                                          <p:val>
                                            <p:strVal val="#ppt_x"/>
                                          </p:val>
                                        </p:tav>
                                        <p:tav tm="100000">
                                          <p:val>
                                            <p:strVal val="#ppt_x"/>
                                          </p:val>
                                        </p:tav>
                                      </p:tavLst>
                                    </p:anim>
                                    <p:anim calcmode="lin" valueType="num">
                                      <p:cBhvr additive="base">
                                        <p:cTn id="3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ppt_x"/>
                                          </p:val>
                                        </p:tav>
                                        <p:tav tm="100000">
                                          <p:val>
                                            <p:strVal val="#ppt_x"/>
                                          </p:val>
                                        </p:tav>
                                      </p:tavLst>
                                    </p:anim>
                                    <p:anim calcmode="lin" valueType="num">
                                      <p:cBhvr additive="base">
                                        <p:cTn id="4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ppt_x"/>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ppt_x"/>
                                          </p:val>
                                        </p:tav>
                                        <p:tav tm="100000">
                                          <p:val>
                                            <p:strVal val="#ppt_x"/>
                                          </p:val>
                                        </p:tav>
                                      </p:tavLst>
                                    </p:anim>
                                    <p:anim calcmode="lin" valueType="num">
                                      <p:cBhvr additive="base">
                                        <p:cTn id="6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anim calcmode="lin" valueType="num">
                                      <p:cBhvr additive="base">
                                        <p:cTn id="69" dur="500" fill="hold"/>
                                        <p:tgtEl>
                                          <p:spTgt spid="45"/>
                                        </p:tgtEl>
                                        <p:attrNameLst>
                                          <p:attrName>ppt_x</p:attrName>
                                        </p:attrNameLst>
                                      </p:cBhvr>
                                      <p:tavLst>
                                        <p:tav tm="0">
                                          <p:val>
                                            <p:strVal val="#ppt_x"/>
                                          </p:val>
                                        </p:tav>
                                        <p:tav tm="100000">
                                          <p:val>
                                            <p:strVal val="#ppt_x"/>
                                          </p:val>
                                        </p:tav>
                                      </p:tavLst>
                                    </p:anim>
                                    <p:anim calcmode="lin" valueType="num">
                                      <p:cBhvr additive="base">
                                        <p:cTn id="7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500" fill="hold"/>
                                        <p:tgtEl>
                                          <p:spTgt spid="46"/>
                                        </p:tgtEl>
                                        <p:attrNameLst>
                                          <p:attrName>ppt_x</p:attrName>
                                        </p:attrNameLst>
                                      </p:cBhvr>
                                      <p:tavLst>
                                        <p:tav tm="0">
                                          <p:val>
                                            <p:strVal val="#ppt_x"/>
                                          </p:val>
                                        </p:tav>
                                        <p:tav tm="100000">
                                          <p:val>
                                            <p:strVal val="#ppt_x"/>
                                          </p:val>
                                        </p:tav>
                                      </p:tavLst>
                                    </p:anim>
                                    <p:anim calcmode="lin" valueType="num">
                                      <p:cBhvr additive="base">
                                        <p:cTn id="7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500" fill="hold"/>
                                        <p:tgtEl>
                                          <p:spTgt spid="47"/>
                                        </p:tgtEl>
                                        <p:attrNameLst>
                                          <p:attrName>ppt_x</p:attrName>
                                        </p:attrNameLst>
                                      </p:cBhvr>
                                      <p:tavLst>
                                        <p:tav tm="0">
                                          <p:val>
                                            <p:strVal val="#ppt_x"/>
                                          </p:val>
                                        </p:tav>
                                        <p:tav tm="100000">
                                          <p:val>
                                            <p:strVal val="#ppt_x"/>
                                          </p:val>
                                        </p:tav>
                                      </p:tavLst>
                                    </p:anim>
                                    <p:anim calcmode="lin" valueType="num">
                                      <p:cBhvr additive="base">
                                        <p:cTn id="8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ppt_x"/>
                                          </p:val>
                                        </p:tav>
                                        <p:tav tm="100000">
                                          <p:val>
                                            <p:strVal val="#ppt_x"/>
                                          </p:val>
                                        </p:tav>
                                      </p:tavLst>
                                    </p:anim>
                                    <p:anim calcmode="lin" valueType="num">
                                      <p:cBhvr additive="base">
                                        <p:cTn id="8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52"/>
                                        </p:tgtEl>
                                        <p:attrNameLst>
                                          <p:attrName>style.visibility</p:attrName>
                                        </p:attrNameLst>
                                      </p:cBhvr>
                                      <p:to>
                                        <p:strVal val="visible"/>
                                      </p:to>
                                    </p:set>
                                    <p:anim calcmode="lin" valueType="num">
                                      <p:cBhvr additive="base">
                                        <p:cTn id="93" dur="500" fill="hold"/>
                                        <p:tgtEl>
                                          <p:spTgt spid="52"/>
                                        </p:tgtEl>
                                        <p:attrNameLst>
                                          <p:attrName>ppt_x</p:attrName>
                                        </p:attrNameLst>
                                      </p:cBhvr>
                                      <p:tavLst>
                                        <p:tav tm="0">
                                          <p:val>
                                            <p:strVal val="#ppt_x"/>
                                          </p:val>
                                        </p:tav>
                                        <p:tav tm="100000">
                                          <p:val>
                                            <p:strVal val="#ppt_x"/>
                                          </p:val>
                                        </p:tav>
                                      </p:tavLst>
                                    </p:anim>
                                    <p:anim calcmode="lin" valueType="num">
                                      <p:cBhvr additive="base">
                                        <p:cTn id="9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6" grpId="0"/>
      <p:bldP spid="41" grpId="0"/>
      <p:bldP spid="43" grpId="0"/>
      <p:bldP spid="44" grpId="0" animBg="1"/>
      <p:bldP spid="45" grpId="0" animBg="1"/>
      <p:bldP spid="46" grpId="0" animBg="1"/>
      <p:bldP spid="47" grpId="0" animBg="1"/>
      <p:bldP spid="4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1|2.9|4|7.3|13.9|10.2"/>
</p:tagLst>
</file>

<file path=ppt/tags/tag10.xml><?xml version="1.0" encoding="utf-8"?>
<p:tagLst xmlns:a="http://schemas.openxmlformats.org/drawingml/2006/main" xmlns:r="http://schemas.openxmlformats.org/officeDocument/2006/relationships" xmlns:p="http://schemas.openxmlformats.org/presentationml/2006/main">
  <p:tag name="TIMING" val="|65.8"/>
</p:tagLst>
</file>

<file path=ppt/tags/tag11.xml><?xml version="1.0" encoding="utf-8"?>
<p:tagLst xmlns:a="http://schemas.openxmlformats.org/drawingml/2006/main" xmlns:r="http://schemas.openxmlformats.org/officeDocument/2006/relationships" xmlns:p="http://schemas.openxmlformats.org/presentationml/2006/main">
  <p:tag name="TIMING" val="|2|1.1|2.1|1.9|1.6|1.6|2.2|4.1|2.1|1.5|1.6|1.5|1.7"/>
</p:tagLst>
</file>

<file path=ppt/tags/tag12.xml><?xml version="1.0" encoding="utf-8"?>
<p:tagLst xmlns:a="http://schemas.openxmlformats.org/drawingml/2006/main" xmlns:r="http://schemas.openxmlformats.org/officeDocument/2006/relationships" xmlns:p="http://schemas.openxmlformats.org/presentationml/2006/main">
  <p:tag name="TIMING" val="|19.2"/>
</p:tagLst>
</file>

<file path=ppt/tags/tag13.xml><?xml version="1.0" encoding="utf-8"?>
<p:tagLst xmlns:a="http://schemas.openxmlformats.org/drawingml/2006/main" xmlns:r="http://schemas.openxmlformats.org/officeDocument/2006/relationships" xmlns:p="http://schemas.openxmlformats.org/presentationml/2006/main">
  <p:tag name="TIMING" val="|12.5|14.4"/>
</p:tagLst>
</file>

<file path=ppt/tags/tag14.xml><?xml version="1.0" encoding="utf-8"?>
<p:tagLst xmlns:a="http://schemas.openxmlformats.org/drawingml/2006/main" xmlns:r="http://schemas.openxmlformats.org/officeDocument/2006/relationships" xmlns:p="http://schemas.openxmlformats.org/presentationml/2006/main">
  <p:tag name="TIMING" val="|0.9|9.6|5.8|8.5|4.5|7.1|6.1|5|11.4|12.4|6.7|8.4|6.8|20.5|9.5|12.4|5|15.8"/>
</p:tagLst>
</file>

<file path=ppt/tags/tag15.xml><?xml version="1.0" encoding="utf-8"?>
<p:tagLst xmlns:a="http://schemas.openxmlformats.org/drawingml/2006/main" xmlns:r="http://schemas.openxmlformats.org/officeDocument/2006/relationships" xmlns:p="http://schemas.openxmlformats.org/presentationml/2006/main">
  <p:tag name="TIMING" val="|9.1|3.5|2.7"/>
</p:tagLst>
</file>

<file path=ppt/tags/tag16.xml><?xml version="1.0" encoding="utf-8"?>
<p:tagLst xmlns:a="http://schemas.openxmlformats.org/drawingml/2006/main" xmlns:r="http://schemas.openxmlformats.org/officeDocument/2006/relationships" xmlns:p="http://schemas.openxmlformats.org/presentationml/2006/main">
  <p:tag name="TIMING" val="|12.6"/>
</p:tagLst>
</file>

<file path=ppt/tags/tag17.xml><?xml version="1.0" encoding="utf-8"?>
<p:tagLst xmlns:a="http://schemas.openxmlformats.org/drawingml/2006/main" xmlns:r="http://schemas.openxmlformats.org/officeDocument/2006/relationships" xmlns:p="http://schemas.openxmlformats.org/presentationml/2006/main">
  <p:tag name="TIMING" val="|5.3"/>
</p:tagLst>
</file>

<file path=ppt/tags/tag18.xml><?xml version="1.0" encoding="utf-8"?>
<p:tagLst xmlns:a="http://schemas.openxmlformats.org/drawingml/2006/main" xmlns:r="http://schemas.openxmlformats.org/officeDocument/2006/relationships" xmlns:p="http://schemas.openxmlformats.org/presentationml/2006/main">
  <p:tag name="TIMING" val="|6.3|1.5"/>
</p:tagLst>
</file>

<file path=ppt/tags/tag19.xml><?xml version="1.0" encoding="utf-8"?>
<p:tagLst xmlns:a="http://schemas.openxmlformats.org/drawingml/2006/main" xmlns:r="http://schemas.openxmlformats.org/officeDocument/2006/relationships" xmlns:p="http://schemas.openxmlformats.org/presentationml/2006/main">
  <p:tag name="TIMING" val="|11.1"/>
</p:tagLst>
</file>

<file path=ppt/tags/tag2.xml><?xml version="1.0" encoding="utf-8"?>
<p:tagLst xmlns:a="http://schemas.openxmlformats.org/drawingml/2006/main" xmlns:r="http://schemas.openxmlformats.org/officeDocument/2006/relationships" xmlns:p="http://schemas.openxmlformats.org/presentationml/2006/main">
  <p:tag name="TIMING" val="|7.2|10.9|4.4|21.5|11.1|37.5"/>
</p:tagLst>
</file>

<file path=ppt/tags/tag20.xml><?xml version="1.0" encoding="utf-8"?>
<p:tagLst xmlns:a="http://schemas.openxmlformats.org/drawingml/2006/main" xmlns:r="http://schemas.openxmlformats.org/officeDocument/2006/relationships" xmlns:p="http://schemas.openxmlformats.org/presentationml/2006/main">
  <p:tag name="TIMING" val="|5|1.4|3.8|3.3|2"/>
</p:tagLst>
</file>

<file path=ppt/tags/tag21.xml><?xml version="1.0" encoding="utf-8"?>
<p:tagLst xmlns:a="http://schemas.openxmlformats.org/drawingml/2006/main" xmlns:r="http://schemas.openxmlformats.org/officeDocument/2006/relationships" xmlns:p="http://schemas.openxmlformats.org/presentationml/2006/main">
  <p:tag name="TIMING" val="|7.1|5.3"/>
</p:tagLst>
</file>

<file path=ppt/tags/tag22.xml><?xml version="1.0" encoding="utf-8"?>
<p:tagLst xmlns:a="http://schemas.openxmlformats.org/drawingml/2006/main" xmlns:r="http://schemas.openxmlformats.org/officeDocument/2006/relationships" xmlns:p="http://schemas.openxmlformats.org/presentationml/2006/main">
  <p:tag name="TIMING" val="|9.3"/>
</p:tagLst>
</file>

<file path=ppt/tags/tag23.xml><?xml version="1.0" encoding="utf-8"?>
<p:tagLst xmlns:a="http://schemas.openxmlformats.org/drawingml/2006/main" xmlns:r="http://schemas.openxmlformats.org/officeDocument/2006/relationships" xmlns:p="http://schemas.openxmlformats.org/presentationml/2006/main">
  <p:tag name="TIMING" val="|13.2|1"/>
</p:tagLst>
</file>

<file path=ppt/tags/tag24.xml><?xml version="1.0" encoding="utf-8"?>
<p:tagLst xmlns:a="http://schemas.openxmlformats.org/drawingml/2006/main" xmlns:r="http://schemas.openxmlformats.org/officeDocument/2006/relationships" xmlns:p="http://schemas.openxmlformats.org/presentationml/2006/main">
  <p:tag name="TIMING" val="|26.4|24.6"/>
</p:tagLst>
</file>

<file path=ppt/tags/tag25.xml><?xml version="1.0" encoding="utf-8"?>
<p:tagLst xmlns:a="http://schemas.openxmlformats.org/drawingml/2006/main" xmlns:r="http://schemas.openxmlformats.org/officeDocument/2006/relationships" xmlns:p="http://schemas.openxmlformats.org/presentationml/2006/main">
  <p:tag name="TIMING" val="|11.1|171.2"/>
</p:tagLst>
</file>

<file path=ppt/tags/tag26.xml><?xml version="1.0" encoding="utf-8"?>
<p:tagLst xmlns:a="http://schemas.openxmlformats.org/drawingml/2006/main" xmlns:r="http://schemas.openxmlformats.org/officeDocument/2006/relationships" xmlns:p="http://schemas.openxmlformats.org/presentationml/2006/main">
  <p:tag name="TIMING" val="|21.8|10.4"/>
</p:tagLst>
</file>

<file path=ppt/tags/tag27.xml><?xml version="1.0" encoding="utf-8"?>
<p:tagLst xmlns:a="http://schemas.openxmlformats.org/drawingml/2006/main" xmlns:r="http://schemas.openxmlformats.org/officeDocument/2006/relationships" xmlns:p="http://schemas.openxmlformats.org/presentationml/2006/main">
  <p:tag name="TIMING" val="|32.1"/>
</p:tagLst>
</file>

<file path=ppt/tags/tag28.xml><?xml version="1.0" encoding="utf-8"?>
<p:tagLst xmlns:a="http://schemas.openxmlformats.org/drawingml/2006/main" xmlns:r="http://schemas.openxmlformats.org/officeDocument/2006/relationships" xmlns:p="http://schemas.openxmlformats.org/presentationml/2006/main">
  <p:tag name="TIMING" val="|11.5|10.7"/>
</p:tagLst>
</file>

<file path=ppt/tags/tag29.xml><?xml version="1.0" encoding="utf-8"?>
<p:tagLst xmlns:a="http://schemas.openxmlformats.org/drawingml/2006/main" xmlns:r="http://schemas.openxmlformats.org/officeDocument/2006/relationships" xmlns:p="http://schemas.openxmlformats.org/presentationml/2006/main">
  <p:tag name="TIMING" val="|7.5|19.6|7.9|1.6|1.6|2|2.8|9.7|4|4.2"/>
</p:tagLst>
</file>

<file path=ppt/tags/tag3.xml><?xml version="1.0" encoding="utf-8"?>
<p:tagLst xmlns:a="http://schemas.openxmlformats.org/drawingml/2006/main" xmlns:r="http://schemas.openxmlformats.org/officeDocument/2006/relationships" xmlns:p="http://schemas.openxmlformats.org/presentationml/2006/main">
  <p:tag name="TIMING" val="|1.6|20.3|12.7|7.5|5|8.5|9.8"/>
</p:tagLst>
</file>

<file path=ppt/tags/tag30.xml><?xml version="1.0" encoding="utf-8"?>
<p:tagLst xmlns:a="http://schemas.openxmlformats.org/drawingml/2006/main" xmlns:r="http://schemas.openxmlformats.org/officeDocument/2006/relationships" xmlns:p="http://schemas.openxmlformats.org/presentationml/2006/main">
  <p:tag name="TIMING" val="|17.9|7.5|3.3|3.6|3.3|2.1|24.7"/>
</p:tagLst>
</file>

<file path=ppt/tags/tag4.xml><?xml version="1.0" encoding="utf-8"?>
<p:tagLst xmlns:a="http://schemas.openxmlformats.org/drawingml/2006/main" xmlns:r="http://schemas.openxmlformats.org/officeDocument/2006/relationships" xmlns:p="http://schemas.openxmlformats.org/presentationml/2006/main">
  <p:tag name="TIMING" val="|1.4|12.5|9.6|13.7|14.3|1.8|10.5|6.3|38.6|1.9|19.8|10.5|5.2|18.3|8.2|20.2"/>
</p:tagLst>
</file>

<file path=ppt/tags/tag5.xml><?xml version="1.0" encoding="utf-8"?>
<p:tagLst xmlns:a="http://schemas.openxmlformats.org/drawingml/2006/main" xmlns:r="http://schemas.openxmlformats.org/officeDocument/2006/relationships" xmlns:p="http://schemas.openxmlformats.org/presentationml/2006/main">
  <p:tag name="TIMING" val="|12|7.5|6.4"/>
</p:tagLst>
</file>

<file path=ppt/tags/tag6.xml><?xml version="1.0" encoding="utf-8"?>
<p:tagLst xmlns:a="http://schemas.openxmlformats.org/drawingml/2006/main" xmlns:r="http://schemas.openxmlformats.org/officeDocument/2006/relationships" xmlns:p="http://schemas.openxmlformats.org/presentationml/2006/main">
  <p:tag name="TIMING" val="|6.4|30|25.3|36.8"/>
</p:tagLst>
</file>

<file path=ppt/tags/tag7.xml><?xml version="1.0" encoding="utf-8"?>
<p:tagLst xmlns:a="http://schemas.openxmlformats.org/drawingml/2006/main" xmlns:r="http://schemas.openxmlformats.org/officeDocument/2006/relationships" xmlns:p="http://schemas.openxmlformats.org/presentationml/2006/main">
  <p:tag name="TIMING" val="|0|20.9|23.3"/>
</p:tagLst>
</file>

<file path=ppt/tags/tag8.xml><?xml version="1.0" encoding="utf-8"?>
<p:tagLst xmlns:a="http://schemas.openxmlformats.org/drawingml/2006/main" xmlns:r="http://schemas.openxmlformats.org/officeDocument/2006/relationships" xmlns:p="http://schemas.openxmlformats.org/presentationml/2006/main">
  <p:tag name="TIMING" val="|2.9|3.4|2.6|3.1|4.5|2.9|5.3|7.4"/>
</p:tagLst>
</file>

<file path=ppt/tags/tag9.xml><?xml version="1.0" encoding="utf-8"?>
<p:tagLst xmlns:a="http://schemas.openxmlformats.org/drawingml/2006/main" xmlns:r="http://schemas.openxmlformats.org/officeDocument/2006/relationships" xmlns:p="http://schemas.openxmlformats.org/presentationml/2006/main">
  <p:tag name="TIMING" val="|1.7|26.7|28.3|22.9"/>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Technic</Template>
  <TotalTime>9418</TotalTime>
  <Words>3720</Words>
  <Application>Microsoft Office PowerPoint</Application>
  <PresentationFormat>Presentación en pantalla (4:3)</PresentationFormat>
  <Paragraphs>585</Paragraphs>
  <Slides>56</Slides>
  <Notes>5</Notes>
  <HiddenSlides>3</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56</vt:i4>
      </vt:variant>
    </vt:vector>
  </HeadingPairs>
  <TitlesOfParts>
    <vt:vector size="66" baseType="lpstr">
      <vt:lpstr>Aharoni</vt:lpstr>
      <vt:lpstr>Arial</vt:lpstr>
      <vt:lpstr>Calibri</vt:lpstr>
      <vt:lpstr>Eras Bold ITC</vt:lpstr>
      <vt:lpstr>Eras Medium ITC</vt:lpstr>
      <vt:lpstr>Rockwell</vt:lpstr>
      <vt:lpstr>Segoe UI Black</vt:lpstr>
      <vt:lpstr>Times New Roman</vt:lpstr>
      <vt:lpstr>TimesNewRoman</vt:lpstr>
      <vt:lpstr>Tema de Office</vt:lpstr>
      <vt:lpstr>Tema: EMPLEO DE ZONAS MARÍTIMAS DE INTERÉS Y LA EFECTIVIDAD DE LAS ACCIONES QUE LLEVA A CABO LA ARMADA DEL ECUADOR. PROPUESTA DE ZONIFICACIÓN DEL MAR EQUINOCCIAL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de presentación tesis</dc:title>
  <dc:creator>Anónimo para doctorandose.blogspot.com</dc:creator>
  <cp:lastModifiedBy>Juan Espinoza</cp:lastModifiedBy>
  <cp:revision>436</cp:revision>
  <dcterms:created xsi:type="dcterms:W3CDTF">2013-03-02T09:47:12Z</dcterms:created>
  <dcterms:modified xsi:type="dcterms:W3CDTF">2021-04-27T21:41:08Z</dcterms:modified>
</cp:coreProperties>
</file>