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8" r:id="rId4"/>
  </p:sldMasterIdLst>
  <p:notesMasterIdLst>
    <p:notesMasterId r:id="rId33"/>
  </p:notesMasterIdLst>
  <p:handoutMasterIdLst>
    <p:handoutMasterId r:id="rId34"/>
  </p:handoutMasterIdLst>
  <p:sldIdLst>
    <p:sldId id="257" r:id="rId5"/>
    <p:sldId id="522" r:id="rId6"/>
    <p:sldId id="634" r:id="rId7"/>
    <p:sldId id="635" r:id="rId8"/>
    <p:sldId id="636" r:id="rId9"/>
    <p:sldId id="642" r:id="rId10"/>
    <p:sldId id="574" r:id="rId11"/>
    <p:sldId id="638" r:id="rId12"/>
    <p:sldId id="656" r:id="rId13"/>
    <p:sldId id="657" r:id="rId14"/>
    <p:sldId id="660" r:id="rId15"/>
    <p:sldId id="662" r:id="rId16"/>
    <p:sldId id="661" r:id="rId17"/>
    <p:sldId id="664" r:id="rId18"/>
    <p:sldId id="663" r:id="rId19"/>
    <p:sldId id="659" r:id="rId20"/>
    <p:sldId id="637" r:id="rId21"/>
    <p:sldId id="647" r:id="rId22"/>
    <p:sldId id="653" r:id="rId23"/>
    <p:sldId id="654" r:id="rId24"/>
    <p:sldId id="655" r:id="rId25"/>
    <p:sldId id="649" r:id="rId26"/>
    <p:sldId id="650" r:id="rId27"/>
    <p:sldId id="639" r:id="rId28"/>
    <p:sldId id="643" r:id="rId29"/>
    <p:sldId id="640" r:id="rId30"/>
    <p:sldId id="644" r:id="rId31"/>
    <p:sldId id="646" r:id="rId32"/>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Romero" initials="RR" lastIdx="2" clrIdx="0">
    <p:extLst>
      <p:ext uri="{19B8F6BF-5375-455C-9EA6-DF929625EA0E}">
        <p15:presenceInfo xmlns:p15="http://schemas.microsoft.com/office/powerpoint/2012/main" userId="27a2ad24ea0a77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EC"/>
    <a:srgbClr val="FF8001"/>
    <a:srgbClr val="E3DE00"/>
    <a:srgbClr val="FFC000"/>
    <a:srgbClr val="DA0000"/>
    <a:srgbClr val="0065B0"/>
    <a:srgbClr val="FF6D09"/>
    <a:srgbClr val="66FF99"/>
    <a:srgbClr val="6D2197"/>
    <a:srgbClr val="DBD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291" autoAdjust="0"/>
  </p:normalViewPr>
  <p:slideViewPr>
    <p:cSldViewPr snapToGrid="0" snapToObjects="1">
      <p:cViewPr varScale="1">
        <p:scale>
          <a:sx n="30" d="100"/>
          <a:sy n="30" d="100"/>
        </p:scale>
        <p:origin x="2586" y="48"/>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010FE-6EA9-433F-93E7-2DBDFD924CD8}"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S"/>
        </a:p>
      </dgm:t>
    </dgm:pt>
    <dgm:pt modelId="{5ABBDB31-BD1A-4A6D-9BD5-5DEEDF98B724}">
      <dgm:prSet phldrT="[Texto]"/>
      <dgm:spPr/>
      <dgm:t>
        <a:bodyPr/>
        <a:lstStyle/>
        <a:p>
          <a:r>
            <a:rPr lang="es-ES" dirty="0"/>
            <a:t>1. Introducción </a:t>
          </a:r>
        </a:p>
      </dgm:t>
    </dgm:pt>
    <dgm:pt modelId="{9F8FF0AD-53F7-444E-A2A8-4B18DE2ACB7D}" type="parTrans" cxnId="{A4D18B53-5473-42D5-84D5-E441A820938E}">
      <dgm:prSet/>
      <dgm:spPr/>
      <dgm:t>
        <a:bodyPr/>
        <a:lstStyle/>
        <a:p>
          <a:endParaRPr lang="es-ES"/>
        </a:p>
      </dgm:t>
    </dgm:pt>
    <dgm:pt modelId="{19362AEE-9E47-4B0E-A088-52FD7D086FE0}" type="sibTrans" cxnId="{A4D18B53-5473-42D5-84D5-E441A820938E}">
      <dgm:prSet/>
      <dgm:spPr/>
      <dgm:t>
        <a:bodyPr/>
        <a:lstStyle/>
        <a:p>
          <a:endParaRPr lang="es-ES"/>
        </a:p>
      </dgm:t>
    </dgm:pt>
    <dgm:pt modelId="{5E5B168C-25A3-4F89-8A43-84CA83EC7CD6}">
      <dgm:prSet phldrT="[Texto]"/>
      <dgm:spPr/>
      <dgm:t>
        <a:bodyPr/>
        <a:lstStyle/>
        <a:p>
          <a:r>
            <a:rPr lang="es-ES" dirty="0"/>
            <a:t>2. Justificación e importancia</a:t>
          </a:r>
        </a:p>
      </dgm:t>
    </dgm:pt>
    <dgm:pt modelId="{8FAA7466-A5B8-4F8D-B5AA-12EAD2F7A56E}" type="parTrans" cxnId="{70D2A6FF-6729-425E-BEB3-4C96B5C3C64E}">
      <dgm:prSet/>
      <dgm:spPr/>
      <dgm:t>
        <a:bodyPr/>
        <a:lstStyle/>
        <a:p>
          <a:endParaRPr lang="es-ES"/>
        </a:p>
      </dgm:t>
    </dgm:pt>
    <dgm:pt modelId="{A32558EF-9D60-4DD8-9132-D879500123D3}" type="sibTrans" cxnId="{70D2A6FF-6729-425E-BEB3-4C96B5C3C64E}">
      <dgm:prSet/>
      <dgm:spPr/>
      <dgm:t>
        <a:bodyPr/>
        <a:lstStyle/>
        <a:p>
          <a:endParaRPr lang="es-ES"/>
        </a:p>
      </dgm:t>
    </dgm:pt>
    <dgm:pt modelId="{A5DF0FF6-BA2B-40CA-859F-05D66B5D8417}">
      <dgm:prSet phldrT="[Texto]"/>
      <dgm:spPr/>
      <dgm:t>
        <a:bodyPr/>
        <a:lstStyle/>
        <a:p>
          <a:r>
            <a:rPr lang="es-ES" dirty="0"/>
            <a:t>3. Objetivos</a:t>
          </a:r>
        </a:p>
      </dgm:t>
    </dgm:pt>
    <dgm:pt modelId="{664DD7B3-4C9F-49C3-8908-4A1960F5D0E4}" type="parTrans" cxnId="{51698318-A996-4AF2-AE8F-9F939DFB33CC}">
      <dgm:prSet/>
      <dgm:spPr/>
      <dgm:t>
        <a:bodyPr/>
        <a:lstStyle/>
        <a:p>
          <a:endParaRPr lang="es-ES"/>
        </a:p>
      </dgm:t>
    </dgm:pt>
    <dgm:pt modelId="{AC6C30A8-00C9-4FBC-BE58-EAF32FDFC71A}" type="sibTrans" cxnId="{51698318-A996-4AF2-AE8F-9F939DFB33CC}">
      <dgm:prSet/>
      <dgm:spPr/>
      <dgm:t>
        <a:bodyPr/>
        <a:lstStyle/>
        <a:p>
          <a:endParaRPr lang="es-ES"/>
        </a:p>
      </dgm:t>
    </dgm:pt>
    <dgm:pt modelId="{EC1D774D-278F-45FE-91DE-D7FC25963116}">
      <dgm:prSet phldrT="[Texto]"/>
      <dgm:spPr/>
      <dgm:t>
        <a:bodyPr/>
        <a:lstStyle/>
        <a:p>
          <a:r>
            <a:rPr lang="es-ES" dirty="0"/>
            <a:t>4. Desarrollo del proyecto</a:t>
          </a:r>
        </a:p>
      </dgm:t>
    </dgm:pt>
    <dgm:pt modelId="{98FD08E0-3852-4942-A122-B0B89F8230B8}" type="parTrans" cxnId="{CE19246A-7ED2-47D6-AA46-5B1D363C586D}">
      <dgm:prSet/>
      <dgm:spPr/>
      <dgm:t>
        <a:bodyPr/>
        <a:lstStyle/>
        <a:p>
          <a:endParaRPr lang="es-ES"/>
        </a:p>
      </dgm:t>
    </dgm:pt>
    <dgm:pt modelId="{F5710E42-DE95-44E1-8D25-446F5BCC4A4A}" type="sibTrans" cxnId="{CE19246A-7ED2-47D6-AA46-5B1D363C586D}">
      <dgm:prSet/>
      <dgm:spPr/>
      <dgm:t>
        <a:bodyPr/>
        <a:lstStyle/>
        <a:p>
          <a:endParaRPr lang="es-ES"/>
        </a:p>
      </dgm:t>
    </dgm:pt>
    <dgm:pt modelId="{A717317F-990C-47BB-836A-502EF7AC0D5D}">
      <dgm:prSet phldrT="[Texto]"/>
      <dgm:spPr/>
      <dgm:t>
        <a:bodyPr/>
        <a:lstStyle/>
        <a:p>
          <a:r>
            <a:rPr lang="es-ES" dirty="0"/>
            <a:t>6. Conclusiones y recomendaciones</a:t>
          </a:r>
        </a:p>
      </dgm:t>
    </dgm:pt>
    <dgm:pt modelId="{51749772-C543-4669-A22A-36643706F1A2}" type="parTrans" cxnId="{0979F20F-B42D-4EFF-A97B-5C7D3B8EEBD2}">
      <dgm:prSet/>
      <dgm:spPr/>
      <dgm:t>
        <a:bodyPr/>
        <a:lstStyle/>
        <a:p>
          <a:endParaRPr lang="es-ES"/>
        </a:p>
      </dgm:t>
    </dgm:pt>
    <dgm:pt modelId="{CD717DA7-F2D0-4A85-8E46-140FD65B037A}" type="sibTrans" cxnId="{0979F20F-B42D-4EFF-A97B-5C7D3B8EEBD2}">
      <dgm:prSet/>
      <dgm:spPr/>
      <dgm:t>
        <a:bodyPr/>
        <a:lstStyle/>
        <a:p>
          <a:endParaRPr lang="es-ES"/>
        </a:p>
      </dgm:t>
    </dgm:pt>
    <dgm:pt modelId="{C7C3AA6E-1FEC-4179-B911-841693FA8FEB}">
      <dgm:prSet phldrT="[Texto]"/>
      <dgm:spPr/>
      <dgm:t>
        <a:bodyPr/>
        <a:lstStyle/>
        <a:p>
          <a:r>
            <a:rPr lang="es-ES" dirty="0"/>
            <a:t>5. Pruebas y Resultados</a:t>
          </a:r>
        </a:p>
      </dgm:t>
    </dgm:pt>
    <dgm:pt modelId="{3FE1D4F9-31D2-4FD6-AFFC-BC8C01F3168D}" type="parTrans" cxnId="{B9F5ED8D-81A2-4273-8A48-AFAA611029D5}">
      <dgm:prSet/>
      <dgm:spPr/>
      <dgm:t>
        <a:bodyPr/>
        <a:lstStyle/>
        <a:p>
          <a:endParaRPr lang="es-ES"/>
        </a:p>
      </dgm:t>
    </dgm:pt>
    <dgm:pt modelId="{6F0A6581-0C25-43F4-85F5-70FE01844213}" type="sibTrans" cxnId="{B9F5ED8D-81A2-4273-8A48-AFAA611029D5}">
      <dgm:prSet/>
      <dgm:spPr/>
      <dgm:t>
        <a:bodyPr/>
        <a:lstStyle/>
        <a:p>
          <a:endParaRPr lang="es-ES"/>
        </a:p>
      </dgm:t>
    </dgm:pt>
    <dgm:pt modelId="{756F28CD-5722-4E56-B2D3-6F3E4C2D3ACB}" type="pres">
      <dgm:prSet presAssocID="{586010FE-6EA9-433F-93E7-2DBDFD924CD8}" presName="Name0" presStyleCnt="0">
        <dgm:presLayoutVars>
          <dgm:chMax val="7"/>
          <dgm:chPref val="7"/>
          <dgm:dir/>
        </dgm:presLayoutVars>
      </dgm:prSet>
      <dgm:spPr/>
    </dgm:pt>
    <dgm:pt modelId="{4DB393BB-1623-46B5-8DCE-E02B92350218}" type="pres">
      <dgm:prSet presAssocID="{586010FE-6EA9-433F-93E7-2DBDFD924CD8}" presName="Name1" presStyleCnt="0"/>
      <dgm:spPr/>
    </dgm:pt>
    <dgm:pt modelId="{4D39327E-60D6-4BD2-BF64-81429CB7352B}" type="pres">
      <dgm:prSet presAssocID="{586010FE-6EA9-433F-93E7-2DBDFD924CD8}" presName="cycle" presStyleCnt="0"/>
      <dgm:spPr/>
    </dgm:pt>
    <dgm:pt modelId="{3F80BA17-8260-4C27-997E-8A36A2F37A34}" type="pres">
      <dgm:prSet presAssocID="{586010FE-6EA9-433F-93E7-2DBDFD924CD8}" presName="srcNode" presStyleLbl="node1" presStyleIdx="0" presStyleCnt="6"/>
      <dgm:spPr/>
    </dgm:pt>
    <dgm:pt modelId="{EAC31EF4-22C7-4555-AB81-2D42E5BCCEE9}" type="pres">
      <dgm:prSet presAssocID="{586010FE-6EA9-433F-93E7-2DBDFD924CD8}" presName="conn" presStyleLbl="parChTrans1D2" presStyleIdx="0" presStyleCnt="1"/>
      <dgm:spPr/>
    </dgm:pt>
    <dgm:pt modelId="{C0B85B5D-4A8F-45EE-96A1-36454F7B64DD}" type="pres">
      <dgm:prSet presAssocID="{586010FE-6EA9-433F-93E7-2DBDFD924CD8}" presName="extraNode" presStyleLbl="node1" presStyleIdx="0" presStyleCnt="6"/>
      <dgm:spPr/>
    </dgm:pt>
    <dgm:pt modelId="{4856DFF7-B673-4CEA-8536-4049558C3905}" type="pres">
      <dgm:prSet presAssocID="{586010FE-6EA9-433F-93E7-2DBDFD924CD8}" presName="dstNode" presStyleLbl="node1" presStyleIdx="0" presStyleCnt="6"/>
      <dgm:spPr/>
    </dgm:pt>
    <dgm:pt modelId="{4514B360-1497-430A-BCE9-8913AA72BE7E}" type="pres">
      <dgm:prSet presAssocID="{5ABBDB31-BD1A-4A6D-9BD5-5DEEDF98B724}" presName="text_1" presStyleLbl="node1" presStyleIdx="0" presStyleCnt="6">
        <dgm:presLayoutVars>
          <dgm:bulletEnabled val="1"/>
        </dgm:presLayoutVars>
      </dgm:prSet>
      <dgm:spPr/>
    </dgm:pt>
    <dgm:pt modelId="{EBE25698-4ABA-4C18-AA9B-90B853A1F420}" type="pres">
      <dgm:prSet presAssocID="{5ABBDB31-BD1A-4A6D-9BD5-5DEEDF98B724}" presName="accent_1" presStyleCnt="0"/>
      <dgm:spPr/>
    </dgm:pt>
    <dgm:pt modelId="{3FCB0331-67BD-45EE-B20A-879113122378}" type="pres">
      <dgm:prSet presAssocID="{5ABBDB31-BD1A-4A6D-9BD5-5DEEDF98B724}" presName="accentRepeatNode" presStyleLbl="solidFgAcc1" presStyleIdx="0" presStyleCnt="6"/>
      <dgm:spPr/>
    </dgm:pt>
    <dgm:pt modelId="{81C41775-6DD3-472D-802C-74ADAB967D7E}" type="pres">
      <dgm:prSet presAssocID="{5E5B168C-25A3-4F89-8A43-84CA83EC7CD6}" presName="text_2" presStyleLbl="node1" presStyleIdx="1" presStyleCnt="6">
        <dgm:presLayoutVars>
          <dgm:bulletEnabled val="1"/>
        </dgm:presLayoutVars>
      </dgm:prSet>
      <dgm:spPr/>
    </dgm:pt>
    <dgm:pt modelId="{B391ECA1-0890-4355-A740-703AD5AA0AA7}" type="pres">
      <dgm:prSet presAssocID="{5E5B168C-25A3-4F89-8A43-84CA83EC7CD6}" presName="accent_2" presStyleCnt="0"/>
      <dgm:spPr/>
    </dgm:pt>
    <dgm:pt modelId="{A1EA1E97-911F-4F9B-8CD3-8E9188F72946}" type="pres">
      <dgm:prSet presAssocID="{5E5B168C-25A3-4F89-8A43-84CA83EC7CD6}" presName="accentRepeatNode" presStyleLbl="solidFgAcc1" presStyleIdx="1" presStyleCnt="6"/>
      <dgm:spPr/>
    </dgm:pt>
    <dgm:pt modelId="{00BCA246-2561-46FC-9AEE-F67FE7CE7852}" type="pres">
      <dgm:prSet presAssocID="{A5DF0FF6-BA2B-40CA-859F-05D66B5D8417}" presName="text_3" presStyleLbl="node1" presStyleIdx="2" presStyleCnt="6">
        <dgm:presLayoutVars>
          <dgm:bulletEnabled val="1"/>
        </dgm:presLayoutVars>
      </dgm:prSet>
      <dgm:spPr/>
    </dgm:pt>
    <dgm:pt modelId="{55005327-DBF3-4B4A-9F98-145F1F6484E5}" type="pres">
      <dgm:prSet presAssocID="{A5DF0FF6-BA2B-40CA-859F-05D66B5D8417}" presName="accent_3" presStyleCnt="0"/>
      <dgm:spPr/>
    </dgm:pt>
    <dgm:pt modelId="{957BAE66-FF44-4513-8BBE-EE2A5BD820C0}" type="pres">
      <dgm:prSet presAssocID="{A5DF0FF6-BA2B-40CA-859F-05D66B5D8417}" presName="accentRepeatNode" presStyleLbl="solidFgAcc1" presStyleIdx="2" presStyleCnt="6"/>
      <dgm:spPr/>
    </dgm:pt>
    <dgm:pt modelId="{39DF7CD2-72B3-407B-A40F-B78FFEC59780}" type="pres">
      <dgm:prSet presAssocID="{EC1D774D-278F-45FE-91DE-D7FC25963116}" presName="text_4" presStyleLbl="node1" presStyleIdx="3" presStyleCnt="6">
        <dgm:presLayoutVars>
          <dgm:bulletEnabled val="1"/>
        </dgm:presLayoutVars>
      </dgm:prSet>
      <dgm:spPr/>
    </dgm:pt>
    <dgm:pt modelId="{15ED3953-6DED-4A6D-B68E-7AF15E8BD74B}" type="pres">
      <dgm:prSet presAssocID="{EC1D774D-278F-45FE-91DE-D7FC25963116}" presName="accent_4" presStyleCnt="0"/>
      <dgm:spPr/>
    </dgm:pt>
    <dgm:pt modelId="{A57BC64D-7952-4F78-953B-44C438A66693}" type="pres">
      <dgm:prSet presAssocID="{EC1D774D-278F-45FE-91DE-D7FC25963116}" presName="accentRepeatNode" presStyleLbl="solidFgAcc1" presStyleIdx="3" presStyleCnt="6"/>
      <dgm:spPr/>
    </dgm:pt>
    <dgm:pt modelId="{7886C0FF-E950-4715-94B6-731BDFC80307}" type="pres">
      <dgm:prSet presAssocID="{C7C3AA6E-1FEC-4179-B911-841693FA8FEB}" presName="text_5" presStyleLbl="node1" presStyleIdx="4" presStyleCnt="6">
        <dgm:presLayoutVars>
          <dgm:bulletEnabled val="1"/>
        </dgm:presLayoutVars>
      </dgm:prSet>
      <dgm:spPr/>
    </dgm:pt>
    <dgm:pt modelId="{B31D12B6-604A-4C37-A180-962BCBBD9B88}" type="pres">
      <dgm:prSet presAssocID="{C7C3AA6E-1FEC-4179-B911-841693FA8FEB}" presName="accent_5" presStyleCnt="0"/>
      <dgm:spPr/>
    </dgm:pt>
    <dgm:pt modelId="{7F34C2B6-78A1-4959-A232-42BF82F6C798}" type="pres">
      <dgm:prSet presAssocID="{C7C3AA6E-1FEC-4179-B911-841693FA8FEB}" presName="accentRepeatNode" presStyleLbl="solidFgAcc1" presStyleIdx="4" presStyleCnt="6"/>
      <dgm:spPr/>
    </dgm:pt>
    <dgm:pt modelId="{C14F0CBE-039E-48FF-859B-B58A323D2217}" type="pres">
      <dgm:prSet presAssocID="{A717317F-990C-47BB-836A-502EF7AC0D5D}" presName="text_6" presStyleLbl="node1" presStyleIdx="5" presStyleCnt="6">
        <dgm:presLayoutVars>
          <dgm:bulletEnabled val="1"/>
        </dgm:presLayoutVars>
      </dgm:prSet>
      <dgm:spPr/>
    </dgm:pt>
    <dgm:pt modelId="{2D9120A8-11A3-4479-9AF6-AB9CA0695FFC}" type="pres">
      <dgm:prSet presAssocID="{A717317F-990C-47BB-836A-502EF7AC0D5D}" presName="accent_6" presStyleCnt="0"/>
      <dgm:spPr/>
    </dgm:pt>
    <dgm:pt modelId="{D7BFF3E1-6522-489B-9EB1-5A9C1383BBA1}" type="pres">
      <dgm:prSet presAssocID="{A717317F-990C-47BB-836A-502EF7AC0D5D}" presName="accentRepeatNode" presStyleLbl="solidFgAcc1" presStyleIdx="5" presStyleCnt="6"/>
      <dgm:spPr/>
    </dgm:pt>
  </dgm:ptLst>
  <dgm:cxnLst>
    <dgm:cxn modelId="{0CB3F308-B8DE-40F7-8E8D-50ED32510BAC}" type="presOf" srcId="{C7C3AA6E-1FEC-4179-B911-841693FA8FEB}" destId="{7886C0FF-E950-4715-94B6-731BDFC80307}" srcOrd="0" destOrd="0" presId="urn:microsoft.com/office/officeart/2008/layout/VerticalCurvedList"/>
    <dgm:cxn modelId="{0979F20F-B42D-4EFF-A97B-5C7D3B8EEBD2}" srcId="{586010FE-6EA9-433F-93E7-2DBDFD924CD8}" destId="{A717317F-990C-47BB-836A-502EF7AC0D5D}" srcOrd="5" destOrd="0" parTransId="{51749772-C543-4669-A22A-36643706F1A2}" sibTransId="{CD717DA7-F2D0-4A85-8E46-140FD65B037A}"/>
    <dgm:cxn modelId="{8E3EDC16-4883-4153-82FA-C5F1B4F4A5C4}" type="presOf" srcId="{586010FE-6EA9-433F-93E7-2DBDFD924CD8}" destId="{756F28CD-5722-4E56-B2D3-6F3E4C2D3ACB}" srcOrd="0" destOrd="0" presId="urn:microsoft.com/office/officeart/2008/layout/VerticalCurvedList"/>
    <dgm:cxn modelId="{51698318-A996-4AF2-AE8F-9F939DFB33CC}" srcId="{586010FE-6EA9-433F-93E7-2DBDFD924CD8}" destId="{A5DF0FF6-BA2B-40CA-859F-05D66B5D8417}" srcOrd="2" destOrd="0" parTransId="{664DD7B3-4C9F-49C3-8908-4A1960F5D0E4}" sibTransId="{AC6C30A8-00C9-4FBC-BE58-EAF32FDFC71A}"/>
    <dgm:cxn modelId="{5C37F91B-AA2C-46E2-8CE1-291201384031}" type="presOf" srcId="{A5DF0FF6-BA2B-40CA-859F-05D66B5D8417}" destId="{00BCA246-2561-46FC-9AEE-F67FE7CE7852}" srcOrd="0" destOrd="0" presId="urn:microsoft.com/office/officeart/2008/layout/VerticalCurvedList"/>
    <dgm:cxn modelId="{633E4022-C7C8-4E62-A786-718B2F69452D}" type="presOf" srcId="{5ABBDB31-BD1A-4A6D-9BD5-5DEEDF98B724}" destId="{4514B360-1497-430A-BCE9-8913AA72BE7E}" srcOrd="0" destOrd="0" presId="urn:microsoft.com/office/officeart/2008/layout/VerticalCurvedList"/>
    <dgm:cxn modelId="{F4C4BC22-EEE8-4131-B5F8-B8C11CB4962B}" type="presOf" srcId="{5E5B168C-25A3-4F89-8A43-84CA83EC7CD6}" destId="{81C41775-6DD3-472D-802C-74ADAB967D7E}" srcOrd="0" destOrd="0" presId="urn:microsoft.com/office/officeart/2008/layout/VerticalCurvedList"/>
    <dgm:cxn modelId="{DCA98866-341E-4ED3-A327-4588A731CA50}" type="presOf" srcId="{A717317F-990C-47BB-836A-502EF7AC0D5D}" destId="{C14F0CBE-039E-48FF-859B-B58A323D2217}" srcOrd="0" destOrd="0" presId="urn:microsoft.com/office/officeart/2008/layout/VerticalCurvedList"/>
    <dgm:cxn modelId="{CE19246A-7ED2-47D6-AA46-5B1D363C586D}" srcId="{586010FE-6EA9-433F-93E7-2DBDFD924CD8}" destId="{EC1D774D-278F-45FE-91DE-D7FC25963116}" srcOrd="3" destOrd="0" parTransId="{98FD08E0-3852-4942-A122-B0B89F8230B8}" sibTransId="{F5710E42-DE95-44E1-8D25-446F5BCC4A4A}"/>
    <dgm:cxn modelId="{DCCBF051-F94D-4B16-99BF-1B90D8E27253}" type="presOf" srcId="{19362AEE-9E47-4B0E-A088-52FD7D086FE0}" destId="{EAC31EF4-22C7-4555-AB81-2D42E5BCCEE9}" srcOrd="0" destOrd="0" presId="urn:microsoft.com/office/officeart/2008/layout/VerticalCurvedList"/>
    <dgm:cxn modelId="{A4D18B53-5473-42D5-84D5-E441A820938E}" srcId="{586010FE-6EA9-433F-93E7-2DBDFD924CD8}" destId="{5ABBDB31-BD1A-4A6D-9BD5-5DEEDF98B724}" srcOrd="0" destOrd="0" parTransId="{9F8FF0AD-53F7-444E-A2A8-4B18DE2ACB7D}" sibTransId="{19362AEE-9E47-4B0E-A088-52FD7D086FE0}"/>
    <dgm:cxn modelId="{B9F5ED8D-81A2-4273-8A48-AFAA611029D5}" srcId="{586010FE-6EA9-433F-93E7-2DBDFD924CD8}" destId="{C7C3AA6E-1FEC-4179-B911-841693FA8FEB}" srcOrd="4" destOrd="0" parTransId="{3FE1D4F9-31D2-4FD6-AFFC-BC8C01F3168D}" sibTransId="{6F0A6581-0C25-43F4-85F5-70FE01844213}"/>
    <dgm:cxn modelId="{41C7DBD5-1E89-4B79-BCB4-5BD4D9403D73}" type="presOf" srcId="{EC1D774D-278F-45FE-91DE-D7FC25963116}" destId="{39DF7CD2-72B3-407B-A40F-B78FFEC59780}" srcOrd="0" destOrd="0" presId="urn:microsoft.com/office/officeart/2008/layout/VerticalCurvedList"/>
    <dgm:cxn modelId="{70D2A6FF-6729-425E-BEB3-4C96B5C3C64E}" srcId="{586010FE-6EA9-433F-93E7-2DBDFD924CD8}" destId="{5E5B168C-25A3-4F89-8A43-84CA83EC7CD6}" srcOrd="1" destOrd="0" parTransId="{8FAA7466-A5B8-4F8D-B5AA-12EAD2F7A56E}" sibTransId="{A32558EF-9D60-4DD8-9132-D879500123D3}"/>
    <dgm:cxn modelId="{02819D2F-E0D8-42F6-9EA7-8AE8AFCFC67E}" type="presParOf" srcId="{756F28CD-5722-4E56-B2D3-6F3E4C2D3ACB}" destId="{4DB393BB-1623-46B5-8DCE-E02B92350218}" srcOrd="0" destOrd="0" presId="urn:microsoft.com/office/officeart/2008/layout/VerticalCurvedList"/>
    <dgm:cxn modelId="{9BAFD9C7-E624-47B8-ABCB-1161358C4DE5}" type="presParOf" srcId="{4DB393BB-1623-46B5-8DCE-E02B92350218}" destId="{4D39327E-60D6-4BD2-BF64-81429CB7352B}" srcOrd="0" destOrd="0" presId="urn:microsoft.com/office/officeart/2008/layout/VerticalCurvedList"/>
    <dgm:cxn modelId="{B8B0E4B0-E5F3-423A-BB14-1494249AE080}" type="presParOf" srcId="{4D39327E-60D6-4BD2-BF64-81429CB7352B}" destId="{3F80BA17-8260-4C27-997E-8A36A2F37A34}" srcOrd="0" destOrd="0" presId="urn:microsoft.com/office/officeart/2008/layout/VerticalCurvedList"/>
    <dgm:cxn modelId="{C1AF690D-B197-4C2A-ADC6-951365577A28}" type="presParOf" srcId="{4D39327E-60D6-4BD2-BF64-81429CB7352B}" destId="{EAC31EF4-22C7-4555-AB81-2D42E5BCCEE9}" srcOrd="1" destOrd="0" presId="urn:microsoft.com/office/officeart/2008/layout/VerticalCurvedList"/>
    <dgm:cxn modelId="{0A555A25-AD76-4327-A2DC-2FBEDBD5C18D}" type="presParOf" srcId="{4D39327E-60D6-4BD2-BF64-81429CB7352B}" destId="{C0B85B5D-4A8F-45EE-96A1-36454F7B64DD}" srcOrd="2" destOrd="0" presId="urn:microsoft.com/office/officeart/2008/layout/VerticalCurvedList"/>
    <dgm:cxn modelId="{C71FFDF1-A98F-4DF1-8594-0A091912EDA1}" type="presParOf" srcId="{4D39327E-60D6-4BD2-BF64-81429CB7352B}" destId="{4856DFF7-B673-4CEA-8536-4049558C3905}" srcOrd="3" destOrd="0" presId="urn:microsoft.com/office/officeart/2008/layout/VerticalCurvedList"/>
    <dgm:cxn modelId="{FA288C73-C646-4E14-8370-C0E7DD290B7C}" type="presParOf" srcId="{4DB393BB-1623-46B5-8DCE-E02B92350218}" destId="{4514B360-1497-430A-BCE9-8913AA72BE7E}" srcOrd="1" destOrd="0" presId="urn:microsoft.com/office/officeart/2008/layout/VerticalCurvedList"/>
    <dgm:cxn modelId="{F5E9B79A-7197-4D62-9020-665B00511AC1}" type="presParOf" srcId="{4DB393BB-1623-46B5-8DCE-E02B92350218}" destId="{EBE25698-4ABA-4C18-AA9B-90B853A1F420}" srcOrd="2" destOrd="0" presId="urn:microsoft.com/office/officeart/2008/layout/VerticalCurvedList"/>
    <dgm:cxn modelId="{40357370-6E98-4CAD-9882-B8CE7AF78909}" type="presParOf" srcId="{EBE25698-4ABA-4C18-AA9B-90B853A1F420}" destId="{3FCB0331-67BD-45EE-B20A-879113122378}" srcOrd="0" destOrd="0" presId="urn:microsoft.com/office/officeart/2008/layout/VerticalCurvedList"/>
    <dgm:cxn modelId="{0AC87D09-6A5B-40F7-B9F4-8A9E12D82EAD}" type="presParOf" srcId="{4DB393BB-1623-46B5-8DCE-E02B92350218}" destId="{81C41775-6DD3-472D-802C-74ADAB967D7E}" srcOrd="3" destOrd="0" presId="urn:microsoft.com/office/officeart/2008/layout/VerticalCurvedList"/>
    <dgm:cxn modelId="{01DE25D3-1681-440D-BE6E-88C4B9633E9F}" type="presParOf" srcId="{4DB393BB-1623-46B5-8DCE-E02B92350218}" destId="{B391ECA1-0890-4355-A740-703AD5AA0AA7}" srcOrd="4" destOrd="0" presId="urn:microsoft.com/office/officeart/2008/layout/VerticalCurvedList"/>
    <dgm:cxn modelId="{2CB6F8D7-8CC3-4C0E-99BE-C12CBDDED8CF}" type="presParOf" srcId="{B391ECA1-0890-4355-A740-703AD5AA0AA7}" destId="{A1EA1E97-911F-4F9B-8CD3-8E9188F72946}" srcOrd="0" destOrd="0" presId="urn:microsoft.com/office/officeart/2008/layout/VerticalCurvedList"/>
    <dgm:cxn modelId="{3E27D973-C644-4561-9D17-ED1E0CBC2E22}" type="presParOf" srcId="{4DB393BB-1623-46B5-8DCE-E02B92350218}" destId="{00BCA246-2561-46FC-9AEE-F67FE7CE7852}" srcOrd="5" destOrd="0" presId="urn:microsoft.com/office/officeart/2008/layout/VerticalCurvedList"/>
    <dgm:cxn modelId="{0303198E-E2FF-4AF8-8C4B-74EF8F76186D}" type="presParOf" srcId="{4DB393BB-1623-46B5-8DCE-E02B92350218}" destId="{55005327-DBF3-4B4A-9F98-145F1F6484E5}" srcOrd="6" destOrd="0" presId="urn:microsoft.com/office/officeart/2008/layout/VerticalCurvedList"/>
    <dgm:cxn modelId="{C341F2A1-F8BF-44D9-BB64-6EBF1F8D0CA5}" type="presParOf" srcId="{55005327-DBF3-4B4A-9F98-145F1F6484E5}" destId="{957BAE66-FF44-4513-8BBE-EE2A5BD820C0}" srcOrd="0" destOrd="0" presId="urn:microsoft.com/office/officeart/2008/layout/VerticalCurvedList"/>
    <dgm:cxn modelId="{3EAE8078-BC33-406B-96D0-9AA14962686C}" type="presParOf" srcId="{4DB393BB-1623-46B5-8DCE-E02B92350218}" destId="{39DF7CD2-72B3-407B-A40F-B78FFEC59780}" srcOrd="7" destOrd="0" presId="urn:microsoft.com/office/officeart/2008/layout/VerticalCurvedList"/>
    <dgm:cxn modelId="{1B750EEC-FE1D-4CD6-AC91-C82BA55A1C2E}" type="presParOf" srcId="{4DB393BB-1623-46B5-8DCE-E02B92350218}" destId="{15ED3953-6DED-4A6D-B68E-7AF15E8BD74B}" srcOrd="8" destOrd="0" presId="urn:microsoft.com/office/officeart/2008/layout/VerticalCurvedList"/>
    <dgm:cxn modelId="{469C7296-C3D6-4FCD-946D-5A2D1D7615E8}" type="presParOf" srcId="{15ED3953-6DED-4A6D-B68E-7AF15E8BD74B}" destId="{A57BC64D-7952-4F78-953B-44C438A66693}" srcOrd="0" destOrd="0" presId="urn:microsoft.com/office/officeart/2008/layout/VerticalCurvedList"/>
    <dgm:cxn modelId="{7D9A39CB-21BF-401E-A7B8-3B519AC55094}" type="presParOf" srcId="{4DB393BB-1623-46B5-8DCE-E02B92350218}" destId="{7886C0FF-E950-4715-94B6-731BDFC80307}" srcOrd="9" destOrd="0" presId="urn:microsoft.com/office/officeart/2008/layout/VerticalCurvedList"/>
    <dgm:cxn modelId="{B3977795-7673-4BC5-B0F5-4B63D3F7DD75}" type="presParOf" srcId="{4DB393BB-1623-46B5-8DCE-E02B92350218}" destId="{B31D12B6-604A-4C37-A180-962BCBBD9B88}" srcOrd="10" destOrd="0" presId="urn:microsoft.com/office/officeart/2008/layout/VerticalCurvedList"/>
    <dgm:cxn modelId="{854B7EF2-AA54-4EE1-983F-BF0150B24E67}" type="presParOf" srcId="{B31D12B6-604A-4C37-A180-962BCBBD9B88}" destId="{7F34C2B6-78A1-4959-A232-42BF82F6C798}" srcOrd="0" destOrd="0" presId="urn:microsoft.com/office/officeart/2008/layout/VerticalCurvedList"/>
    <dgm:cxn modelId="{B874A642-027B-460A-8470-6176888C073D}" type="presParOf" srcId="{4DB393BB-1623-46B5-8DCE-E02B92350218}" destId="{C14F0CBE-039E-48FF-859B-B58A323D2217}" srcOrd="11" destOrd="0" presId="urn:microsoft.com/office/officeart/2008/layout/VerticalCurvedList"/>
    <dgm:cxn modelId="{DA301B9A-ECE6-4A9B-A0F8-62EEF32C4FCB}" type="presParOf" srcId="{4DB393BB-1623-46B5-8DCE-E02B92350218}" destId="{2D9120A8-11A3-4479-9AF6-AB9CA0695FFC}" srcOrd="12" destOrd="0" presId="urn:microsoft.com/office/officeart/2008/layout/VerticalCurvedList"/>
    <dgm:cxn modelId="{981E0917-3FC8-4DE6-941A-FBD23D4589C5}" type="presParOf" srcId="{2D9120A8-11A3-4479-9AF6-AB9CA0695FFC}" destId="{D7BFF3E1-6522-489B-9EB1-5A9C1383BBA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7E832-F0E1-464C-9C65-98BF68F44E8A}" type="doc">
      <dgm:prSet loTypeId="urn:microsoft.com/office/officeart/2005/8/layout/hList6" loCatId="list" qsTypeId="urn:microsoft.com/office/officeart/2005/8/quickstyle/simple3" qsCatId="simple" csTypeId="urn:microsoft.com/office/officeart/2005/8/colors/colorful2" csCatId="colorful" phldr="1"/>
      <dgm:spPr/>
      <dgm:t>
        <a:bodyPr/>
        <a:lstStyle/>
        <a:p>
          <a:endParaRPr lang="es-EC"/>
        </a:p>
      </dgm:t>
    </dgm:pt>
    <dgm:pt modelId="{E44FFBB5-81F1-467B-A80A-6D15CAF4A937}">
      <dgm:prSet/>
      <dgm:spPr/>
      <dgm:t>
        <a:bodyPr/>
        <a:lstStyle/>
        <a:p>
          <a:r>
            <a:rPr lang="es-ES" dirty="0"/>
            <a:t>Generar herramientas para la formación del estudiante</a:t>
          </a:r>
          <a:endParaRPr lang="es-EC" dirty="0"/>
        </a:p>
      </dgm:t>
    </dgm:pt>
    <dgm:pt modelId="{F8C3CE67-0FD0-4135-AF24-CEEC14A86C90}" type="sibTrans" cxnId="{A37738CB-0382-4BA7-BF29-644CA6CEC343}">
      <dgm:prSet/>
      <dgm:spPr/>
      <dgm:t>
        <a:bodyPr/>
        <a:lstStyle/>
        <a:p>
          <a:endParaRPr lang="es-EC"/>
        </a:p>
      </dgm:t>
    </dgm:pt>
    <dgm:pt modelId="{1C27412F-983D-4879-B003-11938649FADE}" type="parTrans" cxnId="{A37738CB-0382-4BA7-BF29-644CA6CEC343}">
      <dgm:prSet/>
      <dgm:spPr/>
      <dgm:t>
        <a:bodyPr/>
        <a:lstStyle/>
        <a:p>
          <a:endParaRPr lang="es-EC"/>
        </a:p>
      </dgm:t>
    </dgm:pt>
    <dgm:pt modelId="{CD18E783-78B8-4FF2-8A81-FEAB08682F94}">
      <dgm:prSet/>
      <dgm:spPr/>
      <dgm:t>
        <a:bodyPr/>
        <a:lstStyle/>
        <a:p>
          <a:r>
            <a:rPr lang="es-ES" dirty="0"/>
            <a:t>Entorno virtual</a:t>
          </a:r>
          <a:endParaRPr lang="es-EC" dirty="0"/>
        </a:p>
      </dgm:t>
    </dgm:pt>
    <dgm:pt modelId="{6FFA3443-907F-4B30-9ED6-E5BE290CF221}" type="parTrans" cxnId="{0F9CE167-9B5D-4BCD-AB04-5BF50512952D}">
      <dgm:prSet/>
      <dgm:spPr/>
      <dgm:t>
        <a:bodyPr/>
        <a:lstStyle/>
        <a:p>
          <a:endParaRPr lang="es-EC"/>
        </a:p>
      </dgm:t>
    </dgm:pt>
    <dgm:pt modelId="{6D2519D2-1AAE-4627-8A0A-ED3A6B59AFF1}" type="sibTrans" cxnId="{0F9CE167-9B5D-4BCD-AB04-5BF50512952D}">
      <dgm:prSet/>
      <dgm:spPr/>
      <dgm:t>
        <a:bodyPr/>
        <a:lstStyle/>
        <a:p>
          <a:endParaRPr lang="es-EC"/>
        </a:p>
      </dgm:t>
    </dgm:pt>
    <dgm:pt modelId="{34EA96AC-1D36-4FE0-A3C0-597683FB58BA}">
      <dgm:prSet/>
      <dgm:spPr/>
      <dgm:t>
        <a:bodyPr/>
        <a:lstStyle/>
        <a:p>
          <a:r>
            <a:rPr lang="es-ES" dirty="0"/>
            <a:t>Destrezas y habilidades</a:t>
          </a:r>
          <a:endParaRPr lang="es-EC" dirty="0"/>
        </a:p>
      </dgm:t>
    </dgm:pt>
    <dgm:pt modelId="{546842CC-BF65-4ACB-AC10-41B25523DE32}" type="parTrans" cxnId="{016807BA-4075-4DB6-9A9A-1FCB0383D4CF}">
      <dgm:prSet/>
      <dgm:spPr/>
      <dgm:t>
        <a:bodyPr/>
        <a:lstStyle/>
        <a:p>
          <a:endParaRPr lang="es-EC"/>
        </a:p>
      </dgm:t>
    </dgm:pt>
    <dgm:pt modelId="{959A2C92-572D-4A39-9B79-EC8C72EE69A3}" type="sibTrans" cxnId="{016807BA-4075-4DB6-9A9A-1FCB0383D4CF}">
      <dgm:prSet/>
      <dgm:spPr/>
      <dgm:t>
        <a:bodyPr/>
        <a:lstStyle/>
        <a:p>
          <a:endParaRPr lang="es-EC"/>
        </a:p>
      </dgm:t>
    </dgm:pt>
    <dgm:pt modelId="{B5F06FFE-BF5A-4884-87E2-2A430911689F}">
      <dgm:prSet/>
      <dgm:spPr/>
      <dgm:t>
        <a:bodyPr/>
        <a:lstStyle/>
        <a:p>
          <a:r>
            <a:rPr lang="es-ES" dirty="0"/>
            <a:t>Uso de software comercial y académico</a:t>
          </a:r>
          <a:endParaRPr lang="es-EC" dirty="0"/>
        </a:p>
      </dgm:t>
    </dgm:pt>
    <dgm:pt modelId="{7CBAE210-A7BD-4A8B-A8EC-672B3F52EBC1}" type="parTrans" cxnId="{EBB64E64-2142-4F9A-A1CE-0B194F145CBC}">
      <dgm:prSet/>
      <dgm:spPr/>
      <dgm:t>
        <a:bodyPr/>
        <a:lstStyle/>
        <a:p>
          <a:endParaRPr lang="es-EC"/>
        </a:p>
      </dgm:t>
    </dgm:pt>
    <dgm:pt modelId="{4D1E7873-8A9E-41EF-AD23-EE4E480681A3}" type="sibTrans" cxnId="{EBB64E64-2142-4F9A-A1CE-0B194F145CBC}">
      <dgm:prSet/>
      <dgm:spPr/>
      <dgm:t>
        <a:bodyPr/>
        <a:lstStyle/>
        <a:p>
          <a:endParaRPr lang="es-EC"/>
        </a:p>
      </dgm:t>
    </dgm:pt>
    <dgm:pt modelId="{154C8506-2FFB-483E-A938-F37442D29257}">
      <dgm:prSet/>
      <dgm:spPr/>
      <dgm:t>
        <a:bodyPr/>
        <a:lstStyle/>
        <a:p>
          <a:r>
            <a:rPr lang="es-ES" dirty="0"/>
            <a:t>Versatilidad</a:t>
          </a:r>
          <a:endParaRPr lang="es-EC" dirty="0"/>
        </a:p>
      </dgm:t>
    </dgm:pt>
    <dgm:pt modelId="{FC2AFD29-5211-4DEA-9FF2-3F6B07104BA2}" type="parTrans" cxnId="{15FD2C00-0CEF-4D67-B1C2-DCD6151C64E0}">
      <dgm:prSet/>
      <dgm:spPr/>
      <dgm:t>
        <a:bodyPr/>
        <a:lstStyle/>
        <a:p>
          <a:endParaRPr lang="es-EC"/>
        </a:p>
      </dgm:t>
    </dgm:pt>
    <dgm:pt modelId="{22532273-FE8D-4A3D-8F44-33B84C6A96FD}" type="sibTrans" cxnId="{15FD2C00-0CEF-4D67-B1C2-DCD6151C64E0}">
      <dgm:prSet/>
      <dgm:spPr/>
      <dgm:t>
        <a:bodyPr/>
        <a:lstStyle/>
        <a:p>
          <a:endParaRPr lang="es-EC"/>
        </a:p>
      </dgm:t>
    </dgm:pt>
    <dgm:pt modelId="{D52CAABE-FC79-4672-9141-1405C208DD46}">
      <dgm:prSet/>
      <dgm:spPr/>
      <dgm:t>
        <a:bodyPr/>
        <a:lstStyle/>
        <a:p>
          <a:r>
            <a:rPr lang="es-ES" dirty="0"/>
            <a:t>KUKA Sim Pro</a:t>
          </a:r>
          <a:endParaRPr lang="es-EC" dirty="0"/>
        </a:p>
      </dgm:t>
    </dgm:pt>
    <dgm:pt modelId="{922E0AC0-A378-4C60-BC68-A14A60138950}" type="parTrans" cxnId="{CF891F5A-3772-42F6-A51C-2AAD62F5BAB9}">
      <dgm:prSet/>
      <dgm:spPr/>
      <dgm:t>
        <a:bodyPr/>
        <a:lstStyle/>
        <a:p>
          <a:endParaRPr lang="es-EC"/>
        </a:p>
      </dgm:t>
    </dgm:pt>
    <dgm:pt modelId="{53EE75CC-4D4A-4BC3-949B-9F6A8DCA1E0E}" type="sibTrans" cxnId="{CF891F5A-3772-42F6-A51C-2AAD62F5BAB9}">
      <dgm:prSet/>
      <dgm:spPr/>
      <dgm:t>
        <a:bodyPr/>
        <a:lstStyle/>
        <a:p>
          <a:endParaRPr lang="es-EC"/>
        </a:p>
      </dgm:t>
    </dgm:pt>
    <dgm:pt modelId="{B6281723-C685-44B4-8AD0-EBE248CF975C}">
      <dgm:prSet/>
      <dgm:spPr/>
      <dgm:t>
        <a:bodyPr/>
        <a:lstStyle/>
        <a:p>
          <a:r>
            <a:rPr lang="es-ES" dirty="0"/>
            <a:t>MATLAB</a:t>
          </a:r>
          <a:endParaRPr lang="es-EC" dirty="0"/>
        </a:p>
      </dgm:t>
    </dgm:pt>
    <dgm:pt modelId="{8894E8A6-D56E-4958-8FDA-67ED3343D033}" type="parTrans" cxnId="{8F86A802-4D59-4154-8D1D-2C75B24DCC24}">
      <dgm:prSet/>
      <dgm:spPr/>
      <dgm:t>
        <a:bodyPr/>
        <a:lstStyle/>
        <a:p>
          <a:endParaRPr lang="es-EC"/>
        </a:p>
      </dgm:t>
    </dgm:pt>
    <dgm:pt modelId="{6CC5F2FE-6F36-4AAD-AEC4-EF1B1B58B5C3}" type="sibTrans" cxnId="{8F86A802-4D59-4154-8D1D-2C75B24DCC24}">
      <dgm:prSet/>
      <dgm:spPr/>
      <dgm:t>
        <a:bodyPr/>
        <a:lstStyle/>
        <a:p>
          <a:endParaRPr lang="es-EC"/>
        </a:p>
      </dgm:t>
    </dgm:pt>
    <dgm:pt modelId="{5D2BAB10-F487-44B6-AF7E-591A3FA1E987}">
      <dgm:prSet/>
      <dgm:spPr/>
      <dgm:t>
        <a:bodyPr/>
        <a:lstStyle/>
        <a:p>
          <a:r>
            <a:rPr lang="es-ES" dirty="0"/>
            <a:t>RobotStudio</a:t>
          </a:r>
          <a:endParaRPr lang="es-EC" dirty="0"/>
        </a:p>
      </dgm:t>
    </dgm:pt>
    <dgm:pt modelId="{FBC8AFE6-8DF5-46AA-B906-FB7D33016F61}" type="parTrans" cxnId="{08DDEED0-62C1-459C-802E-362B42042666}">
      <dgm:prSet/>
      <dgm:spPr/>
      <dgm:t>
        <a:bodyPr/>
        <a:lstStyle/>
        <a:p>
          <a:endParaRPr lang="es-EC"/>
        </a:p>
      </dgm:t>
    </dgm:pt>
    <dgm:pt modelId="{9214F37D-F7A6-4900-A848-45ADE0153E6D}" type="sibTrans" cxnId="{08DDEED0-62C1-459C-802E-362B42042666}">
      <dgm:prSet/>
      <dgm:spPr/>
      <dgm:t>
        <a:bodyPr/>
        <a:lstStyle/>
        <a:p>
          <a:endParaRPr lang="es-EC"/>
        </a:p>
      </dgm:t>
    </dgm:pt>
    <dgm:pt modelId="{3BF1C9CF-5B66-4004-98D8-34CED18E1B25}" type="pres">
      <dgm:prSet presAssocID="{EB57E832-F0E1-464C-9C65-98BF68F44E8A}" presName="Name0" presStyleCnt="0">
        <dgm:presLayoutVars>
          <dgm:dir/>
          <dgm:resizeHandles val="exact"/>
        </dgm:presLayoutVars>
      </dgm:prSet>
      <dgm:spPr/>
    </dgm:pt>
    <dgm:pt modelId="{8B45920F-39E5-4DAB-820E-10174F332442}" type="pres">
      <dgm:prSet presAssocID="{E44FFBB5-81F1-467B-A80A-6D15CAF4A937}" presName="node" presStyleLbl="node1" presStyleIdx="0" presStyleCnt="2">
        <dgm:presLayoutVars>
          <dgm:bulletEnabled val="1"/>
        </dgm:presLayoutVars>
      </dgm:prSet>
      <dgm:spPr/>
    </dgm:pt>
    <dgm:pt modelId="{D9F0EC19-0BF3-4B25-8B73-47F6F5397A6E}" type="pres">
      <dgm:prSet presAssocID="{F8C3CE67-0FD0-4135-AF24-CEEC14A86C90}" presName="sibTrans" presStyleCnt="0"/>
      <dgm:spPr/>
    </dgm:pt>
    <dgm:pt modelId="{AF14C784-182E-4FBB-92CD-7FDC4C2029BF}" type="pres">
      <dgm:prSet presAssocID="{B5F06FFE-BF5A-4884-87E2-2A430911689F}" presName="node" presStyleLbl="node1" presStyleIdx="1" presStyleCnt="2">
        <dgm:presLayoutVars>
          <dgm:bulletEnabled val="1"/>
        </dgm:presLayoutVars>
      </dgm:prSet>
      <dgm:spPr/>
    </dgm:pt>
  </dgm:ptLst>
  <dgm:cxnLst>
    <dgm:cxn modelId="{15FD2C00-0CEF-4D67-B1C2-DCD6151C64E0}" srcId="{E44FFBB5-81F1-467B-A80A-6D15CAF4A937}" destId="{154C8506-2FFB-483E-A938-F37442D29257}" srcOrd="2" destOrd="0" parTransId="{FC2AFD29-5211-4DEA-9FF2-3F6B07104BA2}" sibTransId="{22532273-FE8D-4A3D-8F44-33B84C6A96FD}"/>
    <dgm:cxn modelId="{8F86A802-4D59-4154-8D1D-2C75B24DCC24}" srcId="{B5F06FFE-BF5A-4884-87E2-2A430911689F}" destId="{B6281723-C685-44B4-8AD0-EBE248CF975C}" srcOrd="2" destOrd="0" parTransId="{8894E8A6-D56E-4958-8FDA-67ED3343D033}" sibTransId="{6CC5F2FE-6F36-4AAD-AEC4-EF1B1B58B5C3}"/>
    <dgm:cxn modelId="{6C75D610-4C51-4CFB-AE56-D736EC393FBA}" type="presOf" srcId="{154C8506-2FFB-483E-A938-F37442D29257}" destId="{8B45920F-39E5-4DAB-820E-10174F332442}" srcOrd="0" destOrd="3" presId="urn:microsoft.com/office/officeart/2005/8/layout/hList6"/>
    <dgm:cxn modelId="{28C47026-07BC-4224-A4BF-30D6EB02CE06}" type="presOf" srcId="{D52CAABE-FC79-4672-9141-1405C208DD46}" destId="{AF14C784-182E-4FBB-92CD-7FDC4C2029BF}" srcOrd="0" destOrd="1" presId="urn:microsoft.com/office/officeart/2005/8/layout/hList6"/>
    <dgm:cxn modelId="{D80F893D-4CC4-4AB2-8A73-8F182809207F}" type="presOf" srcId="{E44FFBB5-81F1-467B-A80A-6D15CAF4A937}" destId="{8B45920F-39E5-4DAB-820E-10174F332442}" srcOrd="0" destOrd="0" presId="urn:microsoft.com/office/officeart/2005/8/layout/hList6"/>
    <dgm:cxn modelId="{EBB64E64-2142-4F9A-A1CE-0B194F145CBC}" srcId="{EB57E832-F0E1-464C-9C65-98BF68F44E8A}" destId="{B5F06FFE-BF5A-4884-87E2-2A430911689F}" srcOrd="1" destOrd="0" parTransId="{7CBAE210-A7BD-4A8B-A8EC-672B3F52EBC1}" sibTransId="{4D1E7873-8A9E-41EF-AD23-EE4E480681A3}"/>
    <dgm:cxn modelId="{905EBE67-66CE-41E3-B59A-AF7F6F2E7934}" type="presOf" srcId="{EB57E832-F0E1-464C-9C65-98BF68F44E8A}" destId="{3BF1C9CF-5B66-4004-98D8-34CED18E1B25}" srcOrd="0" destOrd="0" presId="urn:microsoft.com/office/officeart/2005/8/layout/hList6"/>
    <dgm:cxn modelId="{0F9CE167-9B5D-4BCD-AB04-5BF50512952D}" srcId="{E44FFBB5-81F1-467B-A80A-6D15CAF4A937}" destId="{CD18E783-78B8-4FF2-8A81-FEAB08682F94}" srcOrd="0" destOrd="0" parTransId="{6FFA3443-907F-4B30-9ED6-E5BE290CF221}" sibTransId="{6D2519D2-1AAE-4627-8A0A-ED3A6B59AFF1}"/>
    <dgm:cxn modelId="{76A37449-BDB3-46D3-86F2-5B2E8C494171}" type="presOf" srcId="{CD18E783-78B8-4FF2-8A81-FEAB08682F94}" destId="{8B45920F-39E5-4DAB-820E-10174F332442}" srcOrd="0" destOrd="1" presId="urn:microsoft.com/office/officeart/2005/8/layout/hList6"/>
    <dgm:cxn modelId="{CF891F5A-3772-42F6-A51C-2AAD62F5BAB9}" srcId="{B5F06FFE-BF5A-4884-87E2-2A430911689F}" destId="{D52CAABE-FC79-4672-9141-1405C208DD46}" srcOrd="0" destOrd="0" parTransId="{922E0AC0-A378-4C60-BC68-A14A60138950}" sibTransId="{53EE75CC-4D4A-4BC3-949B-9F6A8DCA1E0E}"/>
    <dgm:cxn modelId="{1D7EF782-2003-4AB7-AA43-13B11C565853}" type="presOf" srcId="{34EA96AC-1D36-4FE0-A3C0-597683FB58BA}" destId="{8B45920F-39E5-4DAB-820E-10174F332442}" srcOrd="0" destOrd="2" presId="urn:microsoft.com/office/officeart/2005/8/layout/hList6"/>
    <dgm:cxn modelId="{3F5942AE-304E-4FB3-A33D-BD2406DF44F8}" type="presOf" srcId="{5D2BAB10-F487-44B6-AF7E-591A3FA1E987}" destId="{AF14C784-182E-4FBB-92CD-7FDC4C2029BF}" srcOrd="0" destOrd="2" presId="urn:microsoft.com/office/officeart/2005/8/layout/hList6"/>
    <dgm:cxn modelId="{016807BA-4075-4DB6-9A9A-1FCB0383D4CF}" srcId="{E44FFBB5-81F1-467B-A80A-6D15CAF4A937}" destId="{34EA96AC-1D36-4FE0-A3C0-597683FB58BA}" srcOrd="1" destOrd="0" parTransId="{546842CC-BF65-4ACB-AC10-41B25523DE32}" sibTransId="{959A2C92-572D-4A39-9B79-EC8C72EE69A3}"/>
    <dgm:cxn modelId="{A37738CB-0382-4BA7-BF29-644CA6CEC343}" srcId="{EB57E832-F0E1-464C-9C65-98BF68F44E8A}" destId="{E44FFBB5-81F1-467B-A80A-6D15CAF4A937}" srcOrd="0" destOrd="0" parTransId="{1C27412F-983D-4879-B003-11938649FADE}" sibTransId="{F8C3CE67-0FD0-4135-AF24-CEEC14A86C90}"/>
    <dgm:cxn modelId="{0E2353CC-39F8-4008-A628-B37E45D254EC}" type="presOf" srcId="{B5F06FFE-BF5A-4884-87E2-2A430911689F}" destId="{AF14C784-182E-4FBB-92CD-7FDC4C2029BF}" srcOrd="0" destOrd="0" presId="urn:microsoft.com/office/officeart/2005/8/layout/hList6"/>
    <dgm:cxn modelId="{08DDEED0-62C1-459C-802E-362B42042666}" srcId="{B5F06FFE-BF5A-4884-87E2-2A430911689F}" destId="{5D2BAB10-F487-44B6-AF7E-591A3FA1E987}" srcOrd="1" destOrd="0" parTransId="{FBC8AFE6-8DF5-46AA-B906-FB7D33016F61}" sibTransId="{9214F37D-F7A6-4900-A848-45ADE0153E6D}"/>
    <dgm:cxn modelId="{A113C8E8-9F6B-47D0-8E72-19411E398AE0}" type="presOf" srcId="{B6281723-C685-44B4-8AD0-EBE248CF975C}" destId="{AF14C784-182E-4FBB-92CD-7FDC4C2029BF}" srcOrd="0" destOrd="3" presId="urn:microsoft.com/office/officeart/2005/8/layout/hList6"/>
    <dgm:cxn modelId="{1F1EEDAE-3E6D-43F8-B0F6-03F34E9C8C60}" type="presParOf" srcId="{3BF1C9CF-5B66-4004-98D8-34CED18E1B25}" destId="{8B45920F-39E5-4DAB-820E-10174F332442}" srcOrd="0" destOrd="0" presId="urn:microsoft.com/office/officeart/2005/8/layout/hList6"/>
    <dgm:cxn modelId="{21BC69C6-E1FC-4F23-8E16-5F732E7F64D8}" type="presParOf" srcId="{3BF1C9CF-5B66-4004-98D8-34CED18E1B25}" destId="{D9F0EC19-0BF3-4B25-8B73-47F6F5397A6E}" srcOrd="1" destOrd="0" presId="urn:microsoft.com/office/officeart/2005/8/layout/hList6"/>
    <dgm:cxn modelId="{12483B1D-BDE5-4425-8539-816ECA3985B2}" type="presParOf" srcId="{3BF1C9CF-5B66-4004-98D8-34CED18E1B25}" destId="{AF14C784-182E-4FBB-92CD-7FDC4C2029B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72925F-A19A-4216-B1BE-0A9BF32C3975}"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C"/>
        </a:p>
      </dgm:t>
    </dgm:pt>
    <dgm:pt modelId="{85B643CB-818A-4AEE-B0AD-78743142649A}">
      <dgm:prSet custT="1"/>
      <dgm:spPr/>
      <dgm:t>
        <a:bodyPr/>
        <a:lstStyle/>
        <a:p>
          <a:r>
            <a:rPr lang="es-EC" sz="2800" b="1" dirty="0"/>
            <a:t>OBJETIVO GENERAL</a:t>
          </a:r>
          <a:endParaRPr lang="es-EC" sz="2800" dirty="0"/>
        </a:p>
      </dgm:t>
    </dgm:pt>
    <dgm:pt modelId="{E7EBE9B9-DF12-43ED-9971-D8038A7CDBB7}" type="parTrans" cxnId="{FF712E68-8EE1-4515-9B14-F16134232828}">
      <dgm:prSet/>
      <dgm:spPr/>
      <dgm:t>
        <a:bodyPr/>
        <a:lstStyle/>
        <a:p>
          <a:endParaRPr lang="es-EC"/>
        </a:p>
      </dgm:t>
    </dgm:pt>
    <dgm:pt modelId="{654EA27F-38DC-4EB9-B27D-2FFC66520525}" type="sibTrans" cxnId="{FF712E68-8EE1-4515-9B14-F16134232828}">
      <dgm:prSet/>
      <dgm:spPr/>
      <dgm:t>
        <a:bodyPr/>
        <a:lstStyle/>
        <a:p>
          <a:endParaRPr lang="es-EC"/>
        </a:p>
      </dgm:t>
    </dgm:pt>
    <dgm:pt modelId="{AD66C142-DF67-420A-A97C-D6D143BBF501}">
      <dgm:prSet/>
      <dgm:spPr/>
      <dgm:t>
        <a:bodyPr/>
        <a:lstStyle/>
        <a:p>
          <a:r>
            <a:rPr lang="es-EC" dirty="0"/>
            <a:t>Diseñar e implementar un sistema de entrenamiento virtual para desarrollar competencias profesionales en ingenieros en formación mediante el aprendizaje de robótica industrial basado en software comercial y académico</a:t>
          </a:r>
          <a:r>
            <a:rPr lang="es-MX" dirty="0"/>
            <a:t>.</a:t>
          </a:r>
          <a:endParaRPr lang="es-EC" dirty="0"/>
        </a:p>
      </dgm:t>
    </dgm:pt>
    <dgm:pt modelId="{96BAA02C-5A64-4B0A-BBEE-EFCBC9E49BE8}" type="parTrans" cxnId="{2E3B909C-0A60-4209-B84D-60F6BB8BBBCC}">
      <dgm:prSet/>
      <dgm:spPr/>
      <dgm:t>
        <a:bodyPr/>
        <a:lstStyle/>
        <a:p>
          <a:endParaRPr lang="es-EC"/>
        </a:p>
      </dgm:t>
    </dgm:pt>
    <dgm:pt modelId="{76774BC2-3533-426B-AA0F-F0DA211409DF}" type="sibTrans" cxnId="{2E3B909C-0A60-4209-B84D-60F6BB8BBBCC}">
      <dgm:prSet/>
      <dgm:spPr/>
      <dgm:t>
        <a:bodyPr/>
        <a:lstStyle/>
        <a:p>
          <a:endParaRPr lang="es-EC"/>
        </a:p>
      </dgm:t>
    </dgm:pt>
    <dgm:pt modelId="{19189B4E-1807-450F-99EB-E75F9EA16DAC}" type="pres">
      <dgm:prSet presAssocID="{0F72925F-A19A-4216-B1BE-0A9BF32C3975}" presName="linear" presStyleCnt="0">
        <dgm:presLayoutVars>
          <dgm:animLvl val="lvl"/>
          <dgm:resizeHandles val="exact"/>
        </dgm:presLayoutVars>
      </dgm:prSet>
      <dgm:spPr/>
    </dgm:pt>
    <dgm:pt modelId="{D52938AF-DDB0-44DD-ABEE-4974ABE85CB4}" type="pres">
      <dgm:prSet presAssocID="{85B643CB-818A-4AEE-B0AD-78743142649A}" presName="parentText" presStyleLbl="node1" presStyleIdx="0" presStyleCnt="1">
        <dgm:presLayoutVars>
          <dgm:chMax val="0"/>
          <dgm:bulletEnabled val="1"/>
        </dgm:presLayoutVars>
      </dgm:prSet>
      <dgm:spPr/>
    </dgm:pt>
    <dgm:pt modelId="{A00911F9-6FEC-4E86-8A58-9F4D1C5128DD}" type="pres">
      <dgm:prSet presAssocID="{85B643CB-818A-4AEE-B0AD-78743142649A}" presName="childText" presStyleLbl="revTx" presStyleIdx="0" presStyleCnt="1">
        <dgm:presLayoutVars>
          <dgm:bulletEnabled val="1"/>
        </dgm:presLayoutVars>
      </dgm:prSet>
      <dgm:spPr/>
    </dgm:pt>
  </dgm:ptLst>
  <dgm:cxnLst>
    <dgm:cxn modelId="{FF712E68-8EE1-4515-9B14-F16134232828}" srcId="{0F72925F-A19A-4216-B1BE-0A9BF32C3975}" destId="{85B643CB-818A-4AEE-B0AD-78743142649A}" srcOrd="0" destOrd="0" parTransId="{E7EBE9B9-DF12-43ED-9971-D8038A7CDBB7}" sibTransId="{654EA27F-38DC-4EB9-B27D-2FFC66520525}"/>
    <dgm:cxn modelId="{A52F8173-12A8-433D-890A-64397898C4C3}" type="presOf" srcId="{85B643CB-818A-4AEE-B0AD-78743142649A}" destId="{D52938AF-DDB0-44DD-ABEE-4974ABE85CB4}" srcOrd="0" destOrd="0" presId="urn:microsoft.com/office/officeart/2005/8/layout/vList2"/>
    <dgm:cxn modelId="{2E3B909C-0A60-4209-B84D-60F6BB8BBBCC}" srcId="{85B643CB-818A-4AEE-B0AD-78743142649A}" destId="{AD66C142-DF67-420A-A97C-D6D143BBF501}" srcOrd="0" destOrd="0" parTransId="{96BAA02C-5A64-4B0A-BBEE-EFCBC9E49BE8}" sibTransId="{76774BC2-3533-426B-AA0F-F0DA211409DF}"/>
    <dgm:cxn modelId="{899E88C1-D469-4AAB-A4EC-987220B887D3}" type="presOf" srcId="{0F72925F-A19A-4216-B1BE-0A9BF32C3975}" destId="{19189B4E-1807-450F-99EB-E75F9EA16DAC}" srcOrd="0" destOrd="0" presId="urn:microsoft.com/office/officeart/2005/8/layout/vList2"/>
    <dgm:cxn modelId="{344746FC-92A0-429D-9DF1-5883D41B6F53}" type="presOf" srcId="{AD66C142-DF67-420A-A97C-D6D143BBF501}" destId="{A00911F9-6FEC-4E86-8A58-9F4D1C5128DD}" srcOrd="0" destOrd="0" presId="urn:microsoft.com/office/officeart/2005/8/layout/vList2"/>
    <dgm:cxn modelId="{74741BE3-2C43-4455-8A2A-101D74DB27E7}" type="presParOf" srcId="{19189B4E-1807-450F-99EB-E75F9EA16DAC}" destId="{D52938AF-DDB0-44DD-ABEE-4974ABE85CB4}" srcOrd="0" destOrd="0" presId="urn:microsoft.com/office/officeart/2005/8/layout/vList2"/>
    <dgm:cxn modelId="{9A2582C3-F52F-4B00-A00D-E1486E51D911}" type="presParOf" srcId="{19189B4E-1807-450F-99EB-E75F9EA16DAC}" destId="{A00911F9-6FEC-4E86-8A58-9F4D1C5128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2925F-A19A-4216-B1BE-0A9BF32C3975}"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EC"/>
        </a:p>
      </dgm:t>
    </dgm:pt>
    <dgm:pt modelId="{B381E3AB-E73E-4A5B-9AEE-CA09D87FDAA5}">
      <dgm:prSet custT="1"/>
      <dgm:spPr/>
      <dgm:t>
        <a:bodyPr/>
        <a:lstStyle/>
        <a:p>
          <a:r>
            <a:rPr lang="es-EC" sz="2800" b="1" dirty="0"/>
            <a:t>OBJETIVOS ESPECÍFICOS</a:t>
          </a:r>
          <a:endParaRPr lang="es-EC" sz="2800" dirty="0"/>
        </a:p>
      </dgm:t>
    </dgm:pt>
    <dgm:pt modelId="{4913436F-517A-4408-AD3B-6D981F06E7CD}" type="parTrans" cxnId="{47A30E2F-05B3-4FD3-9FBF-0E569B64CAD8}">
      <dgm:prSet/>
      <dgm:spPr/>
      <dgm:t>
        <a:bodyPr/>
        <a:lstStyle/>
        <a:p>
          <a:endParaRPr lang="es-EC"/>
        </a:p>
      </dgm:t>
    </dgm:pt>
    <dgm:pt modelId="{BBC3A1E5-A6DD-4542-82F5-09EB79030689}" type="sibTrans" cxnId="{47A30E2F-05B3-4FD3-9FBF-0E569B64CAD8}">
      <dgm:prSet/>
      <dgm:spPr/>
      <dgm:t>
        <a:bodyPr/>
        <a:lstStyle/>
        <a:p>
          <a:endParaRPr lang="es-EC"/>
        </a:p>
      </dgm:t>
    </dgm:pt>
    <dgm:pt modelId="{9B1C31CD-0492-443F-BDCC-0F917F654F33}">
      <dgm:prSet/>
      <dgm:spPr/>
      <dgm:t>
        <a:bodyPr/>
        <a:lstStyle/>
        <a:p>
          <a:r>
            <a:rPr lang="es-EC" dirty="0"/>
            <a:t>Desarrollar prácticas de laboratorio que permitan el aprendizaje de programación e integración de robots industriales en celdas de procesos de manufactura, basados en software comercial de los fabricantes KUKA y ABB.</a:t>
          </a:r>
        </a:p>
      </dgm:t>
    </dgm:pt>
    <dgm:pt modelId="{5A87E5AE-620E-4311-80DA-DD4235A2D551}" type="parTrans" cxnId="{386A634F-89C7-4653-B0FB-E88E54E961AD}">
      <dgm:prSet/>
      <dgm:spPr/>
      <dgm:t>
        <a:bodyPr/>
        <a:lstStyle/>
        <a:p>
          <a:endParaRPr lang="es-EC"/>
        </a:p>
      </dgm:t>
    </dgm:pt>
    <dgm:pt modelId="{19D5EA34-A615-4478-AA78-5C1776962BD1}" type="sibTrans" cxnId="{386A634F-89C7-4653-B0FB-E88E54E961AD}">
      <dgm:prSet/>
      <dgm:spPr/>
      <dgm:t>
        <a:bodyPr/>
        <a:lstStyle/>
        <a:p>
          <a:endParaRPr lang="es-EC"/>
        </a:p>
      </dgm:t>
    </dgm:pt>
    <dgm:pt modelId="{96575222-C505-4466-B24B-3B078B28064B}">
      <dgm:prSet/>
      <dgm:spPr/>
      <dgm:t>
        <a:bodyPr/>
        <a:lstStyle/>
        <a:p>
          <a:r>
            <a:rPr lang="es-EC" dirty="0"/>
            <a:t>Desarrollar prácticas de laboratorio que permitan el aprendizaje de modelado y control básico/cinemático de robots industriales basado en software MATLAB.</a:t>
          </a:r>
        </a:p>
      </dgm:t>
    </dgm:pt>
    <dgm:pt modelId="{F8538D3F-7A5D-4C60-8FD3-B171893350F7}" type="parTrans" cxnId="{573E9C53-648B-40B1-802B-57AFCEA31C53}">
      <dgm:prSet/>
      <dgm:spPr/>
      <dgm:t>
        <a:bodyPr/>
        <a:lstStyle/>
        <a:p>
          <a:endParaRPr lang="es-EC"/>
        </a:p>
      </dgm:t>
    </dgm:pt>
    <dgm:pt modelId="{514F6FBA-585B-450C-AE2B-F704973FCAC7}" type="sibTrans" cxnId="{573E9C53-648B-40B1-802B-57AFCEA31C53}">
      <dgm:prSet/>
      <dgm:spPr/>
      <dgm:t>
        <a:bodyPr/>
        <a:lstStyle/>
        <a:p>
          <a:endParaRPr lang="es-EC"/>
        </a:p>
      </dgm:t>
    </dgm:pt>
    <dgm:pt modelId="{C1BE3F70-1A91-42CC-B683-B37331D6607A}">
      <dgm:prSet/>
      <dgm:spPr/>
      <dgm:t>
        <a:bodyPr/>
        <a:lstStyle/>
        <a:p>
          <a:r>
            <a:rPr lang="es-EC" dirty="0"/>
            <a:t>Evaluar el aprendizaje de un grupo de estudiantes una vez concluidas las prácticas de laboratorio mediante la aplicación de test o pruebas escritas y/o tareas de desempeño</a:t>
          </a:r>
        </a:p>
      </dgm:t>
    </dgm:pt>
    <dgm:pt modelId="{B9C8C517-8F29-4ED9-AEDF-D6E708599DB0}" type="parTrans" cxnId="{84C1E7C4-F42B-4D67-87D2-E0F1BAFC5C94}">
      <dgm:prSet/>
      <dgm:spPr/>
      <dgm:t>
        <a:bodyPr/>
        <a:lstStyle/>
        <a:p>
          <a:endParaRPr lang="es-EC"/>
        </a:p>
      </dgm:t>
    </dgm:pt>
    <dgm:pt modelId="{4DCBB7F0-ACC2-4262-A184-5818D027A30D}" type="sibTrans" cxnId="{84C1E7C4-F42B-4D67-87D2-E0F1BAFC5C94}">
      <dgm:prSet/>
      <dgm:spPr/>
      <dgm:t>
        <a:bodyPr/>
        <a:lstStyle/>
        <a:p>
          <a:endParaRPr lang="es-EC"/>
        </a:p>
      </dgm:t>
    </dgm:pt>
    <dgm:pt modelId="{19189B4E-1807-450F-99EB-E75F9EA16DAC}" type="pres">
      <dgm:prSet presAssocID="{0F72925F-A19A-4216-B1BE-0A9BF32C3975}" presName="linear" presStyleCnt="0">
        <dgm:presLayoutVars>
          <dgm:animLvl val="lvl"/>
          <dgm:resizeHandles val="exact"/>
        </dgm:presLayoutVars>
      </dgm:prSet>
      <dgm:spPr/>
    </dgm:pt>
    <dgm:pt modelId="{5E8C835D-451D-4FF9-BE39-DD1C966A9C64}" type="pres">
      <dgm:prSet presAssocID="{B381E3AB-E73E-4A5B-9AEE-CA09D87FDAA5}" presName="parentText" presStyleLbl="node1" presStyleIdx="0" presStyleCnt="1">
        <dgm:presLayoutVars>
          <dgm:chMax val="0"/>
          <dgm:bulletEnabled val="1"/>
        </dgm:presLayoutVars>
      </dgm:prSet>
      <dgm:spPr/>
    </dgm:pt>
    <dgm:pt modelId="{A079C890-41B9-469F-B3C9-643B5A950439}" type="pres">
      <dgm:prSet presAssocID="{B381E3AB-E73E-4A5B-9AEE-CA09D87FDAA5}" presName="childText" presStyleLbl="revTx" presStyleIdx="0" presStyleCnt="1">
        <dgm:presLayoutVars>
          <dgm:bulletEnabled val="1"/>
        </dgm:presLayoutVars>
      </dgm:prSet>
      <dgm:spPr/>
    </dgm:pt>
  </dgm:ptLst>
  <dgm:cxnLst>
    <dgm:cxn modelId="{D9BC7308-3B9B-4F32-8A12-8AD46E2E2CA3}" type="presOf" srcId="{B381E3AB-E73E-4A5B-9AEE-CA09D87FDAA5}" destId="{5E8C835D-451D-4FF9-BE39-DD1C966A9C64}" srcOrd="0" destOrd="0" presId="urn:microsoft.com/office/officeart/2005/8/layout/vList2"/>
    <dgm:cxn modelId="{47A30E2F-05B3-4FD3-9FBF-0E569B64CAD8}" srcId="{0F72925F-A19A-4216-B1BE-0A9BF32C3975}" destId="{B381E3AB-E73E-4A5B-9AEE-CA09D87FDAA5}" srcOrd="0" destOrd="0" parTransId="{4913436F-517A-4408-AD3B-6D981F06E7CD}" sibTransId="{BBC3A1E5-A6DD-4542-82F5-09EB79030689}"/>
    <dgm:cxn modelId="{386A634F-89C7-4653-B0FB-E88E54E961AD}" srcId="{B381E3AB-E73E-4A5B-9AEE-CA09D87FDAA5}" destId="{9B1C31CD-0492-443F-BDCC-0F917F654F33}" srcOrd="0" destOrd="0" parTransId="{5A87E5AE-620E-4311-80DA-DD4235A2D551}" sibTransId="{19D5EA34-A615-4478-AA78-5C1776962BD1}"/>
    <dgm:cxn modelId="{573E9C53-648B-40B1-802B-57AFCEA31C53}" srcId="{B381E3AB-E73E-4A5B-9AEE-CA09D87FDAA5}" destId="{96575222-C505-4466-B24B-3B078B28064B}" srcOrd="1" destOrd="0" parTransId="{F8538D3F-7A5D-4C60-8FD3-B171893350F7}" sibTransId="{514F6FBA-585B-450C-AE2B-F704973FCAC7}"/>
    <dgm:cxn modelId="{72BED489-0303-459F-8D36-18EAF55FBAB5}" type="presOf" srcId="{96575222-C505-4466-B24B-3B078B28064B}" destId="{A079C890-41B9-469F-B3C9-643B5A950439}" srcOrd="0" destOrd="1" presId="urn:microsoft.com/office/officeart/2005/8/layout/vList2"/>
    <dgm:cxn modelId="{899E88C1-D469-4AAB-A4EC-987220B887D3}" type="presOf" srcId="{0F72925F-A19A-4216-B1BE-0A9BF32C3975}" destId="{19189B4E-1807-450F-99EB-E75F9EA16DAC}" srcOrd="0" destOrd="0" presId="urn:microsoft.com/office/officeart/2005/8/layout/vList2"/>
    <dgm:cxn modelId="{84C1E7C4-F42B-4D67-87D2-E0F1BAFC5C94}" srcId="{B381E3AB-E73E-4A5B-9AEE-CA09D87FDAA5}" destId="{C1BE3F70-1A91-42CC-B683-B37331D6607A}" srcOrd="2" destOrd="0" parTransId="{B9C8C517-8F29-4ED9-AEDF-D6E708599DB0}" sibTransId="{4DCBB7F0-ACC2-4262-A184-5818D027A30D}"/>
    <dgm:cxn modelId="{7D9044FB-04D4-48B1-8222-6E9D5C29F7FD}" type="presOf" srcId="{9B1C31CD-0492-443F-BDCC-0F917F654F33}" destId="{A079C890-41B9-469F-B3C9-643B5A950439}" srcOrd="0" destOrd="0" presId="urn:microsoft.com/office/officeart/2005/8/layout/vList2"/>
    <dgm:cxn modelId="{8A0D4FFC-7937-4927-A495-B1D60780D460}" type="presOf" srcId="{C1BE3F70-1A91-42CC-B683-B37331D6607A}" destId="{A079C890-41B9-469F-B3C9-643B5A950439}" srcOrd="0" destOrd="2" presId="urn:microsoft.com/office/officeart/2005/8/layout/vList2"/>
    <dgm:cxn modelId="{EDC3B3DE-E09D-4E83-AD2F-85B4CCCF0406}" type="presParOf" srcId="{19189B4E-1807-450F-99EB-E75F9EA16DAC}" destId="{5E8C835D-451D-4FF9-BE39-DD1C966A9C64}" srcOrd="0" destOrd="0" presId="urn:microsoft.com/office/officeart/2005/8/layout/vList2"/>
    <dgm:cxn modelId="{A3729BE3-19A8-4AEE-B0C2-A37BBA31E65A}" type="presParOf" srcId="{19189B4E-1807-450F-99EB-E75F9EA16DAC}" destId="{A079C890-41B9-469F-B3C9-643B5A9504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31EF4-22C7-4555-AB81-2D42E5BCCEE9}">
      <dsp:nvSpPr>
        <dsp:cNvPr id="0" name=""/>
        <dsp:cNvSpPr/>
      </dsp:nvSpPr>
      <dsp:spPr>
        <a:xfrm>
          <a:off x="-4835728" y="-741106"/>
          <a:ext cx="5759573" cy="5759573"/>
        </a:xfrm>
        <a:prstGeom prst="blockArc">
          <a:avLst>
            <a:gd name="adj1" fmla="val 18900000"/>
            <a:gd name="adj2" fmla="val 2700000"/>
            <a:gd name="adj3" fmla="val 375"/>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4B360-1497-430A-BCE9-8913AA72BE7E}">
      <dsp:nvSpPr>
        <dsp:cNvPr id="0" name=""/>
        <dsp:cNvSpPr/>
      </dsp:nvSpPr>
      <dsp:spPr>
        <a:xfrm>
          <a:off x="344798" y="225245"/>
          <a:ext cx="7570211" cy="4503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42"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1. Introducción </a:t>
          </a:r>
        </a:p>
      </dsp:txBody>
      <dsp:txXfrm>
        <a:off x="344798" y="225245"/>
        <a:ext cx="7570211" cy="450320"/>
      </dsp:txXfrm>
    </dsp:sp>
    <dsp:sp modelId="{3FCB0331-67BD-45EE-B20A-879113122378}">
      <dsp:nvSpPr>
        <dsp:cNvPr id="0" name=""/>
        <dsp:cNvSpPr/>
      </dsp:nvSpPr>
      <dsp:spPr>
        <a:xfrm>
          <a:off x="63348" y="168955"/>
          <a:ext cx="562900" cy="56290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41775-6DD3-472D-802C-74ADAB967D7E}">
      <dsp:nvSpPr>
        <dsp:cNvPr id="0" name=""/>
        <dsp:cNvSpPr/>
      </dsp:nvSpPr>
      <dsp:spPr>
        <a:xfrm>
          <a:off x="715218" y="900641"/>
          <a:ext cx="7199792" cy="4503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42"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2. Justificación e importancia</a:t>
          </a:r>
        </a:p>
      </dsp:txBody>
      <dsp:txXfrm>
        <a:off x="715218" y="900641"/>
        <a:ext cx="7199792" cy="450320"/>
      </dsp:txXfrm>
    </dsp:sp>
    <dsp:sp modelId="{A1EA1E97-911F-4F9B-8CD3-8E9188F72946}">
      <dsp:nvSpPr>
        <dsp:cNvPr id="0" name=""/>
        <dsp:cNvSpPr/>
      </dsp:nvSpPr>
      <dsp:spPr>
        <a:xfrm>
          <a:off x="433767" y="844351"/>
          <a:ext cx="562900" cy="56290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CA246-2561-46FC-9AEE-F67FE7CE7852}">
      <dsp:nvSpPr>
        <dsp:cNvPr id="0" name=""/>
        <dsp:cNvSpPr/>
      </dsp:nvSpPr>
      <dsp:spPr>
        <a:xfrm>
          <a:off x="884601" y="1576036"/>
          <a:ext cx="7030408" cy="4503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42"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3. Objetivos</a:t>
          </a:r>
        </a:p>
      </dsp:txBody>
      <dsp:txXfrm>
        <a:off x="884601" y="1576036"/>
        <a:ext cx="7030408" cy="450320"/>
      </dsp:txXfrm>
    </dsp:sp>
    <dsp:sp modelId="{957BAE66-FF44-4513-8BBE-EE2A5BD820C0}">
      <dsp:nvSpPr>
        <dsp:cNvPr id="0" name=""/>
        <dsp:cNvSpPr/>
      </dsp:nvSpPr>
      <dsp:spPr>
        <a:xfrm>
          <a:off x="603151" y="1519746"/>
          <a:ext cx="562900" cy="56290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DF7CD2-72B3-407B-A40F-B78FFEC59780}">
      <dsp:nvSpPr>
        <dsp:cNvPr id="0" name=""/>
        <dsp:cNvSpPr/>
      </dsp:nvSpPr>
      <dsp:spPr>
        <a:xfrm>
          <a:off x="884601" y="2251003"/>
          <a:ext cx="7030408" cy="4503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42"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4. Desarrollo del proyecto</a:t>
          </a:r>
        </a:p>
      </dsp:txBody>
      <dsp:txXfrm>
        <a:off x="884601" y="2251003"/>
        <a:ext cx="7030408" cy="450320"/>
      </dsp:txXfrm>
    </dsp:sp>
    <dsp:sp modelId="{A57BC64D-7952-4F78-953B-44C438A66693}">
      <dsp:nvSpPr>
        <dsp:cNvPr id="0" name=""/>
        <dsp:cNvSpPr/>
      </dsp:nvSpPr>
      <dsp:spPr>
        <a:xfrm>
          <a:off x="603151" y="2194713"/>
          <a:ext cx="562900" cy="56290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6C0FF-E950-4715-94B6-731BDFC80307}">
      <dsp:nvSpPr>
        <dsp:cNvPr id="0" name=""/>
        <dsp:cNvSpPr/>
      </dsp:nvSpPr>
      <dsp:spPr>
        <a:xfrm>
          <a:off x="715218" y="2926399"/>
          <a:ext cx="7199792" cy="4503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42"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5. Pruebas y Resultados</a:t>
          </a:r>
        </a:p>
      </dsp:txBody>
      <dsp:txXfrm>
        <a:off x="715218" y="2926399"/>
        <a:ext cx="7199792" cy="450320"/>
      </dsp:txXfrm>
    </dsp:sp>
    <dsp:sp modelId="{7F34C2B6-78A1-4959-A232-42BF82F6C798}">
      <dsp:nvSpPr>
        <dsp:cNvPr id="0" name=""/>
        <dsp:cNvSpPr/>
      </dsp:nvSpPr>
      <dsp:spPr>
        <a:xfrm>
          <a:off x="433767" y="2870109"/>
          <a:ext cx="562900" cy="56290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4F0CBE-039E-48FF-859B-B58A323D2217}">
      <dsp:nvSpPr>
        <dsp:cNvPr id="0" name=""/>
        <dsp:cNvSpPr/>
      </dsp:nvSpPr>
      <dsp:spPr>
        <a:xfrm>
          <a:off x="344798" y="3601794"/>
          <a:ext cx="7570211" cy="45032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442"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dirty="0"/>
            <a:t>6. Conclusiones y recomendaciones</a:t>
          </a:r>
        </a:p>
      </dsp:txBody>
      <dsp:txXfrm>
        <a:off x="344798" y="3601794"/>
        <a:ext cx="7570211" cy="450320"/>
      </dsp:txXfrm>
    </dsp:sp>
    <dsp:sp modelId="{D7BFF3E1-6522-489B-9EB1-5A9C1383BBA1}">
      <dsp:nvSpPr>
        <dsp:cNvPr id="0" name=""/>
        <dsp:cNvSpPr/>
      </dsp:nvSpPr>
      <dsp:spPr>
        <a:xfrm>
          <a:off x="63348" y="3545504"/>
          <a:ext cx="562900" cy="562900"/>
        </a:xfrm>
        <a:prstGeom prst="ellipse">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5920F-39E5-4DAB-820E-10174F332442}">
      <dsp:nvSpPr>
        <dsp:cNvPr id="0" name=""/>
        <dsp:cNvSpPr/>
      </dsp:nvSpPr>
      <dsp:spPr>
        <a:xfrm rot="16200000">
          <a:off x="-1249223" y="1251493"/>
          <a:ext cx="4686480" cy="2183493"/>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4533" bIns="0" numCol="1" spcCol="1270" anchor="t" anchorCtr="0">
          <a:noAutofit/>
        </a:bodyPr>
        <a:lstStyle/>
        <a:p>
          <a:pPr marL="0" lvl="0" indent="0" algn="l" defTabSz="1066800">
            <a:lnSpc>
              <a:spcPct val="90000"/>
            </a:lnSpc>
            <a:spcBef>
              <a:spcPct val="0"/>
            </a:spcBef>
            <a:spcAft>
              <a:spcPct val="35000"/>
            </a:spcAft>
            <a:buNone/>
          </a:pPr>
          <a:r>
            <a:rPr lang="es-ES" sz="2400" kern="1200" dirty="0"/>
            <a:t>Generar herramientas para la formación del estudiante</a:t>
          </a:r>
          <a:endParaRPr lang="es-EC" sz="2400" kern="1200" dirty="0"/>
        </a:p>
        <a:p>
          <a:pPr marL="171450" lvl="1" indent="-171450" algn="l" defTabSz="844550">
            <a:lnSpc>
              <a:spcPct val="90000"/>
            </a:lnSpc>
            <a:spcBef>
              <a:spcPct val="0"/>
            </a:spcBef>
            <a:spcAft>
              <a:spcPct val="15000"/>
            </a:spcAft>
            <a:buChar char="•"/>
          </a:pPr>
          <a:r>
            <a:rPr lang="es-ES" sz="1900" kern="1200" dirty="0"/>
            <a:t>Entorno virtual</a:t>
          </a:r>
          <a:endParaRPr lang="es-EC" sz="1900" kern="1200" dirty="0"/>
        </a:p>
        <a:p>
          <a:pPr marL="171450" lvl="1" indent="-171450" algn="l" defTabSz="844550">
            <a:lnSpc>
              <a:spcPct val="90000"/>
            </a:lnSpc>
            <a:spcBef>
              <a:spcPct val="0"/>
            </a:spcBef>
            <a:spcAft>
              <a:spcPct val="15000"/>
            </a:spcAft>
            <a:buChar char="•"/>
          </a:pPr>
          <a:r>
            <a:rPr lang="es-ES" sz="1900" kern="1200" dirty="0"/>
            <a:t>Destrezas y habilidades</a:t>
          </a:r>
          <a:endParaRPr lang="es-EC" sz="1900" kern="1200" dirty="0"/>
        </a:p>
        <a:p>
          <a:pPr marL="171450" lvl="1" indent="-171450" algn="l" defTabSz="844550">
            <a:lnSpc>
              <a:spcPct val="90000"/>
            </a:lnSpc>
            <a:spcBef>
              <a:spcPct val="0"/>
            </a:spcBef>
            <a:spcAft>
              <a:spcPct val="15000"/>
            </a:spcAft>
            <a:buChar char="•"/>
          </a:pPr>
          <a:r>
            <a:rPr lang="es-ES" sz="1900" kern="1200" dirty="0"/>
            <a:t>Versatilidad</a:t>
          </a:r>
          <a:endParaRPr lang="es-EC" sz="1900" kern="1200" dirty="0"/>
        </a:p>
      </dsp:txBody>
      <dsp:txXfrm rot="5400000">
        <a:off x="2270" y="937296"/>
        <a:ext cx="2183493" cy="2811888"/>
      </dsp:txXfrm>
    </dsp:sp>
    <dsp:sp modelId="{AF14C784-182E-4FBB-92CD-7FDC4C2029BF}">
      <dsp:nvSpPr>
        <dsp:cNvPr id="0" name=""/>
        <dsp:cNvSpPr/>
      </dsp:nvSpPr>
      <dsp:spPr>
        <a:xfrm rot="16200000">
          <a:off x="1098032" y="1251493"/>
          <a:ext cx="4686480" cy="2183493"/>
        </a:xfrm>
        <a:prstGeom prst="flowChartManualOperation">
          <a:avLst/>
        </a:prstGeom>
        <a:gradFill rotWithShape="0">
          <a:gsLst>
            <a:gs pos="0">
              <a:schemeClr val="accent2">
                <a:hueOff val="-1455363"/>
                <a:satOff val="-83928"/>
                <a:lumOff val="8628"/>
                <a:alphaOff val="0"/>
                <a:tint val="50000"/>
                <a:satMod val="300000"/>
              </a:schemeClr>
            </a:gs>
            <a:gs pos="35000">
              <a:schemeClr val="accent2">
                <a:hueOff val="-1455363"/>
                <a:satOff val="-83928"/>
                <a:lumOff val="8628"/>
                <a:alphaOff val="0"/>
                <a:tint val="37000"/>
                <a:satMod val="300000"/>
              </a:schemeClr>
            </a:gs>
            <a:gs pos="100000">
              <a:schemeClr val="accent2">
                <a:hueOff val="-1455363"/>
                <a:satOff val="-83928"/>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4533" bIns="0" numCol="1" spcCol="1270" anchor="t" anchorCtr="0">
          <a:noAutofit/>
        </a:bodyPr>
        <a:lstStyle/>
        <a:p>
          <a:pPr marL="0" lvl="0" indent="0" algn="l" defTabSz="1066800">
            <a:lnSpc>
              <a:spcPct val="90000"/>
            </a:lnSpc>
            <a:spcBef>
              <a:spcPct val="0"/>
            </a:spcBef>
            <a:spcAft>
              <a:spcPct val="35000"/>
            </a:spcAft>
            <a:buNone/>
          </a:pPr>
          <a:r>
            <a:rPr lang="es-ES" sz="2400" kern="1200" dirty="0"/>
            <a:t>Uso de software comercial y académico</a:t>
          </a:r>
          <a:endParaRPr lang="es-EC" sz="2400" kern="1200" dirty="0"/>
        </a:p>
        <a:p>
          <a:pPr marL="171450" lvl="1" indent="-171450" algn="l" defTabSz="844550">
            <a:lnSpc>
              <a:spcPct val="90000"/>
            </a:lnSpc>
            <a:spcBef>
              <a:spcPct val="0"/>
            </a:spcBef>
            <a:spcAft>
              <a:spcPct val="15000"/>
            </a:spcAft>
            <a:buChar char="•"/>
          </a:pPr>
          <a:r>
            <a:rPr lang="es-ES" sz="1900" kern="1200" dirty="0"/>
            <a:t>KUKA Sim Pro</a:t>
          </a:r>
          <a:endParaRPr lang="es-EC" sz="1900" kern="1200" dirty="0"/>
        </a:p>
        <a:p>
          <a:pPr marL="171450" lvl="1" indent="-171450" algn="l" defTabSz="844550">
            <a:lnSpc>
              <a:spcPct val="90000"/>
            </a:lnSpc>
            <a:spcBef>
              <a:spcPct val="0"/>
            </a:spcBef>
            <a:spcAft>
              <a:spcPct val="15000"/>
            </a:spcAft>
            <a:buChar char="•"/>
          </a:pPr>
          <a:r>
            <a:rPr lang="es-ES" sz="1900" kern="1200" dirty="0"/>
            <a:t>RobotStudio</a:t>
          </a:r>
          <a:endParaRPr lang="es-EC" sz="1900" kern="1200" dirty="0"/>
        </a:p>
        <a:p>
          <a:pPr marL="171450" lvl="1" indent="-171450" algn="l" defTabSz="844550">
            <a:lnSpc>
              <a:spcPct val="90000"/>
            </a:lnSpc>
            <a:spcBef>
              <a:spcPct val="0"/>
            </a:spcBef>
            <a:spcAft>
              <a:spcPct val="15000"/>
            </a:spcAft>
            <a:buChar char="•"/>
          </a:pPr>
          <a:r>
            <a:rPr lang="es-ES" sz="1900" kern="1200" dirty="0"/>
            <a:t>MATLAB</a:t>
          </a:r>
          <a:endParaRPr lang="es-EC" sz="1900" kern="1200" dirty="0"/>
        </a:p>
      </dsp:txBody>
      <dsp:txXfrm rot="5400000">
        <a:off x="2349525" y="937296"/>
        <a:ext cx="2183493" cy="2811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938AF-DDB0-44DD-ABEE-4974ABE85CB4}">
      <dsp:nvSpPr>
        <dsp:cNvPr id="0" name=""/>
        <dsp:cNvSpPr/>
      </dsp:nvSpPr>
      <dsp:spPr>
        <a:xfrm>
          <a:off x="0" y="3924"/>
          <a:ext cx="8201848" cy="7862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b="1" kern="1200" dirty="0"/>
            <a:t>OBJETIVO GENERAL</a:t>
          </a:r>
          <a:endParaRPr lang="es-EC" sz="2800" kern="1200" dirty="0"/>
        </a:p>
      </dsp:txBody>
      <dsp:txXfrm>
        <a:off x="38381" y="42305"/>
        <a:ext cx="8125086" cy="709478"/>
      </dsp:txXfrm>
    </dsp:sp>
    <dsp:sp modelId="{A00911F9-6FEC-4E86-8A58-9F4D1C5128DD}">
      <dsp:nvSpPr>
        <dsp:cNvPr id="0" name=""/>
        <dsp:cNvSpPr/>
      </dsp:nvSpPr>
      <dsp:spPr>
        <a:xfrm>
          <a:off x="0" y="790164"/>
          <a:ext cx="8201848" cy="321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409"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s-EC" sz="3300" kern="1200" dirty="0"/>
            <a:t>Diseñar e implementar un sistema de entrenamiento virtual para desarrollar competencias profesionales en ingenieros en formación mediante el aprendizaje de robótica industrial basado en software comercial y académico</a:t>
          </a:r>
          <a:r>
            <a:rPr lang="es-MX" sz="3300" kern="1200" dirty="0"/>
            <a:t>.</a:t>
          </a:r>
          <a:endParaRPr lang="es-EC" sz="3300" kern="1200" dirty="0"/>
        </a:p>
      </dsp:txBody>
      <dsp:txXfrm>
        <a:off x="0" y="790164"/>
        <a:ext cx="8201848" cy="3216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C835D-451D-4FF9-BE39-DD1C966A9C64}">
      <dsp:nvSpPr>
        <dsp:cNvPr id="0" name=""/>
        <dsp:cNvSpPr/>
      </dsp:nvSpPr>
      <dsp:spPr>
        <a:xfrm>
          <a:off x="0" y="18973"/>
          <a:ext cx="8231029" cy="65637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b="1" kern="1200" dirty="0"/>
            <a:t>OBJETIVOS ESPECÍFICOS</a:t>
          </a:r>
          <a:endParaRPr lang="es-EC" sz="2800" kern="1200" dirty="0"/>
        </a:p>
      </dsp:txBody>
      <dsp:txXfrm>
        <a:off x="32041" y="51014"/>
        <a:ext cx="8166947" cy="592288"/>
      </dsp:txXfrm>
    </dsp:sp>
    <dsp:sp modelId="{A079C890-41B9-469F-B3C9-643B5A950439}">
      <dsp:nvSpPr>
        <dsp:cNvPr id="0" name=""/>
        <dsp:cNvSpPr/>
      </dsp:nvSpPr>
      <dsp:spPr>
        <a:xfrm>
          <a:off x="0" y="675343"/>
          <a:ext cx="8231029" cy="4781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335"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C" sz="2600" kern="1200" dirty="0"/>
            <a:t>Desarrollar prácticas de laboratorio que permitan el aprendizaje de programación e integración de robots industriales en celdas de procesos de manufactura, basados en software comercial de los fabricantes KUKA y ABB.</a:t>
          </a:r>
        </a:p>
        <a:p>
          <a:pPr marL="228600" lvl="1" indent="-228600" algn="l" defTabSz="1155700">
            <a:lnSpc>
              <a:spcPct val="90000"/>
            </a:lnSpc>
            <a:spcBef>
              <a:spcPct val="0"/>
            </a:spcBef>
            <a:spcAft>
              <a:spcPct val="20000"/>
            </a:spcAft>
            <a:buChar char="•"/>
          </a:pPr>
          <a:r>
            <a:rPr lang="es-EC" sz="2600" kern="1200" dirty="0"/>
            <a:t>Desarrollar prácticas de laboratorio que permitan el aprendizaje de modelado y control básico/cinemático de robots industriales basado en software MATLAB.</a:t>
          </a:r>
        </a:p>
        <a:p>
          <a:pPr marL="228600" lvl="1" indent="-228600" algn="l" defTabSz="1155700">
            <a:lnSpc>
              <a:spcPct val="90000"/>
            </a:lnSpc>
            <a:spcBef>
              <a:spcPct val="0"/>
            </a:spcBef>
            <a:spcAft>
              <a:spcPct val="20000"/>
            </a:spcAft>
            <a:buChar char="•"/>
          </a:pPr>
          <a:r>
            <a:rPr lang="es-EC" sz="2600" kern="1200" dirty="0"/>
            <a:t>Evaluar el aprendizaje de un grupo de estudiantes una vez concluidas las prácticas de laboratorio mediante la aplicación de test o pruebas escritas y/o tareas de desempeño</a:t>
          </a:r>
        </a:p>
      </dsp:txBody>
      <dsp:txXfrm>
        <a:off x="0" y="675343"/>
        <a:ext cx="8231029" cy="47816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26/7/2021</a:t>
            </a:fld>
            <a:endParaRPr lang="es-EC"/>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26/07/2021</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428220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4</a:t>
            </a:fld>
            <a:endParaRPr lang="es-ES" dirty="0"/>
          </a:p>
        </p:txBody>
      </p:sp>
    </p:spTree>
    <p:extLst>
      <p:ext uri="{BB962C8B-B14F-4D97-AF65-F5344CB8AC3E}">
        <p14:creationId xmlns:p14="http://schemas.microsoft.com/office/powerpoint/2010/main" val="198342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26/7/2021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26/7/2021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26/7/2021</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26/7/2021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26/7/2021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2"/>
          <a:srcRect l="6454" t="35651" r="48363" b="40483"/>
          <a:stretch>
            <a:fillRect/>
          </a:stretch>
        </p:blipFill>
        <p:spPr bwMode="auto">
          <a:xfrm>
            <a:off x="21771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id="{E245B1C1-36A4-4621-9848-DC04456C7160}"/>
              </a:ext>
            </a:extLst>
          </p:cNvPr>
          <p:cNvSpPr txBox="1"/>
          <p:nvPr/>
        </p:nvSpPr>
        <p:spPr>
          <a:xfrm>
            <a:off x="1016076" y="691896"/>
            <a:ext cx="7748045" cy="517064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endParaRPr>
          </a:p>
          <a:p>
            <a:pPr lvl="0" algn="ctr" defTabSz="914400" fontAlgn="base">
              <a:spcBef>
                <a:spcPct val="0"/>
              </a:spcBef>
              <a:spcAft>
                <a:spcPct val="0"/>
              </a:spcAft>
            </a:pPr>
            <a:r>
              <a:rPr lang="es-ES" sz="1300" b="1" kern="0" dirty="0">
                <a:solidFill>
                  <a:prstClr val="black"/>
                </a:solidFill>
                <a:latin typeface="Calibri" panose="020F0502020204030204" pitchFamily="34" charset="0"/>
                <a:ea typeface="Calibri" pitchFamily="34" charset="0"/>
                <a:cs typeface="Calibri" panose="020F0502020204030204" pitchFamily="34" charset="0"/>
                <a:sym typeface="Arial"/>
                <a:rtl val="0"/>
              </a:rPr>
              <a:t>DEPARTAMENTO DE ELÉCTRICA, ELECTRÓNICA Y TELECOMUNICACIONES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3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1300" b="1" i="0" u="none" strike="noStrike" kern="0" cap="none" spc="0" normalizeH="0" baseline="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rPr>
              <a:t>CARRERA DE INGENIERÍA EN ELECTÓNICA, AUTOMATIZACIÓN Y CONTROL</a:t>
            </a:r>
            <a:r>
              <a:rPr kumimoji="0" lang="es-EC" sz="1300" b="1" i="0" u="none" strike="noStrike" kern="0" cap="none" spc="0" normalizeH="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rPr>
              <a:t> </a:t>
            </a:r>
            <a:endParaRPr kumimoji="0" lang="es-EC" sz="1300" b="1" i="0" u="none" strike="noStrike" kern="0" cap="none" spc="0" normalizeH="0" baseline="0" noProof="0" dirty="0">
              <a:ln>
                <a:noFill/>
              </a:ln>
              <a:solidFill>
                <a:prstClr val="black"/>
              </a:solidFill>
              <a:effectLst/>
              <a:uLnTx/>
              <a:uFillTx/>
              <a:latin typeface="Calibri" panose="020F0502020204030204" pitchFamily="34" charset="0"/>
              <a:ea typeface="Calibri" pitchFamily="34" charset="0"/>
              <a:cs typeface="Calibri" panose="020F050202020403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s-ES" sz="1300" b="1" kern="0" dirty="0">
                <a:solidFill>
                  <a:srgbClr val="000000"/>
                </a:solidFill>
                <a:latin typeface="Calibri" panose="020F0502020204030204" pitchFamily="34" charset="0"/>
                <a:cs typeface="Calibri" panose="020F0502020204030204" pitchFamily="34" charset="0"/>
                <a:sym typeface="Arial"/>
                <a:rtl val="0"/>
              </a:rPr>
              <a:t>TRABAJO DE TITULACIÓN</a:t>
            </a: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 PREVIO A LA OBTENCIÓN DEL TÍTULO DE INGENIERA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 </a:t>
            </a:r>
            <a:r>
              <a:rPr lang="es-ES" sz="1300" b="1" kern="0" dirty="0">
                <a:solidFill>
                  <a:srgbClr val="000000"/>
                </a:solidFill>
                <a:latin typeface="Calibri" panose="020F0502020204030204" pitchFamily="34" charset="0"/>
                <a:cs typeface="Calibri" panose="020F0502020204030204" pitchFamily="34" charset="0"/>
                <a:sym typeface="Arial"/>
                <a:rtl val="0"/>
              </a:rPr>
              <a:t>EN </a:t>
            </a: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ELECTRÓNICA, AUTOMATIZACIÓN Y CONTROL</a:t>
            </a:r>
            <a:endParaRPr kumimoji="0" lang="es-EC" sz="13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algn="ctr" defTabSz="914400"/>
            <a:r>
              <a:rPr kumimoji="0" lang="es-EC"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TEMA:</a:t>
            </a:r>
            <a:r>
              <a:rPr kumimoji="0" lang="es-EC" sz="1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 </a:t>
            </a:r>
          </a:p>
          <a:p>
            <a:pPr algn="ctr" defTabSz="914400"/>
            <a:r>
              <a:rPr kumimoji="0" lang="es-ES"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a:t>
            </a:r>
            <a:r>
              <a:rPr lang="es-EC" sz="1800" b="1" dirty="0">
                <a:effectLst/>
                <a:latin typeface="Calibri" panose="020F0502020204030204" pitchFamily="34" charset="0"/>
                <a:ea typeface="Droid Sans Fallback"/>
              </a:rPr>
              <a:t>Desarrollo de un sistema de entrenamiento virtual para el aprendizaje de robótica industrial, basado en software comercial y académico</a:t>
            </a:r>
            <a:r>
              <a:rPr lang="es-EC" b="1" dirty="0">
                <a:latin typeface="Calibri" panose="020F0502020204030204" pitchFamily="34" charset="0"/>
                <a:cs typeface="Calibri" panose="020F0502020204030204" pitchFamily="34" charset="0"/>
              </a:rPr>
              <a:t>”</a:t>
            </a:r>
          </a:p>
          <a:p>
            <a:pPr lvl="0" algn="ctr" defTabSz="914400"/>
            <a:endParaRPr kumimoji="0" lang="es-E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Elaborado por:</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kern="0" noProof="0" dirty="0">
                <a:solidFill>
                  <a:srgbClr val="000000"/>
                </a:solidFill>
                <a:latin typeface="Calibri" panose="020F0502020204030204" pitchFamily="34" charset="0"/>
                <a:cs typeface="Calibri" panose="020F0502020204030204" pitchFamily="34" charset="0"/>
                <a:sym typeface="Arial"/>
                <a:rtl val="0"/>
              </a:rPr>
              <a:t>Jennifer Estefanía Barberán Carranco</a:t>
            </a:r>
            <a:endParaRPr kumimoji="0" lang="es-E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b="1" kern="0" dirty="0">
                <a:solidFill>
                  <a:srgbClr val="000000"/>
                </a:solidFill>
                <a:latin typeface="Calibri" panose="020F0502020204030204" pitchFamily="34" charset="0"/>
                <a:cs typeface="Calibri" panose="020F0502020204030204" pitchFamily="34" charset="0"/>
                <a:sym typeface="Arial"/>
                <a:rtl val="0"/>
              </a:rPr>
              <a:t>Director </a:t>
            </a:r>
            <a:r>
              <a:rPr kumimoji="0" lang="es-ES" sz="13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del Proyecto: </a:t>
            </a:r>
          </a:p>
          <a:p>
            <a:pPr algn="ctr" fontAlgn="base">
              <a:spcBef>
                <a:spcPct val="0"/>
              </a:spcBef>
              <a:spcAft>
                <a:spcPct val="0"/>
              </a:spcAft>
            </a:pPr>
            <a:r>
              <a:rPr lang="es-EC" sz="1300" dirty="0">
                <a:solidFill>
                  <a:srgbClr val="000000"/>
                </a:solidFill>
                <a:latin typeface="Calibri" panose="020F0502020204030204" pitchFamily="34" charset="0"/>
                <a:cs typeface="Calibri" panose="020F0502020204030204" pitchFamily="34" charset="0"/>
              </a:rPr>
              <a:t>Ing. Luis Orozco Brito </a:t>
            </a:r>
            <a:r>
              <a:rPr lang="es-EC" sz="1300" dirty="0" err="1">
                <a:solidFill>
                  <a:srgbClr val="000000"/>
                </a:solidFill>
                <a:latin typeface="Calibri" panose="020F0502020204030204" pitchFamily="34" charset="0"/>
                <a:cs typeface="Calibri" panose="020F0502020204030204" pitchFamily="34" charset="0"/>
              </a:rPr>
              <a:t>MSc</a:t>
            </a:r>
            <a:r>
              <a:rPr lang="es-EC" sz="1300" dirty="0">
                <a:solidFill>
                  <a:srgbClr val="000000"/>
                </a:solidFill>
                <a:latin typeface="Calibri" panose="020F0502020204030204" pitchFamily="34" charset="0"/>
                <a:cs typeface="Calibri" panose="020F0502020204030204" pitchFamily="34" charset="0"/>
              </a:rPr>
              <a:t>.</a:t>
            </a:r>
            <a:endParaRPr lang="es-ES" sz="1300" kern="0" dirty="0">
              <a:solidFill>
                <a:srgbClr val="000000"/>
              </a:solidFill>
              <a:latin typeface="Calibri" panose="020F0502020204030204" pitchFamily="34" charset="0"/>
              <a:cs typeface="Calibri" panose="020F0502020204030204" pitchFamily="34" charset="0"/>
              <a:sym typeface="Arial"/>
              <a:rtl val="0"/>
            </a:endParaRPr>
          </a:p>
          <a:p>
            <a:pPr algn="ctr" fontAlgn="base">
              <a:spcBef>
                <a:spcPct val="0"/>
              </a:spcBef>
              <a:spcAft>
                <a:spcPct val="0"/>
              </a:spcAft>
            </a:pPr>
            <a:endParaRPr kumimoji="0" lang="es-E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algn="ctr" fontAlgn="base">
              <a:spcBef>
                <a:spcPct val="0"/>
              </a:spcBef>
              <a:spcAft>
                <a:spcPct val="0"/>
              </a:spcAft>
            </a:pPr>
            <a:endParaRPr kumimoji="0" lang="es-E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rPr>
              <a:t>Sangolquí, 2021</a:t>
            </a:r>
            <a:endParaRPr kumimoji="0" lang="en-US" sz="13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77" y="160338"/>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RobotStudio</a:t>
            </a:r>
            <a:endParaRPr lang="es-EC" sz="2400" b="1" dirty="0">
              <a:solidFill>
                <a:sysClr val="windowText" lastClr="000000"/>
              </a:solidFill>
              <a:latin typeface="Arial" panose="020B0604020202020204" pitchFamily="34" charset="0"/>
              <a:cs typeface="Arial" panose="020B0604020202020204" pitchFamily="34" charset="0"/>
            </a:endParaRPr>
          </a:p>
        </p:txBody>
      </p:sp>
      <p:sp>
        <p:nvSpPr>
          <p:cNvPr id="10" name="Marcador de contenido 1">
            <a:extLst>
              <a:ext uri="{FF2B5EF4-FFF2-40B4-BE49-F238E27FC236}">
                <a16:creationId xmlns:a16="http://schemas.microsoft.com/office/drawing/2014/main" id="{7A8342D4-F956-43BF-A513-77136572F387}"/>
              </a:ext>
            </a:extLst>
          </p:cNvPr>
          <p:cNvSpPr txBox="1">
            <a:spLocks/>
          </p:cNvSpPr>
          <p:nvPr/>
        </p:nvSpPr>
        <p:spPr>
          <a:xfrm>
            <a:off x="117473" y="1259213"/>
            <a:ext cx="5526908" cy="367300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defTabSz="914400"/>
            <a:r>
              <a:rPr lang="es-EC" sz="2000" kern="0" dirty="0">
                <a:solidFill>
                  <a:schemeClr val="tx1"/>
                </a:solidFill>
              </a:rPr>
              <a:t>Práctica 1: Reconocimiento del software, configuración y programación guiada.</a:t>
            </a:r>
          </a:p>
          <a:p>
            <a:pPr defTabSz="914400"/>
            <a:r>
              <a:rPr lang="es-EC" sz="2000" kern="0" dirty="0">
                <a:solidFill>
                  <a:schemeClr val="tx1"/>
                </a:solidFill>
              </a:rPr>
              <a:t>Práctica 2: Programación para el movimiento básico de robots industriales, con asistencia.</a:t>
            </a:r>
          </a:p>
          <a:p>
            <a:pPr defTabSz="914400"/>
            <a:r>
              <a:rPr lang="es-EC" sz="2000" kern="0" dirty="0">
                <a:solidFill>
                  <a:schemeClr val="tx1"/>
                </a:solidFill>
              </a:rPr>
              <a:t>Práctica 3: Comandos para la administración del programa.</a:t>
            </a:r>
          </a:p>
          <a:p>
            <a:pPr defTabSz="914400"/>
            <a:r>
              <a:rPr lang="es-EC" sz="2000" kern="0" dirty="0">
                <a:solidFill>
                  <a:schemeClr val="tx1"/>
                </a:solidFill>
              </a:rPr>
              <a:t>Práctica 4: Programación para el movimiento de robots industriales, sin asistencia.</a:t>
            </a:r>
          </a:p>
          <a:p>
            <a:pPr defTabSz="914400"/>
            <a:r>
              <a:rPr lang="es-EC" sz="2000" kern="0" dirty="0">
                <a:solidFill>
                  <a:schemeClr val="tx1"/>
                </a:solidFill>
              </a:rPr>
              <a:t>Práctica 5: Interacción del robot con otros componentes.</a:t>
            </a:r>
          </a:p>
          <a:p>
            <a:pPr defTabSz="914400"/>
            <a:r>
              <a:rPr lang="es-EC" sz="2000" kern="0" dirty="0">
                <a:solidFill>
                  <a:schemeClr val="tx1"/>
                </a:solidFill>
              </a:rPr>
              <a:t>Práctica 6: Integración del robot en una celda robotizada.</a:t>
            </a:r>
            <a:endParaRPr lang="es-ES" sz="2000" kern="0" dirty="0">
              <a:solidFill>
                <a:schemeClr val="tx1"/>
              </a:solidFill>
            </a:endParaRPr>
          </a:p>
          <a:p>
            <a:pPr defTabSz="914400"/>
            <a:endParaRPr lang="es-EC" sz="2000" kern="0" dirty="0">
              <a:solidFill>
                <a:schemeClr val="tx1"/>
              </a:solidFill>
            </a:endParaRPr>
          </a:p>
        </p:txBody>
      </p:sp>
      <p:pic>
        <p:nvPicPr>
          <p:cNvPr id="9" name="Imagen 8">
            <a:extLst>
              <a:ext uri="{FF2B5EF4-FFF2-40B4-BE49-F238E27FC236}">
                <a16:creationId xmlns:a16="http://schemas.microsoft.com/office/drawing/2014/main" id="{F5EC6A35-E9FE-4344-86AB-70FA25DB1070}"/>
              </a:ext>
            </a:extLst>
          </p:cNvPr>
          <p:cNvPicPr>
            <a:picLocks noChangeAspect="1"/>
          </p:cNvPicPr>
          <p:nvPr/>
        </p:nvPicPr>
        <p:blipFill rotWithShape="1">
          <a:blip r:embed="rId3"/>
          <a:srcRect t="11213"/>
          <a:stretch/>
        </p:blipFill>
        <p:spPr>
          <a:xfrm>
            <a:off x="5644381" y="1250724"/>
            <a:ext cx="3333750" cy="3847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584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RobotStudio</a:t>
            </a:r>
            <a:endParaRPr lang="es-EC" sz="2400" b="1" dirty="0">
              <a:solidFill>
                <a:sysClr val="windowText" lastClr="000000"/>
              </a:solidFill>
              <a:latin typeface="Arial" panose="020B0604020202020204" pitchFamily="34" charset="0"/>
              <a:cs typeface="Arial" panose="020B0604020202020204" pitchFamily="34" charset="0"/>
            </a:endParaRPr>
          </a:p>
        </p:txBody>
      </p:sp>
      <p:pic>
        <p:nvPicPr>
          <p:cNvPr id="22" name="Imagen 21">
            <a:extLst>
              <a:ext uri="{FF2B5EF4-FFF2-40B4-BE49-F238E27FC236}">
                <a16:creationId xmlns:a16="http://schemas.microsoft.com/office/drawing/2014/main" id="{E6B61A69-601D-4BE3-8186-0AA35D95CA54}"/>
              </a:ext>
            </a:extLst>
          </p:cNvPr>
          <p:cNvPicPr>
            <a:picLocks noChangeAspect="1"/>
          </p:cNvPicPr>
          <p:nvPr/>
        </p:nvPicPr>
        <p:blipFill rotWithShape="1">
          <a:blip r:embed="rId3"/>
          <a:srcRect l="16569" t="19802" r="53438" b="39446"/>
          <a:stretch/>
        </p:blipFill>
        <p:spPr>
          <a:xfrm>
            <a:off x="2220045" y="958289"/>
            <a:ext cx="3465072" cy="2509113"/>
          </a:xfrm>
          <a:prstGeom prst="rect">
            <a:avLst/>
          </a:prstGeom>
          <a:ln>
            <a:noFill/>
          </a:ln>
          <a:effectLst/>
          <a:scene3d>
            <a:camera prst="orthographicFront"/>
            <a:lightRig rig="threePt" dir="t"/>
          </a:scene3d>
          <a:sp3d>
            <a:bevelT/>
          </a:sp3d>
        </p:spPr>
      </p:pic>
      <p:pic>
        <p:nvPicPr>
          <p:cNvPr id="23" name="Imagen 22">
            <a:extLst>
              <a:ext uri="{FF2B5EF4-FFF2-40B4-BE49-F238E27FC236}">
                <a16:creationId xmlns:a16="http://schemas.microsoft.com/office/drawing/2014/main" id="{3E0C9547-93CF-40A2-B0ED-233CA6E17060}"/>
              </a:ext>
            </a:extLst>
          </p:cNvPr>
          <p:cNvPicPr/>
          <p:nvPr/>
        </p:nvPicPr>
        <p:blipFill rotWithShape="1">
          <a:blip r:embed="rId4"/>
          <a:srcRect l="57948" t="29168" r="18223" b="26022"/>
          <a:stretch/>
        </p:blipFill>
        <p:spPr bwMode="auto">
          <a:xfrm>
            <a:off x="5964075" y="2138579"/>
            <a:ext cx="2894904" cy="3299443"/>
          </a:xfrm>
          <a:prstGeom prst="rect">
            <a:avLst/>
          </a:prstGeom>
          <a:ln>
            <a:noFill/>
          </a:ln>
          <a:effectLst/>
          <a:scene3d>
            <a:camera prst="orthographicFront"/>
            <a:lightRig rig="threePt" dir="t"/>
          </a:scene3d>
          <a:sp3d>
            <a:bevelT/>
          </a:sp3d>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0F43BE97-6772-4066-9C51-23D6993ED2F5}"/>
              </a:ext>
            </a:extLst>
          </p:cNvPr>
          <p:cNvPicPr>
            <a:picLocks noChangeAspect="1"/>
          </p:cNvPicPr>
          <p:nvPr/>
        </p:nvPicPr>
        <p:blipFill>
          <a:blip r:embed="rId5"/>
          <a:stretch>
            <a:fillRect/>
          </a:stretch>
        </p:blipFill>
        <p:spPr>
          <a:xfrm>
            <a:off x="196391" y="3637116"/>
            <a:ext cx="4376403" cy="2451596"/>
          </a:xfrm>
          <a:prstGeom prst="rect">
            <a:avLst/>
          </a:prstGeom>
          <a:ln>
            <a:noFill/>
          </a:ln>
          <a:effectLst/>
          <a:scene3d>
            <a:camera prst="orthographicFront"/>
            <a:lightRig rig="threePt" dir="t"/>
          </a:scene3d>
          <a:sp3d>
            <a:bevelT/>
          </a:sp3d>
        </p:spPr>
      </p:pic>
    </p:spTree>
    <p:extLst>
      <p:ext uri="{BB962C8B-B14F-4D97-AF65-F5344CB8AC3E}">
        <p14:creationId xmlns:p14="http://schemas.microsoft.com/office/powerpoint/2010/main" val="361215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RobotStudio</a:t>
            </a:r>
            <a:endParaRPr lang="es-EC" sz="2400" b="1" dirty="0">
              <a:solidFill>
                <a:sysClr val="windowText" lastClr="000000"/>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BE2D3546-08FF-4E36-A441-3BAC22CEC8E5}"/>
              </a:ext>
            </a:extLst>
          </p:cNvPr>
          <p:cNvPicPr>
            <a:picLocks noChangeAspect="1"/>
          </p:cNvPicPr>
          <p:nvPr/>
        </p:nvPicPr>
        <p:blipFill>
          <a:blip r:embed="rId3"/>
          <a:stretch>
            <a:fillRect/>
          </a:stretch>
        </p:blipFill>
        <p:spPr>
          <a:xfrm>
            <a:off x="284558" y="1290101"/>
            <a:ext cx="8693573" cy="4450928"/>
          </a:xfrm>
          <a:prstGeom prst="rect">
            <a:avLst/>
          </a:prstGeom>
        </p:spPr>
      </p:pic>
    </p:spTree>
    <p:extLst>
      <p:ext uri="{BB962C8B-B14F-4D97-AF65-F5344CB8AC3E}">
        <p14:creationId xmlns:p14="http://schemas.microsoft.com/office/powerpoint/2010/main" val="4265784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KUKA Sim Pro</a:t>
            </a:r>
          </a:p>
        </p:txBody>
      </p:sp>
      <p:sp>
        <p:nvSpPr>
          <p:cNvPr id="2" name="Marcador de contenido 1">
            <a:extLst>
              <a:ext uri="{FF2B5EF4-FFF2-40B4-BE49-F238E27FC236}">
                <a16:creationId xmlns:a16="http://schemas.microsoft.com/office/drawing/2014/main" id="{64E03E80-3E51-40AA-860C-01F882BAE77E}"/>
              </a:ext>
            </a:extLst>
          </p:cNvPr>
          <p:cNvSpPr>
            <a:spLocks noGrp="1"/>
          </p:cNvSpPr>
          <p:nvPr>
            <p:ph idx="1"/>
          </p:nvPr>
        </p:nvSpPr>
        <p:spPr>
          <a:xfrm>
            <a:off x="117473" y="1259213"/>
            <a:ext cx="5667865" cy="4534334"/>
          </a:xfrm>
        </p:spPr>
        <p:txBody>
          <a:bodyPr/>
          <a:lstStyle/>
          <a:p>
            <a:r>
              <a:rPr lang="es-EC" sz="2000" dirty="0">
                <a:solidFill>
                  <a:schemeClr val="tx1"/>
                </a:solidFill>
              </a:rPr>
              <a:t>Práctica 1: Reconocimiento del software, configuración y programación guiada.</a:t>
            </a:r>
          </a:p>
          <a:p>
            <a:r>
              <a:rPr lang="es-EC" sz="2000" dirty="0">
                <a:solidFill>
                  <a:schemeClr val="tx1"/>
                </a:solidFill>
              </a:rPr>
              <a:t>Práctica 2: Programación para el movimiento básico de robots industriales, con asistencia.</a:t>
            </a:r>
          </a:p>
          <a:p>
            <a:r>
              <a:rPr lang="es-EC" sz="2000" dirty="0">
                <a:solidFill>
                  <a:schemeClr val="tx1"/>
                </a:solidFill>
              </a:rPr>
              <a:t>Práctica 3: Comandos para la administración del programa.</a:t>
            </a:r>
          </a:p>
          <a:p>
            <a:r>
              <a:rPr lang="es-EC" sz="2000" dirty="0">
                <a:solidFill>
                  <a:schemeClr val="tx1"/>
                </a:solidFill>
              </a:rPr>
              <a:t>Práctica 4: Programación para el movimiento de robots industriales, sin asistencia.</a:t>
            </a:r>
          </a:p>
          <a:p>
            <a:r>
              <a:rPr lang="es-EC" sz="2000" dirty="0">
                <a:solidFill>
                  <a:schemeClr val="tx1"/>
                </a:solidFill>
              </a:rPr>
              <a:t>Práctica 5: Interacción del robot con otros componentes.</a:t>
            </a:r>
          </a:p>
          <a:p>
            <a:r>
              <a:rPr lang="es-EC" sz="2000" dirty="0">
                <a:solidFill>
                  <a:schemeClr val="tx1"/>
                </a:solidFill>
              </a:rPr>
              <a:t>Práctica 6: Integración del robot en una celda robotizada.</a:t>
            </a:r>
          </a:p>
          <a:p>
            <a:r>
              <a:rPr lang="es-EC" sz="2000" dirty="0">
                <a:solidFill>
                  <a:schemeClr val="tx1"/>
                </a:solidFill>
              </a:rPr>
              <a:t>Práctica 7: Simulación de un proceso industrial en KUKA SIM PRO.</a:t>
            </a:r>
            <a:endParaRPr lang="es-ES" sz="2000" dirty="0">
              <a:solidFill>
                <a:schemeClr val="tx1"/>
              </a:solidFill>
            </a:endParaRPr>
          </a:p>
          <a:p>
            <a:endParaRPr lang="es-EC" sz="2000" dirty="0">
              <a:solidFill>
                <a:schemeClr val="tx1"/>
              </a:solidFill>
            </a:endParaRPr>
          </a:p>
        </p:txBody>
      </p:sp>
      <p:pic>
        <p:nvPicPr>
          <p:cNvPr id="7" name="Imagen 6">
            <a:extLst>
              <a:ext uri="{FF2B5EF4-FFF2-40B4-BE49-F238E27FC236}">
                <a16:creationId xmlns:a16="http://schemas.microsoft.com/office/drawing/2014/main" id="{4882C413-0C05-461A-9729-763CEE13C69B}"/>
              </a:ext>
            </a:extLst>
          </p:cNvPr>
          <p:cNvPicPr>
            <a:picLocks noChangeAspect="1"/>
          </p:cNvPicPr>
          <p:nvPr/>
        </p:nvPicPr>
        <p:blipFill rotWithShape="1">
          <a:blip r:embed="rId3"/>
          <a:srcRect l="24038" t="15044" r="34700" b="7109"/>
          <a:stretch/>
        </p:blipFill>
        <p:spPr>
          <a:xfrm>
            <a:off x="5785338" y="1712008"/>
            <a:ext cx="3188914" cy="32227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322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KUKA Sim Pro</a:t>
            </a:r>
          </a:p>
        </p:txBody>
      </p:sp>
      <p:pic>
        <p:nvPicPr>
          <p:cNvPr id="7" name="Imagen 6">
            <a:extLst>
              <a:ext uri="{FF2B5EF4-FFF2-40B4-BE49-F238E27FC236}">
                <a16:creationId xmlns:a16="http://schemas.microsoft.com/office/drawing/2014/main" id="{179D3122-EA76-485B-93A8-A76A04D0389A}"/>
              </a:ext>
            </a:extLst>
          </p:cNvPr>
          <p:cNvPicPr>
            <a:picLocks noChangeAspect="1"/>
          </p:cNvPicPr>
          <p:nvPr/>
        </p:nvPicPr>
        <p:blipFill rotWithShape="1">
          <a:blip r:embed="rId3"/>
          <a:srcRect l="25522" t="18863" r="33842" b="26859"/>
          <a:stretch/>
        </p:blipFill>
        <p:spPr>
          <a:xfrm>
            <a:off x="4572794" y="3499772"/>
            <a:ext cx="3542948" cy="2549805"/>
          </a:xfrm>
          <a:prstGeom prst="rect">
            <a:avLst/>
          </a:prstGeom>
          <a:scene3d>
            <a:camera prst="orthographicFront"/>
            <a:lightRig rig="threePt" dir="t"/>
          </a:scene3d>
          <a:sp3d>
            <a:bevelT/>
          </a:sp3d>
        </p:spPr>
      </p:pic>
      <p:pic>
        <p:nvPicPr>
          <p:cNvPr id="8" name="Imagen 7">
            <a:extLst>
              <a:ext uri="{FF2B5EF4-FFF2-40B4-BE49-F238E27FC236}">
                <a16:creationId xmlns:a16="http://schemas.microsoft.com/office/drawing/2014/main" id="{F7F7C87C-7F12-4798-9A09-45EEA42A77F0}"/>
              </a:ext>
            </a:extLst>
          </p:cNvPr>
          <p:cNvPicPr>
            <a:picLocks noChangeAspect="1"/>
          </p:cNvPicPr>
          <p:nvPr/>
        </p:nvPicPr>
        <p:blipFill rotWithShape="1">
          <a:blip r:embed="rId4"/>
          <a:srcRect l="26464" t="18510" r="35261" b="24269"/>
          <a:stretch/>
        </p:blipFill>
        <p:spPr>
          <a:xfrm>
            <a:off x="743344" y="3480204"/>
            <a:ext cx="3232803" cy="2588940"/>
          </a:xfrm>
          <a:prstGeom prst="rect">
            <a:avLst/>
          </a:prstGeom>
          <a:scene3d>
            <a:camera prst="orthographicFront"/>
            <a:lightRig rig="threePt" dir="t"/>
          </a:scene3d>
          <a:sp3d>
            <a:bevelT/>
          </a:sp3d>
        </p:spPr>
      </p:pic>
      <p:pic>
        <p:nvPicPr>
          <p:cNvPr id="3" name="Imagen 2">
            <a:extLst>
              <a:ext uri="{FF2B5EF4-FFF2-40B4-BE49-F238E27FC236}">
                <a16:creationId xmlns:a16="http://schemas.microsoft.com/office/drawing/2014/main" id="{22B2DB41-C027-4D28-956E-511BAE29C53C}"/>
              </a:ext>
            </a:extLst>
          </p:cNvPr>
          <p:cNvPicPr>
            <a:picLocks noChangeAspect="1"/>
          </p:cNvPicPr>
          <p:nvPr/>
        </p:nvPicPr>
        <p:blipFill>
          <a:blip r:embed="rId5"/>
          <a:stretch>
            <a:fillRect/>
          </a:stretch>
        </p:blipFill>
        <p:spPr>
          <a:xfrm>
            <a:off x="167457" y="1179259"/>
            <a:ext cx="8281599" cy="2132257"/>
          </a:xfrm>
          <a:prstGeom prst="rect">
            <a:avLst/>
          </a:prstGeom>
          <a:scene3d>
            <a:camera prst="orthographicFront"/>
            <a:lightRig rig="threePt" dir="t"/>
          </a:scene3d>
          <a:sp3d>
            <a:bevelT/>
          </a:sp3d>
        </p:spPr>
      </p:pic>
    </p:spTree>
    <p:extLst>
      <p:ext uri="{BB962C8B-B14F-4D97-AF65-F5344CB8AC3E}">
        <p14:creationId xmlns:p14="http://schemas.microsoft.com/office/powerpoint/2010/main" val="20109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KUKA Sim Pro</a:t>
            </a:r>
          </a:p>
        </p:txBody>
      </p:sp>
      <p:pic>
        <p:nvPicPr>
          <p:cNvPr id="9" name="Imagen 8">
            <a:extLst>
              <a:ext uri="{FF2B5EF4-FFF2-40B4-BE49-F238E27FC236}">
                <a16:creationId xmlns:a16="http://schemas.microsoft.com/office/drawing/2014/main" id="{ED5E49BA-1341-40A6-8365-AC5CC16DBDE2}"/>
              </a:ext>
            </a:extLst>
          </p:cNvPr>
          <p:cNvPicPr>
            <a:picLocks noChangeAspect="1"/>
          </p:cNvPicPr>
          <p:nvPr/>
        </p:nvPicPr>
        <p:blipFill rotWithShape="1">
          <a:blip r:embed="rId3"/>
          <a:srcRect r="37699"/>
          <a:stretch/>
        </p:blipFill>
        <p:spPr>
          <a:xfrm>
            <a:off x="167457" y="1290101"/>
            <a:ext cx="5292969" cy="4527722"/>
          </a:xfrm>
          <a:prstGeom prst="rect">
            <a:avLst/>
          </a:prstGeom>
          <a:scene3d>
            <a:camera prst="orthographicFront"/>
            <a:lightRig rig="threePt" dir="t"/>
          </a:scene3d>
          <a:sp3d>
            <a:bevelT/>
          </a:sp3d>
        </p:spPr>
      </p:pic>
      <p:pic>
        <p:nvPicPr>
          <p:cNvPr id="12" name="Imagen 11">
            <a:extLst>
              <a:ext uri="{FF2B5EF4-FFF2-40B4-BE49-F238E27FC236}">
                <a16:creationId xmlns:a16="http://schemas.microsoft.com/office/drawing/2014/main" id="{A9B67867-3663-4E8C-BC61-0170FCBFB4CD}"/>
              </a:ext>
            </a:extLst>
          </p:cNvPr>
          <p:cNvPicPr>
            <a:picLocks noChangeAspect="1"/>
          </p:cNvPicPr>
          <p:nvPr/>
        </p:nvPicPr>
        <p:blipFill rotWithShape="1">
          <a:blip r:embed="rId4"/>
          <a:srcRect l="33024" t="36688" r="27581" b="22451"/>
          <a:stretch/>
        </p:blipFill>
        <p:spPr>
          <a:xfrm>
            <a:off x="5687860" y="3734261"/>
            <a:ext cx="3104448" cy="1850225"/>
          </a:xfrm>
          <a:prstGeom prst="rect">
            <a:avLst/>
          </a:prstGeom>
          <a:scene3d>
            <a:camera prst="orthographicFront"/>
            <a:lightRig rig="threePt" dir="t"/>
          </a:scene3d>
          <a:sp3d>
            <a:bevelT/>
          </a:sp3d>
        </p:spPr>
      </p:pic>
      <p:pic>
        <p:nvPicPr>
          <p:cNvPr id="13" name="Imagen 12">
            <a:extLst>
              <a:ext uri="{FF2B5EF4-FFF2-40B4-BE49-F238E27FC236}">
                <a16:creationId xmlns:a16="http://schemas.microsoft.com/office/drawing/2014/main" id="{0A4DA79C-68F4-4641-875D-B13890B9CCA4}"/>
              </a:ext>
            </a:extLst>
          </p:cNvPr>
          <p:cNvPicPr>
            <a:picLocks noChangeAspect="1"/>
          </p:cNvPicPr>
          <p:nvPr/>
        </p:nvPicPr>
        <p:blipFill rotWithShape="1">
          <a:blip r:embed="rId5"/>
          <a:srcRect l="1563" t="32925" r="74373" b="29120"/>
          <a:stretch/>
        </p:blipFill>
        <p:spPr>
          <a:xfrm>
            <a:off x="5687859" y="932218"/>
            <a:ext cx="3104449" cy="2638172"/>
          </a:xfrm>
          <a:prstGeom prst="rect">
            <a:avLst/>
          </a:prstGeom>
          <a:scene3d>
            <a:camera prst="orthographicFront"/>
            <a:lightRig rig="threePt" dir="t"/>
          </a:scene3d>
          <a:sp3d>
            <a:bevelT/>
          </a:sp3d>
        </p:spPr>
      </p:pic>
    </p:spTree>
    <p:extLst>
      <p:ext uri="{BB962C8B-B14F-4D97-AF65-F5344CB8AC3E}">
        <p14:creationId xmlns:p14="http://schemas.microsoft.com/office/powerpoint/2010/main" val="89623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KUKA Sim Pro</a:t>
            </a:r>
          </a:p>
        </p:txBody>
      </p:sp>
      <p:pic>
        <p:nvPicPr>
          <p:cNvPr id="10" name="Imagen 9">
            <a:extLst>
              <a:ext uri="{FF2B5EF4-FFF2-40B4-BE49-F238E27FC236}">
                <a16:creationId xmlns:a16="http://schemas.microsoft.com/office/drawing/2014/main" id="{D669839B-02F9-4DFB-954F-38F528F8C048}"/>
              </a:ext>
            </a:extLst>
          </p:cNvPr>
          <p:cNvPicPr>
            <a:picLocks noChangeAspect="1"/>
          </p:cNvPicPr>
          <p:nvPr/>
        </p:nvPicPr>
        <p:blipFill rotWithShape="1">
          <a:blip r:embed="rId3"/>
          <a:srcRect l="31071" t="25364" r="36447" b="3602"/>
          <a:stretch/>
        </p:blipFill>
        <p:spPr>
          <a:xfrm>
            <a:off x="412609" y="1460493"/>
            <a:ext cx="3772529" cy="4419251"/>
          </a:xfrm>
          <a:prstGeom prst="rect">
            <a:avLst/>
          </a:prstGeom>
          <a:scene3d>
            <a:camera prst="orthographicFront"/>
            <a:lightRig rig="threePt" dir="t"/>
          </a:scene3d>
          <a:sp3d>
            <a:bevelT/>
          </a:sp3d>
        </p:spPr>
      </p:pic>
      <p:pic>
        <p:nvPicPr>
          <p:cNvPr id="25" name="Imagen 24">
            <a:extLst>
              <a:ext uri="{FF2B5EF4-FFF2-40B4-BE49-F238E27FC236}">
                <a16:creationId xmlns:a16="http://schemas.microsoft.com/office/drawing/2014/main" id="{85D20095-C91B-410D-947C-E821837D9BA6}"/>
              </a:ext>
            </a:extLst>
          </p:cNvPr>
          <p:cNvPicPr>
            <a:picLocks noChangeAspect="1"/>
          </p:cNvPicPr>
          <p:nvPr/>
        </p:nvPicPr>
        <p:blipFill>
          <a:blip r:embed="rId4"/>
          <a:stretch>
            <a:fillRect/>
          </a:stretch>
        </p:blipFill>
        <p:spPr>
          <a:xfrm>
            <a:off x="4345818" y="936158"/>
            <a:ext cx="4632313" cy="2045437"/>
          </a:xfrm>
          <a:prstGeom prst="rect">
            <a:avLst/>
          </a:prstGeom>
          <a:scene3d>
            <a:camera prst="orthographicFront"/>
            <a:lightRig rig="threePt" dir="t"/>
          </a:scene3d>
          <a:sp3d>
            <a:bevelT/>
          </a:sp3d>
        </p:spPr>
      </p:pic>
      <p:pic>
        <p:nvPicPr>
          <p:cNvPr id="33" name="Imagen 32">
            <a:extLst>
              <a:ext uri="{FF2B5EF4-FFF2-40B4-BE49-F238E27FC236}">
                <a16:creationId xmlns:a16="http://schemas.microsoft.com/office/drawing/2014/main" id="{73708FD7-E10A-408A-A0FD-5DFD7C7EF636}"/>
              </a:ext>
            </a:extLst>
          </p:cNvPr>
          <p:cNvPicPr>
            <a:picLocks noChangeAspect="1"/>
          </p:cNvPicPr>
          <p:nvPr/>
        </p:nvPicPr>
        <p:blipFill>
          <a:blip r:embed="rId5"/>
          <a:stretch>
            <a:fillRect/>
          </a:stretch>
        </p:blipFill>
        <p:spPr>
          <a:xfrm>
            <a:off x="4345818" y="3212427"/>
            <a:ext cx="4632313" cy="2522081"/>
          </a:xfrm>
          <a:prstGeom prst="rect">
            <a:avLst/>
          </a:prstGeom>
          <a:scene3d>
            <a:camera prst="orthographicFront"/>
            <a:lightRig rig="threePt" dir="t"/>
          </a:scene3d>
          <a:sp3d>
            <a:bevelT/>
          </a:sp3d>
        </p:spPr>
      </p:pic>
    </p:spTree>
    <p:extLst>
      <p:ext uri="{BB962C8B-B14F-4D97-AF65-F5344CB8AC3E}">
        <p14:creationId xmlns:p14="http://schemas.microsoft.com/office/powerpoint/2010/main" val="272367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a:t>
            </a:r>
            <a:r>
              <a:rPr lang="es-419" sz="1000" b="1" dirty="0">
                <a:latin typeface="Calibri" panose="020F0502020204030204" pitchFamily="34" charset="0"/>
                <a:cs typeface="Calibri" panose="020F0502020204030204" pitchFamily="34" charset="0"/>
              </a:rPr>
              <a:t>5. Pruebas y análisis de resultados</a:t>
            </a:r>
            <a:r>
              <a:rPr lang="es-419" sz="1000" dirty="0">
                <a:solidFill>
                  <a:schemeClr val="bg2">
                    <a:lumMod val="50000"/>
                  </a:schemeClr>
                </a:solidFill>
                <a:latin typeface="Calibri" panose="020F0502020204030204" pitchFamily="34" charset="0"/>
                <a:cs typeface="Calibri" panose="020F0502020204030204" pitchFamily="34" charset="0"/>
              </a:rPr>
              <a:t>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C" sz="3200" b="1" dirty="0"/>
              <a:t>ANÁLISIS DE RESULTADOS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84FD6F2C-C47A-4F43-83B5-9204CA65798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pic>
        <p:nvPicPr>
          <p:cNvPr id="9" name="Imagen 8">
            <a:extLst>
              <a:ext uri="{FF2B5EF4-FFF2-40B4-BE49-F238E27FC236}">
                <a16:creationId xmlns:a16="http://schemas.microsoft.com/office/drawing/2014/main" id="{115FC76F-96BF-4E0C-8D76-1256E3D40ACF}"/>
              </a:ext>
            </a:extLst>
          </p:cNvPr>
          <p:cNvPicPr/>
          <p:nvPr/>
        </p:nvPicPr>
        <p:blipFill rotWithShape="1">
          <a:blip r:embed="rId3">
            <a:extLst>
              <a:ext uri="{28A0092B-C50C-407E-A947-70E740481C1C}">
                <a14:useLocalDpi xmlns:a14="http://schemas.microsoft.com/office/drawing/2010/main" val="0"/>
              </a:ext>
            </a:extLst>
          </a:blip>
          <a:srcRect l="8458" t="2418" r="8946" b="10858"/>
          <a:stretch/>
        </p:blipFill>
        <p:spPr bwMode="auto">
          <a:xfrm>
            <a:off x="804086" y="1458636"/>
            <a:ext cx="7537415" cy="4343400"/>
          </a:xfrm>
          <a:prstGeom prst="rect">
            <a:avLst/>
          </a:prstGeom>
          <a:noFill/>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97E9152D-C645-4419-9A1D-40BC74C164CB}"/>
              </a:ext>
            </a:extLst>
          </p:cNvPr>
          <p:cNvSpPr txBox="1"/>
          <p:nvPr/>
        </p:nvSpPr>
        <p:spPr>
          <a:xfrm>
            <a:off x="117472" y="936158"/>
            <a:ext cx="4205146" cy="461665"/>
          </a:xfrm>
          <a:prstGeom prst="rect">
            <a:avLst/>
          </a:prstGeom>
          <a:noFill/>
        </p:spPr>
        <p:txBody>
          <a:bodyPr wrap="square" rtlCol="0">
            <a:spAutoFit/>
          </a:bodyPr>
          <a:lstStyle/>
          <a:p>
            <a:r>
              <a:rPr lang="es-ES" sz="2400" i="1" dirty="0">
                <a:solidFill>
                  <a:sysClr val="windowText" lastClr="000000"/>
                </a:solidFill>
                <a:latin typeface="Arial" panose="020B0604020202020204" pitchFamily="34" charset="0"/>
                <a:cs typeface="Arial" panose="020B0604020202020204" pitchFamily="34" charset="0"/>
              </a:rPr>
              <a:t>Pregunta 1</a:t>
            </a:r>
            <a:endParaRPr lang="es-EC" sz="2400" i="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23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85AC952-3A07-49E3-8B45-E4150658AEE1}"/>
              </a:ext>
            </a:extLst>
          </p:cNvPr>
          <p:cNvPicPr/>
          <p:nvPr/>
        </p:nvPicPr>
        <p:blipFill rotWithShape="1">
          <a:blip r:embed="rId2">
            <a:extLst>
              <a:ext uri="{28A0092B-C50C-407E-A947-70E740481C1C}">
                <a14:useLocalDpi xmlns:a14="http://schemas.microsoft.com/office/drawing/2010/main" val="0"/>
              </a:ext>
            </a:extLst>
          </a:blip>
          <a:srcRect l="8822" t="2252" r="7548" b="12444"/>
          <a:stretch/>
        </p:blipFill>
        <p:spPr bwMode="auto">
          <a:xfrm>
            <a:off x="1019969" y="1439963"/>
            <a:ext cx="7105650" cy="4731999"/>
          </a:xfrm>
          <a:prstGeom prst="rect">
            <a:avLst/>
          </a:prstGeom>
          <a:noFill/>
          <a:ln>
            <a:noFill/>
          </a:ln>
          <a:extLst>
            <a:ext uri="{53640926-AAD7-44D8-BBD7-CCE9431645EC}">
              <a14:shadowObscured xmlns:a14="http://schemas.microsoft.com/office/drawing/2010/main"/>
            </a:ext>
          </a:extLst>
        </p:spPr>
      </p:pic>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a:t>
            </a:r>
            <a:r>
              <a:rPr lang="es-419" sz="1000" b="1" dirty="0">
                <a:latin typeface="Calibri" panose="020F0502020204030204" pitchFamily="34" charset="0"/>
                <a:cs typeface="Calibri" panose="020F0502020204030204" pitchFamily="34" charset="0"/>
              </a:rPr>
              <a:t>5. Pruebas y análisis de resultados</a:t>
            </a:r>
            <a:r>
              <a:rPr lang="es-419" sz="1000" dirty="0">
                <a:solidFill>
                  <a:schemeClr val="bg2">
                    <a:lumMod val="50000"/>
                  </a:schemeClr>
                </a:solidFill>
                <a:latin typeface="Calibri" panose="020F0502020204030204" pitchFamily="34" charset="0"/>
                <a:cs typeface="Calibri" panose="020F0502020204030204" pitchFamily="34" charset="0"/>
              </a:rPr>
              <a:t>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C" sz="3200" b="1" dirty="0"/>
              <a:t>ANÁLISIS DE RESULTADOS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84FD6F2C-C47A-4F43-83B5-9204CA65798A}"/>
              </a:ext>
            </a:extLst>
          </p:cNvPr>
          <p:cNvPicPr>
            <a:picLocks noChangeAspect="1" noChangeArrowheads="1"/>
          </p:cNvPicPr>
          <p:nvPr/>
        </p:nvPicPr>
        <p:blipFill>
          <a:blip r:embed="rId3"/>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10" name="CuadroTexto 9">
            <a:extLst>
              <a:ext uri="{FF2B5EF4-FFF2-40B4-BE49-F238E27FC236}">
                <a16:creationId xmlns:a16="http://schemas.microsoft.com/office/drawing/2014/main" id="{97E9152D-C645-4419-9A1D-40BC74C164CB}"/>
              </a:ext>
            </a:extLst>
          </p:cNvPr>
          <p:cNvSpPr txBox="1"/>
          <p:nvPr/>
        </p:nvSpPr>
        <p:spPr>
          <a:xfrm>
            <a:off x="117472" y="936158"/>
            <a:ext cx="4205146" cy="461665"/>
          </a:xfrm>
          <a:prstGeom prst="rect">
            <a:avLst/>
          </a:prstGeom>
          <a:noFill/>
        </p:spPr>
        <p:txBody>
          <a:bodyPr wrap="square" rtlCol="0">
            <a:spAutoFit/>
          </a:bodyPr>
          <a:lstStyle/>
          <a:p>
            <a:r>
              <a:rPr lang="es-ES" sz="2400" i="1" dirty="0">
                <a:solidFill>
                  <a:sysClr val="windowText" lastClr="000000"/>
                </a:solidFill>
                <a:latin typeface="Arial" panose="020B0604020202020204" pitchFamily="34" charset="0"/>
                <a:cs typeface="Arial" panose="020B0604020202020204" pitchFamily="34" charset="0"/>
              </a:rPr>
              <a:t>Pregunta 2</a:t>
            </a:r>
            <a:endParaRPr lang="es-EC" sz="2400" i="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80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a:t>
            </a:r>
            <a:r>
              <a:rPr lang="es-419" sz="1000" b="1" dirty="0">
                <a:latin typeface="Calibri" panose="020F0502020204030204" pitchFamily="34" charset="0"/>
                <a:cs typeface="Calibri" panose="020F0502020204030204" pitchFamily="34" charset="0"/>
              </a:rPr>
              <a:t>5. Pruebas y análisis de resultados</a:t>
            </a:r>
            <a:r>
              <a:rPr lang="es-419" sz="1000" dirty="0">
                <a:solidFill>
                  <a:schemeClr val="bg2">
                    <a:lumMod val="50000"/>
                  </a:schemeClr>
                </a:solidFill>
                <a:latin typeface="Calibri" panose="020F0502020204030204" pitchFamily="34" charset="0"/>
                <a:cs typeface="Calibri" panose="020F0502020204030204" pitchFamily="34" charset="0"/>
              </a:rPr>
              <a:t>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C" sz="3200" b="1" dirty="0"/>
              <a:t>ANÁLISIS DE RESULTADOS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84FD6F2C-C47A-4F43-83B5-9204CA65798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10" name="CuadroTexto 9">
            <a:extLst>
              <a:ext uri="{FF2B5EF4-FFF2-40B4-BE49-F238E27FC236}">
                <a16:creationId xmlns:a16="http://schemas.microsoft.com/office/drawing/2014/main" id="{97E9152D-C645-4419-9A1D-40BC74C164CB}"/>
              </a:ext>
            </a:extLst>
          </p:cNvPr>
          <p:cNvSpPr txBox="1"/>
          <p:nvPr/>
        </p:nvSpPr>
        <p:spPr>
          <a:xfrm>
            <a:off x="117472" y="936158"/>
            <a:ext cx="4205146" cy="461665"/>
          </a:xfrm>
          <a:prstGeom prst="rect">
            <a:avLst/>
          </a:prstGeom>
          <a:noFill/>
        </p:spPr>
        <p:txBody>
          <a:bodyPr wrap="square" rtlCol="0">
            <a:spAutoFit/>
          </a:bodyPr>
          <a:lstStyle/>
          <a:p>
            <a:r>
              <a:rPr lang="es-ES" sz="2400" i="1" dirty="0">
                <a:solidFill>
                  <a:sysClr val="windowText" lastClr="000000"/>
                </a:solidFill>
                <a:latin typeface="Arial" panose="020B0604020202020204" pitchFamily="34" charset="0"/>
                <a:cs typeface="Arial" panose="020B0604020202020204" pitchFamily="34" charset="0"/>
              </a:rPr>
              <a:t>Pregunta 3</a:t>
            </a:r>
            <a:endParaRPr lang="es-EC" sz="2400" i="1" dirty="0">
              <a:solidFill>
                <a:sysClr val="windowText" lastClr="00000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B5B6F138-FD86-4D2B-888F-427A80BF4B91}"/>
              </a:ext>
            </a:extLst>
          </p:cNvPr>
          <p:cNvPicPr/>
          <p:nvPr/>
        </p:nvPicPr>
        <p:blipFill rotWithShape="1">
          <a:blip r:embed="rId3">
            <a:extLst>
              <a:ext uri="{28A0092B-C50C-407E-A947-70E740481C1C}">
                <a14:useLocalDpi xmlns:a14="http://schemas.microsoft.com/office/drawing/2010/main" val="0"/>
              </a:ext>
            </a:extLst>
          </a:blip>
          <a:srcRect l="10752" t="3339" r="10694" b="10527"/>
          <a:stretch/>
        </p:blipFill>
        <p:spPr bwMode="auto">
          <a:xfrm>
            <a:off x="4485482" y="1604618"/>
            <a:ext cx="4660106" cy="3357843"/>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37002A6E-8331-44DD-8761-6EFC35A26D7E}"/>
              </a:ext>
            </a:extLst>
          </p:cNvPr>
          <p:cNvPicPr/>
          <p:nvPr/>
        </p:nvPicPr>
        <p:blipFill rotWithShape="1">
          <a:blip r:embed="rId4">
            <a:extLst>
              <a:ext uri="{28A0092B-C50C-407E-A947-70E740481C1C}">
                <a14:useLocalDpi xmlns:a14="http://schemas.microsoft.com/office/drawing/2010/main" val="0"/>
              </a:ext>
            </a:extLst>
          </a:blip>
          <a:srcRect l="10925" t="3088" r="7918" b="9144"/>
          <a:stretch/>
        </p:blipFill>
        <p:spPr bwMode="auto">
          <a:xfrm>
            <a:off x="0" y="1604618"/>
            <a:ext cx="4387608" cy="33578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05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24" name="CuadroTexto 23">
            <a:extLst>
              <a:ext uri="{FF2B5EF4-FFF2-40B4-BE49-F238E27FC236}">
                <a16:creationId xmlns:a16="http://schemas.microsoft.com/office/drawing/2014/main" id="{288780F4-A167-4FA0-AB56-0CABE28D1A4C}"/>
              </a:ext>
            </a:extLst>
          </p:cNvPr>
          <p:cNvSpPr txBox="1"/>
          <p:nvPr/>
        </p:nvSpPr>
        <p:spPr>
          <a:xfrm>
            <a:off x="305281" y="350548"/>
            <a:ext cx="1576073" cy="584775"/>
          </a:xfrm>
          <a:prstGeom prst="rect">
            <a:avLst/>
          </a:prstGeom>
          <a:noFill/>
        </p:spPr>
        <p:txBody>
          <a:bodyPr wrap="square" rtlCol="0">
            <a:spAutoFit/>
          </a:bodyPr>
          <a:lstStyle>
            <a:defPPr>
              <a:defRPr lang="es-ES"/>
            </a:defPPr>
            <a:lvl1pPr algn="ctr">
              <a:defRPr sz="3200" b="1">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C" dirty="0"/>
              <a:t>ÍNDICE</a:t>
            </a:r>
          </a:p>
        </p:txBody>
      </p:sp>
      <p:graphicFrame>
        <p:nvGraphicFramePr>
          <p:cNvPr id="20" name="Diagrama 19"/>
          <p:cNvGraphicFramePr/>
          <p:nvPr>
            <p:extLst>
              <p:ext uri="{D42A27DB-BD31-4B8C-83A1-F6EECF244321}">
                <p14:modId xmlns:p14="http://schemas.microsoft.com/office/powerpoint/2010/main" val="2023486279"/>
              </p:ext>
            </p:extLst>
          </p:nvPr>
        </p:nvGraphicFramePr>
        <p:xfrm>
          <a:off x="499872" y="1158240"/>
          <a:ext cx="7973567" cy="4277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2">
            <a:extLst>
              <a:ext uri="{FF2B5EF4-FFF2-40B4-BE49-F238E27FC236}">
                <a16:creationId xmlns:a16="http://schemas.microsoft.com/office/drawing/2014/main" id="{2507A784-E5A0-40EA-B19D-D12A80FF2D6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a:t>
            </a:r>
            <a:r>
              <a:rPr lang="es-419" sz="1000" b="1" dirty="0">
                <a:latin typeface="Calibri" panose="020F0502020204030204" pitchFamily="34" charset="0"/>
                <a:cs typeface="Calibri" panose="020F0502020204030204" pitchFamily="34" charset="0"/>
              </a:rPr>
              <a:t> </a:t>
            </a:r>
            <a:r>
              <a:rPr lang="es-419" sz="1000" dirty="0">
                <a:solidFill>
                  <a:schemeClr val="bg2">
                    <a:lumMod val="50000"/>
                  </a:schemeClr>
                </a:solidFill>
                <a:latin typeface="Calibri" panose="020F0502020204030204" pitchFamily="34" charset="0"/>
                <a:cs typeface="Calibri" panose="020F0502020204030204" pitchFamily="34" charset="0"/>
              </a:rPr>
              <a:t>3. Objetivos    4. Desarrollo del proyecto    5. Pruebas y análisis de resultados    6. Conclusiones y recomendaciones</a:t>
            </a:r>
            <a:r>
              <a:rPr lang="es-419" sz="1000" dirty="0">
                <a:solidFill>
                  <a:schemeClr val="bg2">
                    <a:lumMod val="50000"/>
                  </a:schemeClr>
                </a:solidFill>
              </a:rPr>
              <a:t>	    </a:t>
            </a:r>
          </a:p>
        </p:txBody>
      </p:sp>
    </p:spTree>
    <p:extLst>
      <p:ext uri="{BB962C8B-B14F-4D97-AF65-F5344CB8AC3E}">
        <p14:creationId xmlns:p14="http://schemas.microsoft.com/office/powerpoint/2010/main" val="1724026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a:t>
            </a:r>
            <a:r>
              <a:rPr lang="es-419" sz="1000" b="1" dirty="0">
                <a:latin typeface="Calibri" panose="020F0502020204030204" pitchFamily="34" charset="0"/>
                <a:cs typeface="Calibri" panose="020F0502020204030204" pitchFamily="34" charset="0"/>
              </a:rPr>
              <a:t>5. Pruebas y análisis de resultados</a:t>
            </a:r>
            <a:r>
              <a:rPr lang="es-419" sz="1000" dirty="0">
                <a:solidFill>
                  <a:schemeClr val="bg2">
                    <a:lumMod val="50000"/>
                  </a:schemeClr>
                </a:solidFill>
                <a:latin typeface="Calibri" panose="020F0502020204030204" pitchFamily="34" charset="0"/>
                <a:cs typeface="Calibri" panose="020F0502020204030204" pitchFamily="34" charset="0"/>
              </a:rPr>
              <a:t>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C" sz="3200" b="1" dirty="0"/>
              <a:t>ANÁLISIS DE RESULTADOS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84FD6F2C-C47A-4F43-83B5-9204CA65798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10" name="CuadroTexto 9">
            <a:extLst>
              <a:ext uri="{FF2B5EF4-FFF2-40B4-BE49-F238E27FC236}">
                <a16:creationId xmlns:a16="http://schemas.microsoft.com/office/drawing/2014/main" id="{97E9152D-C645-4419-9A1D-40BC74C164CB}"/>
              </a:ext>
            </a:extLst>
          </p:cNvPr>
          <p:cNvSpPr txBox="1"/>
          <p:nvPr/>
        </p:nvSpPr>
        <p:spPr>
          <a:xfrm>
            <a:off x="117472" y="936158"/>
            <a:ext cx="4205146" cy="461665"/>
          </a:xfrm>
          <a:prstGeom prst="rect">
            <a:avLst/>
          </a:prstGeom>
          <a:noFill/>
        </p:spPr>
        <p:txBody>
          <a:bodyPr wrap="square" rtlCol="0">
            <a:spAutoFit/>
          </a:bodyPr>
          <a:lstStyle/>
          <a:p>
            <a:r>
              <a:rPr lang="es-ES" sz="2400" i="1" dirty="0">
                <a:solidFill>
                  <a:sysClr val="windowText" lastClr="000000"/>
                </a:solidFill>
                <a:latin typeface="Arial" panose="020B0604020202020204" pitchFamily="34" charset="0"/>
                <a:cs typeface="Arial" panose="020B0604020202020204" pitchFamily="34" charset="0"/>
              </a:rPr>
              <a:t>Pregunta 3</a:t>
            </a:r>
            <a:endParaRPr lang="es-EC" sz="2400" i="1" dirty="0">
              <a:solidFill>
                <a:sysClr val="windowText" lastClr="00000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B8E395DB-C959-4DD7-9ECF-EFEE98A847F4}"/>
              </a:ext>
            </a:extLst>
          </p:cNvPr>
          <p:cNvPicPr/>
          <p:nvPr/>
        </p:nvPicPr>
        <p:blipFill rotWithShape="1">
          <a:blip r:embed="rId3">
            <a:extLst>
              <a:ext uri="{28A0092B-C50C-407E-A947-70E740481C1C}">
                <a14:useLocalDpi xmlns:a14="http://schemas.microsoft.com/office/drawing/2010/main" val="0"/>
              </a:ext>
            </a:extLst>
          </a:blip>
          <a:srcRect l="10606" t="2747" r="9466" b="9685"/>
          <a:stretch/>
        </p:blipFill>
        <p:spPr bwMode="auto">
          <a:xfrm>
            <a:off x="4622507" y="1628653"/>
            <a:ext cx="4355624" cy="3594632"/>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A0A50154-81C3-4759-8327-BA79B5AA1EDE}"/>
              </a:ext>
            </a:extLst>
          </p:cNvPr>
          <p:cNvPicPr/>
          <p:nvPr/>
        </p:nvPicPr>
        <p:blipFill rotWithShape="1">
          <a:blip r:embed="rId4">
            <a:extLst>
              <a:ext uri="{28A0092B-C50C-407E-A947-70E740481C1C}">
                <a14:useLocalDpi xmlns:a14="http://schemas.microsoft.com/office/drawing/2010/main" val="0"/>
              </a:ext>
            </a:extLst>
          </a:blip>
          <a:srcRect l="13098" t="3018" r="12755" b="9477"/>
          <a:stretch/>
        </p:blipFill>
        <p:spPr bwMode="auto">
          <a:xfrm>
            <a:off x="206601" y="1628654"/>
            <a:ext cx="4366193" cy="35946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376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a:t>
            </a:r>
            <a:r>
              <a:rPr lang="es-419" sz="1000" b="1" dirty="0">
                <a:latin typeface="Calibri" panose="020F0502020204030204" pitchFamily="34" charset="0"/>
                <a:cs typeface="Calibri" panose="020F0502020204030204" pitchFamily="34" charset="0"/>
              </a:rPr>
              <a:t>5. Pruebas y análisis de resultados</a:t>
            </a:r>
            <a:r>
              <a:rPr lang="es-419" sz="1000" dirty="0">
                <a:solidFill>
                  <a:schemeClr val="bg2">
                    <a:lumMod val="50000"/>
                  </a:schemeClr>
                </a:solidFill>
                <a:latin typeface="Calibri" panose="020F0502020204030204" pitchFamily="34" charset="0"/>
                <a:cs typeface="Calibri" panose="020F0502020204030204" pitchFamily="34" charset="0"/>
              </a:rPr>
              <a:t>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C" sz="3200" b="1" dirty="0"/>
              <a:t>ANÁLISIS DE RESULTADOS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84FD6F2C-C47A-4F43-83B5-9204CA65798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10" name="CuadroTexto 9">
            <a:extLst>
              <a:ext uri="{FF2B5EF4-FFF2-40B4-BE49-F238E27FC236}">
                <a16:creationId xmlns:a16="http://schemas.microsoft.com/office/drawing/2014/main" id="{97E9152D-C645-4419-9A1D-40BC74C164CB}"/>
              </a:ext>
            </a:extLst>
          </p:cNvPr>
          <p:cNvSpPr txBox="1"/>
          <p:nvPr/>
        </p:nvSpPr>
        <p:spPr>
          <a:xfrm>
            <a:off x="117472" y="936158"/>
            <a:ext cx="4205146" cy="461665"/>
          </a:xfrm>
          <a:prstGeom prst="rect">
            <a:avLst/>
          </a:prstGeom>
          <a:noFill/>
        </p:spPr>
        <p:txBody>
          <a:bodyPr wrap="square" rtlCol="0">
            <a:spAutoFit/>
          </a:bodyPr>
          <a:lstStyle/>
          <a:p>
            <a:r>
              <a:rPr lang="es-ES" sz="2400" i="1" dirty="0">
                <a:solidFill>
                  <a:sysClr val="windowText" lastClr="000000"/>
                </a:solidFill>
                <a:latin typeface="Arial" panose="020B0604020202020204" pitchFamily="34" charset="0"/>
                <a:cs typeface="Arial" panose="020B0604020202020204" pitchFamily="34" charset="0"/>
              </a:rPr>
              <a:t>Pregunta 3</a:t>
            </a:r>
            <a:endParaRPr lang="es-EC" sz="2400" i="1" dirty="0">
              <a:solidFill>
                <a:sysClr val="windowText" lastClr="00000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A46E089-022E-4CC3-BA3B-36588359CB5D}"/>
              </a:ext>
            </a:extLst>
          </p:cNvPr>
          <p:cNvPicPr/>
          <p:nvPr/>
        </p:nvPicPr>
        <p:blipFill rotWithShape="1">
          <a:blip r:embed="rId3">
            <a:extLst>
              <a:ext uri="{28A0092B-C50C-407E-A947-70E740481C1C}">
                <a14:useLocalDpi xmlns:a14="http://schemas.microsoft.com/office/drawing/2010/main" val="0"/>
              </a:ext>
            </a:extLst>
          </a:blip>
          <a:srcRect l="9014" t="3183" r="10866" b="10904"/>
          <a:stretch/>
        </p:blipFill>
        <p:spPr bwMode="auto">
          <a:xfrm>
            <a:off x="4749942" y="1655035"/>
            <a:ext cx="4205146" cy="3547929"/>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E5AC1B07-5B63-4E9A-AA82-E9F913E5719A}"/>
              </a:ext>
            </a:extLst>
          </p:cNvPr>
          <p:cNvPicPr/>
          <p:nvPr/>
        </p:nvPicPr>
        <p:blipFill rotWithShape="1">
          <a:blip r:embed="rId4">
            <a:extLst>
              <a:ext uri="{28A0092B-C50C-407E-A947-70E740481C1C}">
                <a14:useLocalDpi xmlns:a14="http://schemas.microsoft.com/office/drawing/2010/main" val="0"/>
              </a:ext>
            </a:extLst>
          </a:blip>
          <a:srcRect l="10383" t="3195" r="9614" b="9585"/>
          <a:stretch/>
        </p:blipFill>
        <p:spPr bwMode="auto">
          <a:xfrm>
            <a:off x="129554" y="1655034"/>
            <a:ext cx="4405441" cy="35479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9150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a:t>
            </a:r>
            <a:r>
              <a:rPr lang="es-419" sz="1000" b="1" dirty="0">
                <a:latin typeface="Calibri" panose="020F0502020204030204" pitchFamily="34" charset="0"/>
                <a:cs typeface="Calibri" panose="020F0502020204030204" pitchFamily="34" charset="0"/>
              </a:rPr>
              <a:t>5. Pruebas y análisis de resultados</a:t>
            </a:r>
            <a:r>
              <a:rPr lang="es-419" sz="1000" dirty="0">
                <a:solidFill>
                  <a:schemeClr val="bg2">
                    <a:lumMod val="50000"/>
                  </a:schemeClr>
                </a:solidFill>
                <a:latin typeface="Calibri" panose="020F0502020204030204" pitchFamily="34" charset="0"/>
                <a:cs typeface="Calibri" panose="020F0502020204030204" pitchFamily="34" charset="0"/>
              </a:rPr>
              <a:t>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C" sz="3200" b="1" dirty="0"/>
              <a:t>ANÁLISIS DE RESULTADOS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84FD6F2C-C47A-4F43-83B5-9204CA65798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10" name="CuadroTexto 9">
            <a:extLst>
              <a:ext uri="{FF2B5EF4-FFF2-40B4-BE49-F238E27FC236}">
                <a16:creationId xmlns:a16="http://schemas.microsoft.com/office/drawing/2014/main" id="{97E9152D-C645-4419-9A1D-40BC74C164CB}"/>
              </a:ext>
            </a:extLst>
          </p:cNvPr>
          <p:cNvSpPr txBox="1"/>
          <p:nvPr/>
        </p:nvSpPr>
        <p:spPr>
          <a:xfrm>
            <a:off x="117472" y="936158"/>
            <a:ext cx="4205146" cy="461665"/>
          </a:xfrm>
          <a:prstGeom prst="rect">
            <a:avLst/>
          </a:prstGeom>
          <a:noFill/>
        </p:spPr>
        <p:txBody>
          <a:bodyPr wrap="square" rtlCol="0">
            <a:spAutoFit/>
          </a:bodyPr>
          <a:lstStyle/>
          <a:p>
            <a:r>
              <a:rPr lang="es-ES" sz="2400" i="1" dirty="0">
                <a:solidFill>
                  <a:sysClr val="windowText" lastClr="000000"/>
                </a:solidFill>
                <a:latin typeface="Arial" panose="020B0604020202020204" pitchFamily="34" charset="0"/>
                <a:cs typeface="Arial" panose="020B0604020202020204" pitchFamily="34" charset="0"/>
              </a:rPr>
              <a:t>Pregunta 4</a:t>
            </a:r>
            <a:endParaRPr lang="es-EC" sz="2400" i="1" dirty="0">
              <a:solidFill>
                <a:sysClr val="windowText" lastClr="000000"/>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B8C52027-7618-477A-A31D-2C753403BDF7}"/>
              </a:ext>
            </a:extLst>
          </p:cNvPr>
          <p:cNvPicPr/>
          <p:nvPr/>
        </p:nvPicPr>
        <p:blipFill rotWithShape="1">
          <a:blip r:embed="rId3">
            <a:extLst>
              <a:ext uri="{28A0092B-C50C-407E-A947-70E740481C1C}">
                <a14:useLocalDpi xmlns:a14="http://schemas.microsoft.com/office/drawing/2010/main" val="0"/>
              </a:ext>
            </a:extLst>
          </a:blip>
          <a:srcRect l="10300" t="3514" r="10725" b="10223"/>
          <a:stretch/>
        </p:blipFill>
        <p:spPr bwMode="auto">
          <a:xfrm>
            <a:off x="797099" y="1419892"/>
            <a:ext cx="5482936" cy="45975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720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a:t>
            </a:r>
            <a:r>
              <a:rPr lang="es-419" sz="1000" b="1" dirty="0">
                <a:latin typeface="Calibri" panose="020F0502020204030204" pitchFamily="34" charset="0"/>
                <a:cs typeface="Calibri" panose="020F0502020204030204" pitchFamily="34" charset="0"/>
              </a:rPr>
              <a:t>5. Pruebas y análisis de resultados</a:t>
            </a:r>
            <a:r>
              <a:rPr lang="es-419" sz="1000" dirty="0">
                <a:solidFill>
                  <a:schemeClr val="bg2">
                    <a:lumMod val="50000"/>
                  </a:schemeClr>
                </a:solidFill>
                <a:latin typeface="Calibri" panose="020F0502020204030204" pitchFamily="34" charset="0"/>
                <a:cs typeface="Calibri" panose="020F0502020204030204" pitchFamily="34" charset="0"/>
              </a:rPr>
              <a:t>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C" sz="3200" b="1" dirty="0"/>
              <a:t>ANÁLISIS DE RESULTADOS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84FD6F2C-C47A-4F43-83B5-9204CA65798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10" name="CuadroTexto 9">
            <a:extLst>
              <a:ext uri="{FF2B5EF4-FFF2-40B4-BE49-F238E27FC236}">
                <a16:creationId xmlns:a16="http://schemas.microsoft.com/office/drawing/2014/main" id="{97E9152D-C645-4419-9A1D-40BC74C164CB}"/>
              </a:ext>
            </a:extLst>
          </p:cNvPr>
          <p:cNvSpPr txBox="1"/>
          <p:nvPr/>
        </p:nvSpPr>
        <p:spPr>
          <a:xfrm>
            <a:off x="117472" y="936158"/>
            <a:ext cx="4205146" cy="461665"/>
          </a:xfrm>
          <a:prstGeom prst="rect">
            <a:avLst/>
          </a:prstGeom>
          <a:noFill/>
        </p:spPr>
        <p:txBody>
          <a:bodyPr wrap="square" rtlCol="0">
            <a:spAutoFit/>
          </a:bodyPr>
          <a:lstStyle/>
          <a:p>
            <a:r>
              <a:rPr lang="es-ES" sz="2400" i="1" dirty="0">
                <a:solidFill>
                  <a:sysClr val="windowText" lastClr="000000"/>
                </a:solidFill>
                <a:latin typeface="Arial" panose="020B0604020202020204" pitchFamily="34" charset="0"/>
                <a:cs typeface="Arial" panose="020B0604020202020204" pitchFamily="34" charset="0"/>
              </a:rPr>
              <a:t>Pregunta 5</a:t>
            </a:r>
            <a:endParaRPr lang="es-EC" sz="2400" i="1" dirty="0">
              <a:solidFill>
                <a:sysClr val="windowText" lastClr="000000"/>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339A4AE0-5AB8-49F7-8D1D-D9A03E915727}"/>
              </a:ext>
            </a:extLst>
          </p:cNvPr>
          <p:cNvPicPr/>
          <p:nvPr/>
        </p:nvPicPr>
        <p:blipFill rotWithShape="1">
          <a:blip r:embed="rId3">
            <a:extLst>
              <a:ext uri="{28A0092B-C50C-407E-A947-70E740481C1C}">
                <a14:useLocalDpi xmlns:a14="http://schemas.microsoft.com/office/drawing/2010/main" val="0"/>
              </a:ext>
            </a:extLst>
          </a:blip>
          <a:srcRect l="7523" t="3529" r="7081" b="10026"/>
          <a:stretch/>
        </p:blipFill>
        <p:spPr bwMode="auto">
          <a:xfrm>
            <a:off x="251993" y="1406311"/>
            <a:ext cx="8641602" cy="43872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505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5. Pruebas y análisis de resultados    </a:t>
            </a:r>
            <a:r>
              <a:rPr lang="es-419" sz="1000" b="1" dirty="0">
                <a:latin typeface="Calibri" panose="020F0502020204030204" pitchFamily="34" charset="0"/>
                <a:cs typeface="Calibri" panose="020F0502020204030204" pitchFamily="34" charset="0"/>
              </a:rPr>
              <a:t>6. Conclusiones y recomendaciones	</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S"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ONCLUSIONES</a:t>
            </a:r>
          </a:p>
        </p:txBody>
      </p:sp>
      <p:pic>
        <p:nvPicPr>
          <p:cNvPr id="5" name="4 Imagen">
            <a:extLst>
              <a:ext uri="{FF2B5EF4-FFF2-40B4-BE49-F238E27FC236}">
                <a16:creationId xmlns:a16="http://schemas.microsoft.com/office/drawing/2014/main" id="{BE5BD47B-C0DD-4A12-9E16-916622E17F5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2" name="Marcador de contenido 1">
            <a:extLst>
              <a:ext uri="{FF2B5EF4-FFF2-40B4-BE49-F238E27FC236}">
                <a16:creationId xmlns:a16="http://schemas.microsoft.com/office/drawing/2014/main" id="{DBB26C07-D253-44DB-ACA1-CC4849FF2493}"/>
              </a:ext>
            </a:extLst>
          </p:cNvPr>
          <p:cNvSpPr>
            <a:spLocks noGrp="1"/>
          </p:cNvSpPr>
          <p:nvPr>
            <p:ph idx="1"/>
          </p:nvPr>
        </p:nvSpPr>
        <p:spPr>
          <a:xfrm>
            <a:off x="457280" y="846162"/>
            <a:ext cx="8231029" cy="5280004"/>
          </a:xfrm>
        </p:spPr>
        <p:txBody>
          <a:bodyPr/>
          <a:lstStyle/>
          <a:p>
            <a:pPr marL="400050"/>
            <a:r>
              <a:rPr lang="es-EC" sz="2000" dirty="0">
                <a:solidFill>
                  <a:schemeClr val="tx1"/>
                </a:solidFill>
              </a:rPr>
              <a:t>Se implementó un sistema para el entrenamiento virtual en el cual se pueden desarrollar las competencias profesionales en ingenieros en proceso de formación por medio del aprendizaje de robótica industrial basado en software comercial y académico como son KUKA Sim Pro, RobotStudio y MATLAB.</a:t>
            </a:r>
          </a:p>
          <a:p>
            <a:pPr marL="400050"/>
            <a:r>
              <a:rPr lang="es-EC" sz="2000" dirty="0">
                <a:solidFill>
                  <a:schemeClr val="tx1"/>
                </a:solidFill>
              </a:rPr>
              <a:t>Se desarrolló un total de dieciséis guías de prácticas de laboratorio virtual, correspondientes a tres prácticas en el software MATLAB, seis prácticas para el entorno de simulación RobotStudio y siete prácticas para el entorno de simulación KUKA Sim Pro, en este último software mencionado se implementaron las guías compatibles para la versión 3.1.2 y 4.0.</a:t>
            </a:r>
          </a:p>
          <a:p>
            <a:pPr marL="400050"/>
            <a:r>
              <a:rPr lang="es-EC" sz="2000" dirty="0">
                <a:solidFill>
                  <a:schemeClr val="tx1"/>
                </a:solidFill>
              </a:rPr>
              <a:t>En las guías de prácticas desarrolladas para el software académico MATLAB se implementaron herramientas para el aprendizaje de modelado y control cinemático de robots industriales.</a:t>
            </a:r>
          </a:p>
        </p:txBody>
      </p:sp>
    </p:spTree>
    <p:extLst>
      <p:ext uri="{BB962C8B-B14F-4D97-AF65-F5344CB8AC3E}">
        <p14:creationId xmlns:p14="http://schemas.microsoft.com/office/powerpoint/2010/main" val="242040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5. Pruebas y análisis de resultados    </a:t>
            </a:r>
            <a:r>
              <a:rPr lang="es-419" sz="1000" b="1" dirty="0">
                <a:latin typeface="Calibri" panose="020F0502020204030204" pitchFamily="34" charset="0"/>
                <a:cs typeface="Calibri" panose="020F0502020204030204" pitchFamily="34" charset="0"/>
              </a:rPr>
              <a:t>6. Conclusiones y recomendaciones	</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S"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ONCLUSIONES</a:t>
            </a:r>
          </a:p>
        </p:txBody>
      </p:sp>
      <p:pic>
        <p:nvPicPr>
          <p:cNvPr id="5" name="4 Imagen">
            <a:extLst>
              <a:ext uri="{FF2B5EF4-FFF2-40B4-BE49-F238E27FC236}">
                <a16:creationId xmlns:a16="http://schemas.microsoft.com/office/drawing/2014/main" id="{BE5BD47B-C0DD-4A12-9E16-916622E17F5A}"/>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2" name="Marcador de contenido 1">
            <a:extLst>
              <a:ext uri="{FF2B5EF4-FFF2-40B4-BE49-F238E27FC236}">
                <a16:creationId xmlns:a16="http://schemas.microsoft.com/office/drawing/2014/main" id="{DBB26C07-D253-44DB-ACA1-CC4849FF2493}"/>
              </a:ext>
            </a:extLst>
          </p:cNvPr>
          <p:cNvSpPr>
            <a:spLocks noGrp="1"/>
          </p:cNvSpPr>
          <p:nvPr>
            <p:ph idx="1"/>
          </p:nvPr>
        </p:nvSpPr>
        <p:spPr>
          <a:xfrm>
            <a:off x="457280" y="846162"/>
            <a:ext cx="8231029" cy="5280004"/>
          </a:xfrm>
        </p:spPr>
        <p:txBody>
          <a:bodyPr/>
          <a:lstStyle/>
          <a:p>
            <a:pPr marL="400050"/>
            <a:r>
              <a:rPr lang="es-EC" sz="2000" dirty="0">
                <a:solidFill>
                  <a:schemeClr val="tx1"/>
                </a:solidFill>
              </a:rPr>
              <a:t>Se emplearon conceptos que contribuyen con el aprendizaje de programación e integración de robots industriales en celdas de procesos de manufactura en las guías de prácticas desarrolladas para los entornos de simulación de software comercial desarrollados por los fabricantes KUKA y ABB.</a:t>
            </a:r>
          </a:p>
          <a:p>
            <a:pPr marL="400050"/>
            <a:r>
              <a:rPr lang="es-EC" sz="2000" dirty="0">
                <a:solidFill>
                  <a:schemeClr val="tx1"/>
                </a:solidFill>
              </a:rPr>
              <a:t>Se realizó evaluaciones que permitan verificar el aprendizaje en cada una de las guías de práctica de laboratorio mediante la aplicación de cuestionarios y tareas de desempeño para brindar al docente de la asignatura un material de apoyo al momento de obtener la calificación.</a:t>
            </a:r>
          </a:p>
          <a:p>
            <a:pPr marL="400050"/>
            <a:r>
              <a:rPr lang="es-EC" sz="2000" dirty="0">
                <a:solidFill>
                  <a:schemeClr val="tx1"/>
                </a:solidFill>
              </a:rPr>
              <a:t> Se analizó los resultados de la encuesta realizada a los estudiantes de la asignatura Robótica Industrial de la carrera de Ingeniería en Electrónica, Automatización y Control, concluyendo que el desarrollo de las prácticas incrementa su interés en la asignatura y representa una experiencia satisfactoria durante su formación profesional y académica.</a:t>
            </a:r>
          </a:p>
        </p:txBody>
      </p:sp>
    </p:spTree>
    <p:extLst>
      <p:ext uri="{BB962C8B-B14F-4D97-AF65-F5344CB8AC3E}">
        <p14:creationId xmlns:p14="http://schemas.microsoft.com/office/powerpoint/2010/main" val="2004244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5. Pruebas y análisis de resultados    </a:t>
            </a:r>
            <a:r>
              <a:rPr lang="es-419" sz="1000" b="1" dirty="0">
                <a:latin typeface="Calibri" panose="020F0502020204030204" pitchFamily="34" charset="0"/>
                <a:cs typeface="Calibri" panose="020F0502020204030204" pitchFamily="34" charset="0"/>
              </a:rPr>
              <a:t>6. Conclusiones y recomendaciones	</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S"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a:t>
            </a: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IONES</a:t>
            </a:r>
          </a:p>
        </p:txBody>
      </p:sp>
      <p:pic>
        <p:nvPicPr>
          <p:cNvPr id="5" name="4 Imagen">
            <a:extLst>
              <a:ext uri="{FF2B5EF4-FFF2-40B4-BE49-F238E27FC236}">
                <a16:creationId xmlns:a16="http://schemas.microsoft.com/office/drawing/2014/main" id="{7BCF24DC-D8C8-4EED-92A7-64EF4F60472E}"/>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8" name="Marcador de contenido 1">
            <a:extLst>
              <a:ext uri="{FF2B5EF4-FFF2-40B4-BE49-F238E27FC236}">
                <a16:creationId xmlns:a16="http://schemas.microsoft.com/office/drawing/2014/main" id="{FF695145-3FE7-480A-B35A-451EA5028140}"/>
              </a:ext>
            </a:extLst>
          </p:cNvPr>
          <p:cNvSpPr>
            <a:spLocks noGrp="1"/>
          </p:cNvSpPr>
          <p:nvPr>
            <p:ph idx="1"/>
          </p:nvPr>
        </p:nvSpPr>
        <p:spPr>
          <a:xfrm>
            <a:off x="457280" y="846162"/>
            <a:ext cx="8231029" cy="5280004"/>
          </a:xfrm>
        </p:spPr>
        <p:txBody>
          <a:bodyPr/>
          <a:lstStyle/>
          <a:p>
            <a:pPr marL="400050"/>
            <a:r>
              <a:rPr lang="es-EC" sz="2000" dirty="0">
                <a:solidFill>
                  <a:schemeClr val="tx1"/>
                </a:solidFill>
              </a:rPr>
              <a:t>Se recomienda que las guías de prácticas se realicen de forma individual por parte de los estudiantes puesto que de esta manera se pueden desarrollar las capacidades y habilidades profesionales que le permitan comprender los conceptos de robótica industrial y la integración de los mismos en procesos de manufactura industrial.</a:t>
            </a:r>
          </a:p>
          <a:p>
            <a:pPr marL="400050"/>
            <a:r>
              <a:rPr lang="es-EC" sz="2000" dirty="0">
                <a:solidFill>
                  <a:schemeClr val="tx1"/>
                </a:solidFill>
              </a:rPr>
              <a:t>Es recomendable brindar espacios para el intercambio de ideas e inquietudes por parte de los estudiantes al finalizar las prácticas de un determinado software para enriquecer y afianzar el aprendizaje obtenido durante el desarrollo de las prácticas.</a:t>
            </a:r>
          </a:p>
          <a:p>
            <a:pPr marL="400050"/>
            <a:r>
              <a:rPr lang="es-EC" sz="2000" dirty="0">
                <a:solidFill>
                  <a:schemeClr val="tx1"/>
                </a:solidFill>
              </a:rPr>
              <a:t>Se recomienda al estudiante considerar los requisitos de software y hardware para que los programas requeridos durante el desarrollo de las prácticas puedan funcionar de forma óptima y así evitar cierres inesperados o pérdidas de información.</a:t>
            </a:r>
          </a:p>
        </p:txBody>
      </p:sp>
    </p:spTree>
    <p:extLst>
      <p:ext uri="{BB962C8B-B14F-4D97-AF65-F5344CB8AC3E}">
        <p14:creationId xmlns:p14="http://schemas.microsoft.com/office/powerpoint/2010/main" val="3890811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4. Desarrollo del proyecto    5. Pruebas y análisis de resultados    </a:t>
            </a:r>
            <a:r>
              <a:rPr lang="es-419" sz="1000" b="1" dirty="0">
                <a:latin typeface="Calibri" panose="020F0502020204030204" pitchFamily="34" charset="0"/>
                <a:cs typeface="Calibri" panose="020F0502020204030204" pitchFamily="34" charset="0"/>
              </a:rPr>
              <a:t>6. Conclusiones y recomendaciones	</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584775"/>
          </a:xfrm>
          <a:prstGeom prst="rect">
            <a:avLst/>
          </a:prstGeom>
          <a:noFill/>
        </p:spPr>
        <p:txBody>
          <a:bodyPr wrap="square" rtlCol="0">
            <a:spAutoFit/>
          </a:bodyPr>
          <a:lstStyle/>
          <a:p>
            <a:r>
              <a:rPr lang="es-ES"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a:t>
            </a: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IONES</a:t>
            </a:r>
          </a:p>
        </p:txBody>
      </p:sp>
      <p:pic>
        <p:nvPicPr>
          <p:cNvPr id="5" name="4 Imagen">
            <a:extLst>
              <a:ext uri="{FF2B5EF4-FFF2-40B4-BE49-F238E27FC236}">
                <a16:creationId xmlns:a16="http://schemas.microsoft.com/office/drawing/2014/main" id="{7BCF24DC-D8C8-4EED-92A7-64EF4F60472E}"/>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8" name="Marcador de contenido 1">
            <a:extLst>
              <a:ext uri="{FF2B5EF4-FFF2-40B4-BE49-F238E27FC236}">
                <a16:creationId xmlns:a16="http://schemas.microsoft.com/office/drawing/2014/main" id="{FF695145-3FE7-480A-B35A-451EA5028140}"/>
              </a:ext>
            </a:extLst>
          </p:cNvPr>
          <p:cNvSpPr>
            <a:spLocks noGrp="1"/>
          </p:cNvSpPr>
          <p:nvPr>
            <p:ph idx="1"/>
          </p:nvPr>
        </p:nvSpPr>
        <p:spPr>
          <a:xfrm>
            <a:off x="457280" y="668738"/>
            <a:ext cx="8231029" cy="5280004"/>
          </a:xfrm>
        </p:spPr>
        <p:txBody>
          <a:bodyPr/>
          <a:lstStyle/>
          <a:p>
            <a:pPr marL="400050"/>
            <a:r>
              <a:rPr lang="es-EC" sz="2000" dirty="0">
                <a:solidFill>
                  <a:schemeClr val="tx1"/>
                </a:solidFill>
              </a:rPr>
              <a:t>Debido a que el proyecto se ha desarrollado en un entorno de software y en vista de los avances tecnológicos que se presentan de forma permanente, se recomienda tener en consideración las versiones de los programas para evitar confusiones y problemas al momento de ejecutar las prácticas debido a incompatibilidades o características que hayan variado de una versión a otra.</a:t>
            </a:r>
          </a:p>
          <a:p>
            <a:pPr marL="400050"/>
            <a:endParaRPr lang="es-EC" sz="2000" dirty="0">
              <a:solidFill>
                <a:schemeClr val="tx1"/>
              </a:solidFill>
            </a:endParaRPr>
          </a:p>
          <a:p>
            <a:pPr marL="400050"/>
            <a:endParaRPr lang="es-EC" sz="2000" dirty="0">
              <a:solidFill>
                <a:schemeClr val="tx1"/>
              </a:solidFill>
            </a:endParaRPr>
          </a:p>
          <a:p>
            <a:pPr marL="400050"/>
            <a:r>
              <a:rPr lang="es-EC" sz="2000" dirty="0">
                <a:solidFill>
                  <a:schemeClr val="tx1"/>
                </a:solidFill>
              </a:rPr>
              <a:t>Perfeccionamiento de los aplicativos en el entorno de MATLAB, así como la creación de nuevos programas que permitan el estudio y aprendizaje del modelamiento Dinámico de manipuladores industriales para contribuir con la misión institucional en la formación académica y profesional de excelencia.</a:t>
            </a:r>
          </a:p>
          <a:p>
            <a:pPr marL="400050"/>
            <a:r>
              <a:rPr lang="es-EC" sz="2000" dirty="0">
                <a:solidFill>
                  <a:schemeClr val="tx1"/>
                </a:solidFill>
              </a:rPr>
              <a:t>Realización de adecuaciones a las guías para futuros proyectos que sean compatibles con las versiones nuevas que le permitan al estudiante investigar y conocer más acerca de la robótica industrial y su aplicación en el mundo real.</a:t>
            </a:r>
          </a:p>
          <a:p>
            <a:pPr marL="400050"/>
            <a:endParaRPr lang="es-EC" sz="2000" dirty="0">
              <a:solidFill>
                <a:schemeClr val="tx1"/>
              </a:solidFill>
            </a:endParaRPr>
          </a:p>
          <a:p>
            <a:pPr marL="400050"/>
            <a:endParaRPr lang="es-EC" sz="2000" dirty="0">
              <a:solidFill>
                <a:schemeClr val="tx1"/>
              </a:solidFill>
            </a:endParaRPr>
          </a:p>
        </p:txBody>
      </p:sp>
      <p:sp>
        <p:nvSpPr>
          <p:cNvPr id="6" name="CuadroTexto 5">
            <a:extLst>
              <a:ext uri="{FF2B5EF4-FFF2-40B4-BE49-F238E27FC236}">
                <a16:creationId xmlns:a16="http://schemas.microsoft.com/office/drawing/2014/main" id="{5E58062F-03E1-4471-BE13-76994188F534}"/>
              </a:ext>
            </a:extLst>
          </p:cNvPr>
          <p:cNvSpPr txBox="1"/>
          <p:nvPr/>
        </p:nvSpPr>
        <p:spPr>
          <a:xfrm>
            <a:off x="117472" y="2602844"/>
            <a:ext cx="6860538" cy="584775"/>
          </a:xfrm>
          <a:prstGeom prst="rect">
            <a:avLst/>
          </a:prstGeom>
          <a:noFill/>
        </p:spPr>
        <p:txBody>
          <a:bodyPr wrap="square" rtlCol="0">
            <a:spAutoFit/>
          </a:bodyPr>
          <a:lstStyle/>
          <a:p>
            <a:r>
              <a:rPr lang="es-ES"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TRABAJOS FUTUROS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01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E7862E50-869E-4B36-ACFB-80A0421DE37C}"/>
              </a:ext>
            </a:extLst>
          </p:cNvPr>
          <p:cNvSpPr txBox="1"/>
          <p:nvPr/>
        </p:nvSpPr>
        <p:spPr>
          <a:xfrm>
            <a:off x="192468" y="2459504"/>
            <a:ext cx="8760651" cy="1938992"/>
          </a:xfrm>
          <a:prstGeom prst="rect">
            <a:avLst/>
          </a:prstGeom>
          <a:noFill/>
        </p:spPr>
        <p:txBody>
          <a:bodyPr wrap="square" rtlCol="0">
            <a:spAutoFit/>
          </a:bodyPr>
          <a:lstStyle/>
          <a:p>
            <a:pPr algn="ctr"/>
            <a:r>
              <a:rPr lang="es-ES" sz="60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MUCHAS GRACIAS POR SU ATENCIÓN</a:t>
            </a:r>
            <a:endParaRPr lang="es-EC" sz="60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7BCF24DC-D8C8-4EED-92A7-64EF4F60472E}"/>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Tree>
    <p:extLst>
      <p:ext uri="{BB962C8B-B14F-4D97-AF65-F5344CB8AC3E}">
        <p14:creationId xmlns:p14="http://schemas.microsoft.com/office/powerpoint/2010/main" val="61006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827AA28-C46E-4EAF-ABA4-DD8F4E8F13B6}"/>
              </a:ext>
            </a:extLst>
          </p:cNvPr>
          <p:cNvSpPr txBox="1"/>
          <p:nvPr/>
        </p:nvSpPr>
        <p:spPr>
          <a:xfrm>
            <a:off x="108298" y="120551"/>
            <a:ext cx="3600400" cy="584775"/>
          </a:xfrm>
          <a:prstGeom prst="rect">
            <a:avLst/>
          </a:prstGeom>
          <a:noFill/>
        </p:spPr>
        <p:txBody>
          <a:bodyPr wrap="square" rtlCol="0">
            <a:spAutoFit/>
          </a:bodyPr>
          <a:lstStyle/>
          <a:p>
            <a:pPr algn="ct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sp>
        <p:nvSpPr>
          <p:cNvPr id="5" name="Rectángulo 4">
            <a:extLst>
              <a:ext uri="{FF2B5EF4-FFF2-40B4-BE49-F238E27FC236}">
                <a16:creationId xmlns:a16="http://schemas.microsoft.com/office/drawing/2014/main" id="{1D8F595A-D728-4929-B4A9-370F1D409F72}"/>
              </a:ext>
            </a:extLst>
          </p:cNvPr>
          <p:cNvSpPr/>
          <p:nvPr/>
        </p:nvSpPr>
        <p:spPr>
          <a:xfrm>
            <a:off x="4386900" y="638183"/>
            <a:ext cx="4586672" cy="5262979"/>
          </a:xfrm>
          <a:prstGeom prst="rect">
            <a:avLst/>
          </a:prstGeom>
        </p:spPr>
        <p:txBody>
          <a:bodyPr wrap="square">
            <a:spAutoFit/>
          </a:bodyPr>
          <a:lstStyle/>
          <a:p>
            <a:pPr algn="just"/>
            <a:r>
              <a:rPr lang="es-EC" sz="2400" dirty="0">
                <a:ea typeface="Calibri" panose="020F0502020204030204" pitchFamily="34" charset="0"/>
              </a:rPr>
              <a:t>Con el desarrollo de nuevas tecnologías se requiere que el estudiante adquiera tanto conocimiento teórico como su aplicación práctica en el uso de robots dentro de celdas de ámbito industrial.</a:t>
            </a:r>
          </a:p>
          <a:p>
            <a:pPr algn="just"/>
            <a:r>
              <a:rPr lang="es-EC" sz="2400" dirty="0">
                <a:ea typeface="Calibri" panose="020F0502020204030204" pitchFamily="34" charset="0"/>
              </a:rPr>
              <a:t>Por medio de la simulación se pueden detectar y corregir errores sin necesidad de tener el robot físico, permitiendo un aprendizaje de forma sencilla y evitando daños a la persona o a los equipos.</a:t>
            </a:r>
          </a:p>
        </p:txBody>
      </p:sp>
      <p:pic>
        <p:nvPicPr>
          <p:cNvPr id="3" name="Imagen 2">
            <a:extLst>
              <a:ext uri="{FF2B5EF4-FFF2-40B4-BE49-F238E27FC236}">
                <a16:creationId xmlns:a16="http://schemas.microsoft.com/office/drawing/2014/main" id="{C625E4FC-E925-431F-8C3B-C3767368CBFE}"/>
              </a:ext>
            </a:extLst>
          </p:cNvPr>
          <p:cNvPicPr>
            <a:picLocks noChangeAspect="1"/>
          </p:cNvPicPr>
          <p:nvPr/>
        </p:nvPicPr>
        <p:blipFill rotWithShape="1">
          <a:blip r:embed="rId2"/>
          <a:srcRect r="33168" b="9609"/>
          <a:stretch/>
        </p:blipFill>
        <p:spPr>
          <a:xfrm>
            <a:off x="108298" y="988199"/>
            <a:ext cx="2311602" cy="2281474"/>
          </a:xfrm>
          <a:prstGeom prst="rect">
            <a:avLst/>
          </a:prstGeom>
        </p:spPr>
      </p:pic>
      <p:sp>
        <p:nvSpPr>
          <p:cNvPr id="6" name="TextBox 2">
            <a:extLst>
              <a:ext uri="{FF2B5EF4-FFF2-40B4-BE49-F238E27FC236}">
                <a16:creationId xmlns:a16="http://schemas.microsoft.com/office/drawing/2014/main" id="{767125C5-3289-4081-A7CD-EDCD259C14EB}"/>
              </a:ext>
            </a:extLst>
          </p:cNvPr>
          <p:cNvSpPr txBox="1"/>
          <p:nvPr/>
        </p:nvSpPr>
        <p:spPr>
          <a:xfrm>
            <a:off x="117472" y="6550377"/>
            <a:ext cx="10518689" cy="246221"/>
          </a:xfrm>
          <a:prstGeom prst="rect">
            <a:avLst/>
          </a:prstGeom>
          <a:noFill/>
        </p:spPr>
        <p:txBody>
          <a:bodyPr wrap="square" rtlCol="0">
            <a:spAutoFit/>
          </a:bodyPr>
          <a:lstStyle/>
          <a:p>
            <a:r>
              <a:rPr lang="es-419" sz="1000" b="1" dirty="0">
                <a:latin typeface="Calibri" panose="020F0502020204030204" pitchFamily="34" charset="0"/>
                <a:cs typeface="Calibri" panose="020F0502020204030204" pitchFamily="34" charset="0"/>
              </a:rPr>
              <a:t>1. Introducción      </a:t>
            </a:r>
            <a:r>
              <a:rPr lang="es-419" sz="1000" dirty="0">
                <a:solidFill>
                  <a:schemeClr val="bg2">
                    <a:lumMod val="50000"/>
                  </a:schemeClr>
                </a:solidFill>
                <a:latin typeface="Calibri" panose="020F0502020204030204" pitchFamily="34" charset="0"/>
                <a:cs typeface="Calibri" panose="020F0502020204030204" pitchFamily="34" charset="0"/>
              </a:rPr>
              <a:t>2. Justificación e importancia   </a:t>
            </a:r>
            <a:r>
              <a:rPr lang="es-419" sz="1000" b="1" dirty="0">
                <a:latin typeface="Calibri" panose="020F0502020204030204" pitchFamily="34" charset="0"/>
                <a:cs typeface="Calibri" panose="020F0502020204030204" pitchFamily="34" charset="0"/>
              </a:rPr>
              <a:t> </a:t>
            </a:r>
            <a:r>
              <a:rPr lang="es-419" sz="1000" dirty="0">
                <a:solidFill>
                  <a:schemeClr val="bg2">
                    <a:lumMod val="50000"/>
                  </a:schemeClr>
                </a:solidFill>
                <a:latin typeface="Calibri" panose="020F0502020204030204" pitchFamily="34" charset="0"/>
                <a:cs typeface="Calibri" panose="020F0502020204030204" pitchFamily="34" charset="0"/>
              </a:rPr>
              <a:t>3. Objetivos    4. Desarrollo del proyecto    5. Pruebas y análisis de resultados    6. Conclusiones y recomendaciones</a:t>
            </a:r>
            <a:r>
              <a:rPr lang="es-419" sz="1000" dirty="0">
                <a:solidFill>
                  <a:schemeClr val="bg2">
                    <a:lumMod val="50000"/>
                  </a:schemeClr>
                </a:solidFill>
              </a:rPr>
              <a:t>	    </a:t>
            </a:r>
          </a:p>
        </p:txBody>
      </p:sp>
      <p:pic>
        <p:nvPicPr>
          <p:cNvPr id="2050" name="Picture 2" descr="RobotStudio | ABB">
            <a:extLst>
              <a:ext uri="{FF2B5EF4-FFF2-40B4-BE49-F238E27FC236}">
                <a16:creationId xmlns:a16="http://schemas.microsoft.com/office/drawing/2014/main" id="{29D3FE28-F54B-4A96-858C-3DD8E669C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62" y="4267297"/>
            <a:ext cx="3451514" cy="172575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A18465CA-BE71-4F3C-997B-3BFB7958F35A}"/>
              </a:ext>
            </a:extLst>
          </p:cNvPr>
          <p:cNvPicPr/>
          <p:nvPr/>
        </p:nvPicPr>
        <p:blipFill rotWithShape="1">
          <a:blip r:embed="rId4" cstate="print">
            <a:extLst>
              <a:ext uri="{28A0092B-C50C-407E-A947-70E740481C1C}">
                <a14:useLocalDpi xmlns:a14="http://schemas.microsoft.com/office/drawing/2010/main" val="0"/>
              </a:ext>
            </a:extLst>
          </a:blip>
          <a:srcRect l="7856" r="21854"/>
          <a:stretch/>
        </p:blipFill>
        <p:spPr bwMode="auto">
          <a:xfrm rot="5400000">
            <a:off x="2337770" y="2172933"/>
            <a:ext cx="2131260" cy="1705121"/>
          </a:xfrm>
          <a:prstGeom prst="rect">
            <a:avLst/>
          </a:prstGeom>
          <a:noFill/>
          <a:ln>
            <a:noFill/>
          </a:ln>
        </p:spPr>
      </p:pic>
      <p:pic>
        <p:nvPicPr>
          <p:cNvPr id="9" name="4 Imagen">
            <a:extLst>
              <a:ext uri="{FF2B5EF4-FFF2-40B4-BE49-F238E27FC236}">
                <a16:creationId xmlns:a16="http://schemas.microsoft.com/office/drawing/2014/main" id="{2DBA26DF-7B02-4F18-9C0C-5E38B3F50A54}"/>
              </a:ext>
            </a:extLst>
          </p:cNvPr>
          <p:cNvPicPr>
            <a:picLocks noChangeAspect="1" noChangeArrowheads="1"/>
          </p:cNvPicPr>
          <p:nvPr/>
        </p:nvPicPr>
        <p:blipFill>
          <a:blip r:embed="rId5"/>
          <a:srcRect l="6454" t="35651" r="48363" b="40483"/>
          <a:stretch>
            <a:fillRect/>
          </a:stretch>
        </p:blipFill>
        <p:spPr bwMode="auto">
          <a:xfrm>
            <a:off x="6612302" y="5802036"/>
            <a:ext cx="2365829" cy="739852"/>
          </a:xfrm>
          <a:prstGeom prst="rect">
            <a:avLst/>
          </a:prstGeom>
          <a:noFill/>
          <a:ln w="9525">
            <a:noFill/>
            <a:miter lim="800000"/>
            <a:headEnd/>
            <a:tailEnd/>
          </a:ln>
        </p:spPr>
      </p:pic>
    </p:spTree>
    <p:extLst>
      <p:ext uri="{BB962C8B-B14F-4D97-AF65-F5344CB8AC3E}">
        <p14:creationId xmlns:p14="http://schemas.microsoft.com/office/powerpoint/2010/main" val="6114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11 Diagrama"/>
          <p:cNvGraphicFramePr/>
          <p:nvPr>
            <p:extLst>
              <p:ext uri="{D42A27DB-BD31-4B8C-83A1-F6EECF244321}">
                <p14:modId xmlns:p14="http://schemas.microsoft.com/office/powerpoint/2010/main" val="968194629"/>
              </p:ext>
            </p:extLst>
          </p:nvPr>
        </p:nvGraphicFramePr>
        <p:xfrm>
          <a:off x="4291470" y="877824"/>
          <a:ext cx="4535289" cy="468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a:t>
            </a:r>
            <a:r>
              <a:rPr lang="es-419" sz="1000" b="1" dirty="0">
                <a:latin typeface="Calibri" panose="020F0502020204030204" pitchFamily="34" charset="0"/>
                <a:cs typeface="Calibri" panose="020F0502020204030204" pitchFamily="34" charset="0"/>
              </a:rPr>
              <a:t>2. Justificación e importancia    </a:t>
            </a:r>
            <a:r>
              <a:rPr lang="es-419" sz="1000" dirty="0">
                <a:solidFill>
                  <a:schemeClr val="bg2">
                    <a:lumMod val="50000"/>
                  </a:schemeClr>
                </a:solidFill>
                <a:latin typeface="Calibri" panose="020F0502020204030204" pitchFamily="34" charset="0"/>
                <a:cs typeface="Calibri" panose="020F0502020204030204" pitchFamily="34" charset="0"/>
              </a:rPr>
              <a:t>3. Objetivos    4. Desarrollo del proyecto    5. Pruebas y análisis de resultados    6. Conclusiones y recomendaciones</a:t>
            </a:r>
            <a:r>
              <a:rPr lang="es-419" sz="1000" dirty="0">
                <a:solidFill>
                  <a:schemeClr val="bg2">
                    <a:lumMod val="50000"/>
                  </a:schemeClr>
                </a:solidFill>
              </a:rPr>
              <a:t>	    </a:t>
            </a:r>
          </a:p>
        </p:txBody>
      </p:sp>
      <p:sp>
        <p:nvSpPr>
          <p:cNvPr id="10" name="CuadroTexto 9">
            <a:extLst>
              <a:ext uri="{FF2B5EF4-FFF2-40B4-BE49-F238E27FC236}">
                <a16:creationId xmlns:a16="http://schemas.microsoft.com/office/drawing/2014/main" id="{A83608E8-9985-421C-B3D5-E70DF87E59F1}"/>
              </a:ext>
            </a:extLst>
          </p:cNvPr>
          <p:cNvSpPr txBox="1"/>
          <p:nvPr/>
        </p:nvSpPr>
        <p:spPr>
          <a:xfrm>
            <a:off x="108298" y="120551"/>
            <a:ext cx="3600400" cy="584775"/>
          </a:xfrm>
          <a:prstGeom prst="rect">
            <a:avLst/>
          </a:prstGeom>
          <a:noFill/>
        </p:spPr>
        <p:txBody>
          <a:bodyPr wrap="square" rtlCol="0">
            <a:spAutoFit/>
          </a:bodyPr>
          <a:lstStyle/>
          <a:p>
            <a:pPr algn="ct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JUSTIFICACIÓN</a:t>
            </a:r>
          </a:p>
        </p:txBody>
      </p:sp>
      <p:pic>
        <p:nvPicPr>
          <p:cNvPr id="11" name="Imagen 10">
            <a:extLst>
              <a:ext uri="{FF2B5EF4-FFF2-40B4-BE49-F238E27FC236}">
                <a16:creationId xmlns:a16="http://schemas.microsoft.com/office/drawing/2014/main" id="{CBB500D9-88C1-4CEF-B330-BB8324D8367C}"/>
              </a:ext>
            </a:extLst>
          </p:cNvPr>
          <p:cNvPicPr>
            <a:picLocks noChangeAspect="1"/>
          </p:cNvPicPr>
          <p:nvPr/>
        </p:nvPicPr>
        <p:blipFill>
          <a:blip r:embed="rId8"/>
          <a:stretch>
            <a:fillRect/>
          </a:stretch>
        </p:blipFill>
        <p:spPr>
          <a:xfrm>
            <a:off x="192857" y="789899"/>
            <a:ext cx="3769543" cy="2432336"/>
          </a:xfrm>
          <a:prstGeom prst="rect">
            <a:avLst/>
          </a:prstGeom>
          <a:ln>
            <a:noFill/>
          </a:ln>
          <a:effectLst>
            <a:outerShdw blurRad="190500" algn="tl" rotWithShape="0">
              <a:srgbClr val="000000">
                <a:alpha val="70000"/>
              </a:srgbClr>
            </a:outerShdw>
          </a:effectLst>
        </p:spPr>
      </p:pic>
      <p:pic>
        <p:nvPicPr>
          <p:cNvPr id="8" name="4 Imagen">
            <a:extLst>
              <a:ext uri="{FF2B5EF4-FFF2-40B4-BE49-F238E27FC236}">
                <a16:creationId xmlns:a16="http://schemas.microsoft.com/office/drawing/2014/main" id="{4CCFE2CC-DEFD-4772-A1B9-53D47716823F}"/>
              </a:ext>
            </a:extLst>
          </p:cNvPr>
          <p:cNvPicPr>
            <a:picLocks noChangeAspect="1" noChangeArrowheads="1"/>
          </p:cNvPicPr>
          <p:nvPr/>
        </p:nvPicPr>
        <p:blipFill>
          <a:blip r:embed="rId9"/>
          <a:srcRect l="6454" t="35651" r="48363" b="40483"/>
          <a:stretch>
            <a:fillRect/>
          </a:stretch>
        </p:blipFill>
        <p:spPr bwMode="auto">
          <a:xfrm>
            <a:off x="6612302" y="5802036"/>
            <a:ext cx="2365829" cy="739852"/>
          </a:xfrm>
          <a:prstGeom prst="rect">
            <a:avLst/>
          </a:prstGeom>
          <a:noFill/>
          <a:ln w="9525">
            <a:noFill/>
            <a:miter lim="800000"/>
            <a:headEnd/>
            <a:tailEnd/>
          </a:ln>
        </p:spPr>
      </p:pic>
      <p:pic>
        <p:nvPicPr>
          <p:cNvPr id="9" name="Imagen 8">
            <a:extLst>
              <a:ext uri="{FF2B5EF4-FFF2-40B4-BE49-F238E27FC236}">
                <a16:creationId xmlns:a16="http://schemas.microsoft.com/office/drawing/2014/main" id="{EE41AEFA-D6B1-448C-8DFD-63AF25EF170F}"/>
              </a:ext>
            </a:extLst>
          </p:cNvPr>
          <p:cNvPicPr>
            <a:picLocks noChangeAspect="1"/>
          </p:cNvPicPr>
          <p:nvPr/>
        </p:nvPicPr>
        <p:blipFill rotWithShape="1">
          <a:blip r:embed="rId10"/>
          <a:srcRect l="39639" t="23394" r="48711" b="44314"/>
          <a:stretch/>
        </p:blipFill>
        <p:spPr>
          <a:xfrm flipH="1">
            <a:off x="192857" y="3556433"/>
            <a:ext cx="1703402" cy="2529253"/>
          </a:xfrm>
          <a:prstGeom prst="rect">
            <a:avLst/>
          </a:prstGeom>
          <a:ln>
            <a:noFill/>
          </a:ln>
          <a:effectLst>
            <a:outerShdw blurRad="190500" algn="tl" rotWithShape="0">
              <a:srgbClr val="000000">
                <a:alpha val="70000"/>
              </a:srgbClr>
            </a:outerShdw>
          </a:effectLst>
        </p:spPr>
      </p:pic>
      <p:pic>
        <p:nvPicPr>
          <p:cNvPr id="13" name="Imagen 12">
            <a:extLst>
              <a:ext uri="{FF2B5EF4-FFF2-40B4-BE49-F238E27FC236}">
                <a16:creationId xmlns:a16="http://schemas.microsoft.com/office/drawing/2014/main" id="{9984FEB1-5EE6-4481-BB56-435E5683A5D7}"/>
              </a:ext>
            </a:extLst>
          </p:cNvPr>
          <p:cNvPicPr>
            <a:picLocks noChangeAspect="1"/>
          </p:cNvPicPr>
          <p:nvPr/>
        </p:nvPicPr>
        <p:blipFill rotWithShape="1">
          <a:blip r:embed="rId11"/>
          <a:srcRect l="34735" t="26107" r="35261" b="19638"/>
          <a:stretch/>
        </p:blipFill>
        <p:spPr>
          <a:xfrm>
            <a:off x="2077629" y="3556433"/>
            <a:ext cx="1884772" cy="25292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624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827D9062-22B8-45B4-AEB5-250644BD72D1}"/>
              </a:ext>
            </a:extLst>
          </p:cNvPr>
          <p:cNvGraphicFramePr>
            <a:graphicFrameLocks noGrp="1"/>
          </p:cNvGraphicFramePr>
          <p:nvPr>
            <p:ph idx="1"/>
            <p:extLst>
              <p:ext uri="{D42A27DB-BD31-4B8C-83A1-F6EECF244321}">
                <p14:modId xmlns:p14="http://schemas.microsoft.com/office/powerpoint/2010/main" val="832262009"/>
              </p:ext>
            </p:extLst>
          </p:nvPr>
        </p:nvGraphicFramePr>
        <p:xfrm>
          <a:off x="328003" y="736977"/>
          <a:ext cx="8201848" cy="4010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a:t>
            </a:r>
            <a:r>
              <a:rPr lang="es-419" sz="1000" b="1" dirty="0">
                <a:latin typeface="Calibri" panose="020F0502020204030204" pitchFamily="34" charset="0"/>
                <a:cs typeface="Calibri" panose="020F0502020204030204" pitchFamily="34" charset="0"/>
              </a:rPr>
              <a:t>    3. Objetivos </a:t>
            </a:r>
            <a:r>
              <a:rPr lang="es-419" sz="1000" b="1" dirty="0">
                <a:solidFill>
                  <a:schemeClr val="bg2">
                    <a:lumMod val="50000"/>
                  </a:schemeClr>
                </a:solidFill>
                <a:latin typeface="Calibri" panose="020F0502020204030204" pitchFamily="34" charset="0"/>
                <a:cs typeface="Calibri" panose="020F0502020204030204" pitchFamily="34" charset="0"/>
              </a:rPr>
              <a:t>   </a:t>
            </a:r>
            <a:r>
              <a:rPr lang="es-419" sz="1000" dirty="0">
                <a:solidFill>
                  <a:schemeClr val="bg2">
                    <a:lumMod val="50000"/>
                  </a:schemeClr>
                </a:solidFill>
                <a:latin typeface="Calibri" panose="020F0502020204030204" pitchFamily="34" charset="0"/>
                <a:cs typeface="Calibri" panose="020F0502020204030204" pitchFamily="34" charset="0"/>
              </a:rPr>
              <a:t>4. Desarrollo del proyecto    5. Pruebas y análisis de resultados    6. Conclusiones y recomendaciones</a:t>
            </a:r>
            <a:r>
              <a:rPr lang="es-419" sz="1000" dirty="0">
                <a:solidFill>
                  <a:schemeClr val="bg2">
                    <a:lumMod val="50000"/>
                  </a:schemeClr>
                </a:solidFill>
              </a:rPr>
              <a:t>	    </a:t>
            </a:r>
          </a:p>
        </p:txBody>
      </p:sp>
      <p:sp>
        <p:nvSpPr>
          <p:cNvPr id="6" name="CuadroTexto 5">
            <a:extLst>
              <a:ext uri="{FF2B5EF4-FFF2-40B4-BE49-F238E27FC236}">
                <a16:creationId xmlns:a16="http://schemas.microsoft.com/office/drawing/2014/main" id="{1BF049B4-E469-4B66-AB3E-CC8BC7C71CC4}"/>
              </a:ext>
            </a:extLst>
          </p:cNvPr>
          <p:cNvSpPr txBox="1"/>
          <p:nvPr/>
        </p:nvSpPr>
        <p:spPr>
          <a:xfrm>
            <a:off x="108298" y="120551"/>
            <a:ext cx="3600400" cy="584775"/>
          </a:xfrm>
          <a:prstGeom prst="rect">
            <a:avLst/>
          </a:prstGeom>
          <a:noFill/>
        </p:spPr>
        <p:txBody>
          <a:bodyPr wrap="square" rtlCol="0">
            <a:spAutoFit/>
          </a:bodyPr>
          <a:lstStyle/>
          <a:p>
            <a:pPr algn="ctr"/>
            <a:r>
              <a:rPr lang="es-ES"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BJETIVOS</a:t>
            </a:r>
          </a:p>
        </p:txBody>
      </p:sp>
      <p:pic>
        <p:nvPicPr>
          <p:cNvPr id="7" name="4 Imagen">
            <a:extLst>
              <a:ext uri="{FF2B5EF4-FFF2-40B4-BE49-F238E27FC236}">
                <a16:creationId xmlns:a16="http://schemas.microsoft.com/office/drawing/2014/main" id="{F7917A66-6086-4010-B256-A4271935EE7B}"/>
              </a:ext>
            </a:extLst>
          </p:cNvPr>
          <p:cNvPicPr>
            <a:picLocks noChangeAspect="1" noChangeArrowheads="1"/>
          </p:cNvPicPr>
          <p:nvPr/>
        </p:nvPicPr>
        <p:blipFill>
          <a:blip r:embed="rId7"/>
          <a:srcRect l="6454" t="35651" r="48363" b="40483"/>
          <a:stretch>
            <a:fillRect/>
          </a:stretch>
        </p:blipFill>
        <p:spPr bwMode="auto">
          <a:xfrm>
            <a:off x="6612302" y="5802036"/>
            <a:ext cx="2365829" cy="739852"/>
          </a:xfrm>
          <a:prstGeom prst="rect">
            <a:avLst/>
          </a:prstGeom>
          <a:noFill/>
          <a:ln w="9525">
            <a:noFill/>
            <a:miter lim="800000"/>
            <a:headEnd/>
            <a:tailEnd/>
          </a:ln>
        </p:spPr>
      </p:pic>
    </p:spTree>
    <p:extLst>
      <p:ext uri="{BB962C8B-B14F-4D97-AF65-F5344CB8AC3E}">
        <p14:creationId xmlns:p14="http://schemas.microsoft.com/office/powerpoint/2010/main" val="322405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827D9062-22B8-45B4-AEB5-250644BD72D1}"/>
              </a:ext>
            </a:extLst>
          </p:cNvPr>
          <p:cNvGraphicFramePr>
            <a:graphicFrameLocks noGrp="1"/>
          </p:cNvGraphicFramePr>
          <p:nvPr>
            <p:ph idx="1"/>
            <p:extLst>
              <p:ext uri="{D42A27DB-BD31-4B8C-83A1-F6EECF244321}">
                <p14:modId xmlns:p14="http://schemas.microsoft.com/office/powerpoint/2010/main" val="2166244373"/>
              </p:ext>
            </p:extLst>
          </p:nvPr>
        </p:nvGraphicFramePr>
        <p:xfrm>
          <a:off x="328002" y="705326"/>
          <a:ext cx="8231029" cy="5476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a:t>
            </a:r>
            <a:r>
              <a:rPr lang="es-419" sz="1000" b="1" dirty="0">
                <a:latin typeface="Calibri" panose="020F0502020204030204" pitchFamily="34" charset="0"/>
                <a:cs typeface="Calibri" panose="020F0502020204030204" pitchFamily="34" charset="0"/>
              </a:rPr>
              <a:t>    3. Objetivos </a:t>
            </a:r>
            <a:r>
              <a:rPr lang="es-419" sz="1000" b="1" dirty="0">
                <a:solidFill>
                  <a:schemeClr val="bg2">
                    <a:lumMod val="50000"/>
                  </a:schemeClr>
                </a:solidFill>
                <a:latin typeface="Calibri" panose="020F0502020204030204" pitchFamily="34" charset="0"/>
                <a:cs typeface="Calibri" panose="020F0502020204030204" pitchFamily="34" charset="0"/>
              </a:rPr>
              <a:t>   </a:t>
            </a:r>
            <a:r>
              <a:rPr lang="es-419" sz="1000" dirty="0">
                <a:solidFill>
                  <a:schemeClr val="bg2">
                    <a:lumMod val="50000"/>
                  </a:schemeClr>
                </a:solidFill>
                <a:latin typeface="Calibri" panose="020F0502020204030204" pitchFamily="34" charset="0"/>
                <a:cs typeface="Calibri" panose="020F0502020204030204" pitchFamily="34" charset="0"/>
              </a:rPr>
              <a:t>4. Desarrollo del proyecto    5. Pruebas y análisis de resultados    6. Conclusiones y recomendaciones</a:t>
            </a:r>
            <a:r>
              <a:rPr lang="es-419" sz="1000" dirty="0">
                <a:solidFill>
                  <a:schemeClr val="bg2">
                    <a:lumMod val="50000"/>
                  </a:schemeClr>
                </a:solidFill>
              </a:rPr>
              <a:t>	    </a:t>
            </a:r>
          </a:p>
        </p:txBody>
      </p:sp>
      <p:sp>
        <p:nvSpPr>
          <p:cNvPr id="6" name="CuadroTexto 5">
            <a:extLst>
              <a:ext uri="{FF2B5EF4-FFF2-40B4-BE49-F238E27FC236}">
                <a16:creationId xmlns:a16="http://schemas.microsoft.com/office/drawing/2014/main" id="{1BF049B4-E469-4B66-AB3E-CC8BC7C71CC4}"/>
              </a:ext>
            </a:extLst>
          </p:cNvPr>
          <p:cNvSpPr txBox="1"/>
          <p:nvPr/>
        </p:nvSpPr>
        <p:spPr>
          <a:xfrm>
            <a:off x="108298" y="120551"/>
            <a:ext cx="3600400" cy="584775"/>
          </a:xfrm>
          <a:prstGeom prst="rect">
            <a:avLst/>
          </a:prstGeom>
          <a:noFill/>
        </p:spPr>
        <p:txBody>
          <a:bodyPr wrap="square" rtlCol="0">
            <a:spAutoFit/>
          </a:bodyPr>
          <a:lstStyle/>
          <a:p>
            <a:pPr algn="ctr"/>
            <a:r>
              <a:rPr lang="es-ES"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BJETIVOS</a:t>
            </a:r>
          </a:p>
        </p:txBody>
      </p:sp>
      <p:pic>
        <p:nvPicPr>
          <p:cNvPr id="7" name="4 Imagen">
            <a:extLst>
              <a:ext uri="{FF2B5EF4-FFF2-40B4-BE49-F238E27FC236}">
                <a16:creationId xmlns:a16="http://schemas.microsoft.com/office/drawing/2014/main" id="{F7917A66-6086-4010-B256-A4271935EE7B}"/>
              </a:ext>
            </a:extLst>
          </p:cNvPr>
          <p:cNvPicPr>
            <a:picLocks noChangeAspect="1" noChangeArrowheads="1"/>
          </p:cNvPicPr>
          <p:nvPr/>
        </p:nvPicPr>
        <p:blipFill>
          <a:blip r:embed="rId7"/>
          <a:srcRect l="6454" t="35651" r="48363" b="40483"/>
          <a:stretch>
            <a:fillRect/>
          </a:stretch>
        </p:blipFill>
        <p:spPr bwMode="auto">
          <a:xfrm>
            <a:off x="6612302" y="5802036"/>
            <a:ext cx="2365829" cy="739852"/>
          </a:xfrm>
          <a:prstGeom prst="rect">
            <a:avLst/>
          </a:prstGeom>
          <a:noFill/>
          <a:ln w="9525">
            <a:noFill/>
            <a:miter lim="800000"/>
            <a:headEnd/>
            <a:tailEnd/>
          </a:ln>
        </p:spPr>
      </p:pic>
    </p:spTree>
    <p:extLst>
      <p:ext uri="{BB962C8B-B14F-4D97-AF65-F5344CB8AC3E}">
        <p14:creationId xmlns:p14="http://schemas.microsoft.com/office/powerpoint/2010/main" val="289616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6860538" cy="1569660"/>
          </a:xfrm>
          <a:prstGeom prst="rect">
            <a:avLst/>
          </a:prstGeom>
          <a:noFill/>
        </p:spPr>
        <p:txBody>
          <a:bodyPr wrap="square" rtlCol="0">
            <a:spAutoFit/>
          </a:bodyPr>
          <a:lstStyle/>
          <a:p>
            <a:r>
              <a:rPr lang="es-EC" sz="3200" b="1" dirty="0"/>
              <a:t>SOFWARE DE PROGRAMACIÓN Y SIMULACIÓN</a:t>
            </a:r>
          </a:p>
          <a:p>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078D9335-C56A-4EB5-BE62-0B0FE34731C5}"/>
              </a:ext>
            </a:extLst>
          </p:cNvPr>
          <p:cNvSpPr txBox="1"/>
          <p:nvPr/>
        </p:nvSpPr>
        <p:spPr>
          <a:xfrm>
            <a:off x="6492278" y="2757591"/>
            <a:ext cx="2153586" cy="369332"/>
          </a:xfrm>
          <a:prstGeom prst="rect">
            <a:avLst/>
          </a:prstGeom>
          <a:noFill/>
        </p:spPr>
        <p:txBody>
          <a:bodyPr wrap="square" rtlCol="0">
            <a:spAutoFit/>
          </a:bodyPr>
          <a:lstStyle/>
          <a:p>
            <a:pPr algn="ctr"/>
            <a:r>
              <a:rPr lang="es-MX" b="1" dirty="0"/>
              <a:t>KUKA Sim Pro</a:t>
            </a:r>
            <a:endParaRPr lang="es-EC" b="1" dirty="0"/>
          </a:p>
        </p:txBody>
      </p:sp>
      <p:pic>
        <p:nvPicPr>
          <p:cNvPr id="19" name="Imagen 18">
            <a:extLst>
              <a:ext uri="{FF2B5EF4-FFF2-40B4-BE49-F238E27FC236}">
                <a16:creationId xmlns:a16="http://schemas.microsoft.com/office/drawing/2014/main" id="{E9CD2F23-C368-47C6-8C0A-0539700A3588}"/>
              </a:ext>
            </a:extLst>
          </p:cNvPr>
          <p:cNvPicPr/>
          <p:nvPr/>
        </p:nvPicPr>
        <p:blipFill>
          <a:blip r:embed="rId2"/>
          <a:stretch>
            <a:fillRect/>
          </a:stretch>
        </p:blipFill>
        <p:spPr>
          <a:xfrm>
            <a:off x="4572795" y="3615725"/>
            <a:ext cx="3017819" cy="1569661"/>
          </a:xfrm>
          <a:prstGeom prst="rect">
            <a:avLst/>
          </a:prstGeom>
          <a:ln>
            <a:noFill/>
          </a:ln>
          <a:effectLst>
            <a:outerShdw blurRad="190500" algn="tl" rotWithShape="0">
              <a:srgbClr val="000000">
                <a:alpha val="70000"/>
              </a:srgbClr>
            </a:outerShdw>
          </a:effectLst>
        </p:spPr>
      </p:pic>
      <p:sp>
        <p:nvSpPr>
          <p:cNvPr id="20" name="CuadroTexto 19">
            <a:extLst>
              <a:ext uri="{FF2B5EF4-FFF2-40B4-BE49-F238E27FC236}">
                <a16:creationId xmlns:a16="http://schemas.microsoft.com/office/drawing/2014/main" id="{DB5F182B-C2B3-46AB-9C25-29DA5DACE510}"/>
              </a:ext>
            </a:extLst>
          </p:cNvPr>
          <p:cNvSpPr txBox="1"/>
          <p:nvPr/>
        </p:nvSpPr>
        <p:spPr>
          <a:xfrm>
            <a:off x="4572794" y="5185385"/>
            <a:ext cx="3017819" cy="369332"/>
          </a:xfrm>
          <a:prstGeom prst="rect">
            <a:avLst/>
          </a:prstGeom>
          <a:noFill/>
        </p:spPr>
        <p:txBody>
          <a:bodyPr wrap="square" rtlCol="0">
            <a:spAutoFit/>
          </a:bodyPr>
          <a:lstStyle/>
          <a:p>
            <a:pPr algn="ctr"/>
            <a:r>
              <a:rPr lang="es-MX" b="1" dirty="0"/>
              <a:t>KUKA WorkVisual</a:t>
            </a:r>
            <a:endParaRPr lang="es-EC" b="1" dirty="0"/>
          </a:p>
        </p:txBody>
      </p:sp>
      <p:pic>
        <p:nvPicPr>
          <p:cNvPr id="21" name="Imagen 20">
            <a:extLst>
              <a:ext uri="{FF2B5EF4-FFF2-40B4-BE49-F238E27FC236}">
                <a16:creationId xmlns:a16="http://schemas.microsoft.com/office/drawing/2014/main" id="{163F571C-390C-4AAF-8AE9-85561DBBC34F}"/>
              </a:ext>
            </a:extLst>
          </p:cNvPr>
          <p:cNvPicPr>
            <a:picLocks noChangeAspect="1"/>
          </p:cNvPicPr>
          <p:nvPr/>
        </p:nvPicPr>
        <p:blipFill rotWithShape="1">
          <a:blip r:embed="rId3"/>
          <a:srcRect l="3367" t="10552" r="73195" b="65003"/>
          <a:stretch/>
        </p:blipFill>
        <p:spPr>
          <a:xfrm>
            <a:off x="6492278" y="1306139"/>
            <a:ext cx="2153586" cy="1451452"/>
          </a:xfrm>
          <a:prstGeom prst="rect">
            <a:avLst/>
          </a:prstGeom>
          <a:ln>
            <a:noFill/>
          </a:ln>
          <a:effectLst>
            <a:outerShdw blurRad="190500" algn="tl" rotWithShape="0">
              <a:srgbClr val="000000">
                <a:alpha val="70000"/>
              </a:srgbClr>
            </a:outerShdw>
          </a:effectLst>
        </p:spPr>
      </p:pic>
      <p:pic>
        <p:nvPicPr>
          <p:cNvPr id="1026" name="Picture 2" descr="Robot simulation ABB RobotStudio 5.07 Chinese English A fully functional  support Win 7|robot costume|simulation carsimulator manufacturers -  AliExpress">
            <a:extLst>
              <a:ext uri="{FF2B5EF4-FFF2-40B4-BE49-F238E27FC236}">
                <a16:creationId xmlns:a16="http://schemas.microsoft.com/office/drawing/2014/main" id="{5C376220-2483-4051-BD58-78454A3858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123" b="14572"/>
          <a:stretch/>
        </p:blipFill>
        <p:spPr bwMode="auto">
          <a:xfrm>
            <a:off x="3405883" y="1339456"/>
            <a:ext cx="1956299" cy="15696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53095A68-0B5D-4122-A5EF-2E2D59171F24}"/>
              </a:ext>
            </a:extLst>
          </p:cNvPr>
          <p:cNvSpPr txBox="1"/>
          <p:nvPr/>
        </p:nvSpPr>
        <p:spPr>
          <a:xfrm>
            <a:off x="3405879" y="2917843"/>
            <a:ext cx="1956303" cy="369332"/>
          </a:xfrm>
          <a:prstGeom prst="rect">
            <a:avLst/>
          </a:prstGeom>
          <a:noFill/>
        </p:spPr>
        <p:txBody>
          <a:bodyPr wrap="square" rtlCol="0">
            <a:spAutoFit/>
          </a:bodyPr>
          <a:lstStyle/>
          <a:p>
            <a:pPr algn="ctr"/>
            <a:r>
              <a:rPr lang="es-MX" b="1" dirty="0"/>
              <a:t>RobotStudio</a:t>
            </a:r>
          </a:p>
        </p:txBody>
      </p:sp>
      <p:pic>
        <p:nvPicPr>
          <p:cNvPr id="24" name="Imagen 23">
            <a:extLst>
              <a:ext uri="{FF2B5EF4-FFF2-40B4-BE49-F238E27FC236}">
                <a16:creationId xmlns:a16="http://schemas.microsoft.com/office/drawing/2014/main" id="{6B8DF7FD-F4EE-45DD-BC02-FD547DF4C573}"/>
              </a:ext>
            </a:extLst>
          </p:cNvPr>
          <p:cNvPicPr>
            <a:picLocks noChangeAspect="1"/>
          </p:cNvPicPr>
          <p:nvPr/>
        </p:nvPicPr>
        <p:blipFill>
          <a:blip r:embed="rId5"/>
          <a:stretch>
            <a:fillRect/>
          </a:stretch>
        </p:blipFill>
        <p:spPr>
          <a:xfrm>
            <a:off x="2030719" y="3626935"/>
            <a:ext cx="1375164" cy="1359881"/>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971FFED3-FD50-4040-8C06-FE5AF4D7E977}"/>
              </a:ext>
            </a:extLst>
          </p:cNvPr>
          <p:cNvSpPr txBox="1"/>
          <p:nvPr/>
        </p:nvSpPr>
        <p:spPr>
          <a:xfrm>
            <a:off x="2073087" y="4989587"/>
            <a:ext cx="1375164" cy="369332"/>
          </a:xfrm>
          <a:prstGeom prst="rect">
            <a:avLst/>
          </a:prstGeom>
          <a:noFill/>
        </p:spPr>
        <p:txBody>
          <a:bodyPr wrap="square" rtlCol="0">
            <a:spAutoFit/>
          </a:bodyPr>
          <a:lstStyle/>
          <a:p>
            <a:pPr algn="ctr"/>
            <a:r>
              <a:rPr lang="es-MX" b="1" dirty="0"/>
              <a:t>TIA Portal</a:t>
            </a:r>
            <a:endParaRPr lang="es-EC" b="1" dirty="0"/>
          </a:p>
        </p:txBody>
      </p:sp>
      <p:pic>
        <p:nvPicPr>
          <p:cNvPr id="1028" name="Picture 4" descr="Logo MATLAB: la historia y el significado del logotipo, la marca y el  símbolo. | png, vector">
            <a:extLst>
              <a:ext uri="{FF2B5EF4-FFF2-40B4-BE49-F238E27FC236}">
                <a16:creationId xmlns:a16="http://schemas.microsoft.com/office/drawing/2014/main" id="{E6F3D74E-6100-4797-A24A-A82E555860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660" t="8872" r="31224" b="32172"/>
          <a:stretch/>
        </p:blipFill>
        <p:spPr bwMode="auto">
          <a:xfrm>
            <a:off x="328897" y="1339456"/>
            <a:ext cx="1946886" cy="1739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7556D35C-2A55-44EE-9817-0165683C460F}"/>
              </a:ext>
            </a:extLst>
          </p:cNvPr>
          <p:cNvSpPr txBox="1"/>
          <p:nvPr/>
        </p:nvSpPr>
        <p:spPr>
          <a:xfrm>
            <a:off x="219730" y="3020021"/>
            <a:ext cx="2153586" cy="369332"/>
          </a:xfrm>
          <a:prstGeom prst="rect">
            <a:avLst/>
          </a:prstGeom>
          <a:noFill/>
        </p:spPr>
        <p:txBody>
          <a:bodyPr wrap="square" rtlCol="0">
            <a:spAutoFit/>
          </a:bodyPr>
          <a:lstStyle/>
          <a:p>
            <a:pPr algn="ctr"/>
            <a:r>
              <a:rPr lang="es-MX" b="1" dirty="0"/>
              <a:t>MATLAB</a:t>
            </a:r>
            <a:endParaRPr lang="es-EC" b="1" dirty="0"/>
          </a:p>
        </p:txBody>
      </p:sp>
      <p:pic>
        <p:nvPicPr>
          <p:cNvPr id="17" name="4 Imagen">
            <a:extLst>
              <a:ext uri="{FF2B5EF4-FFF2-40B4-BE49-F238E27FC236}">
                <a16:creationId xmlns:a16="http://schemas.microsoft.com/office/drawing/2014/main" id="{3862AA84-A45B-4047-84ED-16B0D5328527}"/>
              </a:ext>
            </a:extLst>
          </p:cNvPr>
          <p:cNvPicPr>
            <a:picLocks noChangeAspect="1" noChangeArrowheads="1"/>
          </p:cNvPicPr>
          <p:nvPr/>
        </p:nvPicPr>
        <p:blipFill>
          <a:blip r:embed="rId7"/>
          <a:srcRect l="6454" t="35651" r="48363" b="40483"/>
          <a:stretch>
            <a:fillRect/>
          </a:stretch>
        </p:blipFill>
        <p:spPr bwMode="auto">
          <a:xfrm>
            <a:off x="6612302" y="5802036"/>
            <a:ext cx="2365829" cy="739852"/>
          </a:xfrm>
          <a:prstGeom prst="rect">
            <a:avLst/>
          </a:prstGeom>
          <a:noFill/>
          <a:ln w="9525">
            <a:noFill/>
            <a:miter lim="800000"/>
            <a:headEnd/>
            <a:tailEnd/>
          </a:ln>
        </p:spPr>
      </p:pic>
    </p:spTree>
    <p:extLst>
      <p:ext uri="{BB962C8B-B14F-4D97-AF65-F5344CB8AC3E}">
        <p14:creationId xmlns:p14="http://schemas.microsoft.com/office/powerpoint/2010/main" val="49848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Estructura de las guías</a:t>
            </a:r>
            <a:endParaRPr lang="es-EC" sz="2400" b="1" dirty="0">
              <a:solidFill>
                <a:sysClr val="windowText" lastClr="000000"/>
              </a:solidFill>
              <a:latin typeface="Arial" panose="020B0604020202020204" pitchFamily="34" charset="0"/>
              <a:cs typeface="Arial" panose="020B0604020202020204" pitchFamily="34" charset="0"/>
            </a:endParaRPr>
          </a:p>
        </p:txBody>
      </p:sp>
      <p:sp>
        <p:nvSpPr>
          <p:cNvPr id="2" name="Marcador de contenido 1">
            <a:extLst>
              <a:ext uri="{FF2B5EF4-FFF2-40B4-BE49-F238E27FC236}">
                <a16:creationId xmlns:a16="http://schemas.microsoft.com/office/drawing/2014/main" id="{64E03E80-3E51-40AA-860C-01F882BAE77E}"/>
              </a:ext>
            </a:extLst>
          </p:cNvPr>
          <p:cNvSpPr>
            <a:spLocks noGrp="1"/>
          </p:cNvSpPr>
          <p:nvPr>
            <p:ph idx="1"/>
          </p:nvPr>
        </p:nvSpPr>
        <p:spPr>
          <a:xfrm>
            <a:off x="4698281" y="1202166"/>
            <a:ext cx="3524489" cy="4283167"/>
          </a:xfrm>
        </p:spPr>
        <p:txBody>
          <a:bodyPr/>
          <a:lstStyle/>
          <a:p>
            <a:r>
              <a:rPr lang="es-ES" sz="2200" dirty="0">
                <a:solidFill>
                  <a:schemeClr val="tx1"/>
                </a:solidFill>
              </a:rPr>
              <a:t>Título de la práctica</a:t>
            </a:r>
            <a:endParaRPr lang="es-EC" sz="2200" dirty="0">
              <a:solidFill>
                <a:schemeClr val="tx1"/>
              </a:solidFill>
            </a:endParaRPr>
          </a:p>
          <a:p>
            <a:r>
              <a:rPr lang="es-ES" sz="2200" dirty="0">
                <a:solidFill>
                  <a:schemeClr val="tx1"/>
                </a:solidFill>
              </a:rPr>
              <a:t>Objetivo General</a:t>
            </a:r>
            <a:endParaRPr lang="es-EC" sz="2200" dirty="0">
              <a:solidFill>
                <a:schemeClr val="tx1"/>
              </a:solidFill>
            </a:endParaRPr>
          </a:p>
          <a:p>
            <a:r>
              <a:rPr lang="es-ES" sz="2200" dirty="0">
                <a:solidFill>
                  <a:schemeClr val="tx1"/>
                </a:solidFill>
              </a:rPr>
              <a:t>Objetivos Específicos</a:t>
            </a:r>
            <a:endParaRPr lang="es-EC" sz="2200" dirty="0">
              <a:solidFill>
                <a:schemeClr val="tx1"/>
              </a:solidFill>
            </a:endParaRPr>
          </a:p>
          <a:p>
            <a:r>
              <a:rPr lang="es-ES" sz="2200" dirty="0">
                <a:solidFill>
                  <a:schemeClr val="tx1"/>
                </a:solidFill>
              </a:rPr>
              <a:t>Alcance</a:t>
            </a:r>
            <a:endParaRPr lang="es-EC" sz="2200" dirty="0">
              <a:solidFill>
                <a:schemeClr val="tx1"/>
              </a:solidFill>
            </a:endParaRPr>
          </a:p>
          <a:p>
            <a:r>
              <a:rPr lang="es-ES" sz="2200" dirty="0">
                <a:solidFill>
                  <a:schemeClr val="tx1"/>
                </a:solidFill>
              </a:rPr>
              <a:t>Prerrequisitos</a:t>
            </a:r>
            <a:endParaRPr lang="es-EC" sz="2200" dirty="0">
              <a:solidFill>
                <a:schemeClr val="tx1"/>
              </a:solidFill>
            </a:endParaRPr>
          </a:p>
          <a:p>
            <a:r>
              <a:rPr lang="es-ES" sz="2200" dirty="0">
                <a:solidFill>
                  <a:schemeClr val="tx1"/>
                </a:solidFill>
              </a:rPr>
              <a:t>Actividad</a:t>
            </a:r>
            <a:endParaRPr lang="es-EC" sz="2200" dirty="0">
              <a:solidFill>
                <a:schemeClr val="tx1"/>
              </a:solidFill>
            </a:endParaRPr>
          </a:p>
          <a:p>
            <a:r>
              <a:rPr lang="es-ES" sz="2200" dirty="0">
                <a:solidFill>
                  <a:schemeClr val="tx1"/>
                </a:solidFill>
              </a:rPr>
              <a:t>Marco teórico</a:t>
            </a:r>
            <a:endParaRPr lang="es-EC" sz="2200" dirty="0">
              <a:solidFill>
                <a:schemeClr val="tx1"/>
              </a:solidFill>
            </a:endParaRPr>
          </a:p>
          <a:p>
            <a:r>
              <a:rPr lang="es-ES" sz="2200" dirty="0">
                <a:solidFill>
                  <a:schemeClr val="tx1"/>
                </a:solidFill>
              </a:rPr>
              <a:t>Procedimiento</a:t>
            </a:r>
            <a:endParaRPr lang="es-EC" sz="2200" dirty="0">
              <a:solidFill>
                <a:schemeClr val="tx1"/>
              </a:solidFill>
            </a:endParaRPr>
          </a:p>
          <a:p>
            <a:r>
              <a:rPr lang="es-ES" sz="2200" dirty="0">
                <a:solidFill>
                  <a:schemeClr val="tx1"/>
                </a:solidFill>
              </a:rPr>
              <a:t>Trabajo complementario</a:t>
            </a:r>
            <a:endParaRPr lang="es-EC" sz="2200" dirty="0">
              <a:solidFill>
                <a:schemeClr val="tx1"/>
              </a:solidFill>
            </a:endParaRPr>
          </a:p>
          <a:p>
            <a:r>
              <a:rPr lang="es-ES" sz="2200" dirty="0">
                <a:solidFill>
                  <a:schemeClr val="tx1"/>
                </a:solidFill>
              </a:rPr>
              <a:t>Bibliografía</a:t>
            </a:r>
            <a:endParaRPr lang="es-EC" sz="2200" dirty="0">
              <a:solidFill>
                <a:schemeClr val="tx1"/>
              </a:solidFill>
            </a:endParaRPr>
          </a:p>
          <a:p>
            <a:r>
              <a:rPr lang="es-ES" sz="2200" dirty="0">
                <a:solidFill>
                  <a:schemeClr val="tx1"/>
                </a:solidFill>
              </a:rPr>
              <a:t>Anexos</a:t>
            </a:r>
            <a:endParaRPr lang="es-EC" sz="2200" dirty="0">
              <a:solidFill>
                <a:schemeClr val="tx1"/>
              </a:solidFill>
            </a:endParaRPr>
          </a:p>
        </p:txBody>
      </p:sp>
      <p:pic>
        <p:nvPicPr>
          <p:cNvPr id="4" name="Imagen 3">
            <a:extLst>
              <a:ext uri="{FF2B5EF4-FFF2-40B4-BE49-F238E27FC236}">
                <a16:creationId xmlns:a16="http://schemas.microsoft.com/office/drawing/2014/main" id="{5408372A-446C-4A24-A05D-4AE0CF48DCE9}"/>
              </a:ext>
            </a:extLst>
          </p:cNvPr>
          <p:cNvPicPr>
            <a:picLocks noChangeAspect="1"/>
          </p:cNvPicPr>
          <p:nvPr/>
        </p:nvPicPr>
        <p:blipFill>
          <a:blip r:embed="rId3"/>
          <a:stretch>
            <a:fillRect/>
          </a:stretch>
        </p:blipFill>
        <p:spPr>
          <a:xfrm>
            <a:off x="444548" y="1202166"/>
            <a:ext cx="3878070" cy="4969796"/>
          </a:xfrm>
          <a:prstGeom prst="rect">
            <a:avLst/>
          </a:prstGeom>
          <a:ln>
            <a:solidFill>
              <a:schemeClr val="tx1"/>
            </a:solidFill>
          </a:ln>
        </p:spPr>
      </p:pic>
    </p:spTree>
    <p:extLst>
      <p:ext uri="{BB962C8B-B14F-4D97-AF65-F5344CB8AC3E}">
        <p14:creationId xmlns:p14="http://schemas.microsoft.com/office/powerpoint/2010/main" val="80360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a:extLst>
              <a:ext uri="{FF2B5EF4-FFF2-40B4-BE49-F238E27FC236}">
                <a16:creationId xmlns:a16="http://schemas.microsoft.com/office/drawing/2014/main" id="{FA889BC9-605F-45D3-9664-141252FE7421}"/>
              </a:ext>
            </a:extLst>
          </p:cNvPr>
          <p:cNvSpPr txBox="1"/>
          <p:nvPr/>
        </p:nvSpPr>
        <p:spPr>
          <a:xfrm>
            <a:off x="117472" y="6550377"/>
            <a:ext cx="10518689" cy="246221"/>
          </a:xfrm>
          <a:prstGeom prst="rect">
            <a:avLst/>
          </a:prstGeom>
          <a:noFill/>
        </p:spPr>
        <p:txBody>
          <a:bodyPr wrap="square" rtlCol="0">
            <a:spAutoFit/>
          </a:bodyPr>
          <a:lstStyle/>
          <a:p>
            <a:r>
              <a:rPr lang="es-419" sz="1000" dirty="0">
                <a:solidFill>
                  <a:schemeClr val="bg2">
                    <a:lumMod val="50000"/>
                  </a:schemeClr>
                </a:solidFill>
                <a:latin typeface="Calibri" panose="020F0502020204030204" pitchFamily="34" charset="0"/>
                <a:cs typeface="Calibri" panose="020F0502020204030204" pitchFamily="34" charset="0"/>
              </a:rPr>
              <a:t>1. Introducción      2. Justificación e importancia    3. Objetivos    </a:t>
            </a:r>
            <a:r>
              <a:rPr lang="es-419" sz="1000" b="1" dirty="0">
                <a:latin typeface="Calibri" panose="020F0502020204030204" pitchFamily="34" charset="0"/>
                <a:cs typeface="Calibri" panose="020F0502020204030204" pitchFamily="34" charset="0"/>
              </a:rPr>
              <a:t>4. Desarrollo del proyecto    </a:t>
            </a:r>
            <a:r>
              <a:rPr lang="es-419" sz="1000" dirty="0">
                <a:solidFill>
                  <a:schemeClr val="bg2">
                    <a:lumMod val="50000"/>
                  </a:schemeClr>
                </a:solidFill>
                <a:latin typeface="Calibri" panose="020F0502020204030204" pitchFamily="34" charset="0"/>
                <a:cs typeface="Calibri" panose="020F0502020204030204" pitchFamily="34" charset="0"/>
              </a:rPr>
              <a:t>5. Pruebas y análisis de resultados    6. Conclusiones y recomendaciones</a:t>
            </a:r>
            <a:r>
              <a:rPr lang="es-419" sz="1000" dirty="0">
                <a:solidFill>
                  <a:schemeClr val="bg2">
                    <a:lumMod val="50000"/>
                  </a:schemeClr>
                </a:solidFill>
              </a:rPr>
              <a:t>	    </a:t>
            </a:r>
          </a:p>
        </p:txBody>
      </p:sp>
      <p:sp>
        <p:nvSpPr>
          <p:cNvPr id="16" name="CuadroTexto 15">
            <a:extLst>
              <a:ext uri="{FF2B5EF4-FFF2-40B4-BE49-F238E27FC236}">
                <a16:creationId xmlns:a16="http://schemas.microsoft.com/office/drawing/2014/main" id="{E7862E50-869E-4B36-ACFB-80A0421DE37C}"/>
              </a:ext>
            </a:extLst>
          </p:cNvPr>
          <p:cNvSpPr txBox="1"/>
          <p:nvPr/>
        </p:nvSpPr>
        <p:spPr>
          <a:xfrm>
            <a:off x="108298" y="120551"/>
            <a:ext cx="8340758" cy="584775"/>
          </a:xfrm>
          <a:prstGeom prst="rect">
            <a:avLst/>
          </a:prstGeom>
          <a:noFill/>
        </p:spPr>
        <p:txBody>
          <a:bodyPr wrap="square" rtlCol="0">
            <a:spAutoFit/>
          </a:bodyPr>
          <a:lstStyle/>
          <a:p>
            <a:r>
              <a:rPr lang="es-EC" sz="3200" b="1" dirty="0"/>
              <a:t>DESARROLLO DE GUÍAS DE PRÁCTICAS</a:t>
            </a:r>
            <a:endParaRPr lang="es-EC" sz="3200" b="1" dirty="0">
              <a:solidFill>
                <a:sysClr val="windowText" lastClr="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4 Imagen">
            <a:extLst>
              <a:ext uri="{FF2B5EF4-FFF2-40B4-BE49-F238E27FC236}">
                <a16:creationId xmlns:a16="http://schemas.microsoft.com/office/drawing/2014/main" id="{4C4AFE7B-DD27-42E9-868B-87E635F11741}"/>
              </a:ext>
            </a:extLst>
          </p:cNvPr>
          <p:cNvPicPr>
            <a:picLocks noChangeAspect="1" noChangeArrowheads="1"/>
          </p:cNvPicPr>
          <p:nvPr/>
        </p:nvPicPr>
        <p:blipFill>
          <a:blip r:embed="rId2"/>
          <a:srcRect l="6454" t="35651" r="48363" b="40483"/>
          <a:stretch>
            <a:fillRect/>
          </a:stretch>
        </p:blipFill>
        <p:spPr bwMode="auto">
          <a:xfrm>
            <a:off x="6612302" y="5802036"/>
            <a:ext cx="2365829" cy="739852"/>
          </a:xfrm>
          <a:prstGeom prst="rect">
            <a:avLst/>
          </a:prstGeom>
          <a:noFill/>
          <a:ln w="9525">
            <a:noFill/>
            <a:miter lim="800000"/>
            <a:headEnd/>
            <a:tailEnd/>
          </a:ln>
        </p:spPr>
      </p:pic>
      <p:sp>
        <p:nvSpPr>
          <p:cNvPr id="6" name="CuadroTexto 5">
            <a:extLst>
              <a:ext uri="{FF2B5EF4-FFF2-40B4-BE49-F238E27FC236}">
                <a16:creationId xmlns:a16="http://schemas.microsoft.com/office/drawing/2014/main" id="{5FBBAE07-6FD5-4785-AC71-36A52A960AAA}"/>
              </a:ext>
            </a:extLst>
          </p:cNvPr>
          <p:cNvSpPr txBox="1"/>
          <p:nvPr/>
        </p:nvSpPr>
        <p:spPr>
          <a:xfrm>
            <a:off x="117472" y="705326"/>
            <a:ext cx="4205146" cy="461665"/>
          </a:xfrm>
          <a:prstGeom prst="rect">
            <a:avLst/>
          </a:prstGeom>
          <a:noFill/>
        </p:spPr>
        <p:txBody>
          <a:bodyPr wrap="square" rtlCol="0">
            <a:spAutoFit/>
          </a:bodyPr>
          <a:lstStyle/>
          <a:p>
            <a:r>
              <a:rPr lang="es-ES" sz="2400" b="1" dirty="0">
                <a:solidFill>
                  <a:sysClr val="windowText" lastClr="000000"/>
                </a:solidFill>
                <a:latin typeface="Arial" panose="020B0604020202020204" pitchFamily="34" charset="0"/>
                <a:cs typeface="Arial" panose="020B0604020202020204" pitchFamily="34" charset="0"/>
              </a:rPr>
              <a:t>MATLAB</a:t>
            </a:r>
            <a:endParaRPr lang="es-EC" sz="2400" b="1" dirty="0">
              <a:solidFill>
                <a:sysClr val="windowText" lastClr="000000"/>
              </a:solidFill>
              <a:latin typeface="Arial" panose="020B0604020202020204" pitchFamily="34" charset="0"/>
              <a:cs typeface="Arial" panose="020B0604020202020204" pitchFamily="34" charset="0"/>
            </a:endParaRPr>
          </a:p>
        </p:txBody>
      </p:sp>
      <p:sp>
        <p:nvSpPr>
          <p:cNvPr id="2" name="Marcador de contenido 1">
            <a:extLst>
              <a:ext uri="{FF2B5EF4-FFF2-40B4-BE49-F238E27FC236}">
                <a16:creationId xmlns:a16="http://schemas.microsoft.com/office/drawing/2014/main" id="{64E03E80-3E51-40AA-860C-01F882BAE77E}"/>
              </a:ext>
            </a:extLst>
          </p:cNvPr>
          <p:cNvSpPr>
            <a:spLocks noGrp="1"/>
          </p:cNvSpPr>
          <p:nvPr>
            <p:ph idx="1"/>
          </p:nvPr>
        </p:nvSpPr>
        <p:spPr>
          <a:xfrm>
            <a:off x="117472" y="1259213"/>
            <a:ext cx="3761607" cy="3673006"/>
          </a:xfrm>
        </p:spPr>
        <p:txBody>
          <a:bodyPr/>
          <a:lstStyle/>
          <a:p>
            <a:r>
              <a:rPr lang="es-ES" sz="2200" dirty="0">
                <a:solidFill>
                  <a:schemeClr val="tx1"/>
                </a:solidFill>
              </a:rPr>
              <a:t>Práctica 1: Modelo cinemático directo e inverso de un robot industrial.</a:t>
            </a:r>
            <a:endParaRPr lang="es-EC" sz="2200" dirty="0">
              <a:solidFill>
                <a:schemeClr val="tx1"/>
              </a:solidFill>
            </a:endParaRPr>
          </a:p>
          <a:p>
            <a:r>
              <a:rPr lang="es-EC" sz="2200" dirty="0">
                <a:solidFill>
                  <a:schemeClr val="tx1"/>
                </a:solidFill>
              </a:rPr>
              <a:t>Práctica 2: Modelo cinemático diferencial de un robot industrial.</a:t>
            </a:r>
          </a:p>
          <a:p>
            <a:r>
              <a:rPr lang="es-EC" sz="2200" dirty="0">
                <a:solidFill>
                  <a:schemeClr val="tx1"/>
                </a:solidFill>
              </a:rPr>
              <a:t>Práctica 3: Control cinemático de un robot industrial.</a:t>
            </a:r>
            <a:endParaRPr lang="es-ES" sz="2200" dirty="0">
              <a:solidFill>
                <a:schemeClr val="tx1"/>
              </a:solidFill>
            </a:endParaRPr>
          </a:p>
          <a:p>
            <a:endParaRPr lang="es-EC" sz="2200" dirty="0">
              <a:solidFill>
                <a:schemeClr val="tx1"/>
              </a:solidFill>
            </a:endParaRPr>
          </a:p>
        </p:txBody>
      </p:sp>
      <p:pic>
        <p:nvPicPr>
          <p:cNvPr id="10" name="Imagen 9">
            <a:extLst>
              <a:ext uri="{FF2B5EF4-FFF2-40B4-BE49-F238E27FC236}">
                <a16:creationId xmlns:a16="http://schemas.microsoft.com/office/drawing/2014/main" id="{2FA9B80A-51A4-4611-ABB8-CBBF97DCFCF6}"/>
              </a:ext>
            </a:extLst>
          </p:cNvPr>
          <p:cNvPicPr>
            <a:picLocks noChangeAspect="1"/>
          </p:cNvPicPr>
          <p:nvPr/>
        </p:nvPicPr>
        <p:blipFill>
          <a:blip r:embed="rId3"/>
          <a:stretch>
            <a:fillRect/>
          </a:stretch>
        </p:blipFill>
        <p:spPr>
          <a:xfrm>
            <a:off x="3879080" y="1166991"/>
            <a:ext cx="4881020" cy="3718296"/>
          </a:xfrm>
          <a:prstGeom prst="rect">
            <a:avLst/>
          </a:prstGeom>
          <a:ln>
            <a:noFill/>
          </a:ln>
          <a:effectLst>
            <a:outerShdw blurRad="190500" algn="tl" rotWithShape="0">
              <a:srgbClr val="000000">
                <a:alpha val="70000"/>
              </a:srgbClr>
            </a:outerShdw>
          </a:effectLst>
        </p:spPr>
      </p:pic>
      <p:pic>
        <p:nvPicPr>
          <p:cNvPr id="11" name="Imagen 10">
            <a:extLst>
              <a:ext uri="{FF2B5EF4-FFF2-40B4-BE49-F238E27FC236}">
                <a16:creationId xmlns:a16="http://schemas.microsoft.com/office/drawing/2014/main" id="{409FEE92-EA96-4899-A3EC-4F001E94626C}"/>
              </a:ext>
            </a:extLst>
          </p:cNvPr>
          <p:cNvPicPr>
            <a:picLocks noChangeAspect="1"/>
          </p:cNvPicPr>
          <p:nvPr/>
        </p:nvPicPr>
        <p:blipFill>
          <a:blip r:embed="rId4"/>
          <a:stretch>
            <a:fillRect/>
          </a:stretch>
        </p:blipFill>
        <p:spPr>
          <a:xfrm>
            <a:off x="3879080" y="1166991"/>
            <a:ext cx="4881020" cy="3718296"/>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F1B953FB-69D2-4B98-BEAF-F69DC730534A}"/>
              </a:ext>
            </a:extLst>
          </p:cNvPr>
          <p:cNvPicPr>
            <a:picLocks noChangeAspect="1"/>
          </p:cNvPicPr>
          <p:nvPr/>
        </p:nvPicPr>
        <p:blipFill>
          <a:blip r:embed="rId5"/>
          <a:stretch>
            <a:fillRect/>
          </a:stretch>
        </p:blipFill>
        <p:spPr>
          <a:xfrm>
            <a:off x="3879080" y="1166991"/>
            <a:ext cx="4881020" cy="3718296"/>
          </a:xfrm>
          <a:prstGeom prst="rect">
            <a:avLst/>
          </a:prstGeom>
          <a:ln>
            <a:noFill/>
          </a:ln>
          <a:effectLst>
            <a:outerShdw blurRad="190500" algn="tl" rotWithShape="0">
              <a:srgbClr val="000000">
                <a:alpha val="70000"/>
              </a:srgbClr>
            </a:outerShdw>
          </a:effectLst>
        </p:spPr>
      </p:pic>
      <p:pic>
        <p:nvPicPr>
          <p:cNvPr id="13" name="Imagen 12">
            <a:extLst>
              <a:ext uri="{FF2B5EF4-FFF2-40B4-BE49-F238E27FC236}">
                <a16:creationId xmlns:a16="http://schemas.microsoft.com/office/drawing/2014/main" id="{63F750FD-0834-4BD0-8672-BC6A61A1C7F8}"/>
              </a:ext>
            </a:extLst>
          </p:cNvPr>
          <p:cNvPicPr>
            <a:picLocks noChangeAspect="1"/>
          </p:cNvPicPr>
          <p:nvPr/>
        </p:nvPicPr>
        <p:blipFill>
          <a:blip r:embed="rId6"/>
          <a:stretch>
            <a:fillRect/>
          </a:stretch>
        </p:blipFill>
        <p:spPr>
          <a:xfrm>
            <a:off x="3879078" y="1166991"/>
            <a:ext cx="4881021" cy="3718296"/>
          </a:xfrm>
          <a:prstGeom prst="rect">
            <a:avLst/>
          </a:prstGeom>
          <a:ln>
            <a:noFill/>
          </a:ln>
          <a:effectLst>
            <a:outerShdw blurRad="190500" algn="tl" rotWithShape="0">
              <a:srgbClr val="000000">
                <a:alpha val="70000"/>
              </a:srgbClr>
            </a:outerShdw>
          </a:effectLst>
        </p:spPr>
      </p:pic>
      <p:pic>
        <p:nvPicPr>
          <p:cNvPr id="17" name="Imagen 16">
            <a:extLst>
              <a:ext uri="{FF2B5EF4-FFF2-40B4-BE49-F238E27FC236}">
                <a16:creationId xmlns:a16="http://schemas.microsoft.com/office/drawing/2014/main" id="{D05301FF-E384-4634-947A-860B91320586}"/>
              </a:ext>
            </a:extLst>
          </p:cNvPr>
          <p:cNvPicPr/>
          <p:nvPr/>
        </p:nvPicPr>
        <p:blipFill rotWithShape="1">
          <a:blip r:embed="rId7"/>
          <a:stretch/>
        </p:blipFill>
        <p:spPr bwMode="auto">
          <a:xfrm>
            <a:off x="3879079" y="1166991"/>
            <a:ext cx="4881019" cy="371829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8" name="Imagen 17">
            <a:extLst>
              <a:ext uri="{FF2B5EF4-FFF2-40B4-BE49-F238E27FC236}">
                <a16:creationId xmlns:a16="http://schemas.microsoft.com/office/drawing/2014/main" id="{E26D95E4-8F79-4ED3-AF07-2B9B15432BEA}"/>
              </a:ext>
            </a:extLst>
          </p:cNvPr>
          <p:cNvPicPr/>
          <p:nvPr/>
        </p:nvPicPr>
        <p:blipFill rotWithShape="1">
          <a:blip r:embed="rId8"/>
          <a:stretch/>
        </p:blipFill>
        <p:spPr bwMode="auto">
          <a:xfrm>
            <a:off x="3879080" y="1166992"/>
            <a:ext cx="4881018" cy="371829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736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9"/>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9"/>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9"/>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9"/>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9"/>
                                          </p:stCondLst>
                                        </p:cTn>
                                        <p:tgtEl>
                                          <p:spTgt spid="1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9"/>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9"/>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22099</TotalTime>
  <Words>1985</Words>
  <Application>Microsoft Office PowerPoint</Application>
  <PresentationFormat>Personalizado</PresentationFormat>
  <Paragraphs>161</Paragraphs>
  <Slides>28</Slides>
  <Notes>2</Notes>
  <HiddenSlides>0</HiddenSlides>
  <MMClips>0</MMClips>
  <ScaleCrop>false</ScaleCrop>
  <HeadingPairs>
    <vt:vector size="8" baseType="variant">
      <vt:variant>
        <vt:lpstr>Fuentes usadas</vt:lpstr>
      </vt:variant>
      <vt:variant>
        <vt:i4>4</vt:i4>
      </vt:variant>
      <vt:variant>
        <vt:lpstr>Tema</vt:lpstr>
      </vt:variant>
      <vt:variant>
        <vt:i4>4</vt:i4>
      </vt:variant>
      <vt:variant>
        <vt:lpstr>Servidores OLE incrustados</vt:lpstr>
      </vt:variant>
      <vt:variant>
        <vt:i4>1</vt:i4>
      </vt:variant>
      <vt:variant>
        <vt:lpstr>Títulos de diapositiva</vt:lpstr>
      </vt:variant>
      <vt:variant>
        <vt:i4>28</vt:i4>
      </vt:variant>
    </vt:vector>
  </HeadingPairs>
  <TitlesOfParts>
    <vt:vector size="37" baseType="lpstr">
      <vt:lpstr>Arial</vt:lpstr>
      <vt:lpstr>Calibri</vt:lpstr>
      <vt:lpstr>Calibri Light</vt:lpstr>
      <vt:lpstr>Trebuchet MS</vt:lpstr>
      <vt:lpstr>1_Tema de Office</vt:lpstr>
      <vt:lpstr>TemaESPE</vt:lpstr>
      <vt:lpstr>espe}</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jebarberanc@outlook.com</dc:creator>
  <cp:lastModifiedBy>ƸӜƷEstefania ღBღ</cp:lastModifiedBy>
  <cp:revision>908</cp:revision>
  <cp:lastPrinted>2017-09-14T21:27:46Z</cp:lastPrinted>
  <dcterms:created xsi:type="dcterms:W3CDTF">2015-11-03T05:21:31Z</dcterms:created>
  <dcterms:modified xsi:type="dcterms:W3CDTF">2021-07-26T12:58:41Z</dcterms:modified>
</cp:coreProperties>
</file>