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15">
  <p:sldMasterIdLst>
    <p:sldMasterId id="2147483648" r:id="rId4"/>
    <p:sldMasterId id="2147483664" r:id="rId5"/>
  </p:sldMasterIdLst>
  <p:sldIdLst>
    <p:sldId id="276" r:id="rId6"/>
    <p:sldId id="275" r:id="rId7"/>
    <p:sldId id="311" r:id="rId8"/>
    <p:sldId id="257" r:id="rId9"/>
    <p:sldId id="324" r:id="rId10"/>
    <p:sldId id="312" r:id="rId11"/>
    <p:sldId id="284" r:id="rId12"/>
    <p:sldId id="282" r:id="rId13"/>
    <p:sldId id="279" r:id="rId14"/>
    <p:sldId id="285" r:id="rId15"/>
    <p:sldId id="286" r:id="rId16"/>
    <p:sldId id="293" r:id="rId17"/>
    <p:sldId id="294" r:id="rId18"/>
    <p:sldId id="295" r:id="rId19"/>
    <p:sldId id="297" r:id="rId20"/>
    <p:sldId id="299" r:id="rId21"/>
    <p:sldId id="300" r:id="rId22"/>
    <p:sldId id="319" r:id="rId23"/>
    <p:sldId id="320" r:id="rId24"/>
    <p:sldId id="318" r:id="rId25"/>
    <p:sldId id="325" r:id="rId26"/>
    <p:sldId id="326" r:id="rId27"/>
    <p:sldId id="304" r:id="rId28"/>
    <p:sldId id="322" r:id="rId29"/>
    <p:sldId id="323" r:id="rId30"/>
    <p:sldId id="305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6A7"/>
    <a:srgbClr val="FFCC00"/>
    <a:srgbClr val="99CCFF"/>
    <a:srgbClr val="E1482E"/>
    <a:srgbClr val="EAD8A8"/>
    <a:srgbClr val="543118"/>
    <a:srgbClr val="E2C379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161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\Documents\cuadros%20encuesta%20pad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\Documents\LEIDY\TESIS%20LEIDY\cuadros%20encuesta%20pad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\Documents\LEIDY\TESIS%20LEIDY\cuadros%20encuesta%20pad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\Documents\cuadros%20encuesta%20pad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\Documents\LEIDY\TESIS%20LEIDY\cuadros%20encuesta%20pad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\Documents\LEIDY\TESIS%20LEIDY\cuadros%20encuesta%20pad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1100" dirty="0"/>
              <a:t>Las herramientas </a:t>
            </a:r>
            <a:r>
              <a:rPr lang="es-EC" sz="1100" dirty="0" smtClean="0"/>
              <a:t>tecnológicas </a:t>
            </a:r>
            <a:r>
              <a:rPr lang="es-EC" sz="1100" dirty="0"/>
              <a:t>son 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4D-4C45-96CF-95A1C84925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4D-4C45-96CF-95A1C84925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4D-4C45-96CF-95A1C8492513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Hoja3!$A$4:$A$7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Hoja3!$B$4:$B$7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4D-4C45-96CF-95A1C849251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734D-4C45-96CF-95A1C849251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734D-4C45-96CF-95A1C849251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734D-4C45-96CF-95A1C8492513}"/>
                    </c:ext>
                  </c:extLst>
                </c:dPt>
                <c:dLbls>
                  <c:spPr>
                    <a:pattFill prst="pct75">
                      <a:fgClr>
                        <a:sysClr val="windowText" lastClr="000000">
                          <a:lumMod val="75000"/>
                          <a:lumOff val="25000"/>
                        </a:sysClr>
                      </a:fgClr>
                      <a:bgClr>
                        <a:sysClr val="windowText" lastClr="000000">
                          <a:lumMod val="65000"/>
                          <a:lumOff val="35000"/>
                        </a:sys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Hoja3!$A$4:$A$7</c15:sqref>
                        </c15:formulaRef>
                      </c:ext>
                    </c:extLst>
                    <c:strCache>
                      <c:ptCount val="3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Hoja3!$C$4:$C$7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0.33333333333333331</c:v>
                      </c:pt>
                      <c:pt idx="1">
                        <c:v>0.66666666666666663</c:v>
                      </c:pt>
                      <c:pt idx="2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734D-4C45-96CF-95A1C8492513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04359424966813"/>
          <c:y val="0.38216063260589822"/>
          <c:w val="5.30973604714505E-2"/>
          <c:h val="0.338138596357379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b="1" i="0" u="none" strike="noStrike" baseline="0">
                <a:effectLst/>
              </a:rPr>
              <a:t>A partir de la emergencia sanitaria usted ha utilizado recursos audiovisuales para propiciar un desarrollo adecuado de la fonología en el infante</a:t>
            </a:r>
            <a:endParaRPr lang="en-US" sz="11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Hoja5!$F$25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D1-41CB-B7A7-8AC5DCD1FF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D1-41CB-B7A7-8AC5DCD1FF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D1-41CB-B7A7-8AC5DCD1FFD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Hoja5!$E$26:$E$29</c:f>
              <c:strCache>
                <c:ptCount val="3"/>
                <c:pt idx="0">
                  <c:v>Frecuentemente </c:v>
                </c:pt>
                <c:pt idx="1">
                  <c:v>Rara vez</c:v>
                </c:pt>
                <c:pt idx="2">
                  <c:v>Nunca</c:v>
                </c:pt>
              </c:strCache>
              <c:extLst xmlns:c16r2="http://schemas.microsoft.com/office/drawing/2015/06/chart"/>
            </c:strRef>
          </c:cat>
          <c:val>
            <c:numRef>
              <c:f>Hoja5!$F$26:$F$29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FD1-41CB-B7A7-8AC5DCD1FFD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Hoja5!$G$25</c15:sqref>
                        </c15:formulaRef>
                      </c:ext>
                    </c:extLst>
                    <c:strCache>
                      <c:ptCount val="1"/>
                      <c:pt idx="0">
                        <c:v>Porcentaje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1FD1-41CB-B7A7-8AC5DCD1FFD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1FD1-41CB-B7A7-8AC5DCD1FFD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1FD1-41CB-B7A7-8AC5DCD1FFDF}"/>
                    </c:ext>
                  </c:extLst>
                </c:dPt>
                <c:dLbls>
                  <c:spPr>
                    <a:pattFill prst="pct75">
                      <a:fgClr>
                        <a:sysClr val="windowText" lastClr="000000">
                          <a:lumMod val="75000"/>
                          <a:lumOff val="25000"/>
                        </a:sysClr>
                      </a:fgClr>
                      <a:bgClr>
                        <a:sysClr val="windowText" lastClr="000000">
                          <a:lumMod val="65000"/>
                          <a:lumOff val="35000"/>
                        </a:sys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Hoja5!$E$26:$E$29</c15:sqref>
                        </c15:formulaRef>
                      </c:ext>
                    </c:extLst>
                    <c:strCache>
                      <c:ptCount val="3"/>
                      <c:pt idx="0">
                        <c:v>Frecuentemente </c:v>
                      </c:pt>
                      <c:pt idx="1">
                        <c:v>Rara vez</c:v>
                      </c:pt>
                      <c:pt idx="2">
                        <c:v>Nunca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Hoja5!$G$26:$G$29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1FD1-41CB-B7A7-8AC5DCD1FFD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91264025022281"/>
          <c:y val="0.43955488954132216"/>
          <c:w val="0.25587290041400712"/>
          <c:h val="0.234376640419947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05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¿La institución cuenta con material digital para apoyar la labor docente en relación al desarrollo de la conciencia fonológica?</a:t>
            </a:r>
            <a:endParaRPr lang="es-EC" sz="105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Hoja5!$F$49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25-4F0A-B960-7B9C003948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5-4F0A-B960-7B9C003948C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Hoja5!$E$50:$E$52</c15:sqref>
                  </c15:fullRef>
                </c:ext>
              </c:extLst>
              <c:f>Hoja5!$E$50:$E$51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Hoja5!$F$50:$F$52</c15:sqref>
                  </c15:fullRef>
                </c:ext>
              </c:extLst>
              <c:f>Hoja5!$F$50:$F$51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25-4F0A-B960-7B9C003948CB}"/>
            </c:ext>
            <c:ext xmlns:c15="http://schemas.microsoft.com/office/drawing/2012/chart" uri="{02D57815-91ED-43cb-92C2-25804820EDAC}">
              <c15:categoryFilterExceptions>
                <c15:categoryFilterException>
                  <c15:sqref>Hoja5!$F$52</c15:sqref>
                  <c15:spPr xmlns:c15="http://schemas.microsoft.com/office/drawing/2012/chart"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15:spPr>
                  <c15:bubble3D val="0"/>
                </c15:categoryFilterException>
              </c15:categoryFilterExceptions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Hoja5!$G$49</c15:sqref>
                        </c15:formulaRef>
                      </c:ext>
                    </c:extLst>
                    <c:strCache>
                      <c:ptCount val="1"/>
                      <c:pt idx="0">
                        <c:v>Porcentaje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CF25-4F0A-B960-7B9C003948C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CF25-4F0A-B960-7B9C003948CB}"/>
                    </c:ext>
                  </c:extLst>
                </c:dPt>
                <c:dLbls>
                  <c:spPr>
                    <a:pattFill prst="pct75">
                      <a:fgClr>
                        <a:sysClr val="windowText" lastClr="000000">
                          <a:lumMod val="75000"/>
                          <a:lumOff val="25000"/>
                        </a:sysClr>
                      </a:fgClr>
                      <a:bgClr>
                        <a:sysClr val="windowText" lastClr="000000">
                          <a:lumMod val="65000"/>
                          <a:lumOff val="35000"/>
                        </a:sys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Hoja5!$E$50:$E$52</c15:sqref>
                        </c15:fullRef>
                        <c15:formulaRef>
                          <c15:sqref>Hoja5!$E$50:$E$51</c15:sqref>
                        </c15:formulaRef>
                      </c:ext>
                    </c:extLst>
                    <c:strCache>
                      <c:ptCount val="2"/>
                      <c:pt idx="0">
                        <c:v>Si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Hoja5!$G$50:$G$52</c15:sqref>
                        </c15:fullRef>
                        <c15:formulaRef>
                          <c15:sqref>Hoja5!$G$50:$G$51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</c:v>
                      </c:pt>
                      <c:pt idx="1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CF25-4F0A-B960-7B9C003948CB}"/>
                  </c:ext>
                  <c:ext uri="{02D57815-91ED-43cb-92C2-25804820EDAC}">
                    <c15:categoryFilterExceptions>
                      <c15:categoryFilterException>
                        <c15:sqref>Hoja5!$G$52</c15:sqref>
                        <c15:spPr xmlns:c15="http://schemas.microsoft.com/office/drawing/2012/chart">
                          <a:solidFill>
                            <a:schemeClr val="accent3"/>
                          </a:solidFill>
                          <a:ln>
                            <a:noFill/>
                          </a:ln>
                          <a:effectLst>
                            <a:outerShdw blurRad="254000" sx="102000" sy="102000" algn="ctr" rotWithShape="0">
                              <a:prstClr val="black">
                                <a:alpha val="20000"/>
                              </a:prstClr>
                            </a:outerShdw>
                          </a:effectLst>
                        </c15:spPr>
                        <c15:bubble3D val="0"/>
                      </c15:categoryFilterException>
                    </c15:categoryFilterExceptions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9947940391749"/>
          <c:y val="0.43481970279278764"/>
          <c:w val="0.1436085117459491"/>
          <c:h val="0.54594320997833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C" sz="1050" b="1" i="0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 usted que el uso de estas herramientas tecnológicas ayudado a su hijo en el aprendizaje de la conciencia fonológica</a:t>
            </a:r>
            <a:endParaRPr lang="es-EC" sz="105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EC"/>
          </a:p>
        </c:rich>
      </c:tx>
      <c:layout>
        <c:manualLayout>
          <c:xMode val="edge"/>
          <c:yMode val="edge"/>
          <c:x val="0.10515157064140766"/>
          <c:y val="1.4228124258951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2.2774327122153208E-2"/>
          <c:y val="0.24066829665851672"/>
          <c:w val="0.93616797900262472"/>
          <c:h val="0.49229309935973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Poco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Hoja2!$B$1:$I$1</c:f>
              <c:strCache>
                <c:ptCount val="3"/>
                <c:pt idx="0">
                  <c:v>Videos de YouTube</c:v>
                </c:pt>
                <c:pt idx="1">
                  <c:v>Presentaciones PowerPoint</c:v>
                </c:pt>
                <c:pt idx="2">
                  <c:v>Word </c:v>
                </c:pt>
              </c:strCache>
            </c:strRef>
          </c:cat>
          <c:val>
            <c:numRef>
              <c:f>Hoja2!$B$2:$I$2</c:f>
              <c:numCache>
                <c:formatCode>0%</c:formatCode>
                <c:ptCount val="3"/>
                <c:pt idx="0">
                  <c:v>0.22857142857142856</c:v>
                </c:pt>
                <c:pt idx="1">
                  <c:v>0.51428571428571423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51-4866-8E0C-32C956507701}"/>
            </c:ext>
          </c:extLst>
        </c:ser>
        <c:ser>
          <c:idx val="1"/>
          <c:order val="1"/>
          <c:tx>
            <c:strRef>
              <c:f>Hoja2!$A$3</c:f>
              <c:strCache>
                <c:ptCount val="1"/>
                <c:pt idx="0">
                  <c:v>Mucho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Hoja2!$B$1:$I$1</c:f>
              <c:strCache>
                <c:ptCount val="3"/>
                <c:pt idx="0">
                  <c:v>Videos de YouTube</c:v>
                </c:pt>
                <c:pt idx="1">
                  <c:v>Presentaciones PowerPoint</c:v>
                </c:pt>
                <c:pt idx="2">
                  <c:v>Word </c:v>
                </c:pt>
              </c:strCache>
            </c:strRef>
          </c:cat>
          <c:val>
            <c:numRef>
              <c:f>Hoja2!$B$3:$I$3</c:f>
              <c:numCache>
                <c:formatCode>0%</c:formatCode>
                <c:ptCount val="3"/>
                <c:pt idx="0">
                  <c:v>0.74285714285714288</c:v>
                </c:pt>
                <c:pt idx="1">
                  <c:v>0.2</c:v>
                </c:pt>
                <c:pt idx="2">
                  <c:v>0.31428571428571428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51-4866-8E0C-32C956507701}"/>
            </c:ext>
          </c:extLst>
        </c:ser>
        <c:ser>
          <c:idx val="2"/>
          <c:order val="2"/>
          <c:tx>
            <c:strRef>
              <c:f>Hoja2!$A$4</c:f>
              <c:strCache>
                <c:ptCount val="1"/>
                <c:pt idx="0">
                  <c:v>Nada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Hoja2!$B$1:$I$1</c:f>
              <c:strCache>
                <c:ptCount val="3"/>
                <c:pt idx="0">
                  <c:v>Videos de YouTube</c:v>
                </c:pt>
                <c:pt idx="1">
                  <c:v>Presentaciones PowerPoint</c:v>
                </c:pt>
                <c:pt idx="2">
                  <c:v>Word </c:v>
                </c:pt>
              </c:strCache>
            </c:strRef>
          </c:cat>
          <c:val>
            <c:numRef>
              <c:f>Hoja2!$B$4:$I$4</c:f>
              <c:numCache>
                <c:formatCode>0%</c:formatCode>
                <c:ptCount val="3"/>
                <c:pt idx="0">
                  <c:v>2.8571428571428571E-2</c:v>
                </c:pt>
                <c:pt idx="1">
                  <c:v>0.2857142857142857</c:v>
                </c:pt>
                <c:pt idx="2">
                  <c:v>0.68571428571428572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51-4866-8E0C-32C9565077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9460368"/>
        <c:axId val="198197328"/>
      </c:barChart>
      <c:catAx>
        <c:axId val="23946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8197328"/>
        <c:crosses val="autoZero"/>
        <c:auto val="1"/>
        <c:lblAlgn val="ctr"/>
        <c:lblOffset val="100"/>
        <c:noMultiLvlLbl val="0"/>
      </c:catAx>
      <c:valAx>
        <c:axId val="198197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3946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2701161951638"/>
          <c:y val="0.89668791401074877"/>
          <c:w val="0.2982095660509515"/>
          <c:h val="9.2365178490619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200" b="1" i="0" baseline="0">
                <a:solidFill>
                  <a:sysClr val="windowText" lastClr="000000"/>
                </a:solidFill>
                <a:effectLst/>
              </a:rPr>
              <a:t>Utiliza herramientas tecnológicas para crear diferentes actividades  lúdicas interactivas y trabajar la conciencia fonológica</a:t>
            </a:r>
            <a:endParaRPr lang="es-EC" sz="1200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</a:defRPr>
            </a:pP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Hoja5!$C$71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Hoja5!$A$72:$A$76</c15:sqref>
                  </c15:fullRef>
                </c:ext>
              </c:extLst>
              <c:f>Hoja5!$A$72:$A$75</c:f>
              <c:strCache>
                <c:ptCount val="4"/>
                <c:pt idx="0">
                  <c:v>Frecuentemente</c:v>
                </c:pt>
                <c:pt idx="1">
                  <c:v>Algunas veces</c:v>
                </c:pt>
                <c:pt idx="2">
                  <c:v>Rara vez</c:v>
                </c:pt>
                <c:pt idx="3">
                  <c:v>Nunca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Hoja5!$C$72:$C$76</c15:sqref>
                  </c15:fullRef>
                </c:ext>
              </c:extLst>
              <c:f>Hoja5!$C$72:$C$75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0.33</c:v>
                </c:pt>
                <c:pt idx="3">
                  <c:v>0.67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Hoja5!$B$71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Hoja5!$A$72:$A$76</c15:sqref>
                        </c15:fullRef>
                        <c15:formulaRef>
                          <c15:sqref>Hoja5!$A$72:$A$75</c15:sqref>
                        </c15:formulaRef>
                      </c:ext>
                    </c:extLst>
                    <c:strCache>
                      <c:ptCount val="4"/>
                      <c:pt idx="0">
                        <c:v>Frecuentemente</c:v>
                      </c:pt>
                      <c:pt idx="1">
                        <c:v>Algunas veces</c:v>
                      </c:pt>
                      <c:pt idx="2">
                        <c:v>Rara vez</c:v>
                      </c:pt>
                      <c:pt idx="3">
                        <c:v>Nunca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Hoja5!$B$72:$B$76</c15:sqref>
                        </c15:fullRef>
                        <c15:formulaRef>
                          <c15:sqref>Hoja5!$B$72:$B$75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200" b="1" i="0" baseline="0">
                <a:solidFill>
                  <a:sysClr val="windowText" lastClr="000000"/>
                </a:solidFill>
                <a:effectLst/>
              </a:rPr>
              <a:t>En las clases virtuales utiliza material concreto para trabajar la conciencia fonológica.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</a:defRPr>
            </a:pP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Hoja5!$C$71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Hoja5!$A$72:$A$76</c15:sqref>
                  </c15:fullRef>
                </c:ext>
              </c:extLst>
              <c:f>Hoja5!$A$72:$A$75</c:f>
              <c:strCache>
                <c:ptCount val="4"/>
                <c:pt idx="0">
                  <c:v>Frecuentemente</c:v>
                </c:pt>
                <c:pt idx="1">
                  <c:v>Algunas veces</c:v>
                </c:pt>
                <c:pt idx="2">
                  <c:v>Rara vez</c:v>
                </c:pt>
                <c:pt idx="3">
                  <c:v>Nunca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Hoja5!$C$72:$C$76</c15:sqref>
                  </c15:fullRef>
                </c:ext>
              </c:extLst>
              <c:f>Hoja5!$C$72:$C$75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0.33</c:v>
                </c:pt>
                <c:pt idx="3">
                  <c:v>0.67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Hoja5!$B$71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Hoja5!$A$72:$A$76</c15:sqref>
                        </c15:fullRef>
                        <c15:formulaRef>
                          <c15:sqref>Hoja5!$A$72:$A$75</c15:sqref>
                        </c15:formulaRef>
                      </c:ext>
                    </c:extLst>
                    <c:strCache>
                      <c:ptCount val="4"/>
                      <c:pt idx="0">
                        <c:v>Frecuentemente</c:v>
                      </c:pt>
                      <c:pt idx="1">
                        <c:v>Algunas veces</c:v>
                      </c:pt>
                      <c:pt idx="2">
                        <c:v>Rara vez</c:v>
                      </c:pt>
                      <c:pt idx="3">
                        <c:v>Nunca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Hoja5!$B$72:$B$76</c15:sqref>
                        </c15:fullRef>
                        <c15:formulaRef>
                          <c15:sqref>Hoja5!$B$72:$B$75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2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image" Target="../media/image6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image" Target="../media/image6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3F112-806E-46DC-8CBA-329C1DA2EABA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1D80335-0DD3-469C-AD73-2750CBDC40BB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Pandemia sanitaria </a:t>
          </a:r>
        </a:p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(Covid -19)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83C3B-F504-4373-8898-66DC495FF2CA}" type="parTrans" cxnId="{959454B0-F69C-4F56-ACAA-D9507C7B2832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51D51-3211-4BA9-821D-D5039685477B}" type="sibTrans" cxnId="{959454B0-F69C-4F56-ACAA-D9507C7B2832}">
      <dgm:prSet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B88D4-7A01-4D1A-BBBE-4FBEF898B29E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Adaptación tecnológica en la educación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CB853-B44A-4956-A2A6-D67F6677387F}" type="parTrans" cxnId="{126EC37C-66AA-44B3-8202-6646E537F0D7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864A0-96C1-4723-9146-AB365AB73DF9}" type="sibTrans" cxnId="{126EC37C-66AA-44B3-8202-6646E537F0D7}">
      <dgm:prSet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06AD1-20C7-4081-8E39-0170B2F8B0BE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TAC-TIC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498D3-133A-45A0-8281-BC73F4325244}" type="parTrans" cxnId="{41E28A9C-CEA2-4381-977A-3A6958CFD057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20DFCF-A80F-4019-89BE-D0814DCB1F54}" type="sibTrans" cxnId="{41E28A9C-CEA2-4381-977A-3A6958CFD057}">
      <dgm:prSet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22C68-C760-4981-969C-B111337B682E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Herramientas tecnológicas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E41BA-6B77-43DC-836E-090154BF6A25}" type="parTrans" cxnId="{72F518F0-B6D4-4E98-A042-11ED56DCD984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3D6FB-E34D-43DF-99A4-680C0E99FD64}" type="sibTrans" cxnId="{72F518F0-B6D4-4E98-A042-11ED56DCD984}">
      <dgm:prSet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8C81A-1BAE-41D4-BFD2-70149E5AB17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BD9CB-C679-44D0-838A-E52E0FC3C342}" type="parTrans" cxnId="{66E99C61-B484-43D0-A5EF-509FB716C116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9601F-FDBE-4F24-AFE0-F66E536A3AC6}" type="sibTrans" cxnId="{66E99C61-B484-43D0-A5EF-509FB716C116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380DF-7C6D-45E5-A447-B457D1C4B972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UNESCO (2015) TIC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006C7-324A-4B4F-8C4A-F81311C3F1FB}" type="parTrans" cxnId="{ABDC92B7-F861-47BB-B4B7-72151C16A727}">
      <dgm:prSet/>
      <dgm:spPr/>
      <dgm:t>
        <a:bodyPr/>
        <a:lstStyle/>
        <a:p>
          <a:endParaRPr lang="es-EC"/>
        </a:p>
      </dgm:t>
    </dgm:pt>
    <dgm:pt modelId="{02A1E896-BAAF-4945-9139-75ADC838E681}" type="sibTrans" cxnId="{ABDC92B7-F861-47BB-B4B7-72151C16A727}">
      <dgm:prSet/>
      <dgm:spPr/>
      <dgm:t>
        <a:bodyPr/>
        <a:lstStyle/>
        <a:p>
          <a:endParaRPr lang="es-EC"/>
        </a:p>
      </dgm:t>
    </dgm:pt>
    <dgm:pt modelId="{4AFC6AAE-1575-4C19-A7BE-DE3498D9F429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AVA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891BD-CD5B-4547-A5BD-3501FA7855E9}" type="parTrans" cxnId="{07D8B7BD-7354-40EE-A317-57497BE71E79}">
      <dgm:prSet/>
      <dgm:spPr/>
      <dgm:t>
        <a:bodyPr/>
        <a:lstStyle/>
        <a:p>
          <a:endParaRPr lang="es-EC"/>
        </a:p>
      </dgm:t>
    </dgm:pt>
    <dgm:pt modelId="{5CBF9E78-21ED-4704-8546-4F8C709AF419}" type="sibTrans" cxnId="{07D8B7BD-7354-40EE-A317-57497BE71E79}">
      <dgm:prSet/>
      <dgm:spPr/>
      <dgm:t>
        <a:bodyPr/>
        <a:lstStyle/>
        <a:p>
          <a:endParaRPr lang="es-EC"/>
        </a:p>
      </dgm:t>
    </dgm:pt>
    <dgm:pt modelId="{DC41C737-C46B-4B11-B567-C64F82B66D27}" type="pres">
      <dgm:prSet presAssocID="{8093F112-806E-46DC-8CBA-329C1DA2EA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E7EA9F-AAD3-4457-8B7E-33F4CEB0EA2F}" type="pres">
      <dgm:prSet presAssocID="{81D80335-0DD3-469C-AD73-2750CBDC40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79BA2-4FFA-4F64-9011-3834ABF6341D}" type="pres">
      <dgm:prSet presAssocID="{18651D51-3211-4BA9-821D-D5039685477B}" presName="sibTrans" presStyleLbl="sibTrans1D1" presStyleIdx="0" presStyleCnt="6"/>
      <dgm:spPr/>
      <dgm:t>
        <a:bodyPr/>
        <a:lstStyle/>
        <a:p>
          <a:endParaRPr lang="es-EC"/>
        </a:p>
      </dgm:t>
    </dgm:pt>
    <dgm:pt modelId="{09A04B9F-684B-4B9D-93C1-2EA615C42016}" type="pres">
      <dgm:prSet presAssocID="{18651D51-3211-4BA9-821D-D5039685477B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B5623C2E-D0C5-42C1-83EC-3CB501F820F5}" type="pres">
      <dgm:prSet presAssocID="{2A5B88D4-7A01-4D1A-BBBE-4FBEF898B29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7704C0-E6BC-46B5-BF35-4EBF96C27407}" type="pres">
      <dgm:prSet presAssocID="{067864A0-96C1-4723-9146-AB365AB73DF9}" presName="sibTrans" presStyleLbl="sibTrans1D1" presStyleIdx="1" presStyleCnt="6"/>
      <dgm:spPr/>
      <dgm:t>
        <a:bodyPr/>
        <a:lstStyle/>
        <a:p>
          <a:endParaRPr lang="es-EC"/>
        </a:p>
      </dgm:t>
    </dgm:pt>
    <dgm:pt modelId="{2AF41185-FD88-42C3-885D-F21B3E2E47FD}" type="pres">
      <dgm:prSet presAssocID="{067864A0-96C1-4723-9146-AB365AB73DF9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398DA4F2-DF67-475E-870C-20369EFE3846}" type="pres">
      <dgm:prSet presAssocID="{23E06AD1-20C7-4081-8E39-0170B2F8B0B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A6E1CE-B9CE-49DD-A759-94FB06095BCF}" type="pres">
      <dgm:prSet presAssocID="{CF20DFCF-A80F-4019-89BE-D0814DCB1F54}" presName="sibTrans" presStyleLbl="sibTrans1D1" presStyleIdx="2" presStyleCnt="6"/>
      <dgm:spPr/>
      <dgm:t>
        <a:bodyPr/>
        <a:lstStyle/>
        <a:p>
          <a:endParaRPr lang="es-EC"/>
        </a:p>
      </dgm:t>
    </dgm:pt>
    <dgm:pt modelId="{5150AE4C-4857-4C12-A80F-422E174B4B72}" type="pres">
      <dgm:prSet presAssocID="{CF20DFCF-A80F-4019-89BE-D0814DCB1F54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58A183F5-E415-4FD9-99CD-A365C9BF1F0B}" type="pres">
      <dgm:prSet presAssocID="{A2C380DF-7C6D-45E5-A447-B457D1C4B97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97B651-9620-4225-A15C-78BBB0135ECA}" type="pres">
      <dgm:prSet presAssocID="{02A1E896-BAAF-4945-9139-75ADC838E681}" presName="sibTrans" presStyleLbl="sibTrans1D1" presStyleIdx="3" presStyleCnt="6"/>
      <dgm:spPr/>
      <dgm:t>
        <a:bodyPr/>
        <a:lstStyle/>
        <a:p>
          <a:endParaRPr lang="es-EC"/>
        </a:p>
      </dgm:t>
    </dgm:pt>
    <dgm:pt modelId="{BB7718F4-3D19-45B4-AA12-F8EAB150832A}" type="pres">
      <dgm:prSet presAssocID="{02A1E896-BAAF-4945-9139-75ADC838E681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E618079B-5E7F-4C68-BBF0-512E2507B2BD}" type="pres">
      <dgm:prSet presAssocID="{AEA22C68-C760-4981-969C-B111337B682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AD28E5-24D7-4387-86C3-EEF36A78281A}" type="pres">
      <dgm:prSet presAssocID="{5053D6FB-E34D-43DF-99A4-680C0E99FD64}" presName="sibTrans" presStyleLbl="sibTrans1D1" presStyleIdx="4" presStyleCnt="6"/>
      <dgm:spPr/>
      <dgm:t>
        <a:bodyPr/>
        <a:lstStyle/>
        <a:p>
          <a:endParaRPr lang="es-EC"/>
        </a:p>
      </dgm:t>
    </dgm:pt>
    <dgm:pt modelId="{4FADFA40-3468-411A-88B4-8AB03C25F97B}" type="pres">
      <dgm:prSet presAssocID="{5053D6FB-E34D-43DF-99A4-680C0E99FD64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8ABFC7E8-BEB0-4923-8C81-732754AEB00B}" type="pres">
      <dgm:prSet presAssocID="{4AFC6AAE-1575-4C19-A7BE-DE3498D9F4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75DF37-F855-4787-B6C5-DBFFE0EF6AF9}" type="pres">
      <dgm:prSet presAssocID="{5CBF9E78-21ED-4704-8546-4F8C709AF419}" presName="sibTrans" presStyleLbl="sibTrans1D1" presStyleIdx="5" presStyleCnt="6"/>
      <dgm:spPr/>
      <dgm:t>
        <a:bodyPr/>
        <a:lstStyle/>
        <a:p>
          <a:endParaRPr lang="es-EC"/>
        </a:p>
      </dgm:t>
    </dgm:pt>
    <dgm:pt modelId="{8E863E40-5CFF-44CB-A595-7BE786872513}" type="pres">
      <dgm:prSet presAssocID="{5CBF9E78-21ED-4704-8546-4F8C709AF419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E337C2EC-C205-4A8A-98E8-21CA304382C9}" type="pres">
      <dgm:prSet presAssocID="{8848C81A-1BAE-41D4-BFD2-70149E5AB17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DF7DBF-BFE5-445F-AFDE-A49A8E04A704}" type="presOf" srcId="{18651D51-3211-4BA9-821D-D5039685477B}" destId="{09A04B9F-684B-4B9D-93C1-2EA615C42016}" srcOrd="1" destOrd="0" presId="urn:microsoft.com/office/officeart/2005/8/layout/bProcess3"/>
    <dgm:cxn modelId="{66E99C61-B484-43D0-A5EF-509FB716C116}" srcId="{8093F112-806E-46DC-8CBA-329C1DA2EABA}" destId="{8848C81A-1BAE-41D4-BFD2-70149E5AB17E}" srcOrd="6" destOrd="0" parTransId="{15ABD9CB-C679-44D0-838A-E52E0FC3C342}" sibTransId="{8059601F-FDBE-4F24-AFE0-F66E536A3AC6}"/>
    <dgm:cxn modelId="{3B8D47D1-83D6-49C4-9249-C8828B1A98F0}" type="presOf" srcId="{A2C380DF-7C6D-45E5-A447-B457D1C4B972}" destId="{58A183F5-E415-4FD9-99CD-A365C9BF1F0B}" srcOrd="0" destOrd="0" presId="urn:microsoft.com/office/officeart/2005/8/layout/bProcess3"/>
    <dgm:cxn modelId="{F86E1C8C-C568-4903-B296-A7986DA61FDC}" type="presOf" srcId="{02A1E896-BAAF-4945-9139-75ADC838E681}" destId="{BB7718F4-3D19-45B4-AA12-F8EAB150832A}" srcOrd="1" destOrd="0" presId="urn:microsoft.com/office/officeart/2005/8/layout/bProcess3"/>
    <dgm:cxn modelId="{126EC37C-66AA-44B3-8202-6646E537F0D7}" srcId="{8093F112-806E-46DC-8CBA-329C1DA2EABA}" destId="{2A5B88D4-7A01-4D1A-BBBE-4FBEF898B29E}" srcOrd="1" destOrd="0" parTransId="{DA1CB853-B44A-4956-A2A6-D67F6677387F}" sibTransId="{067864A0-96C1-4723-9146-AB365AB73DF9}"/>
    <dgm:cxn modelId="{EA163667-57AE-4929-B125-902A63B86D37}" type="presOf" srcId="{CF20DFCF-A80F-4019-89BE-D0814DCB1F54}" destId="{5150AE4C-4857-4C12-A80F-422E174B4B72}" srcOrd="1" destOrd="0" presId="urn:microsoft.com/office/officeart/2005/8/layout/bProcess3"/>
    <dgm:cxn modelId="{A08609F3-A421-416C-81CD-D3A8B3B0202C}" type="presOf" srcId="{AEA22C68-C760-4981-969C-B111337B682E}" destId="{E618079B-5E7F-4C68-BBF0-512E2507B2BD}" srcOrd="0" destOrd="0" presId="urn:microsoft.com/office/officeart/2005/8/layout/bProcess3"/>
    <dgm:cxn modelId="{9B029988-C301-4F8E-AFDE-AE54E44A3BA5}" type="presOf" srcId="{81D80335-0DD3-469C-AD73-2750CBDC40BB}" destId="{B1E7EA9F-AAD3-4457-8B7E-33F4CEB0EA2F}" srcOrd="0" destOrd="0" presId="urn:microsoft.com/office/officeart/2005/8/layout/bProcess3"/>
    <dgm:cxn modelId="{9A9B7814-C25B-4374-9E9D-3B48DB7ADCDC}" type="presOf" srcId="{02A1E896-BAAF-4945-9139-75ADC838E681}" destId="{C897B651-9620-4225-A15C-78BBB0135ECA}" srcOrd="0" destOrd="0" presId="urn:microsoft.com/office/officeart/2005/8/layout/bProcess3"/>
    <dgm:cxn modelId="{959454B0-F69C-4F56-ACAA-D9507C7B2832}" srcId="{8093F112-806E-46DC-8CBA-329C1DA2EABA}" destId="{81D80335-0DD3-469C-AD73-2750CBDC40BB}" srcOrd="0" destOrd="0" parTransId="{02C83C3B-F504-4373-8898-66DC495FF2CA}" sibTransId="{18651D51-3211-4BA9-821D-D5039685477B}"/>
    <dgm:cxn modelId="{07D8B7BD-7354-40EE-A317-57497BE71E79}" srcId="{8093F112-806E-46DC-8CBA-329C1DA2EABA}" destId="{4AFC6AAE-1575-4C19-A7BE-DE3498D9F429}" srcOrd="5" destOrd="0" parTransId="{47F891BD-CD5B-4547-A5BD-3501FA7855E9}" sibTransId="{5CBF9E78-21ED-4704-8546-4F8C709AF419}"/>
    <dgm:cxn modelId="{4659EEE8-D37C-4CB0-AFEA-7BA49C8BC2D1}" type="presOf" srcId="{5CBF9E78-21ED-4704-8546-4F8C709AF419}" destId="{6075DF37-F855-4787-B6C5-DBFFE0EF6AF9}" srcOrd="0" destOrd="0" presId="urn:microsoft.com/office/officeart/2005/8/layout/bProcess3"/>
    <dgm:cxn modelId="{6BD07298-4A90-4C60-8745-7DAABF68F29C}" type="presOf" srcId="{CF20DFCF-A80F-4019-89BE-D0814DCB1F54}" destId="{3EA6E1CE-B9CE-49DD-A759-94FB06095BCF}" srcOrd="0" destOrd="0" presId="urn:microsoft.com/office/officeart/2005/8/layout/bProcess3"/>
    <dgm:cxn modelId="{97AF99D3-5F73-4282-959C-21A4BA2D9004}" type="presOf" srcId="{2A5B88D4-7A01-4D1A-BBBE-4FBEF898B29E}" destId="{B5623C2E-D0C5-42C1-83EC-3CB501F820F5}" srcOrd="0" destOrd="0" presId="urn:microsoft.com/office/officeart/2005/8/layout/bProcess3"/>
    <dgm:cxn modelId="{72F518F0-B6D4-4E98-A042-11ED56DCD984}" srcId="{8093F112-806E-46DC-8CBA-329C1DA2EABA}" destId="{AEA22C68-C760-4981-969C-B111337B682E}" srcOrd="4" destOrd="0" parTransId="{D5DE41BA-6B77-43DC-836E-090154BF6A25}" sibTransId="{5053D6FB-E34D-43DF-99A4-680C0E99FD64}"/>
    <dgm:cxn modelId="{41E28A9C-CEA2-4381-977A-3A6958CFD057}" srcId="{8093F112-806E-46DC-8CBA-329C1DA2EABA}" destId="{23E06AD1-20C7-4081-8E39-0170B2F8B0BE}" srcOrd="2" destOrd="0" parTransId="{ADF498D3-133A-45A0-8281-BC73F4325244}" sibTransId="{CF20DFCF-A80F-4019-89BE-D0814DCB1F54}"/>
    <dgm:cxn modelId="{49668D99-9EC8-4835-B11C-1A7FE10A265A}" type="presOf" srcId="{5053D6FB-E34D-43DF-99A4-680C0E99FD64}" destId="{83AD28E5-24D7-4387-86C3-EEF36A78281A}" srcOrd="0" destOrd="0" presId="urn:microsoft.com/office/officeart/2005/8/layout/bProcess3"/>
    <dgm:cxn modelId="{7A9A2D0A-7BD7-45FE-9B6E-FC26B7E92396}" type="presOf" srcId="{5CBF9E78-21ED-4704-8546-4F8C709AF419}" destId="{8E863E40-5CFF-44CB-A595-7BE786872513}" srcOrd="1" destOrd="0" presId="urn:microsoft.com/office/officeart/2005/8/layout/bProcess3"/>
    <dgm:cxn modelId="{C47A1600-FF60-4675-8A57-7CD328B978F3}" type="presOf" srcId="{067864A0-96C1-4723-9146-AB365AB73DF9}" destId="{BA7704C0-E6BC-46B5-BF35-4EBF96C27407}" srcOrd="0" destOrd="0" presId="urn:microsoft.com/office/officeart/2005/8/layout/bProcess3"/>
    <dgm:cxn modelId="{9984C88A-F4E4-4C8A-B3CD-A1CC9199C815}" type="presOf" srcId="{8093F112-806E-46DC-8CBA-329C1DA2EABA}" destId="{DC41C737-C46B-4B11-B567-C64F82B66D27}" srcOrd="0" destOrd="0" presId="urn:microsoft.com/office/officeart/2005/8/layout/bProcess3"/>
    <dgm:cxn modelId="{2EFC17B1-0987-4BDF-A905-6EC1BE667D47}" type="presOf" srcId="{8848C81A-1BAE-41D4-BFD2-70149E5AB17E}" destId="{E337C2EC-C205-4A8A-98E8-21CA304382C9}" srcOrd="0" destOrd="0" presId="urn:microsoft.com/office/officeart/2005/8/layout/bProcess3"/>
    <dgm:cxn modelId="{406126A3-9C62-40E1-8466-57CE6605DE68}" type="presOf" srcId="{23E06AD1-20C7-4081-8E39-0170B2F8B0BE}" destId="{398DA4F2-DF67-475E-870C-20369EFE3846}" srcOrd="0" destOrd="0" presId="urn:microsoft.com/office/officeart/2005/8/layout/bProcess3"/>
    <dgm:cxn modelId="{FBBC8172-B477-43C5-99F3-3B3DE5E11965}" type="presOf" srcId="{4AFC6AAE-1575-4C19-A7BE-DE3498D9F429}" destId="{8ABFC7E8-BEB0-4923-8C81-732754AEB00B}" srcOrd="0" destOrd="0" presId="urn:microsoft.com/office/officeart/2005/8/layout/bProcess3"/>
    <dgm:cxn modelId="{08E3DBE2-0626-4EDB-A0E9-093856F5DDFD}" type="presOf" srcId="{18651D51-3211-4BA9-821D-D5039685477B}" destId="{19379BA2-4FFA-4F64-9011-3834ABF6341D}" srcOrd="0" destOrd="0" presId="urn:microsoft.com/office/officeart/2005/8/layout/bProcess3"/>
    <dgm:cxn modelId="{0AE47869-7CB0-42F5-A942-D04A82B8555B}" type="presOf" srcId="{5053D6FB-E34D-43DF-99A4-680C0E99FD64}" destId="{4FADFA40-3468-411A-88B4-8AB03C25F97B}" srcOrd="1" destOrd="0" presId="urn:microsoft.com/office/officeart/2005/8/layout/bProcess3"/>
    <dgm:cxn modelId="{2B3F623B-6EBD-4DFB-9BDD-FAB8E8B4D427}" type="presOf" srcId="{067864A0-96C1-4723-9146-AB365AB73DF9}" destId="{2AF41185-FD88-42C3-885D-F21B3E2E47FD}" srcOrd="1" destOrd="0" presId="urn:microsoft.com/office/officeart/2005/8/layout/bProcess3"/>
    <dgm:cxn modelId="{ABDC92B7-F861-47BB-B4B7-72151C16A727}" srcId="{8093F112-806E-46DC-8CBA-329C1DA2EABA}" destId="{A2C380DF-7C6D-45E5-A447-B457D1C4B972}" srcOrd="3" destOrd="0" parTransId="{F42006C7-324A-4B4F-8C4A-F81311C3F1FB}" sibTransId="{02A1E896-BAAF-4945-9139-75ADC838E681}"/>
    <dgm:cxn modelId="{CCE46D9A-AF08-468E-9EF7-ECFC93BA69D7}" type="presParOf" srcId="{DC41C737-C46B-4B11-B567-C64F82B66D27}" destId="{B1E7EA9F-AAD3-4457-8B7E-33F4CEB0EA2F}" srcOrd="0" destOrd="0" presId="urn:microsoft.com/office/officeart/2005/8/layout/bProcess3"/>
    <dgm:cxn modelId="{6DB75CD0-F8BB-4945-A1C4-2CF1827F9AED}" type="presParOf" srcId="{DC41C737-C46B-4B11-B567-C64F82B66D27}" destId="{19379BA2-4FFA-4F64-9011-3834ABF6341D}" srcOrd="1" destOrd="0" presId="urn:microsoft.com/office/officeart/2005/8/layout/bProcess3"/>
    <dgm:cxn modelId="{ED5098DA-3F8A-4B5B-ACA5-2892C54F347E}" type="presParOf" srcId="{19379BA2-4FFA-4F64-9011-3834ABF6341D}" destId="{09A04B9F-684B-4B9D-93C1-2EA615C42016}" srcOrd="0" destOrd="0" presId="urn:microsoft.com/office/officeart/2005/8/layout/bProcess3"/>
    <dgm:cxn modelId="{5E829846-25DA-44E5-97E2-FA0536CAB3ED}" type="presParOf" srcId="{DC41C737-C46B-4B11-B567-C64F82B66D27}" destId="{B5623C2E-D0C5-42C1-83EC-3CB501F820F5}" srcOrd="2" destOrd="0" presId="urn:microsoft.com/office/officeart/2005/8/layout/bProcess3"/>
    <dgm:cxn modelId="{0858E6FC-B855-44B3-A8EA-5AB618DA46B1}" type="presParOf" srcId="{DC41C737-C46B-4B11-B567-C64F82B66D27}" destId="{BA7704C0-E6BC-46B5-BF35-4EBF96C27407}" srcOrd="3" destOrd="0" presId="urn:microsoft.com/office/officeart/2005/8/layout/bProcess3"/>
    <dgm:cxn modelId="{4715576B-D9F8-464A-B62D-A8883AC1A25F}" type="presParOf" srcId="{BA7704C0-E6BC-46B5-BF35-4EBF96C27407}" destId="{2AF41185-FD88-42C3-885D-F21B3E2E47FD}" srcOrd="0" destOrd="0" presId="urn:microsoft.com/office/officeart/2005/8/layout/bProcess3"/>
    <dgm:cxn modelId="{1B93C1B0-8BF0-422C-8BB1-917E16E9B6E7}" type="presParOf" srcId="{DC41C737-C46B-4B11-B567-C64F82B66D27}" destId="{398DA4F2-DF67-475E-870C-20369EFE3846}" srcOrd="4" destOrd="0" presId="urn:microsoft.com/office/officeart/2005/8/layout/bProcess3"/>
    <dgm:cxn modelId="{B579219B-D0DF-4591-8AA8-FD56E49900E1}" type="presParOf" srcId="{DC41C737-C46B-4B11-B567-C64F82B66D27}" destId="{3EA6E1CE-B9CE-49DD-A759-94FB06095BCF}" srcOrd="5" destOrd="0" presId="urn:microsoft.com/office/officeart/2005/8/layout/bProcess3"/>
    <dgm:cxn modelId="{432BE27C-3684-49D1-BD1F-1A71928771A8}" type="presParOf" srcId="{3EA6E1CE-B9CE-49DD-A759-94FB06095BCF}" destId="{5150AE4C-4857-4C12-A80F-422E174B4B72}" srcOrd="0" destOrd="0" presId="urn:microsoft.com/office/officeart/2005/8/layout/bProcess3"/>
    <dgm:cxn modelId="{E3B2C1EC-853D-4D52-A3A5-023BDE746C46}" type="presParOf" srcId="{DC41C737-C46B-4B11-B567-C64F82B66D27}" destId="{58A183F5-E415-4FD9-99CD-A365C9BF1F0B}" srcOrd="6" destOrd="0" presId="urn:microsoft.com/office/officeart/2005/8/layout/bProcess3"/>
    <dgm:cxn modelId="{0F4AA422-5B1B-413F-98BF-A68C6623BD77}" type="presParOf" srcId="{DC41C737-C46B-4B11-B567-C64F82B66D27}" destId="{C897B651-9620-4225-A15C-78BBB0135ECA}" srcOrd="7" destOrd="0" presId="urn:microsoft.com/office/officeart/2005/8/layout/bProcess3"/>
    <dgm:cxn modelId="{8C17BC73-EF25-4FE2-8800-77F24F30F86E}" type="presParOf" srcId="{C897B651-9620-4225-A15C-78BBB0135ECA}" destId="{BB7718F4-3D19-45B4-AA12-F8EAB150832A}" srcOrd="0" destOrd="0" presId="urn:microsoft.com/office/officeart/2005/8/layout/bProcess3"/>
    <dgm:cxn modelId="{06D2FC04-D480-4EFE-ACD7-CA08C9EC18F2}" type="presParOf" srcId="{DC41C737-C46B-4B11-B567-C64F82B66D27}" destId="{E618079B-5E7F-4C68-BBF0-512E2507B2BD}" srcOrd="8" destOrd="0" presId="urn:microsoft.com/office/officeart/2005/8/layout/bProcess3"/>
    <dgm:cxn modelId="{34503CE3-6C56-4971-A581-58E0B8BFCB34}" type="presParOf" srcId="{DC41C737-C46B-4B11-B567-C64F82B66D27}" destId="{83AD28E5-24D7-4387-86C3-EEF36A78281A}" srcOrd="9" destOrd="0" presId="urn:microsoft.com/office/officeart/2005/8/layout/bProcess3"/>
    <dgm:cxn modelId="{486064CD-D608-46CF-9E18-F36D643B8BFE}" type="presParOf" srcId="{83AD28E5-24D7-4387-86C3-EEF36A78281A}" destId="{4FADFA40-3468-411A-88B4-8AB03C25F97B}" srcOrd="0" destOrd="0" presId="urn:microsoft.com/office/officeart/2005/8/layout/bProcess3"/>
    <dgm:cxn modelId="{77A96E04-32D5-4500-A08D-B960A3EE5317}" type="presParOf" srcId="{DC41C737-C46B-4B11-B567-C64F82B66D27}" destId="{8ABFC7E8-BEB0-4923-8C81-732754AEB00B}" srcOrd="10" destOrd="0" presId="urn:microsoft.com/office/officeart/2005/8/layout/bProcess3"/>
    <dgm:cxn modelId="{74F36368-0D58-4C87-B584-405E497A5AB6}" type="presParOf" srcId="{DC41C737-C46B-4B11-B567-C64F82B66D27}" destId="{6075DF37-F855-4787-B6C5-DBFFE0EF6AF9}" srcOrd="11" destOrd="0" presId="urn:microsoft.com/office/officeart/2005/8/layout/bProcess3"/>
    <dgm:cxn modelId="{8E0F757A-C573-4EBF-8649-1628C1EC4464}" type="presParOf" srcId="{6075DF37-F855-4787-B6C5-DBFFE0EF6AF9}" destId="{8E863E40-5CFF-44CB-A595-7BE786872513}" srcOrd="0" destOrd="0" presId="urn:microsoft.com/office/officeart/2005/8/layout/bProcess3"/>
    <dgm:cxn modelId="{FB414CC7-4538-4E66-8DEF-5AF66CACBED0}" type="presParOf" srcId="{DC41C737-C46B-4B11-B567-C64F82B66D27}" destId="{E337C2EC-C205-4A8A-98E8-21CA304382C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63CFD9-4605-4DBF-B141-0559D2AF8DCC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A31FDE6-814C-4D80-97CE-E873497444FC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C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 </a:t>
          </a:r>
          <a:r>
            <a:rPr lang="es-EC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Proporcionar a las docentes de la Unidad Educativa “Juan Montalvo” un manual didáctico con actividades tecnológicas para trabajar la conciencia fonológica con los niños de 5 a 6 años. 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EB21C-BEF9-4ADB-89CE-508F5B6AE3DF}" type="parTrans" cxnId="{7BAAD641-462E-4485-A556-E551CDDB8D55}">
      <dgm:prSet/>
      <dgm:spPr/>
      <dgm:t>
        <a:bodyPr/>
        <a:lstStyle/>
        <a:p>
          <a:endParaRPr lang="es-EC"/>
        </a:p>
      </dgm:t>
    </dgm:pt>
    <dgm:pt modelId="{ED8215BF-CD3B-4AAC-9D33-68B4A9627221}" type="sibTrans" cxnId="{7BAAD641-462E-4485-A556-E551CDDB8D55}">
      <dgm:prSet/>
      <dgm:spPr/>
      <dgm:t>
        <a:bodyPr/>
        <a:lstStyle/>
        <a:p>
          <a:endParaRPr lang="es-EC"/>
        </a:p>
      </dgm:t>
    </dgm:pt>
    <dgm:pt modelId="{F603AB1B-16F7-4A51-8FE3-A99F427E0344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EC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Objetivos específicos </a:t>
          </a:r>
          <a:endParaRPr lang="es-EC" sz="1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35261D-E94C-49D1-9339-7B4EEA05F6A4}" type="parTrans" cxnId="{D78DB2E7-8A24-4FEC-BD4D-6CF50D9BFE95}">
      <dgm:prSet/>
      <dgm:spPr/>
      <dgm:t>
        <a:bodyPr/>
        <a:lstStyle/>
        <a:p>
          <a:endParaRPr lang="es-EC"/>
        </a:p>
      </dgm:t>
    </dgm:pt>
    <dgm:pt modelId="{DAA756CC-5E26-4203-9D8F-E51CDBDB2B92}" type="sibTrans" cxnId="{D78DB2E7-8A24-4FEC-BD4D-6CF50D9BFE95}">
      <dgm:prSet/>
      <dgm:spPr/>
      <dgm:t>
        <a:bodyPr/>
        <a:lstStyle/>
        <a:p>
          <a:endParaRPr lang="es-EC"/>
        </a:p>
      </dgm:t>
    </dgm:pt>
    <dgm:pt modelId="{45F9250B-5490-41C7-94FF-043EFD4896F8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</a:rPr>
            <a:t>Proponer diversas herramientas tecnológicas como un recurso didáctico indispensable en la educación virtual para las docentes</a:t>
          </a:r>
          <a:endParaRPr lang="es-EC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4DD00E82-FDB1-4042-82BF-6435609297E2}" type="parTrans" cxnId="{B0A7F81E-F884-4C97-8370-5D6A57CBB291}">
      <dgm:prSet/>
      <dgm:spPr/>
      <dgm:t>
        <a:bodyPr/>
        <a:lstStyle/>
        <a:p>
          <a:endParaRPr lang="es-EC"/>
        </a:p>
      </dgm:t>
    </dgm:pt>
    <dgm:pt modelId="{12E91F08-3804-4C12-92BB-19ACD355B930}" type="sibTrans" cxnId="{B0A7F81E-F884-4C97-8370-5D6A57CBB291}">
      <dgm:prSet/>
      <dgm:spPr/>
      <dgm:t>
        <a:bodyPr/>
        <a:lstStyle/>
        <a:p>
          <a:endParaRPr lang="es-EC"/>
        </a:p>
      </dgm:t>
    </dgm:pt>
    <dgm:pt modelId="{B22FC0AC-573B-4956-8A79-0E2BE6D75EE9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</a:rPr>
            <a:t>Plantear diferentes actividades lúdicas, interactivas, motivadoras y atractivas para trabajar la conciencia fonológica. </a:t>
          </a:r>
          <a:endParaRPr lang="es-EC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B4D9B5BD-9B49-41DB-8231-F369A9818839}" type="parTrans" cxnId="{6AA9F9A8-4DD4-4BC5-A6F6-140EE1B1C7F0}">
      <dgm:prSet/>
      <dgm:spPr/>
      <dgm:t>
        <a:bodyPr/>
        <a:lstStyle/>
        <a:p>
          <a:endParaRPr lang="es-EC"/>
        </a:p>
      </dgm:t>
    </dgm:pt>
    <dgm:pt modelId="{016F1301-CBF0-494B-88E2-B07ECD72DDA4}" type="sibTrans" cxnId="{6AA9F9A8-4DD4-4BC5-A6F6-140EE1B1C7F0}">
      <dgm:prSet/>
      <dgm:spPr/>
      <dgm:t>
        <a:bodyPr/>
        <a:lstStyle/>
        <a:p>
          <a:endParaRPr lang="es-EC"/>
        </a:p>
      </dgm:t>
    </dgm:pt>
    <dgm:pt modelId="{B3B5D734-21C4-46FA-BD8E-DA48436E7554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</a:rPr>
            <a:t>Apoyar a la formación docente del nivel de preparatoria de la Unidad Educativa “Juan Montalvo” con el fin de fortalecer sus habilidades en el uso, dominio y aplicación de las herramientas tecnológicas en las aulas virtuales. </a:t>
          </a:r>
          <a:endParaRPr lang="es-EC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D76C398E-A861-4653-B007-3D9909465AFE}" type="parTrans" cxnId="{67B26D56-F622-40F6-AC3F-E010A42B20FB}">
      <dgm:prSet/>
      <dgm:spPr/>
      <dgm:t>
        <a:bodyPr/>
        <a:lstStyle/>
        <a:p>
          <a:endParaRPr lang="es-EC"/>
        </a:p>
      </dgm:t>
    </dgm:pt>
    <dgm:pt modelId="{D0B45715-F9DC-46B7-9C06-8682690D9443}" type="sibTrans" cxnId="{67B26D56-F622-40F6-AC3F-E010A42B20FB}">
      <dgm:prSet/>
      <dgm:spPr/>
      <dgm:t>
        <a:bodyPr/>
        <a:lstStyle/>
        <a:p>
          <a:endParaRPr lang="es-EC"/>
        </a:p>
      </dgm:t>
    </dgm:pt>
    <dgm:pt modelId="{10F7F42B-7073-4510-B54F-C426318E5423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EC" dirty="0" smtClean="0">
              <a:solidFill>
                <a:srgbClr val="000000"/>
              </a:solidFill>
              <a:latin typeface="Arial" panose="020B0604020202020204" pitchFamily="34" charset="0"/>
            </a:rPr>
            <a:t>Favorecer el proceso didáctico con la implementación de material concreto y herramientas tecnológicas que permitan potenciar el aprendizaje y enseñanza de la conciencia fonológica en los niños de preparatoria </a:t>
          </a:r>
          <a:endParaRPr lang="es-EC" dirty="0"/>
        </a:p>
      </dgm:t>
    </dgm:pt>
    <dgm:pt modelId="{8D37A507-D406-482F-9E96-89550DD42459}" type="parTrans" cxnId="{C2A6B4F8-6BCF-4598-9469-D33342FF74FC}">
      <dgm:prSet/>
      <dgm:spPr/>
      <dgm:t>
        <a:bodyPr/>
        <a:lstStyle/>
        <a:p>
          <a:endParaRPr lang="es-EC"/>
        </a:p>
      </dgm:t>
    </dgm:pt>
    <dgm:pt modelId="{D3AD7574-D03A-4F7F-B0EB-01FD79F92787}" type="sibTrans" cxnId="{C2A6B4F8-6BCF-4598-9469-D33342FF74FC}">
      <dgm:prSet/>
      <dgm:spPr/>
      <dgm:t>
        <a:bodyPr/>
        <a:lstStyle/>
        <a:p>
          <a:endParaRPr lang="es-EC"/>
        </a:p>
      </dgm:t>
    </dgm:pt>
    <dgm:pt modelId="{55367131-E803-43C3-9EA6-87AD162C9EC2}" type="pres">
      <dgm:prSet presAssocID="{BD63CFD9-4605-4DBF-B141-0559D2AF8D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8575D13-C388-4AC8-A061-1750573A5E9A}" type="pres">
      <dgm:prSet presAssocID="{6A31FDE6-814C-4D80-97CE-E873497444FC}" presName="vertOne" presStyleCnt="0"/>
      <dgm:spPr/>
    </dgm:pt>
    <dgm:pt modelId="{431E0661-2BC9-4D16-8831-C21E93D08E0E}" type="pres">
      <dgm:prSet presAssocID="{6A31FDE6-814C-4D80-97CE-E873497444FC}" presName="txOne" presStyleLbl="node0" presStyleIdx="0" presStyleCnt="1" custLinFactNeighborX="-1544" custLinFactNeighborY="443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36225C-A66C-4E32-BEBF-E612A753AFDA}" type="pres">
      <dgm:prSet presAssocID="{6A31FDE6-814C-4D80-97CE-E873497444FC}" presName="parTransOne" presStyleCnt="0"/>
      <dgm:spPr/>
    </dgm:pt>
    <dgm:pt modelId="{C532EA58-2317-4652-8BDE-8BF85E6E7DF5}" type="pres">
      <dgm:prSet presAssocID="{6A31FDE6-814C-4D80-97CE-E873497444FC}" presName="horzOne" presStyleCnt="0"/>
      <dgm:spPr/>
    </dgm:pt>
    <dgm:pt modelId="{8F076A78-64EF-4926-B48E-244075CD75F2}" type="pres">
      <dgm:prSet presAssocID="{F603AB1B-16F7-4A51-8FE3-A99F427E0344}" presName="vertTwo" presStyleCnt="0"/>
      <dgm:spPr/>
    </dgm:pt>
    <dgm:pt modelId="{C0FB3E96-AE13-4ACA-AF77-1A323E452611}" type="pres">
      <dgm:prSet presAssocID="{F603AB1B-16F7-4A51-8FE3-A99F427E0344}" presName="txTwo" presStyleLbl="node2" presStyleIdx="0" presStyleCnt="2" custLinFactNeighborX="3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69E073-84A8-4585-B28D-82B6DBDDD3AB}" type="pres">
      <dgm:prSet presAssocID="{F603AB1B-16F7-4A51-8FE3-A99F427E0344}" presName="parTransTwo" presStyleCnt="0"/>
      <dgm:spPr/>
    </dgm:pt>
    <dgm:pt modelId="{626A0153-B1C2-4106-941C-BD07338151BF}" type="pres">
      <dgm:prSet presAssocID="{F603AB1B-16F7-4A51-8FE3-A99F427E0344}" presName="horzTwo" presStyleCnt="0"/>
      <dgm:spPr/>
    </dgm:pt>
    <dgm:pt modelId="{654402F7-C877-4D9F-A93D-3AB770CD3DFC}" type="pres">
      <dgm:prSet presAssocID="{45F9250B-5490-41C7-94FF-043EFD4896F8}" presName="vertThree" presStyleCnt="0"/>
      <dgm:spPr/>
    </dgm:pt>
    <dgm:pt modelId="{8EE0D2C8-ED19-47CE-B21B-7807AA64F0C9}" type="pres">
      <dgm:prSet presAssocID="{45F9250B-5490-41C7-94FF-043EFD4896F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740516-2408-49B8-B042-E730C5180FA3}" type="pres">
      <dgm:prSet presAssocID="{45F9250B-5490-41C7-94FF-043EFD4896F8}" presName="horzThree" presStyleCnt="0"/>
      <dgm:spPr/>
    </dgm:pt>
    <dgm:pt modelId="{19198437-0C87-4A4A-BAFB-B87F8C128C1D}" type="pres">
      <dgm:prSet presAssocID="{12E91F08-3804-4C12-92BB-19ACD355B930}" presName="sibSpaceThree" presStyleCnt="0"/>
      <dgm:spPr/>
    </dgm:pt>
    <dgm:pt modelId="{CF3F7433-1546-4F03-AACE-059F723B0B6D}" type="pres">
      <dgm:prSet presAssocID="{B22FC0AC-573B-4956-8A79-0E2BE6D75EE9}" presName="vertThree" presStyleCnt="0"/>
      <dgm:spPr/>
    </dgm:pt>
    <dgm:pt modelId="{C4CCC008-4C8D-46E9-9F56-1AF5F5315EC5}" type="pres">
      <dgm:prSet presAssocID="{B22FC0AC-573B-4956-8A79-0E2BE6D75EE9}" presName="txThree" presStyleLbl="node3" presStyleIdx="1" presStyleCnt="3" custLinFactNeighborX="6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973FA2-FA90-45BA-9BD0-5960556A127B}" type="pres">
      <dgm:prSet presAssocID="{B22FC0AC-573B-4956-8A79-0E2BE6D75EE9}" presName="horzThree" presStyleCnt="0"/>
      <dgm:spPr/>
    </dgm:pt>
    <dgm:pt modelId="{2F06CE25-C835-4E5C-8AE4-104BEEB4080D}" type="pres">
      <dgm:prSet presAssocID="{DAA756CC-5E26-4203-9D8F-E51CDBDB2B92}" presName="sibSpaceTwo" presStyleCnt="0"/>
      <dgm:spPr/>
    </dgm:pt>
    <dgm:pt modelId="{5E49D86A-F8A9-469F-9CDE-0095D9F59B83}" type="pres">
      <dgm:prSet presAssocID="{B3B5D734-21C4-46FA-BD8E-DA48436E7554}" presName="vertTwo" presStyleCnt="0"/>
      <dgm:spPr/>
    </dgm:pt>
    <dgm:pt modelId="{110C694E-511B-4C68-A945-D5138C7E580B}" type="pres">
      <dgm:prSet presAssocID="{B3B5D734-21C4-46FA-BD8E-DA48436E755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ABA511-18F3-47B5-A226-2FF889E0E41B}" type="pres">
      <dgm:prSet presAssocID="{B3B5D734-21C4-46FA-BD8E-DA48436E7554}" presName="parTransTwo" presStyleCnt="0"/>
      <dgm:spPr/>
    </dgm:pt>
    <dgm:pt modelId="{FB0FC758-1080-4FB4-BC03-591F2D079375}" type="pres">
      <dgm:prSet presAssocID="{B3B5D734-21C4-46FA-BD8E-DA48436E7554}" presName="horzTwo" presStyleCnt="0"/>
      <dgm:spPr/>
    </dgm:pt>
    <dgm:pt modelId="{400FA25F-6555-44CD-B5EE-19FB742AAD4E}" type="pres">
      <dgm:prSet presAssocID="{10F7F42B-7073-4510-B54F-C426318E5423}" presName="vertThree" presStyleCnt="0"/>
      <dgm:spPr/>
    </dgm:pt>
    <dgm:pt modelId="{2FA35D28-00C6-4B45-9A02-5085F7E458F1}" type="pres">
      <dgm:prSet presAssocID="{10F7F42B-7073-4510-B54F-C426318E542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9EBFCDB-ECF7-4DEA-9E4E-0568E21832F7}" type="pres">
      <dgm:prSet presAssocID="{10F7F42B-7073-4510-B54F-C426318E5423}" presName="horzThree" presStyleCnt="0"/>
      <dgm:spPr/>
    </dgm:pt>
  </dgm:ptLst>
  <dgm:cxnLst>
    <dgm:cxn modelId="{7BAAD641-462E-4485-A556-E551CDDB8D55}" srcId="{BD63CFD9-4605-4DBF-B141-0559D2AF8DCC}" destId="{6A31FDE6-814C-4D80-97CE-E873497444FC}" srcOrd="0" destOrd="0" parTransId="{9AAEB21C-BEF9-4ADB-89CE-508F5B6AE3DF}" sibTransId="{ED8215BF-CD3B-4AAC-9D33-68B4A9627221}"/>
    <dgm:cxn modelId="{54634252-482B-456C-8799-A49E4F868985}" type="presOf" srcId="{45F9250B-5490-41C7-94FF-043EFD4896F8}" destId="{8EE0D2C8-ED19-47CE-B21B-7807AA64F0C9}" srcOrd="0" destOrd="0" presId="urn:microsoft.com/office/officeart/2005/8/layout/hierarchy4"/>
    <dgm:cxn modelId="{67B26D56-F622-40F6-AC3F-E010A42B20FB}" srcId="{6A31FDE6-814C-4D80-97CE-E873497444FC}" destId="{B3B5D734-21C4-46FA-BD8E-DA48436E7554}" srcOrd="1" destOrd="0" parTransId="{D76C398E-A861-4653-B007-3D9909465AFE}" sibTransId="{D0B45715-F9DC-46B7-9C06-8682690D9443}"/>
    <dgm:cxn modelId="{A4454533-C104-4F15-88DC-D369A51414D0}" type="presOf" srcId="{10F7F42B-7073-4510-B54F-C426318E5423}" destId="{2FA35D28-00C6-4B45-9A02-5085F7E458F1}" srcOrd="0" destOrd="0" presId="urn:microsoft.com/office/officeart/2005/8/layout/hierarchy4"/>
    <dgm:cxn modelId="{6AA9F9A8-4DD4-4BC5-A6F6-140EE1B1C7F0}" srcId="{F603AB1B-16F7-4A51-8FE3-A99F427E0344}" destId="{B22FC0AC-573B-4956-8A79-0E2BE6D75EE9}" srcOrd="1" destOrd="0" parTransId="{B4D9B5BD-9B49-41DB-8231-F369A9818839}" sibTransId="{016F1301-CBF0-494B-88E2-B07ECD72DDA4}"/>
    <dgm:cxn modelId="{2630AAA3-5146-49A6-986F-8174EA177A1D}" type="presOf" srcId="{B3B5D734-21C4-46FA-BD8E-DA48436E7554}" destId="{110C694E-511B-4C68-A945-D5138C7E580B}" srcOrd="0" destOrd="0" presId="urn:microsoft.com/office/officeart/2005/8/layout/hierarchy4"/>
    <dgm:cxn modelId="{C2A6B4F8-6BCF-4598-9469-D33342FF74FC}" srcId="{B3B5D734-21C4-46FA-BD8E-DA48436E7554}" destId="{10F7F42B-7073-4510-B54F-C426318E5423}" srcOrd="0" destOrd="0" parTransId="{8D37A507-D406-482F-9E96-89550DD42459}" sibTransId="{D3AD7574-D03A-4F7F-B0EB-01FD79F92787}"/>
    <dgm:cxn modelId="{B7D66CFB-23B3-4F65-8333-25D0C18C7C0E}" type="presOf" srcId="{B22FC0AC-573B-4956-8A79-0E2BE6D75EE9}" destId="{C4CCC008-4C8D-46E9-9F56-1AF5F5315EC5}" srcOrd="0" destOrd="0" presId="urn:microsoft.com/office/officeart/2005/8/layout/hierarchy4"/>
    <dgm:cxn modelId="{E0FCAF86-A6D6-44AE-BF1D-643DE25B33EC}" type="presOf" srcId="{F603AB1B-16F7-4A51-8FE3-A99F427E0344}" destId="{C0FB3E96-AE13-4ACA-AF77-1A323E452611}" srcOrd="0" destOrd="0" presId="urn:microsoft.com/office/officeart/2005/8/layout/hierarchy4"/>
    <dgm:cxn modelId="{9E4EBDEA-747F-4E58-89A3-EF6FFE3BEBFA}" type="presOf" srcId="{6A31FDE6-814C-4D80-97CE-E873497444FC}" destId="{431E0661-2BC9-4D16-8831-C21E93D08E0E}" srcOrd="0" destOrd="0" presId="urn:microsoft.com/office/officeart/2005/8/layout/hierarchy4"/>
    <dgm:cxn modelId="{BCB3A268-705F-4885-947A-2AB5B691C675}" type="presOf" srcId="{BD63CFD9-4605-4DBF-B141-0559D2AF8DCC}" destId="{55367131-E803-43C3-9EA6-87AD162C9EC2}" srcOrd="0" destOrd="0" presId="urn:microsoft.com/office/officeart/2005/8/layout/hierarchy4"/>
    <dgm:cxn modelId="{D78DB2E7-8A24-4FEC-BD4D-6CF50D9BFE95}" srcId="{6A31FDE6-814C-4D80-97CE-E873497444FC}" destId="{F603AB1B-16F7-4A51-8FE3-A99F427E0344}" srcOrd="0" destOrd="0" parTransId="{5D35261D-E94C-49D1-9339-7B4EEA05F6A4}" sibTransId="{DAA756CC-5E26-4203-9D8F-E51CDBDB2B92}"/>
    <dgm:cxn modelId="{B0A7F81E-F884-4C97-8370-5D6A57CBB291}" srcId="{F603AB1B-16F7-4A51-8FE3-A99F427E0344}" destId="{45F9250B-5490-41C7-94FF-043EFD4896F8}" srcOrd="0" destOrd="0" parTransId="{4DD00E82-FDB1-4042-82BF-6435609297E2}" sibTransId="{12E91F08-3804-4C12-92BB-19ACD355B930}"/>
    <dgm:cxn modelId="{D991C731-2DAA-49B0-9012-F3BBAAC009C9}" type="presParOf" srcId="{55367131-E803-43C3-9EA6-87AD162C9EC2}" destId="{F8575D13-C388-4AC8-A061-1750573A5E9A}" srcOrd="0" destOrd="0" presId="urn:microsoft.com/office/officeart/2005/8/layout/hierarchy4"/>
    <dgm:cxn modelId="{812CB08B-1331-47A4-A013-A5B43F144AC2}" type="presParOf" srcId="{F8575D13-C388-4AC8-A061-1750573A5E9A}" destId="{431E0661-2BC9-4D16-8831-C21E93D08E0E}" srcOrd="0" destOrd="0" presId="urn:microsoft.com/office/officeart/2005/8/layout/hierarchy4"/>
    <dgm:cxn modelId="{2C8D26BA-0808-4038-9E58-E7B616D149A9}" type="presParOf" srcId="{F8575D13-C388-4AC8-A061-1750573A5E9A}" destId="{B936225C-A66C-4E32-BEBF-E612A753AFDA}" srcOrd="1" destOrd="0" presId="urn:microsoft.com/office/officeart/2005/8/layout/hierarchy4"/>
    <dgm:cxn modelId="{DA6F7882-A6EB-4A33-A83E-397D21023AAE}" type="presParOf" srcId="{F8575D13-C388-4AC8-A061-1750573A5E9A}" destId="{C532EA58-2317-4652-8BDE-8BF85E6E7DF5}" srcOrd="2" destOrd="0" presId="urn:microsoft.com/office/officeart/2005/8/layout/hierarchy4"/>
    <dgm:cxn modelId="{147878B9-2B8C-4275-B618-78A84951F3C0}" type="presParOf" srcId="{C532EA58-2317-4652-8BDE-8BF85E6E7DF5}" destId="{8F076A78-64EF-4926-B48E-244075CD75F2}" srcOrd="0" destOrd="0" presId="urn:microsoft.com/office/officeart/2005/8/layout/hierarchy4"/>
    <dgm:cxn modelId="{479C9530-8346-4589-AF36-B6ACB14A6D3D}" type="presParOf" srcId="{8F076A78-64EF-4926-B48E-244075CD75F2}" destId="{C0FB3E96-AE13-4ACA-AF77-1A323E452611}" srcOrd="0" destOrd="0" presId="urn:microsoft.com/office/officeart/2005/8/layout/hierarchy4"/>
    <dgm:cxn modelId="{BCE83316-A5DF-4B30-809E-7588F3E94FA8}" type="presParOf" srcId="{8F076A78-64EF-4926-B48E-244075CD75F2}" destId="{FB69E073-84A8-4585-B28D-82B6DBDDD3AB}" srcOrd="1" destOrd="0" presId="urn:microsoft.com/office/officeart/2005/8/layout/hierarchy4"/>
    <dgm:cxn modelId="{321D9B4C-84CC-4FE3-AD70-F888C7722D04}" type="presParOf" srcId="{8F076A78-64EF-4926-B48E-244075CD75F2}" destId="{626A0153-B1C2-4106-941C-BD07338151BF}" srcOrd="2" destOrd="0" presId="urn:microsoft.com/office/officeart/2005/8/layout/hierarchy4"/>
    <dgm:cxn modelId="{3810D20B-7279-46C5-B0B9-189F39BA5ECC}" type="presParOf" srcId="{626A0153-B1C2-4106-941C-BD07338151BF}" destId="{654402F7-C877-4D9F-A93D-3AB770CD3DFC}" srcOrd="0" destOrd="0" presId="urn:microsoft.com/office/officeart/2005/8/layout/hierarchy4"/>
    <dgm:cxn modelId="{0D4DC4CE-0A9D-4CAB-9228-5A4B5FB0466C}" type="presParOf" srcId="{654402F7-C877-4D9F-A93D-3AB770CD3DFC}" destId="{8EE0D2C8-ED19-47CE-B21B-7807AA64F0C9}" srcOrd="0" destOrd="0" presId="urn:microsoft.com/office/officeart/2005/8/layout/hierarchy4"/>
    <dgm:cxn modelId="{6F39E7B0-23AE-4237-8D26-C296FDB149D1}" type="presParOf" srcId="{654402F7-C877-4D9F-A93D-3AB770CD3DFC}" destId="{66740516-2408-49B8-B042-E730C5180FA3}" srcOrd="1" destOrd="0" presId="urn:microsoft.com/office/officeart/2005/8/layout/hierarchy4"/>
    <dgm:cxn modelId="{ADCC88FC-3BB9-4934-9624-210C6DCE7064}" type="presParOf" srcId="{626A0153-B1C2-4106-941C-BD07338151BF}" destId="{19198437-0C87-4A4A-BAFB-B87F8C128C1D}" srcOrd="1" destOrd="0" presId="urn:microsoft.com/office/officeart/2005/8/layout/hierarchy4"/>
    <dgm:cxn modelId="{CCD29B3D-AA30-46E9-9D76-762CB064E2C0}" type="presParOf" srcId="{626A0153-B1C2-4106-941C-BD07338151BF}" destId="{CF3F7433-1546-4F03-AACE-059F723B0B6D}" srcOrd="2" destOrd="0" presId="urn:microsoft.com/office/officeart/2005/8/layout/hierarchy4"/>
    <dgm:cxn modelId="{3E509836-6C04-4E01-B821-A1EB36D5DE6A}" type="presParOf" srcId="{CF3F7433-1546-4F03-AACE-059F723B0B6D}" destId="{C4CCC008-4C8D-46E9-9F56-1AF5F5315EC5}" srcOrd="0" destOrd="0" presId="urn:microsoft.com/office/officeart/2005/8/layout/hierarchy4"/>
    <dgm:cxn modelId="{F92B0A54-BAC6-4440-A8C5-CD530C143886}" type="presParOf" srcId="{CF3F7433-1546-4F03-AACE-059F723B0B6D}" destId="{66973FA2-FA90-45BA-9BD0-5960556A127B}" srcOrd="1" destOrd="0" presId="urn:microsoft.com/office/officeart/2005/8/layout/hierarchy4"/>
    <dgm:cxn modelId="{00803333-3DDD-4EE0-817B-CB8538BFDFB0}" type="presParOf" srcId="{C532EA58-2317-4652-8BDE-8BF85E6E7DF5}" destId="{2F06CE25-C835-4E5C-8AE4-104BEEB4080D}" srcOrd="1" destOrd="0" presId="urn:microsoft.com/office/officeart/2005/8/layout/hierarchy4"/>
    <dgm:cxn modelId="{7582495C-06BC-47D6-BD5D-F0B1BD36ECD8}" type="presParOf" srcId="{C532EA58-2317-4652-8BDE-8BF85E6E7DF5}" destId="{5E49D86A-F8A9-469F-9CDE-0095D9F59B83}" srcOrd="2" destOrd="0" presId="urn:microsoft.com/office/officeart/2005/8/layout/hierarchy4"/>
    <dgm:cxn modelId="{7BABEEE5-4ECB-4695-B158-BB131C351047}" type="presParOf" srcId="{5E49D86A-F8A9-469F-9CDE-0095D9F59B83}" destId="{110C694E-511B-4C68-A945-D5138C7E580B}" srcOrd="0" destOrd="0" presId="urn:microsoft.com/office/officeart/2005/8/layout/hierarchy4"/>
    <dgm:cxn modelId="{3C3A65C1-B3EB-4454-9F94-04978100646C}" type="presParOf" srcId="{5E49D86A-F8A9-469F-9CDE-0095D9F59B83}" destId="{F4ABA511-18F3-47B5-A226-2FF889E0E41B}" srcOrd="1" destOrd="0" presId="urn:microsoft.com/office/officeart/2005/8/layout/hierarchy4"/>
    <dgm:cxn modelId="{7925A62D-66C9-4B2E-A374-B516706D90A5}" type="presParOf" srcId="{5E49D86A-F8A9-469F-9CDE-0095D9F59B83}" destId="{FB0FC758-1080-4FB4-BC03-591F2D079375}" srcOrd="2" destOrd="0" presId="urn:microsoft.com/office/officeart/2005/8/layout/hierarchy4"/>
    <dgm:cxn modelId="{FF7417EE-8A27-4E13-AF57-637A9AA0D925}" type="presParOf" srcId="{FB0FC758-1080-4FB4-BC03-591F2D079375}" destId="{400FA25F-6555-44CD-B5EE-19FB742AAD4E}" srcOrd="0" destOrd="0" presId="urn:microsoft.com/office/officeart/2005/8/layout/hierarchy4"/>
    <dgm:cxn modelId="{CD585A30-7357-483B-8A2D-D20289307320}" type="presParOf" srcId="{400FA25F-6555-44CD-B5EE-19FB742AAD4E}" destId="{2FA35D28-00C6-4B45-9A02-5085F7E458F1}" srcOrd="0" destOrd="0" presId="urn:microsoft.com/office/officeart/2005/8/layout/hierarchy4"/>
    <dgm:cxn modelId="{EF5EFCF8-B39D-4F89-B5DC-EB0B89683BEC}" type="presParOf" srcId="{400FA25F-6555-44CD-B5EE-19FB742AAD4E}" destId="{99EBFCDB-ECF7-4DEA-9E4E-0568E21832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27A2DB-C789-4681-89D4-3F533E4BE260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FC2F71AC-55D5-4B2A-A52C-B50F91ED9E9F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centrada en la actividad y participación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5DC88-5D45-40F2-AC3A-65C8F68C3409}" type="parTrans" cxnId="{4C01F93A-E201-4AF8-8C2D-295DD1C039B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245651-D015-480A-A0F4-AF9E2A7FC146}" type="sibTrans" cxnId="{4C01F93A-E201-4AF8-8C2D-295DD1C039B5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997342-4D00-4B7E-8360-F24465D00679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del Juego –Trabajo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22E2D-E89D-4EFF-A476-B17368ECDC54}" type="parTrans" cxnId="{B6222CC9-28E9-4A54-B007-A85F2E4DC1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43A840E-61A3-44EC-962C-45CF6D67D103}" type="sibTrans" cxnId="{B6222CC9-28E9-4A54-B007-A85F2E4DC111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B17A9DF-8847-4E86-8ECB-B6D9950D4AA9}" type="pres">
      <dgm:prSet presAssocID="{8727A2DB-C789-4681-89D4-3F533E4BE26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423F2F8-7D96-4A2F-8EFD-87A6D29127B1}" type="pres">
      <dgm:prSet presAssocID="{FC2F71AC-55D5-4B2A-A52C-B50F91ED9E9F}" presName="gear1" presStyleLbl="node1" presStyleIdx="0" presStyleCnt="2" custLinFactNeighborX="1829" custLinFactNeighborY="487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37C82F-E44E-4743-95A2-38DCE16A533C}" type="pres">
      <dgm:prSet presAssocID="{FC2F71AC-55D5-4B2A-A52C-B50F91ED9E9F}" presName="gear1srcNode" presStyleLbl="node1" presStyleIdx="0" presStyleCnt="2"/>
      <dgm:spPr/>
      <dgm:t>
        <a:bodyPr/>
        <a:lstStyle/>
        <a:p>
          <a:endParaRPr lang="es-EC"/>
        </a:p>
      </dgm:t>
    </dgm:pt>
    <dgm:pt modelId="{D7CB1EEB-3434-4EF8-A40D-A063F1692BBF}" type="pres">
      <dgm:prSet presAssocID="{FC2F71AC-55D5-4B2A-A52C-B50F91ED9E9F}" presName="gear1dstNode" presStyleLbl="node1" presStyleIdx="0" presStyleCnt="2"/>
      <dgm:spPr/>
      <dgm:t>
        <a:bodyPr/>
        <a:lstStyle/>
        <a:p>
          <a:endParaRPr lang="es-EC"/>
        </a:p>
      </dgm:t>
    </dgm:pt>
    <dgm:pt modelId="{34736960-5981-4D80-848C-C62283A5240C}" type="pres">
      <dgm:prSet presAssocID="{93997342-4D00-4B7E-8360-F24465D00679}" presName="gear2" presStyleLbl="node1" presStyleIdx="1" presStyleCnt="2" custScaleX="119299" custLinFactNeighborX="4089" custLinFactNeighborY="181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183866-9F8D-43AA-A377-60548C0D8814}" type="pres">
      <dgm:prSet presAssocID="{93997342-4D00-4B7E-8360-F24465D00679}" presName="gear2srcNode" presStyleLbl="node1" presStyleIdx="1" presStyleCnt="2"/>
      <dgm:spPr/>
      <dgm:t>
        <a:bodyPr/>
        <a:lstStyle/>
        <a:p>
          <a:endParaRPr lang="es-EC"/>
        </a:p>
      </dgm:t>
    </dgm:pt>
    <dgm:pt modelId="{A79AA41B-A244-4127-BCE9-3B56EBBD0522}" type="pres">
      <dgm:prSet presAssocID="{93997342-4D00-4B7E-8360-F24465D00679}" presName="gear2dstNode" presStyleLbl="node1" presStyleIdx="1" presStyleCnt="2"/>
      <dgm:spPr/>
      <dgm:t>
        <a:bodyPr/>
        <a:lstStyle/>
        <a:p>
          <a:endParaRPr lang="es-EC"/>
        </a:p>
      </dgm:t>
    </dgm:pt>
    <dgm:pt modelId="{FDCAC3C9-F75A-467C-903F-54D7962D5E78}" type="pres">
      <dgm:prSet presAssocID="{F7245651-D015-480A-A0F4-AF9E2A7FC146}" presName="connector1" presStyleLbl="sibTrans2D1" presStyleIdx="0" presStyleCnt="2"/>
      <dgm:spPr/>
      <dgm:t>
        <a:bodyPr/>
        <a:lstStyle/>
        <a:p>
          <a:endParaRPr lang="es-EC"/>
        </a:p>
      </dgm:t>
    </dgm:pt>
    <dgm:pt modelId="{3D706142-3761-4397-B64C-237C4555C6CB}" type="pres">
      <dgm:prSet presAssocID="{943A840E-61A3-44EC-962C-45CF6D67D103}" presName="connector2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73F539E2-9D06-42CE-B653-A1FC27E42614}" type="presOf" srcId="{943A840E-61A3-44EC-962C-45CF6D67D103}" destId="{3D706142-3761-4397-B64C-237C4555C6CB}" srcOrd="0" destOrd="0" presId="urn:microsoft.com/office/officeart/2005/8/layout/gear1"/>
    <dgm:cxn modelId="{EF9863AA-1D64-4699-8F6D-C93931A37D16}" type="presOf" srcId="{93997342-4D00-4B7E-8360-F24465D00679}" destId="{37183866-9F8D-43AA-A377-60548C0D8814}" srcOrd="1" destOrd="0" presId="urn:microsoft.com/office/officeart/2005/8/layout/gear1"/>
    <dgm:cxn modelId="{B874FFC1-83FB-4888-A699-9CE31E9E2331}" type="presOf" srcId="{FC2F71AC-55D5-4B2A-A52C-B50F91ED9E9F}" destId="{8537C82F-E44E-4743-95A2-38DCE16A533C}" srcOrd="1" destOrd="0" presId="urn:microsoft.com/office/officeart/2005/8/layout/gear1"/>
    <dgm:cxn modelId="{FDBAD276-5EF6-4A2C-A1E2-1A3761AFE9F4}" type="presOf" srcId="{8727A2DB-C789-4681-89D4-3F533E4BE260}" destId="{CB17A9DF-8847-4E86-8ECB-B6D9950D4AA9}" srcOrd="0" destOrd="0" presId="urn:microsoft.com/office/officeart/2005/8/layout/gear1"/>
    <dgm:cxn modelId="{78D33598-6FCC-426C-B8B8-A5F88D1541DA}" type="presOf" srcId="{93997342-4D00-4B7E-8360-F24465D00679}" destId="{A79AA41B-A244-4127-BCE9-3B56EBBD0522}" srcOrd="2" destOrd="0" presId="urn:microsoft.com/office/officeart/2005/8/layout/gear1"/>
    <dgm:cxn modelId="{35F4BDE7-519C-4F2D-98EB-ED191EB02B4C}" type="presOf" srcId="{93997342-4D00-4B7E-8360-F24465D00679}" destId="{34736960-5981-4D80-848C-C62283A5240C}" srcOrd="0" destOrd="0" presId="urn:microsoft.com/office/officeart/2005/8/layout/gear1"/>
    <dgm:cxn modelId="{A738A888-4865-4183-A643-1257B2ACC9ED}" type="presOf" srcId="{FC2F71AC-55D5-4B2A-A52C-B50F91ED9E9F}" destId="{7423F2F8-7D96-4A2F-8EFD-87A6D29127B1}" srcOrd="0" destOrd="0" presId="urn:microsoft.com/office/officeart/2005/8/layout/gear1"/>
    <dgm:cxn modelId="{F59B81F3-AF29-4112-B9FC-A4CE44FFDDA5}" type="presOf" srcId="{F7245651-D015-480A-A0F4-AF9E2A7FC146}" destId="{FDCAC3C9-F75A-467C-903F-54D7962D5E78}" srcOrd="0" destOrd="0" presId="urn:microsoft.com/office/officeart/2005/8/layout/gear1"/>
    <dgm:cxn modelId="{F1252347-EC0E-4438-944E-74B0CBA53194}" type="presOf" srcId="{FC2F71AC-55D5-4B2A-A52C-B50F91ED9E9F}" destId="{D7CB1EEB-3434-4EF8-A40D-A063F1692BBF}" srcOrd="2" destOrd="0" presId="urn:microsoft.com/office/officeart/2005/8/layout/gear1"/>
    <dgm:cxn modelId="{4C01F93A-E201-4AF8-8C2D-295DD1C039B5}" srcId="{8727A2DB-C789-4681-89D4-3F533E4BE260}" destId="{FC2F71AC-55D5-4B2A-A52C-B50F91ED9E9F}" srcOrd="0" destOrd="0" parTransId="{1A35DC88-5D45-40F2-AC3A-65C8F68C3409}" sibTransId="{F7245651-D015-480A-A0F4-AF9E2A7FC146}"/>
    <dgm:cxn modelId="{B6222CC9-28E9-4A54-B007-A85F2E4DC111}" srcId="{8727A2DB-C789-4681-89D4-3F533E4BE260}" destId="{93997342-4D00-4B7E-8360-F24465D00679}" srcOrd="1" destOrd="0" parTransId="{EB222E2D-E89D-4EFF-A476-B17368ECDC54}" sibTransId="{943A840E-61A3-44EC-962C-45CF6D67D103}"/>
    <dgm:cxn modelId="{A86F3E99-719B-48F1-BDB5-0E9734949FA7}" type="presParOf" srcId="{CB17A9DF-8847-4E86-8ECB-B6D9950D4AA9}" destId="{7423F2F8-7D96-4A2F-8EFD-87A6D29127B1}" srcOrd="0" destOrd="0" presId="urn:microsoft.com/office/officeart/2005/8/layout/gear1"/>
    <dgm:cxn modelId="{D5114AA2-D6D9-4140-8891-3AF2E7C363AD}" type="presParOf" srcId="{CB17A9DF-8847-4E86-8ECB-B6D9950D4AA9}" destId="{8537C82F-E44E-4743-95A2-38DCE16A533C}" srcOrd="1" destOrd="0" presId="urn:microsoft.com/office/officeart/2005/8/layout/gear1"/>
    <dgm:cxn modelId="{38047477-D79A-409F-A3F2-9231435D2325}" type="presParOf" srcId="{CB17A9DF-8847-4E86-8ECB-B6D9950D4AA9}" destId="{D7CB1EEB-3434-4EF8-A40D-A063F1692BBF}" srcOrd="2" destOrd="0" presId="urn:microsoft.com/office/officeart/2005/8/layout/gear1"/>
    <dgm:cxn modelId="{3F34A97D-0D80-46C0-B680-FC673DFC9BB2}" type="presParOf" srcId="{CB17A9DF-8847-4E86-8ECB-B6D9950D4AA9}" destId="{34736960-5981-4D80-848C-C62283A5240C}" srcOrd="3" destOrd="0" presId="urn:microsoft.com/office/officeart/2005/8/layout/gear1"/>
    <dgm:cxn modelId="{D7DBD8A9-1B57-485A-A9A8-951A48387FE8}" type="presParOf" srcId="{CB17A9DF-8847-4E86-8ECB-B6D9950D4AA9}" destId="{37183866-9F8D-43AA-A377-60548C0D8814}" srcOrd="4" destOrd="0" presId="urn:microsoft.com/office/officeart/2005/8/layout/gear1"/>
    <dgm:cxn modelId="{F206FC1E-DA67-4EB6-9485-4584EB8AED96}" type="presParOf" srcId="{CB17A9DF-8847-4E86-8ECB-B6D9950D4AA9}" destId="{A79AA41B-A244-4127-BCE9-3B56EBBD0522}" srcOrd="5" destOrd="0" presId="urn:microsoft.com/office/officeart/2005/8/layout/gear1"/>
    <dgm:cxn modelId="{AF637EE2-AC42-41E0-B231-5B6617E026C0}" type="presParOf" srcId="{CB17A9DF-8847-4E86-8ECB-B6D9950D4AA9}" destId="{FDCAC3C9-F75A-467C-903F-54D7962D5E78}" srcOrd="6" destOrd="0" presId="urn:microsoft.com/office/officeart/2005/8/layout/gear1"/>
    <dgm:cxn modelId="{FEA5646E-6D77-4D2C-9152-E2DD8BEE6FE6}" type="presParOf" srcId="{CB17A9DF-8847-4E86-8ECB-B6D9950D4AA9}" destId="{3D706142-3761-4397-B64C-237C4555C6C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E0033A-078C-41EF-9D99-2D44F0D2999D}" type="doc">
      <dgm:prSet loTypeId="urn:microsoft.com/office/officeart/2005/8/layout/cycle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920519D-CB42-48F7-BC11-731EAEC042E0}">
      <dgm:prSet phldrT="[Texto]" custT="1"/>
      <dgm:spPr/>
      <dgm:t>
        <a:bodyPr/>
        <a:lstStyle/>
        <a:p>
          <a:r>
            <a:rPr lang="es-ES" sz="700">
              <a:latin typeface="Arial" panose="020B0604020202020204" pitchFamily="34" charset="0"/>
              <a:cs typeface="Arial" panose="020B0604020202020204" pitchFamily="34" charset="0"/>
            </a:rPr>
            <a:t>Promueve el aprendizaje activo en el estudiante</a:t>
          </a:r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2E934-AA9E-4440-9220-657C84303F45}" type="parTrans" cxnId="{E556A3F0-0CCF-433B-84D0-90DF6906421E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87EBF-861F-4E80-AD1F-DC04208F3E3D}" type="sibTrans" cxnId="{E556A3F0-0CCF-433B-84D0-90DF6906421E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61A83-9690-4E02-814E-0BC76FD78BE9}">
      <dgm:prSet phldrT="[Texto]" custT="1"/>
      <dgm:spPr/>
      <dgm:t>
        <a:bodyPr/>
        <a:lstStyle/>
        <a:p>
          <a:r>
            <a:rPr lang="es-ES" sz="700">
              <a:latin typeface="Arial" panose="020B0604020202020204" pitchFamily="34" charset="0"/>
              <a:cs typeface="Arial" panose="020B0604020202020204" pitchFamily="34" charset="0"/>
            </a:rPr>
            <a:t>Desarrolla competencias en el estudiante</a:t>
          </a:r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DF012-841B-4233-AC00-AF13002F58A4}" type="parTrans" cxnId="{537CA827-CC76-4D32-A2F0-9C92DAF4A9CB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17A2C-283F-49C3-A246-2208C926E691}" type="sibTrans" cxnId="{537CA827-CC76-4D32-A2F0-9C92DAF4A9CB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A0D61-26CE-4080-B548-A662E9D6DDCA}">
      <dgm:prSet phldrT="[Texto]" custT="1"/>
      <dgm:spPr/>
      <dgm:t>
        <a:bodyPr/>
        <a:lstStyle/>
        <a:p>
          <a:r>
            <a:rPr lang="es-ES" sz="700">
              <a:latin typeface="Arial" panose="020B0604020202020204" pitchFamily="34" charset="0"/>
              <a:cs typeface="Arial" panose="020B0604020202020204" pitchFamily="34" charset="0"/>
            </a:rPr>
            <a:t>Versatilidad en la web</a:t>
          </a:r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A3D83-3F7B-4EA9-8DC4-3467D6B2A60B}" type="parTrans" cxnId="{F1F01412-D1E1-4070-B203-632284851A2E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31CDD-1706-4FAF-A79B-D7B0D84F911A}" type="sibTrans" cxnId="{F1F01412-D1E1-4070-B203-632284851A2E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01355-CE31-4E0C-9661-DF5625EDA8CD}">
      <dgm:prSet phldrT="[Texto]" custT="1"/>
      <dgm:spPr/>
      <dgm:t>
        <a:bodyPr/>
        <a:lstStyle/>
        <a:p>
          <a:r>
            <a:rPr lang="es-ES" sz="700">
              <a:latin typeface="Arial" panose="020B0604020202020204" pitchFamily="34" charset="0"/>
              <a:cs typeface="Arial" panose="020B0604020202020204" pitchFamily="34" charset="0"/>
            </a:rPr>
            <a:t>Comparte información en cualquier momento  y lugar</a:t>
          </a:r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7B4D9-FEBF-4C47-952E-710356955381}" type="parTrans" cxnId="{7B0F9A12-5F9C-43CC-8B2C-2CC2DE525305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28482-D721-41CC-B674-BCB5F249221E}" type="sibTrans" cxnId="{7B0F9A12-5F9C-43CC-8B2C-2CC2DE525305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418CF-0423-43FF-9F53-3B964271D1A7}">
      <dgm:prSet phldrT="[Texto]" custT="1"/>
      <dgm:spPr/>
      <dgm:t>
        <a:bodyPr/>
        <a:lstStyle/>
        <a:p>
          <a:r>
            <a:rPr lang="es-ES" sz="700">
              <a:latin typeface="Arial" panose="020B0604020202020204" pitchFamily="34" charset="0"/>
              <a:cs typeface="Arial" panose="020B0604020202020204" pitchFamily="34" charset="0"/>
            </a:rPr>
            <a:t>Elaboración permanente y posible a modificar </a:t>
          </a:r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3EFAB-A800-4ACB-925B-CC188CD441ED}" type="parTrans" cxnId="{3291F8B0-C434-4D92-B0DA-69CB0874D323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C68C2-3DE5-4977-9413-A5E7CA36F64A}" type="sibTrans" cxnId="{3291F8B0-C434-4D92-B0DA-69CB0874D323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15570-3BA2-472A-901B-939856D585CF}">
      <dgm:prSet phldrT="[Texto]" custT="1"/>
      <dgm:spPr/>
      <dgm:t>
        <a:bodyPr/>
        <a:lstStyle/>
        <a:p>
          <a:r>
            <a:rPr lang="es-ES" sz="700">
              <a:latin typeface="Arial" panose="020B0604020202020204" pitchFamily="34" charset="0"/>
              <a:cs typeface="Arial" panose="020B0604020202020204" pitchFamily="34" charset="0"/>
            </a:rPr>
            <a:t>Almacenamiento en la nube</a:t>
          </a:r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6CEFA-4FC9-43C2-9304-93778EBB9F2E}" type="parTrans" cxnId="{11740B61-A113-42F9-A48C-5BEFB173D7B3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A20F4-A90E-4A28-A321-C91A55038C16}" type="sibTrans" cxnId="{11740B61-A113-42F9-A48C-5BEFB173D7B3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F2A78-690F-4628-92CB-D92B7B6B03B7}">
      <dgm:prSet phldrT="[Texto]" custT="1"/>
      <dgm:spPr/>
      <dgm:t>
        <a:bodyPr/>
        <a:lstStyle/>
        <a:p>
          <a:r>
            <a:rPr lang="es-ES" sz="700" dirty="0">
              <a:latin typeface="Arial" panose="020B0604020202020204" pitchFamily="34" charset="0"/>
              <a:cs typeface="Arial" panose="020B0604020202020204" pitchFamily="34" charset="0"/>
            </a:rPr>
            <a:t>Acceso desde cualquier dispositivo electrónico</a:t>
          </a:r>
          <a:endParaRPr lang="es-EC" sz="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098EA-02C6-422A-A51D-2BC35B0863B0}" type="parTrans" cxnId="{1FF0059F-8320-4A13-A3CD-CD0A1BBDCEA7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E3867-FEFE-4D31-966A-E1258FBA97C7}" type="sibTrans" cxnId="{1FF0059F-8320-4A13-A3CD-CD0A1BBDCEA7}">
      <dgm:prSet/>
      <dgm:spPr/>
      <dgm:t>
        <a:bodyPr/>
        <a:lstStyle/>
        <a:p>
          <a:endParaRPr lang="es-EC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64646-74B3-4258-8117-3D5AF2D3BB58}" type="pres">
      <dgm:prSet presAssocID="{C8E0033A-078C-41EF-9D99-2D44F0D299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AD4926-0E36-4423-B8B7-14CF5B3297EB}" type="pres">
      <dgm:prSet presAssocID="{B920519D-CB42-48F7-BC11-731EAEC042E0}" presName="node" presStyleLbl="node1" presStyleIdx="0" presStyleCnt="7" custScaleX="147067" custRadScaleRad="1000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15A890-F906-421B-90C2-41F3C6C915D4}" type="pres">
      <dgm:prSet presAssocID="{B920519D-CB42-48F7-BC11-731EAEC042E0}" presName="spNode" presStyleCnt="0"/>
      <dgm:spPr/>
      <dgm:t>
        <a:bodyPr/>
        <a:lstStyle/>
        <a:p>
          <a:endParaRPr lang="es-EC"/>
        </a:p>
      </dgm:t>
    </dgm:pt>
    <dgm:pt modelId="{3A3BCAF6-35B7-4366-9346-4843A50D9216}" type="pres">
      <dgm:prSet presAssocID="{FAA87EBF-861F-4E80-AD1F-DC04208F3E3D}" presName="sibTrans" presStyleLbl="sibTrans1D1" presStyleIdx="0" presStyleCnt="7"/>
      <dgm:spPr/>
      <dgm:t>
        <a:bodyPr/>
        <a:lstStyle/>
        <a:p>
          <a:endParaRPr lang="es-EC"/>
        </a:p>
      </dgm:t>
    </dgm:pt>
    <dgm:pt modelId="{021B1D82-5A73-494C-9F33-4863F0E998FF}" type="pres">
      <dgm:prSet presAssocID="{47061A83-9690-4E02-814E-0BC76FD78BE9}" presName="node" presStyleLbl="node1" presStyleIdx="1" presStyleCnt="7" custScaleX="148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D857FF-73DB-4299-8E84-1F8618FA05C1}" type="pres">
      <dgm:prSet presAssocID="{47061A83-9690-4E02-814E-0BC76FD78BE9}" presName="spNode" presStyleCnt="0"/>
      <dgm:spPr/>
      <dgm:t>
        <a:bodyPr/>
        <a:lstStyle/>
        <a:p>
          <a:endParaRPr lang="es-EC"/>
        </a:p>
      </dgm:t>
    </dgm:pt>
    <dgm:pt modelId="{4859994A-91B5-4383-ABF1-2691C1970D22}" type="pres">
      <dgm:prSet presAssocID="{55B17A2C-283F-49C3-A246-2208C926E691}" presName="sibTrans" presStyleLbl="sibTrans1D1" presStyleIdx="1" presStyleCnt="7"/>
      <dgm:spPr/>
      <dgm:t>
        <a:bodyPr/>
        <a:lstStyle/>
        <a:p>
          <a:endParaRPr lang="es-EC"/>
        </a:p>
      </dgm:t>
    </dgm:pt>
    <dgm:pt modelId="{BDE30221-60A5-4899-A18C-EB309F777A1C}" type="pres">
      <dgm:prSet presAssocID="{0BBA0D61-26CE-4080-B548-A662E9D6DDCA}" presName="node" presStyleLbl="node1" presStyleIdx="2" presStyleCnt="7" custScaleX="147594" custScaleY="88959" custRadScaleRad="98601" custRadScaleInc="-248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99934D-C7DE-4C98-B05F-32AD5755A5F8}" type="pres">
      <dgm:prSet presAssocID="{0BBA0D61-26CE-4080-B548-A662E9D6DDCA}" presName="spNode" presStyleCnt="0"/>
      <dgm:spPr/>
      <dgm:t>
        <a:bodyPr/>
        <a:lstStyle/>
        <a:p>
          <a:endParaRPr lang="es-EC"/>
        </a:p>
      </dgm:t>
    </dgm:pt>
    <dgm:pt modelId="{1AB9BFCC-2C9E-4BD4-AA51-D44A78CDC7D1}" type="pres">
      <dgm:prSet presAssocID="{56431CDD-1706-4FAF-A79B-D7B0D84F911A}" presName="sibTrans" presStyleLbl="sibTrans1D1" presStyleIdx="2" presStyleCnt="7"/>
      <dgm:spPr/>
      <dgm:t>
        <a:bodyPr/>
        <a:lstStyle/>
        <a:p>
          <a:endParaRPr lang="es-EC"/>
        </a:p>
      </dgm:t>
    </dgm:pt>
    <dgm:pt modelId="{91058897-0330-4193-9B02-45431E564F04}" type="pres">
      <dgm:prSet presAssocID="{8D901355-CE31-4E0C-9661-DF5625EDA8CD}" presName="node" presStyleLbl="node1" presStyleIdx="3" presStyleCnt="7" custScaleX="159336" custRadScaleRad="103058" custRadScaleInc="-567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ECA76C-0E94-4D66-AF6A-89248D424B88}" type="pres">
      <dgm:prSet presAssocID="{8D901355-CE31-4E0C-9661-DF5625EDA8CD}" presName="spNode" presStyleCnt="0"/>
      <dgm:spPr/>
      <dgm:t>
        <a:bodyPr/>
        <a:lstStyle/>
        <a:p>
          <a:endParaRPr lang="es-EC"/>
        </a:p>
      </dgm:t>
    </dgm:pt>
    <dgm:pt modelId="{5E6E7104-A1CF-4283-A0D3-8C65AB7F0C93}" type="pres">
      <dgm:prSet presAssocID="{DFA28482-D721-41CC-B674-BCB5F249221E}" presName="sibTrans" presStyleLbl="sibTrans1D1" presStyleIdx="3" presStyleCnt="7"/>
      <dgm:spPr/>
      <dgm:t>
        <a:bodyPr/>
        <a:lstStyle/>
        <a:p>
          <a:endParaRPr lang="es-EC"/>
        </a:p>
      </dgm:t>
    </dgm:pt>
    <dgm:pt modelId="{B0E708D1-AA2F-472E-9DD3-E354902A8B84}" type="pres">
      <dgm:prSet presAssocID="{999418CF-0423-43FF-9F53-3B964271D1A7}" presName="node" presStyleLbl="node1" presStyleIdx="4" presStyleCnt="7" custScaleX="144375" custRadScaleRad="102630" custRadScaleInc="469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25ADC1-788B-4304-8F4C-5CD9C5F12354}" type="pres">
      <dgm:prSet presAssocID="{999418CF-0423-43FF-9F53-3B964271D1A7}" presName="spNode" presStyleCnt="0"/>
      <dgm:spPr/>
      <dgm:t>
        <a:bodyPr/>
        <a:lstStyle/>
        <a:p>
          <a:endParaRPr lang="es-EC"/>
        </a:p>
      </dgm:t>
    </dgm:pt>
    <dgm:pt modelId="{E4C5B86C-C068-48B5-BFE1-E7D97626D075}" type="pres">
      <dgm:prSet presAssocID="{2B3C68C2-3DE5-4977-9413-A5E7CA36F64A}" presName="sibTrans" presStyleLbl="sibTrans1D1" presStyleIdx="4" presStyleCnt="7"/>
      <dgm:spPr/>
      <dgm:t>
        <a:bodyPr/>
        <a:lstStyle/>
        <a:p>
          <a:endParaRPr lang="es-EC"/>
        </a:p>
      </dgm:t>
    </dgm:pt>
    <dgm:pt modelId="{6B4E3168-F7C6-4975-8762-30F508268179}" type="pres">
      <dgm:prSet presAssocID="{93815570-3BA2-472A-901B-939856D585CF}" presName="node" presStyleLbl="node1" presStyleIdx="5" presStyleCnt="7" custScaleX="129785" custRadScaleRad="98601" custRadScaleInc="248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0FAFE-7985-45EA-A672-804CFCB1679A}" type="pres">
      <dgm:prSet presAssocID="{93815570-3BA2-472A-901B-939856D585CF}" presName="spNode" presStyleCnt="0"/>
      <dgm:spPr/>
      <dgm:t>
        <a:bodyPr/>
        <a:lstStyle/>
        <a:p>
          <a:endParaRPr lang="es-EC"/>
        </a:p>
      </dgm:t>
    </dgm:pt>
    <dgm:pt modelId="{D6A56131-4316-42E1-B37C-6B73BB7591E3}" type="pres">
      <dgm:prSet presAssocID="{B21A20F4-A90E-4A28-A321-C91A55038C16}" presName="sibTrans" presStyleLbl="sibTrans1D1" presStyleIdx="5" presStyleCnt="7"/>
      <dgm:spPr/>
      <dgm:t>
        <a:bodyPr/>
        <a:lstStyle/>
        <a:p>
          <a:endParaRPr lang="es-EC"/>
        </a:p>
      </dgm:t>
    </dgm:pt>
    <dgm:pt modelId="{9E2E2243-33F7-483A-A36A-FEE7D64A0FA0}" type="pres">
      <dgm:prSet presAssocID="{C9DF2A78-690F-4628-92CB-D92B7B6B03B7}" presName="node" presStyleLbl="node1" presStyleIdx="6" presStyleCnt="7" custScaleX="1496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680A8B-0834-4B4F-B621-11E7CC9CE21C}" type="pres">
      <dgm:prSet presAssocID="{C9DF2A78-690F-4628-92CB-D92B7B6B03B7}" presName="spNode" presStyleCnt="0"/>
      <dgm:spPr/>
      <dgm:t>
        <a:bodyPr/>
        <a:lstStyle/>
        <a:p>
          <a:endParaRPr lang="es-EC"/>
        </a:p>
      </dgm:t>
    </dgm:pt>
    <dgm:pt modelId="{5BDFC4AA-38A6-4799-9421-6ACBE11F08B2}" type="pres">
      <dgm:prSet presAssocID="{610E3867-FEFE-4D31-966A-E1258FBA97C7}" presName="sibTrans" presStyleLbl="sibTrans1D1" presStyleIdx="6" presStyleCnt="7"/>
      <dgm:spPr/>
      <dgm:t>
        <a:bodyPr/>
        <a:lstStyle/>
        <a:p>
          <a:endParaRPr lang="es-EC"/>
        </a:p>
      </dgm:t>
    </dgm:pt>
  </dgm:ptLst>
  <dgm:cxnLst>
    <dgm:cxn modelId="{581682F5-957F-498A-821A-820A06E28F87}" type="presOf" srcId="{47061A83-9690-4E02-814E-0BC76FD78BE9}" destId="{021B1D82-5A73-494C-9F33-4863F0E998FF}" srcOrd="0" destOrd="0" presId="urn:microsoft.com/office/officeart/2005/8/layout/cycle5"/>
    <dgm:cxn modelId="{01C1FB09-155B-4B11-81B6-DA1DD00657E1}" type="presOf" srcId="{C8E0033A-078C-41EF-9D99-2D44F0D2999D}" destId="{07F64646-74B3-4258-8117-3D5AF2D3BB58}" srcOrd="0" destOrd="0" presId="urn:microsoft.com/office/officeart/2005/8/layout/cycle5"/>
    <dgm:cxn modelId="{3B68DC62-FBD1-4B95-96F1-1D7F392ACA0F}" type="presOf" srcId="{B920519D-CB42-48F7-BC11-731EAEC042E0}" destId="{DDAD4926-0E36-4423-B8B7-14CF5B3297EB}" srcOrd="0" destOrd="0" presId="urn:microsoft.com/office/officeart/2005/8/layout/cycle5"/>
    <dgm:cxn modelId="{B4666727-A9EE-43F0-A44C-FC4AE9653EE0}" type="presOf" srcId="{93815570-3BA2-472A-901B-939856D585CF}" destId="{6B4E3168-F7C6-4975-8762-30F508268179}" srcOrd="0" destOrd="0" presId="urn:microsoft.com/office/officeart/2005/8/layout/cycle5"/>
    <dgm:cxn modelId="{537CA827-CC76-4D32-A2F0-9C92DAF4A9CB}" srcId="{C8E0033A-078C-41EF-9D99-2D44F0D2999D}" destId="{47061A83-9690-4E02-814E-0BC76FD78BE9}" srcOrd="1" destOrd="0" parTransId="{FA0DF012-841B-4233-AC00-AF13002F58A4}" sibTransId="{55B17A2C-283F-49C3-A246-2208C926E691}"/>
    <dgm:cxn modelId="{09B74AB0-05A7-4EBA-A5F2-66FA5B1928CF}" type="presOf" srcId="{0BBA0D61-26CE-4080-B548-A662E9D6DDCA}" destId="{BDE30221-60A5-4899-A18C-EB309F777A1C}" srcOrd="0" destOrd="0" presId="urn:microsoft.com/office/officeart/2005/8/layout/cycle5"/>
    <dgm:cxn modelId="{F1F01412-D1E1-4070-B203-632284851A2E}" srcId="{C8E0033A-078C-41EF-9D99-2D44F0D2999D}" destId="{0BBA0D61-26CE-4080-B548-A662E9D6DDCA}" srcOrd="2" destOrd="0" parTransId="{7D2A3D83-3F7B-4EA9-8DC4-3467D6B2A60B}" sibTransId="{56431CDD-1706-4FAF-A79B-D7B0D84F911A}"/>
    <dgm:cxn modelId="{3FD8BD19-2F6C-4EA5-B1DC-B0527FC606E8}" type="presOf" srcId="{610E3867-FEFE-4D31-966A-E1258FBA97C7}" destId="{5BDFC4AA-38A6-4799-9421-6ACBE11F08B2}" srcOrd="0" destOrd="0" presId="urn:microsoft.com/office/officeart/2005/8/layout/cycle5"/>
    <dgm:cxn modelId="{E0300900-1197-4CB3-8052-3DB78A455CC1}" type="presOf" srcId="{DFA28482-D721-41CC-B674-BCB5F249221E}" destId="{5E6E7104-A1CF-4283-A0D3-8C65AB7F0C93}" srcOrd="0" destOrd="0" presId="urn:microsoft.com/office/officeart/2005/8/layout/cycle5"/>
    <dgm:cxn modelId="{A9DD6282-0C22-4FD4-8FAE-E5730FCA59DF}" type="presOf" srcId="{FAA87EBF-861F-4E80-AD1F-DC04208F3E3D}" destId="{3A3BCAF6-35B7-4366-9346-4843A50D9216}" srcOrd="0" destOrd="0" presId="urn:microsoft.com/office/officeart/2005/8/layout/cycle5"/>
    <dgm:cxn modelId="{39D2564E-BC9E-4754-AEC9-A72244DF4EBF}" type="presOf" srcId="{2B3C68C2-3DE5-4977-9413-A5E7CA36F64A}" destId="{E4C5B86C-C068-48B5-BFE1-E7D97626D075}" srcOrd="0" destOrd="0" presId="urn:microsoft.com/office/officeart/2005/8/layout/cycle5"/>
    <dgm:cxn modelId="{7B0F9A12-5F9C-43CC-8B2C-2CC2DE525305}" srcId="{C8E0033A-078C-41EF-9D99-2D44F0D2999D}" destId="{8D901355-CE31-4E0C-9661-DF5625EDA8CD}" srcOrd="3" destOrd="0" parTransId="{8887B4D9-FEBF-4C47-952E-710356955381}" sibTransId="{DFA28482-D721-41CC-B674-BCB5F249221E}"/>
    <dgm:cxn modelId="{B4F967C0-15F5-44BB-B7E6-439C956DA70F}" type="presOf" srcId="{55B17A2C-283F-49C3-A246-2208C926E691}" destId="{4859994A-91B5-4383-ABF1-2691C1970D22}" srcOrd="0" destOrd="0" presId="urn:microsoft.com/office/officeart/2005/8/layout/cycle5"/>
    <dgm:cxn modelId="{3291F8B0-C434-4D92-B0DA-69CB0874D323}" srcId="{C8E0033A-078C-41EF-9D99-2D44F0D2999D}" destId="{999418CF-0423-43FF-9F53-3B964271D1A7}" srcOrd="4" destOrd="0" parTransId="{7923EFAB-A800-4ACB-925B-CC188CD441ED}" sibTransId="{2B3C68C2-3DE5-4977-9413-A5E7CA36F64A}"/>
    <dgm:cxn modelId="{1FF0059F-8320-4A13-A3CD-CD0A1BBDCEA7}" srcId="{C8E0033A-078C-41EF-9D99-2D44F0D2999D}" destId="{C9DF2A78-690F-4628-92CB-D92B7B6B03B7}" srcOrd="6" destOrd="0" parTransId="{227098EA-02C6-422A-A51D-2BC35B0863B0}" sibTransId="{610E3867-FEFE-4D31-966A-E1258FBA97C7}"/>
    <dgm:cxn modelId="{B3E4ACC5-E8D7-4181-BCF0-4F8B34C0D896}" type="presOf" srcId="{B21A20F4-A90E-4A28-A321-C91A55038C16}" destId="{D6A56131-4316-42E1-B37C-6B73BB7591E3}" srcOrd="0" destOrd="0" presId="urn:microsoft.com/office/officeart/2005/8/layout/cycle5"/>
    <dgm:cxn modelId="{E556A3F0-0CCF-433B-84D0-90DF6906421E}" srcId="{C8E0033A-078C-41EF-9D99-2D44F0D2999D}" destId="{B920519D-CB42-48F7-BC11-731EAEC042E0}" srcOrd="0" destOrd="0" parTransId="{5B22E934-AA9E-4440-9220-657C84303F45}" sibTransId="{FAA87EBF-861F-4E80-AD1F-DC04208F3E3D}"/>
    <dgm:cxn modelId="{11740B61-A113-42F9-A48C-5BEFB173D7B3}" srcId="{C8E0033A-078C-41EF-9D99-2D44F0D2999D}" destId="{93815570-3BA2-472A-901B-939856D585CF}" srcOrd="5" destOrd="0" parTransId="{6D86CEFA-4FC9-43C2-9304-93778EBB9F2E}" sibTransId="{B21A20F4-A90E-4A28-A321-C91A55038C16}"/>
    <dgm:cxn modelId="{F8D02F47-6F20-4718-AF4A-1822702EF706}" type="presOf" srcId="{C9DF2A78-690F-4628-92CB-D92B7B6B03B7}" destId="{9E2E2243-33F7-483A-A36A-FEE7D64A0FA0}" srcOrd="0" destOrd="0" presId="urn:microsoft.com/office/officeart/2005/8/layout/cycle5"/>
    <dgm:cxn modelId="{4DC82786-833B-4C0D-9A8E-484558B8B65B}" type="presOf" srcId="{56431CDD-1706-4FAF-A79B-D7B0D84F911A}" destId="{1AB9BFCC-2C9E-4BD4-AA51-D44A78CDC7D1}" srcOrd="0" destOrd="0" presId="urn:microsoft.com/office/officeart/2005/8/layout/cycle5"/>
    <dgm:cxn modelId="{8351B581-5367-4FB1-9013-3E04F0D102FB}" type="presOf" srcId="{999418CF-0423-43FF-9F53-3B964271D1A7}" destId="{B0E708D1-AA2F-472E-9DD3-E354902A8B84}" srcOrd="0" destOrd="0" presId="urn:microsoft.com/office/officeart/2005/8/layout/cycle5"/>
    <dgm:cxn modelId="{5931680E-2F1D-4312-9D65-32CB1E34ECF3}" type="presOf" srcId="{8D901355-CE31-4E0C-9661-DF5625EDA8CD}" destId="{91058897-0330-4193-9B02-45431E564F04}" srcOrd="0" destOrd="0" presId="urn:microsoft.com/office/officeart/2005/8/layout/cycle5"/>
    <dgm:cxn modelId="{0CDE8C96-E3FD-4D9F-80DD-10A1DCB709A6}" type="presParOf" srcId="{07F64646-74B3-4258-8117-3D5AF2D3BB58}" destId="{DDAD4926-0E36-4423-B8B7-14CF5B3297EB}" srcOrd="0" destOrd="0" presId="urn:microsoft.com/office/officeart/2005/8/layout/cycle5"/>
    <dgm:cxn modelId="{B4EA3827-2B48-4916-94E4-DC6EEB72EE76}" type="presParOf" srcId="{07F64646-74B3-4258-8117-3D5AF2D3BB58}" destId="{DA15A890-F906-421B-90C2-41F3C6C915D4}" srcOrd="1" destOrd="0" presId="urn:microsoft.com/office/officeart/2005/8/layout/cycle5"/>
    <dgm:cxn modelId="{BC0D1D35-4292-410E-8CFD-A61E2E7BDEBF}" type="presParOf" srcId="{07F64646-74B3-4258-8117-3D5AF2D3BB58}" destId="{3A3BCAF6-35B7-4366-9346-4843A50D9216}" srcOrd="2" destOrd="0" presId="urn:microsoft.com/office/officeart/2005/8/layout/cycle5"/>
    <dgm:cxn modelId="{0F801526-5C00-4567-B3DC-63EDD6AB8F89}" type="presParOf" srcId="{07F64646-74B3-4258-8117-3D5AF2D3BB58}" destId="{021B1D82-5A73-494C-9F33-4863F0E998FF}" srcOrd="3" destOrd="0" presId="urn:microsoft.com/office/officeart/2005/8/layout/cycle5"/>
    <dgm:cxn modelId="{1B507218-8F8F-4794-A3D5-C6001855C4FD}" type="presParOf" srcId="{07F64646-74B3-4258-8117-3D5AF2D3BB58}" destId="{ACD857FF-73DB-4299-8E84-1F8618FA05C1}" srcOrd="4" destOrd="0" presId="urn:microsoft.com/office/officeart/2005/8/layout/cycle5"/>
    <dgm:cxn modelId="{38FAC558-759D-4677-8E24-EB45B0495564}" type="presParOf" srcId="{07F64646-74B3-4258-8117-3D5AF2D3BB58}" destId="{4859994A-91B5-4383-ABF1-2691C1970D22}" srcOrd="5" destOrd="0" presId="urn:microsoft.com/office/officeart/2005/8/layout/cycle5"/>
    <dgm:cxn modelId="{28579774-BC55-492B-9B9B-C967F0A34FA6}" type="presParOf" srcId="{07F64646-74B3-4258-8117-3D5AF2D3BB58}" destId="{BDE30221-60A5-4899-A18C-EB309F777A1C}" srcOrd="6" destOrd="0" presId="urn:microsoft.com/office/officeart/2005/8/layout/cycle5"/>
    <dgm:cxn modelId="{64BA3927-5E41-4D59-94B4-5DDCBEA6F9F6}" type="presParOf" srcId="{07F64646-74B3-4258-8117-3D5AF2D3BB58}" destId="{B999934D-C7DE-4C98-B05F-32AD5755A5F8}" srcOrd="7" destOrd="0" presId="urn:microsoft.com/office/officeart/2005/8/layout/cycle5"/>
    <dgm:cxn modelId="{23CCF6BA-C6C8-4915-A9EE-00015F1B7250}" type="presParOf" srcId="{07F64646-74B3-4258-8117-3D5AF2D3BB58}" destId="{1AB9BFCC-2C9E-4BD4-AA51-D44A78CDC7D1}" srcOrd="8" destOrd="0" presId="urn:microsoft.com/office/officeart/2005/8/layout/cycle5"/>
    <dgm:cxn modelId="{57408FAC-BB5B-477B-A4AA-329979BC4E40}" type="presParOf" srcId="{07F64646-74B3-4258-8117-3D5AF2D3BB58}" destId="{91058897-0330-4193-9B02-45431E564F04}" srcOrd="9" destOrd="0" presId="urn:microsoft.com/office/officeart/2005/8/layout/cycle5"/>
    <dgm:cxn modelId="{6234A79D-67C6-497C-AC70-4F2B42524185}" type="presParOf" srcId="{07F64646-74B3-4258-8117-3D5AF2D3BB58}" destId="{47ECA76C-0E94-4D66-AF6A-89248D424B88}" srcOrd="10" destOrd="0" presId="urn:microsoft.com/office/officeart/2005/8/layout/cycle5"/>
    <dgm:cxn modelId="{68EACE5F-A514-495F-B9BB-3691F7241FDE}" type="presParOf" srcId="{07F64646-74B3-4258-8117-3D5AF2D3BB58}" destId="{5E6E7104-A1CF-4283-A0D3-8C65AB7F0C93}" srcOrd="11" destOrd="0" presId="urn:microsoft.com/office/officeart/2005/8/layout/cycle5"/>
    <dgm:cxn modelId="{28EB4185-1548-422B-BDA6-484A66D5ECA3}" type="presParOf" srcId="{07F64646-74B3-4258-8117-3D5AF2D3BB58}" destId="{B0E708D1-AA2F-472E-9DD3-E354902A8B84}" srcOrd="12" destOrd="0" presId="urn:microsoft.com/office/officeart/2005/8/layout/cycle5"/>
    <dgm:cxn modelId="{C7551E08-A259-465C-A43B-58CBDDE13E2C}" type="presParOf" srcId="{07F64646-74B3-4258-8117-3D5AF2D3BB58}" destId="{3C25ADC1-788B-4304-8F4C-5CD9C5F12354}" srcOrd="13" destOrd="0" presId="urn:microsoft.com/office/officeart/2005/8/layout/cycle5"/>
    <dgm:cxn modelId="{5931D350-E608-4878-8B8A-CC385B1C910F}" type="presParOf" srcId="{07F64646-74B3-4258-8117-3D5AF2D3BB58}" destId="{E4C5B86C-C068-48B5-BFE1-E7D97626D075}" srcOrd="14" destOrd="0" presId="urn:microsoft.com/office/officeart/2005/8/layout/cycle5"/>
    <dgm:cxn modelId="{B15645F3-F60A-46A7-97DD-F8E458307838}" type="presParOf" srcId="{07F64646-74B3-4258-8117-3D5AF2D3BB58}" destId="{6B4E3168-F7C6-4975-8762-30F508268179}" srcOrd="15" destOrd="0" presId="urn:microsoft.com/office/officeart/2005/8/layout/cycle5"/>
    <dgm:cxn modelId="{02863401-6305-4D89-8366-40C0A553A6A7}" type="presParOf" srcId="{07F64646-74B3-4258-8117-3D5AF2D3BB58}" destId="{1140FAFE-7985-45EA-A672-804CFCB1679A}" srcOrd="16" destOrd="0" presId="urn:microsoft.com/office/officeart/2005/8/layout/cycle5"/>
    <dgm:cxn modelId="{7DABD2DE-81BC-43CE-BE24-1BE99617EF5C}" type="presParOf" srcId="{07F64646-74B3-4258-8117-3D5AF2D3BB58}" destId="{D6A56131-4316-42E1-B37C-6B73BB7591E3}" srcOrd="17" destOrd="0" presId="urn:microsoft.com/office/officeart/2005/8/layout/cycle5"/>
    <dgm:cxn modelId="{A2EC0DF0-0469-4753-87F2-228105A3C2A1}" type="presParOf" srcId="{07F64646-74B3-4258-8117-3D5AF2D3BB58}" destId="{9E2E2243-33F7-483A-A36A-FEE7D64A0FA0}" srcOrd="18" destOrd="0" presId="urn:microsoft.com/office/officeart/2005/8/layout/cycle5"/>
    <dgm:cxn modelId="{9D93D185-C59E-4589-8C03-DCA422FAE4CB}" type="presParOf" srcId="{07F64646-74B3-4258-8117-3D5AF2D3BB58}" destId="{C3680A8B-0834-4B4F-B621-11E7CC9CE21C}" srcOrd="19" destOrd="0" presId="urn:microsoft.com/office/officeart/2005/8/layout/cycle5"/>
    <dgm:cxn modelId="{FB7F20C0-8A5E-4AF6-BCB9-46C98E2C6C97}" type="presParOf" srcId="{07F64646-74B3-4258-8117-3D5AF2D3BB58}" destId="{5BDFC4AA-38A6-4799-9421-6ACBE11F08B2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A42448-FD33-4FF6-828A-B6C7E74B1CF3}" type="doc">
      <dgm:prSet loTypeId="urn:microsoft.com/office/officeart/2009/3/layout/StepUpProcess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62151D9-49DF-4CE6-99A9-80F3FC39F478}">
      <dgm:prSet phldrT="[Texto]" custT="1"/>
      <dgm:spPr/>
      <dgm:t>
        <a:bodyPr/>
        <a:lstStyle/>
        <a:p>
          <a:pPr algn="l"/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Libres</a:t>
          </a:r>
        </a:p>
      </dgm:t>
    </dgm:pt>
    <dgm:pt modelId="{DE4D981D-EBEA-459C-9E74-1EAD3B7C4475}" type="parTrans" cxnId="{00578647-8E91-411F-B58D-F76CBB10E25E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2CFA5-C3AF-4482-9085-4C7D6ED4507E}" type="sibTrans" cxnId="{00578647-8E91-411F-B58D-F76CBB10E25E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14BC0-0A2B-4FE4-8957-B668339F1A82}">
      <dgm:prSet phldrT="[Texto]" custT="1"/>
      <dgm:spPr/>
      <dgm:t>
        <a:bodyPr/>
        <a:lstStyle/>
        <a:p>
          <a:pPr algn="l"/>
          <a:r>
            <a:rPr lang="es-EC" sz="900" b="0">
              <a:latin typeface="Arial" panose="020B0604020202020204" pitchFamily="34" charset="0"/>
              <a:cs typeface="Arial" panose="020B0604020202020204" pitchFamily="34" charset="0"/>
            </a:rPr>
            <a:t>Gratuitas, no tienen limitaciones legales para su uso.</a:t>
          </a:r>
        </a:p>
      </dgm:t>
    </dgm:pt>
    <dgm:pt modelId="{BE62158F-BDD1-4A7E-8FE3-639F73838CCC}" type="parTrans" cxnId="{B18E355E-97AB-4264-BB22-4821729101AD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BA9CA-A0B5-46B0-86C8-2DA3B1DB0D94}" type="sibTrans" cxnId="{B18E355E-97AB-4264-BB22-4821729101AD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F7B35-4945-4908-A0F3-61474B05B3E2}">
      <dgm:prSet phldrT="[Texto]" custT="1"/>
      <dgm:spPr/>
      <dgm:t>
        <a:bodyPr/>
        <a:lstStyle/>
        <a:p>
          <a:pPr algn="l"/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Shareware</a:t>
          </a:r>
        </a:p>
      </dgm:t>
    </dgm:pt>
    <dgm:pt modelId="{736C05E4-8EC7-4BA8-9BBE-439F7B4BEF26}" type="parTrans" cxnId="{8EC5F1EF-CA24-466E-9B5E-7799B68C3883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AD228-E89E-4A7D-BDC9-3B13F063E149}" type="sibTrans" cxnId="{8EC5F1EF-CA24-466E-9B5E-7799B68C3883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CAF45-90F5-433E-BC65-A0276FE03CA5}">
      <dgm:prSet phldrT="[Texto]" custT="1"/>
      <dgm:spPr/>
      <dgm:t>
        <a:bodyPr/>
        <a:lstStyle/>
        <a:p>
          <a:pPr algn="l"/>
          <a:r>
            <a:rPr lang="es-EC" sz="900" b="0">
              <a:latin typeface="Arial" panose="020B0604020202020204" pitchFamily="34" charset="0"/>
              <a:cs typeface="Arial" panose="020B0604020202020204" pitchFamily="34" charset="0"/>
            </a:rPr>
            <a:t>Tienen limitaciones y/o restrinciones en su descarga y vigencia de tiempo.</a:t>
          </a:r>
        </a:p>
      </dgm:t>
    </dgm:pt>
    <dgm:pt modelId="{7D6782A0-0AF7-440E-BE97-AFE95081EA0A}" type="parTrans" cxnId="{46CFAC2C-9887-4DE7-B0FF-F371F9A3B793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3A55D-8D2A-4EA6-9E97-46C4200FB5B6}" type="sibTrans" cxnId="{46CFAC2C-9887-4DE7-B0FF-F371F9A3B793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A9FD2-9C54-4A46-BEE4-FA35679FB39D}">
      <dgm:prSet phldrT="[Texto]" custT="1"/>
      <dgm:spPr/>
      <dgm:t>
        <a:bodyPr/>
        <a:lstStyle/>
        <a:p>
          <a:pPr algn="l"/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DEMO</a:t>
          </a:r>
        </a:p>
      </dgm:t>
    </dgm:pt>
    <dgm:pt modelId="{70B29C8E-1BA3-4807-B3E7-ABE9F077D710}" type="parTrans" cxnId="{0FBFC030-DC31-4E37-ADBD-305D9AF22EA9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276C1-453B-488B-BE0B-A2F079FC220D}" type="sibTrans" cxnId="{0FBFC030-DC31-4E37-ADBD-305D9AF22EA9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75750-C1AE-4101-9343-DB3F550FADE1}">
      <dgm:prSet phldrT="[Texto]" custT="1"/>
      <dgm:spPr/>
      <dgm:t>
        <a:bodyPr/>
        <a:lstStyle/>
        <a:p>
          <a:pPr algn="l"/>
          <a:r>
            <a:rPr lang="es-EC" sz="900" b="0">
              <a:latin typeface="Arial" panose="020B0604020202020204" pitchFamily="34" charset="0"/>
              <a:cs typeface="Arial" panose="020B0604020202020204" pitchFamily="34" charset="0"/>
            </a:rPr>
            <a:t>De demostraciones para analizarlo y evaluarlo antes de su compra.</a:t>
          </a:r>
        </a:p>
      </dgm:t>
    </dgm:pt>
    <dgm:pt modelId="{8EF65F20-9292-4DEE-BBFC-58783D868F61}" type="parTrans" cxnId="{BBB66DDE-CB42-4D04-B78D-453AB28835C8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37531-67EF-4C82-AC7D-D006F6A041BA}" type="sibTrans" cxnId="{BBB66DDE-CB42-4D04-B78D-453AB28835C8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4E2E6-327E-45AF-B205-CA4CDEC10DD5}">
      <dgm:prSet phldrT="[Texto]" custT="1"/>
      <dgm:spPr/>
      <dgm:t>
        <a:bodyPr/>
        <a:lstStyle/>
        <a:p>
          <a:pPr algn="l"/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Pagadas</a:t>
          </a:r>
        </a:p>
      </dgm:t>
    </dgm:pt>
    <dgm:pt modelId="{2037188A-F8C0-4110-B2E6-43DE2E797E0C}" type="parTrans" cxnId="{E0AF9063-9737-444E-A5C7-50C41063D377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C0C8C-A159-42F6-B59F-8453E88D3C45}" type="sibTrans" cxnId="{E0AF9063-9737-444E-A5C7-50C41063D377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5F5A9-44FC-4F57-AAC4-691C61247666}">
      <dgm:prSet phldrT="[Texto]" custT="1"/>
      <dgm:spPr/>
      <dgm:t>
        <a:bodyPr/>
        <a:lstStyle/>
        <a:p>
          <a:pPr algn="l"/>
          <a:r>
            <a:rPr lang="es-EC" sz="900" b="0">
              <a:latin typeface="Arial" panose="020B0604020202020204" pitchFamily="34" charset="0"/>
              <a:cs typeface="Arial" panose="020B0604020202020204" pitchFamily="34" charset="0"/>
            </a:rPr>
            <a:t>Se debe pagar una cantidad de dinero para poderla descarga.</a:t>
          </a:r>
        </a:p>
      </dgm:t>
    </dgm:pt>
    <dgm:pt modelId="{0C0023BB-BF52-4B5E-9283-811A94DB2ACC}" type="parTrans" cxnId="{125E89D3-9E0A-478B-A5C9-5CD60FEF063F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0E2D5F-A4CE-46FE-8D46-3B86AE3ADF6D}" type="sibTrans" cxnId="{125E89D3-9E0A-478B-A5C9-5CD60FEF063F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6C1A6-65FD-4D43-834B-BFA05BCF9811}">
      <dgm:prSet phldrT="[Texto]" custT="1"/>
      <dgm:spPr/>
      <dgm:t>
        <a:bodyPr/>
        <a:lstStyle/>
        <a:p>
          <a:pPr algn="l"/>
          <a:r>
            <a:rPr lang="es-ES" sz="900" b="0" dirty="0">
              <a:latin typeface="Arial" panose="020B0604020202020204" pitchFamily="34" charset="0"/>
              <a:cs typeface="Arial" panose="020B0604020202020204" pitchFamily="34" charset="0"/>
            </a:rPr>
            <a:t>Deben ser probados antes de sacarlos al mercado y ofrecerlos a los usuarios.</a:t>
          </a:r>
          <a:endParaRPr lang="es-EC" sz="9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627DBD-E6D0-4B0B-9990-683045C5D9E3}" type="parTrans" cxnId="{9982EA3A-10C7-41AB-B85A-CF8C835E2321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C0AD4-CAF2-4058-8E52-62C67C74382E}" type="sibTrans" cxnId="{9982EA3A-10C7-41AB-B85A-CF8C835E2321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CF80A-6326-4623-904F-2B7E8B7F4DC3}">
      <dgm:prSet phldrT="[Texto]" custT="1"/>
      <dgm:spPr/>
      <dgm:t>
        <a:bodyPr/>
        <a:lstStyle/>
        <a:p>
          <a:pPr algn="l"/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BETA</a:t>
          </a:r>
        </a:p>
      </dgm:t>
    </dgm:pt>
    <dgm:pt modelId="{88CCF4BD-C4BF-40BE-888A-CA125B3BEA9F}" type="parTrans" cxnId="{246CCD3C-942D-4A04-9D51-900F9BC52B83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0EC4E-F14F-4321-BFFF-1CD9BA9CBFC5}" type="sibTrans" cxnId="{246CCD3C-942D-4A04-9D51-900F9BC52B83}">
      <dgm:prSet/>
      <dgm:spPr/>
      <dgm:t>
        <a:bodyPr/>
        <a:lstStyle/>
        <a:p>
          <a:pPr algn="l"/>
          <a:endParaRPr lang="es-EC" sz="9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821356-2020-4C6B-9D69-0D8CC296CD75}" type="pres">
      <dgm:prSet presAssocID="{BFA42448-FD33-4FF6-828A-B6C7E74B1CF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FAE58F2-E0AB-4D5F-B701-1E30384226E8}" type="pres">
      <dgm:prSet presAssocID="{D62151D9-49DF-4CE6-99A9-80F3FC39F478}" presName="composite" presStyleCnt="0"/>
      <dgm:spPr/>
      <dgm:t>
        <a:bodyPr/>
        <a:lstStyle/>
        <a:p>
          <a:endParaRPr lang="es-EC"/>
        </a:p>
      </dgm:t>
    </dgm:pt>
    <dgm:pt modelId="{9279692C-A2FC-416C-8822-6440C96CB12D}" type="pres">
      <dgm:prSet presAssocID="{D62151D9-49DF-4CE6-99A9-80F3FC39F478}" presName="LShape" presStyleLbl="alignNode1" presStyleIdx="0" presStyleCnt="9"/>
      <dgm:spPr/>
      <dgm:t>
        <a:bodyPr/>
        <a:lstStyle/>
        <a:p>
          <a:endParaRPr lang="es-EC"/>
        </a:p>
      </dgm:t>
    </dgm:pt>
    <dgm:pt modelId="{04F8C93A-E21B-4D1F-98AC-EA0C48FECFCD}" type="pres">
      <dgm:prSet presAssocID="{D62151D9-49DF-4CE6-99A9-80F3FC39F47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91564D-9B4A-41FB-8BFF-19CBF9AF711F}" type="pres">
      <dgm:prSet presAssocID="{D62151D9-49DF-4CE6-99A9-80F3FC39F478}" presName="Triangle" presStyleLbl="alignNode1" presStyleIdx="1" presStyleCnt="9"/>
      <dgm:spPr/>
      <dgm:t>
        <a:bodyPr/>
        <a:lstStyle/>
        <a:p>
          <a:endParaRPr lang="es-EC"/>
        </a:p>
      </dgm:t>
    </dgm:pt>
    <dgm:pt modelId="{27DD722A-93C9-4E6F-86DE-C34FEB3B2999}" type="pres">
      <dgm:prSet presAssocID="{DA02CFA5-C3AF-4482-9085-4C7D6ED4507E}" presName="sibTrans" presStyleCnt="0"/>
      <dgm:spPr/>
      <dgm:t>
        <a:bodyPr/>
        <a:lstStyle/>
        <a:p>
          <a:endParaRPr lang="es-EC"/>
        </a:p>
      </dgm:t>
    </dgm:pt>
    <dgm:pt modelId="{B0FF0255-99E8-40BA-9DE7-635BB47E3F69}" type="pres">
      <dgm:prSet presAssocID="{DA02CFA5-C3AF-4482-9085-4C7D6ED4507E}" presName="space" presStyleCnt="0"/>
      <dgm:spPr/>
      <dgm:t>
        <a:bodyPr/>
        <a:lstStyle/>
        <a:p>
          <a:endParaRPr lang="es-EC"/>
        </a:p>
      </dgm:t>
    </dgm:pt>
    <dgm:pt modelId="{824DDCBD-72F3-46B2-8F45-82FA140B1864}" type="pres">
      <dgm:prSet presAssocID="{2EFF7B35-4945-4908-A0F3-61474B05B3E2}" presName="composite" presStyleCnt="0"/>
      <dgm:spPr/>
      <dgm:t>
        <a:bodyPr/>
        <a:lstStyle/>
        <a:p>
          <a:endParaRPr lang="es-EC"/>
        </a:p>
      </dgm:t>
    </dgm:pt>
    <dgm:pt modelId="{EF758441-6C2D-4EA5-93F2-69400D94EC18}" type="pres">
      <dgm:prSet presAssocID="{2EFF7B35-4945-4908-A0F3-61474B05B3E2}" presName="LShape" presStyleLbl="alignNode1" presStyleIdx="2" presStyleCnt="9"/>
      <dgm:spPr/>
      <dgm:t>
        <a:bodyPr/>
        <a:lstStyle/>
        <a:p>
          <a:endParaRPr lang="es-EC"/>
        </a:p>
      </dgm:t>
    </dgm:pt>
    <dgm:pt modelId="{8ABB87DD-4B28-4BB5-9C7D-417CFBBF7164}" type="pres">
      <dgm:prSet presAssocID="{2EFF7B35-4945-4908-A0F3-61474B05B3E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79348E-561A-4136-8D52-5664091B3C7B}" type="pres">
      <dgm:prSet presAssocID="{2EFF7B35-4945-4908-A0F3-61474B05B3E2}" presName="Triangle" presStyleLbl="alignNode1" presStyleIdx="3" presStyleCnt="9"/>
      <dgm:spPr/>
      <dgm:t>
        <a:bodyPr/>
        <a:lstStyle/>
        <a:p>
          <a:endParaRPr lang="es-EC"/>
        </a:p>
      </dgm:t>
    </dgm:pt>
    <dgm:pt modelId="{E12BAB1F-5A9C-4C18-A8F2-5718C65BFD42}" type="pres">
      <dgm:prSet presAssocID="{44EAD228-E89E-4A7D-BDC9-3B13F063E149}" presName="sibTrans" presStyleCnt="0"/>
      <dgm:spPr/>
      <dgm:t>
        <a:bodyPr/>
        <a:lstStyle/>
        <a:p>
          <a:endParaRPr lang="es-EC"/>
        </a:p>
      </dgm:t>
    </dgm:pt>
    <dgm:pt modelId="{D2BB7E60-2C02-4874-94AF-012DC59BC0EE}" type="pres">
      <dgm:prSet presAssocID="{44EAD228-E89E-4A7D-BDC9-3B13F063E149}" presName="space" presStyleCnt="0"/>
      <dgm:spPr/>
      <dgm:t>
        <a:bodyPr/>
        <a:lstStyle/>
        <a:p>
          <a:endParaRPr lang="es-EC"/>
        </a:p>
      </dgm:t>
    </dgm:pt>
    <dgm:pt modelId="{15C5FDC7-E4B9-4211-835C-4BC6BB8ABE80}" type="pres">
      <dgm:prSet presAssocID="{166A9FD2-9C54-4A46-BEE4-FA35679FB39D}" presName="composite" presStyleCnt="0"/>
      <dgm:spPr/>
      <dgm:t>
        <a:bodyPr/>
        <a:lstStyle/>
        <a:p>
          <a:endParaRPr lang="es-EC"/>
        </a:p>
      </dgm:t>
    </dgm:pt>
    <dgm:pt modelId="{59A604A5-3582-4B8A-AD8D-EBA6B5DCC0C2}" type="pres">
      <dgm:prSet presAssocID="{166A9FD2-9C54-4A46-BEE4-FA35679FB39D}" presName="LShape" presStyleLbl="alignNode1" presStyleIdx="4" presStyleCnt="9"/>
      <dgm:spPr/>
      <dgm:t>
        <a:bodyPr/>
        <a:lstStyle/>
        <a:p>
          <a:endParaRPr lang="es-EC"/>
        </a:p>
      </dgm:t>
    </dgm:pt>
    <dgm:pt modelId="{84DBF2CE-AB42-4ABC-AD2E-C1F54F2CE898}" type="pres">
      <dgm:prSet presAssocID="{166A9FD2-9C54-4A46-BEE4-FA35679FB39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6E7273-FDD0-41FF-9EEA-4860AB3839C4}" type="pres">
      <dgm:prSet presAssocID="{166A9FD2-9C54-4A46-BEE4-FA35679FB39D}" presName="Triangle" presStyleLbl="alignNode1" presStyleIdx="5" presStyleCnt="9"/>
      <dgm:spPr/>
      <dgm:t>
        <a:bodyPr/>
        <a:lstStyle/>
        <a:p>
          <a:endParaRPr lang="es-EC"/>
        </a:p>
      </dgm:t>
    </dgm:pt>
    <dgm:pt modelId="{C2057E79-A530-415F-83D2-FFAB110F816B}" type="pres">
      <dgm:prSet presAssocID="{C54276C1-453B-488B-BE0B-A2F079FC220D}" presName="sibTrans" presStyleCnt="0"/>
      <dgm:spPr/>
      <dgm:t>
        <a:bodyPr/>
        <a:lstStyle/>
        <a:p>
          <a:endParaRPr lang="es-EC"/>
        </a:p>
      </dgm:t>
    </dgm:pt>
    <dgm:pt modelId="{9D395495-0FDF-41BF-8B59-278D6CED8C58}" type="pres">
      <dgm:prSet presAssocID="{C54276C1-453B-488B-BE0B-A2F079FC220D}" presName="space" presStyleCnt="0"/>
      <dgm:spPr/>
      <dgm:t>
        <a:bodyPr/>
        <a:lstStyle/>
        <a:p>
          <a:endParaRPr lang="es-EC"/>
        </a:p>
      </dgm:t>
    </dgm:pt>
    <dgm:pt modelId="{46A7654B-229A-41C2-91F0-7E404461D9EC}" type="pres">
      <dgm:prSet presAssocID="{EBE4E2E6-327E-45AF-B205-CA4CDEC10DD5}" presName="composite" presStyleCnt="0"/>
      <dgm:spPr/>
      <dgm:t>
        <a:bodyPr/>
        <a:lstStyle/>
        <a:p>
          <a:endParaRPr lang="es-EC"/>
        </a:p>
      </dgm:t>
    </dgm:pt>
    <dgm:pt modelId="{CF87B22A-9697-4C41-9CB6-DBF10049F547}" type="pres">
      <dgm:prSet presAssocID="{EBE4E2E6-327E-45AF-B205-CA4CDEC10DD5}" presName="LShape" presStyleLbl="alignNode1" presStyleIdx="6" presStyleCnt="9"/>
      <dgm:spPr/>
      <dgm:t>
        <a:bodyPr/>
        <a:lstStyle/>
        <a:p>
          <a:endParaRPr lang="es-EC"/>
        </a:p>
      </dgm:t>
    </dgm:pt>
    <dgm:pt modelId="{9433F480-A4A7-4A0C-AF9F-C3B9D403AC83}" type="pres">
      <dgm:prSet presAssocID="{EBE4E2E6-327E-45AF-B205-CA4CDEC10DD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C1C3AC-7F19-4D3B-8F55-50C41ED242D8}" type="pres">
      <dgm:prSet presAssocID="{EBE4E2E6-327E-45AF-B205-CA4CDEC10DD5}" presName="Triangle" presStyleLbl="alignNode1" presStyleIdx="7" presStyleCnt="9"/>
      <dgm:spPr/>
      <dgm:t>
        <a:bodyPr/>
        <a:lstStyle/>
        <a:p>
          <a:endParaRPr lang="es-EC"/>
        </a:p>
      </dgm:t>
    </dgm:pt>
    <dgm:pt modelId="{DBAFA999-499A-4028-8FAE-0FDB1B73AB88}" type="pres">
      <dgm:prSet presAssocID="{6C8C0C8C-A159-42F6-B59F-8453E88D3C45}" presName="sibTrans" presStyleCnt="0"/>
      <dgm:spPr/>
      <dgm:t>
        <a:bodyPr/>
        <a:lstStyle/>
        <a:p>
          <a:endParaRPr lang="es-EC"/>
        </a:p>
      </dgm:t>
    </dgm:pt>
    <dgm:pt modelId="{C62F14AB-3C0E-4AD1-9C50-70129B122EEB}" type="pres">
      <dgm:prSet presAssocID="{6C8C0C8C-A159-42F6-B59F-8453E88D3C45}" presName="space" presStyleCnt="0"/>
      <dgm:spPr/>
      <dgm:t>
        <a:bodyPr/>
        <a:lstStyle/>
        <a:p>
          <a:endParaRPr lang="es-EC"/>
        </a:p>
      </dgm:t>
    </dgm:pt>
    <dgm:pt modelId="{201516C4-A441-4E96-BDCB-E385F505B151}" type="pres">
      <dgm:prSet presAssocID="{B1CCF80A-6326-4623-904F-2B7E8B7F4DC3}" presName="composite" presStyleCnt="0"/>
      <dgm:spPr/>
      <dgm:t>
        <a:bodyPr/>
        <a:lstStyle/>
        <a:p>
          <a:endParaRPr lang="es-EC"/>
        </a:p>
      </dgm:t>
    </dgm:pt>
    <dgm:pt modelId="{040C72DA-1F66-4E25-BF3A-DC8F6CD14750}" type="pres">
      <dgm:prSet presAssocID="{B1CCF80A-6326-4623-904F-2B7E8B7F4DC3}" presName="LShape" presStyleLbl="alignNode1" presStyleIdx="8" presStyleCnt="9"/>
      <dgm:spPr/>
      <dgm:t>
        <a:bodyPr/>
        <a:lstStyle/>
        <a:p>
          <a:endParaRPr lang="es-EC"/>
        </a:p>
      </dgm:t>
    </dgm:pt>
    <dgm:pt modelId="{188543F2-D2B5-46DD-9423-B282B9EF81E3}" type="pres">
      <dgm:prSet presAssocID="{B1CCF80A-6326-4623-904F-2B7E8B7F4DC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93B569-BE77-4B43-9699-E5F19ACB30A2}" type="presOf" srcId="{BFA42448-FD33-4FF6-828A-B6C7E74B1CF3}" destId="{F1821356-2020-4C6B-9D69-0D8CC296CD75}" srcOrd="0" destOrd="0" presId="urn:microsoft.com/office/officeart/2009/3/layout/StepUpProcess"/>
    <dgm:cxn modelId="{B18E355E-97AB-4264-BB22-4821729101AD}" srcId="{D62151D9-49DF-4CE6-99A9-80F3FC39F478}" destId="{53E14BC0-0A2B-4FE4-8957-B668339F1A82}" srcOrd="0" destOrd="0" parTransId="{BE62158F-BDD1-4A7E-8FE3-639F73838CCC}" sibTransId="{1CDBA9CA-A0B5-46B0-86C8-2DA3B1DB0D94}"/>
    <dgm:cxn modelId="{9982EA3A-10C7-41AB-B85A-CF8C835E2321}" srcId="{B1CCF80A-6326-4623-904F-2B7E8B7F4DC3}" destId="{61B6C1A6-65FD-4D43-834B-BFA05BCF9811}" srcOrd="0" destOrd="0" parTransId="{54627DBD-E6D0-4B0B-9990-683045C5D9E3}" sibTransId="{967C0AD4-CAF2-4058-8E52-62C67C74382E}"/>
    <dgm:cxn modelId="{CF36C82F-BC3A-431C-BF68-93ADCC05835B}" type="presOf" srcId="{6755F5A9-44FC-4F57-AAC4-691C61247666}" destId="{9433F480-A4A7-4A0C-AF9F-C3B9D403AC83}" srcOrd="0" destOrd="1" presId="urn:microsoft.com/office/officeart/2009/3/layout/StepUpProcess"/>
    <dgm:cxn modelId="{A546C85F-44FF-4D81-B0F6-D48ECC7ADCDA}" type="presOf" srcId="{166A9FD2-9C54-4A46-BEE4-FA35679FB39D}" destId="{84DBF2CE-AB42-4ABC-AD2E-C1F54F2CE898}" srcOrd="0" destOrd="0" presId="urn:microsoft.com/office/officeart/2009/3/layout/StepUpProcess"/>
    <dgm:cxn modelId="{0FBFC030-DC31-4E37-ADBD-305D9AF22EA9}" srcId="{BFA42448-FD33-4FF6-828A-B6C7E74B1CF3}" destId="{166A9FD2-9C54-4A46-BEE4-FA35679FB39D}" srcOrd="2" destOrd="0" parTransId="{70B29C8E-1BA3-4807-B3E7-ABE9F077D710}" sibTransId="{C54276C1-453B-488B-BE0B-A2F079FC220D}"/>
    <dgm:cxn modelId="{47D0558F-E7F0-45C3-A024-EA48F424A3AD}" type="presOf" srcId="{61B6C1A6-65FD-4D43-834B-BFA05BCF9811}" destId="{188543F2-D2B5-46DD-9423-B282B9EF81E3}" srcOrd="0" destOrd="1" presId="urn:microsoft.com/office/officeart/2009/3/layout/StepUpProcess"/>
    <dgm:cxn modelId="{40561387-5958-4447-B8AB-61FA2232DBBC}" type="presOf" srcId="{19975750-C1AE-4101-9343-DB3F550FADE1}" destId="{84DBF2CE-AB42-4ABC-AD2E-C1F54F2CE898}" srcOrd="0" destOrd="1" presId="urn:microsoft.com/office/officeart/2009/3/layout/StepUpProcess"/>
    <dgm:cxn modelId="{2ED77E60-97D6-4663-8B01-B036AE5F0EC7}" type="presOf" srcId="{2EFF7B35-4945-4908-A0F3-61474B05B3E2}" destId="{8ABB87DD-4B28-4BB5-9C7D-417CFBBF7164}" srcOrd="0" destOrd="0" presId="urn:microsoft.com/office/officeart/2009/3/layout/StepUpProcess"/>
    <dgm:cxn modelId="{CE65C885-11DE-4748-9716-3A35A6DAE18A}" type="presOf" srcId="{EBE4E2E6-327E-45AF-B205-CA4CDEC10DD5}" destId="{9433F480-A4A7-4A0C-AF9F-C3B9D403AC83}" srcOrd="0" destOrd="0" presId="urn:microsoft.com/office/officeart/2009/3/layout/StepUpProcess"/>
    <dgm:cxn modelId="{BBB66DDE-CB42-4D04-B78D-453AB28835C8}" srcId="{166A9FD2-9C54-4A46-BEE4-FA35679FB39D}" destId="{19975750-C1AE-4101-9343-DB3F550FADE1}" srcOrd="0" destOrd="0" parTransId="{8EF65F20-9292-4DEE-BBFC-58783D868F61}" sibTransId="{00637531-67EF-4C82-AC7D-D006F6A041BA}"/>
    <dgm:cxn modelId="{125E89D3-9E0A-478B-A5C9-5CD60FEF063F}" srcId="{EBE4E2E6-327E-45AF-B205-CA4CDEC10DD5}" destId="{6755F5A9-44FC-4F57-AAC4-691C61247666}" srcOrd="0" destOrd="0" parTransId="{0C0023BB-BF52-4B5E-9283-811A94DB2ACC}" sibTransId="{120E2D5F-A4CE-46FE-8D46-3B86AE3ADF6D}"/>
    <dgm:cxn modelId="{8EC5F1EF-CA24-466E-9B5E-7799B68C3883}" srcId="{BFA42448-FD33-4FF6-828A-B6C7E74B1CF3}" destId="{2EFF7B35-4945-4908-A0F3-61474B05B3E2}" srcOrd="1" destOrd="0" parTransId="{736C05E4-8EC7-4BA8-9BBE-439F7B4BEF26}" sibTransId="{44EAD228-E89E-4A7D-BDC9-3B13F063E149}"/>
    <dgm:cxn modelId="{26CD99A5-1D4F-4F0D-9FE8-6C80475F6310}" type="presOf" srcId="{D62151D9-49DF-4CE6-99A9-80F3FC39F478}" destId="{04F8C93A-E21B-4D1F-98AC-EA0C48FECFCD}" srcOrd="0" destOrd="0" presId="urn:microsoft.com/office/officeart/2009/3/layout/StepUpProcess"/>
    <dgm:cxn modelId="{46CFAC2C-9887-4DE7-B0FF-F371F9A3B793}" srcId="{2EFF7B35-4945-4908-A0F3-61474B05B3E2}" destId="{992CAF45-90F5-433E-BC65-A0276FE03CA5}" srcOrd="0" destOrd="0" parTransId="{7D6782A0-0AF7-440E-BE97-AFE95081EA0A}" sibTransId="{F523A55D-8D2A-4EA6-9E97-46C4200FB5B6}"/>
    <dgm:cxn modelId="{00578647-8E91-411F-B58D-F76CBB10E25E}" srcId="{BFA42448-FD33-4FF6-828A-B6C7E74B1CF3}" destId="{D62151D9-49DF-4CE6-99A9-80F3FC39F478}" srcOrd="0" destOrd="0" parTransId="{DE4D981D-EBEA-459C-9E74-1EAD3B7C4475}" sibTransId="{DA02CFA5-C3AF-4482-9085-4C7D6ED4507E}"/>
    <dgm:cxn modelId="{50A019BA-E5E0-459C-868B-02EEE232B702}" type="presOf" srcId="{992CAF45-90F5-433E-BC65-A0276FE03CA5}" destId="{8ABB87DD-4B28-4BB5-9C7D-417CFBBF7164}" srcOrd="0" destOrd="1" presId="urn:microsoft.com/office/officeart/2009/3/layout/StepUpProcess"/>
    <dgm:cxn modelId="{F0C671D7-D185-4605-9A8C-7B8032D1394D}" type="presOf" srcId="{53E14BC0-0A2B-4FE4-8957-B668339F1A82}" destId="{04F8C93A-E21B-4D1F-98AC-EA0C48FECFCD}" srcOrd="0" destOrd="1" presId="urn:microsoft.com/office/officeart/2009/3/layout/StepUpProcess"/>
    <dgm:cxn modelId="{CDD83290-5305-4C51-8CAB-A5B8D0C2F342}" type="presOf" srcId="{B1CCF80A-6326-4623-904F-2B7E8B7F4DC3}" destId="{188543F2-D2B5-46DD-9423-B282B9EF81E3}" srcOrd="0" destOrd="0" presId="urn:microsoft.com/office/officeart/2009/3/layout/StepUpProcess"/>
    <dgm:cxn modelId="{246CCD3C-942D-4A04-9D51-900F9BC52B83}" srcId="{BFA42448-FD33-4FF6-828A-B6C7E74B1CF3}" destId="{B1CCF80A-6326-4623-904F-2B7E8B7F4DC3}" srcOrd="4" destOrd="0" parTransId="{88CCF4BD-C4BF-40BE-888A-CA125B3BEA9F}" sibTransId="{4810EC4E-F14F-4321-BFFF-1CD9BA9CBFC5}"/>
    <dgm:cxn modelId="{E0AF9063-9737-444E-A5C7-50C41063D377}" srcId="{BFA42448-FD33-4FF6-828A-B6C7E74B1CF3}" destId="{EBE4E2E6-327E-45AF-B205-CA4CDEC10DD5}" srcOrd="3" destOrd="0" parTransId="{2037188A-F8C0-4110-B2E6-43DE2E797E0C}" sibTransId="{6C8C0C8C-A159-42F6-B59F-8453E88D3C45}"/>
    <dgm:cxn modelId="{B71853F5-444F-4A86-B06C-473A680186E4}" type="presParOf" srcId="{F1821356-2020-4C6B-9D69-0D8CC296CD75}" destId="{AFAE58F2-E0AB-4D5F-B701-1E30384226E8}" srcOrd="0" destOrd="0" presId="urn:microsoft.com/office/officeart/2009/3/layout/StepUpProcess"/>
    <dgm:cxn modelId="{7BA4F56D-17CB-4E04-BD06-CD016051D90F}" type="presParOf" srcId="{AFAE58F2-E0AB-4D5F-B701-1E30384226E8}" destId="{9279692C-A2FC-416C-8822-6440C96CB12D}" srcOrd="0" destOrd="0" presId="urn:microsoft.com/office/officeart/2009/3/layout/StepUpProcess"/>
    <dgm:cxn modelId="{ABBECC71-C00D-4E1B-83B4-80381BFF51EB}" type="presParOf" srcId="{AFAE58F2-E0AB-4D5F-B701-1E30384226E8}" destId="{04F8C93A-E21B-4D1F-98AC-EA0C48FECFCD}" srcOrd="1" destOrd="0" presId="urn:microsoft.com/office/officeart/2009/3/layout/StepUpProcess"/>
    <dgm:cxn modelId="{1A211CB8-6C23-49F0-87A9-E70B36B7DBF9}" type="presParOf" srcId="{AFAE58F2-E0AB-4D5F-B701-1E30384226E8}" destId="{6091564D-9B4A-41FB-8BFF-19CBF9AF711F}" srcOrd="2" destOrd="0" presId="urn:microsoft.com/office/officeart/2009/3/layout/StepUpProcess"/>
    <dgm:cxn modelId="{C2E30979-E14F-4B4D-8E85-88AF86E85B4F}" type="presParOf" srcId="{F1821356-2020-4C6B-9D69-0D8CC296CD75}" destId="{27DD722A-93C9-4E6F-86DE-C34FEB3B2999}" srcOrd="1" destOrd="0" presId="urn:microsoft.com/office/officeart/2009/3/layout/StepUpProcess"/>
    <dgm:cxn modelId="{2873741F-0E3D-4A2D-9BAD-96CF6D3C5609}" type="presParOf" srcId="{27DD722A-93C9-4E6F-86DE-C34FEB3B2999}" destId="{B0FF0255-99E8-40BA-9DE7-635BB47E3F69}" srcOrd="0" destOrd="0" presId="urn:microsoft.com/office/officeart/2009/3/layout/StepUpProcess"/>
    <dgm:cxn modelId="{EAB2BB15-64D4-476A-AE28-693D9DA23363}" type="presParOf" srcId="{F1821356-2020-4C6B-9D69-0D8CC296CD75}" destId="{824DDCBD-72F3-46B2-8F45-82FA140B1864}" srcOrd="2" destOrd="0" presId="urn:microsoft.com/office/officeart/2009/3/layout/StepUpProcess"/>
    <dgm:cxn modelId="{34FDC0C1-FC95-4B00-BF52-ABB971A89EE6}" type="presParOf" srcId="{824DDCBD-72F3-46B2-8F45-82FA140B1864}" destId="{EF758441-6C2D-4EA5-93F2-69400D94EC18}" srcOrd="0" destOrd="0" presId="urn:microsoft.com/office/officeart/2009/3/layout/StepUpProcess"/>
    <dgm:cxn modelId="{A9E1B975-86FA-4E70-8A82-5EEEC84D6828}" type="presParOf" srcId="{824DDCBD-72F3-46B2-8F45-82FA140B1864}" destId="{8ABB87DD-4B28-4BB5-9C7D-417CFBBF7164}" srcOrd="1" destOrd="0" presId="urn:microsoft.com/office/officeart/2009/3/layout/StepUpProcess"/>
    <dgm:cxn modelId="{E05430FB-E1DF-488F-892D-A99D1BCAEA83}" type="presParOf" srcId="{824DDCBD-72F3-46B2-8F45-82FA140B1864}" destId="{4679348E-561A-4136-8D52-5664091B3C7B}" srcOrd="2" destOrd="0" presId="urn:microsoft.com/office/officeart/2009/3/layout/StepUpProcess"/>
    <dgm:cxn modelId="{465A2D02-CA61-4653-90A1-C8DDAAC58E51}" type="presParOf" srcId="{F1821356-2020-4C6B-9D69-0D8CC296CD75}" destId="{E12BAB1F-5A9C-4C18-A8F2-5718C65BFD42}" srcOrd="3" destOrd="0" presId="urn:microsoft.com/office/officeart/2009/3/layout/StepUpProcess"/>
    <dgm:cxn modelId="{88252936-AFA4-4626-8DA8-2ABA6C6E9601}" type="presParOf" srcId="{E12BAB1F-5A9C-4C18-A8F2-5718C65BFD42}" destId="{D2BB7E60-2C02-4874-94AF-012DC59BC0EE}" srcOrd="0" destOrd="0" presId="urn:microsoft.com/office/officeart/2009/3/layout/StepUpProcess"/>
    <dgm:cxn modelId="{EFFD5E9A-BBA6-4AE7-B044-8D8C6B426DA0}" type="presParOf" srcId="{F1821356-2020-4C6B-9D69-0D8CC296CD75}" destId="{15C5FDC7-E4B9-4211-835C-4BC6BB8ABE80}" srcOrd="4" destOrd="0" presId="urn:microsoft.com/office/officeart/2009/3/layout/StepUpProcess"/>
    <dgm:cxn modelId="{C6BE6B46-E3A8-4963-9343-8FFB9E8A6472}" type="presParOf" srcId="{15C5FDC7-E4B9-4211-835C-4BC6BB8ABE80}" destId="{59A604A5-3582-4B8A-AD8D-EBA6B5DCC0C2}" srcOrd="0" destOrd="0" presId="urn:microsoft.com/office/officeart/2009/3/layout/StepUpProcess"/>
    <dgm:cxn modelId="{7BC8EDF0-8F99-42A6-B326-F5CE970F7DB0}" type="presParOf" srcId="{15C5FDC7-E4B9-4211-835C-4BC6BB8ABE80}" destId="{84DBF2CE-AB42-4ABC-AD2E-C1F54F2CE898}" srcOrd="1" destOrd="0" presId="urn:microsoft.com/office/officeart/2009/3/layout/StepUpProcess"/>
    <dgm:cxn modelId="{78680C4E-6F8D-4AA6-9AC6-8B2297FC8673}" type="presParOf" srcId="{15C5FDC7-E4B9-4211-835C-4BC6BB8ABE80}" destId="{266E7273-FDD0-41FF-9EEA-4860AB3839C4}" srcOrd="2" destOrd="0" presId="urn:microsoft.com/office/officeart/2009/3/layout/StepUpProcess"/>
    <dgm:cxn modelId="{0010AAC2-CBC3-47AE-AFFA-8E6CDE23A5BA}" type="presParOf" srcId="{F1821356-2020-4C6B-9D69-0D8CC296CD75}" destId="{C2057E79-A530-415F-83D2-FFAB110F816B}" srcOrd="5" destOrd="0" presId="urn:microsoft.com/office/officeart/2009/3/layout/StepUpProcess"/>
    <dgm:cxn modelId="{B46BE8B1-03C4-47B6-A92B-C3DB226D12FC}" type="presParOf" srcId="{C2057E79-A530-415F-83D2-FFAB110F816B}" destId="{9D395495-0FDF-41BF-8B59-278D6CED8C58}" srcOrd="0" destOrd="0" presId="urn:microsoft.com/office/officeart/2009/3/layout/StepUpProcess"/>
    <dgm:cxn modelId="{C02F7F77-E99E-45B7-BB97-78D1E399AA5B}" type="presParOf" srcId="{F1821356-2020-4C6B-9D69-0D8CC296CD75}" destId="{46A7654B-229A-41C2-91F0-7E404461D9EC}" srcOrd="6" destOrd="0" presId="urn:microsoft.com/office/officeart/2009/3/layout/StepUpProcess"/>
    <dgm:cxn modelId="{E4070E29-0795-4677-9687-BF97E116ED06}" type="presParOf" srcId="{46A7654B-229A-41C2-91F0-7E404461D9EC}" destId="{CF87B22A-9697-4C41-9CB6-DBF10049F547}" srcOrd="0" destOrd="0" presId="urn:microsoft.com/office/officeart/2009/3/layout/StepUpProcess"/>
    <dgm:cxn modelId="{D7CB6E97-8392-4D4D-8AB0-D993F32FD28C}" type="presParOf" srcId="{46A7654B-229A-41C2-91F0-7E404461D9EC}" destId="{9433F480-A4A7-4A0C-AF9F-C3B9D403AC83}" srcOrd="1" destOrd="0" presId="urn:microsoft.com/office/officeart/2009/3/layout/StepUpProcess"/>
    <dgm:cxn modelId="{6FE41970-C8F6-4BE4-823C-F4426D9D3C10}" type="presParOf" srcId="{46A7654B-229A-41C2-91F0-7E404461D9EC}" destId="{3DC1C3AC-7F19-4D3B-8F55-50C41ED242D8}" srcOrd="2" destOrd="0" presId="urn:microsoft.com/office/officeart/2009/3/layout/StepUpProcess"/>
    <dgm:cxn modelId="{C8EE50A1-DCE0-4722-BEB8-E0362AFDAB60}" type="presParOf" srcId="{F1821356-2020-4C6B-9D69-0D8CC296CD75}" destId="{DBAFA999-499A-4028-8FAE-0FDB1B73AB88}" srcOrd="7" destOrd="0" presId="urn:microsoft.com/office/officeart/2009/3/layout/StepUpProcess"/>
    <dgm:cxn modelId="{75E6480E-7801-4EB6-B3F9-92BDB6FC702B}" type="presParOf" srcId="{DBAFA999-499A-4028-8FAE-0FDB1B73AB88}" destId="{C62F14AB-3C0E-4AD1-9C50-70129B122EEB}" srcOrd="0" destOrd="0" presId="urn:microsoft.com/office/officeart/2009/3/layout/StepUpProcess"/>
    <dgm:cxn modelId="{A856D0D0-4A1F-45DA-ACCA-F6D0EC1CE849}" type="presParOf" srcId="{F1821356-2020-4C6B-9D69-0D8CC296CD75}" destId="{201516C4-A441-4E96-BDCB-E385F505B151}" srcOrd="8" destOrd="0" presId="urn:microsoft.com/office/officeart/2009/3/layout/StepUpProcess"/>
    <dgm:cxn modelId="{39E01084-849B-417C-9040-A291321331BD}" type="presParOf" srcId="{201516C4-A441-4E96-BDCB-E385F505B151}" destId="{040C72DA-1F66-4E25-BF3A-DC8F6CD14750}" srcOrd="0" destOrd="0" presId="urn:microsoft.com/office/officeart/2009/3/layout/StepUpProcess"/>
    <dgm:cxn modelId="{8FC743AB-A4E3-4E32-B8F6-0E99D5F90514}" type="presParOf" srcId="{201516C4-A441-4E96-BDCB-E385F505B151}" destId="{188543F2-D2B5-46DD-9423-B282B9EF81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E42A7-AD1A-4CEC-9FAA-4D57D2F6DFF6}" type="doc">
      <dgm:prSet loTypeId="urn:microsoft.com/office/officeart/2005/8/layout/StepDownProcess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8B99C83-B563-4C8B-BFCA-5193207F4B1C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Temporal</a:t>
          </a:r>
          <a:endParaRPr lang="es-EC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348F3-B8DF-4BE6-AEA9-9CFF49FF2FAC}" type="parTrans" cxnId="{AF204B66-49FD-4CB0-A574-D255078300E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D6B8CEF3-8063-453A-A72F-42001A1DBC06}" type="sibTrans" cxnId="{AF204B66-49FD-4CB0-A574-D255078300E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0235571A-763F-45D7-89F6-03060A14A07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Segundo quinquimestre del año lectivo 2020-2021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8957E-6758-4FF9-A772-53E591E7DDE8}" type="parTrans" cxnId="{2FC2E0E5-9DCC-4C83-B865-2E05D04A61E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AC08C6AA-E275-42F0-8CA7-52B1D06A129C}" type="sibTrans" cxnId="{2FC2E0E5-9DCC-4C83-B865-2E05D04A61E8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2AC0B907-F898-4557-BD7C-49D00BD1F2C6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Espacial</a:t>
          </a:r>
          <a:endParaRPr lang="es-EC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CB8B8-6143-449A-A271-A2A6C0C9A510}" type="parTrans" cxnId="{DCDD5B72-AF99-4C69-A494-41919D2A96E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8B9BF022-991C-4F7C-A80C-E1D4B9251A4A}" type="sibTrans" cxnId="{DCDD5B72-AF99-4C69-A494-41919D2A96E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280D404-0475-41E6-9352-B83C4BBB6514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Provincia: Pichincha</a:t>
          </a:r>
          <a:endParaRPr lang="es-EC" sz="1400" b="0" dirty="0">
            <a:solidFill>
              <a:schemeClr val="tx1"/>
            </a:solidFill>
          </a:endParaRPr>
        </a:p>
      </dgm:t>
    </dgm:pt>
    <dgm:pt modelId="{8732395F-00CB-42B6-BB14-31B42F050E08}" type="parTrans" cxnId="{F9950209-6101-4B36-8B3B-DD256530AD0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D1CC5A6A-7C85-4BDC-9C5B-9BC503897318}" type="sibTrans" cxnId="{F9950209-6101-4B36-8B3B-DD256530AD0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A0489199-02DC-4A5C-8C9E-8F675FED7745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Unidades</a:t>
          </a: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observación</a:t>
          </a:r>
          <a:endParaRPr lang="es-EC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4221D-01A0-4325-B8A2-EA3276C32CAF}" type="parTrans" cxnId="{A89F9788-B5AA-4251-A46F-BCA8DFF211D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87A2A9D1-1291-4376-8D57-A2423194DF24}" type="sibTrans" cxnId="{A89F9788-B5AA-4251-A46F-BCA8DFF211D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82AA85E-C360-4AA6-9D28-9AFD4F9E016F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Docentes 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BE433-77D7-4FA8-AB96-6B48B2BCBB7E}" type="parTrans" cxnId="{EA248B5A-EA32-4F2E-8204-429F18CE015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3CDA275F-8B14-4EE9-A87F-1E147113B02D}" type="sibTrans" cxnId="{EA248B5A-EA32-4F2E-8204-429F18CE015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08A26C99-31CD-4BD4-9A02-009FE1935726}">
      <dgm:prSet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Cantón: Rumiñahui</a:t>
          </a:r>
          <a:endParaRPr lang="es-ES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11F77-E244-4606-B418-6332F374B901}" type="parTrans" cxnId="{C815DF4F-B726-4EE0-A5D2-1B9B1A76A7B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F9342354-8F53-49A5-A23E-5467F5C416BA}" type="sibTrans" cxnId="{C815DF4F-B726-4EE0-A5D2-1B9B1A76A7B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C53D9D7-5836-4F8C-A4F1-B7849A2B2AFB}">
      <dgm:prSet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Parroquia: Sangolquí</a:t>
          </a:r>
          <a:endParaRPr lang="es-EC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AFC60-F652-4353-9206-2D9B75AC7AD3}" type="parTrans" cxnId="{B092D08D-A61C-4BB9-B3FB-8EAC22706E85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9312E6BC-8347-45CE-9DF2-1BE13A2370E5}" type="sibTrans" cxnId="{B092D08D-A61C-4BB9-B3FB-8EAC22706E85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4378361-E64C-463C-B20C-976C913E06A4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Padres de familia 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3432D-1827-4C04-87F8-669A0CF6E3F7}" type="parTrans" cxnId="{E0939D63-3077-4105-9502-E959190BB60A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0B491201-4DA5-47F5-A7CA-8B472DD88AD5}" type="sibTrans" cxnId="{E0939D63-3077-4105-9502-E959190BB60A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B46A6A70-B7BA-42EC-9500-755DCAB34722}" type="pres">
      <dgm:prSet presAssocID="{2A3E42A7-AD1A-4CEC-9FAA-4D57D2F6DF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4E59652-32CB-4CD1-9623-6E54597B1F21}" type="pres">
      <dgm:prSet presAssocID="{B8B99C83-B563-4C8B-BFCA-5193207F4B1C}" presName="composite" presStyleCnt="0"/>
      <dgm:spPr/>
      <dgm:t>
        <a:bodyPr/>
        <a:lstStyle/>
        <a:p>
          <a:endParaRPr lang="es-EC"/>
        </a:p>
      </dgm:t>
    </dgm:pt>
    <dgm:pt modelId="{10DB5B64-5806-47AA-8914-72BD5F384586}" type="pres">
      <dgm:prSet presAssocID="{B8B99C83-B563-4C8B-BFCA-5193207F4B1C}" presName="bentUpArrow1" presStyleLbl="alignImgPlace1" presStyleIdx="0" presStyleCnt="2"/>
      <dgm:spPr/>
      <dgm:t>
        <a:bodyPr/>
        <a:lstStyle/>
        <a:p>
          <a:endParaRPr lang="es-EC"/>
        </a:p>
      </dgm:t>
    </dgm:pt>
    <dgm:pt modelId="{002C87C1-4044-4DCD-AF62-5DE2F0E111BD}" type="pres">
      <dgm:prSet presAssocID="{B8B99C83-B563-4C8B-BFCA-5193207F4B1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FE9B8D-1BA3-40CF-9B37-23FEB9206084}" type="pres">
      <dgm:prSet presAssocID="{B8B99C83-B563-4C8B-BFCA-5193207F4B1C}" presName="ChildText" presStyleLbl="revTx" presStyleIdx="0" presStyleCnt="3" custScaleX="191574" custLinFactX="7895" custLinFactNeighborX="100000" custLinFactNeighborY="16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6775C-5E9C-4A64-907E-36FA2A5DB0A4}" type="pres">
      <dgm:prSet presAssocID="{D6B8CEF3-8063-453A-A72F-42001A1DBC06}" presName="sibTrans" presStyleCnt="0"/>
      <dgm:spPr/>
      <dgm:t>
        <a:bodyPr/>
        <a:lstStyle/>
        <a:p>
          <a:endParaRPr lang="es-EC"/>
        </a:p>
      </dgm:t>
    </dgm:pt>
    <dgm:pt modelId="{926589EB-5796-4212-A724-F8F99D1D58C4}" type="pres">
      <dgm:prSet presAssocID="{2AC0B907-F898-4557-BD7C-49D00BD1F2C6}" presName="composite" presStyleCnt="0"/>
      <dgm:spPr/>
      <dgm:t>
        <a:bodyPr/>
        <a:lstStyle/>
        <a:p>
          <a:endParaRPr lang="es-EC"/>
        </a:p>
      </dgm:t>
    </dgm:pt>
    <dgm:pt modelId="{DFEDCB10-A2D4-4FB2-A912-C5EDC7BFDD27}" type="pres">
      <dgm:prSet presAssocID="{2AC0B907-F898-4557-BD7C-49D00BD1F2C6}" presName="bentUpArrow1" presStyleLbl="alignImgPlace1" presStyleIdx="1" presStyleCnt="2"/>
      <dgm:spPr/>
      <dgm:t>
        <a:bodyPr/>
        <a:lstStyle/>
        <a:p>
          <a:endParaRPr lang="es-EC"/>
        </a:p>
      </dgm:t>
    </dgm:pt>
    <dgm:pt modelId="{38E6E50B-EA8D-450C-9B50-53B5135B162F}" type="pres">
      <dgm:prSet presAssocID="{2AC0B907-F898-4557-BD7C-49D00BD1F2C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541AA5-F149-4FEB-BBA3-99B93AF2EF2C}" type="pres">
      <dgm:prSet presAssocID="{2AC0B907-F898-4557-BD7C-49D00BD1F2C6}" presName="ChildText" presStyleLbl="revTx" presStyleIdx="1" presStyleCnt="3" custScaleX="298367" custLinFactX="19455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06ACA-C301-4DB8-A2E6-660D2A0105C4}" type="pres">
      <dgm:prSet presAssocID="{8B9BF022-991C-4F7C-A80C-E1D4B9251A4A}" presName="sibTrans" presStyleCnt="0"/>
      <dgm:spPr/>
      <dgm:t>
        <a:bodyPr/>
        <a:lstStyle/>
        <a:p>
          <a:endParaRPr lang="es-EC"/>
        </a:p>
      </dgm:t>
    </dgm:pt>
    <dgm:pt modelId="{15EC4A4E-2197-4D1E-9551-63D15D3CEB91}" type="pres">
      <dgm:prSet presAssocID="{A0489199-02DC-4A5C-8C9E-8F675FED7745}" presName="composite" presStyleCnt="0"/>
      <dgm:spPr/>
      <dgm:t>
        <a:bodyPr/>
        <a:lstStyle/>
        <a:p>
          <a:endParaRPr lang="es-EC"/>
        </a:p>
      </dgm:t>
    </dgm:pt>
    <dgm:pt modelId="{049C358A-2420-4EF3-9CB5-63EA3CC52031}" type="pres">
      <dgm:prSet presAssocID="{A0489199-02DC-4A5C-8C9E-8F675FED774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7D21F-B451-4F5F-8810-35505CFD3318}" type="pres">
      <dgm:prSet presAssocID="{A0489199-02DC-4A5C-8C9E-8F675FED7745}" presName="FinalChildText" presStyleLbl="revTx" presStyleIdx="2" presStyleCnt="3" custScaleX="119940" custLinFactNeighborX="19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939D63-3077-4105-9502-E959190BB60A}" srcId="{A0489199-02DC-4A5C-8C9E-8F675FED7745}" destId="{14378361-E64C-463C-B20C-976C913E06A4}" srcOrd="1" destOrd="0" parTransId="{BCB3432D-1827-4C04-87F8-669A0CF6E3F7}" sibTransId="{0B491201-4DA5-47F5-A7CA-8B472DD88AD5}"/>
    <dgm:cxn modelId="{69EA58FC-92C8-46E1-B0F3-0A83F29B78FB}" type="presOf" srcId="{A0489199-02DC-4A5C-8C9E-8F675FED7745}" destId="{049C358A-2420-4EF3-9CB5-63EA3CC52031}" srcOrd="0" destOrd="0" presId="urn:microsoft.com/office/officeart/2005/8/layout/StepDownProcess"/>
    <dgm:cxn modelId="{221FC03D-5517-457D-B4F7-40AAE1AB506E}" type="presOf" srcId="{0235571A-763F-45D7-89F6-03060A14A07D}" destId="{BBFE9B8D-1BA3-40CF-9B37-23FEB9206084}" srcOrd="0" destOrd="0" presId="urn:microsoft.com/office/officeart/2005/8/layout/StepDownProcess"/>
    <dgm:cxn modelId="{DCDD5B72-AF99-4C69-A494-41919D2A96E6}" srcId="{2A3E42A7-AD1A-4CEC-9FAA-4D57D2F6DFF6}" destId="{2AC0B907-F898-4557-BD7C-49D00BD1F2C6}" srcOrd="1" destOrd="0" parTransId="{71BCB8B8-6143-449A-A271-A2A6C0C9A510}" sibTransId="{8B9BF022-991C-4F7C-A80C-E1D4B9251A4A}"/>
    <dgm:cxn modelId="{9FCED8ED-07C3-4F85-974D-E257FFE6742C}" type="presOf" srcId="{08A26C99-31CD-4BD4-9A02-009FE1935726}" destId="{1A541AA5-F149-4FEB-BBA3-99B93AF2EF2C}" srcOrd="0" destOrd="1" presId="urn:microsoft.com/office/officeart/2005/8/layout/StepDownProcess"/>
    <dgm:cxn modelId="{C815DF4F-B726-4EE0-A5D2-1B9B1A76A7BF}" srcId="{2AC0B907-F898-4557-BD7C-49D00BD1F2C6}" destId="{08A26C99-31CD-4BD4-9A02-009FE1935726}" srcOrd="1" destOrd="0" parTransId="{8CD11F77-E244-4606-B418-6332F374B901}" sibTransId="{F9342354-8F53-49A5-A23E-5467F5C416BA}"/>
    <dgm:cxn modelId="{2FC2E0E5-9DCC-4C83-B865-2E05D04A61E8}" srcId="{B8B99C83-B563-4C8B-BFCA-5193207F4B1C}" destId="{0235571A-763F-45D7-89F6-03060A14A07D}" srcOrd="0" destOrd="0" parTransId="{2AB8957E-6758-4FF9-A772-53E591E7DDE8}" sibTransId="{AC08C6AA-E275-42F0-8CA7-52B1D06A129C}"/>
    <dgm:cxn modelId="{2A414FA0-16F8-4846-95D5-9EEAA06A4A6C}" type="presOf" srcId="{2AC0B907-F898-4557-BD7C-49D00BD1F2C6}" destId="{38E6E50B-EA8D-450C-9B50-53B5135B162F}" srcOrd="0" destOrd="0" presId="urn:microsoft.com/office/officeart/2005/8/layout/StepDownProcess"/>
    <dgm:cxn modelId="{AF204B66-49FD-4CB0-A574-D255078300E9}" srcId="{2A3E42A7-AD1A-4CEC-9FAA-4D57D2F6DFF6}" destId="{B8B99C83-B563-4C8B-BFCA-5193207F4B1C}" srcOrd="0" destOrd="0" parTransId="{132348F3-B8DF-4BE6-AEA9-9CFF49FF2FAC}" sibTransId="{D6B8CEF3-8063-453A-A72F-42001A1DBC06}"/>
    <dgm:cxn modelId="{B092D08D-A61C-4BB9-B3FB-8EAC22706E85}" srcId="{2AC0B907-F898-4557-BD7C-49D00BD1F2C6}" destId="{5C53D9D7-5836-4F8C-A4F1-B7849A2B2AFB}" srcOrd="2" destOrd="0" parTransId="{E04AFC60-F652-4353-9206-2D9B75AC7AD3}" sibTransId="{9312E6BC-8347-45CE-9DF2-1BE13A2370E5}"/>
    <dgm:cxn modelId="{EA248B5A-EA32-4F2E-8204-429F18CE015C}" srcId="{A0489199-02DC-4A5C-8C9E-8F675FED7745}" destId="{182AA85E-C360-4AA6-9D28-9AFD4F9E016F}" srcOrd="0" destOrd="0" parTransId="{525BE433-77D7-4FA8-AB96-6B48B2BCBB7E}" sibTransId="{3CDA275F-8B14-4EE9-A87F-1E147113B02D}"/>
    <dgm:cxn modelId="{FE71B31B-8BE1-427B-86EC-4D10F361B6D9}" type="presOf" srcId="{B8B99C83-B563-4C8B-BFCA-5193207F4B1C}" destId="{002C87C1-4044-4DCD-AF62-5DE2F0E111BD}" srcOrd="0" destOrd="0" presId="urn:microsoft.com/office/officeart/2005/8/layout/StepDownProcess"/>
    <dgm:cxn modelId="{3342BAF1-788C-4D92-8831-9F64B9682381}" type="presOf" srcId="{182AA85E-C360-4AA6-9D28-9AFD4F9E016F}" destId="{A377D21F-B451-4F5F-8810-35505CFD3318}" srcOrd="0" destOrd="0" presId="urn:microsoft.com/office/officeart/2005/8/layout/StepDownProcess"/>
    <dgm:cxn modelId="{99B3AA90-0D1C-43B8-8E16-2C41F766BD50}" type="presOf" srcId="{5C53D9D7-5836-4F8C-A4F1-B7849A2B2AFB}" destId="{1A541AA5-F149-4FEB-BBA3-99B93AF2EF2C}" srcOrd="0" destOrd="2" presId="urn:microsoft.com/office/officeart/2005/8/layout/StepDownProcess"/>
    <dgm:cxn modelId="{F9950209-6101-4B36-8B3B-DD256530AD0C}" srcId="{2AC0B907-F898-4557-BD7C-49D00BD1F2C6}" destId="{1280D404-0475-41E6-9352-B83C4BBB6514}" srcOrd="0" destOrd="0" parTransId="{8732395F-00CB-42B6-BB14-31B42F050E08}" sibTransId="{D1CC5A6A-7C85-4BDC-9C5B-9BC503897318}"/>
    <dgm:cxn modelId="{A89F9788-B5AA-4251-A46F-BCA8DFF211D6}" srcId="{2A3E42A7-AD1A-4CEC-9FAA-4D57D2F6DFF6}" destId="{A0489199-02DC-4A5C-8C9E-8F675FED7745}" srcOrd="2" destOrd="0" parTransId="{2184221D-01A0-4325-B8A2-EA3276C32CAF}" sibTransId="{87A2A9D1-1291-4376-8D57-A2423194DF24}"/>
    <dgm:cxn modelId="{7685C08D-8DAA-49EE-8917-F79BFC9FE77C}" type="presOf" srcId="{1280D404-0475-41E6-9352-B83C4BBB6514}" destId="{1A541AA5-F149-4FEB-BBA3-99B93AF2EF2C}" srcOrd="0" destOrd="0" presId="urn:microsoft.com/office/officeart/2005/8/layout/StepDownProcess"/>
    <dgm:cxn modelId="{31651DD1-E8AE-48A9-BAE2-D97748BEDACA}" type="presOf" srcId="{2A3E42A7-AD1A-4CEC-9FAA-4D57D2F6DFF6}" destId="{B46A6A70-B7BA-42EC-9500-755DCAB34722}" srcOrd="0" destOrd="0" presId="urn:microsoft.com/office/officeart/2005/8/layout/StepDownProcess"/>
    <dgm:cxn modelId="{9A1B0463-3B8A-42B2-AC3E-9CFA0104F1F0}" type="presOf" srcId="{14378361-E64C-463C-B20C-976C913E06A4}" destId="{A377D21F-B451-4F5F-8810-35505CFD3318}" srcOrd="0" destOrd="1" presId="urn:microsoft.com/office/officeart/2005/8/layout/StepDownProcess"/>
    <dgm:cxn modelId="{C14254DD-F383-4DA9-A394-80FA238D6FC3}" type="presParOf" srcId="{B46A6A70-B7BA-42EC-9500-755DCAB34722}" destId="{94E59652-32CB-4CD1-9623-6E54597B1F21}" srcOrd="0" destOrd="0" presId="urn:microsoft.com/office/officeart/2005/8/layout/StepDownProcess"/>
    <dgm:cxn modelId="{B9A41414-B894-406F-8815-993373C8F1AB}" type="presParOf" srcId="{94E59652-32CB-4CD1-9623-6E54597B1F21}" destId="{10DB5B64-5806-47AA-8914-72BD5F384586}" srcOrd="0" destOrd="0" presId="urn:microsoft.com/office/officeart/2005/8/layout/StepDownProcess"/>
    <dgm:cxn modelId="{8E4F2F8C-3A3F-49FF-B743-8F5D723B6947}" type="presParOf" srcId="{94E59652-32CB-4CD1-9623-6E54597B1F21}" destId="{002C87C1-4044-4DCD-AF62-5DE2F0E111BD}" srcOrd="1" destOrd="0" presId="urn:microsoft.com/office/officeart/2005/8/layout/StepDownProcess"/>
    <dgm:cxn modelId="{52062BB3-A115-45B8-B44A-685E83D83A8D}" type="presParOf" srcId="{94E59652-32CB-4CD1-9623-6E54597B1F21}" destId="{BBFE9B8D-1BA3-40CF-9B37-23FEB9206084}" srcOrd="2" destOrd="0" presId="urn:microsoft.com/office/officeart/2005/8/layout/StepDownProcess"/>
    <dgm:cxn modelId="{B1511198-7E1D-4A00-A655-71C9E9CBAA1F}" type="presParOf" srcId="{B46A6A70-B7BA-42EC-9500-755DCAB34722}" destId="{59E6775C-5E9C-4A64-907E-36FA2A5DB0A4}" srcOrd="1" destOrd="0" presId="urn:microsoft.com/office/officeart/2005/8/layout/StepDownProcess"/>
    <dgm:cxn modelId="{37EACD36-A7A4-4825-81EB-61FD9399B4B8}" type="presParOf" srcId="{B46A6A70-B7BA-42EC-9500-755DCAB34722}" destId="{926589EB-5796-4212-A724-F8F99D1D58C4}" srcOrd="2" destOrd="0" presId="urn:microsoft.com/office/officeart/2005/8/layout/StepDownProcess"/>
    <dgm:cxn modelId="{3083DEBE-E481-4A2E-83C8-B862113111D9}" type="presParOf" srcId="{926589EB-5796-4212-A724-F8F99D1D58C4}" destId="{DFEDCB10-A2D4-4FB2-A912-C5EDC7BFDD27}" srcOrd="0" destOrd="0" presId="urn:microsoft.com/office/officeart/2005/8/layout/StepDownProcess"/>
    <dgm:cxn modelId="{6693E8C2-F576-4F3A-8C09-7AE5C0703E10}" type="presParOf" srcId="{926589EB-5796-4212-A724-F8F99D1D58C4}" destId="{38E6E50B-EA8D-450C-9B50-53B5135B162F}" srcOrd="1" destOrd="0" presId="urn:microsoft.com/office/officeart/2005/8/layout/StepDownProcess"/>
    <dgm:cxn modelId="{0522C769-A6F7-4BED-8E22-A1C52C67D77F}" type="presParOf" srcId="{926589EB-5796-4212-A724-F8F99D1D58C4}" destId="{1A541AA5-F149-4FEB-BBA3-99B93AF2EF2C}" srcOrd="2" destOrd="0" presId="urn:microsoft.com/office/officeart/2005/8/layout/StepDownProcess"/>
    <dgm:cxn modelId="{2807CB86-ED43-4D39-A130-FAF893D8E454}" type="presParOf" srcId="{B46A6A70-B7BA-42EC-9500-755DCAB34722}" destId="{93806ACA-C301-4DB8-A2E6-660D2A0105C4}" srcOrd="3" destOrd="0" presId="urn:microsoft.com/office/officeart/2005/8/layout/StepDownProcess"/>
    <dgm:cxn modelId="{476DC05E-18DB-4CA1-874F-459E2BCF00FC}" type="presParOf" srcId="{B46A6A70-B7BA-42EC-9500-755DCAB34722}" destId="{15EC4A4E-2197-4D1E-9551-63D15D3CEB91}" srcOrd="4" destOrd="0" presId="urn:microsoft.com/office/officeart/2005/8/layout/StepDownProcess"/>
    <dgm:cxn modelId="{59E4449B-65A7-4ADB-8C6B-B80AFB0AB90B}" type="presParOf" srcId="{15EC4A4E-2197-4D1E-9551-63D15D3CEB91}" destId="{049C358A-2420-4EF3-9CB5-63EA3CC52031}" srcOrd="0" destOrd="0" presId="urn:microsoft.com/office/officeart/2005/8/layout/StepDownProcess"/>
    <dgm:cxn modelId="{7F8E93FB-C611-4DD8-9401-D6766131CB8E}" type="presParOf" srcId="{15EC4A4E-2197-4D1E-9551-63D15D3CEB91}" destId="{A377D21F-B451-4F5F-8810-35505CFD331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E5312-B4E7-49AB-927C-64D61E59A8AC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90E3FF9-E880-42A7-9226-9A208869C6AE}">
      <dgm:prSet phldrT="[Texto]" custT="1"/>
      <dgm:spPr/>
      <dgm:t>
        <a:bodyPr/>
        <a:lstStyle/>
        <a:p>
          <a:r>
            <a:rPr lang="es-EC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D5D5C-EE6C-4A39-8210-03F3FF533FAB}" type="parTrans" cxnId="{9CB0D073-F422-43A1-B04F-B1FF7CABF6D3}">
      <dgm:prSet/>
      <dgm:spPr/>
      <dgm:t>
        <a:bodyPr/>
        <a:lstStyle/>
        <a:p>
          <a:endParaRPr lang="es-EC"/>
        </a:p>
      </dgm:t>
    </dgm:pt>
    <dgm:pt modelId="{5BBECDD8-0E5B-43DB-A6E2-5927BC84BFEC}" type="sibTrans" cxnId="{9CB0D073-F422-43A1-B04F-B1FF7CABF6D3}">
      <dgm:prSet/>
      <dgm:spPr/>
      <dgm:t>
        <a:bodyPr/>
        <a:lstStyle/>
        <a:p>
          <a:endParaRPr lang="es-EC"/>
        </a:p>
      </dgm:t>
    </dgm:pt>
    <dgm:pt modelId="{D327C814-B4BC-4059-964C-38631D75526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como las herramientas tecnológicas ayudan a las docentes a trabajar la conciencia fonológica en los niños de 5 a 6 años de edad.</a:t>
          </a:r>
          <a:endParaRPr lang="es-EC" sz="1200" dirty="0"/>
        </a:p>
      </dgm:t>
    </dgm:pt>
    <dgm:pt modelId="{47539D6D-A0E7-4D73-A3AA-7DD9FC4F0BA2}" type="parTrans" cxnId="{61B81EF1-4BC1-4FC2-87BB-9ED42DFCFC28}">
      <dgm:prSet/>
      <dgm:spPr/>
      <dgm:t>
        <a:bodyPr/>
        <a:lstStyle/>
        <a:p>
          <a:endParaRPr lang="es-EC"/>
        </a:p>
      </dgm:t>
    </dgm:pt>
    <dgm:pt modelId="{7E4B16F0-31C5-4B07-8138-4BD86D988545}" type="sibTrans" cxnId="{61B81EF1-4BC1-4FC2-87BB-9ED42DFCFC28}">
      <dgm:prSet/>
      <dgm:spPr/>
      <dgm:t>
        <a:bodyPr/>
        <a:lstStyle/>
        <a:p>
          <a:endParaRPr lang="es-EC"/>
        </a:p>
      </dgm:t>
    </dgm:pt>
    <dgm:pt modelId="{AF8833B5-B8C8-4199-83B9-DD5BA482773D}">
      <dgm:prSet phldrT="[Texto]" custT="1"/>
      <dgm:spPr/>
      <dgm:t>
        <a:bodyPr/>
        <a:lstStyle/>
        <a:p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4CED5-5B91-4125-9FA5-0729BF4153A7}" type="parTrans" cxnId="{BCDA7B7C-FD8F-4B96-982E-4CA94651101E}">
      <dgm:prSet/>
      <dgm:spPr/>
      <dgm:t>
        <a:bodyPr/>
        <a:lstStyle/>
        <a:p>
          <a:endParaRPr lang="es-EC"/>
        </a:p>
      </dgm:t>
    </dgm:pt>
    <dgm:pt modelId="{20FCDFED-745D-4E29-979F-1AF555328D1F}" type="sibTrans" cxnId="{BCDA7B7C-FD8F-4B96-982E-4CA94651101E}">
      <dgm:prSet/>
      <dgm:spPr/>
      <dgm:t>
        <a:bodyPr/>
        <a:lstStyle/>
        <a:p>
          <a:endParaRPr lang="es-EC"/>
        </a:p>
      </dgm:t>
    </dgm:pt>
    <dgm:pt modelId="{B191D761-9442-4FAC-BF61-59CB3B729B6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Fundamentar los referentes teóricos.</a:t>
          </a:r>
          <a:endParaRPr lang="es-EC" sz="1200" dirty="0"/>
        </a:p>
      </dgm:t>
    </dgm:pt>
    <dgm:pt modelId="{1EEB76A1-6583-4542-9380-943F770475B3}" type="parTrans" cxnId="{7C6F908A-856B-4E2F-A403-C2DE0486D3C8}">
      <dgm:prSet/>
      <dgm:spPr/>
      <dgm:t>
        <a:bodyPr/>
        <a:lstStyle/>
        <a:p>
          <a:endParaRPr lang="es-EC"/>
        </a:p>
      </dgm:t>
    </dgm:pt>
    <dgm:pt modelId="{868FE311-267E-46E7-AF76-D73CD7769571}" type="sibTrans" cxnId="{7C6F908A-856B-4E2F-A403-C2DE0486D3C8}">
      <dgm:prSet/>
      <dgm:spPr/>
      <dgm:t>
        <a:bodyPr/>
        <a:lstStyle/>
        <a:p>
          <a:endParaRPr lang="es-EC"/>
        </a:p>
      </dgm:t>
    </dgm:pt>
    <dgm:pt modelId="{C147DB59-99CD-4CB1-9CE9-6F8C7549A5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el nivel de conocimiento de las herramientas tecnológicas que tienen las docentes.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DE16F-A545-4CBF-A50C-7885339C308D}" type="parTrans" cxnId="{C15AB963-8FBE-4572-A0C3-294C2CC7F2B9}">
      <dgm:prSet/>
      <dgm:spPr/>
      <dgm:t>
        <a:bodyPr/>
        <a:lstStyle/>
        <a:p>
          <a:endParaRPr lang="es-EC"/>
        </a:p>
      </dgm:t>
    </dgm:pt>
    <dgm:pt modelId="{4C1B3EB1-C7D6-4984-B00C-C77D7BA80E08}" type="sibTrans" cxnId="{C15AB963-8FBE-4572-A0C3-294C2CC7F2B9}">
      <dgm:prSet/>
      <dgm:spPr/>
      <dgm:t>
        <a:bodyPr/>
        <a:lstStyle/>
        <a:p>
          <a:endParaRPr lang="es-EC"/>
        </a:p>
      </dgm:t>
    </dgm:pt>
    <dgm:pt modelId="{8F3C41B8-36FF-421F-B0FD-BC1870EAAB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qué tipo de material posee la institución para trabajar la conciencia fonológica con los infantes en el entorno virtual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4996C-ED5A-4FE6-8CB7-2988A40649B5}" type="parTrans" cxnId="{7DA13D81-40AC-4714-8232-847851F40E6F}">
      <dgm:prSet/>
      <dgm:spPr/>
      <dgm:t>
        <a:bodyPr/>
        <a:lstStyle/>
        <a:p>
          <a:endParaRPr lang="es-EC"/>
        </a:p>
      </dgm:t>
    </dgm:pt>
    <dgm:pt modelId="{079F61BC-0911-4EA6-97BD-789CE5A8E1BB}" type="sibTrans" cxnId="{7DA13D81-40AC-4714-8232-847851F40E6F}">
      <dgm:prSet/>
      <dgm:spPr/>
      <dgm:t>
        <a:bodyPr/>
        <a:lstStyle/>
        <a:p>
          <a:endParaRPr lang="es-EC"/>
        </a:p>
      </dgm:t>
    </dgm:pt>
    <dgm:pt modelId="{30D6F421-B13B-4A72-A5C6-E906995CB9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Detectar la necesidad de elaborar una manual didáctico</a:t>
          </a:r>
          <a:endParaRPr lang="es-EC" sz="9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61CC7-DBE9-430C-8567-51218B471DD5}" type="parTrans" cxnId="{0E809800-0FAA-466F-AAC3-10FE2B102564}">
      <dgm:prSet/>
      <dgm:spPr/>
      <dgm:t>
        <a:bodyPr/>
        <a:lstStyle/>
        <a:p>
          <a:endParaRPr lang="es-EC"/>
        </a:p>
      </dgm:t>
    </dgm:pt>
    <dgm:pt modelId="{DC7826C4-8C68-47C8-B499-A334FB0A1253}" type="sibTrans" cxnId="{0E809800-0FAA-466F-AAC3-10FE2B102564}">
      <dgm:prSet/>
      <dgm:spPr/>
      <dgm:t>
        <a:bodyPr/>
        <a:lstStyle/>
        <a:p>
          <a:endParaRPr lang="es-EC"/>
        </a:p>
      </dgm:t>
    </dgm:pt>
    <dgm:pt modelId="{2C6B81B5-8AFC-4D82-AA92-6942A0AB20D8}" type="pres">
      <dgm:prSet presAssocID="{C0EE5312-B4E7-49AB-927C-64D61E59A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14723-E10A-44BB-B704-FE01C1C770D3}" type="pres">
      <dgm:prSet presAssocID="{AF8833B5-B8C8-4199-83B9-DD5BA482773D}" presName="boxAndChildren" presStyleCnt="0"/>
      <dgm:spPr/>
    </dgm:pt>
    <dgm:pt modelId="{8914651A-AF41-49C3-A2A0-0C333A8504E9}" type="pres">
      <dgm:prSet presAssocID="{AF8833B5-B8C8-4199-83B9-DD5BA482773D}" presName="parentTextBox" presStyleLbl="node1" presStyleIdx="0" presStyleCnt="2"/>
      <dgm:spPr/>
      <dgm:t>
        <a:bodyPr/>
        <a:lstStyle/>
        <a:p>
          <a:endParaRPr lang="es-EC"/>
        </a:p>
      </dgm:t>
    </dgm:pt>
    <dgm:pt modelId="{6D3C3B96-B343-4103-83D1-5D4BD87B9A19}" type="pres">
      <dgm:prSet presAssocID="{AF8833B5-B8C8-4199-83B9-DD5BA482773D}" presName="entireBox" presStyleLbl="node1" presStyleIdx="0" presStyleCnt="2"/>
      <dgm:spPr/>
      <dgm:t>
        <a:bodyPr/>
        <a:lstStyle/>
        <a:p>
          <a:endParaRPr lang="es-EC"/>
        </a:p>
      </dgm:t>
    </dgm:pt>
    <dgm:pt modelId="{F38385BA-70F6-4060-8C7F-EA2CCF67A9DD}" type="pres">
      <dgm:prSet presAssocID="{AF8833B5-B8C8-4199-83B9-DD5BA482773D}" presName="descendantBox" presStyleCnt="0"/>
      <dgm:spPr/>
    </dgm:pt>
    <dgm:pt modelId="{FEDA3D76-B2DC-4753-82F4-A78AC93B6EC9}" type="pres">
      <dgm:prSet presAssocID="{B191D761-9442-4FAC-BF61-59CB3B729B66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423F86-50A8-4D92-BD28-7D94D5238480}" type="pres">
      <dgm:prSet presAssocID="{C147DB59-99CD-4CB1-9CE9-6F8C7549A564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CE332C-CA9A-48C3-AD92-B6E9CE12B883}" type="pres">
      <dgm:prSet presAssocID="{8F3C41B8-36FF-421F-B0FD-BC1870EAAB54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0C4E77-130A-4D69-BE8D-27DDC45E3E77}" type="pres">
      <dgm:prSet presAssocID="{30D6F421-B13B-4A72-A5C6-E906995CB97C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245217-9937-44DA-9834-D11B52821030}" type="pres">
      <dgm:prSet presAssocID="{5BBECDD8-0E5B-43DB-A6E2-5927BC84BFEC}" presName="sp" presStyleCnt="0"/>
      <dgm:spPr/>
    </dgm:pt>
    <dgm:pt modelId="{9DF31026-8148-4BA1-B99A-84A364B2DC2D}" type="pres">
      <dgm:prSet presAssocID="{F90E3FF9-E880-42A7-9226-9A208869C6AE}" presName="arrowAndChildren" presStyleCnt="0"/>
      <dgm:spPr/>
    </dgm:pt>
    <dgm:pt modelId="{ACCCBC95-54BD-4A0E-92B8-308CA41625B3}" type="pres">
      <dgm:prSet presAssocID="{F90E3FF9-E880-42A7-9226-9A208869C6AE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A486C894-7816-4981-B84B-4C91ABEA4E8C}" type="pres">
      <dgm:prSet presAssocID="{F90E3FF9-E880-42A7-9226-9A208869C6AE}" presName="arrow" presStyleLbl="node1" presStyleIdx="1" presStyleCnt="2" custLinFactNeighborX="-486" custLinFactNeighborY="770"/>
      <dgm:spPr/>
      <dgm:t>
        <a:bodyPr/>
        <a:lstStyle/>
        <a:p>
          <a:endParaRPr lang="es-EC"/>
        </a:p>
      </dgm:t>
    </dgm:pt>
    <dgm:pt modelId="{2B25CA54-4684-4935-9A14-71772179C18E}" type="pres">
      <dgm:prSet presAssocID="{F90E3FF9-E880-42A7-9226-9A208869C6AE}" presName="descendantArrow" presStyleCnt="0"/>
      <dgm:spPr/>
    </dgm:pt>
    <dgm:pt modelId="{87EF65FB-3FF3-4C0C-A948-94A1ACB91087}" type="pres">
      <dgm:prSet presAssocID="{D327C814-B4BC-4059-964C-38631D755262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B0D073-F422-43A1-B04F-B1FF7CABF6D3}" srcId="{C0EE5312-B4E7-49AB-927C-64D61E59A8AC}" destId="{F90E3FF9-E880-42A7-9226-9A208869C6AE}" srcOrd="0" destOrd="0" parTransId="{3C0D5D5C-EE6C-4A39-8210-03F3FF533FAB}" sibTransId="{5BBECDD8-0E5B-43DB-A6E2-5927BC84BFEC}"/>
    <dgm:cxn modelId="{1568AE53-C124-4477-9180-932153CE81B4}" type="presOf" srcId="{30D6F421-B13B-4A72-A5C6-E906995CB97C}" destId="{C90C4E77-130A-4D69-BE8D-27DDC45E3E77}" srcOrd="0" destOrd="0" presId="urn:microsoft.com/office/officeart/2005/8/layout/process4"/>
    <dgm:cxn modelId="{69CDFB5B-7E4A-4AE4-8BE7-0E700E59BFC8}" type="presOf" srcId="{AF8833B5-B8C8-4199-83B9-DD5BA482773D}" destId="{8914651A-AF41-49C3-A2A0-0C333A8504E9}" srcOrd="0" destOrd="0" presId="urn:microsoft.com/office/officeart/2005/8/layout/process4"/>
    <dgm:cxn modelId="{7C6F908A-856B-4E2F-A403-C2DE0486D3C8}" srcId="{AF8833B5-B8C8-4199-83B9-DD5BA482773D}" destId="{B191D761-9442-4FAC-BF61-59CB3B729B66}" srcOrd="0" destOrd="0" parTransId="{1EEB76A1-6583-4542-9380-943F770475B3}" sibTransId="{868FE311-267E-46E7-AF76-D73CD7769571}"/>
    <dgm:cxn modelId="{4C744C40-7B74-4173-A49A-D87EDC3A6AFD}" type="presOf" srcId="{F90E3FF9-E880-42A7-9226-9A208869C6AE}" destId="{ACCCBC95-54BD-4A0E-92B8-308CA41625B3}" srcOrd="0" destOrd="0" presId="urn:microsoft.com/office/officeart/2005/8/layout/process4"/>
    <dgm:cxn modelId="{0E809800-0FAA-466F-AAC3-10FE2B102564}" srcId="{AF8833B5-B8C8-4199-83B9-DD5BA482773D}" destId="{30D6F421-B13B-4A72-A5C6-E906995CB97C}" srcOrd="3" destOrd="0" parTransId="{72E61CC7-DBE9-430C-8567-51218B471DD5}" sibTransId="{DC7826C4-8C68-47C8-B499-A334FB0A1253}"/>
    <dgm:cxn modelId="{37DF9ADA-78A3-4B8C-BD10-E5B1BE9EF563}" type="presOf" srcId="{AF8833B5-B8C8-4199-83B9-DD5BA482773D}" destId="{6D3C3B96-B343-4103-83D1-5D4BD87B9A19}" srcOrd="1" destOrd="0" presId="urn:microsoft.com/office/officeart/2005/8/layout/process4"/>
    <dgm:cxn modelId="{C15AB963-8FBE-4572-A0C3-294C2CC7F2B9}" srcId="{AF8833B5-B8C8-4199-83B9-DD5BA482773D}" destId="{C147DB59-99CD-4CB1-9CE9-6F8C7549A564}" srcOrd="1" destOrd="0" parTransId="{416DE16F-A545-4CBF-A50C-7885339C308D}" sibTransId="{4C1B3EB1-C7D6-4984-B00C-C77D7BA80E08}"/>
    <dgm:cxn modelId="{57B7B74F-5F0F-4925-BFCA-3454DD8908F4}" type="presOf" srcId="{B191D761-9442-4FAC-BF61-59CB3B729B66}" destId="{FEDA3D76-B2DC-4753-82F4-A78AC93B6EC9}" srcOrd="0" destOrd="0" presId="urn:microsoft.com/office/officeart/2005/8/layout/process4"/>
    <dgm:cxn modelId="{61B81EF1-4BC1-4FC2-87BB-9ED42DFCFC28}" srcId="{F90E3FF9-E880-42A7-9226-9A208869C6AE}" destId="{D327C814-B4BC-4059-964C-38631D755262}" srcOrd="0" destOrd="0" parTransId="{47539D6D-A0E7-4D73-A3AA-7DD9FC4F0BA2}" sibTransId="{7E4B16F0-31C5-4B07-8138-4BD86D988545}"/>
    <dgm:cxn modelId="{1333133B-B7B6-4072-A6AD-F538E9C0E855}" type="presOf" srcId="{D327C814-B4BC-4059-964C-38631D755262}" destId="{87EF65FB-3FF3-4C0C-A948-94A1ACB91087}" srcOrd="0" destOrd="0" presId="urn:microsoft.com/office/officeart/2005/8/layout/process4"/>
    <dgm:cxn modelId="{65F06F96-5DA8-4935-88CF-864CD7382775}" type="presOf" srcId="{C147DB59-99CD-4CB1-9CE9-6F8C7549A564}" destId="{B4423F86-50A8-4D92-BD28-7D94D5238480}" srcOrd="0" destOrd="0" presId="urn:microsoft.com/office/officeart/2005/8/layout/process4"/>
    <dgm:cxn modelId="{F310DFED-A3CA-4A64-A7F9-3C1956494950}" type="presOf" srcId="{F90E3FF9-E880-42A7-9226-9A208869C6AE}" destId="{A486C894-7816-4981-B84B-4C91ABEA4E8C}" srcOrd="1" destOrd="0" presId="urn:microsoft.com/office/officeart/2005/8/layout/process4"/>
    <dgm:cxn modelId="{BCDA7B7C-FD8F-4B96-982E-4CA94651101E}" srcId="{C0EE5312-B4E7-49AB-927C-64D61E59A8AC}" destId="{AF8833B5-B8C8-4199-83B9-DD5BA482773D}" srcOrd="1" destOrd="0" parTransId="{81C4CED5-5B91-4125-9FA5-0729BF4153A7}" sibTransId="{20FCDFED-745D-4E29-979F-1AF555328D1F}"/>
    <dgm:cxn modelId="{7DA13D81-40AC-4714-8232-847851F40E6F}" srcId="{AF8833B5-B8C8-4199-83B9-DD5BA482773D}" destId="{8F3C41B8-36FF-421F-B0FD-BC1870EAAB54}" srcOrd="2" destOrd="0" parTransId="{DE74996C-ED5A-4FE6-8CB7-2988A40649B5}" sibTransId="{079F61BC-0911-4EA6-97BD-789CE5A8E1BB}"/>
    <dgm:cxn modelId="{D7255853-8CC2-4D0B-B3BC-9606AD3F3E7E}" type="presOf" srcId="{8F3C41B8-36FF-421F-B0FD-BC1870EAAB54}" destId="{1ACE332C-CA9A-48C3-AD92-B6E9CE12B883}" srcOrd="0" destOrd="0" presId="urn:microsoft.com/office/officeart/2005/8/layout/process4"/>
    <dgm:cxn modelId="{276DBD2E-A479-454C-92FD-416A7BF81048}" type="presOf" srcId="{C0EE5312-B4E7-49AB-927C-64D61E59A8AC}" destId="{2C6B81B5-8AFC-4D82-AA92-6942A0AB20D8}" srcOrd="0" destOrd="0" presId="urn:microsoft.com/office/officeart/2005/8/layout/process4"/>
    <dgm:cxn modelId="{790A1FD4-AB69-4DCA-8EF6-3D168CF02071}" type="presParOf" srcId="{2C6B81B5-8AFC-4D82-AA92-6942A0AB20D8}" destId="{32514723-E10A-44BB-B704-FE01C1C770D3}" srcOrd="0" destOrd="0" presId="urn:microsoft.com/office/officeart/2005/8/layout/process4"/>
    <dgm:cxn modelId="{391F2AF4-95E7-43C3-ACC5-86F19974DD0E}" type="presParOf" srcId="{32514723-E10A-44BB-B704-FE01C1C770D3}" destId="{8914651A-AF41-49C3-A2A0-0C333A8504E9}" srcOrd="0" destOrd="0" presId="urn:microsoft.com/office/officeart/2005/8/layout/process4"/>
    <dgm:cxn modelId="{62D440C7-CA04-4EA5-9F28-D9337BB61163}" type="presParOf" srcId="{32514723-E10A-44BB-B704-FE01C1C770D3}" destId="{6D3C3B96-B343-4103-83D1-5D4BD87B9A19}" srcOrd="1" destOrd="0" presId="urn:microsoft.com/office/officeart/2005/8/layout/process4"/>
    <dgm:cxn modelId="{D28C4227-E146-4E76-AD5D-B7968C42050E}" type="presParOf" srcId="{32514723-E10A-44BB-B704-FE01C1C770D3}" destId="{F38385BA-70F6-4060-8C7F-EA2CCF67A9DD}" srcOrd="2" destOrd="0" presId="urn:microsoft.com/office/officeart/2005/8/layout/process4"/>
    <dgm:cxn modelId="{031F2614-4829-430C-B82D-8DB4B911E77F}" type="presParOf" srcId="{F38385BA-70F6-4060-8C7F-EA2CCF67A9DD}" destId="{FEDA3D76-B2DC-4753-82F4-A78AC93B6EC9}" srcOrd="0" destOrd="0" presId="urn:microsoft.com/office/officeart/2005/8/layout/process4"/>
    <dgm:cxn modelId="{7C007043-F28E-4896-BB41-2FB5B06A4339}" type="presParOf" srcId="{F38385BA-70F6-4060-8C7F-EA2CCF67A9DD}" destId="{B4423F86-50A8-4D92-BD28-7D94D5238480}" srcOrd="1" destOrd="0" presId="urn:microsoft.com/office/officeart/2005/8/layout/process4"/>
    <dgm:cxn modelId="{7899903F-A9DC-4376-8C31-902B8FE3D26C}" type="presParOf" srcId="{F38385BA-70F6-4060-8C7F-EA2CCF67A9DD}" destId="{1ACE332C-CA9A-48C3-AD92-B6E9CE12B883}" srcOrd="2" destOrd="0" presId="urn:microsoft.com/office/officeart/2005/8/layout/process4"/>
    <dgm:cxn modelId="{1D4DB993-F16E-41BF-B71A-8A3770314702}" type="presParOf" srcId="{F38385BA-70F6-4060-8C7F-EA2CCF67A9DD}" destId="{C90C4E77-130A-4D69-BE8D-27DDC45E3E77}" srcOrd="3" destOrd="0" presId="urn:microsoft.com/office/officeart/2005/8/layout/process4"/>
    <dgm:cxn modelId="{C9CD1A3D-83F3-4D5B-BA62-798D06D5A711}" type="presParOf" srcId="{2C6B81B5-8AFC-4D82-AA92-6942A0AB20D8}" destId="{E0245217-9937-44DA-9834-D11B52821030}" srcOrd="1" destOrd="0" presId="urn:microsoft.com/office/officeart/2005/8/layout/process4"/>
    <dgm:cxn modelId="{F5D0396B-AA78-421D-8729-4D9345385765}" type="presParOf" srcId="{2C6B81B5-8AFC-4D82-AA92-6942A0AB20D8}" destId="{9DF31026-8148-4BA1-B99A-84A364B2DC2D}" srcOrd="2" destOrd="0" presId="urn:microsoft.com/office/officeart/2005/8/layout/process4"/>
    <dgm:cxn modelId="{1BB08352-7AE0-44F7-889E-433F8B1B7EDB}" type="presParOf" srcId="{9DF31026-8148-4BA1-B99A-84A364B2DC2D}" destId="{ACCCBC95-54BD-4A0E-92B8-308CA41625B3}" srcOrd="0" destOrd="0" presId="urn:microsoft.com/office/officeart/2005/8/layout/process4"/>
    <dgm:cxn modelId="{0B0933B1-4869-4AE7-B51A-2329C28A5BB8}" type="presParOf" srcId="{9DF31026-8148-4BA1-B99A-84A364B2DC2D}" destId="{A486C894-7816-4981-B84B-4C91ABEA4E8C}" srcOrd="1" destOrd="0" presId="urn:microsoft.com/office/officeart/2005/8/layout/process4"/>
    <dgm:cxn modelId="{FEC4DB16-5A08-4869-9DFB-B386D8B27082}" type="presParOf" srcId="{9DF31026-8148-4BA1-B99A-84A364B2DC2D}" destId="{2B25CA54-4684-4935-9A14-71772179C18E}" srcOrd="2" destOrd="0" presId="urn:microsoft.com/office/officeart/2005/8/layout/process4"/>
    <dgm:cxn modelId="{160D5579-B952-4B8D-B7F7-FD0321A18EBF}" type="presParOf" srcId="{2B25CA54-4684-4935-9A14-71772179C18E}" destId="{87EF65FB-3FF3-4C0C-A948-94A1ACB910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D113C5-78CE-4EB9-8B1F-14A56CDB38D8}" type="doc">
      <dgm:prSet loTypeId="urn:microsoft.com/office/officeart/2005/8/layout/process1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7E9B768-CAF4-4B91-9702-7145AC04CC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Utilizan de forma limitada las TAC y TIC como nuevos recursos virtuales en la enseñanza del preescolar.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558BF-154C-439C-96BD-F42136B3E1FF}" type="parTrans" cxnId="{D4967F2C-F4DC-4815-A00B-E4C192F5B16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999A8-E5A6-4364-A565-08524C90E8AF}" type="sibTrans" cxnId="{D4967F2C-F4DC-4815-A00B-E4C192F5B167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7257F0-7593-4908-BD0C-F28B9B919D9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principales beneficiarios son las docentes del nivel de preparatoria y los niños de 5 a 6 años.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F3A98-B5D0-462F-B518-77C57E746EE2}" type="parTrans" cxnId="{F8E32B4C-EF9F-4416-99A4-FB6809D718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03EF1-4EB9-49B3-817E-8D772C03A7C9}" type="sibTrans" cxnId="{F8E32B4C-EF9F-4416-99A4-FB6809D718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C2139-9D67-4100-AED1-F3F3A31894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uso de las herramientas tecnológicas en el preescolar son beneficiosas.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F690B-61EA-42AD-AAFB-2B4DD3564E2F}" type="parTrans" cxnId="{93C854FB-34D6-408B-8265-FEC482FD790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7D5C1-03E0-47AD-A84A-EAE0E211568F}" type="sibTrans" cxnId="{93C854FB-34D6-408B-8265-FEC482FD7906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C6C53-F696-473F-ACB2-E66A6BE991F7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tecnológicas  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CEB14-1D02-43BE-87B8-D553F37D3119}" type="parTrans" cxnId="{6F230C8E-B8AB-4175-8F6A-F8C34B3B0C0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85748-43AA-42F1-AEEC-C490481BCED0}" type="sibTrans" cxnId="{6F230C8E-B8AB-4175-8F6A-F8C34B3B0C0C}">
      <dgm:prSet custT="1"/>
      <dgm:spPr/>
      <dgm:t>
        <a:bodyPr/>
        <a:lstStyle/>
        <a:p>
          <a:endParaRPr lang="es-EC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C1396-64AB-40E9-BAC0-89D51FA65059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investigación se fundamentó desde la dimensión práctica</a:t>
          </a:r>
          <a:endParaRPr lang="es-EC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C2C8F-DD49-479B-BE8A-8DDE7F79F2CA}" type="parTrans" cxnId="{35716D2D-2699-4AC5-8B0B-FA49A3D797C1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3CA18-9664-47B9-8D8F-44651FA17E0E}" type="sibTrans" cxnId="{35716D2D-2699-4AC5-8B0B-FA49A3D797C1}">
      <dgm:prSet custT="1"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D1FDE-2E3D-46BB-AC85-139E67B485BF}" type="pres">
      <dgm:prSet presAssocID="{C7D113C5-78CE-4EB9-8B1F-14A56CDB38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114C03-4108-4409-A02E-A69BAC72E262}" type="pres">
      <dgm:prSet presAssocID="{3A6C6C53-F696-473F-ACB2-E66A6BE991F7}" presName="node" presStyleLbl="node1" presStyleIdx="0" presStyleCnt="5" custScaleY="1471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76F7CF-2FE2-463B-A5BB-F211E21F62CD}" type="pres">
      <dgm:prSet presAssocID="{EA285748-43AA-42F1-AEEC-C490481BCED0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ADBB6E1-DAA6-467E-A794-C30A613F5844}" type="pres">
      <dgm:prSet presAssocID="{EA285748-43AA-42F1-AEEC-C490481BCED0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3B045306-FE90-414C-A19F-E123EEAFF726}" type="pres">
      <dgm:prSet presAssocID="{17E9B768-CAF4-4B91-9702-7145AC04CC78}" presName="node" presStyleLbl="node1" presStyleIdx="1" presStyleCnt="5" custScaleY="141254" custLinFactNeighborY="-39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D3138F-B82F-42AA-AB20-2A87455AD77F}" type="pres">
      <dgm:prSet presAssocID="{4EE999A8-E5A6-4364-A565-08524C90E8A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0FABA6F-5D58-43AB-80C7-EAF16D750621}" type="pres">
      <dgm:prSet presAssocID="{4EE999A8-E5A6-4364-A565-08524C90E8A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4F3D469-AEB7-4684-B5B7-92AD1C6108E8}" type="pres">
      <dgm:prSet presAssocID="{940C2139-9D67-4100-AED1-F3F3A31894C3}" presName="node" presStyleLbl="node1" presStyleIdx="2" presStyleCnt="5" custScaleY="1412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DDEA30-0CCF-411B-918D-EA47E06EFBED}" type="pres">
      <dgm:prSet presAssocID="{57A7D5C1-03E0-47AD-A84A-EAE0E211568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AFAD9BA5-C627-4C53-90BD-007CEFBCE922}" type="pres">
      <dgm:prSet presAssocID="{57A7D5C1-03E0-47AD-A84A-EAE0E211568F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B5B2AC9-E633-426E-994A-C210D650F525}" type="pres">
      <dgm:prSet presAssocID="{585C1396-64AB-40E9-BAC0-89D51FA65059}" presName="node" presStyleLbl="node1" presStyleIdx="3" presStyleCnt="5" custScaleY="1373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CCCD1-14B4-4C59-844E-27111EC37A39}" type="pres">
      <dgm:prSet presAssocID="{38E3CA18-9664-47B9-8D8F-44651FA17E0E}" presName="sibTrans" presStyleLbl="sibTrans2D1" presStyleIdx="3" presStyleCnt="4"/>
      <dgm:spPr/>
      <dgm:t>
        <a:bodyPr/>
        <a:lstStyle/>
        <a:p>
          <a:endParaRPr lang="es-EC"/>
        </a:p>
      </dgm:t>
    </dgm:pt>
    <dgm:pt modelId="{A5D4C1DD-21B1-4607-9DE4-BD730816DB80}" type="pres">
      <dgm:prSet presAssocID="{38E3CA18-9664-47B9-8D8F-44651FA17E0E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15EE4609-CE21-40D1-B5E1-455656641603}" type="pres">
      <dgm:prSet presAssocID="{EF7257F0-7593-4908-BD0C-F28B9B919D91}" presName="node" presStyleLbl="node1" presStyleIdx="4" presStyleCnt="5" custScaleY="1353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716D2D-2699-4AC5-8B0B-FA49A3D797C1}" srcId="{C7D113C5-78CE-4EB9-8B1F-14A56CDB38D8}" destId="{585C1396-64AB-40E9-BAC0-89D51FA65059}" srcOrd="3" destOrd="0" parTransId="{B18C2C8F-DD49-479B-BE8A-8DDE7F79F2CA}" sibTransId="{38E3CA18-9664-47B9-8D8F-44651FA17E0E}"/>
    <dgm:cxn modelId="{66927E46-AE12-46DD-AE60-FEFBAAEF4BAF}" type="presOf" srcId="{EF7257F0-7593-4908-BD0C-F28B9B919D91}" destId="{15EE4609-CE21-40D1-B5E1-455656641603}" srcOrd="0" destOrd="0" presId="urn:microsoft.com/office/officeart/2005/8/layout/process1"/>
    <dgm:cxn modelId="{439FF22C-FCF4-4558-B95C-7FDAEE4869C9}" type="presOf" srcId="{C7D113C5-78CE-4EB9-8B1F-14A56CDB38D8}" destId="{CB9D1FDE-2E3D-46BB-AC85-139E67B485BF}" srcOrd="0" destOrd="0" presId="urn:microsoft.com/office/officeart/2005/8/layout/process1"/>
    <dgm:cxn modelId="{93C854FB-34D6-408B-8265-FEC482FD7906}" srcId="{C7D113C5-78CE-4EB9-8B1F-14A56CDB38D8}" destId="{940C2139-9D67-4100-AED1-F3F3A31894C3}" srcOrd="2" destOrd="0" parTransId="{A86F690B-61EA-42AD-AAFB-2B4DD3564E2F}" sibTransId="{57A7D5C1-03E0-47AD-A84A-EAE0E211568F}"/>
    <dgm:cxn modelId="{C781D3D9-E2DB-4CF6-A90B-FCD683B18A58}" type="presOf" srcId="{4EE999A8-E5A6-4364-A565-08524C90E8AF}" destId="{43D3138F-B82F-42AA-AB20-2A87455AD77F}" srcOrd="0" destOrd="0" presId="urn:microsoft.com/office/officeart/2005/8/layout/process1"/>
    <dgm:cxn modelId="{7D806DEC-12D7-4E7F-9C83-315A1C591962}" type="presOf" srcId="{38E3CA18-9664-47B9-8D8F-44651FA17E0E}" destId="{A5D4C1DD-21B1-4607-9DE4-BD730816DB80}" srcOrd="1" destOrd="0" presId="urn:microsoft.com/office/officeart/2005/8/layout/process1"/>
    <dgm:cxn modelId="{2C894EB0-D88A-42FC-A996-2B7E6C872EA0}" type="presOf" srcId="{57A7D5C1-03E0-47AD-A84A-EAE0E211568F}" destId="{AFAD9BA5-C627-4C53-90BD-007CEFBCE922}" srcOrd="1" destOrd="0" presId="urn:microsoft.com/office/officeart/2005/8/layout/process1"/>
    <dgm:cxn modelId="{6F230C8E-B8AB-4175-8F6A-F8C34B3B0C0C}" srcId="{C7D113C5-78CE-4EB9-8B1F-14A56CDB38D8}" destId="{3A6C6C53-F696-473F-ACB2-E66A6BE991F7}" srcOrd="0" destOrd="0" parTransId="{435CEB14-1D02-43BE-87B8-D553F37D3119}" sibTransId="{EA285748-43AA-42F1-AEEC-C490481BCED0}"/>
    <dgm:cxn modelId="{6B5AB96A-2F68-415F-B1F8-60B7597FD353}" type="presOf" srcId="{585C1396-64AB-40E9-BAC0-89D51FA65059}" destId="{8B5B2AC9-E633-426E-994A-C210D650F525}" srcOrd="0" destOrd="0" presId="urn:microsoft.com/office/officeart/2005/8/layout/process1"/>
    <dgm:cxn modelId="{CB6BA2F2-9CE4-4F1A-84C9-920A0C7EDC0A}" type="presOf" srcId="{3A6C6C53-F696-473F-ACB2-E66A6BE991F7}" destId="{F9114C03-4108-4409-A02E-A69BAC72E262}" srcOrd="0" destOrd="0" presId="urn:microsoft.com/office/officeart/2005/8/layout/process1"/>
    <dgm:cxn modelId="{214D02D2-5A61-472A-8800-E54C14D096F2}" type="presOf" srcId="{17E9B768-CAF4-4B91-9702-7145AC04CC78}" destId="{3B045306-FE90-414C-A19F-E123EEAFF726}" srcOrd="0" destOrd="0" presId="urn:microsoft.com/office/officeart/2005/8/layout/process1"/>
    <dgm:cxn modelId="{154470B4-CB88-4B1B-9E56-A901FFC4BBD5}" type="presOf" srcId="{4EE999A8-E5A6-4364-A565-08524C90E8AF}" destId="{E0FABA6F-5D58-43AB-80C7-EAF16D750621}" srcOrd="1" destOrd="0" presId="urn:microsoft.com/office/officeart/2005/8/layout/process1"/>
    <dgm:cxn modelId="{6939BB12-2824-4631-8CDF-FDCEBEAB2593}" type="presOf" srcId="{57A7D5C1-03E0-47AD-A84A-EAE0E211568F}" destId="{D2DDEA30-0CCF-411B-918D-EA47E06EFBED}" srcOrd="0" destOrd="0" presId="urn:microsoft.com/office/officeart/2005/8/layout/process1"/>
    <dgm:cxn modelId="{D4967F2C-F4DC-4815-A00B-E4C192F5B167}" srcId="{C7D113C5-78CE-4EB9-8B1F-14A56CDB38D8}" destId="{17E9B768-CAF4-4B91-9702-7145AC04CC78}" srcOrd="1" destOrd="0" parTransId="{D56558BF-154C-439C-96BD-F42136B3E1FF}" sibTransId="{4EE999A8-E5A6-4364-A565-08524C90E8AF}"/>
    <dgm:cxn modelId="{79F69964-257A-4A6D-B124-84DCE89B40B9}" type="presOf" srcId="{EA285748-43AA-42F1-AEEC-C490481BCED0}" destId="{0ADBB6E1-DAA6-467E-A794-C30A613F5844}" srcOrd="1" destOrd="0" presId="urn:microsoft.com/office/officeart/2005/8/layout/process1"/>
    <dgm:cxn modelId="{CB6AF6BF-AC82-4AE4-9CA9-3072DB0D4F0A}" type="presOf" srcId="{940C2139-9D67-4100-AED1-F3F3A31894C3}" destId="{B4F3D469-AEB7-4684-B5B7-92AD1C6108E8}" srcOrd="0" destOrd="0" presId="urn:microsoft.com/office/officeart/2005/8/layout/process1"/>
    <dgm:cxn modelId="{A7F9AF34-ED04-4974-82B6-B1D58F8F03D0}" type="presOf" srcId="{EA285748-43AA-42F1-AEEC-C490481BCED0}" destId="{EF76F7CF-2FE2-463B-A5BB-F211E21F62CD}" srcOrd="0" destOrd="0" presId="urn:microsoft.com/office/officeart/2005/8/layout/process1"/>
    <dgm:cxn modelId="{BB5B0C63-F369-4D51-A052-8BFFBF40429E}" type="presOf" srcId="{38E3CA18-9664-47B9-8D8F-44651FA17E0E}" destId="{951CCCD1-14B4-4C59-844E-27111EC37A39}" srcOrd="0" destOrd="0" presId="urn:microsoft.com/office/officeart/2005/8/layout/process1"/>
    <dgm:cxn modelId="{F8E32B4C-EF9F-4416-99A4-FB6809D718DF}" srcId="{C7D113C5-78CE-4EB9-8B1F-14A56CDB38D8}" destId="{EF7257F0-7593-4908-BD0C-F28B9B919D91}" srcOrd="4" destOrd="0" parTransId="{059F3A98-B5D0-462F-B518-77C57E746EE2}" sibTransId="{8D003EF1-4EB9-49B3-817E-8D772C03A7C9}"/>
    <dgm:cxn modelId="{3D42B6F7-6AF2-4D35-BD5C-0514DFA2D4CE}" type="presParOf" srcId="{CB9D1FDE-2E3D-46BB-AC85-139E67B485BF}" destId="{F9114C03-4108-4409-A02E-A69BAC72E262}" srcOrd="0" destOrd="0" presId="urn:microsoft.com/office/officeart/2005/8/layout/process1"/>
    <dgm:cxn modelId="{F6F8E4A1-DEBC-4A86-A94D-57E485CFC66F}" type="presParOf" srcId="{CB9D1FDE-2E3D-46BB-AC85-139E67B485BF}" destId="{EF76F7CF-2FE2-463B-A5BB-F211E21F62CD}" srcOrd="1" destOrd="0" presId="urn:microsoft.com/office/officeart/2005/8/layout/process1"/>
    <dgm:cxn modelId="{E05E8D11-29F4-4AC9-8D42-DAEE92F7C910}" type="presParOf" srcId="{EF76F7CF-2FE2-463B-A5BB-F211E21F62CD}" destId="{0ADBB6E1-DAA6-467E-A794-C30A613F5844}" srcOrd="0" destOrd="0" presId="urn:microsoft.com/office/officeart/2005/8/layout/process1"/>
    <dgm:cxn modelId="{CD60A30D-EC29-47A5-80AE-2BCB41C6CC4D}" type="presParOf" srcId="{CB9D1FDE-2E3D-46BB-AC85-139E67B485BF}" destId="{3B045306-FE90-414C-A19F-E123EEAFF726}" srcOrd="2" destOrd="0" presId="urn:microsoft.com/office/officeart/2005/8/layout/process1"/>
    <dgm:cxn modelId="{B27B9D74-20A0-46FF-BDB7-7E6F52D1424C}" type="presParOf" srcId="{CB9D1FDE-2E3D-46BB-AC85-139E67B485BF}" destId="{43D3138F-B82F-42AA-AB20-2A87455AD77F}" srcOrd="3" destOrd="0" presId="urn:microsoft.com/office/officeart/2005/8/layout/process1"/>
    <dgm:cxn modelId="{E87B07A1-4C83-472A-AF6D-54423B07B026}" type="presParOf" srcId="{43D3138F-B82F-42AA-AB20-2A87455AD77F}" destId="{E0FABA6F-5D58-43AB-80C7-EAF16D750621}" srcOrd="0" destOrd="0" presId="urn:microsoft.com/office/officeart/2005/8/layout/process1"/>
    <dgm:cxn modelId="{376C8D35-6EAC-4029-BEA6-0A45A21AAB05}" type="presParOf" srcId="{CB9D1FDE-2E3D-46BB-AC85-139E67B485BF}" destId="{B4F3D469-AEB7-4684-B5B7-92AD1C6108E8}" srcOrd="4" destOrd="0" presId="urn:microsoft.com/office/officeart/2005/8/layout/process1"/>
    <dgm:cxn modelId="{790C001A-1F3D-4A0D-8414-0A86047AEC62}" type="presParOf" srcId="{CB9D1FDE-2E3D-46BB-AC85-139E67B485BF}" destId="{D2DDEA30-0CCF-411B-918D-EA47E06EFBED}" srcOrd="5" destOrd="0" presId="urn:microsoft.com/office/officeart/2005/8/layout/process1"/>
    <dgm:cxn modelId="{F134BBEB-F50C-4BF0-9E8C-BF0CED0BD3BE}" type="presParOf" srcId="{D2DDEA30-0CCF-411B-918D-EA47E06EFBED}" destId="{AFAD9BA5-C627-4C53-90BD-007CEFBCE922}" srcOrd="0" destOrd="0" presId="urn:microsoft.com/office/officeart/2005/8/layout/process1"/>
    <dgm:cxn modelId="{64FCD996-4064-44E3-ACC2-D35C7646FF91}" type="presParOf" srcId="{CB9D1FDE-2E3D-46BB-AC85-139E67B485BF}" destId="{8B5B2AC9-E633-426E-994A-C210D650F525}" srcOrd="6" destOrd="0" presId="urn:microsoft.com/office/officeart/2005/8/layout/process1"/>
    <dgm:cxn modelId="{092CFE96-D413-4692-B266-1C5E039710A6}" type="presParOf" srcId="{CB9D1FDE-2E3D-46BB-AC85-139E67B485BF}" destId="{951CCCD1-14B4-4C59-844E-27111EC37A39}" srcOrd="7" destOrd="0" presId="urn:microsoft.com/office/officeart/2005/8/layout/process1"/>
    <dgm:cxn modelId="{AA7CA3B8-CA23-432C-A6B9-433192ABD2FB}" type="presParOf" srcId="{951CCCD1-14B4-4C59-844E-27111EC37A39}" destId="{A5D4C1DD-21B1-4607-9DE4-BD730816DB80}" srcOrd="0" destOrd="0" presId="urn:microsoft.com/office/officeart/2005/8/layout/process1"/>
    <dgm:cxn modelId="{65A68F94-7E0A-44E5-B32E-448CA981A0B9}" type="presParOf" srcId="{CB9D1FDE-2E3D-46BB-AC85-139E67B485BF}" destId="{15EE4609-CE21-40D1-B5E1-45565664160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990A8A-BA26-479E-BDD9-7EABC2A7F55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928E7C8-8234-42B3-98C1-ADE0BB9FA85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100" b="1" i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HERRAMIENTAS TECNOLÓGICAS</a:t>
          </a:r>
          <a:endParaRPr lang="es-EC" sz="1100" b="1" i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CE4147-B843-46AE-B8AF-695D4BFAE5F9}" type="parTrans" cxnId="{7906A01C-CAF7-4E71-B560-9583EAF6D940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28F60-08DE-4129-96EB-C637BED22A2C}" type="sibTrans" cxnId="{7906A01C-CAF7-4E71-B560-9583EAF6D940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7E652-6A3B-4EC4-A934-4FF0BCDCD89E}">
      <dgm:prSet phldrT="[Texto]" custT="1"/>
      <dgm:spPr/>
      <dgm:t>
        <a:bodyPr/>
        <a:lstStyle/>
        <a:p>
          <a:r>
            <a:rPr lang="es-EC" sz="1200" b="1" i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TAC</a:t>
          </a:r>
          <a:endParaRPr lang="es-EC" sz="1200" b="1" i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66EB7-CA64-43D1-9F1B-3C123C471105}" type="parTrans" cxnId="{92819A05-B737-43DE-B6E8-AB04A80AC257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A64FC-27F0-47A9-B2B5-1957A00F4061}" type="sibTrans" cxnId="{92819A05-B737-43DE-B6E8-AB04A80AC257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E1EFC-7573-4589-8EC3-64B35F141409}">
      <dgm:prSet phldrT="[Texto]" custT="1"/>
      <dgm:spPr/>
      <dgm:t>
        <a:bodyPr/>
        <a:lstStyle/>
        <a:p>
          <a:r>
            <a:rPr lang="es-EC" sz="1200" b="1" i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APRENDIZAJE VIRTUAL</a:t>
          </a:r>
          <a:endParaRPr lang="es-EC" sz="1200" b="1" i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0596E-FEDF-4165-9578-3284DDC0FACB}" type="parTrans" cxnId="{190B1140-F0B1-4B3E-96F1-085EDA25A6C0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C8EDC-A8EE-4A21-BAE7-9914D58C15EA}" type="sibTrans" cxnId="{190B1140-F0B1-4B3E-96F1-085EDA25A6C0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57644-A6E8-4D66-B25B-6EA0E7A915A7}">
      <dgm:prSet phldrT="[Texto]" custT="1"/>
      <dgm:spPr/>
      <dgm:t>
        <a:bodyPr/>
        <a:lstStyle/>
        <a:p>
          <a:r>
            <a:rPr lang="es-EC" sz="1200" b="1" i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PERFIL DOCENTE</a:t>
          </a:r>
          <a:endParaRPr lang="es-EC" sz="1200" b="1" i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FA1DB-3831-448F-AB30-9C580CBC2D0D}" type="parTrans" cxnId="{5D2AF429-774D-41EF-B408-2143654F6C11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C33CA-7FFC-4965-BB0A-E69023249BAF}" type="sibTrans" cxnId="{5D2AF429-774D-41EF-B408-2143654F6C11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3E385-9DC6-4AF8-8351-BD9C80417926}">
      <dgm:prSet phldrT="[Texto]" custT="1"/>
      <dgm:spPr/>
      <dgm:t>
        <a:bodyPr/>
        <a:lstStyle/>
        <a:p>
          <a:r>
            <a:rPr lang="es-EC" sz="1200" b="1" i="1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TIC</a:t>
          </a:r>
          <a:endParaRPr lang="es-EC" sz="1200" b="1" i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69F01-F9B1-4EDC-99B6-4E795FE515C4}" type="parTrans" cxnId="{657E9B52-185A-479A-914D-B648310E0FAD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7B278-CE08-4CC5-9F30-6642E8C09861}" type="sibTrans" cxnId="{657E9B52-185A-479A-914D-B648310E0FAD}">
      <dgm:prSet/>
      <dgm:spPr/>
      <dgm:t>
        <a:bodyPr/>
        <a:lstStyle/>
        <a:p>
          <a:endParaRPr lang="es-EC" sz="1200" b="1" i="1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CB086-A76A-4205-ABCF-FFD4EAEAABC9}" type="pres">
      <dgm:prSet presAssocID="{51990A8A-BA26-479E-BDD9-7EABC2A7F5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782F2F-36CA-4188-9ACF-5F04BD7825D9}" type="pres">
      <dgm:prSet presAssocID="{1928E7C8-8234-42B3-98C1-ADE0BB9FA851}" presName="dummy" presStyleCnt="0"/>
      <dgm:spPr/>
    </dgm:pt>
    <dgm:pt modelId="{812F6C10-620C-4A69-AECD-7FF3020827DD}" type="pres">
      <dgm:prSet presAssocID="{1928E7C8-8234-42B3-98C1-ADE0BB9FA851}" presName="node" presStyleLbl="revTx" presStyleIdx="0" presStyleCnt="5" custScaleX="128242" custScaleY="853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024345-0FCF-45B2-A485-84008B5BE9EB}" type="pres">
      <dgm:prSet presAssocID="{3DB28F60-08DE-4129-96EB-C637BED22A2C}" presName="sibTrans" presStyleLbl="node1" presStyleIdx="0" presStyleCnt="5" custLinFactNeighborX="1819" custLinFactNeighborY="4387"/>
      <dgm:spPr/>
      <dgm:t>
        <a:bodyPr/>
        <a:lstStyle/>
        <a:p>
          <a:endParaRPr lang="es-EC"/>
        </a:p>
      </dgm:t>
    </dgm:pt>
    <dgm:pt modelId="{6C00B2EF-DC57-4DB7-A024-5D7005E6D9F1}" type="pres">
      <dgm:prSet presAssocID="{4737E652-6A3B-4EC4-A934-4FF0BCDCD89E}" presName="dummy" presStyleCnt="0"/>
      <dgm:spPr/>
    </dgm:pt>
    <dgm:pt modelId="{8722C465-B391-46F2-A62E-1209B6F934E4}" type="pres">
      <dgm:prSet presAssocID="{4737E652-6A3B-4EC4-A934-4FF0BCDCD89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D90BB1-314B-4FC5-BF4A-F3EB5109971F}" type="pres">
      <dgm:prSet presAssocID="{674A64FC-27F0-47A9-B2B5-1957A00F4061}" presName="sibTrans" presStyleLbl="node1" presStyleIdx="1" presStyleCnt="5" custLinFactNeighborX="7315" custLinFactNeighborY="-811"/>
      <dgm:spPr/>
      <dgm:t>
        <a:bodyPr/>
        <a:lstStyle/>
        <a:p>
          <a:endParaRPr lang="es-EC"/>
        </a:p>
      </dgm:t>
    </dgm:pt>
    <dgm:pt modelId="{35C996D6-8E8F-4F07-83F1-4B44C9787567}" type="pres">
      <dgm:prSet presAssocID="{660E1EFC-7573-4589-8EC3-64B35F141409}" presName="dummy" presStyleCnt="0"/>
      <dgm:spPr/>
    </dgm:pt>
    <dgm:pt modelId="{981A4F55-C288-4109-AF8C-FC0FF8C53A05}" type="pres">
      <dgm:prSet presAssocID="{660E1EFC-7573-4589-8EC3-64B35F141409}" presName="node" presStyleLbl="revTx" presStyleIdx="2" presStyleCnt="5" custScaleX="1249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88EDD4-4872-4590-9438-E28DF3354BFB}" type="pres">
      <dgm:prSet presAssocID="{861C8EDC-A8EE-4A21-BAE7-9914D58C15EA}" presName="sibTrans" presStyleLbl="node1" presStyleIdx="2" presStyleCnt="5" custLinFactNeighborX="-5990" custLinFactNeighborY="-811"/>
      <dgm:spPr/>
      <dgm:t>
        <a:bodyPr/>
        <a:lstStyle/>
        <a:p>
          <a:endParaRPr lang="es-EC"/>
        </a:p>
      </dgm:t>
    </dgm:pt>
    <dgm:pt modelId="{050C597C-0D3C-4FA4-ACD1-1F880E29BEFA}" type="pres">
      <dgm:prSet presAssocID="{05057644-A6E8-4D66-B25B-6EA0E7A915A7}" presName="dummy" presStyleCnt="0"/>
      <dgm:spPr/>
    </dgm:pt>
    <dgm:pt modelId="{B478599B-A382-4ABE-9F09-8740C36818F6}" type="pres">
      <dgm:prSet presAssocID="{05057644-A6E8-4D66-B25B-6EA0E7A915A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541FDB-B70C-46A6-8CD6-D82012920BCF}" type="pres">
      <dgm:prSet presAssocID="{617C33CA-7FFC-4965-BB0A-E69023249BAF}" presName="sibTrans" presStyleLbl="node1" presStyleIdx="3" presStyleCnt="5"/>
      <dgm:spPr/>
      <dgm:t>
        <a:bodyPr/>
        <a:lstStyle/>
        <a:p>
          <a:endParaRPr lang="es-EC"/>
        </a:p>
      </dgm:t>
    </dgm:pt>
    <dgm:pt modelId="{E1FDB9E1-0997-4211-A7AD-2CEF66C65FF8}" type="pres">
      <dgm:prSet presAssocID="{F573E385-9DC6-4AF8-8351-BD9C80417926}" presName="dummy" presStyleCnt="0"/>
      <dgm:spPr/>
    </dgm:pt>
    <dgm:pt modelId="{479AEB9F-9D10-4365-B340-D2DB8E5F5A67}" type="pres">
      <dgm:prSet presAssocID="{F573E385-9DC6-4AF8-8351-BD9C80417926}" presName="node" presStyleLbl="revTx" presStyleIdx="4" presStyleCnt="5" custScaleY="176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263D9E-3D15-4073-B93B-BCEDD523438A}" type="pres">
      <dgm:prSet presAssocID="{D087B278-CE08-4CC5-9F30-6642E8C09861}" presName="sibTrans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55B52CD5-0B5E-4BD4-889F-5B8408EE7CD7}" type="presOf" srcId="{4737E652-6A3B-4EC4-A934-4FF0BCDCD89E}" destId="{8722C465-B391-46F2-A62E-1209B6F934E4}" srcOrd="0" destOrd="0" presId="urn:microsoft.com/office/officeart/2005/8/layout/cycle1"/>
    <dgm:cxn modelId="{2453859E-6B09-4276-9A3F-1CC598027D4E}" type="presOf" srcId="{674A64FC-27F0-47A9-B2B5-1957A00F4061}" destId="{E9D90BB1-314B-4FC5-BF4A-F3EB5109971F}" srcOrd="0" destOrd="0" presId="urn:microsoft.com/office/officeart/2005/8/layout/cycle1"/>
    <dgm:cxn modelId="{3E8EAD43-99F1-4283-BBF9-0B5E53C4749D}" type="presOf" srcId="{660E1EFC-7573-4589-8EC3-64B35F141409}" destId="{981A4F55-C288-4109-AF8C-FC0FF8C53A05}" srcOrd="0" destOrd="0" presId="urn:microsoft.com/office/officeart/2005/8/layout/cycle1"/>
    <dgm:cxn modelId="{8FD348FF-D06A-41C7-9754-18C8D7F796F7}" type="presOf" srcId="{1928E7C8-8234-42B3-98C1-ADE0BB9FA851}" destId="{812F6C10-620C-4A69-AECD-7FF3020827DD}" srcOrd="0" destOrd="0" presId="urn:microsoft.com/office/officeart/2005/8/layout/cycle1"/>
    <dgm:cxn modelId="{7BF83A2C-8EB8-4562-A8A3-48B084AB161B}" type="presOf" srcId="{3DB28F60-08DE-4129-96EB-C637BED22A2C}" destId="{5D024345-0FCF-45B2-A485-84008B5BE9EB}" srcOrd="0" destOrd="0" presId="urn:microsoft.com/office/officeart/2005/8/layout/cycle1"/>
    <dgm:cxn modelId="{7906A01C-CAF7-4E71-B560-9583EAF6D940}" srcId="{51990A8A-BA26-479E-BDD9-7EABC2A7F552}" destId="{1928E7C8-8234-42B3-98C1-ADE0BB9FA851}" srcOrd="0" destOrd="0" parTransId="{2CCE4147-B843-46AE-B8AF-695D4BFAE5F9}" sibTransId="{3DB28F60-08DE-4129-96EB-C637BED22A2C}"/>
    <dgm:cxn modelId="{190B1140-F0B1-4B3E-96F1-085EDA25A6C0}" srcId="{51990A8A-BA26-479E-BDD9-7EABC2A7F552}" destId="{660E1EFC-7573-4589-8EC3-64B35F141409}" srcOrd="2" destOrd="0" parTransId="{8390596E-FEDF-4165-9578-3284DDC0FACB}" sibTransId="{861C8EDC-A8EE-4A21-BAE7-9914D58C15EA}"/>
    <dgm:cxn modelId="{FDFE3466-BFA7-4677-B63C-61A31445E771}" type="presOf" srcId="{617C33CA-7FFC-4965-BB0A-E69023249BAF}" destId="{21541FDB-B70C-46A6-8CD6-D82012920BCF}" srcOrd="0" destOrd="0" presId="urn:microsoft.com/office/officeart/2005/8/layout/cycle1"/>
    <dgm:cxn modelId="{5D2AF429-774D-41EF-B408-2143654F6C11}" srcId="{51990A8A-BA26-479E-BDD9-7EABC2A7F552}" destId="{05057644-A6E8-4D66-B25B-6EA0E7A915A7}" srcOrd="3" destOrd="0" parTransId="{72DFA1DB-3831-448F-AB30-9C580CBC2D0D}" sibTransId="{617C33CA-7FFC-4965-BB0A-E69023249BAF}"/>
    <dgm:cxn modelId="{95869407-7E57-41C5-9BAF-3844D73CE417}" type="presOf" srcId="{F573E385-9DC6-4AF8-8351-BD9C80417926}" destId="{479AEB9F-9D10-4365-B340-D2DB8E5F5A67}" srcOrd="0" destOrd="0" presId="urn:microsoft.com/office/officeart/2005/8/layout/cycle1"/>
    <dgm:cxn modelId="{B538117C-4AD7-4C8F-80ED-9AF39194F530}" type="presOf" srcId="{D087B278-CE08-4CC5-9F30-6642E8C09861}" destId="{77263D9E-3D15-4073-B93B-BCEDD523438A}" srcOrd="0" destOrd="0" presId="urn:microsoft.com/office/officeart/2005/8/layout/cycle1"/>
    <dgm:cxn modelId="{D55351DC-A834-4CC8-B893-0CA8D8FDFA13}" type="presOf" srcId="{51990A8A-BA26-479E-BDD9-7EABC2A7F552}" destId="{2E2CB086-A76A-4205-ABCF-FFD4EAEAABC9}" srcOrd="0" destOrd="0" presId="urn:microsoft.com/office/officeart/2005/8/layout/cycle1"/>
    <dgm:cxn modelId="{67B3963F-912D-45CB-A38A-264872CBD18E}" type="presOf" srcId="{05057644-A6E8-4D66-B25B-6EA0E7A915A7}" destId="{B478599B-A382-4ABE-9F09-8740C36818F6}" srcOrd="0" destOrd="0" presId="urn:microsoft.com/office/officeart/2005/8/layout/cycle1"/>
    <dgm:cxn modelId="{9C38A3E8-0208-4926-AE58-12304952DBE1}" type="presOf" srcId="{861C8EDC-A8EE-4A21-BAE7-9914D58C15EA}" destId="{AE88EDD4-4872-4590-9438-E28DF3354BFB}" srcOrd="0" destOrd="0" presId="urn:microsoft.com/office/officeart/2005/8/layout/cycle1"/>
    <dgm:cxn modelId="{657E9B52-185A-479A-914D-B648310E0FAD}" srcId="{51990A8A-BA26-479E-BDD9-7EABC2A7F552}" destId="{F573E385-9DC6-4AF8-8351-BD9C80417926}" srcOrd="4" destOrd="0" parTransId="{BB469F01-F9B1-4EDC-99B6-4E795FE515C4}" sibTransId="{D087B278-CE08-4CC5-9F30-6642E8C09861}"/>
    <dgm:cxn modelId="{92819A05-B737-43DE-B6E8-AB04A80AC257}" srcId="{51990A8A-BA26-479E-BDD9-7EABC2A7F552}" destId="{4737E652-6A3B-4EC4-A934-4FF0BCDCD89E}" srcOrd="1" destOrd="0" parTransId="{10A66EB7-CA64-43D1-9F1B-3C123C471105}" sibTransId="{674A64FC-27F0-47A9-B2B5-1957A00F4061}"/>
    <dgm:cxn modelId="{995BCFC6-4814-4E9F-8E9F-ABF3D1816819}" type="presParOf" srcId="{2E2CB086-A76A-4205-ABCF-FFD4EAEAABC9}" destId="{9B782F2F-36CA-4188-9ACF-5F04BD7825D9}" srcOrd="0" destOrd="0" presId="urn:microsoft.com/office/officeart/2005/8/layout/cycle1"/>
    <dgm:cxn modelId="{E3CF56D5-C0EC-4731-8DCC-975AC48B4DD6}" type="presParOf" srcId="{2E2CB086-A76A-4205-ABCF-FFD4EAEAABC9}" destId="{812F6C10-620C-4A69-AECD-7FF3020827DD}" srcOrd="1" destOrd="0" presId="urn:microsoft.com/office/officeart/2005/8/layout/cycle1"/>
    <dgm:cxn modelId="{8CECB1EE-A14F-44C4-9F13-BC5E107434C9}" type="presParOf" srcId="{2E2CB086-A76A-4205-ABCF-FFD4EAEAABC9}" destId="{5D024345-0FCF-45B2-A485-84008B5BE9EB}" srcOrd="2" destOrd="0" presId="urn:microsoft.com/office/officeart/2005/8/layout/cycle1"/>
    <dgm:cxn modelId="{7F51CFF2-73A4-413F-8465-FF9D8FF34989}" type="presParOf" srcId="{2E2CB086-A76A-4205-ABCF-FFD4EAEAABC9}" destId="{6C00B2EF-DC57-4DB7-A024-5D7005E6D9F1}" srcOrd="3" destOrd="0" presId="urn:microsoft.com/office/officeart/2005/8/layout/cycle1"/>
    <dgm:cxn modelId="{2A5E30DC-E77C-4833-98B7-F6414117C280}" type="presParOf" srcId="{2E2CB086-A76A-4205-ABCF-FFD4EAEAABC9}" destId="{8722C465-B391-46F2-A62E-1209B6F934E4}" srcOrd="4" destOrd="0" presId="urn:microsoft.com/office/officeart/2005/8/layout/cycle1"/>
    <dgm:cxn modelId="{29AAD503-529E-4569-8067-4A3CF3A05A8E}" type="presParOf" srcId="{2E2CB086-A76A-4205-ABCF-FFD4EAEAABC9}" destId="{E9D90BB1-314B-4FC5-BF4A-F3EB5109971F}" srcOrd="5" destOrd="0" presId="urn:microsoft.com/office/officeart/2005/8/layout/cycle1"/>
    <dgm:cxn modelId="{1E8F4424-389A-43A9-8346-72488F776FFF}" type="presParOf" srcId="{2E2CB086-A76A-4205-ABCF-FFD4EAEAABC9}" destId="{35C996D6-8E8F-4F07-83F1-4B44C9787567}" srcOrd="6" destOrd="0" presId="urn:microsoft.com/office/officeart/2005/8/layout/cycle1"/>
    <dgm:cxn modelId="{E132B9B5-06F5-4E51-B95E-0114994C8642}" type="presParOf" srcId="{2E2CB086-A76A-4205-ABCF-FFD4EAEAABC9}" destId="{981A4F55-C288-4109-AF8C-FC0FF8C53A05}" srcOrd="7" destOrd="0" presId="urn:microsoft.com/office/officeart/2005/8/layout/cycle1"/>
    <dgm:cxn modelId="{8E57E3B1-9E3A-4A65-BFB7-B1C9C1D2CED3}" type="presParOf" srcId="{2E2CB086-A76A-4205-ABCF-FFD4EAEAABC9}" destId="{AE88EDD4-4872-4590-9438-E28DF3354BFB}" srcOrd="8" destOrd="0" presId="urn:microsoft.com/office/officeart/2005/8/layout/cycle1"/>
    <dgm:cxn modelId="{53187A59-3051-42CB-8FB6-0AD83362763D}" type="presParOf" srcId="{2E2CB086-A76A-4205-ABCF-FFD4EAEAABC9}" destId="{050C597C-0D3C-4FA4-ACD1-1F880E29BEFA}" srcOrd="9" destOrd="0" presId="urn:microsoft.com/office/officeart/2005/8/layout/cycle1"/>
    <dgm:cxn modelId="{9B4FC8E0-BBE7-48E1-A749-EA5969580D65}" type="presParOf" srcId="{2E2CB086-A76A-4205-ABCF-FFD4EAEAABC9}" destId="{B478599B-A382-4ABE-9F09-8740C36818F6}" srcOrd="10" destOrd="0" presId="urn:microsoft.com/office/officeart/2005/8/layout/cycle1"/>
    <dgm:cxn modelId="{0F4DB9E5-C070-4ACC-88E1-082098B7F7B0}" type="presParOf" srcId="{2E2CB086-A76A-4205-ABCF-FFD4EAEAABC9}" destId="{21541FDB-B70C-46A6-8CD6-D82012920BCF}" srcOrd="11" destOrd="0" presId="urn:microsoft.com/office/officeart/2005/8/layout/cycle1"/>
    <dgm:cxn modelId="{B350D77D-CC53-4D68-8906-397AC76562A6}" type="presParOf" srcId="{2E2CB086-A76A-4205-ABCF-FFD4EAEAABC9}" destId="{E1FDB9E1-0997-4211-A7AD-2CEF66C65FF8}" srcOrd="12" destOrd="0" presId="urn:microsoft.com/office/officeart/2005/8/layout/cycle1"/>
    <dgm:cxn modelId="{CA1BAD81-1B93-49CE-9618-14105BC94E0E}" type="presParOf" srcId="{2E2CB086-A76A-4205-ABCF-FFD4EAEAABC9}" destId="{479AEB9F-9D10-4365-B340-D2DB8E5F5A67}" srcOrd="13" destOrd="0" presId="urn:microsoft.com/office/officeart/2005/8/layout/cycle1"/>
    <dgm:cxn modelId="{6161CA7B-4D61-4022-9822-12815F022158}" type="presParOf" srcId="{2E2CB086-A76A-4205-ABCF-FFD4EAEAABC9}" destId="{77263D9E-3D15-4073-B93B-BCEDD523438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2DB3D2-2072-40C3-9AC7-945B513F7F32}" type="doc">
      <dgm:prSet loTypeId="urn:microsoft.com/office/officeart/2005/8/layout/cycle4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84043EC-A5B1-4FC7-8EB5-3A3B4B07CF03}">
      <dgm:prSet phldrT="[Texto]" custT="1"/>
      <dgm:spPr/>
      <dgm:t>
        <a:bodyPr/>
        <a:lstStyle/>
        <a:p>
          <a:r>
            <a:rPr lang="es-EC" sz="1200" b="1" dirty="0" smtClean="0">
              <a:latin typeface="+mn-lt"/>
            </a:rPr>
            <a:t>Habilidades </a:t>
          </a:r>
          <a:r>
            <a:rPr lang="es-ES" sz="1200" b="1" dirty="0" smtClean="0">
              <a:latin typeface="+mn-lt"/>
              <a:cs typeface="Times New Roman" panose="02020603050405020304" pitchFamily="18" charset="0"/>
            </a:rPr>
            <a:t>lingüísticas Arias (2016).</a:t>
          </a:r>
          <a:endParaRPr lang="es-EC" sz="1200" b="1" dirty="0">
            <a:latin typeface="+mn-lt"/>
          </a:endParaRPr>
        </a:p>
      </dgm:t>
    </dgm:pt>
    <dgm:pt modelId="{3840F49B-8E9E-4E96-A87D-1FA301B2461A}" type="parTrans" cxnId="{236AA7C0-15DE-4601-8324-D90FB54E14C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AFABC11B-D1D1-4F46-913D-3C5CD3A90F39}" type="sibTrans" cxnId="{236AA7C0-15DE-4601-8324-D90FB54E14C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7B83EC5C-ADB3-4A27-BE8A-13022603A580}">
      <dgm:prSet phldrT="[Texto]" custT="1"/>
      <dgm:spPr/>
      <dgm:t>
        <a:bodyPr/>
        <a:lstStyle/>
        <a:p>
          <a:r>
            <a:rPr lang="es-EC" sz="1200" b="1" dirty="0" smtClean="0">
              <a:latin typeface="+mn-lt"/>
            </a:rPr>
            <a:t>Dominancia de las habilidades </a:t>
          </a:r>
          <a:r>
            <a:rPr lang="es-ES" sz="1200" b="1" dirty="0" smtClean="0">
              <a:latin typeface="+mn-lt"/>
              <a:cs typeface="Times New Roman" panose="02020603050405020304" pitchFamily="18" charset="0"/>
            </a:rPr>
            <a:t>lingüísticas </a:t>
          </a:r>
          <a:r>
            <a:rPr lang="es-EC" sz="1200" b="1" dirty="0" smtClean="0">
              <a:latin typeface="+mn-lt"/>
              <a:cs typeface="Times New Roman" panose="02020603050405020304" pitchFamily="18" charset="0"/>
            </a:rPr>
            <a:t>Deleg (2017)</a:t>
          </a:r>
          <a:endParaRPr lang="es-EC" sz="1200" b="1" dirty="0">
            <a:latin typeface="+mn-lt"/>
          </a:endParaRPr>
        </a:p>
      </dgm:t>
    </dgm:pt>
    <dgm:pt modelId="{BE72B194-3001-45F7-B792-050D91D42793}" type="parTrans" cxnId="{425E0AAD-19FD-416C-806F-61E493C5E59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5689AB0C-59C9-4054-B11F-DA727A3ED36B}" type="sibTrans" cxnId="{425E0AAD-19FD-416C-806F-61E493C5E59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DB956C69-BAC4-4AC3-A304-D7BFC42536CF}">
      <dgm:prSet phldrT="[Texto]" custT="1"/>
      <dgm:spPr/>
      <dgm:t>
        <a:bodyPr/>
        <a:lstStyle/>
        <a:p>
          <a:r>
            <a:rPr lang="es-EC" sz="1200" smtClean="0">
              <a:latin typeface="+mn-lt"/>
            </a:rPr>
            <a:t>Comprensión auditiva</a:t>
          </a:r>
          <a:endParaRPr lang="es-EC" sz="1200" dirty="0">
            <a:latin typeface="+mn-lt"/>
          </a:endParaRPr>
        </a:p>
      </dgm:t>
    </dgm:pt>
    <dgm:pt modelId="{A5AA8D5D-DDBE-473C-9E04-E1EBBC1E828D}" type="parTrans" cxnId="{29FE5FA1-B1F4-4FFB-8199-D4B4D5C8ED2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A0E0BDE9-D6F5-454C-9800-5A5EF06EE968}" type="sibTrans" cxnId="{29FE5FA1-B1F4-4FFB-8199-D4B4D5C8ED2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F242F11C-078B-41B6-920B-8B15453A9FCF}">
      <dgm:prSet phldrT="[Texto]" custT="1"/>
      <dgm:spPr/>
      <dgm:t>
        <a:bodyPr/>
        <a:lstStyle/>
        <a:p>
          <a:r>
            <a:rPr lang="es-EC" sz="1200" b="1" dirty="0" smtClean="0">
              <a:latin typeface="+mn-lt"/>
            </a:rPr>
            <a:t>Etapas de las habilidades </a:t>
          </a:r>
          <a:r>
            <a:rPr lang="es-ES" sz="1200" b="1" dirty="0" smtClean="0">
              <a:latin typeface="+mn-lt"/>
              <a:cs typeface="Times New Roman" panose="02020603050405020304" pitchFamily="18" charset="0"/>
            </a:rPr>
            <a:t>lingüísticas </a:t>
          </a:r>
          <a:r>
            <a:rPr lang="es-EC" sz="1200" b="1" dirty="0" smtClean="0">
              <a:latin typeface="+mn-lt"/>
              <a:cs typeface="Times New Roman" panose="02020603050405020304" pitchFamily="18" charset="0"/>
            </a:rPr>
            <a:t>Gallegos, Flores y Carrera (2017).</a:t>
          </a:r>
          <a:endParaRPr lang="es-EC" sz="1200" b="1" dirty="0">
            <a:latin typeface="+mn-lt"/>
          </a:endParaRPr>
        </a:p>
      </dgm:t>
    </dgm:pt>
    <dgm:pt modelId="{4FBDF7A0-5229-4EBF-9142-C7D89B01EB24}" type="parTrans" cxnId="{82580240-F972-4FF9-A0FF-30BDB391098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EA1338C1-BCE8-4B79-BC1D-3F4FFEE08DEF}" type="sibTrans" cxnId="{82580240-F972-4FF9-A0FF-30BDB391098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A18685D9-CD6B-42A5-A896-CF9D9638F0B0}">
      <dgm:prSet phldrT="[Texto]" custT="1"/>
      <dgm:spPr/>
      <dgm:t>
        <a:bodyPr/>
        <a:lstStyle/>
        <a:p>
          <a:r>
            <a:rPr lang="es-EC" sz="1200" smtClean="0">
              <a:latin typeface="+mn-lt"/>
            </a:rPr>
            <a:t>Adquisición del lengua oral</a:t>
          </a:r>
          <a:endParaRPr lang="es-EC" sz="1200" dirty="0">
            <a:latin typeface="+mn-lt"/>
          </a:endParaRPr>
        </a:p>
      </dgm:t>
    </dgm:pt>
    <dgm:pt modelId="{954ACA56-FA4F-4C60-8EDA-DAD003533234}" type="parTrans" cxnId="{CB710BF6-50CA-48C1-9251-4331623FC7C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3132D1E2-D820-405E-8891-5B586F3F025D}" type="sibTrans" cxnId="{CB710BF6-50CA-48C1-9251-4331623FC7C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822C9B89-CEA7-4B73-8681-29E1716BF06E}">
      <dgm:prSet phldrT="[Texto]" custT="1"/>
      <dgm:spPr/>
      <dgm:t>
        <a:bodyPr/>
        <a:lstStyle/>
        <a:p>
          <a:r>
            <a:rPr lang="es-EC" sz="1200" b="1" dirty="0" smtClean="0">
              <a:latin typeface="+mn-lt"/>
            </a:rPr>
            <a:t>El desarrollo del lenguaje y cerebro Fajardo (2008)</a:t>
          </a:r>
          <a:endParaRPr lang="es-EC" sz="1200" b="1" dirty="0">
            <a:latin typeface="+mn-lt"/>
          </a:endParaRPr>
        </a:p>
      </dgm:t>
    </dgm:pt>
    <dgm:pt modelId="{A99F9C8F-97D2-4EB2-9C9B-8DC39D834128}" type="parTrans" cxnId="{CC97BB37-046F-4851-9FED-4FAA162A6A5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75E25425-D956-46DD-8CBC-7A841ADA9530}" type="sibTrans" cxnId="{CC97BB37-046F-4851-9FED-4FAA162A6A5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8AF0885D-FC0F-4FED-82E3-EB59C0610024}">
      <dgm:prSet phldrT="[Texto]" custT="1"/>
      <dgm:spPr/>
      <dgm:t>
        <a:bodyPr/>
        <a:lstStyle/>
        <a:p>
          <a:r>
            <a:rPr lang="es-EC" sz="1200" smtClean="0">
              <a:latin typeface="+mn-lt"/>
            </a:rPr>
            <a:t>Expresión oral</a:t>
          </a:r>
          <a:endParaRPr lang="es-EC" sz="1200" dirty="0">
            <a:latin typeface="+mn-lt"/>
          </a:endParaRPr>
        </a:p>
      </dgm:t>
    </dgm:pt>
    <dgm:pt modelId="{CCA577D2-03A5-4395-A5B8-18F376D964AD}" type="parTrans" cxnId="{7E1BC8EA-74CA-4B16-888C-49811525CA12}">
      <dgm:prSet/>
      <dgm:spPr/>
      <dgm:t>
        <a:bodyPr/>
        <a:lstStyle/>
        <a:p>
          <a:endParaRPr lang="es-EC" sz="1200"/>
        </a:p>
      </dgm:t>
    </dgm:pt>
    <dgm:pt modelId="{4B922559-9FD9-4B08-8ED2-94604925F617}" type="sibTrans" cxnId="{7E1BC8EA-74CA-4B16-888C-49811525CA12}">
      <dgm:prSet/>
      <dgm:spPr/>
      <dgm:t>
        <a:bodyPr/>
        <a:lstStyle/>
        <a:p>
          <a:endParaRPr lang="es-EC" sz="1200"/>
        </a:p>
      </dgm:t>
    </dgm:pt>
    <dgm:pt modelId="{8710A396-FA98-42F8-888D-999C7EEB6509}">
      <dgm:prSet phldrT="[Texto]" custT="1"/>
      <dgm:spPr/>
      <dgm:t>
        <a:bodyPr/>
        <a:lstStyle/>
        <a:p>
          <a:r>
            <a:rPr lang="es-EC" sz="1200" smtClean="0">
              <a:latin typeface="+mn-lt"/>
            </a:rPr>
            <a:t>Comprensión lectora</a:t>
          </a:r>
          <a:endParaRPr lang="es-EC" sz="1200" dirty="0">
            <a:latin typeface="+mn-lt"/>
          </a:endParaRPr>
        </a:p>
      </dgm:t>
    </dgm:pt>
    <dgm:pt modelId="{5A2B0CE7-24AB-41EB-A6EA-D419380CD520}" type="parTrans" cxnId="{F05E67A7-46BC-4409-9280-06DBD4001FCC}">
      <dgm:prSet/>
      <dgm:spPr/>
      <dgm:t>
        <a:bodyPr/>
        <a:lstStyle/>
        <a:p>
          <a:endParaRPr lang="es-EC" sz="1200"/>
        </a:p>
      </dgm:t>
    </dgm:pt>
    <dgm:pt modelId="{2812B545-7A1A-4630-8E0F-590834DCA06A}" type="sibTrans" cxnId="{F05E67A7-46BC-4409-9280-06DBD4001FCC}">
      <dgm:prSet/>
      <dgm:spPr/>
      <dgm:t>
        <a:bodyPr/>
        <a:lstStyle/>
        <a:p>
          <a:endParaRPr lang="es-EC" sz="1200"/>
        </a:p>
      </dgm:t>
    </dgm:pt>
    <dgm:pt modelId="{AB6FB029-0AEE-46F3-80F1-7D420AF3F9B0}">
      <dgm:prSet phldrT="[Texto]" custT="1"/>
      <dgm:spPr/>
      <dgm:t>
        <a:bodyPr/>
        <a:lstStyle/>
        <a:p>
          <a:r>
            <a:rPr lang="es-EC" sz="1200" smtClean="0">
              <a:latin typeface="+mn-lt"/>
            </a:rPr>
            <a:t>Expresión escrita</a:t>
          </a:r>
          <a:endParaRPr lang="es-EC" sz="1200" dirty="0">
            <a:latin typeface="+mn-lt"/>
          </a:endParaRPr>
        </a:p>
      </dgm:t>
    </dgm:pt>
    <dgm:pt modelId="{46F5C61C-25A3-4865-9209-BCF28C8F36F1}" type="parTrans" cxnId="{D211CB5A-D383-4A73-86E9-9033C9C65D74}">
      <dgm:prSet/>
      <dgm:spPr/>
      <dgm:t>
        <a:bodyPr/>
        <a:lstStyle/>
        <a:p>
          <a:endParaRPr lang="es-EC" sz="1200"/>
        </a:p>
      </dgm:t>
    </dgm:pt>
    <dgm:pt modelId="{09071843-2C36-4AB1-B5B2-C6E5B8A43913}" type="sibTrans" cxnId="{D211CB5A-D383-4A73-86E9-9033C9C65D74}">
      <dgm:prSet/>
      <dgm:spPr/>
      <dgm:t>
        <a:bodyPr/>
        <a:lstStyle/>
        <a:p>
          <a:endParaRPr lang="es-EC" sz="1200"/>
        </a:p>
      </dgm:t>
    </dgm:pt>
    <dgm:pt modelId="{0DE9E467-7F0E-4D04-94B4-0C705A8EB555}">
      <dgm:prSet phldrT="[Texto]" custT="1"/>
      <dgm:spPr/>
      <dgm:t>
        <a:bodyPr/>
        <a:lstStyle/>
        <a:p>
          <a:r>
            <a:rPr lang="es-EC" sz="1200" smtClean="0">
              <a:latin typeface="+mn-lt"/>
            </a:rPr>
            <a:t>Conciencia fonológica</a:t>
          </a:r>
          <a:endParaRPr lang="es-EC" sz="1200" dirty="0">
            <a:latin typeface="+mn-lt"/>
          </a:endParaRPr>
        </a:p>
      </dgm:t>
    </dgm:pt>
    <dgm:pt modelId="{63483007-FD55-4433-A4C9-64B3C853ED68}" type="parTrans" cxnId="{8F75517A-9535-433E-8006-6778421EE85C}">
      <dgm:prSet/>
      <dgm:spPr/>
      <dgm:t>
        <a:bodyPr/>
        <a:lstStyle/>
        <a:p>
          <a:endParaRPr lang="es-EC" sz="1200"/>
        </a:p>
      </dgm:t>
    </dgm:pt>
    <dgm:pt modelId="{8C09ED94-A2C4-4338-A751-9617FA0E699E}" type="sibTrans" cxnId="{8F75517A-9535-433E-8006-6778421EE85C}">
      <dgm:prSet/>
      <dgm:spPr/>
      <dgm:t>
        <a:bodyPr/>
        <a:lstStyle/>
        <a:p>
          <a:endParaRPr lang="es-EC" sz="1200"/>
        </a:p>
      </dgm:t>
    </dgm:pt>
    <dgm:pt modelId="{B5481CB9-C5F5-40E0-9652-8CDA4B45D00B}">
      <dgm:prSet phldrT="[Texto]" custT="1"/>
      <dgm:spPr/>
      <dgm:t>
        <a:bodyPr/>
        <a:lstStyle/>
        <a:p>
          <a:r>
            <a:rPr lang="es-EC" sz="1200" smtClean="0">
              <a:latin typeface="+mn-lt"/>
            </a:rPr>
            <a:t>Procesamiento de la información  </a:t>
          </a:r>
          <a:endParaRPr lang="es-EC" sz="1200" dirty="0">
            <a:latin typeface="+mn-lt"/>
          </a:endParaRPr>
        </a:p>
      </dgm:t>
    </dgm:pt>
    <dgm:pt modelId="{111C7E73-40B5-4913-AB0A-0BB1B1FE5B18}" type="parTrans" cxnId="{DF2D848B-887D-4252-A613-D83824783ABA}">
      <dgm:prSet/>
      <dgm:spPr/>
      <dgm:t>
        <a:bodyPr/>
        <a:lstStyle/>
        <a:p>
          <a:endParaRPr lang="es-EC" sz="1200"/>
        </a:p>
      </dgm:t>
    </dgm:pt>
    <dgm:pt modelId="{11C81A04-6C1E-44B8-AA3B-E19DDFCED25F}" type="sibTrans" cxnId="{DF2D848B-887D-4252-A613-D83824783ABA}">
      <dgm:prSet/>
      <dgm:spPr/>
      <dgm:t>
        <a:bodyPr/>
        <a:lstStyle/>
        <a:p>
          <a:endParaRPr lang="es-EC" sz="1200"/>
        </a:p>
      </dgm:t>
    </dgm:pt>
    <dgm:pt modelId="{4ECD3F59-D65F-4475-80FB-93933D38F25F}" type="pres">
      <dgm:prSet presAssocID="{352DB3D2-2072-40C3-9AC7-945B513F7F3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C46851-071D-44B8-9CB3-3DAD0EB2CD78}" type="pres">
      <dgm:prSet presAssocID="{352DB3D2-2072-40C3-9AC7-945B513F7F32}" presName="children" presStyleCnt="0"/>
      <dgm:spPr/>
      <dgm:t>
        <a:bodyPr/>
        <a:lstStyle/>
        <a:p>
          <a:endParaRPr lang="es-EC"/>
        </a:p>
      </dgm:t>
    </dgm:pt>
    <dgm:pt modelId="{102C94A9-27AE-45F7-8028-1C214BD63627}" type="pres">
      <dgm:prSet presAssocID="{352DB3D2-2072-40C3-9AC7-945B513F7F32}" presName="child2group" presStyleCnt="0"/>
      <dgm:spPr/>
      <dgm:t>
        <a:bodyPr/>
        <a:lstStyle/>
        <a:p>
          <a:endParaRPr lang="es-EC"/>
        </a:p>
      </dgm:t>
    </dgm:pt>
    <dgm:pt modelId="{B046E6E7-E1C5-4AA9-9EBA-49FF22569735}" type="pres">
      <dgm:prSet presAssocID="{352DB3D2-2072-40C3-9AC7-945B513F7F32}" presName="child2" presStyleLbl="bgAcc1" presStyleIdx="0" presStyleCnt="2" custScaleX="160949" custScaleY="77280" custLinFactNeighborX="30672" custLinFactNeighborY="-5122"/>
      <dgm:spPr/>
      <dgm:t>
        <a:bodyPr/>
        <a:lstStyle/>
        <a:p>
          <a:endParaRPr lang="es-EC"/>
        </a:p>
      </dgm:t>
    </dgm:pt>
    <dgm:pt modelId="{82F82618-3CB6-4AAA-ADEE-E69CA0D235EF}" type="pres">
      <dgm:prSet presAssocID="{352DB3D2-2072-40C3-9AC7-945B513F7F32}" presName="child2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0F8D89-23B8-450A-A406-FE3DB6159096}" type="pres">
      <dgm:prSet presAssocID="{352DB3D2-2072-40C3-9AC7-945B513F7F32}" presName="child3group" presStyleCnt="0"/>
      <dgm:spPr/>
      <dgm:t>
        <a:bodyPr/>
        <a:lstStyle/>
        <a:p>
          <a:endParaRPr lang="es-EC"/>
        </a:p>
      </dgm:t>
    </dgm:pt>
    <dgm:pt modelId="{F5D87C6A-91CF-4149-8FAB-EE6CFE77B864}" type="pres">
      <dgm:prSet presAssocID="{352DB3D2-2072-40C3-9AC7-945B513F7F32}" presName="child3" presStyleLbl="bgAcc1" presStyleIdx="1" presStyleCnt="2" custScaleX="146338" custScaleY="87476" custLinFactNeighborX="38212" custLinFactNeighborY="-35075"/>
      <dgm:spPr/>
      <dgm:t>
        <a:bodyPr/>
        <a:lstStyle/>
        <a:p>
          <a:endParaRPr lang="es-EC"/>
        </a:p>
      </dgm:t>
    </dgm:pt>
    <dgm:pt modelId="{8C61C379-FB2C-45A2-A9D6-FBE2A5FBECB3}" type="pres">
      <dgm:prSet presAssocID="{352DB3D2-2072-40C3-9AC7-945B513F7F32}" presName="child3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AE4069-4722-4DA1-86CD-97E26BCCEF8F}" type="pres">
      <dgm:prSet presAssocID="{352DB3D2-2072-40C3-9AC7-945B513F7F32}" presName="childPlaceholder" presStyleCnt="0"/>
      <dgm:spPr/>
      <dgm:t>
        <a:bodyPr/>
        <a:lstStyle/>
        <a:p>
          <a:endParaRPr lang="es-EC"/>
        </a:p>
      </dgm:t>
    </dgm:pt>
    <dgm:pt modelId="{95CBBDAA-33EF-48D6-AC26-068610758EEF}" type="pres">
      <dgm:prSet presAssocID="{352DB3D2-2072-40C3-9AC7-945B513F7F32}" presName="circle" presStyleCnt="0"/>
      <dgm:spPr/>
      <dgm:t>
        <a:bodyPr/>
        <a:lstStyle/>
        <a:p>
          <a:endParaRPr lang="es-EC"/>
        </a:p>
      </dgm:t>
    </dgm:pt>
    <dgm:pt modelId="{6C32F592-BEE5-4C9A-AC35-E2C8621428FB}" type="pres">
      <dgm:prSet presAssocID="{352DB3D2-2072-40C3-9AC7-945B513F7F3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0D9E38-2F5C-46C9-BC31-29026C9CABCB}" type="pres">
      <dgm:prSet presAssocID="{352DB3D2-2072-40C3-9AC7-945B513F7F3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E37A6-8924-43EF-8CD0-6DB32E61C330}" type="pres">
      <dgm:prSet presAssocID="{352DB3D2-2072-40C3-9AC7-945B513F7F32}" presName="quadrant3" presStyleLbl="node1" presStyleIdx="2" presStyleCnt="4" custLinFactNeighborY="-64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91F42A-782E-4B31-9937-F83C42350220}" type="pres">
      <dgm:prSet presAssocID="{352DB3D2-2072-40C3-9AC7-945B513F7F3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CB43C3-80BB-4B11-B4B8-5AAC0E6896E3}" type="pres">
      <dgm:prSet presAssocID="{352DB3D2-2072-40C3-9AC7-945B513F7F32}" presName="quadrantPlaceholder" presStyleCnt="0"/>
      <dgm:spPr/>
      <dgm:t>
        <a:bodyPr/>
        <a:lstStyle/>
        <a:p>
          <a:endParaRPr lang="es-EC"/>
        </a:p>
      </dgm:t>
    </dgm:pt>
    <dgm:pt modelId="{EFF84265-515B-4212-8BAF-A60D641F59F5}" type="pres">
      <dgm:prSet presAssocID="{352DB3D2-2072-40C3-9AC7-945B513F7F32}" presName="center1" presStyleLbl="fgShp" presStyleIdx="0" presStyleCnt="2"/>
      <dgm:spPr/>
      <dgm:t>
        <a:bodyPr/>
        <a:lstStyle/>
        <a:p>
          <a:endParaRPr lang="es-EC"/>
        </a:p>
      </dgm:t>
    </dgm:pt>
    <dgm:pt modelId="{0EFA6860-46B5-42A8-A644-006E168982AB}" type="pres">
      <dgm:prSet presAssocID="{352DB3D2-2072-40C3-9AC7-945B513F7F32}" presName="center2" presStyleLbl="fgShp" presStyleIdx="1" presStyleCnt="2"/>
      <dgm:spPr/>
      <dgm:t>
        <a:bodyPr/>
        <a:lstStyle/>
        <a:p>
          <a:endParaRPr lang="es-EC"/>
        </a:p>
      </dgm:t>
    </dgm:pt>
  </dgm:ptLst>
  <dgm:cxnLst>
    <dgm:cxn modelId="{AC63EF29-FE46-4DA9-B9A5-E9230B49EB47}" type="presOf" srcId="{8710A396-FA98-42F8-888D-999C7EEB6509}" destId="{B046E6E7-E1C5-4AA9-9EBA-49FF22569735}" srcOrd="0" destOrd="2" presId="urn:microsoft.com/office/officeart/2005/8/layout/cycle4"/>
    <dgm:cxn modelId="{29FE5FA1-B1F4-4FFB-8199-D4B4D5C8ED2C}" srcId="{7B83EC5C-ADB3-4A27-BE8A-13022603A580}" destId="{DB956C69-BAC4-4AC3-A304-D7BFC42536CF}" srcOrd="0" destOrd="0" parTransId="{A5AA8D5D-DDBE-473C-9E04-E1EBBC1E828D}" sibTransId="{A0E0BDE9-D6F5-454C-9800-5A5EF06EE968}"/>
    <dgm:cxn modelId="{82580240-F972-4FF9-A0FF-30BDB391098B}" srcId="{352DB3D2-2072-40C3-9AC7-945B513F7F32}" destId="{F242F11C-078B-41B6-920B-8B15453A9FCF}" srcOrd="2" destOrd="0" parTransId="{4FBDF7A0-5229-4EBF-9142-C7D89B01EB24}" sibTransId="{EA1338C1-BCE8-4B79-BC1D-3F4FFEE08DEF}"/>
    <dgm:cxn modelId="{CC97BB37-046F-4851-9FED-4FAA162A6A54}" srcId="{352DB3D2-2072-40C3-9AC7-945B513F7F32}" destId="{822C9B89-CEA7-4B73-8681-29E1716BF06E}" srcOrd="3" destOrd="0" parTransId="{A99F9C8F-97D2-4EB2-9C9B-8DC39D834128}" sibTransId="{75E25425-D956-46DD-8CBC-7A841ADA9530}"/>
    <dgm:cxn modelId="{17DB9D89-E958-46D3-9AF3-8F2F560A5044}" type="presOf" srcId="{8AF0885D-FC0F-4FED-82E3-EB59C0610024}" destId="{B046E6E7-E1C5-4AA9-9EBA-49FF22569735}" srcOrd="0" destOrd="1" presId="urn:microsoft.com/office/officeart/2005/8/layout/cycle4"/>
    <dgm:cxn modelId="{992E56D9-CFB3-4EFB-B2F7-ADBA2D12B298}" type="presOf" srcId="{822C9B89-CEA7-4B73-8681-29E1716BF06E}" destId="{EF91F42A-782E-4B31-9937-F83C42350220}" srcOrd="0" destOrd="0" presId="urn:microsoft.com/office/officeart/2005/8/layout/cycle4"/>
    <dgm:cxn modelId="{13DFBCA3-6FCF-4EA0-89E0-A146213DB532}" type="presOf" srcId="{684043EC-A5B1-4FC7-8EB5-3A3B4B07CF03}" destId="{6C32F592-BEE5-4C9A-AC35-E2C8621428FB}" srcOrd="0" destOrd="0" presId="urn:microsoft.com/office/officeart/2005/8/layout/cycle4"/>
    <dgm:cxn modelId="{73F3EFE1-C7C8-45F1-806F-D7034ED34E8A}" type="presOf" srcId="{AB6FB029-0AEE-46F3-80F1-7D420AF3F9B0}" destId="{B046E6E7-E1C5-4AA9-9EBA-49FF22569735}" srcOrd="0" destOrd="3" presId="urn:microsoft.com/office/officeart/2005/8/layout/cycle4"/>
    <dgm:cxn modelId="{7E0987DC-9BAD-496F-926C-C67930FB55A9}" type="presOf" srcId="{A18685D9-CD6B-42A5-A896-CF9D9638F0B0}" destId="{F5D87C6A-91CF-4149-8FAB-EE6CFE77B864}" srcOrd="0" destOrd="0" presId="urn:microsoft.com/office/officeart/2005/8/layout/cycle4"/>
    <dgm:cxn modelId="{66C71650-D28E-4E4F-B513-4FC2801D7119}" type="presOf" srcId="{8AF0885D-FC0F-4FED-82E3-EB59C0610024}" destId="{82F82618-3CB6-4AAA-ADEE-E69CA0D235EF}" srcOrd="1" destOrd="1" presId="urn:microsoft.com/office/officeart/2005/8/layout/cycle4"/>
    <dgm:cxn modelId="{3B518D5D-5A94-4AC4-ABC9-464EC4850096}" type="presOf" srcId="{B5481CB9-C5F5-40E0-9652-8CDA4B45D00B}" destId="{F5D87C6A-91CF-4149-8FAB-EE6CFE77B864}" srcOrd="0" destOrd="2" presId="urn:microsoft.com/office/officeart/2005/8/layout/cycle4"/>
    <dgm:cxn modelId="{2C7AAD21-80AC-4AE1-982C-F773BFE4FA75}" type="presOf" srcId="{DB956C69-BAC4-4AC3-A304-D7BFC42536CF}" destId="{B046E6E7-E1C5-4AA9-9EBA-49FF22569735}" srcOrd="0" destOrd="0" presId="urn:microsoft.com/office/officeart/2005/8/layout/cycle4"/>
    <dgm:cxn modelId="{48F9C1E0-7501-4EC8-A72D-9BB327332CB3}" type="presOf" srcId="{7B83EC5C-ADB3-4A27-BE8A-13022603A580}" destId="{A20D9E38-2F5C-46C9-BC31-29026C9CABCB}" srcOrd="0" destOrd="0" presId="urn:microsoft.com/office/officeart/2005/8/layout/cycle4"/>
    <dgm:cxn modelId="{425E0AAD-19FD-416C-806F-61E493C5E59F}" srcId="{352DB3D2-2072-40C3-9AC7-945B513F7F32}" destId="{7B83EC5C-ADB3-4A27-BE8A-13022603A580}" srcOrd="1" destOrd="0" parTransId="{BE72B194-3001-45F7-B792-050D91D42793}" sibTransId="{5689AB0C-59C9-4054-B11F-DA727A3ED36B}"/>
    <dgm:cxn modelId="{D211CB5A-D383-4A73-86E9-9033C9C65D74}" srcId="{7B83EC5C-ADB3-4A27-BE8A-13022603A580}" destId="{AB6FB029-0AEE-46F3-80F1-7D420AF3F9B0}" srcOrd="3" destOrd="0" parTransId="{46F5C61C-25A3-4865-9209-BCF28C8F36F1}" sibTransId="{09071843-2C36-4AB1-B5B2-C6E5B8A43913}"/>
    <dgm:cxn modelId="{7E1BC8EA-74CA-4B16-888C-49811525CA12}" srcId="{7B83EC5C-ADB3-4A27-BE8A-13022603A580}" destId="{8AF0885D-FC0F-4FED-82E3-EB59C0610024}" srcOrd="1" destOrd="0" parTransId="{CCA577D2-03A5-4395-A5B8-18F376D964AD}" sibTransId="{4B922559-9FD9-4B08-8ED2-94604925F617}"/>
    <dgm:cxn modelId="{8F75517A-9535-433E-8006-6778421EE85C}" srcId="{F242F11C-078B-41B6-920B-8B15453A9FCF}" destId="{0DE9E467-7F0E-4D04-94B4-0C705A8EB555}" srcOrd="1" destOrd="0" parTransId="{63483007-FD55-4433-A4C9-64B3C853ED68}" sibTransId="{8C09ED94-A2C4-4338-A751-9617FA0E699E}"/>
    <dgm:cxn modelId="{671B444E-07BB-4172-82F3-0F7F34F2360C}" type="presOf" srcId="{F242F11C-078B-41B6-920B-8B15453A9FCF}" destId="{50FE37A6-8924-43EF-8CD0-6DB32E61C330}" srcOrd="0" destOrd="0" presId="urn:microsoft.com/office/officeart/2005/8/layout/cycle4"/>
    <dgm:cxn modelId="{8E3991F6-8A47-48B2-B9E8-D222F1299C04}" type="presOf" srcId="{8710A396-FA98-42F8-888D-999C7EEB6509}" destId="{82F82618-3CB6-4AAA-ADEE-E69CA0D235EF}" srcOrd="1" destOrd="2" presId="urn:microsoft.com/office/officeart/2005/8/layout/cycle4"/>
    <dgm:cxn modelId="{238A0F0F-4D7F-4E66-94E3-0711D5969FEE}" type="presOf" srcId="{0DE9E467-7F0E-4D04-94B4-0C705A8EB555}" destId="{F5D87C6A-91CF-4149-8FAB-EE6CFE77B864}" srcOrd="0" destOrd="1" presId="urn:microsoft.com/office/officeart/2005/8/layout/cycle4"/>
    <dgm:cxn modelId="{CB710BF6-50CA-48C1-9251-4331623FC7CA}" srcId="{F242F11C-078B-41B6-920B-8B15453A9FCF}" destId="{A18685D9-CD6B-42A5-A896-CF9D9638F0B0}" srcOrd="0" destOrd="0" parTransId="{954ACA56-FA4F-4C60-8EDA-DAD003533234}" sibTransId="{3132D1E2-D820-405E-8891-5B586F3F025D}"/>
    <dgm:cxn modelId="{F05E67A7-46BC-4409-9280-06DBD4001FCC}" srcId="{7B83EC5C-ADB3-4A27-BE8A-13022603A580}" destId="{8710A396-FA98-42F8-888D-999C7EEB6509}" srcOrd="2" destOrd="0" parTransId="{5A2B0CE7-24AB-41EB-A6EA-D419380CD520}" sibTransId="{2812B545-7A1A-4630-8E0F-590834DCA06A}"/>
    <dgm:cxn modelId="{FF7B8916-E03E-49AF-9C68-384103DD9290}" type="presOf" srcId="{B5481CB9-C5F5-40E0-9652-8CDA4B45D00B}" destId="{8C61C379-FB2C-45A2-A9D6-FBE2A5FBECB3}" srcOrd="1" destOrd="2" presId="urn:microsoft.com/office/officeart/2005/8/layout/cycle4"/>
    <dgm:cxn modelId="{48953D35-F1B3-499B-8E58-25C728A285FB}" type="presOf" srcId="{0DE9E467-7F0E-4D04-94B4-0C705A8EB555}" destId="{8C61C379-FB2C-45A2-A9D6-FBE2A5FBECB3}" srcOrd="1" destOrd="1" presId="urn:microsoft.com/office/officeart/2005/8/layout/cycle4"/>
    <dgm:cxn modelId="{41726B95-145A-417B-A5FF-B131D6E92E6F}" type="presOf" srcId="{AB6FB029-0AEE-46F3-80F1-7D420AF3F9B0}" destId="{82F82618-3CB6-4AAA-ADEE-E69CA0D235EF}" srcOrd="1" destOrd="3" presId="urn:microsoft.com/office/officeart/2005/8/layout/cycle4"/>
    <dgm:cxn modelId="{43BD2F2F-0DF8-496A-8E46-3CC4F63F302D}" type="presOf" srcId="{A18685D9-CD6B-42A5-A896-CF9D9638F0B0}" destId="{8C61C379-FB2C-45A2-A9D6-FBE2A5FBECB3}" srcOrd="1" destOrd="0" presId="urn:microsoft.com/office/officeart/2005/8/layout/cycle4"/>
    <dgm:cxn modelId="{236AA7C0-15DE-4601-8324-D90FB54E14CA}" srcId="{352DB3D2-2072-40C3-9AC7-945B513F7F32}" destId="{684043EC-A5B1-4FC7-8EB5-3A3B4B07CF03}" srcOrd="0" destOrd="0" parTransId="{3840F49B-8E9E-4E96-A87D-1FA301B2461A}" sibTransId="{AFABC11B-D1D1-4F46-913D-3C5CD3A90F39}"/>
    <dgm:cxn modelId="{FB09348F-AC67-4D29-888B-BA8122436530}" type="presOf" srcId="{DB956C69-BAC4-4AC3-A304-D7BFC42536CF}" destId="{82F82618-3CB6-4AAA-ADEE-E69CA0D235EF}" srcOrd="1" destOrd="0" presId="urn:microsoft.com/office/officeart/2005/8/layout/cycle4"/>
    <dgm:cxn modelId="{DF2D848B-887D-4252-A613-D83824783ABA}" srcId="{F242F11C-078B-41B6-920B-8B15453A9FCF}" destId="{B5481CB9-C5F5-40E0-9652-8CDA4B45D00B}" srcOrd="2" destOrd="0" parTransId="{111C7E73-40B5-4913-AB0A-0BB1B1FE5B18}" sibTransId="{11C81A04-6C1E-44B8-AA3B-E19DDFCED25F}"/>
    <dgm:cxn modelId="{BC459C48-6B91-4EEA-8E74-51FBFBEC8E97}" type="presOf" srcId="{352DB3D2-2072-40C3-9AC7-945B513F7F32}" destId="{4ECD3F59-D65F-4475-80FB-93933D38F25F}" srcOrd="0" destOrd="0" presId="urn:microsoft.com/office/officeart/2005/8/layout/cycle4"/>
    <dgm:cxn modelId="{BA81BEE5-8FBC-4986-8CE1-2FC24AF500F0}" type="presParOf" srcId="{4ECD3F59-D65F-4475-80FB-93933D38F25F}" destId="{48C46851-071D-44B8-9CB3-3DAD0EB2CD78}" srcOrd="0" destOrd="0" presId="urn:microsoft.com/office/officeart/2005/8/layout/cycle4"/>
    <dgm:cxn modelId="{F2F8440B-069E-4CCE-B2C1-EA5F983E0FC7}" type="presParOf" srcId="{48C46851-071D-44B8-9CB3-3DAD0EB2CD78}" destId="{102C94A9-27AE-45F7-8028-1C214BD63627}" srcOrd="0" destOrd="0" presId="urn:microsoft.com/office/officeart/2005/8/layout/cycle4"/>
    <dgm:cxn modelId="{BEB8E333-C9D2-4745-BB6A-CFA861D3B565}" type="presParOf" srcId="{102C94A9-27AE-45F7-8028-1C214BD63627}" destId="{B046E6E7-E1C5-4AA9-9EBA-49FF22569735}" srcOrd="0" destOrd="0" presId="urn:microsoft.com/office/officeart/2005/8/layout/cycle4"/>
    <dgm:cxn modelId="{CAF17C59-2658-4DED-8E64-DADF59F9BC59}" type="presParOf" srcId="{102C94A9-27AE-45F7-8028-1C214BD63627}" destId="{82F82618-3CB6-4AAA-ADEE-E69CA0D235EF}" srcOrd="1" destOrd="0" presId="urn:microsoft.com/office/officeart/2005/8/layout/cycle4"/>
    <dgm:cxn modelId="{AD34088F-2266-44A7-B824-CD37B086C1DA}" type="presParOf" srcId="{48C46851-071D-44B8-9CB3-3DAD0EB2CD78}" destId="{B90F8D89-23B8-450A-A406-FE3DB6159096}" srcOrd="1" destOrd="0" presId="urn:microsoft.com/office/officeart/2005/8/layout/cycle4"/>
    <dgm:cxn modelId="{F619CCAE-A677-4724-988C-12A17BA5DDE5}" type="presParOf" srcId="{B90F8D89-23B8-450A-A406-FE3DB6159096}" destId="{F5D87C6A-91CF-4149-8FAB-EE6CFE77B864}" srcOrd="0" destOrd="0" presId="urn:microsoft.com/office/officeart/2005/8/layout/cycle4"/>
    <dgm:cxn modelId="{FEFF85CF-EF7A-4924-9C86-B397262E4907}" type="presParOf" srcId="{B90F8D89-23B8-450A-A406-FE3DB6159096}" destId="{8C61C379-FB2C-45A2-A9D6-FBE2A5FBECB3}" srcOrd="1" destOrd="0" presId="urn:microsoft.com/office/officeart/2005/8/layout/cycle4"/>
    <dgm:cxn modelId="{D86B61AC-9119-48F2-B0B4-B6B476274E0F}" type="presParOf" srcId="{48C46851-071D-44B8-9CB3-3DAD0EB2CD78}" destId="{A6AE4069-4722-4DA1-86CD-97E26BCCEF8F}" srcOrd="2" destOrd="0" presId="urn:microsoft.com/office/officeart/2005/8/layout/cycle4"/>
    <dgm:cxn modelId="{490E52EF-A712-4376-924E-683C419DE9C6}" type="presParOf" srcId="{4ECD3F59-D65F-4475-80FB-93933D38F25F}" destId="{95CBBDAA-33EF-48D6-AC26-068610758EEF}" srcOrd="1" destOrd="0" presId="urn:microsoft.com/office/officeart/2005/8/layout/cycle4"/>
    <dgm:cxn modelId="{416571AF-43A5-4CCC-93D3-4E8C06A815D2}" type="presParOf" srcId="{95CBBDAA-33EF-48D6-AC26-068610758EEF}" destId="{6C32F592-BEE5-4C9A-AC35-E2C8621428FB}" srcOrd="0" destOrd="0" presId="urn:microsoft.com/office/officeart/2005/8/layout/cycle4"/>
    <dgm:cxn modelId="{3A4560B4-C73F-40B0-9634-DEA156B82F03}" type="presParOf" srcId="{95CBBDAA-33EF-48D6-AC26-068610758EEF}" destId="{A20D9E38-2F5C-46C9-BC31-29026C9CABCB}" srcOrd="1" destOrd="0" presId="urn:microsoft.com/office/officeart/2005/8/layout/cycle4"/>
    <dgm:cxn modelId="{678E0C56-9F21-4D68-BB0B-2769B5B3EEFA}" type="presParOf" srcId="{95CBBDAA-33EF-48D6-AC26-068610758EEF}" destId="{50FE37A6-8924-43EF-8CD0-6DB32E61C330}" srcOrd="2" destOrd="0" presId="urn:microsoft.com/office/officeart/2005/8/layout/cycle4"/>
    <dgm:cxn modelId="{93BA7CEC-ECA6-419F-A982-53D2FA079FFA}" type="presParOf" srcId="{95CBBDAA-33EF-48D6-AC26-068610758EEF}" destId="{EF91F42A-782E-4B31-9937-F83C42350220}" srcOrd="3" destOrd="0" presId="urn:microsoft.com/office/officeart/2005/8/layout/cycle4"/>
    <dgm:cxn modelId="{1AC2AFDD-5EBC-4FE5-AE1D-6CEE5FDD70AA}" type="presParOf" srcId="{95CBBDAA-33EF-48D6-AC26-068610758EEF}" destId="{22CB43C3-80BB-4B11-B4B8-5AAC0E6896E3}" srcOrd="4" destOrd="0" presId="urn:microsoft.com/office/officeart/2005/8/layout/cycle4"/>
    <dgm:cxn modelId="{CCC72B73-E8F6-403B-96AE-F7A85C072FBE}" type="presParOf" srcId="{4ECD3F59-D65F-4475-80FB-93933D38F25F}" destId="{EFF84265-515B-4212-8BAF-A60D641F59F5}" srcOrd="2" destOrd="0" presId="urn:microsoft.com/office/officeart/2005/8/layout/cycle4"/>
    <dgm:cxn modelId="{546F87A4-D437-4B63-8166-5CBF53A35D37}" type="presParOf" srcId="{4ECD3F59-D65F-4475-80FB-93933D38F25F}" destId="{0EFA6860-46B5-42A8-A644-006E168982A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90839F-AE91-4FB1-ADA4-EBEF943719E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8BA6C1-AA87-4E13-BD6D-51D30BA8D8A3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s-EC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Modalidad</a:t>
          </a:r>
          <a:endParaRPr lang="es-EC" sz="1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67E1F-0BEE-4272-9614-5493E136E4EC}" type="parTrans" cxnId="{914E6EDF-F577-461C-AFDF-05A8F8FFD62B}">
      <dgm:prSet/>
      <dgm:spPr/>
      <dgm:t>
        <a:bodyPr/>
        <a:lstStyle/>
        <a:p>
          <a:endParaRPr lang="es-EC" sz="1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48D88-2707-41C1-8D79-B38B47E5013E}" type="sibTrans" cxnId="{914E6EDF-F577-461C-AFDF-05A8F8FFD62B}">
      <dgm:prSet/>
      <dgm:spPr/>
      <dgm:t>
        <a:bodyPr/>
        <a:lstStyle/>
        <a:p>
          <a:endParaRPr lang="es-EC" sz="1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FA37D-3580-4EBC-8CF1-5B11933922D0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s-EC" sz="14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Enfoque    </a:t>
          </a:r>
          <a:endParaRPr lang="es-EC" sz="1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32617-8F6D-4515-9983-EE76CE9EEACE}" type="parTrans" cxnId="{F49A699D-924B-4B29-8729-4E898F0D6C2F}">
      <dgm:prSet/>
      <dgm:spPr/>
      <dgm:t>
        <a:bodyPr/>
        <a:lstStyle/>
        <a:p>
          <a:endParaRPr lang="es-EC" sz="1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A0181-A367-4597-8192-047CD7F5C144}" type="sibTrans" cxnId="{F49A699D-924B-4B29-8729-4E898F0D6C2F}">
      <dgm:prSet/>
      <dgm:spPr/>
      <dgm:t>
        <a:bodyPr/>
        <a:lstStyle/>
        <a:p>
          <a:endParaRPr lang="es-EC" sz="1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99D42-D317-4063-BEF7-4CD34FE247B9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pPr algn="r"/>
          <a:r>
            <a:rPr lang="es-EC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Técnica – Instrumentos</a:t>
          </a:r>
          <a:endParaRPr lang="es-EC" sz="1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66506-9136-4DDD-9219-70D52A8AAB1B}" type="parTrans" cxnId="{C904E50C-C4FC-41A5-A876-1D8F6A4A1D1F}">
      <dgm:prSet/>
      <dgm:spPr/>
      <dgm:t>
        <a:bodyPr/>
        <a:lstStyle/>
        <a:p>
          <a:endParaRPr lang="es-EC" sz="1400" b="1">
            <a:effectLst/>
          </a:endParaRPr>
        </a:p>
      </dgm:t>
    </dgm:pt>
    <dgm:pt modelId="{1A62FB70-DD60-43EA-91C4-68AC0478DCBF}" type="sibTrans" cxnId="{C904E50C-C4FC-41A5-A876-1D8F6A4A1D1F}">
      <dgm:prSet/>
      <dgm:spPr/>
      <dgm:t>
        <a:bodyPr/>
        <a:lstStyle/>
        <a:p>
          <a:endParaRPr lang="es-EC" sz="1400" b="1">
            <a:effectLst/>
          </a:endParaRPr>
        </a:p>
      </dgm:t>
    </dgm:pt>
    <dgm:pt modelId="{C350C466-284A-4197-84AE-D126ADB80A7C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s-EC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Población - Muestra</a:t>
          </a:r>
          <a:endParaRPr lang="es-EC" sz="1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B397D-4CDB-428B-BC55-24DCF2C22109}" type="parTrans" cxnId="{B2E386D2-4A9C-4423-8C8A-3570400E52CB}">
      <dgm:prSet/>
      <dgm:spPr/>
      <dgm:t>
        <a:bodyPr/>
        <a:lstStyle/>
        <a:p>
          <a:endParaRPr lang="es-EC" sz="1400" b="1">
            <a:effectLst/>
          </a:endParaRPr>
        </a:p>
      </dgm:t>
    </dgm:pt>
    <dgm:pt modelId="{6E37ECEE-13D1-4BE3-B74E-14B15BBEE432}" type="sibTrans" cxnId="{B2E386D2-4A9C-4423-8C8A-3570400E52CB}">
      <dgm:prSet/>
      <dgm:spPr/>
      <dgm:t>
        <a:bodyPr/>
        <a:lstStyle/>
        <a:p>
          <a:endParaRPr lang="es-EC" sz="1400" b="1">
            <a:effectLst/>
          </a:endParaRPr>
        </a:p>
      </dgm:t>
    </dgm:pt>
    <dgm:pt modelId="{6981A0FB-A6E5-4012-B337-B1FD37727095}">
      <dgm:prSet phldrT="[Texto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es-EC" sz="1400" b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endParaRPr lang="es-EC" sz="1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A3ABF-CA02-454B-B85D-343F2E0E7901}" type="sibTrans" cxnId="{9B869D2F-F5CB-4A93-8F2C-8599BB1A2AE8}">
      <dgm:prSet/>
      <dgm:spPr/>
      <dgm:t>
        <a:bodyPr/>
        <a:lstStyle/>
        <a:p>
          <a:endParaRPr lang="es-EC" sz="1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94AE4-22F0-4E3D-9E87-5F63347FDFE9}" type="parTrans" cxnId="{9B869D2F-F5CB-4A93-8F2C-8599BB1A2AE8}">
      <dgm:prSet/>
      <dgm:spPr/>
      <dgm:t>
        <a:bodyPr/>
        <a:lstStyle/>
        <a:p>
          <a:endParaRPr lang="es-EC" sz="1400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92325-D994-4CE1-8FB6-25C5CB79B072}" type="pres">
      <dgm:prSet presAssocID="{A890839F-AE91-4FB1-ADA4-EBEF943719E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9EEB2A2A-42AC-4A87-ADB2-CD3B6611A1A5}" type="pres">
      <dgm:prSet presAssocID="{A890839F-AE91-4FB1-ADA4-EBEF943719E7}" presName="arrowNode" presStyleLbl="node1" presStyleIdx="0" presStyleCnt="1" custLinFactNeighborX="105" custLinFactNeighborY="426"/>
      <dgm:spPr/>
    </dgm:pt>
    <dgm:pt modelId="{7D2D4C22-52D7-4354-90F5-A3DC37006C70}" type="pres">
      <dgm:prSet presAssocID="{5F8BA6C1-AA87-4E13-BD6D-51D30BA8D8A3}" presName="txNode1" presStyleLbl="revTx" presStyleIdx="0" presStyleCnt="5" custScaleY="45817" custLinFactNeighborX="-163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4AD2D-329D-4544-A4AD-008FE6AE34F7}" type="pres">
      <dgm:prSet presAssocID="{EA6FA37D-3580-4EBC-8CF1-5B11933922D0}" presName="txNode2" presStyleLbl="revTx" presStyleIdx="1" presStyleCnt="5" custScaleY="51148" custLinFactNeighborX="-6510" custLinFactNeighborY="-29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575F82-A3F2-42CE-A0E6-E55C5CCDDA2B}" type="pres">
      <dgm:prSet presAssocID="{C07A0181-A367-4597-8192-047CD7F5C144}" presName="dotNode2" presStyleCnt="0"/>
      <dgm:spPr/>
    </dgm:pt>
    <dgm:pt modelId="{EDFEDEAE-7E86-4F8E-B30F-DFBD4A823B56}" type="pres">
      <dgm:prSet presAssocID="{C07A0181-A367-4597-8192-047CD7F5C144}" presName="dotRepeatNode" presStyleLbl="fgShp" presStyleIdx="0" presStyleCnt="3"/>
      <dgm:spPr/>
      <dgm:t>
        <a:bodyPr/>
        <a:lstStyle/>
        <a:p>
          <a:endParaRPr lang="es-EC"/>
        </a:p>
      </dgm:t>
    </dgm:pt>
    <dgm:pt modelId="{1B2783D3-5859-4EE1-A0A1-855F9F09337C}" type="pres">
      <dgm:prSet presAssocID="{6981A0FB-A6E5-4012-B337-B1FD37727095}" presName="txNode3" presStyleLbl="revTx" presStyleIdx="2" presStyleCnt="5" custScaleY="62048" custLinFactNeighborX="-13584" custLinFactNeighborY="-101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444520-F08E-42B8-A3B4-39620E040735}" type="pres">
      <dgm:prSet presAssocID="{EB5A3ABF-CA02-454B-B85D-343F2E0E7901}" presName="dotNode3" presStyleCnt="0"/>
      <dgm:spPr/>
    </dgm:pt>
    <dgm:pt modelId="{A1EA49AE-7129-46B8-8A4F-61072F1BC4F2}" type="pres">
      <dgm:prSet presAssocID="{EB5A3ABF-CA02-454B-B85D-343F2E0E7901}" presName="dotRepeatNode" presStyleLbl="fgShp" presStyleIdx="1" presStyleCnt="3"/>
      <dgm:spPr/>
      <dgm:t>
        <a:bodyPr/>
        <a:lstStyle/>
        <a:p>
          <a:endParaRPr lang="es-EC"/>
        </a:p>
      </dgm:t>
    </dgm:pt>
    <dgm:pt modelId="{C7FEBACC-786C-43C2-8B00-3CEB05AFAB2A}" type="pres">
      <dgm:prSet presAssocID="{5EA99D42-D317-4063-BEF7-4CD34FE247B9}" presName="txNode4" presStyleLbl="revTx" presStyleIdx="3" presStyleCnt="5" custScaleX="126153" custScaleY="66982" custLinFactX="-49678" custLinFactNeighborX="-100000" custLinFactNeighborY="40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F32462-8514-443D-8006-E2A359697448}" type="pres">
      <dgm:prSet presAssocID="{1A62FB70-DD60-43EA-91C4-68AC0478DCBF}" presName="dotNode4" presStyleCnt="0"/>
      <dgm:spPr/>
    </dgm:pt>
    <dgm:pt modelId="{F7B00525-FFF0-4619-A56D-32DA6CBA2DB1}" type="pres">
      <dgm:prSet presAssocID="{1A62FB70-DD60-43EA-91C4-68AC0478DCBF}" presName="dotRepeatNode" presStyleLbl="fgShp" presStyleIdx="2" presStyleCnt="3"/>
      <dgm:spPr/>
      <dgm:t>
        <a:bodyPr/>
        <a:lstStyle/>
        <a:p>
          <a:endParaRPr lang="es-EC"/>
        </a:p>
      </dgm:t>
    </dgm:pt>
    <dgm:pt modelId="{BC9305C4-49FA-44C4-AB51-1CEF917F56A2}" type="pres">
      <dgm:prSet presAssocID="{C350C466-284A-4197-84AE-D126ADB80A7C}" presName="txNode5" presStyleLbl="revTx" presStyleIdx="4" presStyleCnt="5" custScaleX="78891" custScaleY="54828" custLinFactY="-100000" custLinFactNeighborX="17517" custLinFactNeighborY="-1556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1A20C26-E5AB-4519-B5C8-676909FE77E7}" type="presOf" srcId="{5F8BA6C1-AA87-4E13-BD6D-51D30BA8D8A3}" destId="{7D2D4C22-52D7-4354-90F5-A3DC37006C70}" srcOrd="0" destOrd="0" presId="urn:microsoft.com/office/officeart/2009/3/layout/DescendingProcess"/>
    <dgm:cxn modelId="{4A9C3A0B-093D-4EDF-AA8F-CD13A4483A6D}" type="presOf" srcId="{C07A0181-A367-4597-8192-047CD7F5C144}" destId="{EDFEDEAE-7E86-4F8E-B30F-DFBD4A823B56}" srcOrd="0" destOrd="0" presId="urn:microsoft.com/office/officeart/2009/3/layout/DescendingProcess"/>
    <dgm:cxn modelId="{171A92D6-9DEB-4C93-B30E-AB2F003FA9C7}" type="presOf" srcId="{1A62FB70-DD60-43EA-91C4-68AC0478DCBF}" destId="{F7B00525-FFF0-4619-A56D-32DA6CBA2DB1}" srcOrd="0" destOrd="0" presId="urn:microsoft.com/office/officeart/2009/3/layout/DescendingProcess"/>
    <dgm:cxn modelId="{914E6EDF-F577-461C-AFDF-05A8F8FFD62B}" srcId="{A890839F-AE91-4FB1-ADA4-EBEF943719E7}" destId="{5F8BA6C1-AA87-4E13-BD6D-51D30BA8D8A3}" srcOrd="0" destOrd="0" parTransId="{71B67E1F-0BEE-4272-9614-5493E136E4EC}" sibTransId="{EA948D88-2707-41C1-8D79-B38B47E5013E}"/>
    <dgm:cxn modelId="{4E0953D3-26CB-4620-BD85-E13DF7E86A26}" type="presOf" srcId="{6981A0FB-A6E5-4012-B337-B1FD37727095}" destId="{1B2783D3-5859-4EE1-A0A1-855F9F09337C}" srcOrd="0" destOrd="0" presId="urn:microsoft.com/office/officeart/2009/3/layout/DescendingProcess"/>
    <dgm:cxn modelId="{9B869D2F-F5CB-4A93-8F2C-8599BB1A2AE8}" srcId="{A890839F-AE91-4FB1-ADA4-EBEF943719E7}" destId="{6981A0FB-A6E5-4012-B337-B1FD37727095}" srcOrd="2" destOrd="0" parTransId="{F0594AE4-22F0-4E3D-9E87-5F63347FDFE9}" sibTransId="{EB5A3ABF-CA02-454B-B85D-343F2E0E7901}"/>
    <dgm:cxn modelId="{63AA917A-551A-4EA6-9A9F-EA6C82ED3854}" type="presOf" srcId="{5EA99D42-D317-4063-BEF7-4CD34FE247B9}" destId="{C7FEBACC-786C-43C2-8B00-3CEB05AFAB2A}" srcOrd="0" destOrd="0" presId="urn:microsoft.com/office/officeart/2009/3/layout/DescendingProcess"/>
    <dgm:cxn modelId="{C904E50C-C4FC-41A5-A876-1D8F6A4A1D1F}" srcId="{A890839F-AE91-4FB1-ADA4-EBEF943719E7}" destId="{5EA99D42-D317-4063-BEF7-4CD34FE247B9}" srcOrd="3" destOrd="0" parTransId="{05C66506-9136-4DDD-9219-70D52A8AAB1B}" sibTransId="{1A62FB70-DD60-43EA-91C4-68AC0478DCBF}"/>
    <dgm:cxn modelId="{B2E386D2-4A9C-4423-8C8A-3570400E52CB}" srcId="{A890839F-AE91-4FB1-ADA4-EBEF943719E7}" destId="{C350C466-284A-4197-84AE-D126ADB80A7C}" srcOrd="4" destOrd="0" parTransId="{B1EB397D-4CDB-428B-BC55-24DCF2C22109}" sibTransId="{6E37ECEE-13D1-4BE3-B74E-14B15BBEE432}"/>
    <dgm:cxn modelId="{37B61C62-AE37-4BE6-8717-6B06525B48F9}" type="presOf" srcId="{EA6FA37D-3580-4EBC-8CF1-5B11933922D0}" destId="{3F44AD2D-329D-4544-A4AD-008FE6AE34F7}" srcOrd="0" destOrd="0" presId="urn:microsoft.com/office/officeart/2009/3/layout/DescendingProcess"/>
    <dgm:cxn modelId="{F49A699D-924B-4B29-8729-4E898F0D6C2F}" srcId="{A890839F-AE91-4FB1-ADA4-EBEF943719E7}" destId="{EA6FA37D-3580-4EBC-8CF1-5B11933922D0}" srcOrd="1" destOrd="0" parTransId="{31532617-8F6D-4515-9983-EE76CE9EEACE}" sibTransId="{C07A0181-A367-4597-8192-047CD7F5C144}"/>
    <dgm:cxn modelId="{58F07913-E046-4E23-9E98-981911FFF7BF}" type="presOf" srcId="{C350C466-284A-4197-84AE-D126ADB80A7C}" destId="{BC9305C4-49FA-44C4-AB51-1CEF917F56A2}" srcOrd="0" destOrd="0" presId="urn:microsoft.com/office/officeart/2009/3/layout/DescendingProcess"/>
    <dgm:cxn modelId="{9088CB16-E199-4FCB-8C90-59D9A02E3367}" type="presOf" srcId="{EB5A3ABF-CA02-454B-B85D-343F2E0E7901}" destId="{A1EA49AE-7129-46B8-8A4F-61072F1BC4F2}" srcOrd="0" destOrd="0" presId="urn:microsoft.com/office/officeart/2009/3/layout/DescendingProcess"/>
    <dgm:cxn modelId="{87D90F99-9BC9-4E09-838D-4673F39F499E}" type="presOf" srcId="{A890839F-AE91-4FB1-ADA4-EBEF943719E7}" destId="{69692325-D994-4CE1-8FB6-25C5CB79B072}" srcOrd="0" destOrd="0" presId="urn:microsoft.com/office/officeart/2009/3/layout/DescendingProcess"/>
    <dgm:cxn modelId="{E53CB4F6-06AF-4098-AD65-D4FF3B4AB7C0}" type="presParOf" srcId="{69692325-D994-4CE1-8FB6-25C5CB79B072}" destId="{9EEB2A2A-42AC-4A87-ADB2-CD3B6611A1A5}" srcOrd="0" destOrd="0" presId="urn:microsoft.com/office/officeart/2009/3/layout/DescendingProcess"/>
    <dgm:cxn modelId="{3B05C53B-A0E7-45FD-8054-4DE891052350}" type="presParOf" srcId="{69692325-D994-4CE1-8FB6-25C5CB79B072}" destId="{7D2D4C22-52D7-4354-90F5-A3DC37006C70}" srcOrd="1" destOrd="0" presId="urn:microsoft.com/office/officeart/2009/3/layout/DescendingProcess"/>
    <dgm:cxn modelId="{78DBCA39-DF4D-472E-8304-BB4D7C14A938}" type="presParOf" srcId="{69692325-D994-4CE1-8FB6-25C5CB79B072}" destId="{3F44AD2D-329D-4544-A4AD-008FE6AE34F7}" srcOrd="2" destOrd="0" presId="urn:microsoft.com/office/officeart/2009/3/layout/DescendingProcess"/>
    <dgm:cxn modelId="{7F52D276-868F-4CCD-8BDF-81D32B81E992}" type="presParOf" srcId="{69692325-D994-4CE1-8FB6-25C5CB79B072}" destId="{DC575F82-A3F2-42CE-A0E6-E55C5CCDDA2B}" srcOrd="3" destOrd="0" presId="urn:microsoft.com/office/officeart/2009/3/layout/DescendingProcess"/>
    <dgm:cxn modelId="{BECCC294-A4FB-439C-9ADC-4889F2F92BF9}" type="presParOf" srcId="{DC575F82-A3F2-42CE-A0E6-E55C5CCDDA2B}" destId="{EDFEDEAE-7E86-4F8E-B30F-DFBD4A823B56}" srcOrd="0" destOrd="0" presId="urn:microsoft.com/office/officeart/2009/3/layout/DescendingProcess"/>
    <dgm:cxn modelId="{C3C685B8-B65D-4594-8A34-BDB9B31C4E34}" type="presParOf" srcId="{69692325-D994-4CE1-8FB6-25C5CB79B072}" destId="{1B2783D3-5859-4EE1-A0A1-855F9F09337C}" srcOrd="4" destOrd="0" presId="urn:microsoft.com/office/officeart/2009/3/layout/DescendingProcess"/>
    <dgm:cxn modelId="{F23E7D2A-2E0B-40D5-BBAC-A663EE721452}" type="presParOf" srcId="{69692325-D994-4CE1-8FB6-25C5CB79B072}" destId="{A7444520-F08E-42B8-A3B4-39620E040735}" srcOrd="5" destOrd="0" presId="urn:microsoft.com/office/officeart/2009/3/layout/DescendingProcess"/>
    <dgm:cxn modelId="{A1198E69-ADD1-4B3C-B452-430F6D1ECD5A}" type="presParOf" srcId="{A7444520-F08E-42B8-A3B4-39620E040735}" destId="{A1EA49AE-7129-46B8-8A4F-61072F1BC4F2}" srcOrd="0" destOrd="0" presId="urn:microsoft.com/office/officeart/2009/3/layout/DescendingProcess"/>
    <dgm:cxn modelId="{0662BBEB-0737-4912-8D5B-96E6B773DFB1}" type="presParOf" srcId="{69692325-D994-4CE1-8FB6-25C5CB79B072}" destId="{C7FEBACC-786C-43C2-8B00-3CEB05AFAB2A}" srcOrd="6" destOrd="0" presId="urn:microsoft.com/office/officeart/2009/3/layout/DescendingProcess"/>
    <dgm:cxn modelId="{3A721DF5-4F55-4CAB-B7E0-1C5AAC1C6532}" type="presParOf" srcId="{69692325-D994-4CE1-8FB6-25C5CB79B072}" destId="{0FF32462-8514-443D-8006-E2A359697448}" srcOrd="7" destOrd="0" presId="urn:microsoft.com/office/officeart/2009/3/layout/DescendingProcess"/>
    <dgm:cxn modelId="{3BD9F31E-2772-4AA0-B1B7-91B01DB44625}" type="presParOf" srcId="{0FF32462-8514-443D-8006-E2A359697448}" destId="{F7B00525-FFF0-4619-A56D-32DA6CBA2DB1}" srcOrd="0" destOrd="0" presId="urn:microsoft.com/office/officeart/2009/3/layout/DescendingProcess"/>
    <dgm:cxn modelId="{152956D9-1AF5-4C0B-A9BF-CD992DE7F0A1}" type="presParOf" srcId="{69692325-D994-4CE1-8FB6-25C5CB79B072}" destId="{BC9305C4-49FA-44C4-AB51-1CEF917F56A2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38D962-5CFD-4C11-B429-3D968FB622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6D154DC-B10B-4C0E-93B4-FCA47E979B5A}">
      <dgm:prSet phldrT="[Texto]"/>
      <dgm:spPr/>
      <dgm:t>
        <a:bodyPr vert="wordArtVert"/>
        <a:lstStyle/>
        <a:p>
          <a:r>
            <a:rPr lang="es-EC" b="1" dirty="0" smtClean="0"/>
            <a:t>CONCLUSIONES</a:t>
          </a:r>
          <a:endParaRPr lang="es-EC" b="1" dirty="0"/>
        </a:p>
      </dgm:t>
    </dgm:pt>
    <dgm:pt modelId="{C0739216-E86E-40F7-A194-EFFC15587EE7}" type="parTrans" cxnId="{53588A22-D68B-4A98-80DF-A2EA95E41DF8}">
      <dgm:prSet/>
      <dgm:spPr/>
      <dgm:t>
        <a:bodyPr/>
        <a:lstStyle/>
        <a:p>
          <a:endParaRPr lang="es-EC"/>
        </a:p>
      </dgm:t>
    </dgm:pt>
    <dgm:pt modelId="{73751C2D-78D2-47EF-9B72-105C69C68D60}" type="sibTrans" cxnId="{53588A22-D68B-4A98-80DF-A2EA95E41DF8}">
      <dgm:prSet/>
      <dgm:spPr/>
      <dgm:t>
        <a:bodyPr/>
        <a:lstStyle/>
        <a:p>
          <a:endParaRPr lang="es-EC"/>
        </a:p>
      </dgm:t>
    </dgm:pt>
    <dgm:pt modelId="{9A7AE4F5-ED15-401A-B5A1-7E8F3E5BD92E}">
      <dgm:prSet phldrT="[Texto]"/>
      <dgm:spPr/>
      <dgm:t>
        <a:bodyPr/>
        <a:lstStyle/>
        <a:p>
          <a:r>
            <a:rPr lang="es-ES" dirty="0" smtClean="0"/>
            <a:t>Los referentes teóricos que sustentaron la presente investigación acerca del estudio de las herramientas tecnológicas y conciencia fonológica dieron un gran aporte a la investigación.</a:t>
          </a:r>
          <a:endParaRPr lang="es-EC" dirty="0"/>
        </a:p>
      </dgm:t>
    </dgm:pt>
    <dgm:pt modelId="{4F90261C-8B03-4BEE-B19C-E142A17F7DB0}" type="parTrans" cxnId="{026F0041-892D-4A76-806F-BA594244DF44}">
      <dgm:prSet/>
      <dgm:spPr/>
      <dgm:t>
        <a:bodyPr/>
        <a:lstStyle/>
        <a:p>
          <a:endParaRPr lang="es-EC"/>
        </a:p>
      </dgm:t>
    </dgm:pt>
    <dgm:pt modelId="{79191DFD-3C11-491B-8E78-5E18FBD3FAFD}" type="sibTrans" cxnId="{026F0041-892D-4A76-806F-BA594244DF44}">
      <dgm:prSet/>
      <dgm:spPr/>
      <dgm:t>
        <a:bodyPr/>
        <a:lstStyle/>
        <a:p>
          <a:endParaRPr lang="es-EC"/>
        </a:p>
      </dgm:t>
    </dgm:pt>
    <dgm:pt modelId="{39AFE247-1378-4580-A433-198D38CBBA9C}">
      <dgm:prSet phldrT="[Texto]"/>
      <dgm:spPr/>
      <dgm:t>
        <a:bodyPr/>
        <a:lstStyle/>
        <a:p>
          <a:r>
            <a:rPr lang="es-ES" dirty="0" smtClean="0"/>
            <a:t>Se determinó que las docentes de preparatoria de la Unidad Educativa “Juan Montalvo” tienen un bajo nivel de conocimiento sobre las herramientas tecnológicas.</a:t>
          </a:r>
          <a:endParaRPr lang="es-EC" dirty="0"/>
        </a:p>
      </dgm:t>
    </dgm:pt>
    <dgm:pt modelId="{7598A710-9B8D-48AC-BFC5-67221DDFF5AB}" type="parTrans" cxnId="{D6C1C7F2-ED02-4B8D-8945-FE40C8F6A54F}">
      <dgm:prSet/>
      <dgm:spPr/>
      <dgm:t>
        <a:bodyPr/>
        <a:lstStyle/>
        <a:p>
          <a:endParaRPr lang="es-EC"/>
        </a:p>
      </dgm:t>
    </dgm:pt>
    <dgm:pt modelId="{AA1C4B31-43DE-4815-A3FD-23F8DF4CAA2C}" type="sibTrans" cxnId="{D6C1C7F2-ED02-4B8D-8945-FE40C8F6A54F}">
      <dgm:prSet/>
      <dgm:spPr/>
      <dgm:t>
        <a:bodyPr/>
        <a:lstStyle/>
        <a:p>
          <a:endParaRPr lang="es-EC"/>
        </a:p>
      </dgm:t>
    </dgm:pt>
    <dgm:pt modelId="{992FA1F7-C08D-4F45-AA62-6073A98C44CE}">
      <dgm:prSet phldrT="[Texto]"/>
      <dgm:spPr/>
      <dgm:t>
        <a:bodyPr/>
        <a:lstStyle/>
        <a:p>
          <a:r>
            <a:rPr lang="es-EC" dirty="0" smtClean="0"/>
            <a:t>Las clases virtuales se evidenció que los niños trabajan y participan en actividades que son guiadas por la docente, pero no interactúan con el computador  a través de actividades digitales.</a:t>
          </a:r>
          <a:endParaRPr lang="es-EC" dirty="0"/>
        </a:p>
      </dgm:t>
    </dgm:pt>
    <dgm:pt modelId="{FCCA9641-3951-4A3E-BEB3-33E1F74EA371}" type="parTrans" cxnId="{396324B3-D0C8-434E-8DB3-EEE7BFDC9B63}">
      <dgm:prSet/>
      <dgm:spPr/>
      <dgm:t>
        <a:bodyPr/>
        <a:lstStyle/>
        <a:p>
          <a:endParaRPr lang="es-EC"/>
        </a:p>
      </dgm:t>
    </dgm:pt>
    <dgm:pt modelId="{622F6E4C-8070-4C57-BFA5-EEC4F019C51A}" type="sibTrans" cxnId="{396324B3-D0C8-434E-8DB3-EEE7BFDC9B63}">
      <dgm:prSet/>
      <dgm:spPr/>
      <dgm:t>
        <a:bodyPr/>
        <a:lstStyle/>
        <a:p>
          <a:endParaRPr lang="es-EC"/>
        </a:p>
      </dgm:t>
    </dgm:pt>
    <dgm:pt modelId="{EAA43CCF-0E53-4298-88CA-1D73AB43A663}">
      <dgm:prSet phldrT="[Texto]"/>
      <dgm:spPr/>
      <dgm:t>
        <a:bodyPr/>
        <a:lstStyle/>
        <a:p>
          <a:r>
            <a:rPr lang="es-ES" dirty="0" smtClean="0"/>
            <a:t>Las áreas de mayor desempeño relacionadas con la conciencia fonológica que mayor desarrollo tienen los niños según el criterio de los padres de familia son la identificación de los fonemas y el  aislamiento de fonemas en las palabras.</a:t>
          </a:r>
          <a:endParaRPr lang="es-EC" dirty="0"/>
        </a:p>
      </dgm:t>
    </dgm:pt>
    <dgm:pt modelId="{B792DC70-B00E-427E-8847-E8B53EA383D8}" type="parTrans" cxnId="{8BD62016-8327-476B-B0F4-D86C49D014C1}">
      <dgm:prSet/>
      <dgm:spPr/>
      <dgm:t>
        <a:bodyPr/>
        <a:lstStyle/>
        <a:p>
          <a:endParaRPr lang="es-EC"/>
        </a:p>
      </dgm:t>
    </dgm:pt>
    <dgm:pt modelId="{2B5313C4-2708-4EE2-962D-A7319F1BE86C}" type="sibTrans" cxnId="{8BD62016-8327-476B-B0F4-D86C49D014C1}">
      <dgm:prSet/>
      <dgm:spPr/>
      <dgm:t>
        <a:bodyPr/>
        <a:lstStyle/>
        <a:p>
          <a:endParaRPr lang="es-EC"/>
        </a:p>
      </dgm:t>
    </dgm:pt>
    <dgm:pt modelId="{67DFF493-694C-47D0-861F-166A19720DEB}">
      <dgm:prSet phldrT="[Texto]"/>
      <dgm:spPr/>
      <dgm:t>
        <a:bodyPr/>
        <a:lstStyle/>
        <a:p>
          <a:r>
            <a:rPr lang="es-ES" dirty="0" smtClean="0"/>
            <a:t>La institución no cuenta con  material que oriente el trabajo de la conciencia fonológica a través de la virtualidad. </a:t>
          </a:r>
          <a:endParaRPr lang="es-EC" dirty="0"/>
        </a:p>
      </dgm:t>
    </dgm:pt>
    <dgm:pt modelId="{749C3E70-D5A5-4038-B434-77FBB3D50106}" type="parTrans" cxnId="{A657C146-5FFE-4176-939E-CB18D5CCA000}">
      <dgm:prSet/>
      <dgm:spPr/>
      <dgm:t>
        <a:bodyPr/>
        <a:lstStyle/>
        <a:p>
          <a:endParaRPr lang="es-EC"/>
        </a:p>
      </dgm:t>
    </dgm:pt>
    <dgm:pt modelId="{571C9202-BF03-4F47-889F-503C53CF1C66}" type="sibTrans" cxnId="{A657C146-5FFE-4176-939E-CB18D5CCA000}">
      <dgm:prSet/>
      <dgm:spPr/>
      <dgm:t>
        <a:bodyPr/>
        <a:lstStyle/>
        <a:p>
          <a:endParaRPr lang="es-EC"/>
        </a:p>
      </dgm:t>
    </dgm:pt>
    <dgm:pt modelId="{BAAD1E99-A862-4D2D-B8AF-5B7406277C90}" type="pres">
      <dgm:prSet presAssocID="{D238D962-5CFD-4C11-B429-3D968FB6227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4452C3A-2E83-4B73-A419-2B3975C376B7}" type="pres">
      <dgm:prSet presAssocID="{B6D154DC-B10B-4C0E-93B4-FCA47E979B5A}" presName="thickLine" presStyleLbl="alignNode1" presStyleIdx="0" presStyleCnt="1"/>
      <dgm:spPr/>
    </dgm:pt>
    <dgm:pt modelId="{437BAD28-572D-4D03-B7AD-73CD698BA7B9}" type="pres">
      <dgm:prSet presAssocID="{B6D154DC-B10B-4C0E-93B4-FCA47E979B5A}" presName="horz1" presStyleCnt="0"/>
      <dgm:spPr/>
    </dgm:pt>
    <dgm:pt modelId="{16C7F779-29E0-40F9-81F4-CD56821DC5F4}" type="pres">
      <dgm:prSet presAssocID="{B6D154DC-B10B-4C0E-93B4-FCA47E979B5A}" presName="tx1" presStyleLbl="revTx" presStyleIdx="0" presStyleCnt="6" custScaleX="32780" custLinFactNeighborY="925"/>
      <dgm:spPr/>
      <dgm:t>
        <a:bodyPr/>
        <a:lstStyle/>
        <a:p>
          <a:endParaRPr lang="es-EC"/>
        </a:p>
      </dgm:t>
    </dgm:pt>
    <dgm:pt modelId="{58753522-3FDF-4005-B7CE-946C7B1AEA91}" type="pres">
      <dgm:prSet presAssocID="{B6D154DC-B10B-4C0E-93B4-FCA47E979B5A}" presName="vert1" presStyleCnt="0"/>
      <dgm:spPr/>
    </dgm:pt>
    <dgm:pt modelId="{945BA476-AA29-409F-9757-8724B8CE7BED}" type="pres">
      <dgm:prSet presAssocID="{9A7AE4F5-ED15-401A-B5A1-7E8F3E5BD92E}" presName="vertSpace2a" presStyleCnt="0"/>
      <dgm:spPr/>
    </dgm:pt>
    <dgm:pt modelId="{27D3CA1D-FC67-48AC-BF31-46D98691FC6D}" type="pres">
      <dgm:prSet presAssocID="{9A7AE4F5-ED15-401A-B5A1-7E8F3E5BD92E}" presName="horz2" presStyleCnt="0"/>
      <dgm:spPr/>
    </dgm:pt>
    <dgm:pt modelId="{0C5B0B98-46CD-457C-8990-D1C386D0B834}" type="pres">
      <dgm:prSet presAssocID="{9A7AE4F5-ED15-401A-B5A1-7E8F3E5BD92E}" presName="horzSpace2" presStyleCnt="0"/>
      <dgm:spPr/>
    </dgm:pt>
    <dgm:pt modelId="{AABF2BDE-3CCF-4B22-A031-FB2A44E559FE}" type="pres">
      <dgm:prSet presAssocID="{9A7AE4F5-ED15-401A-B5A1-7E8F3E5BD92E}" presName="tx2" presStyleLbl="revTx" presStyleIdx="1" presStyleCnt="6" custScaleX="116953"/>
      <dgm:spPr/>
      <dgm:t>
        <a:bodyPr/>
        <a:lstStyle/>
        <a:p>
          <a:endParaRPr lang="es-EC"/>
        </a:p>
      </dgm:t>
    </dgm:pt>
    <dgm:pt modelId="{E469FDA0-5B3B-441A-916B-C39EE022FD18}" type="pres">
      <dgm:prSet presAssocID="{9A7AE4F5-ED15-401A-B5A1-7E8F3E5BD92E}" presName="vert2" presStyleCnt="0"/>
      <dgm:spPr/>
    </dgm:pt>
    <dgm:pt modelId="{DC6036CF-1064-43FD-A03F-51C1DB86B8A0}" type="pres">
      <dgm:prSet presAssocID="{9A7AE4F5-ED15-401A-B5A1-7E8F3E5BD92E}" presName="thinLine2b" presStyleLbl="callout" presStyleIdx="0" presStyleCnt="5"/>
      <dgm:spPr/>
    </dgm:pt>
    <dgm:pt modelId="{DD6DB93B-4604-4CEE-AA56-75C5392FF83F}" type="pres">
      <dgm:prSet presAssocID="{9A7AE4F5-ED15-401A-B5A1-7E8F3E5BD92E}" presName="vertSpace2b" presStyleCnt="0"/>
      <dgm:spPr/>
    </dgm:pt>
    <dgm:pt modelId="{58CCD8E1-1A50-4846-8D6F-A8574246DA15}" type="pres">
      <dgm:prSet presAssocID="{39AFE247-1378-4580-A433-198D38CBBA9C}" presName="horz2" presStyleCnt="0"/>
      <dgm:spPr/>
    </dgm:pt>
    <dgm:pt modelId="{76E4F27E-443C-48E7-9CD3-69B38EBB4053}" type="pres">
      <dgm:prSet presAssocID="{39AFE247-1378-4580-A433-198D38CBBA9C}" presName="horzSpace2" presStyleCnt="0"/>
      <dgm:spPr/>
    </dgm:pt>
    <dgm:pt modelId="{C543A6F4-5234-44F2-9FDF-25E7198FA723}" type="pres">
      <dgm:prSet presAssocID="{39AFE247-1378-4580-A433-198D38CBBA9C}" presName="tx2" presStyleLbl="revTx" presStyleIdx="2" presStyleCnt="6" custScaleX="114856"/>
      <dgm:spPr/>
      <dgm:t>
        <a:bodyPr/>
        <a:lstStyle/>
        <a:p>
          <a:endParaRPr lang="es-EC"/>
        </a:p>
      </dgm:t>
    </dgm:pt>
    <dgm:pt modelId="{467BA38E-A821-4272-8FE7-A40D443CF049}" type="pres">
      <dgm:prSet presAssocID="{39AFE247-1378-4580-A433-198D38CBBA9C}" presName="vert2" presStyleCnt="0"/>
      <dgm:spPr/>
    </dgm:pt>
    <dgm:pt modelId="{D06BC28C-F762-4D36-BC9B-763F2BE3669C}" type="pres">
      <dgm:prSet presAssocID="{39AFE247-1378-4580-A433-198D38CBBA9C}" presName="thinLine2b" presStyleLbl="callout" presStyleIdx="1" presStyleCnt="5"/>
      <dgm:spPr/>
    </dgm:pt>
    <dgm:pt modelId="{0D88141F-CA85-4BB2-8110-75321A0BE2D6}" type="pres">
      <dgm:prSet presAssocID="{39AFE247-1378-4580-A433-198D38CBBA9C}" presName="vertSpace2b" presStyleCnt="0"/>
      <dgm:spPr/>
    </dgm:pt>
    <dgm:pt modelId="{08AD82F1-9BAB-4083-80FA-0097C5D9D940}" type="pres">
      <dgm:prSet presAssocID="{992FA1F7-C08D-4F45-AA62-6073A98C44CE}" presName="horz2" presStyleCnt="0"/>
      <dgm:spPr/>
    </dgm:pt>
    <dgm:pt modelId="{87DB81EF-B8AA-4938-9FFC-53D9220540CB}" type="pres">
      <dgm:prSet presAssocID="{992FA1F7-C08D-4F45-AA62-6073A98C44CE}" presName="horzSpace2" presStyleCnt="0"/>
      <dgm:spPr/>
    </dgm:pt>
    <dgm:pt modelId="{3D1A63F7-656E-4093-B4DC-91D75F057FF3}" type="pres">
      <dgm:prSet presAssocID="{992FA1F7-C08D-4F45-AA62-6073A98C44CE}" presName="tx2" presStyleLbl="revTx" presStyleIdx="3" presStyleCnt="6" custScaleX="118525"/>
      <dgm:spPr/>
      <dgm:t>
        <a:bodyPr/>
        <a:lstStyle/>
        <a:p>
          <a:endParaRPr lang="es-EC"/>
        </a:p>
      </dgm:t>
    </dgm:pt>
    <dgm:pt modelId="{E4516B24-3AC1-4044-9790-2A33A51F7A07}" type="pres">
      <dgm:prSet presAssocID="{992FA1F7-C08D-4F45-AA62-6073A98C44CE}" presName="vert2" presStyleCnt="0"/>
      <dgm:spPr/>
    </dgm:pt>
    <dgm:pt modelId="{50C56DD2-127A-40C7-8082-ED1CE34ECF15}" type="pres">
      <dgm:prSet presAssocID="{992FA1F7-C08D-4F45-AA62-6073A98C44CE}" presName="thinLine2b" presStyleLbl="callout" presStyleIdx="2" presStyleCnt="5"/>
      <dgm:spPr/>
    </dgm:pt>
    <dgm:pt modelId="{0BC6A3BC-2D23-4B50-882E-8444D4F75139}" type="pres">
      <dgm:prSet presAssocID="{992FA1F7-C08D-4F45-AA62-6073A98C44CE}" presName="vertSpace2b" presStyleCnt="0"/>
      <dgm:spPr/>
    </dgm:pt>
    <dgm:pt modelId="{93CFA67E-977C-4CC2-8D19-D66CE7659234}" type="pres">
      <dgm:prSet presAssocID="{EAA43CCF-0E53-4298-88CA-1D73AB43A663}" presName="horz2" presStyleCnt="0"/>
      <dgm:spPr/>
    </dgm:pt>
    <dgm:pt modelId="{6FEF07A5-8BF3-462A-BF3C-2DB030478E04}" type="pres">
      <dgm:prSet presAssocID="{EAA43CCF-0E53-4298-88CA-1D73AB43A663}" presName="horzSpace2" presStyleCnt="0"/>
      <dgm:spPr/>
    </dgm:pt>
    <dgm:pt modelId="{E3CFB23E-7C2B-4E75-88FE-35008D7D942D}" type="pres">
      <dgm:prSet presAssocID="{EAA43CCF-0E53-4298-88CA-1D73AB43A663}" presName="tx2" presStyleLbl="revTx" presStyleIdx="4" presStyleCnt="6" custScaleX="118708"/>
      <dgm:spPr/>
      <dgm:t>
        <a:bodyPr/>
        <a:lstStyle/>
        <a:p>
          <a:endParaRPr lang="es-EC"/>
        </a:p>
      </dgm:t>
    </dgm:pt>
    <dgm:pt modelId="{F6E463F8-685E-4EF7-8C32-831E0C0FE6EA}" type="pres">
      <dgm:prSet presAssocID="{EAA43CCF-0E53-4298-88CA-1D73AB43A663}" presName="vert2" presStyleCnt="0"/>
      <dgm:spPr/>
    </dgm:pt>
    <dgm:pt modelId="{68EE72C0-C7C3-4323-B2C0-A309EFEFF1D5}" type="pres">
      <dgm:prSet presAssocID="{EAA43CCF-0E53-4298-88CA-1D73AB43A663}" presName="thinLine2b" presStyleLbl="callout" presStyleIdx="3" presStyleCnt="5"/>
      <dgm:spPr/>
    </dgm:pt>
    <dgm:pt modelId="{90188215-BEA4-413C-97E1-2AA43130EED5}" type="pres">
      <dgm:prSet presAssocID="{EAA43CCF-0E53-4298-88CA-1D73AB43A663}" presName="vertSpace2b" presStyleCnt="0"/>
      <dgm:spPr/>
    </dgm:pt>
    <dgm:pt modelId="{8DC38170-F48A-489E-9B81-2F13E2F0A62C}" type="pres">
      <dgm:prSet presAssocID="{67DFF493-694C-47D0-861F-166A19720DEB}" presName="horz2" presStyleCnt="0"/>
      <dgm:spPr/>
    </dgm:pt>
    <dgm:pt modelId="{10DBB895-D7E4-4E25-BDCB-FC8533DC4904}" type="pres">
      <dgm:prSet presAssocID="{67DFF493-694C-47D0-861F-166A19720DEB}" presName="horzSpace2" presStyleCnt="0"/>
      <dgm:spPr/>
    </dgm:pt>
    <dgm:pt modelId="{2A6D38F8-9BE5-4BEC-8BA4-A0E4AD5BA5AA}" type="pres">
      <dgm:prSet presAssocID="{67DFF493-694C-47D0-861F-166A19720DEB}" presName="tx2" presStyleLbl="revTx" presStyleIdx="5" presStyleCnt="6" custScaleX="115645"/>
      <dgm:spPr/>
      <dgm:t>
        <a:bodyPr/>
        <a:lstStyle/>
        <a:p>
          <a:endParaRPr lang="es-EC"/>
        </a:p>
      </dgm:t>
    </dgm:pt>
    <dgm:pt modelId="{C25CFD05-58F1-4BCE-86CB-E6EADF0BE7EE}" type="pres">
      <dgm:prSet presAssocID="{67DFF493-694C-47D0-861F-166A19720DEB}" presName="vert2" presStyleCnt="0"/>
      <dgm:spPr/>
    </dgm:pt>
    <dgm:pt modelId="{276801B2-79F9-4CB1-97E4-8CC496A8381B}" type="pres">
      <dgm:prSet presAssocID="{67DFF493-694C-47D0-861F-166A19720DEB}" presName="thinLine2b" presStyleLbl="callout" presStyleIdx="4" presStyleCnt="5"/>
      <dgm:spPr/>
    </dgm:pt>
    <dgm:pt modelId="{57A9CCC3-DBF5-46EC-94AA-7C3ECD9E44E9}" type="pres">
      <dgm:prSet presAssocID="{67DFF493-694C-47D0-861F-166A19720DEB}" presName="vertSpace2b" presStyleCnt="0"/>
      <dgm:spPr/>
    </dgm:pt>
  </dgm:ptLst>
  <dgm:cxnLst>
    <dgm:cxn modelId="{8BD62016-8327-476B-B0F4-D86C49D014C1}" srcId="{B6D154DC-B10B-4C0E-93B4-FCA47E979B5A}" destId="{EAA43CCF-0E53-4298-88CA-1D73AB43A663}" srcOrd="3" destOrd="0" parTransId="{B792DC70-B00E-427E-8847-E8B53EA383D8}" sibTransId="{2B5313C4-2708-4EE2-962D-A7319F1BE86C}"/>
    <dgm:cxn modelId="{396324B3-D0C8-434E-8DB3-EEE7BFDC9B63}" srcId="{B6D154DC-B10B-4C0E-93B4-FCA47E979B5A}" destId="{992FA1F7-C08D-4F45-AA62-6073A98C44CE}" srcOrd="2" destOrd="0" parTransId="{FCCA9641-3951-4A3E-BEB3-33E1F74EA371}" sibTransId="{622F6E4C-8070-4C57-BFA5-EEC4F019C51A}"/>
    <dgm:cxn modelId="{6265A51B-F12C-4C11-94EF-D805310D2D10}" type="presOf" srcId="{67DFF493-694C-47D0-861F-166A19720DEB}" destId="{2A6D38F8-9BE5-4BEC-8BA4-A0E4AD5BA5AA}" srcOrd="0" destOrd="0" presId="urn:microsoft.com/office/officeart/2008/layout/LinedList"/>
    <dgm:cxn modelId="{53588A22-D68B-4A98-80DF-A2EA95E41DF8}" srcId="{D238D962-5CFD-4C11-B429-3D968FB62277}" destId="{B6D154DC-B10B-4C0E-93B4-FCA47E979B5A}" srcOrd="0" destOrd="0" parTransId="{C0739216-E86E-40F7-A194-EFFC15587EE7}" sibTransId="{73751C2D-78D2-47EF-9B72-105C69C68D60}"/>
    <dgm:cxn modelId="{D6703F48-6E86-44DB-83BB-E7F6D50D3FDE}" type="presOf" srcId="{EAA43CCF-0E53-4298-88CA-1D73AB43A663}" destId="{E3CFB23E-7C2B-4E75-88FE-35008D7D942D}" srcOrd="0" destOrd="0" presId="urn:microsoft.com/office/officeart/2008/layout/LinedList"/>
    <dgm:cxn modelId="{026F0041-892D-4A76-806F-BA594244DF44}" srcId="{B6D154DC-B10B-4C0E-93B4-FCA47E979B5A}" destId="{9A7AE4F5-ED15-401A-B5A1-7E8F3E5BD92E}" srcOrd="0" destOrd="0" parTransId="{4F90261C-8B03-4BEE-B19C-E142A17F7DB0}" sibTransId="{79191DFD-3C11-491B-8E78-5E18FBD3FAFD}"/>
    <dgm:cxn modelId="{D6C1C7F2-ED02-4B8D-8945-FE40C8F6A54F}" srcId="{B6D154DC-B10B-4C0E-93B4-FCA47E979B5A}" destId="{39AFE247-1378-4580-A433-198D38CBBA9C}" srcOrd="1" destOrd="0" parTransId="{7598A710-9B8D-48AC-BFC5-67221DDFF5AB}" sibTransId="{AA1C4B31-43DE-4815-A3FD-23F8DF4CAA2C}"/>
    <dgm:cxn modelId="{CAF31BCF-C9B1-4755-AABD-24AFE76D27C1}" type="presOf" srcId="{992FA1F7-C08D-4F45-AA62-6073A98C44CE}" destId="{3D1A63F7-656E-4093-B4DC-91D75F057FF3}" srcOrd="0" destOrd="0" presId="urn:microsoft.com/office/officeart/2008/layout/LinedList"/>
    <dgm:cxn modelId="{4FD07714-278D-4856-9142-E42825BDC1FC}" type="presOf" srcId="{9A7AE4F5-ED15-401A-B5A1-7E8F3E5BD92E}" destId="{AABF2BDE-3CCF-4B22-A031-FB2A44E559FE}" srcOrd="0" destOrd="0" presId="urn:microsoft.com/office/officeart/2008/layout/LinedList"/>
    <dgm:cxn modelId="{0035B1A8-790D-4973-AD1B-E08A6A6E3711}" type="presOf" srcId="{B6D154DC-B10B-4C0E-93B4-FCA47E979B5A}" destId="{16C7F779-29E0-40F9-81F4-CD56821DC5F4}" srcOrd="0" destOrd="0" presId="urn:microsoft.com/office/officeart/2008/layout/LinedList"/>
    <dgm:cxn modelId="{6B6F1739-F8C4-490F-AB35-9DFACDBCF9E9}" type="presOf" srcId="{D238D962-5CFD-4C11-B429-3D968FB62277}" destId="{BAAD1E99-A862-4D2D-B8AF-5B7406277C90}" srcOrd="0" destOrd="0" presId="urn:microsoft.com/office/officeart/2008/layout/LinedList"/>
    <dgm:cxn modelId="{A657C146-5FFE-4176-939E-CB18D5CCA000}" srcId="{B6D154DC-B10B-4C0E-93B4-FCA47E979B5A}" destId="{67DFF493-694C-47D0-861F-166A19720DEB}" srcOrd="4" destOrd="0" parTransId="{749C3E70-D5A5-4038-B434-77FBB3D50106}" sibTransId="{571C9202-BF03-4F47-889F-503C53CF1C66}"/>
    <dgm:cxn modelId="{16438B8E-605C-439B-99BE-98DC568EEF2E}" type="presOf" srcId="{39AFE247-1378-4580-A433-198D38CBBA9C}" destId="{C543A6F4-5234-44F2-9FDF-25E7198FA723}" srcOrd="0" destOrd="0" presId="urn:microsoft.com/office/officeart/2008/layout/LinedList"/>
    <dgm:cxn modelId="{C553BBB0-40B8-4682-980A-08A71F65D98D}" type="presParOf" srcId="{BAAD1E99-A862-4D2D-B8AF-5B7406277C90}" destId="{84452C3A-2E83-4B73-A419-2B3975C376B7}" srcOrd="0" destOrd="0" presId="urn:microsoft.com/office/officeart/2008/layout/LinedList"/>
    <dgm:cxn modelId="{65C3B0AE-B3A8-4199-9D3C-7087951C6D99}" type="presParOf" srcId="{BAAD1E99-A862-4D2D-B8AF-5B7406277C90}" destId="{437BAD28-572D-4D03-B7AD-73CD698BA7B9}" srcOrd="1" destOrd="0" presId="urn:microsoft.com/office/officeart/2008/layout/LinedList"/>
    <dgm:cxn modelId="{DC7A8219-A363-42C1-AEA2-AD381E4BAF77}" type="presParOf" srcId="{437BAD28-572D-4D03-B7AD-73CD698BA7B9}" destId="{16C7F779-29E0-40F9-81F4-CD56821DC5F4}" srcOrd="0" destOrd="0" presId="urn:microsoft.com/office/officeart/2008/layout/LinedList"/>
    <dgm:cxn modelId="{089B254C-5F1A-40E3-84AE-E0836D60008C}" type="presParOf" srcId="{437BAD28-572D-4D03-B7AD-73CD698BA7B9}" destId="{58753522-3FDF-4005-B7CE-946C7B1AEA91}" srcOrd="1" destOrd="0" presId="urn:microsoft.com/office/officeart/2008/layout/LinedList"/>
    <dgm:cxn modelId="{7687B164-E381-4D9A-9D51-F04B62923E82}" type="presParOf" srcId="{58753522-3FDF-4005-B7CE-946C7B1AEA91}" destId="{945BA476-AA29-409F-9757-8724B8CE7BED}" srcOrd="0" destOrd="0" presId="urn:microsoft.com/office/officeart/2008/layout/LinedList"/>
    <dgm:cxn modelId="{467C3538-55AD-4A46-A4EA-C1A03158D8FE}" type="presParOf" srcId="{58753522-3FDF-4005-B7CE-946C7B1AEA91}" destId="{27D3CA1D-FC67-48AC-BF31-46D98691FC6D}" srcOrd="1" destOrd="0" presId="urn:microsoft.com/office/officeart/2008/layout/LinedList"/>
    <dgm:cxn modelId="{0E1241DD-8F48-4AB1-B6E7-C9605CA7984F}" type="presParOf" srcId="{27D3CA1D-FC67-48AC-BF31-46D98691FC6D}" destId="{0C5B0B98-46CD-457C-8990-D1C386D0B834}" srcOrd="0" destOrd="0" presId="urn:microsoft.com/office/officeart/2008/layout/LinedList"/>
    <dgm:cxn modelId="{3D226022-DF7D-4249-B74B-E1B222456D25}" type="presParOf" srcId="{27D3CA1D-FC67-48AC-BF31-46D98691FC6D}" destId="{AABF2BDE-3CCF-4B22-A031-FB2A44E559FE}" srcOrd="1" destOrd="0" presId="urn:microsoft.com/office/officeart/2008/layout/LinedList"/>
    <dgm:cxn modelId="{467B3BD6-0470-4829-A383-0CD1A7D36111}" type="presParOf" srcId="{27D3CA1D-FC67-48AC-BF31-46D98691FC6D}" destId="{E469FDA0-5B3B-441A-916B-C39EE022FD18}" srcOrd="2" destOrd="0" presId="urn:microsoft.com/office/officeart/2008/layout/LinedList"/>
    <dgm:cxn modelId="{E6E5CE4F-32C6-4E63-9A59-EACA7272E068}" type="presParOf" srcId="{58753522-3FDF-4005-B7CE-946C7B1AEA91}" destId="{DC6036CF-1064-43FD-A03F-51C1DB86B8A0}" srcOrd="2" destOrd="0" presId="urn:microsoft.com/office/officeart/2008/layout/LinedList"/>
    <dgm:cxn modelId="{52CAADF4-8F70-4475-8E13-D80F74AC1C51}" type="presParOf" srcId="{58753522-3FDF-4005-B7CE-946C7B1AEA91}" destId="{DD6DB93B-4604-4CEE-AA56-75C5392FF83F}" srcOrd="3" destOrd="0" presId="urn:microsoft.com/office/officeart/2008/layout/LinedList"/>
    <dgm:cxn modelId="{743DBAC7-9275-4A3C-A0EC-9BC76D70368A}" type="presParOf" srcId="{58753522-3FDF-4005-B7CE-946C7B1AEA91}" destId="{58CCD8E1-1A50-4846-8D6F-A8574246DA15}" srcOrd="4" destOrd="0" presId="urn:microsoft.com/office/officeart/2008/layout/LinedList"/>
    <dgm:cxn modelId="{07B1560E-1735-449A-94CA-DB96AC400871}" type="presParOf" srcId="{58CCD8E1-1A50-4846-8D6F-A8574246DA15}" destId="{76E4F27E-443C-48E7-9CD3-69B38EBB4053}" srcOrd="0" destOrd="0" presId="urn:microsoft.com/office/officeart/2008/layout/LinedList"/>
    <dgm:cxn modelId="{E2B8EBDC-8333-4249-9A4B-09DAA5318C81}" type="presParOf" srcId="{58CCD8E1-1A50-4846-8D6F-A8574246DA15}" destId="{C543A6F4-5234-44F2-9FDF-25E7198FA723}" srcOrd="1" destOrd="0" presId="urn:microsoft.com/office/officeart/2008/layout/LinedList"/>
    <dgm:cxn modelId="{AE6FE689-8880-4A8C-9802-A63EA51AB6F2}" type="presParOf" srcId="{58CCD8E1-1A50-4846-8D6F-A8574246DA15}" destId="{467BA38E-A821-4272-8FE7-A40D443CF049}" srcOrd="2" destOrd="0" presId="urn:microsoft.com/office/officeart/2008/layout/LinedList"/>
    <dgm:cxn modelId="{52990F5E-66B0-4963-B562-AFF28B5E018F}" type="presParOf" srcId="{58753522-3FDF-4005-B7CE-946C7B1AEA91}" destId="{D06BC28C-F762-4D36-BC9B-763F2BE3669C}" srcOrd="5" destOrd="0" presId="urn:microsoft.com/office/officeart/2008/layout/LinedList"/>
    <dgm:cxn modelId="{8F8DA03A-3C4F-442B-804B-83B5864AA9DD}" type="presParOf" srcId="{58753522-3FDF-4005-B7CE-946C7B1AEA91}" destId="{0D88141F-CA85-4BB2-8110-75321A0BE2D6}" srcOrd="6" destOrd="0" presId="urn:microsoft.com/office/officeart/2008/layout/LinedList"/>
    <dgm:cxn modelId="{8F431BAF-1B5B-4754-91E7-8853AF382CA6}" type="presParOf" srcId="{58753522-3FDF-4005-B7CE-946C7B1AEA91}" destId="{08AD82F1-9BAB-4083-80FA-0097C5D9D940}" srcOrd="7" destOrd="0" presId="urn:microsoft.com/office/officeart/2008/layout/LinedList"/>
    <dgm:cxn modelId="{8BDCB9D0-6BF9-4AB1-8E85-502C759EFF03}" type="presParOf" srcId="{08AD82F1-9BAB-4083-80FA-0097C5D9D940}" destId="{87DB81EF-B8AA-4938-9FFC-53D9220540CB}" srcOrd="0" destOrd="0" presId="urn:microsoft.com/office/officeart/2008/layout/LinedList"/>
    <dgm:cxn modelId="{7FC46767-72AB-4FA0-906F-6D1D3E3DAB31}" type="presParOf" srcId="{08AD82F1-9BAB-4083-80FA-0097C5D9D940}" destId="{3D1A63F7-656E-4093-B4DC-91D75F057FF3}" srcOrd="1" destOrd="0" presId="urn:microsoft.com/office/officeart/2008/layout/LinedList"/>
    <dgm:cxn modelId="{A53CA678-36D0-49CB-B5FD-D28A90DDF3F8}" type="presParOf" srcId="{08AD82F1-9BAB-4083-80FA-0097C5D9D940}" destId="{E4516B24-3AC1-4044-9790-2A33A51F7A07}" srcOrd="2" destOrd="0" presId="urn:microsoft.com/office/officeart/2008/layout/LinedList"/>
    <dgm:cxn modelId="{9BA0244D-32DD-4E3B-80D3-06501A597CDE}" type="presParOf" srcId="{58753522-3FDF-4005-B7CE-946C7B1AEA91}" destId="{50C56DD2-127A-40C7-8082-ED1CE34ECF15}" srcOrd="8" destOrd="0" presId="urn:microsoft.com/office/officeart/2008/layout/LinedList"/>
    <dgm:cxn modelId="{BABFBFEA-BEF2-49CE-B518-E56852CE8BFD}" type="presParOf" srcId="{58753522-3FDF-4005-B7CE-946C7B1AEA91}" destId="{0BC6A3BC-2D23-4B50-882E-8444D4F75139}" srcOrd="9" destOrd="0" presId="urn:microsoft.com/office/officeart/2008/layout/LinedList"/>
    <dgm:cxn modelId="{3384A0E9-8E20-4A79-B48A-2A45215CEC4E}" type="presParOf" srcId="{58753522-3FDF-4005-B7CE-946C7B1AEA91}" destId="{93CFA67E-977C-4CC2-8D19-D66CE7659234}" srcOrd="10" destOrd="0" presId="urn:microsoft.com/office/officeart/2008/layout/LinedList"/>
    <dgm:cxn modelId="{01E4FFBC-D205-436E-AC64-4D5B50F8EB76}" type="presParOf" srcId="{93CFA67E-977C-4CC2-8D19-D66CE7659234}" destId="{6FEF07A5-8BF3-462A-BF3C-2DB030478E04}" srcOrd="0" destOrd="0" presId="urn:microsoft.com/office/officeart/2008/layout/LinedList"/>
    <dgm:cxn modelId="{831A93DF-F906-41DA-B30E-A993A77835E7}" type="presParOf" srcId="{93CFA67E-977C-4CC2-8D19-D66CE7659234}" destId="{E3CFB23E-7C2B-4E75-88FE-35008D7D942D}" srcOrd="1" destOrd="0" presId="urn:microsoft.com/office/officeart/2008/layout/LinedList"/>
    <dgm:cxn modelId="{E182574B-25A0-41A1-8654-7EAA54F80429}" type="presParOf" srcId="{93CFA67E-977C-4CC2-8D19-D66CE7659234}" destId="{F6E463F8-685E-4EF7-8C32-831E0C0FE6EA}" srcOrd="2" destOrd="0" presId="urn:microsoft.com/office/officeart/2008/layout/LinedList"/>
    <dgm:cxn modelId="{DA3B034F-C964-48B9-A324-864F61DC6570}" type="presParOf" srcId="{58753522-3FDF-4005-B7CE-946C7B1AEA91}" destId="{68EE72C0-C7C3-4323-B2C0-A309EFEFF1D5}" srcOrd="11" destOrd="0" presId="urn:microsoft.com/office/officeart/2008/layout/LinedList"/>
    <dgm:cxn modelId="{2C2BA672-4990-4300-BFAC-E53CD7FB3F12}" type="presParOf" srcId="{58753522-3FDF-4005-B7CE-946C7B1AEA91}" destId="{90188215-BEA4-413C-97E1-2AA43130EED5}" srcOrd="12" destOrd="0" presId="urn:microsoft.com/office/officeart/2008/layout/LinedList"/>
    <dgm:cxn modelId="{8AB6DD9D-442A-469C-8E90-A904D593B3C3}" type="presParOf" srcId="{58753522-3FDF-4005-B7CE-946C7B1AEA91}" destId="{8DC38170-F48A-489E-9B81-2F13E2F0A62C}" srcOrd="13" destOrd="0" presId="urn:microsoft.com/office/officeart/2008/layout/LinedList"/>
    <dgm:cxn modelId="{F439A2FB-B865-4A51-AD8A-E763CDD54802}" type="presParOf" srcId="{8DC38170-F48A-489E-9B81-2F13E2F0A62C}" destId="{10DBB895-D7E4-4E25-BDCB-FC8533DC4904}" srcOrd="0" destOrd="0" presId="urn:microsoft.com/office/officeart/2008/layout/LinedList"/>
    <dgm:cxn modelId="{C4861F4B-FD2E-459F-B382-DC7C17898A30}" type="presParOf" srcId="{8DC38170-F48A-489E-9B81-2F13E2F0A62C}" destId="{2A6D38F8-9BE5-4BEC-8BA4-A0E4AD5BA5AA}" srcOrd="1" destOrd="0" presId="urn:microsoft.com/office/officeart/2008/layout/LinedList"/>
    <dgm:cxn modelId="{1431EA8F-677A-4AE7-9F78-251C20011527}" type="presParOf" srcId="{8DC38170-F48A-489E-9B81-2F13E2F0A62C}" destId="{C25CFD05-58F1-4BCE-86CB-E6EADF0BE7EE}" srcOrd="2" destOrd="0" presId="urn:microsoft.com/office/officeart/2008/layout/LinedList"/>
    <dgm:cxn modelId="{0083B51E-110D-41AC-A5AF-9DEEB6158FF8}" type="presParOf" srcId="{58753522-3FDF-4005-B7CE-946C7B1AEA91}" destId="{276801B2-79F9-4CB1-97E4-8CC496A8381B}" srcOrd="14" destOrd="0" presId="urn:microsoft.com/office/officeart/2008/layout/LinedList"/>
    <dgm:cxn modelId="{39A2D43D-FF79-4F5E-912F-26396DCD243E}" type="presParOf" srcId="{58753522-3FDF-4005-B7CE-946C7B1AEA91}" destId="{57A9CCC3-DBF5-46EC-94AA-7C3ECD9E44E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38D962-5CFD-4C11-B429-3D968FB622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6D154DC-B10B-4C0E-93B4-FCA47E979B5A}">
      <dgm:prSet phldrT="[Texto]"/>
      <dgm:spPr/>
      <dgm:t>
        <a:bodyPr vert="wordArtVert"/>
        <a:lstStyle/>
        <a:p>
          <a:r>
            <a:rPr lang="es-EC" b="1" dirty="0" smtClean="0"/>
            <a:t>RECOMENDASIONES</a:t>
          </a:r>
          <a:endParaRPr lang="es-EC" b="1" dirty="0"/>
        </a:p>
      </dgm:t>
    </dgm:pt>
    <dgm:pt modelId="{C0739216-E86E-40F7-A194-EFFC15587EE7}" type="parTrans" cxnId="{53588A22-D68B-4A98-80DF-A2EA95E41DF8}">
      <dgm:prSet/>
      <dgm:spPr/>
      <dgm:t>
        <a:bodyPr/>
        <a:lstStyle/>
        <a:p>
          <a:endParaRPr lang="es-EC"/>
        </a:p>
      </dgm:t>
    </dgm:pt>
    <dgm:pt modelId="{73751C2D-78D2-47EF-9B72-105C69C68D60}" type="sibTrans" cxnId="{53588A22-D68B-4A98-80DF-A2EA95E41DF8}">
      <dgm:prSet/>
      <dgm:spPr/>
      <dgm:t>
        <a:bodyPr/>
        <a:lstStyle/>
        <a:p>
          <a:endParaRPr lang="es-EC"/>
        </a:p>
      </dgm:t>
    </dgm:pt>
    <dgm:pt modelId="{9A7AE4F5-ED15-401A-B5A1-7E8F3E5BD92E}">
      <dgm:prSet phldrT="[Texto]"/>
      <dgm:spPr/>
      <dgm:t>
        <a:bodyPr/>
        <a:lstStyle/>
        <a:p>
          <a:r>
            <a:rPr lang="es-ES" dirty="0" smtClean="0"/>
            <a:t>Para futuras investigaciones que se realicen durante la pandemia sanitaria se recomienda realizar una revisión bibliográfica en fuentes confiables de referentes teóricos que sustente y aporten a la investigación de la nueva modalidad de educación virtual a distancia.</a:t>
          </a:r>
          <a:endParaRPr lang="es-EC" dirty="0"/>
        </a:p>
      </dgm:t>
    </dgm:pt>
    <dgm:pt modelId="{4F90261C-8B03-4BEE-B19C-E142A17F7DB0}" type="parTrans" cxnId="{026F0041-892D-4A76-806F-BA594244DF44}">
      <dgm:prSet/>
      <dgm:spPr/>
      <dgm:t>
        <a:bodyPr/>
        <a:lstStyle/>
        <a:p>
          <a:endParaRPr lang="es-EC"/>
        </a:p>
      </dgm:t>
    </dgm:pt>
    <dgm:pt modelId="{79191DFD-3C11-491B-8E78-5E18FBD3FAFD}" type="sibTrans" cxnId="{026F0041-892D-4A76-806F-BA594244DF44}">
      <dgm:prSet/>
      <dgm:spPr/>
      <dgm:t>
        <a:bodyPr/>
        <a:lstStyle/>
        <a:p>
          <a:endParaRPr lang="es-EC"/>
        </a:p>
      </dgm:t>
    </dgm:pt>
    <dgm:pt modelId="{39AFE247-1378-4580-A433-198D38CBBA9C}">
      <dgm:prSet phldrT="[Texto]"/>
      <dgm:spPr/>
      <dgm:t>
        <a:bodyPr/>
        <a:lstStyle/>
        <a:p>
          <a:r>
            <a:rPr lang="es-ES" dirty="0" smtClean="0"/>
            <a:t>Capacitar a las docentes del nivel de preparatoria en temas sobre la aplicación de las Tecnologías de la Información y Comunicación (TIC) y de las Tecnologías del Conocimiento y Aprendizaje (TAC) para ser utilizadas con fines pedagógicos en la nueva modalidad de educación virtual.</a:t>
          </a:r>
          <a:endParaRPr lang="es-EC" dirty="0"/>
        </a:p>
      </dgm:t>
    </dgm:pt>
    <dgm:pt modelId="{7598A710-9B8D-48AC-BFC5-67221DDFF5AB}" type="parTrans" cxnId="{D6C1C7F2-ED02-4B8D-8945-FE40C8F6A54F}">
      <dgm:prSet/>
      <dgm:spPr/>
      <dgm:t>
        <a:bodyPr/>
        <a:lstStyle/>
        <a:p>
          <a:endParaRPr lang="es-EC"/>
        </a:p>
      </dgm:t>
    </dgm:pt>
    <dgm:pt modelId="{AA1C4B31-43DE-4815-A3FD-23F8DF4CAA2C}" type="sibTrans" cxnId="{D6C1C7F2-ED02-4B8D-8945-FE40C8F6A54F}">
      <dgm:prSet/>
      <dgm:spPr/>
      <dgm:t>
        <a:bodyPr/>
        <a:lstStyle/>
        <a:p>
          <a:endParaRPr lang="es-EC"/>
        </a:p>
      </dgm:t>
    </dgm:pt>
    <dgm:pt modelId="{992FA1F7-C08D-4F45-AA62-6073A98C44CE}">
      <dgm:prSet phldrT="[Texto]"/>
      <dgm:spPr/>
      <dgm:t>
        <a:bodyPr/>
        <a:lstStyle/>
        <a:p>
          <a:r>
            <a:rPr lang="es-ES" dirty="0" smtClean="0"/>
            <a:t>Las docentes deben elaborar actividades a través de diferentes herramientas tecnológicas que propicien la participación de los estudiantes durante el desarrollo de las clases virtuales.</a:t>
          </a:r>
          <a:endParaRPr lang="es-EC" dirty="0"/>
        </a:p>
      </dgm:t>
    </dgm:pt>
    <dgm:pt modelId="{FCCA9641-3951-4A3E-BEB3-33E1F74EA371}" type="parTrans" cxnId="{396324B3-D0C8-434E-8DB3-EEE7BFDC9B63}">
      <dgm:prSet/>
      <dgm:spPr/>
      <dgm:t>
        <a:bodyPr/>
        <a:lstStyle/>
        <a:p>
          <a:endParaRPr lang="es-EC"/>
        </a:p>
      </dgm:t>
    </dgm:pt>
    <dgm:pt modelId="{622F6E4C-8070-4C57-BFA5-EEC4F019C51A}" type="sibTrans" cxnId="{396324B3-D0C8-434E-8DB3-EEE7BFDC9B63}">
      <dgm:prSet/>
      <dgm:spPr/>
      <dgm:t>
        <a:bodyPr/>
        <a:lstStyle/>
        <a:p>
          <a:endParaRPr lang="es-EC"/>
        </a:p>
      </dgm:t>
    </dgm:pt>
    <dgm:pt modelId="{EAA43CCF-0E53-4298-88CA-1D73AB43A663}">
      <dgm:prSet phldrT="[Texto]"/>
      <dgm:spPr/>
      <dgm:t>
        <a:bodyPr/>
        <a:lstStyle/>
        <a:p>
          <a:r>
            <a:rPr lang="es-ES" dirty="0" smtClean="0"/>
            <a:t>Se recomienda tanto a las docentes como a los padres de familia trabajar con las actividades lúdicas y tecnológicas para reforzar las áreas de menor desempeño relacionadas con la conciencia fonológica. </a:t>
          </a:r>
          <a:endParaRPr lang="es-EC" dirty="0"/>
        </a:p>
      </dgm:t>
    </dgm:pt>
    <dgm:pt modelId="{B792DC70-B00E-427E-8847-E8B53EA383D8}" type="parTrans" cxnId="{8BD62016-8327-476B-B0F4-D86C49D014C1}">
      <dgm:prSet/>
      <dgm:spPr/>
      <dgm:t>
        <a:bodyPr/>
        <a:lstStyle/>
        <a:p>
          <a:endParaRPr lang="es-EC"/>
        </a:p>
      </dgm:t>
    </dgm:pt>
    <dgm:pt modelId="{2B5313C4-2708-4EE2-962D-A7319F1BE86C}" type="sibTrans" cxnId="{8BD62016-8327-476B-B0F4-D86C49D014C1}">
      <dgm:prSet/>
      <dgm:spPr/>
      <dgm:t>
        <a:bodyPr/>
        <a:lstStyle/>
        <a:p>
          <a:endParaRPr lang="es-EC"/>
        </a:p>
      </dgm:t>
    </dgm:pt>
    <dgm:pt modelId="{67DFF493-694C-47D0-861F-166A19720DEB}">
      <dgm:prSet phldrT="[Texto]"/>
      <dgm:spPr/>
      <dgm:t>
        <a:bodyPr/>
        <a:lstStyle/>
        <a:p>
          <a:r>
            <a:rPr lang="es-ES" dirty="0" smtClean="0"/>
            <a:t>Se recomienda a las docentes hacer uso del manual didáctico para trabajar la conciencia fonológica con los niños a través de diferentes actividades lúdicas/tecnológicas con ayuda de material concreto y herramientas tecnológicas.</a:t>
          </a:r>
          <a:endParaRPr lang="es-EC" dirty="0"/>
        </a:p>
      </dgm:t>
    </dgm:pt>
    <dgm:pt modelId="{749C3E70-D5A5-4038-B434-77FBB3D50106}" type="parTrans" cxnId="{A657C146-5FFE-4176-939E-CB18D5CCA000}">
      <dgm:prSet/>
      <dgm:spPr/>
      <dgm:t>
        <a:bodyPr/>
        <a:lstStyle/>
        <a:p>
          <a:endParaRPr lang="es-EC"/>
        </a:p>
      </dgm:t>
    </dgm:pt>
    <dgm:pt modelId="{571C9202-BF03-4F47-889F-503C53CF1C66}" type="sibTrans" cxnId="{A657C146-5FFE-4176-939E-CB18D5CCA000}">
      <dgm:prSet/>
      <dgm:spPr/>
      <dgm:t>
        <a:bodyPr/>
        <a:lstStyle/>
        <a:p>
          <a:endParaRPr lang="es-EC"/>
        </a:p>
      </dgm:t>
    </dgm:pt>
    <dgm:pt modelId="{BAAD1E99-A862-4D2D-B8AF-5B7406277C90}" type="pres">
      <dgm:prSet presAssocID="{D238D962-5CFD-4C11-B429-3D968FB6227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4452C3A-2E83-4B73-A419-2B3975C376B7}" type="pres">
      <dgm:prSet presAssocID="{B6D154DC-B10B-4C0E-93B4-FCA47E979B5A}" presName="thickLine" presStyleLbl="alignNode1" presStyleIdx="0" presStyleCnt="1"/>
      <dgm:spPr/>
    </dgm:pt>
    <dgm:pt modelId="{437BAD28-572D-4D03-B7AD-73CD698BA7B9}" type="pres">
      <dgm:prSet presAssocID="{B6D154DC-B10B-4C0E-93B4-FCA47E979B5A}" presName="horz1" presStyleCnt="0"/>
      <dgm:spPr/>
    </dgm:pt>
    <dgm:pt modelId="{16C7F779-29E0-40F9-81F4-CD56821DC5F4}" type="pres">
      <dgm:prSet presAssocID="{B6D154DC-B10B-4C0E-93B4-FCA47E979B5A}" presName="tx1" presStyleLbl="revTx" presStyleIdx="0" presStyleCnt="6" custScaleX="32780" custLinFactNeighborY="925"/>
      <dgm:spPr/>
      <dgm:t>
        <a:bodyPr/>
        <a:lstStyle/>
        <a:p>
          <a:endParaRPr lang="es-EC"/>
        </a:p>
      </dgm:t>
    </dgm:pt>
    <dgm:pt modelId="{58753522-3FDF-4005-B7CE-946C7B1AEA91}" type="pres">
      <dgm:prSet presAssocID="{B6D154DC-B10B-4C0E-93B4-FCA47E979B5A}" presName="vert1" presStyleCnt="0"/>
      <dgm:spPr/>
    </dgm:pt>
    <dgm:pt modelId="{945BA476-AA29-409F-9757-8724B8CE7BED}" type="pres">
      <dgm:prSet presAssocID="{9A7AE4F5-ED15-401A-B5A1-7E8F3E5BD92E}" presName="vertSpace2a" presStyleCnt="0"/>
      <dgm:spPr/>
    </dgm:pt>
    <dgm:pt modelId="{27D3CA1D-FC67-48AC-BF31-46D98691FC6D}" type="pres">
      <dgm:prSet presAssocID="{9A7AE4F5-ED15-401A-B5A1-7E8F3E5BD92E}" presName="horz2" presStyleCnt="0"/>
      <dgm:spPr/>
    </dgm:pt>
    <dgm:pt modelId="{0C5B0B98-46CD-457C-8990-D1C386D0B834}" type="pres">
      <dgm:prSet presAssocID="{9A7AE4F5-ED15-401A-B5A1-7E8F3E5BD92E}" presName="horzSpace2" presStyleCnt="0"/>
      <dgm:spPr/>
    </dgm:pt>
    <dgm:pt modelId="{AABF2BDE-3CCF-4B22-A031-FB2A44E559FE}" type="pres">
      <dgm:prSet presAssocID="{9A7AE4F5-ED15-401A-B5A1-7E8F3E5BD92E}" presName="tx2" presStyleLbl="revTx" presStyleIdx="1" presStyleCnt="6" custScaleX="116953"/>
      <dgm:spPr/>
      <dgm:t>
        <a:bodyPr/>
        <a:lstStyle/>
        <a:p>
          <a:endParaRPr lang="es-EC"/>
        </a:p>
      </dgm:t>
    </dgm:pt>
    <dgm:pt modelId="{E469FDA0-5B3B-441A-916B-C39EE022FD18}" type="pres">
      <dgm:prSet presAssocID="{9A7AE4F5-ED15-401A-B5A1-7E8F3E5BD92E}" presName="vert2" presStyleCnt="0"/>
      <dgm:spPr/>
    </dgm:pt>
    <dgm:pt modelId="{DC6036CF-1064-43FD-A03F-51C1DB86B8A0}" type="pres">
      <dgm:prSet presAssocID="{9A7AE4F5-ED15-401A-B5A1-7E8F3E5BD92E}" presName="thinLine2b" presStyleLbl="callout" presStyleIdx="0" presStyleCnt="5"/>
      <dgm:spPr/>
    </dgm:pt>
    <dgm:pt modelId="{DD6DB93B-4604-4CEE-AA56-75C5392FF83F}" type="pres">
      <dgm:prSet presAssocID="{9A7AE4F5-ED15-401A-B5A1-7E8F3E5BD92E}" presName="vertSpace2b" presStyleCnt="0"/>
      <dgm:spPr/>
    </dgm:pt>
    <dgm:pt modelId="{58CCD8E1-1A50-4846-8D6F-A8574246DA15}" type="pres">
      <dgm:prSet presAssocID="{39AFE247-1378-4580-A433-198D38CBBA9C}" presName="horz2" presStyleCnt="0"/>
      <dgm:spPr/>
    </dgm:pt>
    <dgm:pt modelId="{76E4F27E-443C-48E7-9CD3-69B38EBB4053}" type="pres">
      <dgm:prSet presAssocID="{39AFE247-1378-4580-A433-198D38CBBA9C}" presName="horzSpace2" presStyleCnt="0"/>
      <dgm:spPr/>
    </dgm:pt>
    <dgm:pt modelId="{C543A6F4-5234-44F2-9FDF-25E7198FA723}" type="pres">
      <dgm:prSet presAssocID="{39AFE247-1378-4580-A433-198D38CBBA9C}" presName="tx2" presStyleLbl="revTx" presStyleIdx="2" presStyleCnt="6" custScaleX="114856"/>
      <dgm:spPr/>
      <dgm:t>
        <a:bodyPr/>
        <a:lstStyle/>
        <a:p>
          <a:endParaRPr lang="es-EC"/>
        </a:p>
      </dgm:t>
    </dgm:pt>
    <dgm:pt modelId="{467BA38E-A821-4272-8FE7-A40D443CF049}" type="pres">
      <dgm:prSet presAssocID="{39AFE247-1378-4580-A433-198D38CBBA9C}" presName="vert2" presStyleCnt="0"/>
      <dgm:spPr/>
    </dgm:pt>
    <dgm:pt modelId="{D06BC28C-F762-4D36-BC9B-763F2BE3669C}" type="pres">
      <dgm:prSet presAssocID="{39AFE247-1378-4580-A433-198D38CBBA9C}" presName="thinLine2b" presStyleLbl="callout" presStyleIdx="1" presStyleCnt="5"/>
      <dgm:spPr/>
    </dgm:pt>
    <dgm:pt modelId="{0D88141F-CA85-4BB2-8110-75321A0BE2D6}" type="pres">
      <dgm:prSet presAssocID="{39AFE247-1378-4580-A433-198D38CBBA9C}" presName="vertSpace2b" presStyleCnt="0"/>
      <dgm:spPr/>
    </dgm:pt>
    <dgm:pt modelId="{08AD82F1-9BAB-4083-80FA-0097C5D9D940}" type="pres">
      <dgm:prSet presAssocID="{992FA1F7-C08D-4F45-AA62-6073A98C44CE}" presName="horz2" presStyleCnt="0"/>
      <dgm:spPr/>
    </dgm:pt>
    <dgm:pt modelId="{87DB81EF-B8AA-4938-9FFC-53D9220540CB}" type="pres">
      <dgm:prSet presAssocID="{992FA1F7-C08D-4F45-AA62-6073A98C44CE}" presName="horzSpace2" presStyleCnt="0"/>
      <dgm:spPr/>
    </dgm:pt>
    <dgm:pt modelId="{3D1A63F7-656E-4093-B4DC-91D75F057FF3}" type="pres">
      <dgm:prSet presAssocID="{992FA1F7-C08D-4F45-AA62-6073A98C44CE}" presName="tx2" presStyleLbl="revTx" presStyleIdx="3" presStyleCnt="6" custScaleX="118525"/>
      <dgm:spPr/>
      <dgm:t>
        <a:bodyPr/>
        <a:lstStyle/>
        <a:p>
          <a:endParaRPr lang="es-EC"/>
        </a:p>
      </dgm:t>
    </dgm:pt>
    <dgm:pt modelId="{E4516B24-3AC1-4044-9790-2A33A51F7A07}" type="pres">
      <dgm:prSet presAssocID="{992FA1F7-C08D-4F45-AA62-6073A98C44CE}" presName="vert2" presStyleCnt="0"/>
      <dgm:spPr/>
    </dgm:pt>
    <dgm:pt modelId="{50C56DD2-127A-40C7-8082-ED1CE34ECF15}" type="pres">
      <dgm:prSet presAssocID="{992FA1F7-C08D-4F45-AA62-6073A98C44CE}" presName="thinLine2b" presStyleLbl="callout" presStyleIdx="2" presStyleCnt="5"/>
      <dgm:spPr/>
    </dgm:pt>
    <dgm:pt modelId="{0BC6A3BC-2D23-4B50-882E-8444D4F75139}" type="pres">
      <dgm:prSet presAssocID="{992FA1F7-C08D-4F45-AA62-6073A98C44CE}" presName="vertSpace2b" presStyleCnt="0"/>
      <dgm:spPr/>
    </dgm:pt>
    <dgm:pt modelId="{93CFA67E-977C-4CC2-8D19-D66CE7659234}" type="pres">
      <dgm:prSet presAssocID="{EAA43CCF-0E53-4298-88CA-1D73AB43A663}" presName="horz2" presStyleCnt="0"/>
      <dgm:spPr/>
    </dgm:pt>
    <dgm:pt modelId="{6FEF07A5-8BF3-462A-BF3C-2DB030478E04}" type="pres">
      <dgm:prSet presAssocID="{EAA43CCF-0E53-4298-88CA-1D73AB43A663}" presName="horzSpace2" presStyleCnt="0"/>
      <dgm:spPr/>
    </dgm:pt>
    <dgm:pt modelId="{E3CFB23E-7C2B-4E75-88FE-35008D7D942D}" type="pres">
      <dgm:prSet presAssocID="{EAA43CCF-0E53-4298-88CA-1D73AB43A663}" presName="tx2" presStyleLbl="revTx" presStyleIdx="4" presStyleCnt="6" custScaleX="118708"/>
      <dgm:spPr/>
      <dgm:t>
        <a:bodyPr/>
        <a:lstStyle/>
        <a:p>
          <a:endParaRPr lang="es-EC"/>
        </a:p>
      </dgm:t>
    </dgm:pt>
    <dgm:pt modelId="{F6E463F8-685E-4EF7-8C32-831E0C0FE6EA}" type="pres">
      <dgm:prSet presAssocID="{EAA43CCF-0E53-4298-88CA-1D73AB43A663}" presName="vert2" presStyleCnt="0"/>
      <dgm:spPr/>
    </dgm:pt>
    <dgm:pt modelId="{68EE72C0-C7C3-4323-B2C0-A309EFEFF1D5}" type="pres">
      <dgm:prSet presAssocID="{EAA43CCF-0E53-4298-88CA-1D73AB43A663}" presName="thinLine2b" presStyleLbl="callout" presStyleIdx="3" presStyleCnt="5"/>
      <dgm:spPr/>
    </dgm:pt>
    <dgm:pt modelId="{90188215-BEA4-413C-97E1-2AA43130EED5}" type="pres">
      <dgm:prSet presAssocID="{EAA43CCF-0E53-4298-88CA-1D73AB43A663}" presName="vertSpace2b" presStyleCnt="0"/>
      <dgm:spPr/>
    </dgm:pt>
    <dgm:pt modelId="{8DC38170-F48A-489E-9B81-2F13E2F0A62C}" type="pres">
      <dgm:prSet presAssocID="{67DFF493-694C-47D0-861F-166A19720DEB}" presName="horz2" presStyleCnt="0"/>
      <dgm:spPr/>
    </dgm:pt>
    <dgm:pt modelId="{10DBB895-D7E4-4E25-BDCB-FC8533DC4904}" type="pres">
      <dgm:prSet presAssocID="{67DFF493-694C-47D0-861F-166A19720DEB}" presName="horzSpace2" presStyleCnt="0"/>
      <dgm:spPr/>
    </dgm:pt>
    <dgm:pt modelId="{2A6D38F8-9BE5-4BEC-8BA4-A0E4AD5BA5AA}" type="pres">
      <dgm:prSet presAssocID="{67DFF493-694C-47D0-861F-166A19720DEB}" presName="tx2" presStyleLbl="revTx" presStyleIdx="5" presStyleCnt="6" custScaleX="115645"/>
      <dgm:spPr/>
      <dgm:t>
        <a:bodyPr/>
        <a:lstStyle/>
        <a:p>
          <a:endParaRPr lang="es-EC"/>
        </a:p>
      </dgm:t>
    </dgm:pt>
    <dgm:pt modelId="{C25CFD05-58F1-4BCE-86CB-E6EADF0BE7EE}" type="pres">
      <dgm:prSet presAssocID="{67DFF493-694C-47D0-861F-166A19720DEB}" presName="vert2" presStyleCnt="0"/>
      <dgm:spPr/>
    </dgm:pt>
    <dgm:pt modelId="{276801B2-79F9-4CB1-97E4-8CC496A8381B}" type="pres">
      <dgm:prSet presAssocID="{67DFF493-694C-47D0-861F-166A19720DEB}" presName="thinLine2b" presStyleLbl="callout" presStyleIdx="4" presStyleCnt="5"/>
      <dgm:spPr/>
    </dgm:pt>
    <dgm:pt modelId="{57A9CCC3-DBF5-46EC-94AA-7C3ECD9E44E9}" type="pres">
      <dgm:prSet presAssocID="{67DFF493-694C-47D0-861F-166A19720DEB}" presName="vertSpace2b" presStyleCnt="0"/>
      <dgm:spPr/>
    </dgm:pt>
  </dgm:ptLst>
  <dgm:cxnLst>
    <dgm:cxn modelId="{396324B3-D0C8-434E-8DB3-EEE7BFDC9B63}" srcId="{B6D154DC-B10B-4C0E-93B4-FCA47E979B5A}" destId="{992FA1F7-C08D-4F45-AA62-6073A98C44CE}" srcOrd="2" destOrd="0" parTransId="{FCCA9641-3951-4A3E-BEB3-33E1F74EA371}" sibTransId="{622F6E4C-8070-4C57-BFA5-EEC4F019C51A}"/>
    <dgm:cxn modelId="{A08935FA-49F2-4467-BB6B-E6C5D63B7EA5}" type="presOf" srcId="{992FA1F7-C08D-4F45-AA62-6073A98C44CE}" destId="{3D1A63F7-656E-4093-B4DC-91D75F057FF3}" srcOrd="0" destOrd="0" presId="urn:microsoft.com/office/officeart/2008/layout/LinedList"/>
    <dgm:cxn modelId="{8300AA99-8FC5-4CC6-B365-732C61D05AE0}" type="presOf" srcId="{D238D962-5CFD-4C11-B429-3D968FB62277}" destId="{BAAD1E99-A862-4D2D-B8AF-5B7406277C90}" srcOrd="0" destOrd="0" presId="urn:microsoft.com/office/officeart/2008/layout/LinedList"/>
    <dgm:cxn modelId="{A657C146-5FFE-4176-939E-CB18D5CCA000}" srcId="{B6D154DC-B10B-4C0E-93B4-FCA47E979B5A}" destId="{67DFF493-694C-47D0-861F-166A19720DEB}" srcOrd="4" destOrd="0" parTransId="{749C3E70-D5A5-4038-B434-77FBB3D50106}" sibTransId="{571C9202-BF03-4F47-889F-503C53CF1C66}"/>
    <dgm:cxn modelId="{76E5C34B-4DB3-4E40-B0A9-19D4290F0CD0}" type="presOf" srcId="{B6D154DC-B10B-4C0E-93B4-FCA47E979B5A}" destId="{16C7F779-29E0-40F9-81F4-CD56821DC5F4}" srcOrd="0" destOrd="0" presId="urn:microsoft.com/office/officeart/2008/layout/LinedList"/>
    <dgm:cxn modelId="{026F0041-892D-4A76-806F-BA594244DF44}" srcId="{B6D154DC-B10B-4C0E-93B4-FCA47E979B5A}" destId="{9A7AE4F5-ED15-401A-B5A1-7E8F3E5BD92E}" srcOrd="0" destOrd="0" parTransId="{4F90261C-8B03-4BEE-B19C-E142A17F7DB0}" sibTransId="{79191DFD-3C11-491B-8E78-5E18FBD3FAFD}"/>
    <dgm:cxn modelId="{8BD62016-8327-476B-B0F4-D86C49D014C1}" srcId="{B6D154DC-B10B-4C0E-93B4-FCA47E979B5A}" destId="{EAA43CCF-0E53-4298-88CA-1D73AB43A663}" srcOrd="3" destOrd="0" parTransId="{B792DC70-B00E-427E-8847-E8B53EA383D8}" sibTransId="{2B5313C4-2708-4EE2-962D-A7319F1BE86C}"/>
    <dgm:cxn modelId="{0EC8C0A2-0DA0-49C2-B1C2-E588B5D53389}" type="presOf" srcId="{9A7AE4F5-ED15-401A-B5A1-7E8F3E5BD92E}" destId="{AABF2BDE-3CCF-4B22-A031-FB2A44E559FE}" srcOrd="0" destOrd="0" presId="urn:microsoft.com/office/officeart/2008/layout/LinedList"/>
    <dgm:cxn modelId="{53588A22-D68B-4A98-80DF-A2EA95E41DF8}" srcId="{D238D962-5CFD-4C11-B429-3D968FB62277}" destId="{B6D154DC-B10B-4C0E-93B4-FCA47E979B5A}" srcOrd="0" destOrd="0" parTransId="{C0739216-E86E-40F7-A194-EFFC15587EE7}" sibTransId="{73751C2D-78D2-47EF-9B72-105C69C68D60}"/>
    <dgm:cxn modelId="{009CE7DD-F3B5-40E6-8941-7FB6991B787A}" type="presOf" srcId="{39AFE247-1378-4580-A433-198D38CBBA9C}" destId="{C543A6F4-5234-44F2-9FDF-25E7198FA723}" srcOrd="0" destOrd="0" presId="urn:microsoft.com/office/officeart/2008/layout/LinedList"/>
    <dgm:cxn modelId="{D6C1C7F2-ED02-4B8D-8945-FE40C8F6A54F}" srcId="{B6D154DC-B10B-4C0E-93B4-FCA47E979B5A}" destId="{39AFE247-1378-4580-A433-198D38CBBA9C}" srcOrd="1" destOrd="0" parTransId="{7598A710-9B8D-48AC-BFC5-67221DDFF5AB}" sibTransId="{AA1C4B31-43DE-4815-A3FD-23F8DF4CAA2C}"/>
    <dgm:cxn modelId="{3C381B9D-D6CD-4310-A2BF-797168A77B5C}" type="presOf" srcId="{67DFF493-694C-47D0-861F-166A19720DEB}" destId="{2A6D38F8-9BE5-4BEC-8BA4-A0E4AD5BA5AA}" srcOrd="0" destOrd="0" presId="urn:microsoft.com/office/officeart/2008/layout/LinedList"/>
    <dgm:cxn modelId="{ED0E2A18-CE9F-447B-AC19-AF5347A5891D}" type="presOf" srcId="{EAA43CCF-0E53-4298-88CA-1D73AB43A663}" destId="{E3CFB23E-7C2B-4E75-88FE-35008D7D942D}" srcOrd="0" destOrd="0" presId="urn:microsoft.com/office/officeart/2008/layout/LinedList"/>
    <dgm:cxn modelId="{976D2916-7E3D-4FC2-A5CD-65AA5283564C}" type="presParOf" srcId="{BAAD1E99-A862-4D2D-B8AF-5B7406277C90}" destId="{84452C3A-2E83-4B73-A419-2B3975C376B7}" srcOrd="0" destOrd="0" presId="urn:microsoft.com/office/officeart/2008/layout/LinedList"/>
    <dgm:cxn modelId="{2E670669-FE75-4FA0-AED7-8FB8B541A3CE}" type="presParOf" srcId="{BAAD1E99-A862-4D2D-B8AF-5B7406277C90}" destId="{437BAD28-572D-4D03-B7AD-73CD698BA7B9}" srcOrd="1" destOrd="0" presId="urn:microsoft.com/office/officeart/2008/layout/LinedList"/>
    <dgm:cxn modelId="{766A447A-E812-4579-8C67-02D13AFE7C55}" type="presParOf" srcId="{437BAD28-572D-4D03-B7AD-73CD698BA7B9}" destId="{16C7F779-29E0-40F9-81F4-CD56821DC5F4}" srcOrd="0" destOrd="0" presId="urn:microsoft.com/office/officeart/2008/layout/LinedList"/>
    <dgm:cxn modelId="{18C65558-C400-4048-A864-C1F20346F878}" type="presParOf" srcId="{437BAD28-572D-4D03-B7AD-73CD698BA7B9}" destId="{58753522-3FDF-4005-B7CE-946C7B1AEA91}" srcOrd="1" destOrd="0" presId="urn:microsoft.com/office/officeart/2008/layout/LinedList"/>
    <dgm:cxn modelId="{EA31944B-E1B0-4C1C-8B01-04E8D858D531}" type="presParOf" srcId="{58753522-3FDF-4005-B7CE-946C7B1AEA91}" destId="{945BA476-AA29-409F-9757-8724B8CE7BED}" srcOrd="0" destOrd="0" presId="urn:microsoft.com/office/officeart/2008/layout/LinedList"/>
    <dgm:cxn modelId="{CDB9EBF4-EC2A-4A04-8B5A-D17D681A75DB}" type="presParOf" srcId="{58753522-3FDF-4005-B7CE-946C7B1AEA91}" destId="{27D3CA1D-FC67-48AC-BF31-46D98691FC6D}" srcOrd="1" destOrd="0" presId="urn:microsoft.com/office/officeart/2008/layout/LinedList"/>
    <dgm:cxn modelId="{86B191C2-C26B-4AA2-BDDB-374331F89B4A}" type="presParOf" srcId="{27D3CA1D-FC67-48AC-BF31-46D98691FC6D}" destId="{0C5B0B98-46CD-457C-8990-D1C386D0B834}" srcOrd="0" destOrd="0" presId="urn:microsoft.com/office/officeart/2008/layout/LinedList"/>
    <dgm:cxn modelId="{044EB6CA-A3D4-448B-B74B-F87A78FCA1BB}" type="presParOf" srcId="{27D3CA1D-FC67-48AC-BF31-46D98691FC6D}" destId="{AABF2BDE-3CCF-4B22-A031-FB2A44E559FE}" srcOrd="1" destOrd="0" presId="urn:microsoft.com/office/officeart/2008/layout/LinedList"/>
    <dgm:cxn modelId="{5A9875B0-AC54-41C9-B378-1260D1EF0D45}" type="presParOf" srcId="{27D3CA1D-FC67-48AC-BF31-46D98691FC6D}" destId="{E469FDA0-5B3B-441A-916B-C39EE022FD18}" srcOrd="2" destOrd="0" presId="urn:microsoft.com/office/officeart/2008/layout/LinedList"/>
    <dgm:cxn modelId="{53778201-2719-4A73-8272-7267368296B8}" type="presParOf" srcId="{58753522-3FDF-4005-B7CE-946C7B1AEA91}" destId="{DC6036CF-1064-43FD-A03F-51C1DB86B8A0}" srcOrd="2" destOrd="0" presId="urn:microsoft.com/office/officeart/2008/layout/LinedList"/>
    <dgm:cxn modelId="{36A5F870-207D-4350-993A-CD04383AF8CC}" type="presParOf" srcId="{58753522-3FDF-4005-B7CE-946C7B1AEA91}" destId="{DD6DB93B-4604-4CEE-AA56-75C5392FF83F}" srcOrd="3" destOrd="0" presId="urn:microsoft.com/office/officeart/2008/layout/LinedList"/>
    <dgm:cxn modelId="{918ADF8D-FC39-452D-8CB5-B74C386C7FC1}" type="presParOf" srcId="{58753522-3FDF-4005-B7CE-946C7B1AEA91}" destId="{58CCD8E1-1A50-4846-8D6F-A8574246DA15}" srcOrd="4" destOrd="0" presId="urn:microsoft.com/office/officeart/2008/layout/LinedList"/>
    <dgm:cxn modelId="{3470F102-C87E-449C-B729-BAE3CACD48EA}" type="presParOf" srcId="{58CCD8E1-1A50-4846-8D6F-A8574246DA15}" destId="{76E4F27E-443C-48E7-9CD3-69B38EBB4053}" srcOrd="0" destOrd="0" presId="urn:microsoft.com/office/officeart/2008/layout/LinedList"/>
    <dgm:cxn modelId="{73813EE1-2972-4849-BA8A-3829609BD3BB}" type="presParOf" srcId="{58CCD8E1-1A50-4846-8D6F-A8574246DA15}" destId="{C543A6F4-5234-44F2-9FDF-25E7198FA723}" srcOrd="1" destOrd="0" presId="urn:microsoft.com/office/officeart/2008/layout/LinedList"/>
    <dgm:cxn modelId="{D10601BD-E6DE-4A02-9D6B-F80037714178}" type="presParOf" srcId="{58CCD8E1-1A50-4846-8D6F-A8574246DA15}" destId="{467BA38E-A821-4272-8FE7-A40D443CF049}" srcOrd="2" destOrd="0" presId="urn:microsoft.com/office/officeart/2008/layout/LinedList"/>
    <dgm:cxn modelId="{72C55DE9-BBB0-4D81-9FDA-81CE7D095595}" type="presParOf" srcId="{58753522-3FDF-4005-B7CE-946C7B1AEA91}" destId="{D06BC28C-F762-4D36-BC9B-763F2BE3669C}" srcOrd="5" destOrd="0" presId="urn:microsoft.com/office/officeart/2008/layout/LinedList"/>
    <dgm:cxn modelId="{C23F5AF6-58BB-49BD-9DF7-C18ABFA8A571}" type="presParOf" srcId="{58753522-3FDF-4005-B7CE-946C7B1AEA91}" destId="{0D88141F-CA85-4BB2-8110-75321A0BE2D6}" srcOrd="6" destOrd="0" presId="urn:microsoft.com/office/officeart/2008/layout/LinedList"/>
    <dgm:cxn modelId="{60FCAF9F-7B0A-460F-B5A0-52F74DC9B408}" type="presParOf" srcId="{58753522-3FDF-4005-B7CE-946C7B1AEA91}" destId="{08AD82F1-9BAB-4083-80FA-0097C5D9D940}" srcOrd="7" destOrd="0" presId="urn:microsoft.com/office/officeart/2008/layout/LinedList"/>
    <dgm:cxn modelId="{BBA8A68A-B570-45D7-BA65-08E95A2D8895}" type="presParOf" srcId="{08AD82F1-9BAB-4083-80FA-0097C5D9D940}" destId="{87DB81EF-B8AA-4938-9FFC-53D9220540CB}" srcOrd="0" destOrd="0" presId="urn:microsoft.com/office/officeart/2008/layout/LinedList"/>
    <dgm:cxn modelId="{95FD809A-D619-488E-836B-20C687EBFDE9}" type="presParOf" srcId="{08AD82F1-9BAB-4083-80FA-0097C5D9D940}" destId="{3D1A63F7-656E-4093-B4DC-91D75F057FF3}" srcOrd="1" destOrd="0" presId="urn:microsoft.com/office/officeart/2008/layout/LinedList"/>
    <dgm:cxn modelId="{DB7EDD55-859D-4107-9B8E-DFBCD75EEEDD}" type="presParOf" srcId="{08AD82F1-9BAB-4083-80FA-0097C5D9D940}" destId="{E4516B24-3AC1-4044-9790-2A33A51F7A07}" srcOrd="2" destOrd="0" presId="urn:microsoft.com/office/officeart/2008/layout/LinedList"/>
    <dgm:cxn modelId="{09E6A885-5558-48DB-B383-873744D095C6}" type="presParOf" srcId="{58753522-3FDF-4005-B7CE-946C7B1AEA91}" destId="{50C56DD2-127A-40C7-8082-ED1CE34ECF15}" srcOrd="8" destOrd="0" presId="urn:microsoft.com/office/officeart/2008/layout/LinedList"/>
    <dgm:cxn modelId="{B0D0EF70-DD1D-43C2-ACDF-94B96B75E00D}" type="presParOf" srcId="{58753522-3FDF-4005-B7CE-946C7B1AEA91}" destId="{0BC6A3BC-2D23-4B50-882E-8444D4F75139}" srcOrd="9" destOrd="0" presId="urn:microsoft.com/office/officeart/2008/layout/LinedList"/>
    <dgm:cxn modelId="{D6161450-5E27-4B80-9C00-9F46591699D1}" type="presParOf" srcId="{58753522-3FDF-4005-B7CE-946C7B1AEA91}" destId="{93CFA67E-977C-4CC2-8D19-D66CE7659234}" srcOrd="10" destOrd="0" presId="urn:microsoft.com/office/officeart/2008/layout/LinedList"/>
    <dgm:cxn modelId="{74DA46F6-7C02-407D-99BD-5667637B170B}" type="presParOf" srcId="{93CFA67E-977C-4CC2-8D19-D66CE7659234}" destId="{6FEF07A5-8BF3-462A-BF3C-2DB030478E04}" srcOrd="0" destOrd="0" presId="urn:microsoft.com/office/officeart/2008/layout/LinedList"/>
    <dgm:cxn modelId="{6FB32F9A-8627-4110-ABB6-712A459F0212}" type="presParOf" srcId="{93CFA67E-977C-4CC2-8D19-D66CE7659234}" destId="{E3CFB23E-7C2B-4E75-88FE-35008D7D942D}" srcOrd="1" destOrd="0" presId="urn:microsoft.com/office/officeart/2008/layout/LinedList"/>
    <dgm:cxn modelId="{29D86812-8D49-433F-BC8D-74CBEDF3C1BB}" type="presParOf" srcId="{93CFA67E-977C-4CC2-8D19-D66CE7659234}" destId="{F6E463F8-685E-4EF7-8C32-831E0C0FE6EA}" srcOrd="2" destOrd="0" presId="urn:microsoft.com/office/officeart/2008/layout/LinedList"/>
    <dgm:cxn modelId="{6AE773C7-C68D-4C87-BF2A-31E05ED01E1C}" type="presParOf" srcId="{58753522-3FDF-4005-B7CE-946C7B1AEA91}" destId="{68EE72C0-C7C3-4323-B2C0-A309EFEFF1D5}" srcOrd="11" destOrd="0" presId="urn:microsoft.com/office/officeart/2008/layout/LinedList"/>
    <dgm:cxn modelId="{53FB53E3-5ED8-4D42-A7AB-1C29BF15ADDA}" type="presParOf" srcId="{58753522-3FDF-4005-B7CE-946C7B1AEA91}" destId="{90188215-BEA4-413C-97E1-2AA43130EED5}" srcOrd="12" destOrd="0" presId="urn:microsoft.com/office/officeart/2008/layout/LinedList"/>
    <dgm:cxn modelId="{C9EF8058-D3C0-476D-B47F-E1CF27F0FCF2}" type="presParOf" srcId="{58753522-3FDF-4005-B7CE-946C7B1AEA91}" destId="{8DC38170-F48A-489E-9B81-2F13E2F0A62C}" srcOrd="13" destOrd="0" presId="urn:microsoft.com/office/officeart/2008/layout/LinedList"/>
    <dgm:cxn modelId="{E0979F35-BB79-4BAA-8A97-AD2F843E5D08}" type="presParOf" srcId="{8DC38170-F48A-489E-9B81-2F13E2F0A62C}" destId="{10DBB895-D7E4-4E25-BDCB-FC8533DC4904}" srcOrd="0" destOrd="0" presId="urn:microsoft.com/office/officeart/2008/layout/LinedList"/>
    <dgm:cxn modelId="{5F8AAC65-70A5-4D8C-9225-3D52A8EA1506}" type="presParOf" srcId="{8DC38170-F48A-489E-9B81-2F13E2F0A62C}" destId="{2A6D38F8-9BE5-4BEC-8BA4-A0E4AD5BA5AA}" srcOrd="1" destOrd="0" presId="urn:microsoft.com/office/officeart/2008/layout/LinedList"/>
    <dgm:cxn modelId="{465B3C62-D8A2-4E0B-AB9F-49F4A511A728}" type="presParOf" srcId="{8DC38170-F48A-489E-9B81-2F13E2F0A62C}" destId="{C25CFD05-58F1-4BCE-86CB-E6EADF0BE7EE}" srcOrd="2" destOrd="0" presId="urn:microsoft.com/office/officeart/2008/layout/LinedList"/>
    <dgm:cxn modelId="{BF187499-0ED8-4514-B4AB-2E1B9AD05ADB}" type="presParOf" srcId="{58753522-3FDF-4005-B7CE-946C7B1AEA91}" destId="{276801B2-79F9-4CB1-97E4-8CC496A8381B}" srcOrd="14" destOrd="0" presId="urn:microsoft.com/office/officeart/2008/layout/LinedList"/>
    <dgm:cxn modelId="{A2A84F92-647D-4EB5-BEEA-7314482F7BAE}" type="presParOf" srcId="{58753522-3FDF-4005-B7CE-946C7B1AEA91}" destId="{57A9CCC3-DBF5-46EC-94AA-7C3ECD9E44E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79BA2-4FFA-4F64-9011-3834ABF6341D}">
      <dsp:nvSpPr>
        <dsp:cNvPr id="0" name=""/>
        <dsp:cNvSpPr/>
      </dsp:nvSpPr>
      <dsp:spPr>
        <a:xfrm>
          <a:off x="1625465" y="1113442"/>
          <a:ext cx="343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2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778" y="1157292"/>
        <a:ext cx="18696" cy="3739"/>
      </dsp:txXfrm>
    </dsp:sp>
    <dsp:sp modelId="{B1E7EA9F-AAD3-4457-8B7E-33F4CEB0EA2F}">
      <dsp:nvSpPr>
        <dsp:cNvPr id="0" name=""/>
        <dsp:cNvSpPr/>
      </dsp:nvSpPr>
      <dsp:spPr>
        <a:xfrm>
          <a:off x="1517" y="671437"/>
          <a:ext cx="1625747" cy="9754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Pandemia sanitaria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(Covid -19)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7" y="671437"/>
        <a:ext cx="1625747" cy="975448"/>
      </dsp:txXfrm>
    </dsp:sp>
    <dsp:sp modelId="{BA7704C0-E6BC-46B5-BF35-4EBF96C27407}">
      <dsp:nvSpPr>
        <dsp:cNvPr id="0" name=""/>
        <dsp:cNvSpPr/>
      </dsp:nvSpPr>
      <dsp:spPr>
        <a:xfrm>
          <a:off x="3625135" y="1113442"/>
          <a:ext cx="343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2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7447" y="1157292"/>
        <a:ext cx="18696" cy="3739"/>
      </dsp:txXfrm>
    </dsp:sp>
    <dsp:sp modelId="{B5623C2E-D0C5-42C1-83EC-3CB501F820F5}">
      <dsp:nvSpPr>
        <dsp:cNvPr id="0" name=""/>
        <dsp:cNvSpPr/>
      </dsp:nvSpPr>
      <dsp:spPr>
        <a:xfrm>
          <a:off x="2001187" y="671437"/>
          <a:ext cx="1625747" cy="9754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Adaptación tecnológica en la educación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187" y="671437"/>
        <a:ext cx="1625747" cy="975448"/>
      </dsp:txXfrm>
    </dsp:sp>
    <dsp:sp modelId="{3EA6E1CE-B9CE-49DD-A759-94FB06095BCF}">
      <dsp:nvSpPr>
        <dsp:cNvPr id="0" name=""/>
        <dsp:cNvSpPr/>
      </dsp:nvSpPr>
      <dsp:spPr>
        <a:xfrm>
          <a:off x="5624804" y="1113442"/>
          <a:ext cx="343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2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7117" y="1157292"/>
        <a:ext cx="18696" cy="3739"/>
      </dsp:txXfrm>
    </dsp:sp>
    <dsp:sp modelId="{398DA4F2-DF67-475E-870C-20369EFE3846}">
      <dsp:nvSpPr>
        <dsp:cNvPr id="0" name=""/>
        <dsp:cNvSpPr/>
      </dsp:nvSpPr>
      <dsp:spPr>
        <a:xfrm>
          <a:off x="4000856" y="671437"/>
          <a:ext cx="1625747" cy="9754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TAC-TIC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0856" y="671437"/>
        <a:ext cx="1625747" cy="975448"/>
      </dsp:txXfrm>
    </dsp:sp>
    <dsp:sp modelId="{C897B651-9620-4225-A15C-78BBB0135ECA}">
      <dsp:nvSpPr>
        <dsp:cNvPr id="0" name=""/>
        <dsp:cNvSpPr/>
      </dsp:nvSpPr>
      <dsp:spPr>
        <a:xfrm>
          <a:off x="814391" y="1645086"/>
          <a:ext cx="5999008" cy="343321"/>
        </a:xfrm>
        <a:custGeom>
          <a:avLst/>
          <a:gdLst/>
          <a:ahLst/>
          <a:cxnLst/>
          <a:rect l="0" t="0" r="0" b="0"/>
          <a:pathLst>
            <a:path>
              <a:moveTo>
                <a:pt x="5999008" y="0"/>
              </a:moveTo>
              <a:lnTo>
                <a:pt x="5999008" y="188760"/>
              </a:lnTo>
              <a:lnTo>
                <a:pt x="0" y="188760"/>
              </a:lnTo>
              <a:lnTo>
                <a:pt x="0" y="343321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663629" y="1814877"/>
        <a:ext cx="300532" cy="3739"/>
      </dsp:txXfrm>
    </dsp:sp>
    <dsp:sp modelId="{58A183F5-E415-4FD9-99CD-A365C9BF1F0B}">
      <dsp:nvSpPr>
        <dsp:cNvPr id="0" name=""/>
        <dsp:cNvSpPr/>
      </dsp:nvSpPr>
      <dsp:spPr>
        <a:xfrm>
          <a:off x="6000526" y="671437"/>
          <a:ext cx="1625747" cy="9754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UNESCO (2015) TIC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0526" y="671437"/>
        <a:ext cx="1625747" cy="975448"/>
      </dsp:txXfrm>
    </dsp:sp>
    <dsp:sp modelId="{83AD28E5-24D7-4387-86C3-EEF36A78281A}">
      <dsp:nvSpPr>
        <dsp:cNvPr id="0" name=""/>
        <dsp:cNvSpPr/>
      </dsp:nvSpPr>
      <dsp:spPr>
        <a:xfrm>
          <a:off x="1625465" y="2462812"/>
          <a:ext cx="343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2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778" y="2506663"/>
        <a:ext cx="18696" cy="3739"/>
      </dsp:txXfrm>
    </dsp:sp>
    <dsp:sp modelId="{E618079B-5E7F-4C68-BBF0-512E2507B2BD}">
      <dsp:nvSpPr>
        <dsp:cNvPr id="0" name=""/>
        <dsp:cNvSpPr/>
      </dsp:nvSpPr>
      <dsp:spPr>
        <a:xfrm>
          <a:off x="1517" y="2020808"/>
          <a:ext cx="1625747" cy="9754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Herramientas tecnológicas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7" y="2020808"/>
        <a:ext cx="1625747" cy="975448"/>
      </dsp:txXfrm>
    </dsp:sp>
    <dsp:sp modelId="{6075DF37-F855-4787-B6C5-DBFFE0EF6AF9}">
      <dsp:nvSpPr>
        <dsp:cNvPr id="0" name=""/>
        <dsp:cNvSpPr/>
      </dsp:nvSpPr>
      <dsp:spPr>
        <a:xfrm>
          <a:off x="3625135" y="2462812"/>
          <a:ext cx="343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32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787447" y="2506663"/>
        <a:ext cx="18696" cy="3739"/>
      </dsp:txXfrm>
    </dsp:sp>
    <dsp:sp modelId="{8ABFC7E8-BEB0-4923-8C81-732754AEB00B}">
      <dsp:nvSpPr>
        <dsp:cNvPr id="0" name=""/>
        <dsp:cNvSpPr/>
      </dsp:nvSpPr>
      <dsp:spPr>
        <a:xfrm>
          <a:off x="2001187" y="2020808"/>
          <a:ext cx="1625747" cy="9754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AVA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1187" y="2020808"/>
        <a:ext cx="1625747" cy="975448"/>
      </dsp:txXfrm>
    </dsp:sp>
    <dsp:sp modelId="{E337C2EC-C205-4A8A-98E8-21CA304382C9}">
      <dsp:nvSpPr>
        <dsp:cNvPr id="0" name=""/>
        <dsp:cNvSpPr/>
      </dsp:nvSpPr>
      <dsp:spPr>
        <a:xfrm>
          <a:off x="4000856" y="2020808"/>
          <a:ext cx="1625747" cy="9754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0856" y="2020808"/>
        <a:ext cx="1625747" cy="9754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E0661-2BC9-4D16-8831-C21E93D08E0E}">
      <dsp:nvSpPr>
        <dsp:cNvPr id="0" name=""/>
        <dsp:cNvSpPr/>
      </dsp:nvSpPr>
      <dsp:spPr>
        <a:xfrm>
          <a:off x="0" y="57799"/>
          <a:ext cx="7084735" cy="12685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 </a:t>
          </a:r>
          <a:r>
            <a:rPr lang="es-EC" sz="12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Proporcionar a las docentes de la Unidad Educativa “Juan Montalvo” un manual didáctico con actividades tecnológicas para trabajar la conciencia fonológica con los niños de 5 a 6 años. 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54" y="94953"/>
        <a:ext cx="7010427" cy="1194208"/>
      </dsp:txXfrm>
    </dsp:sp>
    <dsp:sp modelId="{C0FB3E96-AE13-4ACA-AF77-1A323E452611}">
      <dsp:nvSpPr>
        <dsp:cNvPr id="0" name=""/>
        <dsp:cNvSpPr/>
      </dsp:nvSpPr>
      <dsp:spPr>
        <a:xfrm>
          <a:off x="16085" y="1395367"/>
          <a:ext cx="4627968" cy="12685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Objetivos específicos </a:t>
          </a:r>
          <a:endParaRPr lang="es-EC" sz="1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39" y="1432521"/>
        <a:ext cx="4553660" cy="1194208"/>
      </dsp:txXfrm>
    </dsp:sp>
    <dsp:sp modelId="{8EE0D2C8-ED19-47CE-B21B-7807AA64F0C9}">
      <dsp:nvSpPr>
        <dsp:cNvPr id="0" name=""/>
        <dsp:cNvSpPr/>
      </dsp:nvSpPr>
      <dsp:spPr>
        <a:xfrm>
          <a:off x="813" y="2787895"/>
          <a:ext cx="2266390" cy="12685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rgbClr val="000000"/>
              </a:solidFill>
              <a:latin typeface="Arial" panose="020B0604020202020204" pitchFamily="34" charset="0"/>
            </a:rPr>
            <a:t>Proponer diversas herramientas tecnológicas como un recurso didáctico indispensable en la educación virtual para las docentes</a:t>
          </a:r>
          <a:endParaRPr lang="es-EC" sz="1000" kern="1200" dirty="0">
            <a:solidFill>
              <a:srgbClr val="000000"/>
            </a:solidFill>
            <a:latin typeface="Arial" panose="020B0604020202020204" pitchFamily="34" charset="0"/>
          </a:endParaRPr>
        </a:p>
      </dsp:txBody>
      <dsp:txXfrm>
        <a:off x="37967" y="2825049"/>
        <a:ext cx="2192082" cy="1194208"/>
      </dsp:txXfrm>
    </dsp:sp>
    <dsp:sp modelId="{C4CCC008-4C8D-46E9-9F56-1AF5F5315EC5}">
      <dsp:nvSpPr>
        <dsp:cNvPr id="0" name=""/>
        <dsp:cNvSpPr/>
      </dsp:nvSpPr>
      <dsp:spPr>
        <a:xfrm>
          <a:off x="2377667" y="2787895"/>
          <a:ext cx="2266390" cy="12685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rgbClr val="000000"/>
              </a:solidFill>
              <a:latin typeface="Arial" panose="020B0604020202020204" pitchFamily="34" charset="0"/>
            </a:rPr>
            <a:t>Plantear diferentes actividades lúdicas, interactivas, motivadoras y atractivas para trabajar la conciencia fonológica. </a:t>
          </a:r>
          <a:endParaRPr lang="es-EC" sz="1000" kern="1200" dirty="0">
            <a:solidFill>
              <a:srgbClr val="000000"/>
            </a:solidFill>
            <a:latin typeface="Arial" panose="020B0604020202020204" pitchFamily="34" charset="0"/>
          </a:endParaRPr>
        </a:p>
      </dsp:txBody>
      <dsp:txXfrm>
        <a:off x="2414821" y="2825049"/>
        <a:ext cx="2192082" cy="1194208"/>
      </dsp:txXfrm>
    </dsp:sp>
    <dsp:sp modelId="{110C694E-511B-4C68-A945-D5138C7E580B}">
      <dsp:nvSpPr>
        <dsp:cNvPr id="0" name=""/>
        <dsp:cNvSpPr/>
      </dsp:nvSpPr>
      <dsp:spPr>
        <a:xfrm>
          <a:off x="4819158" y="1395367"/>
          <a:ext cx="2266390" cy="12685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rgbClr val="000000"/>
              </a:solidFill>
              <a:latin typeface="Arial" panose="020B0604020202020204" pitchFamily="34" charset="0"/>
            </a:rPr>
            <a:t>Apoyar a la formación docente del nivel de preparatoria de la Unidad Educativa “Juan Montalvo” con el fin de fortalecer sus habilidades en el uso, dominio y aplicación de las herramientas tecnológicas en las aulas virtuales. </a:t>
          </a:r>
          <a:endParaRPr lang="es-EC" sz="1000" kern="1200" dirty="0">
            <a:solidFill>
              <a:srgbClr val="000000"/>
            </a:solidFill>
            <a:latin typeface="Arial" panose="020B0604020202020204" pitchFamily="34" charset="0"/>
          </a:endParaRPr>
        </a:p>
      </dsp:txBody>
      <dsp:txXfrm>
        <a:off x="4856312" y="1432521"/>
        <a:ext cx="2192082" cy="1194208"/>
      </dsp:txXfrm>
    </dsp:sp>
    <dsp:sp modelId="{2FA35D28-00C6-4B45-9A02-5085F7E458F1}">
      <dsp:nvSpPr>
        <dsp:cNvPr id="0" name=""/>
        <dsp:cNvSpPr/>
      </dsp:nvSpPr>
      <dsp:spPr>
        <a:xfrm>
          <a:off x="4819158" y="2787895"/>
          <a:ext cx="2266390" cy="12685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solidFill>
                <a:srgbClr val="000000"/>
              </a:solidFill>
              <a:latin typeface="Arial" panose="020B0604020202020204" pitchFamily="34" charset="0"/>
            </a:rPr>
            <a:t>Favorecer el proceso didáctico con la implementación de material concreto y herramientas tecnológicas que permitan potenciar el aprendizaje y enseñanza de la conciencia fonológica en los niños de preparatoria </a:t>
          </a:r>
          <a:endParaRPr lang="es-EC" sz="1000" kern="1200" dirty="0"/>
        </a:p>
      </dsp:txBody>
      <dsp:txXfrm>
        <a:off x="4856312" y="2825049"/>
        <a:ext cx="2192082" cy="11942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3F2F8-7D96-4A2F-8EFD-87A6D29127B1}">
      <dsp:nvSpPr>
        <dsp:cNvPr id="0" name=""/>
        <dsp:cNvSpPr/>
      </dsp:nvSpPr>
      <dsp:spPr>
        <a:xfrm>
          <a:off x="3590364" y="1772039"/>
          <a:ext cx="2586452" cy="2586452"/>
        </a:xfrm>
        <a:prstGeom prst="gear9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centrada en la actividad y participación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0356" y="2377903"/>
        <a:ext cx="1546468" cy="1329490"/>
      </dsp:txXfrm>
    </dsp:sp>
    <dsp:sp modelId="{34736960-5981-4D80-848C-C62283A5240C}">
      <dsp:nvSpPr>
        <dsp:cNvPr id="0" name=""/>
        <dsp:cNvSpPr/>
      </dsp:nvSpPr>
      <dsp:spPr>
        <a:xfrm>
          <a:off x="1933617" y="1068759"/>
          <a:ext cx="2244080" cy="1881056"/>
        </a:xfrm>
        <a:prstGeom prst="gear6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 del Juego –Trabajo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9948" y="1545183"/>
        <a:ext cx="1191418" cy="928208"/>
      </dsp:txXfrm>
    </dsp:sp>
    <dsp:sp modelId="{FDCAC3C9-F75A-467C-903F-54D7962D5E78}">
      <dsp:nvSpPr>
        <dsp:cNvPr id="0" name=""/>
        <dsp:cNvSpPr/>
      </dsp:nvSpPr>
      <dsp:spPr>
        <a:xfrm>
          <a:off x="3677222" y="1197529"/>
          <a:ext cx="3181335" cy="3181335"/>
        </a:xfrm>
        <a:prstGeom prst="circularArrow">
          <a:avLst>
            <a:gd name="adj1" fmla="val 4878"/>
            <a:gd name="adj2" fmla="val 312630"/>
            <a:gd name="adj3" fmla="val 3179519"/>
            <a:gd name="adj4" fmla="val 15171896"/>
            <a:gd name="adj5" fmla="val 5691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06142-3761-4397-B64C-237C4555C6CB}">
      <dsp:nvSpPr>
        <dsp:cNvPr id="0" name=""/>
        <dsp:cNvSpPr/>
      </dsp:nvSpPr>
      <dsp:spPr>
        <a:xfrm>
          <a:off x="1705082" y="616192"/>
          <a:ext cx="2405400" cy="24054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D4926-0E36-4423-B8B7-14CF5B3297EB}">
      <dsp:nvSpPr>
        <dsp:cNvPr id="0" name=""/>
        <dsp:cNvSpPr/>
      </dsp:nvSpPr>
      <dsp:spPr>
        <a:xfrm>
          <a:off x="2425868" y="208"/>
          <a:ext cx="1097186" cy="4849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>
              <a:latin typeface="Arial" panose="020B0604020202020204" pitchFamily="34" charset="0"/>
              <a:cs typeface="Arial" panose="020B0604020202020204" pitchFamily="34" charset="0"/>
            </a:rPr>
            <a:t>Promueve el aprendizaje activo en el estudiante</a:t>
          </a:r>
          <a:endParaRPr lang="es-EC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9540" y="23880"/>
        <a:ext cx="1049842" cy="437585"/>
      </dsp:txXfrm>
    </dsp:sp>
    <dsp:sp modelId="{3A3BCAF6-35B7-4366-9346-4843A50D9216}">
      <dsp:nvSpPr>
        <dsp:cNvPr id="0" name=""/>
        <dsp:cNvSpPr/>
      </dsp:nvSpPr>
      <dsp:spPr>
        <a:xfrm>
          <a:off x="1587492" y="241016"/>
          <a:ext cx="2766734" cy="2766734"/>
        </a:xfrm>
        <a:custGeom>
          <a:avLst/>
          <a:gdLst/>
          <a:ahLst/>
          <a:cxnLst/>
          <a:rect l="0" t="0" r="0" b="0"/>
          <a:pathLst>
            <a:path>
              <a:moveTo>
                <a:pt x="1995203" y="142657"/>
              </a:moveTo>
              <a:arcTo wR="1383367" hR="1383367" stAng="17774968" swAng="49213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B1D82-5A73-494C-9F33-4863F0E998FF}">
      <dsp:nvSpPr>
        <dsp:cNvPr id="0" name=""/>
        <dsp:cNvSpPr/>
      </dsp:nvSpPr>
      <dsp:spPr>
        <a:xfrm>
          <a:off x="3503843" y="522125"/>
          <a:ext cx="1104355" cy="484929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>
              <a:latin typeface="Arial" panose="020B0604020202020204" pitchFamily="34" charset="0"/>
              <a:cs typeface="Arial" panose="020B0604020202020204" pitchFamily="34" charset="0"/>
            </a:rPr>
            <a:t>Desarrolla competencias en el estudiante</a:t>
          </a:r>
          <a:endParaRPr lang="es-EC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7515" y="545797"/>
        <a:ext cx="1057011" cy="437585"/>
      </dsp:txXfrm>
    </dsp:sp>
    <dsp:sp modelId="{4859994A-91B5-4383-ABF1-2691C1970D22}">
      <dsp:nvSpPr>
        <dsp:cNvPr id="0" name=""/>
        <dsp:cNvSpPr/>
      </dsp:nvSpPr>
      <dsp:spPr>
        <a:xfrm>
          <a:off x="1571972" y="204036"/>
          <a:ext cx="2766734" cy="2766734"/>
        </a:xfrm>
        <a:custGeom>
          <a:avLst/>
          <a:gdLst/>
          <a:ahLst/>
          <a:cxnLst/>
          <a:rect l="0" t="0" r="0" b="0"/>
          <a:pathLst>
            <a:path>
              <a:moveTo>
                <a:pt x="2686123" y="918037"/>
              </a:moveTo>
              <a:arcTo wR="1383367" hR="1383367" stAng="20420631" swAng="939945"/>
            </a:path>
          </a:pathLst>
        </a:custGeom>
        <a:noFill/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30221-60A5-4899-A18C-EB309F777A1C}">
      <dsp:nvSpPr>
        <dsp:cNvPr id="0" name=""/>
        <dsp:cNvSpPr/>
      </dsp:nvSpPr>
      <dsp:spPr>
        <a:xfrm>
          <a:off x="3772584" y="1615352"/>
          <a:ext cx="1101117" cy="431388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>
              <a:latin typeface="Arial" panose="020B0604020202020204" pitchFamily="34" charset="0"/>
              <a:cs typeface="Arial" panose="020B0604020202020204" pitchFamily="34" charset="0"/>
            </a:rPr>
            <a:t>Versatilidad en la web</a:t>
          </a:r>
          <a:endParaRPr lang="es-EC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3643" y="1636411"/>
        <a:ext cx="1058999" cy="389270"/>
      </dsp:txXfrm>
    </dsp:sp>
    <dsp:sp modelId="{1AB9BFCC-2C9E-4BD4-AA51-D44A78CDC7D1}">
      <dsp:nvSpPr>
        <dsp:cNvPr id="0" name=""/>
        <dsp:cNvSpPr/>
      </dsp:nvSpPr>
      <dsp:spPr>
        <a:xfrm>
          <a:off x="1532542" y="391616"/>
          <a:ext cx="2766734" cy="2766734"/>
        </a:xfrm>
        <a:custGeom>
          <a:avLst/>
          <a:gdLst/>
          <a:ahLst/>
          <a:cxnLst/>
          <a:rect l="0" t="0" r="0" b="0"/>
          <a:pathLst>
            <a:path>
              <a:moveTo>
                <a:pt x="2714408" y="1760239"/>
              </a:moveTo>
              <a:arcTo wR="1383367" hR="1383367" stAng="948540" swAng="815071"/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58897-0330-4193-9B02-45431E564F04}">
      <dsp:nvSpPr>
        <dsp:cNvPr id="0" name=""/>
        <dsp:cNvSpPr/>
      </dsp:nvSpPr>
      <dsp:spPr>
        <a:xfrm>
          <a:off x="3206992" y="2546015"/>
          <a:ext cx="1188718" cy="48492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>
              <a:latin typeface="Arial" panose="020B0604020202020204" pitchFamily="34" charset="0"/>
              <a:cs typeface="Arial" panose="020B0604020202020204" pitchFamily="34" charset="0"/>
            </a:rPr>
            <a:t>Comparte información en cualquier momento  y lugar</a:t>
          </a:r>
          <a:endParaRPr lang="es-EC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0664" y="2569687"/>
        <a:ext cx="1141374" cy="437585"/>
      </dsp:txXfrm>
    </dsp:sp>
    <dsp:sp modelId="{5E6E7104-A1CF-4283-A0D3-8C65AB7F0C93}">
      <dsp:nvSpPr>
        <dsp:cNvPr id="0" name=""/>
        <dsp:cNvSpPr/>
      </dsp:nvSpPr>
      <dsp:spPr>
        <a:xfrm>
          <a:off x="1607460" y="283832"/>
          <a:ext cx="2766734" cy="2766734"/>
        </a:xfrm>
        <a:custGeom>
          <a:avLst/>
          <a:gdLst/>
          <a:ahLst/>
          <a:cxnLst/>
          <a:rect l="0" t="0" r="0" b="0"/>
          <a:pathLst>
            <a:path>
              <a:moveTo>
                <a:pt x="1516612" y="2760302"/>
              </a:moveTo>
              <a:arcTo wR="1383367" hR="1383367" stAng="5068364" swAng="751059"/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708D1-AA2F-472E-9DD3-E354902A8B84}">
      <dsp:nvSpPr>
        <dsp:cNvPr id="0" name=""/>
        <dsp:cNvSpPr/>
      </dsp:nvSpPr>
      <dsp:spPr>
        <a:xfrm>
          <a:off x="1646804" y="2564895"/>
          <a:ext cx="1077102" cy="484929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>
              <a:latin typeface="Arial" panose="020B0604020202020204" pitchFamily="34" charset="0"/>
              <a:cs typeface="Arial" panose="020B0604020202020204" pitchFamily="34" charset="0"/>
            </a:rPr>
            <a:t>Elaboración permanente y posible a modificar </a:t>
          </a:r>
          <a:endParaRPr lang="es-EC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0476" y="2588567"/>
        <a:ext cx="1029758" cy="437585"/>
      </dsp:txXfrm>
    </dsp:sp>
    <dsp:sp modelId="{E4C5B86C-C068-48B5-BFE1-E7D97626D075}">
      <dsp:nvSpPr>
        <dsp:cNvPr id="0" name=""/>
        <dsp:cNvSpPr/>
      </dsp:nvSpPr>
      <dsp:spPr>
        <a:xfrm>
          <a:off x="1649243" y="375230"/>
          <a:ext cx="2766734" cy="2766734"/>
        </a:xfrm>
        <a:custGeom>
          <a:avLst/>
          <a:gdLst/>
          <a:ahLst/>
          <a:cxnLst/>
          <a:rect l="0" t="0" r="0" b="0"/>
          <a:pathLst>
            <a:path>
              <a:moveTo>
                <a:pt x="199853" y="2099608"/>
              </a:moveTo>
              <a:arcTo wR="1383367" hR="1383367" stAng="8929105" swAng="813208"/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E3168-F7C6-4975-8762-30F508268179}">
      <dsp:nvSpPr>
        <dsp:cNvPr id="0" name=""/>
        <dsp:cNvSpPr/>
      </dsp:nvSpPr>
      <dsp:spPr>
        <a:xfrm>
          <a:off x="1141652" y="1588582"/>
          <a:ext cx="968254" cy="484929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>
              <a:latin typeface="Arial" panose="020B0604020202020204" pitchFamily="34" charset="0"/>
              <a:cs typeface="Arial" panose="020B0604020202020204" pitchFamily="34" charset="0"/>
            </a:rPr>
            <a:t>Almacenamiento en la nube</a:t>
          </a:r>
          <a:endParaRPr lang="es-EC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5324" y="1612254"/>
        <a:ext cx="920910" cy="437585"/>
      </dsp:txXfrm>
    </dsp:sp>
    <dsp:sp modelId="{D6A56131-4316-42E1-B37C-6B73BB7591E3}">
      <dsp:nvSpPr>
        <dsp:cNvPr id="0" name=""/>
        <dsp:cNvSpPr/>
      </dsp:nvSpPr>
      <dsp:spPr>
        <a:xfrm>
          <a:off x="1610989" y="202361"/>
          <a:ext cx="2766734" cy="2766734"/>
        </a:xfrm>
        <a:custGeom>
          <a:avLst/>
          <a:gdLst/>
          <a:ahLst/>
          <a:cxnLst/>
          <a:rect l="0" t="0" r="0" b="0"/>
          <a:pathLst>
            <a:path>
              <a:moveTo>
                <a:pt x="4876" y="1267317"/>
              </a:moveTo>
              <a:arcTo wR="1383367" hR="1383367" stAng="11088729" swAng="899118"/>
            </a:path>
          </a:pathLst>
        </a:custGeom>
        <a:noFill/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2243-33F7-483A-A36A-FEE7D64A0FA0}">
      <dsp:nvSpPr>
        <dsp:cNvPr id="0" name=""/>
        <dsp:cNvSpPr/>
      </dsp:nvSpPr>
      <dsp:spPr>
        <a:xfrm>
          <a:off x="1334632" y="522125"/>
          <a:ext cx="1116538" cy="48492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>
              <a:latin typeface="Arial" panose="020B0604020202020204" pitchFamily="34" charset="0"/>
              <a:cs typeface="Arial" panose="020B0604020202020204" pitchFamily="34" charset="0"/>
            </a:rPr>
            <a:t>Acceso desde cualquier dispositivo electrónico</a:t>
          </a:r>
          <a:endParaRPr lang="es-EC" sz="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8304" y="545797"/>
        <a:ext cx="1069194" cy="437585"/>
      </dsp:txXfrm>
    </dsp:sp>
    <dsp:sp modelId="{5BDFC4AA-38A6-4799-9421-6ACBE11F08B2}">
      <dsp:nvSpPr>
        <dsp:cNvPr id="0" name=""/>
        <dsp:cNvSpPr/>
      </dsp:nvSpPr>
      <dsp:spPr>
        <a:xfrm>
          <a:off x="1594696" y="241016"/>
          <a:ext cx="2766734" cy="2766734"/>
        </a:xfrm>
        <a:custGeom>
          <a:avLst/>
          <a:gdLst/>
          <a:ahLst/>
          <a:cxnLst/>
          <a:rect l="0" t="0" r="0" b="0"/>
          <a:pathLst>
            <a:path>
              <a:moveTo>
                <a:pt x="600780" y="242637"/>
              </a:moveTo>
              <a:arcTo wR="1383367" hR="1383367" stAng="14132898" swAng="492134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9692C-A2FC-416C-8822-6440C96CB12D}">
      <dsp:nvSpPr>
        <dsp:cNvPr id="0" name=""/>
        <dsp:cNvSpPr/>
      </dsp:nvSpPr>
      <dsp:spPr>
        <a:xfrm rot="5400000">
          <a:off x="175188" y="981769"/>
          <a:ext cx="525909" cy="8751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8C93A-E21B-4D1F-98AC-EA0C48FECFCD}">
      <dsp:nvSpPr>
        <dsp:cNvPr id="0" name=""/>
        <dsp:cNvSpPr/>
      </dsp:nvSpPr>
      <dsp:spPr>
        <a:xfrm>
          <a:off x="87400" y="1243235"/>
          <a:ext cx="790046" cy="6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Libres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0" kern="1200">
              <a:latin typeface="Arial" panose="020B0604020202020204" pitchFamily="34" charset="0"/>
              <a:cs typeface="Arial" panose="020B0604020202020204" pitchFamily="34" charset="0"/>
            </a:rPr>
            <a:t>Gratuitas, no tienen limitaciones legales para su uso.</a:t>
          </a:r>
        </a:p>
      </dsp:txBody>
      <dsp:txXfrm>
        <a:off x="87400" y="1243235"/>
        <a:ext cx="790046" cy="692521"/>
      </dsp:txXfrm>
    </dsp:sp>
    <dsp:sp modelId="{6091564D-9B4A-41FB-8BFF-19CBF9AF711F}">
      <dsp:nvSpPr>
        <dsp:cNvPr id="0" name=""/>
        <dsp:cNvSpPr/>
      </dsp:nvSpPr>
      <dsp:spPr>
        <a:xfrm>
          <a:off x="728381" y="917343"/>
          <a:ext cx="149065" cy="149065"/>
        </a:xfrm>
        <a:prstGeom prst="triangle">
          <a:avLst>
            <a:gd name="adj" fmla="val 100000"/>
          </a:avLst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635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58441-6C2D-4EA5-93F2-69400D94EC18}">
      <dsp:nvSpPr>
        <dsp:cNvPr id="0" name=""/>
        <dsp:cNvSpPr/>
      </dsp:nvSpPr>
      <dsp:spPr>
        <a:xfrm rot="5400000">
          <a:off x="1142358" y="742441"/>
          <a:ext cx="525909" cy="8751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B87DD-4B28-4BB5-9C7D-417CFBBF7164}">
      <dsp:nvSpPr>
        <dsp:cNvPr id="0" name=""/>
        <dsp:cNvSpPr/>
      </dsp:nvSpPr>
      <dsp:spPr>
        <a:xfrm>
          <a:off x="1054571" y="1003908"/>
          <a:ext cx="790046" cy="6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Shareware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0" kern="1200">
              <a:latin typeface="Arial" panose="020B0604020202020204" pitchFamily="34" charset="0"/>
              <a:cs typeface="Arial" panose="020B0604020202020204" pitchFamily="34" charset="0"/>
            </a:rPr>
            <a:t>Tienen limitaciones y/o restrinciones en su descarga y vigencia de tiempo.</a:t>
          </a:r>
        </a:p>
      </dsp:txBody>
      <dsp:txXfrm>
        <a:off x="1054571" y="1003908"/>
        <a:ext cx="790046" cy="692521"/>
      </dsp:txXfrm>
    </dsp:sp>
    <dsp:sp modelId="{4679348E-561A-4136-8D52-5664091B3C7B}">
      <dsp:nvSpPr>
        <dsp:cNvPr id="0" name=""/>
        <dsp:cNvSpPr/>
      </dsp:nvSpPr>
      <dsp:spPr>
        <a:xfrm>
          <a:off x="1695552" y="678015"/>
          <a:ext cx="149065" cy="149065"/>
        </a:xfrm>
        <a:prstGeom prst="triangle">
          <a:avLst>
            <a:gd name="adj" fmla="val 100000"/>
          </a:avLst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635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604A5-3582-4B8A-AD8D-EBA6B5DCC0C2}">
      <dsp:nvSpPr>
        <dsp:cNvPr id="0" name=""/>
        <dsp:cNvSpPr/>
      </dsp:nvSpPr>
      <dsp:spPr>
        <a:xfrm rot="5400000">
          <a:off x="2109529" y="503114"/>
          <a:ext cx="525909" cy="8751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BF2CE-AB42-4ABC-AD2E-C1F54F2CE898}">
      <dsp:nvSpPr>
        <dsp:cNvPr id="0" name=""/>
        <dsp:cNvSpPr/>
      </dsp:nvSpPr>
      <dsp:spPr>
        <a:xfrm>
          <a:off x="2021742" y="764581"/>
          <a:ext cx="790046" cy="6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DEMO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0" kern="1200">
              <a:latin typeface="Arial" panose="020B0604020202020204" pitchFamily="34" charset="0"/>
              <a:cs typeface="Arial" panose="020B0604020202020204" pitchFamily="34" charset="0"/>
            </a:rPr>
            <a:t>De demostraciones para analizarlo y evaluarlo antes de su compra.</a:t>
          </a:r>
        </a:p>
      </dsp:txBody>
      <dsp:txXfrm>
        <a:off x="2021742" y="764581"/>
        <a:ext cx="790046" cy="692521"/>
      </dsp:txXfrm>
    </dsp:sp>
    <dsp:sp modelId="{266E7273-FDD0-41FF-9EEA-4860AB3839C4}">
      <dsp:nvSpPr>
        <dsp:cNvPr id="0" name=""/>
        <dsp:cNvSpPr/>
      </dsp:nvSpPr>
      <dsp:spPr>
        <a:xfrm>
          <a:off x="2662723" y="438688"/>
          <a:ext cx="149065" cy="149065"/>
        </a:xfrm>
        <a:prstGeom prst="triangle">
          <a:avLst>
            <a:gd name="adj" fmla="val 100000"/>
          </a:avLst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635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7B22A-9697-4C41-9CB6-DBF10049F547}">
      <dsp:nvSpPr>
        <dsp:cNvPr id="0" name=""/>
        <dsp:cNvSpPr/>
      </dsp:nvSpPr>
      <dsp:spPr>
        <a:xfrm rot="5400000">
          <a:off x="3076700" y="263787"/>
          <a:ext cx="525909" cy="8751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F480-A4A7-4A0C-AF9F-C3B9D403AC83}">
      <dsp:nvSpPr>
        <dsp:cNvPr id="0" name=""/>
        <dsp:cNvSpPr/>
      </dsp:nvSpPr>
      <dsp:spPr>
        <a:xfrm>
          <a:off x="2988912" y="525253"/>
          <a:ext cx="790046" cy="6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Pagadas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0" kern="1200">
              <a:latin typeface="Arial" panose="020B0604020202020204" pitchFamily="34" charset="0"/>
              <a:cs typeface="Arial" panose="020B0604020202020204" pitchFamily="34" charset="0"/>
            </a:rPr>
            <a:t>Se debe pagar una cantidad de dinero para poderla descarga.</a:t>
          </a:r>
        </a:p>
      </dsp:txBody>
      <dsp:txXfrm>
        <a:off x="2988912" y="525253"/>
        <a:ext cx="790046" cy="692521"/>
      </dsp:txXfrm>
    </dsp:sp>
    <dsp:sp modelId="{3DC1C3AC-7F19-4D3B-8F55-50C41ED242D8}">
      <dsp:nvSpPr>
        <dsp:cNvPr id="0" name=""/>
        <dsp:cNvSpPr/>
      </dsp:nvSpPr>
      <dsp:spPr>
        <a:xfrm>
          <a:off x="3629893" y="199361"/>
          <a:ext cx="149065" cy="149065"/>
        </a:xfrm>
        <a:prstGeom prst="triangle">
          <a:avLst>
            <a:gd name="adj" fmla="val 100000"/>
          </a:avLst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635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C72DA-1F66-4E25-BF3A-DC8F6CD14750}">
      <dsp:nvSpPr>
        <dsp:cNvPr id="0" name=""/>
        <dsp:cNvSpPr/>
      </dsp:nvSpPr>
      <dsp:spPr>
        <a:xfrm rot="5400000">
          <a:off x="4043870" y="24459"/>
          <a:ext cx="525909" cy="8751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543F2-D2B5-46DD-9423-B282B9EF81E3}">
      <dsp:nvSpPr>
        <dsp:cNvPr id="0" name=""/>
        <dsp:cNvSpPr/>
      </dsp:nvSpPr>
      <dsp:spPr>
        <a:xfrm>
          <a:off x="3956083" y="285926"/>
          <a:ext cx="790046" cy="69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BETA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b="0" kern="1200" dirty="0">
              <a:latin typeface="Arial" panose="020B0604020202020204" pitchFamily="34" charset="0"/>
              <a:cs typeface="Arial" panose="020B0604020202020204" pitchFamily="34" charset="0"/>
            </a:rPr>
            <a:t>Deben ser probados antes de sacarlos al mercado y ofrecerlos a los usuarios.</a:t>
          </a:r>
          <a:endParaRPr lang="es-EC" sz="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6083" y="285926"/>
        <a:ext cx="790046" cy="692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B5B64-5806-47AA-8914-72BD5F384586}">
      <dsp:nvSpPr>
        <dsp:cNvPr id="0" name=""/>
        <dsp:cNvSpPr/>
      </dsp:nvSpPr>
      <dsp:spPr>
        <a:xfrm rot="5400000">
          <a:off x="1832610" y="1146095"/>
          <a:ext cx="1013622" cy="11539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C87C1-4044-4DCD-AF62-5DE2F0E111BD}">
      <dsp:nvSpPr>
        <dsp:cNvPr id="0" name=""/>
        <dsp:cNvSpPr/>
      </dsp:nvSpPr>
      <dsp:spPr>
        <a:xfrm>
          <a:off x="1564061" y="22474"/>
          <a:ext cx="1706343" cy="119438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Temporal</a:t>
          </a:r>
          <a:endParaRPr lang="es-EC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2377" y="80790"/>
        <a:ext cx="1589711" cy="1077753"/>
      </dsp:txXfrm>
    </dsp:sp>
    <dsp:sp modelId="{BBFE9B8D-1BA3-40CF-9B37-23FEB9206084}">
      <dsp:nvSpPr>
        <dsp:cNvPr id="0" name=""/>
        <dsp:cNvSpPr/>
      </dsp:nvSpPr>
      <dsp:spPr>
        <a:xfrm>
          <a:off x="4041185" y="152324"/>
          <a:ext cx="2377494" cy="96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Segundo quinquimestre del año lectivo 2020-2021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1185" y="152324"/>
        <a:ext cx="2377494" cy="965354"/>
      </dsp:txXfrm>
    </dsp:sp>
    <dsp:sp modelId="{DFEDCB10-A2D4-4FB2-A912-C5EDC7BFDD27}">
      <dsp:nvSpPr>
        <dsp:cNvPr id="0" name=""/>
        <dsp:cNvSpPr/>
      </dsp:nvSpPr>
      <dsp:spPr>
        <a:xfrm rot="5400000">
          <a:off x="3520101" y="2487784"/>
          <a:ext cx="1013622" cy="11539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6E50B-EA8D-450C-9B50-53B5135B162F}">
      <dsp:nvSpPr>
        <dsp:cNvPr id="0" name=""/>
        <dsp:cNvSpPr/>
      </dsp:nvSpPr>
      <dsp:spPr>
        <a:xfrm>
          <a:off x="3251553" y="1364163"/>
          <a:ext cx="1706343" cy="1194385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Espacial</a:t>
          </a:r>
          <a:endParaRPr lang="es-EC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9869" y="1422479"/>
        <a:ext cx="1589711" cy="1077753"/>
      </dsp:txXfrm>
    </dsp:sp>
    <dsp:sp modelId="{1A541AA5-F149-4FEB-BBA3-99B93AF2EF2C}">
      <dsp:nvSpPr>
        <dsp:cNvPr id="0" name=""/>
        <dsp:cNvSpPr/>
      </dsp:nvSpPr>
      <dsp:spPr>
        <a:xfrm>
          <a:off x="5209472" y="1478075"/>
          <a:ext cx="3702829" cy="96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Provincia: Pichincha</a:t>
          </a:r>
          <a:endParaRPr lang="es-EC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Cantón: Rumiñahui</a:t>
          </a:r>
          <a:endParaRPr lang="es-ES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Parroquia: Sangolquí</a:t>
          </a:r>
          <a:endParaRPr lang="es-EC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9472" y="1478075"/>
        <a:ext cx="3702829" cy="965354"/>
      </dsp:txXfrm>
    </dsp:sp>
    <dsp:sp modelId="{049C358A-2420-4EF3-9CB5-63EA3CC52031}">
      <dsp:nvSpPr>
        <dsp:cNvPr id="0" name=""/>
        <dsp:cNvSpPr/>
      </dsp:nvSpPr>
      <dsp:spPr>
        <a:xfrm>
          <a:off x="4939044" y="2705852"/>
          <a:ext cx="1706343" cy="1194385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Unidades</a:t>
          </a: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</a:t>
          </a: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observación</a:t>
          </a:r>
          <a:endParaRPr lang="es-EC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7360" y="2764168"/>
        <a:ext cx="1589711" cy="1077753"/>
      </dsp:txXfrm>
    </dsp:sp>
    <dsp:sp modelId="{A377D21F-B451-4F5F-8810-35505CFD3318}">
      <dsp:nvSpPr>
        <dsp:cNvPr id="0" name=""/>
        <dsp:cNvSpPr/>
      </dsp:nvSpPr>
      <dsp:spPr>
        <a:xfrm>
          <a:off x="6759712" y="2819764"/>
          <a:ext cx="1488493" cy="96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Docentes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Padres de familia 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59712" y="2819764"/>
        <a:ext cx="1488493" cy="965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C3B96-B343-4103-83D1-5D4BD87B9A19}">
      <dsp:nvSpPr>
        <dsp:cNvPr id="0" name=""/>
        <dsp:cNvSpPr/>
      </dsp:nvSpPr>
      <dsp:spPr>
        <a:xfrm>
          <a:off x="0" y="3270452"/>
          <a:ext cx="7835900" cy="21457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70452"/>
        <a:ext cx="7835900" cy="1158716"/>
      </dsp:txXfrm>
    </dsp:sp>
    <dsp:sp modelId="{FEDA3D76-B2DC-4753-82F4-A78AC93B6EC9}">
      <dsp:nvSpPr>
        <dsp:cNvPr id="0" name=""/>
        <dsp:cNvSpPr/>
      </dsp:nvSpPr>
      <dsp:spPr>
        <a:xfrm>
          <a:off x="0" y="4386253"/>
          <a:ext cx="1958975" cy="9870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Fundamentar los referentes teóricos.</a:t>
          </a:r>
          <a:endParaRPr lang="es-EC" sz="1200" kern="1200" dirty="0"/>
        </a:p>
      </dsp:txBody>
      <dsp:txXfrm>
        <a:off x="0" y="4386253"/>
        <a:ext cx="1958975" cy="987054"/>
      </dsp:txXfrm>
    </dsp:sp>
    <dsp:sp modelId="{B4423F86-50A8-4D92-BD28-7D94D5238480}">
      <dsp:nvSpPr>
        <dsp:cNvPr id="0" name=""/>
        <dsp:cNvSpPr/>
      </dsp:nvSpPr>
      <dsp:spPr>
        <a:xfrm>
          <a:off x="1958975" y="4386253"/>
          <a:ext cx="1958975" cy="987054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el nivel de conocimiento de las herramientas tecnológicas que tienen las docentes.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8975" y="4386253"/>
        <a:ext cx="1958975" cy="987054"/>
      </dsp:txXfrm>
    </dsp:sp>
    <dsp:sp modelId="{1ACE332C-CA9A-48C3-AD92-B6E9CE12B883}">
      <dsp:nvSpPr>
        <dsp:cNvPr id="0" name=""/>
        <dsp:cNvSpPr/>
      </dsp:nvSpPr>
      <dsp:spPr>
        <a:xfrm>
          <a:off x="3917950" y="4386253"/>
          <a:ext cx="1958975" cy="987054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qué tipo de material posee la institución para trabajar la conciencia fonológica con los infantes en el entorno virtual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7950" y="4386253"/>
        <a:ext cx="1958975" cy="987054"/>
      </dsp:txXfrm>
    </dsp:sp>
    <dsp:sp modelId="{C90C4E77-130A-4D69-BE8D-27DDC45E3E77}">
      <dsp:nvSpPr>
        <dsp:cNvPr id="0" name=""/>
        <dsp:cNvSpPr/>
      </dsp:nvSpPr>
      <dsp:spPr>
        <a:xfrm>
          <a:off x="5876925" y="4386253"/>
          <a:ext cx="1958975" cy="987054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Detectar la necesidad de elaborar una manual didáctico</a:t>
          </a:r>
          <a:endParaRPr lang="es-EC" sz="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6925" y="4386253"/>
        <a:ext cx="1958975" cy="987054"/>
      </dsp:txXfrm>
    </dsp:sp>
    <dsp:sp modelId="{A486C894-7816-4981-B84B-4C91ABEA4E8C}">
      <dsp:nvSpPr>
        <dsp:cNvPr id="0" name=""/>
        <dsp:cNvSpPr/>
      </dsp:nvSpPr>
      <dsp:spPr>
        <a:xfrm rot="10800000">
          <a:off x="0" y="27854"/>
          <a:ext cx="7835900" cy="3300195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7854"/>
        <a:ext cx="7835900" cy="1158368"/>
      </dsp:txXfrm>
    </dsp:sp>
    <dsp:sp modelId="{87EF65FB-3FF3-4C0C-A948-94A1ACB91087}">
      <dsp:nvSpPr>
        <dsp:cNvPr id="0" name=""/>
        <dsp:cNvSpPr/>
      </dsp:nvSpPr>
      <dsp:spPr>
        <a:xfrm>
          <a:off x="0" y="1160812"/>
          <a:ext cx="7835900" cy="986758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como las herramientas tecnológicas ayudan a las docentes a trabajar la conciencia fonológica en los niños de 5 a 6 años de edad.</a:t>
          </a:r>
          <a:endParaRPr lang="es-EC" sz="1200" kern="1200" dirty="0"/>
        </a:p>
      </dsp:txBody>
      <dsp:txXfrm>
        <a:off x="0" y="1160812"/>
        <a:ext cx="7835900" cy="986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14C03-4108-4409-A02E-A69BAC72E262}">
      <dsp:nvSpPr>
        <dsp:cNvPr id="0" name=""/>
        <dsp:cNvSpPr/>
      </dsp:nvSpPr>
      <dsp:spPr>
        <a:xfrm>
          <a:off x="3991" y="1834959"/>
          <a:ext cx="1237508" cy="1911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tecnológicas 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36" y="1871204"/>
        <a:ext cx="1165018" cy="1839046"/>
      </dsp:txXfrm>
    </dsp:sp>
    <dsp:sp modelId="{EF76F7CF-2FE2-463B-A5BB-F211E21F62CD}">
      <dsp:nvSpPr>
        <dsp:cNvPr id="0" name=""/>
        <dsp:cNvSpPr/>
      </dsp:nvSpPr>
      <dsp:spPr>
        <a:xfrm rot="21499320">
          <a:off x="1365195" y="2611682"/>
          <a:ext cx="262464" cy="306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5212" y="2674215"/>
        <a:ext cx="183725" cy="184142"/>
      </dsp:txXfrm>
    </dsp:sp>
    <dsp:sp modelId="{3B045306-FE90-414C-A19F-E123EEAFF726}">
      <dsp:nvSpPr>
        <dsp:cNvPr id="0" name=""/>
        <dsp:cNvSpPr/>
      </dsp:nvSpPr>
      <dsp:spPr>
        <a:xfrm>
          <a:off x="1736503" y="1822258"/>
          <a:ext cx="1237508" cy="1835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Utilizan de forma limitada las TAC y TIC como nuevos recursos virtuales en la enseñanza del preescolar.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748" y="1858503"/>
        <a:ext cx="1165018" cy="1762941"/>
      </dsp:txXfrm>
    </dsp:sp>
    <dsp:sp modelId="{43D3138F-B82F-42AA-AB20-2A87455AD77F}">
      <dsp:nvSpPr>
        <dsp:cNvPr id="0" name=""/>
        <dsp:cNvSpPr/>
      </dsp:nvSpPr>
      <dsp:spPr>
        <a:xfrm rot="100680">
          <a:off x="3097706" y="2612117"/>
          <a:ext cx="262464" cy="306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7723" y="2672344"/>
        <a:ext cx="183725" cy="184142"/>
      </dsp:txXfrm>
    </dsp:sp>
    <dsp:sp modelId="{B4F3D469-AEB7-4684-B5B7-92AD1C6108E8}">
      <dsp:nvSpPr>
        <dsp:cNvPr id="0" name=""/>
        <dsp:cNvSpPr/>
      </dsp:nvSpPr>
      <dsp:spPr>
        <a:xfrm>
          <a:off x="3469015" y="1873057"/>
          <a:ext cx="1237508" cy="18353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uso de las herramientas tecnológicas en el preescolar son beneficiosas.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5260" y="1909302"/>
        <a:ext cx="1165018" cy="1762850"/>
      </dsp:txXfrm>
    </dsp:sp>
    <dsp:sp modelId="{D2DDEA30-0CCF-411B-918D-EA47E06EFBED}">
      <dsp:nvSpPr>
        <dsp:cNvPr id="0" name=""/>
        <dsp:cNvSpPr/>
      </dsp:nvSpPr>
      <dsp:spPr>
        <a:xfrm>
          <a:off x="4830275" y="2637276"/>
          <a:ext cx="262351" cy="306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0275" y="2698656"/>
        <a:ext cx="183646" cy="184142"/>
      </dsp:txXfrm>
    </dsp:sp>
    <dsp:sp modelId="{8B5B2AC9-E633-426E-994A-C210D650F525}">
      <dsp:nvSpPr>
        <dsp:cNvPr id="0" name=""/>
        <dsp:cNvSpPr/>
      </dsp:nvSpPr>
      <dsp:spPr>
        <a:xfrm>
          <a:off x="5201527" y="1898454"/>
          <a:ext cx="1237508" cy="17845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investigación se fundamentó desde la dimensión práctica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7772" y="1934699"/>
        <a:ext cx="1165018" cy="1712057"/>
      </dsp:txXfrm>
    </dsp:sp>
    <dsp:sp modelId="{951CCCD1-14B4-4C59-844E-27111EC37A39}">
      <dsp:nvSpPr>
        <dsp:cNvPr id="0" name=""/>
        <dsp:cNvSpPr/>
      </dsp:nvSpPr>
      <dsp:spPr>
        <a:xfrm>
          <a:off x="6562786" y="2637276"/>
          <a:ext cx="262351" cy="306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2786" y="2698656"/>
        <a:ext cx="183646" cy="184142"/>
      </dsp:txXfrm>
    </dsp:sp>
    <dsp:sp modelId="{15EE4609-CE21-40D1-B5E1-455656641603}">
      <dsp:nvSpPr>
        <dsp:cNvPr id="0" name=""/>
        <dsp:cNvSpPr/>
      </dsp:nvSpPr>
      <dsp:spPr>
        <a:xfrm>
          <a:off x="6934039" y="1911155"/>
          <a:ext cx="1237508" cy="17591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principales beneficiarios son las docentes del nivel de preparatoria y los niños de 5 a 6 años. </a:t>
          </a:r>
          <a:endParaRPr lang="es-EC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0284" y="1947400"/>
        <a:ext cx="1165018" cy="1686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F6C10-620C-4A69-AECD-7FF3020827DD}">
      <dsp:nvSpPr>
        <dsp:cNvPr id="0" name=""/>
        <dsp:cNvSpPr/>
      </dsp:nvSpPr>
      <dsp:spPr>
        <a:xfrm>
          <a:off x="3514038" y="92156"/>
          <a:ext cx="1164886" cy="775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i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HERRAMIENTAS TECNOLÓGICAS</a:t>
          </a:r>
          <a:endParaRPr lang="es-EC" sz="1100" b="1" i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4038" y="92156"/>
        <a:ext cx="1164886" cy="775613"/>
      </dsp:txXfrm>
    </dsp:sp>
    <dsp:sp modelId="{5D024345-0FCF-45B2-A485-84008B5BE9EB}">
      <dsp:nvSpPr>
        <dsp:cNvPr id="0" name=""/>
        <dsp:cNvSpPr/>
      </dsp:nvSpPr>
      <dsp:spPr>
        <a:xfrm>
          <a:off x="1564968" y="148748"/>
          <a:ext cx="3408912" cy="3408912"/>
        </a:xfrm>
        <a:prstGeom prst="circularArrow">
          <a:avLst>
            <a:gd name="adj1" fmla="val 5196"/>
            <a:gd name="adj2" fmla="val 335613"/>
            <a:gd name="adj3" fmla="val 21294465"/>
            <a:gd name="adj4" fmla="val 19587153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2C465-B391-46F2-A62E-1209B6F934E4}">
      <dsp:nvSpPr>
        <dsp:cNvPr id="0" name=""/>
        <dsp:cNvSpPr/>
      </dsp:nvSpPr>
      <dsp:spPr>
        <a:xfrm>
          <a:off x="4191778" y="1716889"/>
          <a:ext cx="908350" cy="90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i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TAC</a:t>
          </a:r>
          <a:endParaRPr lang="es-EC" sz="1200" b="1" i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778" y="1716889"/>
        <a:ext cx="908350" cy="908350"/>
      </dsp:txXfrm>
    </dsp:sp>
    <dsp:sp modelId="{E9D90BB1-314B-4FC5-BF4A-F3EB5109971F}">
      <dsp:nvSpPr>
        <dsp:cNvPr id="0" name=""/>
        <dsp:cNvSpPr/>
      </dsp:nvSpPr>
      <dsp:spPr>
        <a:xfrm>
          <a:off x="1752322" y="-28446"/>
          <a:ext cx="3408912" cy="3408912"/>
        </a:xfrm>
        <a:prstGeom prst="circularArrow">
          <a:avLst>
            <a:gd name="adj1" fmla="val 5196"/>
            <a:gd name="adj2" fmla="val 335613"/>
            <a:gd name="adj3" fmla="val 3741988"/>
            <a:gd name="adj4" fmla="val 2252269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A4F55-C288-4109-AF8C-FC0FF8C53A05}">
      <dsp:nvSpPr>
        <dsp:cNvPr id="0" name=""/>
        <dsp:cNvSpPr/>
      </dsp:nvSpPr>
      <dsp:spPr>
        <a:xfrm>
          <a:off x="2639820" y="2762047"/>
          <a:ext cx="1135192" cy="90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i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APRENDIZAJE VIRTUAL</a:t>
          </a:r>
          <a:endParaRPr lang="es-EC" sz="1200" b="1" i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9820" y="2762047"/>
        <a:ext cx="1135192" cy="908350"/>
      </dsp:txXfrm>
    </dsp:sp>
    <dsp:sp modelId="{AE88EDD4-4872-4590-9438-E28DF3354BFB}">
      <dsp:nvSpPr>
        <dsp:cNvPr id="0" name=""/>
        <dsp:cNvSpPr/>
      </dsp:nvSpPr>
      <dsp:spPr>
        <a:xfrm>
          <a:off x="1298766" y="-28446"/>
          <a:ext cx="3408912" cy="3408912"/>
        </a:xfrm>
        <a:prstGeom prst="circularArrow">
          <a:avLst>
            <a:gd name="adj1" fmla="val 5196"/>
            <a:gd name="adj2" fmla="val 335613"/>
            <a:gd name="adj3" fmla="val 8212119"/>
            <a:gd name="adj4" fmla="val 6722400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8599B-A382-4ABE-9F09-8740C36818F6}">
      <dsp:nvSpPr>
        <dsp:cNvPr id="0" name=""/>
        <dsp:cNvSpPr/>
      </dsp:nvSpPr>
      <dsp:spPr>
        <a:xfrm>
          <a:off x="1314704" y="1716889"/>
          <a:ext cx="908350" cy="90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i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PERFIL DOCENTE</a:t>
          </a:r>
          <a:endParaRPr lang="es-EC" sz="1200" b="1" i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4704" y="1716889"/>
        <a:ext cx="908350" cy="908350"/>
      </dsp:txXfrm>
    </dsp:sp>
    <dsp:sp modelId="{21541FDB-B70C-46A6-8CD6-D82012920BCF}">
      <dsp:nvSpPr>
        <dsp:cNvPr id="0" name=""/>
        <dsp:cNvSpPr/>
      </dsp:nvSpPr>
      <dsp:spPr>
        <a:xfrm>
          <a:off x="1502960" y="-800"/>
          <a:ext cx="3408912" cy="3408912"/>
        </a:xfrm>
        <a:prstGeom prst="circularArrow">
          <a:avLst>
            <a:gd name="adj1" fmla="val 5196"/>
            <a:gd name="adj2" fmla="val 335613"/>
            <a:gd name="adj3" fmla="val 13411513"/>
            <a:gd name="adj4" fmla="val 10769922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AEB9F-9D10-4365-B340-D2DB8E5F5A67}">
      <dsp:nvSpPr>
        <dsp:cNvPr id="0" name=""/>
        <dsp:cNvSpPr/>
      </dsp:nvSpPr>
      <dsp:spPr>
        <a:xfrm>
          <a:off x="1864177" y="399873"/>
          <a:ext cx="908350" cy="160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i="1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TIC</a:t>
          </a:r>
          <a:endParaRPr lang="es-EC" sz="1200" b="1" i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4177" y="399873"/>
        <a:ext cx="908350" cy="160178"/>
      </dsp:txXfrm>
    </dsp:sp>
    <dsp:sp modelId="{77263D9E-3D15-4073-B93B-BCEDD523438A}">
      <dsp:nvSpPr>
        <dsp:cNvPr id="0" name=""/>
        <dsp:cNvSpPr/>
      </dsp:nvSpPr>
      <dsp:spPr>
        <a:xfrm>
          <a:off x="1502960" y="-800"/>
          <a:ext cx="3408912" cy="3408912"/>
        </a:xfrm>
        <a:prstGeom prst="circularArrow">
          <a:avLst>
            <a:gd name="adj1" fmla="val 5196"/>
            <a:gd name="adj2" fmla="val 335613"/>
            <a:gd name="adj3" fmla="val 16566136"/>
            <a:gd name="adj4" fmla="val 14372284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87C6A-91CF-4149-8FAB-EE6CFE77B864}">
      <dsp:nvSpPr>
        <dsp:cNvPr id="0" name=""/>
        <dsp:cNvSpPr/>
      </dsp:nvSpPr>
      <dsp:spPr>
        <a:xfrm>
          <a:off x="4315726" y="2455771"/>
          <a:ext cx="3020255" cy="1169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+mn-lt"/>
            </a:rPr>
            <a:t>Adquisición del lengua oral</a:t>
          </a:r>
          <a:endParaRPr lang="es-EC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+mn-lt"/>
            </a:rPr>
            <a:t>Conciencia fonológica</a:t>
          </a:r>
          <a:endParaRPr lang="es-EC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+mn-lt"/>
            </a:rPr>
            <a:t>Procesamiento de la información  </a:t>
          </a:r>
          <a:endParaRPr lang="es-EC" sz="1200" kern="1200" dirty="0">
            <a:latin typeface="+mn-lt"/>
          </a:endParaRPr>
        </a:p>
      </dsp:txBody>
      <dsp:txXfrm>
        <a:off x="5247493" y="2773835"/>
        <a:ext cx="2062798" cy="825741"/>
      </dsp:txXfrm>
    </dsp:sp>
    <dsp:sp modelId="{B046E6E7-E1C5-4AA9-9EBA-49FF22569735}">
      <dsp:nvSpPr>
        <dsp:cNvPr id="0" name=""/>
        <dsp:cNvSpPr/>
      </dsp:nvSpPr>
      <dsp:spPr>
        <a:xfrm>
          <a:off x="4009341" y="83397"/>
          <a:ext cx="3321810" cy="1033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+mn-lt"/>
            </a:rPr>
            <a:t>Comprensión auditiva</a:t>
          </a:r>
          <a:endParaRPr lang="es-EC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+mn-lt"/>
            </a:rPr>
            <a:t>Expresión oral</a:t>
          </a:r>
          <a:endParaRPr lang="es-EC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+mn-lt"/>
            </a:rPr>
            <a:t>Comprensión lectora</a:t>
          </a:r>
          <a:endParaRPr lang="es-EC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+mn-lt"/>
            </a:rPr>
            <a:t>Expresión escrita</a:t>
          </a:r>
          <a:endParaRPr lang="es-EC" sz="1200" kern="1200" dirty="0">
            <a:latin typeface="+mn-lt"/>
          </a:endParaRPr>
        </a:p>
      </dsp:txBody>
      <dsp:txXfrm>
        <a:off x="5028580" y="106093"/>
        <a:ext cx="2279875" cy="729494"/>
      </dsp:txXfrm>
    </dsp:sp>
    <dsp:sp modelId="{6C32F592-BEE5-4C9A-AC35-E2C8621428FB}">
      <dsp:nvSpPr>
        <dsp:cNvPr id="0" name=""/>
        <dsp:cNvSpPr/>
      </dsp:nvSpPr>
      <dsp:spPr>
        <a:xfrm>
          <a:off x="1817174" y="238141"/>
          <a:ext cx="1809037" cy="1809037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+mn-lt"/>
            </a:rPr>
            <a:t>Habilidades </a:t>
          </a:r>
          <a:r>
            <a:rPr lang="es-ES" sz="1200" b="1" kern="1200" dirty="0" smtClean="0">
              <a:latin typeface="+mn-lt"/>
              <a:cs typeface="Times New Roman" panose="02020603050405020304" pitchFamily="18" charset="0"/>
            </a:rPr>
            <a:t>lingüísticas Arias (2016).</a:t>
          </a:r>
          <a:endParaRPr lang="es-EC" sz="1200" b="1" kern="1200" dirty="0">
            <a:latin typeface="+mn-lt"/>
          </a:endParaRPr>
        </a:p>
      </dsp:txBody>
      <dsp:txXfrm>
        <a:off x="2347029" y="767996"/>
        <a:ext cx="1279182" cy="1279182"/>
      </dsp:txXfrm>
    </dsp:sp>
    <dsp:sp modelId="{A20D9E38-2F5C-46C9-BC31-29026C9CABCB}">
      <dsp:nvSpPr>
        <dsp:cNvPr id="0" name=""/>
        <dsp:cNvSpPr/>
      </dsp:nvSpPr>
      <dsp:spPr>
        <a:xfrm rot="5400000">
          <a:off x="3709770" y="238141"/>
          <a:ext cx="1809037" cy="1809037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+mn-lt"/>
            </a:rPr>
            <a:t>Dominancia de las habilidades </a:t>
          </a:r>
          <a:r>
            <a:rPr lang="es-ES" sz="1200" b="1" kern="1200" dirty="0" smtClean="0">
              <a:latin typeface="+mn-lt"/>
              <a:cs typeface="Times New Roman" panose="02020603050405020304" pitchFamily="18" charset="0"/>
            </a:rPr>
            <a:t>lingüísticas </a:t>
          </a:r>
          <a:r>
            <a:rPr lang="es-EC" sz="1200" b="1" kern="1200" dirty="0" smtClean="0">
              <a:latin typeface="+mn-lt"/>
              <a:cs typeface="Times New Roman" panose="02020603050405020304" pitchFamily="18" charset="0"/>
            </a:rPr>
            <a:t>Deleg (2017)</a:t>
          </a:r>
          <a:endParaRPr lang="es-EC" sz="1200" b="1" kern="1200" dirty="0">
            <a:latin typeface="+mn-lt"/>
          </a:endParaRPr>
        </a:p>
      </dsp:txBody>
      <dsp:txXfrm rot="-5400000">
        <a:off x="3709770" y="767996"/>
        <a:ext cx="1279182" cy="1279182"/>
      </dsp:txXfrm>
    </dsp:sp>
    <dsp:sp modelId="{50FE37A6-8924-43EF-8CD0-6DB32E61C330}">
      <dsp:nvSpPr>
        <dsp:cNvPr id="0" name=""/>
        <dsp:cNvSpPr/>
      </dsp:nvSpPr>
      <dsp:spPr>
        <a:xfrm rot="10800000">
          <a:off x="3709770" y="2119014"/>
          <a:ext cx="1809037" cy="1809037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+mn-lt"/>
            </a:rPr>
            <a:t>Etapas de las habilidades </a:t>
          </a:r>
          <a:r>
            <a:rPr lang="es-ES" sz="1200" b="1" kern="1200" dirty="0" smtClean="0">
              <a:latin typeface="+mn-lt"/>
              <a:cs typeface="Times New Roman" panose="02020603050405020304" pitchFamily="18" charset="0"/>
            </a:rPr>
            <a:t>lingüísticas </a:t>
          </a:r>
          <a:r>
            <a:rPr lang="es-EC" sz="1200" b="1" kern="1200" dirty="0" smtClean="0">
              <a:latin typeface="+mn-lt"/>
              <a:cs typeface="Times New Roman" panose="02020603050405020304" pitchFamily="18" charset="0"/>
            </a:rPr>
            <a:t>Gallegos, Flores y Carrera (2017).</a:t>
          </a:r>
          <a:endParaRPr lang="es-EC" sz="1200" b="1" kern="1200" dirty="0">
            <a:latin typeface="+mn-lt"/>
          </a:endParaRPr>
        </a:p>
      </dsp:txBody>
      <dsp:txXfrm rot="10800000">
        <a:off x="3709770" y="2119014"/>
        <a:ext cx="1279182" cy="1279182"/>
      </dsp:txXfrm>
    </dsp:sp>
    <dsp:sp modelId="{EF91F42A-782E-4B31-9937-F83C42350220}">
      <dsp:nvSpPr>
        <dsp:cNvPr id="0" name=""/>
        <dsp:cNvSpPr/>
      </dsp:nvSpPr>
      <dsp:spPr>
        <a:xfrm rot="16200000">
          <a:off x="1817174" y="2130736"/>
          <a:ext cx="1809037" cy="1809037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+mn-lt"/>
            </a:rPr>
            <a:t>El desarrollo del lenguaje y cerebro Fajardo (2008)</a:t>
          </a:r>
          <a:endParaRPr lang="es-EC" sz="1200" b="1" kern="1200" dirty="0">
            <a:latin typeface="+mn-lt"/>
          </a:endParaRPr>
        </a:p>
      </dsp:txBody>
      <dsp:txXfrm rot="5400000">
        <a:off x="2347029" y="2130736"/>
        <a:ext cx="1279182" cy="1279182"/>
      </dsp:txXfrm>
    </dsp:sp>
    <dsp:sp modelId="{EFF84265-515B-4212-8BAF-A60D641F59F5}">
      <dsp:nvSpPr>
        <dsp:cNvPr id="0" name=""/>
        <dsp:cNvSpPr/>
      </dsp:nvSpPr>
      <dsp:spPr>
        <a:xfrm>
          <a:off x="3355691" y="1712945"/>
          <a:ext cx="624598" cy="54312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EFA6860-46B5-42A8-A644-006E168982AB}">
      <dsp:nvSpPr>
        <dsp:cNvPr id="0" name=""/>
        <dsp:cNvSpPr/>
      </dsp:nvSpPr>
      <dsp:spPr>
        <a:xfrm rot="10800000">
          <a:off x="3355691" y="1921840"/>
          <a:ext cx="624598" cy="54312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B2A2A-42AC-4A87-ADB2-CD3B6611A1A5}">
      <dsp:nvSpPr>
        <dsp:cNvPr id="0" name=""/>
        <dsp:cNvSpPr/>
      </dsp:nvSpPr>
      <dsp:spPr>
        <a:xfrm rot="4396374">
          <a:off x="872147" y="897661"/>
          <a:ext cx="3894195" cy="2715715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EDEAE-7E86-4F8E-B30F-DFBD4A823B56}">
      <dsp:nvSpPr>
        <dsp:cNvPr id="0" name=""/>
        <dsp:cNvSpPr/>
      </dsp:nvSpPr>
      <dsp:spPr>
        <a:xfrm>
          <a:off x="2327018" y="1252264"/>
          <a:ext cx="98340" cy="9834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A49AE-7129-46B8-8A4F-61072F1BC4F2}">
      <dsp:nvSpPr>
        <dsp:cNvPr id="0" name=""/>
        <dsp:cNvSpPr/>
      </dsp:nvSpPr>
      <dsp:spPr>
        <a:xfrm>
          <a:off x="3000380" y="1795393"/>
          <a:ext cx="98340" cy="9834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00525-FFF0-4619-A56D-32DA6CBA2DB1}">
      <dsp:nvSpPr>
        <dsp:cNvPr id="0" name=""/>
        <dsp:cNvSpPr/>
      </dsp:nvSpPr>
      <dsp:spPr>
        <a:xfrm>
          <a:off x="3505030" y="2430547"/>
          <a:ext cx="98340" cy="9834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D4C22-52D7-4354-90F5-A3DC37006C70}">
      <dsp:nvSpPr>
        <dsp:cNvPr id="0" name=""/>
        <dsp:cNvSpPr/>
      </dsp:nvSpPr>
      <dsp:spPr>
        <a:xfrm>
          <a:off x="306908" y="195537"/>
          <a:ext cx="1835992" cy="330691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Modalidad</a:t>
          </a:r>
          <a:endParaRPr lang="es-EC" sz="14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908" y="195537"/>
        <a:ext cx="1835992" cy="330691"/>
      </dsp:txXfrm>
    </dsp:sp>
    <dsp:sp modelId="{3F44AD2D-329D-4544-A4AD-008FE6AE34F7}">
      <dsp:nvSpPr>
        <dsp:cNvPr id="0" name=""/>
        <dsp:cNvSpPr/>
      </dsp:nvSpPr>
      <dsp:spPr>
        <a:xfrm>
          <a:off x="2715330" y="906606"/>
          <a:ext cx="2679556" cy="369168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Enfoque    </a:t>
          </a:r>
          <a:endParaRPr lang="es-EC" sz="14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5330" y="906606"/>
        <a:ext cx="2679556" cy="369168"/>
      </dsp:txXfrm>
    </dsp:sp>
    <dsp:sp modelId="{1B2783D3-5859-4EE1-A0A1-855F9F09337C}">
      <dsp:nvSpPr>
        <dsp:cNvPr id="0" name=""/>
        <dsp:cNvSpPr/>
      </dsp:nvSpPr>
      <dsp:spPr>
        <a:xfrm>
          <a:off x="317340" y="1547065"/>
          <a:ext cx="2133720" cy="447841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Alcance</a:t>
          </a:r>
          <a:endParaRPr lang="es-EC" sz="14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340" y="1547065"/>
        <a:ext cx="2133720" cy="447841"/>
      </dsp:txXfrm>
    </dsp:sp>
    <dsp:sp modelId="{C7FEBACC-786C-43C2-8B00-3CEB05AFAB2A}">
      <dsp:nvSpPr>
        <dsp:cNvPr id="0" name=""/>
        <dsp:cNvSpPr/>
      </dsp:nvSpPr>
      <dsp:spPr>
        <a:xfrm>
          <a:off x="1266703" y="2527007"/>
          <a:ext cx="2065763" cy="483453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Técnica – Instrumentos</a:t>
          </a:r>
          <a:endParaRPr lang="es-EC" sz="14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6703" y="2527007"/>
        <a:ext cx="2065763" cy="483453"/>
      </dsp:txXfrm>
    </dsp:sp>
    <dsp:sp modelId="{BC9305C4-49FA-44C4-AB51-1CEF917F56A2}">
      <dsp:nvSpPr>
        <dsp:cNvPr id="0" name=""/>
        <dsp:cNvSpPr/>
      </dsp:nvSpPr>
      <dsp:spPr>
        <a:xfrm>
          <a:off x="3784729" y="2107203"/>
          <a:ext cx="1957341" cy="395729"/>
        </a:xfrm>
        <a:prstGeom prst="rect">
          <a:avLst/>
        </a:prstGeom>
        <a:noFill/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Población - Muestra</a:t>
          </a:r>
          <a:endParaRPr lang="es-EC" sz="14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4729" y="2107203"/>
        <a:ext cx="1957341" cy="395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52C3A-2E83-4B73-A419-2B3975C376B7}">
      <dsp:nvSpPr>
        <dsp:cNvPr id="0" name=""/>
        <dsp:cNvSpPr/>
      </dsp:nvSpPr>
      <dsp:spPr>
        <a:xfrm>
          <a:off x="0" y="0"/>
          <a:ext cx="90188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7F779-29E0-40F9-81F4-CD56821DC5F4}">
      <dsp:nvSpPr>
        <dsp:cNvPr id="0" name=""/>
        <dsp:cNvSpPr/>
      </dsp:nvSpPr>
      <dsp:spPr>
        <a:xfrm>
          <a:off x="0" y="0"/>
          <a:ext cx="583766" cy="3858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CONCLUSIONES</a:t>
          </a:r>
          <a:endParaRPr lang="es-EC" sz="1700" b="1" kern="1200" dirty="0"/>
        </a:p>
      </dsp:txBody>
      <dsp:txXfrm>
        <a:off x="0" y="0"/>
        <a:ext cx="583766" cy="3858748"/>
      </dsp:txXfrm>
    </dsp:sp>
    <dsp:sp modelId="{AABF2BDE-3CCF-4B22-A031-FB2A44E559FE}">
      <dsp:nvSpPr>
        <dsp:cNvPr id="0" name=""/>
        <dsp:cNvSpPr/>
      </dsp:nvSpPr>
      <dsp:spPr>
        <a:xfrm>
          <a:off x="717330" y="36364"/>
          <a:ext cx="8174874" cy="72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Los referentes teóricos que sustentaron la presente investigación acerca del estudio de las herramientas tecnológicas y conciencia fonológica dieron un gran aporte a la investigación.</a:t>
          </a:r>
          <a:endParaRPr lang="es-EC" sz="1400" kern="1200" dirty="0"/>
        </a:p>
      </dsp:txBody>
      <dsp:txXfrm>
        <a:off x="717330" y="36364"/>
        <a:ext cx="8174874" cy="727283"/>
      </dsp:txXfrm>
    </dsp:sp>
    <dsp:sp modelId="{DC6036CF-1064-43FD-A03F-51C1DB86B8A0}">
      <dsp:nvSpPr>
        <dsp:cNvPr id="0" name=""/>
        <dsp:cNvSpPr/>
      </dsp:nvSpPr>
      <dsp:spPr>
        <a:xfrm>
          <a:off x="583766" y="763647"/>
          <a:ext cx="712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3A6F4-5234-44F2-9FDF-25E7198FA723}">
      <dsp:nvSpPr>
        <dsp:cNvPr id="0" name=""/>
        <dsp:cNvSpPr/>
      </dsp:nvSpPr>
      <dsp:spPr>
        <a:xfrm>
          <a:off x="717330" y="800011"/>
          <a:ext cx="8028296" cy="72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determinó que las docentes de preparatoria de la Unidad Educativa “Juan Montalvo” tienen un bajo nivel de conocimiento sobre las herramientas tecnológicas.</a:t>
          </a:r>
          <a:endParaRPr lang="es-EC" sz="1400" kern="1200" dirty="0"/>
        </a:p>
      </dsp:txBody>
      <dsp:txXfrm>
        <a:off x="717330" y="800011"/>
        <a:ext cx="8028296" cy="727283"/>
      </dsp:txXfrm>
    </dsp:sp>
    <dsp:sp modelId="{D06BC28C-F762-4D36-BC9B-763F2BE3669C}">
      <dsp:nvSpPr>
        <dsp:cNvPr id="0" name=""/>
        <dsp:cNvSpPr/>
      </dsp:nvSpPr>
      <dsp:spPr>
        <a:xfrm>
          <a:off x="583766" y="1527295"/>
          <a:ext cx="712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A63F7-656E-4093-B4DC-91D75F057FF3}">
      <dsp:nvSpPr>
        <dsp:cNvPr id="0" name=""/>
        <dsp:cNvSpPr/>
      </dsp:nvSpPr>
      <dsp:spPr>
        <a:xfrm>
          <a:off x="717330" y="1563659"/>
          <a:ext cx="8284755" cy="72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Las clases virtuales se evidenció que los niños trabajan y participan en actividades que son guiadas por la docente, pero no interactúan con el computador  a través de actividades digitales.</a:t>
          </a:r>
          <a:endParaRPr lang="es-EC" sz="1400" kern="1200" dirty="0"/>
        </a:p>
      </dsp:txBody>
      <dsp:txXfrm>
        <a:off x="717330" y="1563659"/>
        <a:ext cx="8284755" cy="727283"/>
      </dsp:txXfrm>
    </dsp:sp>
    <dsp:sp modelId="{50C56DD2-127A-40C7-8082-ED1CE34ECF15}">
      <dsp:nvSpPr>
        <dsp:cNvPr id="0" name=""/>
        <dsp:cNvSpPr/>
      </dsp:nvSpPr>
      <dsp:spPr>
        <a:xfrm>
          <a:off x="583766" y="2290943"/>
          <a:ext cx="712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FB23E-7C2B-4E75-88FE-35008D7D942D}">
      <dsp:nvSpPr>
        <dsp:cNvPr id="0" name=""/>
        <dsp:cNvSpPr/>
      </dsp:nvSpPr>
      <dsp:spPr>
        <a:xfrm>
          <a:off x="717330" y="2327307"/>
          <a:ext cx="8297546" cy="72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Las áreas de mayor desempeño relacionadas con la conciencia fonológica que mayor desarrollo tienen los niños según el criterio de los padres de familia son la identificación de los fonemas y el  aislamiento de fonemas en las palabras.</a:t>
          </a:r>
          <a:endParaRPr lang="es-EC" sz="1400" kern="1200" dirty="0"/>
        </a:p>
      </dsp:txBody>
      <dsp:txXfrm>
        <a:off x="717330" y="2327307"/>
        <a:ext cx="8297546" cy="727283"/>
      </dsp:txXfrm>
    </dsp:sp>
    <dsp:sp modelId="{68EE72C0-C7C3-4323-B2C0-A309EFEFF1D5}">
      <dsp:nvSpPr>
        <dsp:cNvPr id="0" name=""/>
        <dsp:cNvSpPr/>
      </dsp:nvSpPr>
      <dsp:spPr>
        <a:xfrm>
          <a:off x="583766" y="3054590"/>
          <a:ext cx="712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D38F8-9BE5-4BEC-8BA4-A0E4AD5BA5AA}">
      <dsp:nvSpPr>
        <dsp:cNvPr id="0" name=""/>
        <dsp:cNvSpPr/>
      </dsp:nvSpPr>
      <dsp:spPr>
        <a:xfrm>
          <a:off x="717330" y="3090955"/>
          <a:ext cx="8083446" cy="72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institución no cuenta con  material que oriente el trabajo de la conciencia fonológica a través de la virtualidad. </a:t>
          </a:r>
          <a:endParaRPr lang="es-EC" sz="1400" kern="1200" dirty="0"/>
        </a:p>
      </dsp:txBody>
      <dsp:txXfrm>
        <a:off x="717330" y="3090955"/>
        <a:ext cx="8083446" cy="727283"/>
      </dsp:txXfrm>
    </dsp:sp>
    <dsp:sp modelId="{276801B2-79F9-4CB1-97E4-8CC496A8381B}">
      <dsp:nvSpPr>
        <dsp:cNvPr id="0" name=""/>
        <dsp:cNvSpPr/>
      </dsp:nvSpPr>
      <dsp:spPr>
        <a:xfrm>
          <a:off x="583766" y="3818238"/>
          <a:ext cx="712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5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0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8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75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7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52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6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8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28089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1"/>
            <a:ext cx="8915400" cy="37776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61BEF0D-F0BB-DE4B-95CE-6DB70DBA9567}" type="datetimeFigureOut">
              <a:rPr lang="en-US" sz="1867" kern="0" dirty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6/18/2021</a:t>
            </a:fld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95959"/>
                </a:solidFill>
              </a:rPr>
              <a:pPr/>
              <a:t>‹Nº›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2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18/06/2021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081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9.emf"/><Relationship Id="rId5" Type="http://schemas.openxmlformats.org/officeDocument/2006/relationships/diagramLayout" Target="../diagrams/layout5.xml"/><Relationship Id="rId10" Type="http://schemas.openxmlformats.org/officeDocument/2006/relationships/image" Target="../media/image48.png"/><Relationship Id="rId4" Type="http://schemas.openxmlformats.org/officeDocument/2006/relationships/diagramData" Target="../diagrams/data5.xml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image" Target="../media/image5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5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99652" y="189090"/>
            <a:ext cx="1392348" cy="11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633" cy="6858000"/>
          </a:xfrm>
          <a:prstGeom prst="rect">
            <a:avLst/>
          </a:prstGeom>
        </p:spPr>
      </p:pic>
      <p:pic>
        <p:nvPicPr>
          <p:cNvPr id="8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08961" y="189090"/>
            <a:ext cx="1981382" cy="14202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3619039" y="637607"/>
            <a:ext cx="539433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SzPts val="795"/>
            </a:pPr>
            <a:r>
              <a:rPr lang="es-EC" sz="1400" b="1" dirty="0">
                <a:solidFill>
                  <a:srgbClr val="000000"/>
                </a:solidFill>
              </a:rPr>
              <a:t>DEPARTAMENTO DE CIENCIAS HUMANAS Y SOCIALES</a:t>
            </a:r>
          </a:p>
          <a:p>
            <a:pPr lvl="0" algn="ctr">
              <a:buSzPts val="795"/>
            </a:pPr>
            <a:r>
              <a:rPr lang="es-EC" sz="1400" b="1" dirty="0">
                <a:solidFill>
                  <a:srgbClr val="262626"/>
                </a:solidFill>
              </a:rPr>
              <a:t>CARRERA DE LICENCIATURA EN CIENCIAS DE LA EDUCACIÓN MENCIÓN EDUCACIÓN INFANTIL</a:t>
            </a:r>
            <a:endParaRPr lang="es-EC" sz="1400" b="1" dirty="0">
              <a:solidFill>
                <a:srgbClr val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95622" y="1985541"/>
            <a:ext cx="91280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/>
              <a:t>Estudio del uso de las herramientas tecnológicas para trabajar la conciencia fonológica en los niños de 5 a 6 años de la Unidad Educativa “Juan Montalvo</a:t>
            </a:r>
            <a:r>
              <a:rPr lang="es-ES" sz="2400" b="1" dirty="0" smtClean="0"/>
              <a:t>”</a:t>
            </a:r>
            <a:endParaRPr lang="es-EC" sz="2400" dirty="0"/>
          </a:p>
        </p:txBody>
      </p:sp>
      <p:sp>
        <p:nvSpPr>
          <p:cNvPr id="7" name="Rectángulo 6"/>
          <p:cNvSpPr/>
          <p:nvPr/>
        </p:nvSpPr>
        <p:spPr>
          <a:xfrm>
            <a:off x="2630498" y="3709170"/>
            <a:ext cx="64904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Autora: </a:t>
            </a:r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Leidy Fuertes</a:t>
            </a:r>
          </a:p>
          <a:p>
            <a:pPr algn="ctr"/>
            <a:endParaRPr lang="es-E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Directora: 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Msc.  Gisela Padilla</a:t>
            </a:r>
          </a:p>
          <a:p>
            <a:pPr algn="ctr"/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Sangolquí, 2021</a:t>
            </a:r>
            <a:endParaRPr lang="es-E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6760" y="992029"/>
            <a:ext cx="8610600" cy="643732"/>
          </a:xfrm>
        </p:spPr>
        <p:txBody>
          <a:bodyPr>
            <a:normAutofit/>
          </a:bodyPr>
          <a:lstStyle/>
          <a:p>
            <a:pPr algn="l"/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III: 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206102"/>
              </p:ext>
            </p:extLst>
          </p:nvPr>
        </p:nvGraphicFramePr>
        <p:xfrm>
          <a:off x="2974981" y="1589117"/>
          <a:ext cx="6390640" cy="451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403434" y="1778336"/>
            <a:ext cx="1303315" cy="40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De campo 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74834" y="3036517"/>
            <a:ext cx="2286000" cy="604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Investigación descriptiva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59698" y="2301730"/>
            <a:ext cx="2481943" cy="734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Mixto: </a:t>
            </a:r>
            <a:r>
              <a:rPr lang="es-EC" sz="1600" dirty="0" err="1" smtClean="0">
                <a:solidFill>
                  <a:schemeClr val="tx1"/>
                </a:solidFill>
              </a:rPr>
              <a:t>Cuali</a:t>
            </a:r>
            <a:r>
              <a:rPr lang="es-EC" sz="1600" dirty="0" smtClean="0">
                <a:solidFill>
                  <a:schemeClr val="tx1"/>
                </a:solidFill>
              </a:rPr>
              <a:t>-cuantitativo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3880" y="3517146"/>
            <a:ext cx="2481943" cy="734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Docentes - padres de familia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71120" y="4078026"/>
            <a:ext cx="2767941" cy="580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Encuesta- ficha de observación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7977" y="336730"/>
            <a:ext cx="5267913" cy="791552"/>
          </a:xfrm>
        </p:spPr>
        <p:txBody>
          <a:bodyPr>
            <a:normAutofit/>
          </a:bodyPr>
          <a:lstStyle/>
          <a:p>
            <a:r>
              <a:rPr lang="es-EC" sz="3200" dirty="0" smtClean="0"/>
              <a:t>Análisis y resultados</a:t>
            </a:r>
            <a:endParaRPr lang="es-EC" sz="3200" dirty="0"/>
          </a:p>
        </p:txBody>
      </p:sp>
      <p:sp>
        <p:nvSpPr>
          <p:cNvPr id="5" name="Rectángulo 4"/>
          <p:cNvSpPr/>
          <p:nvPr/>
        </p:nvSpPr>
        <p:spPr>
          <a:xfrm>
            <a:off x="1208731" y="1866946"/>
            <a:ext cx="476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ÍTEM 1: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herramientas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tecnológicas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 :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77246" y="1312948"/>
            <a:ext cx="6750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Resultados de la encuesta </a:t>
            </a: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dirigida a los docentes</a:t>
            </a:r>
            <a:endParaRPr lang="es-EC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95985"/>
              </p:ext>
            </p:extLst>
          </p:nvPr>
        </p:nvGraphicFramePr>
        <p:xfrm>
          <a:off x="976944" y="2996117"/>
          <a:ext cx="4392725" cy="332855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250033"/>
                <a:gridCol w="94570"/>
                <a:gridCol w="1023456"/>
                <a:gridCol w="1024666"/>
              </a:tblGrid>
              <a:tr h="321812">
                <a:tc>
                  <a:txBody>
                    <a:bodyPr/>
                    <a:lstStyle/>
                    <a:p>
                      <a:pPr marL="21590" indent="-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96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a) </a:t>
                      </a: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 El conjunto de dispositivos, programas y aplicaciones (software y      hardware).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96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b) Son un conjunto de conocimientos tecnológicos aplicados a la creación de recursos digitales.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7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c) </a:t>
                      </a: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Son  aquellos medios tecnológicos que sirven solo para comunicarse.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81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90823751"/>
              </p:ext>
            </p:extLst>
          </p:nvPr>
        </p:nvGraphicFramePr>
        <p:xfrm>
          <a:off x="5830159" y="2976664"/>
          <a:ext cx="3455731" cy="302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echa derecha 3"/>
          <p:cNvSpPr/>
          <p:nvPr/>
        </p:nvSpPr>
        <p:spPr>
          <a:xfrm>
            <a:off x="895288" y="949569"/>
            <a:ext cx="1355544" cy="82504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6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8744" y="171244"/>
            <a:ext cx="10100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ÍTEM 10.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partir de la emergencia sanitaria usted ha utilizado recursos audiovisuales para propiciar un desarrollo adecuado de la fonología en el infante.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88634"/>
              </p:ext>
            </p:extLst>
          </p:nvPr>
        </p:nvGraphicFramePr>
        <p:xfrm>
          <a:off x="1971669" y="1291128"/>
          <a:ext cx="4181302" cy="177681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117856"/>
                <a:gridCol w="1014458"/>
                <a:gridCol w="1048988"/>
              </a:tblGrid>
              <a:tr h="355363">
                <a:tc>
                  <a:txBody>
                    <a:bodyPr/>
                    <a:lstStyle/>
                    <a:p>
                      <a:pPr marL="21590" indent="-215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Frecuentemente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Rara vez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Nunca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53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3777521"/>
              </p:ext>
            </p:extLst>
          </p:nvPr>
        </p:nvGraphicFramePr>
        <p:xfrm>
          <a:off x="6843713" y="1094574"/>
          <a:ext cx="4093122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518744" y="3380512"/>
            <a:ext cx="9639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ÍTEM 13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¿La institución cuenta con material digital para apoyar la labor docente en relación al desarrollo de la conciencia fonológica?</a:t>
            </a:r>
            <a:endParaRPr lang="es-EC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21431"/>
              </p:ext>
            </p:extLst>
          </p:nvPr>
        </p:nvGraphicFramePr>
        <p:xfrm>
          <a:off x="1518744" y="4303842"/>
          <a:ext cx="4973779" cy="201833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84168"/>
                <a:gridCol w="162560"/>
                <a:gridCol w="475173"/>
                <a:gridCol w="297792"/>
                <a:gridCol w="475173"/>
                <a:gridCol w="297792"/>
                <a:gridCol w="475173"/>
                <a:gridCol w="297792"/>
                <a:gridCol w="475173"/>
                <a:gridCol w="297792"/>
                <a:gridCol w="462226"/>
                <a:gridCol w="297792"/>
                <a:gridCol w="475173"/>
              </a:tblGrid>
              <a:tr h="6943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483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5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273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46061707"/>
              </p:ext>
            </p:extLst>
          </p:nvPr>
        </p:nvGraphicFramePr>
        <p:xfrm>
          <a:off x="6997152" y="4150469"/>
          <a:ext cx="3841750" cy="21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16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867103" y="937846"/>
            <a:ext cx="1481959" cy="89095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2501463" y="989819"/>
            <a:ext cx="7420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Resultados de la encuesta dirigida a los padres de familia 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4702" y="1828800"/>
            <a:ext cx="10321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ÍTEM 1: 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Considera usted que el uso de estas herramientas tecnológicas ayudado a su hijo en el aprendizaje de la conciencia fonológica. Ejemplos de conciencia fonológica: a) Identifica rimas iniciales: perro- pera b) Identifica rimas finales: boca-foca c) Conteo de fonemas: Papá 4 fonemas /p/, /a/, /p/, /a/. A continuación, referente al ejemplo, marque con una x la respuesta que considera conveniente.</a:t>
            </a:r>
            <a:endParaRPr lang="es-EC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39078"/>
              </p:ext>
            </p:extLst>
          </p:nvPr>
        </p:nvGraphicFramePr>
        <p:xfrm>
          <a:off x="867103" y="3819970"/>
          <a:ext cx="4629810" cy="233300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695859"/>
                <a:gridCol w="699477"/>
                <a:gridCol w="612644"/>
                <a:gridCol w="699477"/>
                <a:gridCol w="611438"/>
                <a:gridCol w="699477"/>
                <a:gridCol w="611438"/>
              </a:tblGrid>
              <a:tr h="87148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3543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Poco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3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Mucho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43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Nada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85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346253047"/>
              </p:ext>
            </p:extLst>
          </p:nvPr>
        </p:nvGraphicFramePr>
        <p:xfrm>
          <a:off x="5789556" y="3515711"/>
          <a:ext cx="4852168" cy="283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8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0331" y="863678"/>
            <a:ext cx="10764347" cy="62064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Resultados de la ficha de observación dirigida a las </a:t>
            </a:r>
            <a:r>
              <a:rPr lang="es-ES" sz="2000" b="1" dirty="0" smtClean="0">
                <a:solidFill>
                  <a:schemeClr val="tx1"/>
                </a:solidFill>
              </a:rPr>
              <a:t>docentes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8357" y="1970478"/>
            <a:ext cx="1008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ÍTEM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Utiliza herramientas tecnológicas para crear diferentes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actividades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lúdicas interactivas y trabajar la conciencia fonológica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394138" y="735928"/>
            <a:ext cx="1466193" cy="88286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751460"/>
              </p:ext>
            </p:extLst>
          </p:nvPr>
        </p:nvGraphicFramePr>
        <p:xfrm>
          <a:off x="5318454" y="3452644"/>
          <a:ext cx="3848100" cy="24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57121"/>
              </p:ext>
            </p:extLst>
          </p:nvPr>
        </p:nvGraphicFramePr>
        <p:xfrm>
          <a:off x="754495" y="3376450"/>
          <a:ext cx="4129233" cy="261910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606943"/>
                <a:gridCol w="1261145"/>
                <a:gridCol w="1261145"/>
              </a:tblGrid>
              <a:tr h="402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4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Frecuentemente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chemeClr val="tx1"/>
                          </a:solidFill>
                          <a:effectLst/>
                        </a:rPr>
                        <a:t>Algunas veces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chemeClr val="tx1"/>
                          </a:solidFill>
                          <a:effectLst/>
                        </a:rPr>
                        <a:t>Rara vez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>
                          <a:solidFill>
                            <a:schemeClr val="tx1"/>
                          </a:solidFill>
                          <a:effectLst/>
                        </a:rPr>
                        <a:t>Nunca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0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84959" y="560755"/>
            <a:ext cx="9990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ÍTEM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En las clases virtuales utiliza material concreto para trabajar la conciencia fonológica.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48173"/>
              </p:ext>
            </p:extLst>
          </p:nvPr>
        </p:nvGraphicFramePr>
        <p:xfrm>
          <a:off x="1584959" y="1744909"/>
          <a:ext cx="4878186" cy="411556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002822"/>
                <a:gridCol w="1437682"/>
                <a:gridCol w="1437682"/>
              </a:tblGrid>
              <a:tr h="6859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Indicadores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59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Frecuentemente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59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Algunas veces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59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Rara vez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59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Nunca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59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357997"/>
              </p:ext>
            </p:extLst>
          </p:nvPr>
        </p:nvGraphicFramePr>
        <p:xfrm>
          <a:off x="6710198" y="2691925"/>
          <a:ext cx="4219873" cy="287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4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964" y="720017"/>
            <a:ext cx="8610600" cy="1290637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/>
              <a:t>Conclusiones y recomendaciones</a:t>
            </a:r>
            <a:endParaRPr lang="es-EC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9215220"/>
              </p:ext>
            </p:extLst>
          </p:nvPr>
        </p:nvGraphicFramePr>
        <p:xfrm>
          <a:off x="1707815" y="2010654"/>
          <a:ext cx="9018802" cy="385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964" y="720017"/>
            <a:ext cx="8610600" cy="1290637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/>
              <a:t>Conclusiones y recomendaciones</a:t>
            </a:r>
            <a:endParaRPr lang="es-EC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2613834"/>
              </p:ext>
            </p:extLst>
          </p:nvPr>
        </p:nvGraphicFramePr>
        <p:xfrm>
          <a:off x="1707815" y="2010654"/>
          <a:ext cx="9018802" cy="385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8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4" y="788275"/>
            <a:ext cx="5990896" cy="569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3958" t="17777" r="16250" b="10000"/>
          <a:stretch/>
        </p:blipFill>
        <p:spPr>
          <a:xfrm>
            <a:off x="6227379" y="851338"/>
            <a:ext cx="5486400" cy="5486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0" y="0"/>
            <a:ext cx="12192000" cy="788275"/>
          </a:xfrm>
          <a:prstGeom prst="rect">
            <a:avLst/>
          </a:prstGeom>
          <a:solidFill>
            <a:srgbClr val="E148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/>
              <a:t>CAPÍTULO V: </a:t>
            </a:r>
            <a:r>
              <a:rPr lang="es-EC" sz="3200" dirty="0" smtClean="0"/>
              <a:t>PROPUESTA 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57333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52972583"/>
              </p:ext>
            </p:extLst>
          </p:nvPr>
        </p:nvGraphicFramePr>
        <p:xfrm>
          <a:off x="2647299" y="1763615"/>
          <a:ext cx="7086362" cy="405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242109" y="966769"/>
            <a:ext cx="3708066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00" dirty="0">
                <a:solidFill>
                  <a:srgbClr val="07A6A7"/>
                </a:solidFill>
                <a:latin typeface="Century Gothic" panose="020B0502020202020204" pitchFamily="34" charset="0"/>
              </a:rPr>
              <a:t>OBJETIVOS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b="-2069"/>
          <a:stretch/>
        </p:blipFill>
        <p:spPr bwMode="auto">
          <a:xfrm>
            <a:off x="6846983" y="765347"/>
            <a:ext cx="1177519" cy="110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7567" y="3039956"/>
            <a:ext cx="1524155" cy="15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7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806" y="895133"/>
            <a:ext cx="8610600" cy="1290637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 smtClean="0"/>
              <a:t>ÍNDICE</a:t>
            </a:r>
            <a:r>
              <a:rPr lang="es-MX" sz="3200" dirty="0" smtClean="0"/>
              <a:t> </a:t>
            </a:r>
            <a:r>
              <a:rPr lang="es-MX" sz="3200" b="1" dirty="0" smtClean="0"/>
              <a:t>DEL CONTENIDO</a:t>
            </a:r>
            <a:endParaRPr lang="es-MX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806" y="2185770"/>
            <a:ext cx="7469063" cy="3666389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I: 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de investigación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III: 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Metodológico</a:t>
            </a:r>
          </a:p>
          <a:p>
            <a:pPr algn="l">
              <a:lnSpc>
                <a:spcPct val="100000"/>
              </a:lnSpc>
            </a:pP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Análisis  e Interpretación de resultados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IV: 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V: </a:t>
            </a:r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</a:p>
          <a:p>
            <a:pPr algn="l"/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35200" y="621021"/>
            <a:ext cx="8610600" cy="12906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7A6A7"/>
                </a:solidFill>
              </a:rPr>
              <a:t>METODOLOGÍA</a:t>
            </a:r>
            <a:endParaRPr lang="es-EC" sz="3600" b="1" dirty="0">
              <a:solidFill>
                <a:srgbClr val="07A6A7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0923727"/>
              </p:ext>
            </p:extLst>
          </p:nvPr>
        </p:nvGraphicFramePr>
        <p:xfrm>
          <a:off x="2032000" y="1435693"/>
          <a:ext cx="7556381" cy="470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8887772" y="3894084"/>
            <a:ext cx="2731414" cy="6148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del pensamiento racional-crítico y fomenta el trabajo individual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355834" y="2711669"/>
            <a:ext cx="2286000" cy="4887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flexible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Tips para que las clases virtuales sean divertidas para niños y maestr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r="11259"/>
          <a:stretch/>
        </p:blipFill>
        <p:spPr bwMode="auto">
          <a:xfrm>
            <a:off x="1466181" y="3509786"/>
            <a:ext cx="2238716" cy="1771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/>
          <a:srcRect r="9910"/>
          <a:stretch/>
        </p:blipFill>
        <p:spPr>
          <a:xfrm>
            <a:off x="9154472" y="4884345"/>
            <a:ext cx="1894528" cy="102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b="-2069"/>
          <a:stretch/>
        </p:blipFill>
        <p:spPr bwMode="auto">
          <a:xfrm>
            <a:off x="8182922" y="495614"/>
            <a:ext cx="1704975" cy="144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30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74" y="164067"/>
            <a:ext cx="6582074" cy="1302126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442574" y="1953797"/>
            <a:ext cx="4409440" cy="14143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lgDashDot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TIC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Según Hernández (2017) las TIC han beneficiado a la educación, y tanto estudiantes como docentes se han enfrentado a nuevos desafíos tecnológicos, transformando los paradigmas de enseñanza en la escuela (p.4).</a:t>
            </a:r>
            <a:endParaRPr lang="es-EC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095706" y="1953797"/>
            <a:ext cx="443865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7030A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TAC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Rodríguez </a:t>
            </a:r>
            <a:r>
              <a:rPr lang="es-E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(2017) son aquellas que direccionan a las TIC, para usos formativos- pedagógicos, y que estén al servicio del aprendizaje y conocimiento (p.1).</a:t>
            </a:r>
            <a:endParaRPr lang="es-EC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105038" y="4918052"/>
            <a:ext cx="4439285" cy="1461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00206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1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HERRAMIENTAS TECNOLÓGICAS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acuerdo a Bautista, Martínez y Torres. (2014). Las herramientas tecnológicas son los recursos multimedia, internet y equipos, necesarios en el proceso de enseñanza-aprendizaje y han sido manipulados por las docentes (p.189).     </a:t>
            </a:r>
            <a:endParaRPr lang="es-EC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izquierda y derecha 9"/>
          <p:cNvSpPr/>
          <p:nvPr/>
        </p:nvSpPr>
        <p:spPr>
          <a:xfrm>
            <a:off x="5956516" y="2382788"/>
            <a:ext cx="979860" cy="62701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arriba y abajo 10"/>
          <p:cNvSpPr/>
          <p:nvPr/>
        </p:nvSpPr>
        <p:spPr>
          <a:xfrm>
            <a:off x="6100354" y="3784737"/>
            <a:ext cx="757645" cy="100584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888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217883"/>
              </p:ext>
            </p:extLst>
          </p:nvPr>
        </p:nvGraphicFramePr>
        <p:xfrm>
          <a:off x="1042942" y="2640199"/>
          <a:ext cx="6015355" cy="311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24105330"/>
              </p:ext>
            </p:extLst>
          </p:nvPr>
        </p:nvGraphicFramePr>
        <p:xfrm>
          <a:off x="6969035" y="3265715"/>
          <a:ext cx="4746722" cy="213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 4"/>
          <p:cNvSpPr/>
          <p:nvPr/>
        </p:nvSpPr>
        <p:spPr>
          <a:xfrm>
            <a:off x="3879669" y="365760"/>
            <a:ext cx="612648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tecnológicas</a:t>
            </a:r>
            <a:endParaRPr lang="es-EC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echa a la derecha con bandas 5"/>
          <p:cNvSpPr/>
          <p:nvPr/>
        </p:nvSpPr>
        <p:spPr>
          <a:xfrm>
            <a:off x="1619793" y="1567543"/>
            <a:ext cx="2076995" cy="822960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BENEFICIOS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Flecha a la derecha con bandas 6"/>
          <p:cNvSpPr/>
          <p:nvPr/>
        </p:nvSpPr>
        <p:spPr>
          <a:xfrm>
            <a:off x="8895805" y="1567543"/>
            <a:ext cx="2024743" cy="822960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CLASIFICACIÓN 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8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flecha hacia abajo 1"/>
          <p:cNvSpPr/>
          <p:nvPr/>
        </p:nvSpPr>
        <p:spPr>
          <a:xfrm>
            <a:off x="2545438" y="1062134"/>
            <a:ext cx="6702426" cy="1660086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ACTIVIDADES LÚDICAS CON HERRAMIENTAS TECNOLÓGICAS Y MATERIAL CONCRETO</a:t>
            </a:r>
            <a:endParaRPr lang="es-EC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Cuatro niños felices detrás de la pantalla de la computadora | Imagenes de  niños estudiando, Niños escuela dibujos, Imagenes de niños felice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-3" r="9084" b="3591"/>
          <a:stretch/>
        </p:blipFill>
        <p:spPr bwMode="auto">
          <a:xfrm>
            <a:off x="3742992" y="2722220"/>
            <a:ext cx="4563692" cy="263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b="-2069"/>
          <a:stretch/>
        </p:blipFill>
        <p:spPr bwMode="auto">
          <a:xfrm>
            <a:off x="8800412" y="965675"/>
            <a:ext cx="1300718" cy="1290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23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472" t="12592" r="52153" b="8395"/>
          <a:stretch/>
        </p:blipFill>
        <p:spPr>
          <a:xfrm>
            <a:off x="1219200" y="342900"/>
            <a:ext cx="4622800" cy="641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de flecha 2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108248" y="9266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72570" y="15743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91918" y="22220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91918" y="31110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72570" y="41524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7612" t="9776" r="13013" b="8082"/>
          <a:stretch/>
        </p:blipFill>
        <p:spPr>
          <a:xfrm>
            <a:off x="7378700" y="209550"/>
            <a:ext cx="4622800" cy="654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ector recto de flecha 8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6588878" y="47112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3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6945" t="10742" r="13541" b="8148"/>
          <a:stretch/>
        </p:blipFill>
        <p:spPr>
          <a:xfrm>
            <a:off x="1117600" y="292100"/>
            <a:ext cx="4368800" cy="6337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de flecha 2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41424" y="8631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0" y="15870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0" y="21331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0" y="26792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41424" y="38222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8889" t="10494" r="52153" b="7531"/>
          <a:stretch/>
        </p:blipFill>
        <p:spPr>
          <a:xfrm>
            <a:off x="7048500" y="292100"/>
            <a:ext cx="4267200" cy="629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ector recto de flecha 8">
            <a:extLst>
              <a:ext uri="{FF2B5EF4-FFF2-40B4-BE49-F238E27FC236}">
                <a16:creationId xmlns="" xmlns:a16="http://schemas.microsoft.com/office/drawing/2014/main" id="{AFA0B16E-EF45-4905-AC4A-898E0A3E2642}"/>
              </a:ext>
            </a:extLst>
          </p:cNvPr>
          <p:cNvCxnSpPr/>
          <p:nvPr/>
        </p:nvCxnSpPr>
        <p:spPr>
          <a:xfrm flipV="1">
            <a:off x="6302524" y="2425205"/>
            <a:ext cx="1009352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7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pe - Felicitaciones de gracias - mensajesdeseosfelicitacion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7" y="1075593"/>
            <a:ext cx="7924799" cy="44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6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308" y="746048"/>
            <a:ext cx="9306928" cy="66799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  <a:r>
              <a:rPr lang="en-US" sz="3200" b="1" dirty="0" smtClean="0"/>
              <a:t>: </a:t>
            </a:r>
            <a:r>
              <a:rPr lang="es-EC" sz="3200" dirty="0" smtClean="0"/>
              <a:t>Problema</a:t>
            </a:r>
            <a:r>
              <a:rPr lang="en-US" sz="3200" dirty="0" smtClean="0"/>
              <a:t> de la </a:t>
            </a:r>
            <a:r>
              <a:rPr lang="es-EC" sz="3200" dirty="0" smtClean="0"/>
              <a:t>Investigación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3212263"/>
              </p:ext>
            </p:extLst>
          </p:nvPr>
        </p:nvGraphicFramePr>
        <p:xfrm>
          <a:off x="1808308" y="1852857"/>
          <a:ext cx="7627792" cy="366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5959365"/>
            <a:ext cx="12192000" cy="898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369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954730"/>
            <a:ext cx="12192000" cy="19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200" dirty="0" smtClean="0"/>
              <a:t>Delimitación</a:t>
            </a:r>
            <a:r>
              <a:rPr lang="pt-BR" sz="3200" dirty="0" smtClean="0"/>
              <a:t> de </a:t>
            </a:r>
            <a:r>
              <a:rPr lang="es-EC" sz="3200" dirty="0" smtClean="0"/>
              <a:t>la</a:t>
            </a:r>
            <a:r>
              <a:rPr lang="pt-BR" sz="3200" dirty="0" smtClean="0"/>
              <a:t> </a:t>
            </a:r>
            <a:r>
              <a:rPr lang="es-EC" sz="3200" dirty="0" smtClean="0"/>
              <a:t>investigación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7923781"/>
              </p:ext>
            </p:extLst>
          </p:nvPr>
        </p:nvGraphicFramePr>
        <p:xfrm>
          <a:off x="0" y="1947863"/>
          <a:ext cx="9574213" cy="392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498" y="3256280"/>
            <a:ext cx="1300162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08817220"/>
              </p:ext>
            </p:extLst>
          </p:nvPr>
        </p:nvGraphicFramePr>
        <p:xfrm>
          <a:off x="2870200" y="737012"/>
          <a:ext cx="7835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069" y="0"/>
            <a:ext cx="1966826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dirty="0" smtClean="0"/>
              <a:t>Justificación </a:t>
            </a:r>
            <a:endParaRPr lang="es-EC" sz="36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0756914"/>
              </p:ext>
            </p:extLst>
          </p:nvPr>
        </p:nvGraphicFramePr>
        <p:xfrm>
          <a:off x="1515214" y="1276544"/>
          <a:ext cx="8175540" cy="558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1.4.- Justificación y Delimitación | PROYECTOS EDUCATIVOS C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13886" b="19928"/>
          <a:stretch/>
        </p:blipFill>
        <p:spPr bwMode="auto">
          <a:xfrm flipH="1">
            <a:off x="0" y="4016523"/>
            <a:ext cx="1536699" cy="28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82505" y="-110475"/>
            <a:ext cx="9306928" cy="1325563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70216" y="2718837"/>
            <a:ext cx="2131507" cy="74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</a:t>
            </a:r>
            <a:r>
              <a:rPr lang="es-ES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TIC y TAC en el campo educativo </a:t>
            </a:r>
            <a:endParaRPr lang="es-ES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78266" y="1263592"/>
            <a:ext cx="1867671" cy="517028"/>
          </a:xfrm>
          <a:prstGeom prst="rect">
            <a:avLst/>
          </a:prstGeom>
          <a:solidFill>
            <a:srgbClr val="EAD8A8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Según Quisocala (2019</a:t>
            </a:r>
            <a:r>
              <a:rPr lang="es-EC" sz="1200" dirty="0" smtClean="0">
                <a:solidFill>
                  <a:schemeClr val="tx1"/>
                </a:solidFill>
              </a:rPr>
              <a:t>) las TIC en la enseñanza y aprendizaje</a:t>
            </a: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727804" y="3447061"/>
            <a:ext cx="2940196" cy="410786"/>
          </a:xfrm>
          <a:prstGeom prst="rect">
            <a:avLst/>
          </a:prstGeom>
          <a:solidFill>
            <a:srgbClr val="EAD8A8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200" dirty="0" smtClean="0">
                <a:solidFill>
                  <a:schemeClr val="tx1"/>
                </a:solidFill>
              </a:rPr>
              <a:t>De acuerdo a Velasco (2017) Redireccionan a usar a las TIC con fines pedagógicos</a:t>
            </a:r>
          </a:p>
          <a:p>
            <a:pPr algn="ctr"/>
            <a:endParaRPr lang="es-EC" sz="1600" b="1" dirty="0">
              <a:solidFill>
                <a:schemeClr val="tx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391" y="1559778"/>
            <a:ext cx="971432" cy="8048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82" y="1782633"/>
            <a:ext cx="1083532" cy="529338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1113870"/>
              </p:ext>
            </p:extLst>
          </p:nvPr>
        </p:nvGraphicFramePr>
        <p:xfrm>
          <a:off x="2839640" y="1233095"/>
          <a:ext cx="6414834" cy="367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Maestras que son madres enfrentan retos con las clases en línea | Mujer  Méxic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8742" r="12169" b="5995"/>
          <a:stretch/>
        </p:blipFill>
        <p:spPr bwMode="auto">
          <a:xfrm>
            <a:off x="2162541" y="3185753"/>
            <a:ext cx="1354200" cy="80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867179" y="2574112"/>
            <a:ext cx="1944923" cy="626177"/>
          </a:xfrm>
          <a:prstGeom prst="rect">
            <a:avLst/>
          </a:prstGeom>
          <a:solidFill>
            <a:srgbClr val="EAD8A8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Duran (2016)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954730"/>
            <a:ext cx="12192000" cy="19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465" y="4638619"/>
            <a:ext cx="6037008" cy="21473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1"/>
          <a:srcRect t="10555" r="81965" b="18870"/>
          <a:stretch/>
        </p:blipFill>
        <p:spPr>
          <a:xfrm>
            <a:off x="8908095" y="789441"/>
            <a:ext cx="1073019" cy="948302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7727804" y="4237806"/>
            <a:ext cx="2146038" cy="372579"/>
          </a:xfrm>
          <a:prstGeom prst="rect">
            <a:avLst/>
          </a:prstGeom>
          <a:solidFill>
            <a:srgbClr val="EAD8A8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Morales</a:t>
            </a:r>
            <a:r>
              <a:rPr lang="es-EC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Infante y Gallardo (2019)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041221" y="1406749"/>
            <a:ext cx="1650723" cy="248899"/>
          </a:xfrm>
          <a:prstGeom prst="rect">
            <a:avLst/>
          </a:prstGeom>
          <a:solidFill>
            <a:srgbClr val="EAD8A8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 Arufe (2001)</a:t>
            </a:r>
            <a:endParaRPr lang="es-EC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ángulo 82"/>
          <p:cNvSpPr/>
          <p:nvPr/>
        </p:nvSpPr>
        <p:spPr>
          <a:xfrm>
            <a:off x="963" y="4875262"/>
            <a:ext cx="12192000" cy="19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99733" y="399589"/>
            <a:ext cx="9306928" cy="461392"/>
          </a:xfrm>
        </p:spPr>
        <p:txBody>
          <a:bodyPr>
            <a:normAutofit fontScale="90000"/>
          </a:bodyPr>
          <a:lstStyle/>
          <a:p>
            <a:r>
              <a:rPr lang="es-EC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</a:t>
            </a:r>
            <a:r>
              <a:rPr lang="es-EC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8" y="4640025"/>
            <a:ext cx="2284752" cy="179434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532924" y="1390630"/>
            <a:ext cx="4570584" cy="458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340475" y="2221905"/>
            <a:ext cx="1559258" cy="5250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cs typeface="Times New Roman" panose="02020603050405020304" pitchFamily="18" charset="0"/>
              </a:rPr>
              <a:t>Habilidades metalingüísticas</a:t>
            </a:r>
            <a:endParaRPr lang="es-EC" sz="1600" b="1" dirty="0"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160011" y="2182379"/>
            <a:ext cx="1694601" cy="803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Conciencia fonológica-habilidades metalingüísticas</a:t>
            </a:r>
            <a:endParaRPr lang="es-EC" sz="1400" b="1" dirty="0"/>
          </a:p>
        </p:txBody>
      </p:sp>
      <p:sp>
        <p:nvSpPr>
          <p:cNvPr id="9" name="Rectángulo 8"/>
          <p:cNvSpPr/>
          <p:nvPr/>
        </p:nvSpPr>
        <p:spPr>
          <a:xfrm>
            <a:off x="8088057" y="2208902"/>
            <a:ext cx="1574564" cy="5190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Fonemas</a:t>
            </a:r>
            <a:endParaRPr lang="es-EC" sz="1600" b="1" dirty="0"/>
          </a:p>
        </p:txBody>
      </p:sp>
      <p:sp>
        <p:nvSpPr>
          <p:cNvPr id="11" name="Rectángulo 10"/>
          <p:cNvSpPr/>
          <p:nvPr/>
        </p:nvSpPr>
        <p:spPr>
          <a:xfrm>
            <a:off x="5328951" y="2306767"/>
            <a:ext cx="1910043" cy="4529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Aparato fonoarticulador </a:t>
            </a:r>
            <a:endParaRPr lang="es-EC" sz="1600" b="1" dirty="0"/>
          </a:p>
        </p:txBody>
      </p:sp>
      <p:sp>
        <p:nvSpPr>
          <p:cNvPr id="12" name="Rectángulo 11"/>
          <p:cNvSpPr/>
          <p:nvPr/>
        </p:nvSpPr>
        <p:spPr>
          <a:xfrm>
            <a:off x="2669789" y="2245069"/>
            <a:ext cx="1776549" cy="522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Conciencia fonológica </a:t>
            </a:r>
            <a:endParaRPr lang="es-EC" sz="1600" b="1" dirty="0"/>
          </a:p>
        </p:txBody>
      </p:sp>
      <p:sp>
        <p:nvSpPr>
          <p:cNvPr id="13" name="Rectángulo 12"/>
          <p:cNvSpPr/>
          <p:nvPr/>
        </p:nvSpPr>
        <p:spPr>
          <a:xfrm>
            <a:off x="449137" y="4247577"/>
            <a:ext cx="1244812" cy="908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Lengua y fonología </a:t>
            </a:r>
            <a:endParaRPr lang="es-EC" sz="1400" dirty="0"/>
          </a:p>
        </p:txBody>
      </p:sp>
      <p:sp>
        <p:nvSpPr>
          <p:cNvPr id="17" name="Rectángulo 16"/>
          <p:cNvSpPr/>
          <p:nvPr/>
        </p:nvSpPr>
        <p:spPr>
          <a:xfrm>
            <a:off x="10160011" y="3254450"/>
            <a:ext cx="1766946" cy="471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Procesos cognitivos</a:t>
            </a:r>
            <a:endParaRPr lang="es-EC" sz="1400" dirty="0"/>
          </a:p>
        </p:txBody>
      </p:sp>
      <p:sp>
        <p:nvSpPr>
          <p:cNvPr id="18" name="Rectángulo 17"/>
          <p:cNvSpPr/>
          <p:nvPr/>
        </p:nvSpPr>
        <p:spPr>
          <a:xfrm>
            <a:off x="8103508" y="2845338"/>
            <a:ext cx="1574565" cy="5928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Cortez (2018)</a:t>
            </a:r>
            <a:endParaRPr lang="es-EC" sz="1400" dirty="0"/>
          </a:p>
        </p:txBody>
      </p:sp>
      <p:sp>
        <p:nvSpPr>
          <p:cNvPr id="19" name="Rectángulo 18"/>
          <p:cNvSpPr/>
          <p:nvPr/>
        </p:nvSpPr>
        <p:spPr>
          <a:xfrm>
            <a:off x="5387865" y="2917829"/>
            <a:ext cx="1936330" cy="409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Órganos de respiración </a:t>
            </a:r>
            <a:endParaRPr lang="es-EC" sz="1400" dirty="0"/>
          </a:p>
        </p:txBody>
      </p:sp>
      <p:sp>
        <p:nvSpPr>
          <p:cNvPr id="20" name="Rectángulo 19"/>
          <p:cNvSpPr/>
          <p:nvPr/>
        </p:nvSpPr>
        <p:spPr>
          <a:xfrm>
            <a:off x="2277268" y="4704484"/>
            <a:ext cx="992178" cy="1437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/>
              <a:t>Conteo, unión y aislamiento de fonemas 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1319349" y="2001363"/>
            <a:ext cx="95455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2" idx="2"/>
          </p:cNvCxnSpPr>
          <p:nvPr/>
        </p:nvCxnSpPr>
        <p:spPr>
          <a:xfrm>
            <a:off x="5818216" y="1848699"/>
            <a:ext cx="0" cy="151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3587098" y="2053542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1319349" y="2062572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6365117" y="2062572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8769234" y="2000594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10838794" y="2053543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438532" y="5680428"/>
            <a:ext cx="1223308" cy="752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Sistema alfabético </a:t>
            </a:r>
            <a:endParaRPr lang="es-EC" sz="1400" dirty="0"/>
          </a:p>
        </p:txBody>
      </p:sp>
      <p:sp>
        <p:nvSpPr>
          <p:cNvPr id="31" name="Rectángulo 30"/>
          <p:cNvSpPr/>
          <p:nvPr/>
        </p:nvSpPr>
        <p:spPr>
          <a:xfrm>
            <a:off x="5343248" y="4124503"/>
            <a:ext cx="1936330" cy="4272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Órganos de articulación </a:t>
            </a:r>
            <a:endParaRPr lang="es-EC" sz="1400" dirty="0"/>
          </a:p>
        </p:txBody>
      </p:sp>
      <p:sp>
        <p:nvSpPr>
          <p:cNvPr id="32" name="Rectángulo 31"/>
          <p:cNvSpPr/>
          <p:nvPr/>
        </p:nvSpPr>
        <p:spPr>
          <a:xfrm>
            <a:off x="5387865" y="3495380"/>
            <a:ext cx="1936330" cy="417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Órganos de fonación </a:t>
            </a:r>
            <a:endParaRPr lang="es-EC" sz="1400" dirty="0"/>
          </a:p>
        </p:txBody>
      </p:sp>
      <p:sp>
        <p:nvSpPr>
          <p:cNvPr id="33" name="Rectángulo 32"/>
          <p:cNvSpPr/>
          <p:nvPr/>
        </p:nvSpPr>
        <p:spPr>
          <a:xfrm>
            <a:off x="3564064" y="4721937"/>
            <a:ext cx="1003946" cy="1430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/>
              <a:t>Segmentación, supresión y adición silábica </a:t>
            </a:r>
          </a:p>
        </p:txBody>
      </p:sp>
      <p:cxnSp>
        <p:nvCxnSpPr>
          <p:cNvPr id="36" name="Conector recto 35"/>
          <p:cNvCxnSpPr/>
          <p:nvPr/>
        </p:nvCxnSpPr>
        <p:spPr>
          <a:xfrm>
            <a:off x="5111880" y="2628826"/>
            <a:ext cx="23059" cy="1724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5111880" y="2599288"/>
            <a:ext cx="156763" cy="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5146358" y="3132756"/>
            <a:ext cx="124421" cy="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5172164" y="3726160"/>
            <a:ext cx="124421" cy="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5134057" y="4352885"/>
            <a:ext cx="124421" cy="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8120495" y="3950908"/>
            <a:ext cx="1574564" cy="7860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Según Barros (2017) Alteraciones fonéticas </a:t>
            </a:r>
            <a:endParaRPr lang="es-EC" sz="1400" dirty="0"/>
          </a:p>
        </p:txBody>
      </p:sp>
      <p:cxnSp>
        <p:nvCxnSpPr>
          <p:cNvPr id="49" name="Conector recto 48"/>
          <p:cNvCxnSpPr/>
          <p:nvPr/>
        </p:nvCxnSpPr>
        <p:spPr>
          <a:xfrm>
            <a:off x="7872705" y="2468090"/>
            <a:ext cx="6284" cy="2077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7905141" y="2484410"/>
            <a:ext cx="156763" cy="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7876373" y="3168075"/>
            <a:ext cx="156763" cy="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7874130" y="4544353"/>
            <a:ext cx="156763" cy="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54"/>
          <p:cNvSpPr/>
          <p:nvPr/>
        </p:nvSpPr>
        <p:spPr>
          <a:xfrm>
            <a:off x="8198286" y="4948896"/>
            <a:ext cx="1354106" cy="357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E.O: “opa” por “sopa” </a:t>
            </a:r>
            <a:endParaRPr lang="es-EC" sz="1400" dirty="0"/>
          </a:p>
        </p:txBody>
      </p:sp>
      <p:sp>
        <p:nvSpPr>
          <p:cNvPr id="56" name="Rectángulo 55"/>
          <p:cNvSpPr/>
          <p:nvPr/>
        </p:nvSpPr>
        <p:spPr>
          <a:xfrm>
            <a:off x="8198286" y="5523119"/>
            <a:ext cx="1354106" cy="371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E.S: “cocolate” por “chocolate”</a:t>
            </a:r>
            <a:endParaRPr lang="es-EC" sz="1400" dirty="0"/>
          </a:p>
        </p:txBody>
      </p:sp>
      <p:sp>
        <p:nvSpPr>
          <p:cNvPr id="57" name="Rectángulo 56"/>
          <p:cNvSpPr/>
          <p:nvPr/>
        </p:nvSpPr>
        <p:spPr>
          <a:xfrm>
            <a:off x="8198286" y="6102847"/>
            <a:ext cx="1354106" cy="341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E.A: “teres” por “tres”</a:t>
            </a:r>
            <a:endParaRPr lang="es-EC" sz="1400" dirty="0"/>
          </a:p>
        </p:txBody>
      </p:sp>
      <p:cxnSp>
        <p:nvCxnSpPr>
          <p:cNvPr id="59" name="Conector recto de flecha 58"/>
          <p:cNvCxnSpPr/>
          <p:nvPr/>
        </p:nvCxnSpPr>
        <p:spPr>
          <a:xfrm>
            <a:off x="8855128" y="5351244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>
            <a:off x="8835964" y="4737005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8907777" y="5930551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ángulo 62"/>
          <p:cNvSpPr/>
          <p:nvPr/>
        </p:nvSpPr>
        <p:spPr>
          <a:xfrm>
            <a:off x="11100475" y="3954623"/>
            <a:ext cx="847042" cy="1278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Escritura</a:t>
            </a:r>
            <a:endParaRPr lang="es-EC" sz="1400" dirty="0"/>
          </a:p>
        </p:txBody>
      </p:sp>
      <p:sp>
        <p:nvSpPr>
          <p:cNvPr id="64" name="Rectángulo 63"/>
          <p:cNvSpPr/>
          <p:nvPr/>
        </p:nvSpPr>
        <p:spPr>
          <a:xfrm>
            <a:off x="10089365" y="3956378"/>
            <a:ext cx="847042" cy="12766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Lectura</a:t>
            </a:r>
            <a:endParaRPr lang="es-EC" sz="1400" dirty="0"/>
          </a:p>
        </p:txBody>
      </p:sp>
      <p:cxnSp>
        <p:nvCxnSpPr>
          <p:cNvPr id="66" name="Conector recto de flecha 65"/>
          <p:cNvCxnSpPr>
            <a:endCxn id="64" idx="0"/>
          </p:cNvCxnSpPr>
          <p:nvPr/>
        </p:nvCxnSpPr>
        <p:spPr>
          <a:xfrm flipH="1">
            <a:off x="10512886" y="3762603"/>
            <a:ext cx="255820" cy="193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endCxn id="63" idx="0"/>
          </p:cNvCxnSpPr>
          <p:nvPr/>
        </p:nvCxnSpPr>
        <p:spPr>
          <a:xfrm>
            <a:off x="11339962" y="3750383"/>
            <a:ext cx="184034" cy="20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/>
          <p:nvPr/>
        </p:nvCxnSpPr>
        <p:spPr>
          <a:xfrm>
            <a:off x="1071543" y="2746915"/>
            <a:ext cx="0" cy="15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/>
          <p:cNvCxnSpPr>
            <a:endCxn id="30" idx="0"/>
          </p:cNvCxnSpPr>
          <p:nvPr/>
        </p:nvCxnSpPr>
        <p:spPr>
          <a:xfrm>
            <a:off x="1050186" y="5192355"/>
            <a:ext cx="0" cy="48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ángulo 76"/>
          <p:cNvSpPr/>
          <p:nvPr/>
        </p:nvSpPr>
        <p:spPr>
          <a:xfrm>
            <a:off x="2673490" y="4165169"/>
            <a:ext cx="1396693" cy="379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Dimensiones Balarezo (2007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Conector recto de flecha 125"/>
          <p:cNvCxnSpPr>
            <a:endCxn id="20" idx="0"/>
          </p:cNvCxnSpPr>
          <p:nvPr/>
        </p:nvCxnSpPr>
        <p:spPr>
          <a:xfrm flipH="1">
            <a:off x="2773357" y="4569913"/>
            <a:ext cx="255106" cy="134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cto de flecha 127"/>
          <p:cNvCxnSpPr>
            <a:endCxn id="33" idx="0"/>
          </p:cNvCxnSpPr>
          <p:nvPr/>
        </p:nvCxnSpPr>
        <p:spPr>
          <a:xfrm>
            <a:off x="3836516" y="4572382"/>
            <a:ext cx="229521" cy="14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3460962" y="1316306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</a:t>
            </a: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Habilidades metalingüísticas 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89" name="Conector recto de flecha 88"/>
          <p:cNvCxnSpPr/>
          <p:nvPr/>
        </p:nvCxnSpPr>
        <p:spPr>
          <a:xfrm>
            <a:off x="3596678" y="2746915"/>
            <a:ext cx="0" cy="23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 91"/>
          <p:cNvSpPr/>
          <p:nvPr/>
        </p:nvSpPr>
        <p:spPr>
          <a:xfrm>
            <a:off x="2678422" y="2987695"/>
            <a:ext cx="1396693" cy="6295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 Gutiérrez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Díez (2018)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Conector recto de flecha 92"/>
          <p:cNvCxnSpPr>
            <a:stCxn id="92" idx="2"/>
            <a:endCxn id="77" idx="0"/>
          </p:cNvCxnSpPr>
          <p:nvPr/>
        </p:nvCxnSpPr>
        <p:spPr>
          <a:xfrm flipH="1">
            <a:off x="3371837" y="3617211"/>
            <a:ext cx="4932" cy="54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ángulo 98"/>
          <p:cNvSpPr/>
          <p:nvPr/>
        </p:nvSpPr>
        <p:spPr>
          <a:xfrm>
            <a:off x="463431" y="3000023"/>
            <a:ext cx="1244812" cy="8384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Según Escobar y Vizconde (2018) </a:t>
            </a:r>
          </a:p>
        </p:txBody>
      </p:sp>
      <p:cxnSp>
        <p:nvCxnSpPr>
          <p:cNvPr id="100" name="Conector recto de flecha 99"/>
          <p:cNvCxnSpPr>
            <a:stCxn id="99" idx="2"/>
            <a:endCxn id="13" idx="0"/>
          </p:cNvCxnSpPr>
          <p:nvPr/>
        </p:nvCxnSpPr>
        <p:spPr>
          <a:xfrm flipH="1">
            <a:off x="1071543" y="3838435"/>
            <a:ext cx="14294" cy="409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de flecha 106"/>
          <p:cNvCxnSpPr/>
          <p:nvPr/>
        </p:nvCxnSpPr>
        <p:spPr>
          <a:xfrm>
            <a:off x="8835964" y="3490310"/>
            <a:ext cx="4392" cy="436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4954730"/>
            <a:ext cx="12192000" cy="19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94962" y="148757"/>
            <a:ext cx="9306928" cy="801626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II: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70253" y="1173463"/>
            <a:ext cx="78293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</a:t>
            </a:r>
            <a:r>
              <a:rPr lang="es-ES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2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s-ES" sz="24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Conciencia fonológica y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 lingüísticas</a:t>
            </a:r>
            <a:endParaRPr lang="es-ES" sz="24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64162898"/>
              </p:ext>
            </p:extLst>
          </p:nvPr>
        </p:nvGraphicFramePr>
        <p:xfrm>
          <a:off x="3614970" y="2202238"/>
          <a:ext cx="7335982" cy="417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abilidades linguisticas - YouTub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16540" r="15166" b="27020"/>
          <a:stretch/>
        </p:blipFill>
        <p:spPr bwMode="auto">
          <a:xfrm>
            <a:off x="2652621" y="1760239"/>
            <a:ext cx="1113693" cy="10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ciones | Wchaverri&amp;#39;s Blo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t="22166" r="13049" b="26971"/>
          <a:stretch/>
        </p:blipFill>
        <p:spPr bwMode="auto">
          <a:xfrm>
            <a:off x="3766314" y="1823271"/>
            <a:ext cx="1066800" cy="10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r="3822" b="29237"/>
          <a:stretch/>
        </p:blipFill>
        <p:spPr>
          <a:xfrm>
            <a:off x="4299714" y="2798003"/>
            <a:ext cx="933600" cy="9749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r="7305" b="27686"/>
          <a:stretch/>
        </p:blipFill>
        <p:spPr>
          <a:xfrm>
            <a:off x="2094962" y="2704389"/>
            <a:ext cx="1113973" cy="1093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2529" y="4664717"/>
            <a:ext cx="1755256" cy="13374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53914" y="4664718"/>
            <a:ext cx="1680412" cy="13374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631" y="4878265"/>
            <a:ext cx="400898" cy="1123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246810"/>
            <a:ext cx="676275" cy="11239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436" y="5164748"/>
            <a:ext cx="676275" cy="11239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478" y="5164748"/>
            <a:ext cx="676275" cy="112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2681" y="5913007"/>
            <a:ext cx="1097442" cy="2324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0839" y="5530434"/>
            <a:ext cx="524145" cy="3825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5770342" y="5577747"/>
            <a:ext cx="173257" cy="28794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3439" y="5351032"/>
            <a:ext cx="258287" cy="5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CC029B-DFCA-4178-9F92-27FC041B5EA3}">
  <ds:schemaRefs>
    <ds:schemaRef ds:uri="904e2ea1-c14c-483b-89ef-f6b2df6ba23c"/>
    <ds:schemaRef ds:uri="http://purl.org/dc/terms/"/>
    <ds:schemaRef ds:uri="f40e8ec9-c0d5-46bf-ada4-d85cb00858d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1810</Words>
  <Application>Microsoft Office PowerPoint</Application>
  <PresentationFormat>Panorámica</PresentationFormat>
  <Paragraphs>334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Times New Roman</vt:lpstr>
      <vt:lpstr>Wingdings</vt:lpstr>
      <vt:lpstr>School</vt:lpstr>
      <vt:lpstr>Simple Light</vt:lpstr>
      <vt:lpstr>Presentación de PowerPoint</vt:lpstr>
      <vt:lpstr>ÍNDICE DEL CONTENIDO</vt:lpstr>
      <vt:lpstr>CAPÍTULO I: Problema de la Investigación </vt:lpstr>
      <vt:lpstr>Delimitación de la investigación </vt:lpstr>
      <vt:lpstr>Presentación de PowerPoint</vt:lpstr>
      <vt:lpstr>Justificación </vt:lpstr>
      <vt:lpstr>CAPÍTULO II: Marco teórico</vt:lpstr>
      <vt:lpstr>CAPÍTULO II: Marco teórico</vt:lpstr>
      <vt:lpstr>CAPÍTULO II: Marco teórico</vt:lpstr>
      <vt:lpstr>CAPÍTULO III: Metodología </vt:lpstr>
      <vt:lpstr>Análisis y resultados</vt:lpstr>
      <vt:lpstr>Presentación de PowerPoint</vt:lpstr>
      <vt:lpstr>Presentación de PowerPoint</vt:lpstr>
      <vt:lpstr>Resultados de la ficha de observación dirigida a las docentes</vt:lpstr>
      <vt:lpstr>Presentación de PowerPoint</vt:lpstr>
      <vt:lpstr>Conclusiones y recomendaciones</vt:lpstr>
      <vt:lpstr>Conclusiones y recomendaciones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2021-06-02T16:33:40Z</dcterms:created>
  <dcterms:modified xsi:type="dcterms:W3CDTF">2021-06-18T16:24:47Z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