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8.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11.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4.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6.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Override PartName="/ppt/diagrams/data6.xml" ContentType="application/vnd.openxmlformats-officedocument.drawingml.diagramData+xml"/>
  <Override PartName="/ppt/diagrams/data10.xml" ContentType="application/vnd.openxmlformats-officedocument.drawingml.diagramData+xml"/>
  <Override PartName="/ppt/diagrams/data110.xml" ContentType="application/vnd.openxmlformats-officedocument.drawingml.diagramData+xml"/>
  <Override PartName="/ppt/diagrams/data13.xml" ContentType="application/vnd.openxmlformats-officedocument.drawingml.diagramData+xml"/>
  <Override PartName="/ppt/diagrams/data15.xml" ContentType="application/vnd.openxmlformats-officedocument.drawingml.diagramData+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682" r:id="rId3"/>
  </p:sldMasterIdLst>
  <p:notesMasterIdLst>
    <p:notesMasterId r:id="rId54"/>
  </p:notesMasterIdLst>
  <p:handoutMasterIdLst>
    <p:handoutMasterId r:id="rId55"/>
  </p:handoutMasterIdLst>
  <p:sldIdLst>
    <p:sldId id="331" r:id="rId4"/>
    <p:sldId id="419" r:id="rId5"/>
    <p:sldId id="299" r:id="rId6"/>
    <p:sldId id="301" r:id="rId7"/>
    <p:sldId id="298" r:id="rId8"/>
    <p:sldId id="417" r:id="rId9"/>
    <p:sldId id="277" r:id="rId10"/>
    <p:sldId id="271" r:id="rId11"/>
    <p:sldId id="397" r:id="rId12"/>
    <p:sldId id="398" r:id="rId13"/>
    <p:sldId id="399" r:id="rId14"/>
    <p:sldId id="418" r:id="rId15"/>
    <p:sldId id="261" r:id="rId16"/>
    <p:sldId id="382" r:id="rId17"/>
    <p:sldId id="280" r:id="rId18"/>
    <p:sldId id="400" r:id="rId19"/>
    <p:sldId id="401" r:id="rId20"/>
    <p:sldId id="394" r:id="rId21"/>
    <p:sldId id="390" r:id="rId22"/>
    <p:sldId id="384" r:id="rId23"/>
    <p:sldId id="385" r:id="rId24"/>
    <p:sldId id="402" r:id="rId25"/>
    <p:sldId id="404" r:id="rId26"/>
    <p:sldId id="403" r:id="rId27"/>
    <p:sldId id="377" r:id="rId28"/>
    <p:sldId id="357" r:id="rId29"/>
    <p:sldId id="405" r:id="rId30"/>
    <p:sldId id="406" r:id="rId31"/>
    <p:sldId id="270" r:id="rId32"/>
    <p:sldId id="257" r:id="rId33"/>
    <p:sldId id="407" r:id="rId34"/>
    <p:sldId id="408" r:id="rId35"/>
    <p:sldId id="259" r:id="rId36"/>
    <p:sldId id="260" r:id="rId37"/>
    <p:sldId id="389" r:id="rId38"/>
    <p:sldId id="409" r:id="rId39"/>
    <p:sldId id="416" r:id="rId40"/>
    <p:sldId id="267" r:id="rId41"/>
    <p:sldId id="410" r:id="rId42"/>
    <p:sldId id="392" r:id="rId43"/>
    <p:sldId id="411" r:id="rId44"/>
    <p:sldId id="393" r:id="rId45"/>
    <p:sldId id="412" r:id="rId46"/>
    <p:sldId id="395" r:id="rId47"/>
    <p:sldId id="413" r:id="rId48"/>
    <p:sldId id="396" r:id="rId49"/>
    <p:sldId id="414" r:id="rId50"/>
    <p:sldId id="420" r:id="rId51"/>
    <p:sldId id="421" r:id="rId52"/>
    <p:sldId id="422" r:id="rId5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a Castro" initials="JC" lastIdx="1" clrIdx="0">
    <p:extLst>
      <p:ext uri="{19B8F6BF-5375-455C-9EA6-DF929625EA0E}">
        <p15:presenceInfo xmlns:p15="http://schemas.microsoft.com/office/powerpoint/2012/main" userId="bdffdcd3576fc8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1" autoAdjust="0"/>
    <p:restoredTop sz="77250" autoAdjust="0"/>
  </p:normalViewPr>
  <p:slideViewPr>
    <p:cSldViewPr snapToGrid="0">
      <p:cViewPr varScale="1">
        <p:scale>
          <a:sx n="66" d="100"/>
          <a:sy n="66" d="100"/>
        </p:scale>
        <p:origin x="907"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os\TESIS%202020\EDIFICIO%20CON%20MUROS\EXCEL%20DDBD\Disen&#771;o%20de%20muro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3577109529719"/>
          <c:y val="7.6354429762939255E-2"/>
          <c:w val="0.67493320229020715"/>
          <c:h val="0.77526699771158325"/>
        </c:manualLayout>
      </c:layout>
      <c:scatterChart>
        <c:scatterStyle val="lineMarker"/>
        <c:varyColors val="0"/>
        <c:ser>
          <c:idx val="6"/>
          <c:order val="0"/>
          <c:tx>
            <c:v>ξ=5%</c:v>
          </c:tx>
          <c:spPr>
            <a:ln w="19050">
              <a:solidFill>
                <a:schemeClr val="tx1"/>
              </a:solidFill>
            </a:ln>
          </c:spPr>
          <c:marker>
            <c:symbol val="none"/>
          </c:marker>
          <c:dLbls>
            <c:dLbl>
              <c:idx val="399"/>
              <c:tx>
                <c:rich>
                  <a:bodyPr rot="0" vert="horz"/>
                  <a:lstStyle/>
                  <a:p>
                    <a:pPr>
                      <a:defRPr>
                        <a:latin typeface="Arial" panose="020B0604020202020204" pitchFamily="34" charset="0"/>
                        <a:cs typeface="Arial" panose="020B0604020202020204" pitchFamily="34" charset="0"/>
                      </a:defRPr>
                    </a:pPr>
                    <a:r>
                      <a:rPr lang="el-GR">
                        <a:latin typeface="Arial" panose="020B0604020202020204" pitchFamily="34" charset="0"/>
                        <a:cs typeface="Arial" panose="020B0604020202020204" pitchFamily="34" charset="0"/>
                      </a:rPr>
                      <a:t>ξ=5%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F98-4E89-AAF2-20FAE7B0A0AB}"/>
                </c:ext>
              </c:extLst>
            </c:dLbl>
            <c:dLbl>
              <c:idx val="40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98-4E89-AAF2-20FAE7B0A0AB}"/>
                </c:ext>
              </c:extLst>
            </c:dLbl>
            <c:spPr>
              <a:noFill/>
              <a:ln>
                <a:noFill/>
              </a:ln>
              <a:effectLst/>
            </c:spPr>
            <c:txPr>
              <a:bodyPr/>
              <a:lstStyle/>
              <a:p>
                <a:pPr>
                  <a:defRPr>
                    <a:latin typeface="Arial" panose="020B0604020202020204" pitchFamily="34" charset="0"/>
                    <a:cs typeface="Arial" panose="020B0604020202020204" pitchFamily="34" charset="0"/>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'Sds (SVX) 8 pisos'!$H$12:$H$412</c:f>
              <c:numCache>
                <c:formatCode>0.00</c:formatCode>
                <c:ptCount val="401"/>
                <c:pt idx="0" formatCode="General">
                  <c:v>0</c:v>
                </c:pt>
                <c:pt idx="1">
                  <c:v>0.01</c:v>
                </c:pt>
                <c:pt idx="2">
                  <c:v>0.02</c:v>
                </c:pt>
                <c:pt idx="3" formatCode="General">
                  <c:v>0.03</c:v>
                </c:pt>
                <c:pt idx="4" formatCode="General">
                  <c:v>0.04</c:v>
                </c:pt>
                <c:pt idx="5" formatCode="General">
                  <c:v>0.05</c:v>
                </c:pt>
                <c:pt idx="6" formatCode="General">
                  <c:v>0.06</c:v>
                </c:pt>
                <c:pt idx="7" formatCode="General">
                  <c:v>7.0000000000000007E-2</c:v>
                </c:pt>
                <c:pt idx="8" formatCode="General">
                  <c:v>0.08</c:v>
                </c:pt>
                <c:pt idx="9">
                  <c:v>0.09</c:v>
                </c:pt>
                <c:pt idx="10">
                  <c:v>0.1</c:v>
                </c:pt>
                <c:pt idx="11" formatCode="General">
                  <c:v>0.11</c:v>
                </c:pt>
                <c:pt idx="12" formatCode="General">
                  <c:v>0.12</c:v>
                </c:pt>
                <c:pt idx="13" formatCode="General">
                  <c:v>0.13</c:v>
                </c:pt>
                <c:pt idx="14" formatCode="General">
                  <c:v>0.14000000000000001</c:v>
                </c:pt>
                <c:pt idx="15" formatCode="General">
                  <c:v>0.15</c:v>
                </c:pt>
                <c:pt idx="16" formatCode="General">
                  <c:v>0.16</c:v>
                </c:pt>
                <c:pt idx="17">
                  <c:v>0.17</c:v>
                </c:pt>
                <c:pt idx="18">
                  <c:v>0.18</c:v>
                </c:pt>
                <c:pt idx="19" formatCode="General">
                  <c:v>0.19</c:v>
                </c:pt>
                <c:pt idx="20" formatCode="General">
                  <c:v>0.2</c:v>
                </c:pt>
                <c:pt idx="21" formatCode="General">
                  <c:v>0.21</c:v>
                </c:pt>
                <c:pt idx="22" formatCode="General">
                  <c:v>0.22</c:v>
                </c:pt>
                <c:pt idx="23" formatCode="General">
                  <c:v>0.23</c:v>
                </c:pt>
                <c:pt idx="24" formatCode="General">
                  <c:v>0.24</c:v>
                </c:pt>
                <c:pt idx="25">
                  <c:v>0.25</c:v>
                </c:pt>
                <c:pt idx="26">
                  <c:v>0.26</c:v>
                </c:pt>
                <c:pt idx="27" formatCode="General">
                  <c:v>0.27</c:v>
                </c:pt>
                <c:pt idx="28">
                  <c:v>0.28000000000000003</c:v>
                </c:pt>
                <c:pt idx="29">
                  <c:v>0.28999999999999998</c:v>
                </c:pt>
                <c:pt idx="30" formatCode="General">
                  <c:v>0.3</c:v>
                </c:pt>
                <c:pt idx="31" formatCode="General">
                  <c:v>0.31</c:v>
                </c:pt>
                <c:pt idx="32" formatCode="General">
                  <c:v>0.32</c:v>
                </c:pt>
                <c:pt idx="33" formatCode="General">
                  <c:v>0.33</c:v>
                </c:pt>
                <c:pt idx="34" formatCode="General">
                  <c:v>0.34</c:v>
                </c:pt>
                <c:pt idx="35" formatCode="General">
                  <c:v>0.35</c:v>
                </c:pt>
                <c:pt idx="36">
                  <c:v>0.36</c:v>
                </c:pt>
                <c:pt idx="37">
                  <c:v>0.37</c:v>
                </c:pt>
                <c:pt idx="38" formatCode="General">
                  <c:v>0.38</c:v>
                </c:pt>
                <c:pt idx="39" formatCode="General">
                  <c:v>0.39</c:v>
                </c:pt>
                <c:pt idx="40" formatCode="General">
                  <c:v>0.4</c:v>
                </c:pt>
                <c:pt idx="41" formatCode="General">
                  <c:v>0.41</c:v>
                </c:pt>
                <c:pt idx="42" formatCode="General">
                  <c:v>0.42</c:v>
                </c:pt>
                <c:pt idx="43" formatCode="General">
                  <c:v>0.43</c:v>
                </c:pt>
                <c:pt idx="44">
                  <c:v>0.44</c:v>
                </c:pt>
                <c:pt idx="45">
                  <c:v>0.45</c:v>
                </c:pt>
                <c:pt idx="46" formatCode="General">
                  <c:v>0.46</c:v>
                </c:pt>
                <c:pt idx="47" formatCode="General">
                  <c:v>0.47</c:v>
                </c:pt>
                <c:pt idx="48" formatCode="General">
                  <c:v>0.48</c:v>
                </c:pt>
                <c:pt idx="49" formatCode="General">
                  <c:v>0.49</c:v>
                </c:pt>
                <c:pt idx="50" formatCode="General">
                  <c:v>0.5</c:v>
                </c:pt>
                <c:pt idx="51" formatCode="General">
                  <c:v>0.51</c:v>
                </c:pt>
                <c:pt idx="52">
                  <c:v>0.52</c:v>
                </c:pt>
                <c:pt idx="53">
                  <c:v>0.53</c:v>
                </c:pt>
                <c:pt idx="54" formatCode="General">
                  <c:v>0.54</c:v>
                </c:pt>
                <c:pt idx="55">
                  <c:v>0.55000000000000004</c:v>
                </c:pt>
                <c:pt idx="56">
                  <c:v>0.56000000000000005</c:v>
                </c:pt>
                <c:pt idx="57" formatCode="General">
                  <c:v>0.56999999999999995</c:v>
                </c:pt>
                <c:pt idx="58" formatCode="General">
                  <c:v>0.57999999999999996</c:v>
                </c:pt>
                <c:pt idx="59" formatCode="General">
                  <c:v>0.59</c:v>
                </c:pt>
                <c:pt idx="60" formatCode="General">
                  <c:v>0.6</c:v>
                </c:pt>
                <c:pt idx="61" formatCode="General">
                  <c:v>0.61</c:v>
                </c:pt>
                <c:pt idx="62" formatCode="General">
                  <c:v>0.62</c:v>
                </c:pt>
                <c:pt idx="63">
                  <c:v>0.63</c:v>
                </c:pt>
                <c:pt idx="64">
                  <c:v>0.64</c:v>
                </c:pt>
                <c:pt idx="65" formatCode="General">
                  <c:v>0.65</c:v>
                </c:pt>
                <c:pt idx="66">
                  <c:v>0.66</c:v>
                </c:pt>
                <c:pt idx="67">
                  <c:v>0.67</c:v>
                </c:pt>
                <c:pt idx="68" formatCode="General">
                  <c:v>0.68</c:v>
                </c:pt>
                <c:pt idx="69" formatCode="General">
                  <c:v>0.69</c:v>
                </c:pt>
                <c:pt idx="70" formatCode="General">
                  <c:v>0.7</c:v>
                </c:pt>
                <c:pt idx="71" formatCode="General">
                  <c:v>0.71</c:v>
                </c:pt>
                <c:pt idx="72" formatCode="General">
                  <c:v>0.72</c:v>
                </c:pt>
                <c:pt idx="73" formatCode="General">
                  <c:v>0.73</c:v>
                </c:pt>
                <c:pt idx="74">
                  <c:v>0.74</c:v>
                </c:pt>
                <c:pt idx="75">
                  <c:v>0.75</c:v>
                </c:pt>
                <c:pt idx="76" formatCode="General">
                  <c:v>0.76</c:v>
                </c:pt>
                <c:pt idx="77">
                  <c:v>0.77</c:v>
                </c:pt>
                <c:pt idx="78">
                  <c:v>0.78</c:v>
                </c:pt>
                <c:pt idx="79" formatCode="General">
                  <c:v>0.79</c:v>
                </c:pt>
                <c:pt idx="80" formatCode="General">
                  <c:v>0.8</c:v>
                </c:pt>
                <c:pt idx="81" formatCode="General">
                  <c:v>0.81</c:v>
                </c:pt>
                <c:pt idx="82" formatCode="General">
                  <c:v>0.82</c:v>
                </c:pt>
                <c:pt idx="83" formatCode="General">
                  <c:v>0.83</c:v>
                </c:pt>
                <c:pt idx="84" formatCode="General">
                  <c:v>0.84</c:v>
                </c:pt>
                <c:pt idx="85">
                  <c:v>0.85</c:v>
                </c:pt>
                <c:pt idx="86">
                  <c:v>0.86</c:v>
                </c:pt>
                <c:pt idx="87" formatCode="General">
                  <c:v>0.87</c:v>
                </c:pt>
                <c:pt idx="88">
                  <c:v>0.88</c:v>
                </c:pt>
                <c:pt idx="89">
                  <c:v>0.89</c:v>
                </c:pt>
                <c:pt idx="90" formatCode="General">
                  <c:v>0.9</c:v>
                </c:pt>
                <c:pt idx="91" formatCode="General">
                  <c:v>0.91</c:v>
                </c:pt>
                <c:pt idx="92" formatCode="General">
                  <c:v>0.92</c:v>
                </c:pt>
                <c:pt idx="93" formatCode="General">
                  <c:v>0.93</c:v>
                </c:pt>
                <c:pt idx="94" formatCode="General">
                  <c:v>0.94</c:v>
                </c:pt>
                <c:pt idx="95" formatCode="General">
                  <c:v>0.95</c:v>
                </c:pt>
                <c:pt idx="96">
                  <c:v>0.96</c:v>
                </c:pt>
                <c:pt idx="97">
                  <c:v>0.97</c:v>
                </c:pt>
                <c:pt idx="98" formatCode="General">
                  <c:v>0.98</c:v>
                </c:pt>
                <c:pt idx="99">
                  <c:v>0.99</c:v>
                </c:pt>
                <c:pt idx="100">
                  <c:v>1</c:v>
                </c:pt>
                <c:pt idx="101" formatCode="General">
                  <c:v>1.01</c:v>
                </c:pt>
                <c:pt idx="102" formatCode="General">
                  <c:v>1.02</c:v>
                </c:pt>
                <c:pt idx="103" formatCode="General">
                  <c:v>1.03</c:v>
                </c:pt>
                <c:pt idx="104" formatCode="General">
                  <c:v>1.04</c:v>
                </c:pt>
                <c:pt idx="105" formatCode="General">
                  <c:v>1.05</c:v>
                </c:pt>
                <c:pt idx="106" formatCode="General">
                  <c:v>1.06</c:v>
                </c:pt>
                <c:pt idx="107">
                  <c:v>1.07</c:v>
                </c:pt>
                <c:pt idx="108">
                  <c:v>1.08</c:v>
                </c:pt>
                <c:pt idx="109" formatCode="General">
                  <c:v>1.0900000000000001</c:v>
                </c:pt>
                <c:pt idx="110">
                  <c:v>1.1000000000000001</c:v>
                </c:pt>
                <c:pt idx="111">
                  <c:v>1.1100000000000001</c:v>
                </c:pt>
                <c:pt idx="112" formatCode="General">
                  <c:v>1.1200000000000001</c:v>
                </c:pt>
                <c:pt idx="113" formatCode="General">
                  <c:v>1.1299999999999999</c:v>
                </c:pt>
                <c:pt idx="114" formatCode="General">
                  <c:v>1.1399999999999999</c:v>
                </c:pt>
                <c:pt idx="115" formatCode="General">
                  <c:v>1.1499999999999999</c:v>
                </c:pt>
                <c:pt idx="116" formatCode="General">
                  <c:v>1.1599999999999999</c:v>
                </c:pt>
                <c:pt idx="117" formatCode="General">
                  <c:v>1.17</c:v>
                </c:pt>
                <c:pt idx="118">
                  <c:v>1.18</c:v>
                </c:pt>
                <c:pt idx="119">
                  <c:v>1.19</c:v>
                </c:pt>
                <c:pt idx="120" formatCode="General">
                  <c:v>1.2</c:v>
                </c:pt>
                <c:pt idx="121">
                  <c:v>1.21</c:v>
                </c:pt>
                <c:pt idx="122">
                  <c:v>1.22</c:v>
                </c:pt>
                <c:pt idx="123" formatCode="General">
                  <c:v>1.23</c:v>
                </c:pt>
                <c:pt idx="124" formatCode="General">
                  <c:v>1.24</c:v>
                </c:pt>
                <c:pt idx="125" formatCode="General">
                  <c:v>1.25</c:v>
                </c:pt>
                <c:pt idx="126" formatCode="General">
                  <c:v>1.26</c:v>
                </c:pt>
                <c:pt idx="127" formatCode="General">
                  <c:v>1.27</c:v>
                </c:pt>
                <c:pt idx="128" formatCode="General">
                  <c:v>1.28</c:v>
                </c:pt>
                <c:pt idx="129">
                  <c:v>1.29</c:v>
                </c:pt>
                <c:pt idx="130">
                  <c:v>1.3</c:v>
                </c:pt>
                <c:pt idx="131" formatCode="General">
                  <c:v>1.31</c:v>
                </c:pt>
                <c:pt idx="132">
                  <c:v>1.32</c:v>
                </c:pt>
                <c:pt idx="133">
                  <c:v>1.33</c:v>
                </c:pt>
                <c:pt idx="134" formatCode="General">
                  <c:v>1.34</c:v>
                </c:pt>
                <c:pt idx="135" formatCode="General">
                  <c:v>1.35</c:v>
                </c:pt>
                <c:pt idx="136" formatCode="General">
                  <c:v>1.36</c:v>
                </c:pt>
                <c:pt idx="137" formatCode="General">
                  <c:v>1.37</c:v>
                </c:pt>
                <c:pt idx="138" formatCode="General">
                  <c:v>1.38</c:v>
                </c:pt>
                <c:pt idx="139" formatCode="General">
                  <c:v>1.39</c:v>
                </c:pt>
                <c:pt idx="140">
                  <c:v>1.4</c:v>
                </c:pt>
                <c:pt idx="141">
                  <c:v>1.41</c:v>
                </c:pt>
                <c:pt idx="142" formatCode="General">
                  <c:v>1.42</c:v>
                </c:pt>
                <c:pt idx="143">
                  <c:v>1.43</c:v>
                </c:pt>
                <c:pt idx="144">
                  <c:v>1.44</c:v>
                </c:pt>
                <c:pt idx="145" formatCode="General">
                  <c:v>1.45</c:v>
                </c:pt>
                <c:pt idx="146" formatCode="General">
                  <c:v>1.46</c:v>
                </c:pt>
                <c:pt idx="147" formatCode="General">
                  <c:v>1.47</c:v>
                </c:pt>
                <c:pt idx="148" formatCode="General">
                  <c:v>1.48</c:v>
                </c:pt>
                <c:pt idx="149" formatCode="General">
                  <c:v>1.49</c:v>
                </c:pt>
                <c:pt idx="150" formatCode="General">
                  <c:v>1.5</c:v>
                </c:pt>
                <c:pt idx="151">
                  <c:v>1.51</c:v>
                </c:pt>
                <c:pt idx="152">
                  <c:v>1.52</c:v>
                </c:pt>
                <c:pt idx="153" formatCode="General">
                  <c:v>1.53</c:v>
                </c:pt>
                <c:pt idx="154">
                  <c:v>1.54</c:v>
                </c:pt>
                <c:pt idx="155">
                  <c:v>1.55</c:v>
                </c:pt>
                <c:pt idx="156" formatCode="General">
                  <c:v>1.56</c:v>
                </c:pt>
                <c:pt idx="157" formatCode="General">
                  <c:v>1.57</c:v>
                </c:pt>
                <c:pt idx="158" formatCode="General">
                  <c:v>1.58</c:v>
                </c:pt>
                <c:pt idx="159" formatCode="General">
                  <c:v>1.59</c:v>
                </c:pt>
                <c:pt idx="160" formatCode="General">
                  <c:v>1.6</c:v>
                </c:pt>
                <c:pt idx="161" formatCode="General">
                  <c:v>1.61</c:v>
                </c:pt>
                <c:pt idx="162">
                  <c:v>1.62</c:v>
                </c:pt>
                <c:pt idx="163">
                  <c:v>1.63</c:v>
                </c:pt>
                <c:pt idx="164" formatCode="General">
                  <c:v>1.64</c:v>
                </c:pt>
                <c:pt idx="165">
                  <c:v>1.65</c:v>
                </c:pt>
                <c:pt idx="166">
                  <c:v>1.66</c:v>
                </c:pt>
                <c:pt idx="167" formatCode="General">
                  <c:v>1.67</c:v>
                </c:pt>
                <c:pt idx="168" formatCode="General">
                  <c:v>1.68</c:v>
                </c:pt>
                <c:pt idx="169" formatCode="General">
                  <c:v>1.69</c:v>
                </c:pt>
                <c:pt idx="170" formatCode="General">
                  <c:v>1.7</c:v>
                </c:pt>
                <c:pt idx="171" formatCode="General">
                  <c:v>1.71</c:v>
                </c:pt>
                <c:pt idx="172" formatCode="General">
                  <c:v>1.72</c:v>
                </c:pt>
                <c:pt idx="173">
                  <c:v>1.73</c:v>
                </c:pt>
                <c:pt idx="174">
                  <c:v>1.74</c:v>
                </c:pt>
                <c:pt idx="175" formatCode="General">
                  <c:v>1.75</c:v>
                </c:pt>
                <c:pt idx="176">
                  <c:v>1.76</c:v>
                </c:pt>
                <c:pt idx="177">
                  <c:v>1.77</c:v>
                </c:pt>
                <c:pt idx="178" formatCode="General">
                  <c:v>1.78</c:v>
                </c:pt>
                <c:pt idx="179" formatCode="General">
                  <c:v>1.79</c:v>
                </c:pt>
                <c:pt idx="180" formatCode="General">
                  <c:v>1.8</c:v>
                </c:pt>
                <c:pt idx="181" formatCode="General">
                  <c:v>1.81</c:v>
                </c:pt>
                <c:pt idx="182" formatCode="General">
                  <c:v>1.82</c:v>
                </c:pt>
                <c:pt idx="183" formatCode="General">
                  <c:v>1.83</c:v>
                </c:pt>
                <c:pt idx="184">
                  <c:v>1.84</c:v>
                </c:pt>
                <c:pt idx="185">
                  <c:v>1.85</c:v>
                </c:pt>
                <c:pt idx="186" formatCode="General">
                  <c:v>1.86</c:v>
                </c:pt>
                <c:pt idx="187">
                  <c:v>1.87</c:v>
                </c:pt>
                <c:pt idx="188">
                  <c:v>1.88</c:v>
                </c:pt>
                <c:pt idx="189" formatCode="General">
                  <c:v>1.89</c:v>
                </c:pt>
                <c:pt idx="190" formatCode="General">
                  <c:v>1.9</c:v>
                </c:pt>
                <c:pt idx="191" formatCode="General">
                  <c:v>1.91</c:v>
                </c:pt>
                <c:pt idx="192" formatCode="General">
                  <c:v>1.92</c:v>
                </c:pt>
                <c:pt idx="193" formatCode="General">
                  <c:v>1.93</c:v>
                </c:pt>
                <c:pt idx="194" formatCode="General">
                  <c:v>1.94</c:v>
                </c:pt>
                <c:pt idx="195">
                  <c:v>1.95</c:v>
                </c:pt>
                <c:pt idx="196">
                  <c:v>1.96</c:v>
                </c:pt>
                <c:pt idx="197" formatCode="General">
                  <c:v>1.97</c:v>
                </c:pt>
                <c:pt idx="198">
                  <c:v>1.98</c:v>
                </c:pt>
                <c:pt idx="199">
                  <c:v>1.99</c:v>
                </c:pt>
                <c:pt idx="200" formatCode="General">
                  <c:v>2</c:v>
                </c:pt>
                <c:pt idx="201" formatCode="General">
                  <c:v>2.0099999999999998</c:v>
                </c:pt>
                <c:pt idx="202" formatCode="General">
                  <c:v>2.02</c:v>
                </c:pt>
                <c:pt idx="203" formatCode="General">
                  <c:v>2.0299999999999998</c:v>
                </c:pt>
                <c:pt idx="204" formatCode="General">
                  <c:v>2.04</c:v>
                </c:pt>
                <c:pt idx="205" formatCode="General">
                  <c:v>2.0499999999999998</c:v>
                </c:pt>
                <c:pt idx="206">
                  <c:v>2.06</c:v>
                </c:pt>
                <c:pt idx="207">
                  <c:v>2.0699999999999998</c:v>
                </c:pt>
                <c:pt idx="208" formatCode="General">
                  <c:v>2.08</c:v>
                </c:pt>
                <c:pt idx="209">
                  <c:v>2.09</c:v>
                </c:pt>
                <c:pt idx="210">
                  <c:v>2.1</c:v>
                </c:pt>
                <c:pt idx="211" formatCode="General">
                  <c:v>2.11</c:v>
                </c:pt>
                <c:pt idx="212" formatCode="General">
                  <c:v>2.12</c:v>
                </c:pt>
                <c:pt idx="213" formatCode="General">
                  <c:v>2.13</c:v>
                </c:pt>
                <c:pt idx="214" formatCode="General">
                  <c:v>2.14</c:v>
                </c:pt>
                <c:pt idx="215" formatCode="General">
                  <c:v>2.15</c:v>
                </c:pt>
                <c:pt idx="216" formatCode="General">
                  <c:v>2.16</c:v>
                </c:pt>
                <c:pt idx="217">
                  <c:v>2.17</c:v>
                </c:pt>
                <c:pt idx="218">
                  <c:v>2.1800000000000002</c:v>
                </c:pt>
                <c:pt idx="219" formatCode="General">
                  <c:v>2.19</c:v>
                </c:pt>
                <c:pt idx="220">
                  <c:v>2.2000000000000002</c:v>
                </c:pt>
                <c:pt idx="221">
                  <c:v>2.21</c:v>
                </c:pt>
                <c:pt idx="222" formatCode="General">
                  <c:v>2.2200000000000002</c:v>
                </c:pt>
                <c:pt idx="223" formatCode="General">
                  <c:v>2.23</c:v>
                </c:pt>
                <c:pt idx="224" formatCode="General">
                  <c:v>2.2400000000000002</c:v>
                </c:pt>
                <c:pt idx="225" formatCode="General">
                  <c:v>2.25</c:v>
                </c:pt>
                <c:pt idx="226" formatCode="General">
                  <c:v>2.2599999999999998</c:v>
                </c:pt>
                <c:pt idx="227" formatCode="General">
                  <c:v>2.27</c:v>
                </c:pt>
                <c:pt idx="228">
                  <c:v>2.2799999999999998</c:v>
                </c:pt>
                <c:pt idx="229">
                  <c:v>2.29</c:v>
                </c:pt>
                <c:pt idx="230" formatCode="General">
                  <c:v>2.2999999999999998</c:v>
                </c:pt>
                <c:pt idx="231">
                  <c:v>2.31</c:v>
                </c:pt>
                <c:pt idx="232">
                  <c:v>2.3199999999999998</c:v>
                </c:pt>
                <c:pt idx="233" formatCode="General">
                  <c:v>2.33</c:v>
                </c:pt>
                <c:pt idx="234" formatCode="General">
                  <c:v>2.34</c:v>
                </c:pt>
                <c:pt idx="235" formatCode="General">
                  <c:v>2.35</c:v>
                </c:pt>
                <c:pt idx="236" formatCode="General">
                  <c:v>2.36</c:v>
                </c:pt>
                <c:pt idx="237" formatCode="General">
                  <c:v>2.37</c:v>
                </c:pt>
                <c:pt idx="238" formatCode="General">
                  <c:v>2.38</c:v>
                </c:pt>
                <c:pt idx="239">
                  <c:v>2.39</c:v>
                </c:pt>
                <c:pt idx="240">
                  <c:v>2.4</c:v>
                </c:pt>
                <c:pt idx="241" formatCode="General">
                  <c:v>2.41</c:v>
                </c:pt>
                <c:pt idx="242">
                  <c:v>2.42</c:v>
                </c:pt>
                <c:pt idx="243">
                  <c:v>2.4300000000000002</c:v>
                </c:pt>
                <c:pt idx="244" formatCode="General">
                  <c:v>2.44</c:v>
                </c:pt>
                <c:pt idx="245" formatCode="General">
                  <c:v>2.4500000000000002</c:v>
                </c:pt>
                <c:pt idx="246" formatCode="General">
                  <c:v>2.46</c:v>
                </c:pt>
                <c:pt idx="247" formatCode="General">
                  <c:v>2.4700000000000002</c:v>
                </c:pt>
                <c:pt idx="248" formatCode="General">
                  <c:v>2.48</c:v>
                </c:pt>
                <c:pt idx="249" formatCode="General">
                  <c:v>2.4900000000000002</c:v>
                </c:pt>
                <c:pt idx="250">
                  <c:v>2.5</c:v>
                </c:pt>
                <c:pt idx="251">
                  <c:v>2.5099999999999998</c:v>
                </c:pt>
                <c:pt idx="252" formatCode="General">
                  <c:v>2.52</c:v>
                </c:pt>
                <c:pt idx="253">
                  <c:v>2.5299999999999998</c:v>
                </c:pt>
                <c:pt idx="254">
                  <c:v>2.54</c:v>
                </c:pt>
                <c:pt idx="255" formatCode="General">
                  <c:v>2.5499999999999998</c:v>
                </c:pt>
                <c:pt idx="256" formatCode="General">
                  <c:v>2.56</c:v>
                </c:pt>
                <c:pt idx="257" formatCode="General">
                  <c:v>2.57</c:v>
                </c:pt>
                <c:pt idx="258" formatCode="General">
                  <c:v>2.58</c:v>
                </c:pt>
                <c:pt idx="259" formatCode="General">
                  <c:v>2.59</c:v>
                </c:pt>
                <c:pt idx="260" formatCode="General">
                  <c:v>2.6</c:v>
                </c:pt>
                <c:pt idx="261">
                  <c:v>2.61</c:v>
                </c:pt>
                <c:pt idx="262">
                  <c:v>2.62</c:v>
                </c:pt>
                <c:pt idx="263" formatCode="General">
                  <c:v>2.63</c:v>
                </c:pt>
                <c:pt idx="264" formatCode="General">
                  <c:v>2.64</c:v>
                </c:pt>
                <c:pt idx="265" formatCode="General">
                  <c:v>2.65</c:v>
                </c:pt>
                <c:pt idx="266">
                  <c:v>2.66</c:v>
                </c:pt>
                <c:pt idx="267">
                  <c:v>2.67</c:v>
                </c:pt>
                <c:pt idx="268" formatCode="General">
                  <c:v>2.68</c:v>
                </c:pt>
                <c:pt idx="269" formatCode="General">
                  <c:v>2.69</c:v>
                </c:pt>
                <c:pt idx="270" formatCode="General">
                  <c:v>2.7</c:v>
                </c:pt>
                <c:pt idx="271">
                  <c:v>2.71</c:v>
                </c:pt>
                <c:pt idx="272">
                  <c:v>2.72</c:v>
                </c:pt>
                <c:pt idx="273" formatCode="General">
                  <c:v>2.73</c:v>
                </c:pt>
                <c:pt idx="274" formatCode="General">
                  <c:v>2.74</c:v>
                </c:pt>
                <c:pt idx="275" formatCode="General">
                  <c:v>2.75</c:v>
                </c:pt>
                <c:pt idx="276">
                  <c:v>2.76</c:v>
                </c:pt>
                <c:pt idx="277">
                  <c:v>2.77</c:v>
                </c:pt>
                <c:pt idx="278" formatCode="General">
                  <c:v>2.78</c:v>
                </c:pt>
                <c:pt idx="279" formatCode="General">
                  <c:v>2.79</c:v>
                </c:pt>
                <c:pt idx="280" formatCode="General">
                  <c:v>2.8</c:v>
                </c:pt>
                <c:pt idx="281">
                  <c:v>2.81</c:v>
                </c:pt>
                <c:pt idx="282">
                  <c:v>2.82</c:v>
                </c:pt>
                <c:pt idx="283" formatCode="General">
                  <c:v>2.8300000000000098</c:v>
                </c:pt>
                <c:pt idx="284" formatCode="General">
                  <c:v>2.84</c:v>
                </c:pt>
                <c:pt idx="285" formatCode="General">
                  <c:v>2.85</c:v>
                </c:pt>
                <c:pt idx="286" formatCode="General">
                  <c:v>2.86</c:v>
                </c:pt>
                <c:pt idx="287">
                  <c:v>2.87</c:v>
                </c:pt>
                <c:pt idx="288">
                  <c:v>2.88</c:v>
                </c:pt>
                <c:pt idx="289" formatCode="General">
                  <c:v>2.89</c:v>
                </c:pt>
                <c:pt idx="290" formatCode="General">
                  <c:v>2.9</c:v>
                </c:pt>
                <c:pt idx="291" formatCode="General">
                  <c:v>2.91</c:v>
                </c:pt>
                <c:pt idx="292">
                  <c:v>2.92</c:v>
                </c:pt>
                <c:pt idx="293">
                  <c:v>2.93</c:v>
                </c:pt>
                <c:pt idx="294" formatCode="General">
                  <c:v>2.94</c:v>
                </c:pt>
                <c:pt idx="295" formatCode="General">
                  <c:v>2.95</c:v>
                </c:pt>
                <c:pt idx="296" formatCode="General">
                  <c:v>2.96</c:v>
                </c:pt>
                <c:pt idx="297">
                  <c:v>2.97</c:v>
                </c:pt>
                <c:pt idx="298">
                  <c:v>2.98</c:v>
                </c:pt>
                <c:pt idx="299" formatCode="General">
                  <c:v>2.99</c:v>
                </c:pt>
                <c:pt idx="300" formatCode="General">
                  <c:v>3</c:v>
                </c:pt>
                <c:pt idx="301" formatCode="General">
                  <c:v>3.01</c:v>
                </c:pt>
                <c:pt idx="302">
                  <c:v>3.02</c:v>
                </c:pt>
                <c:pt idx="303">
                  <c:v>3.03</c:v>
                </c:pt>
                <c:pt idx="304" formatCode="General">
                  <c:v>3.04</c:v>
                </c:pt>
                <c:pt idx="305" formatCode="General">
                  <c:v>3.05</c:v>
                </c:pt>
                <c:pt idx="306" formatCode="General">
                  <c:v>3.06</c:v>
                </c:pt>
                <c:pt idx="307">
                  <c:v>3.07</c:v>
                </c:pt>
                <c:pt idx="308">
                  <c:v>3.08</c:v>
                </c:pt>
                <c:pt idx="309" formatCode="General">
                  <c:v>3.09</c:v>
                </c:pt>
                <c:pt idx="310" formatCode="General">
                  <c:v>3.1000000000000099</c:v>
                </c:pt>
                <c:pt idx="311" formatCode="General">
                  <c:v>3.1100000000000101</c:v>
                </c:pt>
                <c:pt idx="312">
                  <c:v>3.1200000000000099</c:v>
                </c:pt>
                <c:pt idx="313">
                  <c:v>3.1300000000000101</c:v>
                </c:pt>
                <c:pt idx="314" formatCode="General">
                  <c:v>3.1400000000000099</c:v>
                </c:pt>
                <c:pt idx="315" formatCode="General">
                  <c:v>3.1500000000000101</c:v>
                </c:pt>
                <c:pt idx="316" formatCode="General">
                  <c:v>3.1600000000000099</c:v>
                </c:pt>
                <c:pt idx="317">
                  <c:v>3.1700000000000101</c:v>
                </c:pt>
                <c:pt idx="318">
                  <c:v>3.1800000000000099</c:v>
                </c:pt>
                <c:pt idx="319" formatCode="General">
                  <c:v>3.1900000000000102</c:v>
                </c:pt>
                <c:pt idx="320" formatCode="General">
                  <c:v>3.2000000000000099</c:v>
                </c:pt>
                <c:pt idx="321" formatCode="General">
                  <c:v>3.2100000000000102</c:v>
                </c:pt>
                <c:pt idx="322">
                  <c:v>3.22000000000001</c:v>
                </c:pt>
                <c:pt idx="323">
                  <c:v>3.2300000000000102</c:v>
                </c:pt>
                <c:pt idx="324" formatCode="General">
                  <c:v>3.24000000000001</c:v>
                </c:pt>
                <c:pt idx="325" formatCode="General">
                  <c:v>3.2500000000000102</c:v>
                </c:pt>
                <c:pt idx="326" formatCode="General">
                  <c:v>3.26000000000001</c:v>
                </c:pt>
                <c:pt idx="327">
                  <c:v>3.2700000000000098</c:v>
                </c:pt>
                <c:pt idx="328">
                  <c:v>3.28000000000001</c:v>
                </c:pt>
                <c:pt idx="329" formatCode="General">
                  <c:v>3.2900000000000098</c:v>
                </c:pt>
                <c:pt idx="330" formatCode="General">
                  <c:v>3.30000000000001</c:v>
                </c:pt>
                <c:pt idx="331" formatCode="General">
                  <c:v>3.3100000000000098</c:v>
                </c:pt>
                <c:pt idx="332">
                  <c:v>3.3200000000000101</c:v>
                </c:pt>
                <c:pt idx="333">
                  <c:v>3.3300000000000098</c:v>
                </c:pt>
                <c:pt idx="334" formatCode="General">
                  <c:v>3.3400000000000101</c:v>
                </c:pt>
                <c:pt idx="335" formatCode="General">
                  <c:v>3.3500000000000099</c:v>
                </c:pt>
                <c:pt idx="336" formatCode="General">
                  <c:v>3.3600000000000101</c:v>
                </c:pt>
                <c:pt idx="337">
                  <c:v>3.3700000000000099</c:v>
                </c:pt>
                <c:pt idx="338">
                  <c:v>3.3800000000000101</c:v>
                </c:pt>
                <c:pt idx="339" formatCode="General">
                  <c:v>3.3900000000000099</c:v>
                </c:pt>
                <c:pt idx="340" formatCode="General">
                  <c:v>3.4000000000000101</c:v>
                </c:pt>
                <c:pt idx="341" formatCode="General">
                  <c:v>3.4100000000000099</c:v>
                </c:pt>
                <c:pt idx="342">
                  <c:v>3.4200000000000101</c:v>
                </c:pt>
                <c:pt idx="343">
                  <c:v>3.4300000000000099</c:v>
                </c:pt>
                <c:pt idx="344" formatCode="General">
                  <c:v>3.4400000000000102</c:v>
                </c:pt>
                <c:pt idx="345" formatCode="General">
                  <c:v>3.4500000000000099</c:v>
                </c:pt>
                <c:pt idx="346" formatCode="General">
                  <c:v>3.4600000000000102</c:v>
                </c:pt>
                <c:pt idx="347">
                  <c:v>3.47000000000001</c:v>
                </c:pt>
                <c:pt idx="348">
                  <c:v>3.4800000000000102</c:v>
                </c:pt>
                <c:pt idx="349" formatCode="General">
                  <c:v>3.49000000000001</c:v>
                </c:pt>
                <c:pt idx="350" formatCode="General">
                  <c:v>3.50000000000002</c:v>
                </c:pt>
                <c:pt idx="351" formatCode="General">
                  <c:v>3.51000000000001</c:v>
                </c:pt>
                <c:pt idx="352">
                  <c:v>3.5200000000000098</c:v>
                </c:pt>
                <c:pt idx="353">
                  <c:v>3.53000000000001</c:v>
                </c:pt>
                <c:pt idx="354" formatCode="General">
                  <c:v>3.54000000000002</c:v>
                </c:pt>
                <c:pt idx="355" formatCode="General">
                  <c:v>3.5500000000000198</c:v>
                </c:pt>
                <c:pt idx="356" formatCode="General">
                  <c:v>3.56000000000002</c:v>
                </c:pt>
                <c:pt idx="357">
                  <c:v>3.5700000000000198</c:v>
                </c:pt>
                <c:pt idx="358">
                  <c:v>3.5800000000000201</c:v>
                </c:pt>
                <c:pt idx="359" formatCode="General">
                  <c:v>3.5900000000000198</c:v>
                </c:pt>
                <c:pt idx="360" formatCode="General">
                  <c:v>3.6000000000000201</c:v>
                </c:pt>
                <c:pt idx="361" formatCode="General">
                  <c:v>3.6100000000000199</c:v>
                </c:pt>
                <c:pt idx="362">
                  <c:v>3.6200000000000201</c:v>
                </c:pt>
                <c:pt idx="363">
                  <c:v>3.6300000000000199</c:v>
                </c:pt>
                <c:pt idx="364" formatCode="General">
                  <c:v>3.6400000000000201</c:v>
                </c:pt>
                <c:pt idx="365" formatCode="General">
                  <c:v>3.6500000000000199</c:v>
                </c:pt>
                <c:pt idx="366" formatCode="General">
                  <c:v>3.6600000000000201</c:v>
                </c:pt>
                <c:pt idx="367">
                  <c:v>3.6700000000000199</c:v>
                </c:pt>
                <c:pt idx="368">
                  <c:v>3.6800000000000201</c:v>
                </c:pt>
                <c:pt idx="369" formatCode="General">
                  <c:v>3.6900000000000199</c:v>
                </c:pt>
                <c:pt idx="370" formatCode="General">
                  <c:v>3.7000000000000202</c:v>
                </c:pt>
                <c:pt idx="371" formatCode="General">
                  <c:v>3.7100000000000199</c:v>
                </c:pt>
                <c:pt idx="372">
                  <c:v>3.7200000000000202</c:v>
                </c:pt>
                <c:pt idx="373">
                  <c:v>3.73000000000002</c:v>
                </c:pt>
                <c:pt idx="374" formatCode="General">
                  <c:v>3.7400000000000202</c:v>
                </c:pt>
                <c:pt idx="375" formatCode="General">
                  <c:v>3.75000000000002</c:v>
                </c:pt>
                <c:pt idx="376" formatCode="General">
                  <c:v>3.7600000000000202</c:v>
                </c:pt>
                <c:pt idx="377">
                  <c:v>3.77000000000002</c:v>
                </c:pt>
                <c:pt idx="378">
                  <c:v>3.7800000000000198</c:v>
                </c:pt>
                <c:pt idx="379" formatCode="General">
                  <c:v>3.79000000000002</c:v>
                </c:pt>
                <c:pt idx="380" formatCode="General">
                  <c:v>3.8000000000000198</c:v>
                </c:pt>
                <c:pt idx="381" formatCode="General">
                  <c:v>3.81000000000002</c:v>
                </c:pt>
                <c:pt idx="382">
                  <c:v>3.8200000000000198</c:v>
                </c:pt>
                <c:pt idx="383">
                  <c:v>3.8300000000000201</c:v>
                </c:pt>
                <c:pt idx="384" formatCode="General">
                  <c:v>3.8400000000000198</c:v>
                </c:pt>
                <c:pt idx="385" formatCode="General">
                  <c:v>3.8500000000000201</c:v>
                </c:pt>
                <c:pt idx="386" formatCode="General">
                  <c:v>3.8600000000000199</c:v>
                </c:pt>
                <c:pt idx="387">
                  <c:v>3.8700000000000201</c:v>
                </c:pt>
                <c:pt idx="388">
                  <c:v>3.8800000000000199</c:v>
                </c:pt>
                <c:pt idx="389" formatCode="General">
                  <c:v>3.8900000000000201</c:v>
                </c:pt>
                <c:pt idx="390" formatCode="General">
                  <c:v>3.9000000000000199</c:v>
                </c:pt>
                <c:pt idx="391" formatCode="General">
                  <c:v>3.9100000000000201</c:v>
                </c:pt>
                <c:pt idx="392">
                  <c:v>3.9200000000000199</c:v>
                </c:pt>
                <c:pt idx="393">
                  <c:v>3.9300000000000201</c:v>
                </c:pt>
                <c:pt idx="394" formatCode="General">
                  <c:v>3.9400000000000199</c:v>
                </c:pt>
                <c:pt idx="395" formatCode="General">
                  <c:v>3.9500000000000299</c:v>
                </c:pt>
                <c:pt idx="396" formatCode="General">
                  <c:v>3.9600000000000302</c:v>
                </c:pt>
                <c:pt idx="397">
                  <c:v>3.9700000000000299</c:v>
                </c:pt>
                <c:pt idx="398">
                  <c:v>3.9800000000000302</c:v>
                </c:pt>
                <c:pt idx="399" formatCode="General">
                  <c:v>3.99000000000003</c:v>
                </c:pt>
                <c:pt idx="400" formatCode="General">
                  <c:v>4.0000000000000302</c:v>
                </c:pt>
              </c:numCache>
            </c:numRef>
          </c:xVal>
          <c:yVal>
            <c:numRef>
              <c:f>'Sds (SVX) 8 pisos'!$I$12:$I$412</c:f>
              <c:numCache>
                <c:formatCode>General</c:formatCode>
                <c:ptCount val="401"/>
                <c:pt idx="0">
                  <c:v>0</c:v>
                </c:pt>
                <c:pt idx="1">
                  <c:v>8.1378461538461565E-6</c:v>
                </c:pt>
                <c:pt idx="2">
                  <c:v>3.5918769230769242E-5</c:v>
                </c:pt>
                <c:pt idx="3">
                  <c:v>8.839384615384616E-5</c:v>
                </c:pt>
                <c:pt idx="4">
                  <c:v>1.7061415384615389E-4</c:v>
                </c:pt>
                <c:pt idx="5">
                  <c:v>2.8763076923076934E-4</c:v>
                </c:pt>
                <c:pt idx="6">
                  <c:v>4.4449476923076934E-4</c:v>
                </c:pt>
                <c:pt idx="7">
                  <c:v>6.4625723076923111E-4</c:v>
                </c:pt>
                <c:pt idx="8">
                  <c:v>8.9796923076923107E-4</c:v>
                </c:pt>
                <c:pt idx="9">
                  <c:v>1.2046818461538464E-3</c:v>
                </c:pt>
                <c:pt idx="10">
                  <c:v>1.5714461538461546E-3</c:v>
                </c:pt>
                <c:pt idx="11">
                  <c:v>2.003313230769231E-3</c:v>
                </c:pt>
                <c:pt idx="12">
                  <c:v>2.5053341538461543E-3</c:v>
                </c:pt>
                <c:pt idx="13">
                  <c:v>3.0825600000000011E-3</c:v>
                </c:pt>
                <c:pt idx="14">
                  <c:v>3.5750400000000011E-3</c:v>
                </c:pt>
                <c:pt idx="15">
                  <c:v>4.1040000000000009E-3</c:v>
                </c:pt>
                <c:pt idx="16">
                  <c:v>4.6694400000000013E-3</c:v>
                </c:pt>
                <c:pt idx="17">
                  <c:v>5.2713600000000018E-3</c:v>
                </c:pt>
                <c:pt idx="18">
                  <c:v>5.9097600000000009E-3</c:v>
                </c:pt>
                <c:pt idx="19">
                  <c:v>6.584640000000001E-3</c:v>
                </c:pt>
                <c:pt idx="20">
                  <c:v>7.296000000000003E-3</c:v>
                </c:pt>
                <c:pt idx="21">
                  <c:v>8.04384E-3</c:v>
                </c:pt>
                <c:pt idx="22">
                  <c:v>8.8281600000000016E-3</c:v>
                </c:pt>
                <c:pt idx="23">
                  <c:v>9.6489600000000016E-3</c:v>
                </c:pt>
                <c:pt idx="24">
                  <c:v>1.0506240000000002E-2</c:v>
                </c:pt>
                <c:pt idx="25">
                  <c:v>1.1400000000000002E-2</c:v>
                </c:pt>
                <c:pt idx="26">
                  <c:v>1.2330240000000004E-2</c:v>
                </c:pt>
                <c:pt idx="27">
                  <c:v>1.3296960000000003E-2</c:v>
                </c:pt>
                <c:pt idx="28">
                  <c:v>1.4300160000000004E-2</c:v>
                </c:pt>
                <c:pt idx="29">
                  <c:v>1.5339840000000002E-2</c:v>
                </c:pt>
                <c:pt idx="30">
                  <c:v>1.6416000000000004E-2</c:v>
                </c:pt>
                <c:pt idx="31">
                  <c:v>1.7528640000000005E-2</c:v>
                </c:pt>
                <c:pt idx="32">
                  <c:v>1.8677760000000005E-2</c:v>
                </c:pt>
                <c:pt idx="33">
                  <c:v>1.9863360000000007E-2</c:v>
                </c:pt>
                <c:pt idx="34">
                  <c:v>2.1085440000000007E-2</c:v>
                </c:pt>
                <c:pt idx="35">
                  <c:v>2.2344000000000003E-2</c:v>
                </c:pt>
                <c:pt idx="36">
                  <c:v>2.3639040000000004E-2</c:v>
                </c:pt>
                <c:pt idx="37">
                  <c:v>2.4970560000000003E-2</c:v>
                </c:pt>
                <c:pt idx="38">
                  <c:v>2.6338560000000004E-2</c:v>
                </c:pt>
                <c:pt idx="39">
                  <c:v>2.7743040000000007E-2</c:v>
                </c:pt>
                <c:pt idx="40">
                  <c:v>2.9184000000000012E-2</c:v>
                </c:pt>
                <c:pt idx="41">
                  <c:v>3.0661440000000002E-2</c:v>
                </c:pt>
                <c:pt idx="42">
                  <c:v>3.217536E-2</c:v>
                </c:pt>
                <c:pt idx="43">
                  <c:v>3.372576E-2</c:v>
                </c:pt>
                <c:pt idx="44">
                  <c:v>3.5312640000000006E-2</c:v>
                </c:pt>
                <c:pt idx="45">
                  <c:v>3.693600000000001E-2</c:v>
                </c:pt>
                <c:pt idx="46">
                  <c:v>3.8595840000000006E-2</c:v>
                </c:pt>
                <c:pt idx="47">
                  <c:v>4.0292160000000007E-2</c:v>
                </c:pt>
                <c:pt idx="48">
                  <c:v>4.2024960000000007E-2</c:v>
                </c:pt>
                <c:pt idx="49">
                  <c:v>4.3794240000000005E-2</c:v>
                </c:pt>
                <c:pt idx="50">
                  <c:v>4.5600000000000009E-2</c:v>
                </c:pt>
                <c:pt idx="51">
                  <c:v>4.7442240000000011E-2</c:v>
                </c:pt>
                <c:pt idx="52">
                  <c:v>4.9320960000000018E-2</c:v>
                </c:pt>
                <c:pt idx="53">
                  <c:v>5.1236160000000017E-2</c:v>
                </c:pt>
                <c:pt idx="54">
                  <c:v>5.3187840000000014E-2</c:v>
                </c:pt>
                <c:pt idx="55">
                  <c:v>5.5176000000000017E-2</c:v>
                </c:pt>
                <c:pt idx="56">
                  <c:v>5.7200640000000018E-2</c:v>
                </c:pt>
                <c:pt idx="57">
                  <c:v>5.9261760000000004E-2</c:v>
                </c:pt>
                <c:pt idx="58">
                  <c:v>6.1359360000000009E-2</c:v>
                </c:pt>
                <c:pt idx="59">
                  <c:v>6.3493440000000012E-2</c:v>
                </c:pt>
                <c:pt idx="60">
                  <c:v>6.5664000000000014E-2</c:v>
                </c:pt>
                <c:pt idx="61">
                  <c:v>0.11126400000000002</c:v>
                </c:pt>
                <c:pt idx="62">
                  <c:v>0.11308800000000002</c:v>
                </c:pt>
                <c:pt idx="63">
                  <c:v>0.11491200000000003</c:v>
                </c:pt>
                <c:pt idx="64">
                  <c:v>0.11673600000000002</c:v>
                </c:pt>
                <c:pt idx="65">
                  <c:v>0.11856000000000003</c:v>
                </c:pt>
                <c:pt idx="66">
                  <c:v>0.12038400000000003</c:v>
                </c:pt>
                <c:pt idx="67">
                  <c:v>0.12220800000000002</c:v>
                </c:pt>
                <c:pt idx="68">
                  <c:v>0.12403200000000003</c:v>
                </c:pt>
                <c:pt idx="69">
                  <c:v>0.12585600000000002</c:v>
                </c:pt>
                <c:pt idx="70">
                  <c:v>0.12768000000000002</c:v>
                </c:pt>
                <c:pt idx="71">
                  <c:v>0.12950400000000001</c:v>
                </c:pt>
                <c:pt idx="72">
                  <c:v>0.13132800000000003</c:v>
                </c:pt>
                <c:pt idx="73">
                  <c:v>0.13315200000000002</c:v>
                </c:pt>
                <c:pt idx="74">
                  <c:v>0.13497600000000001</c:v>
                </c:pt>
                <c:pt idx="75">
                  <c:v>0.13680000000000003</c:v>
                </c:pt>
                <c:pt idx="76">
                  <c:v>0.13862400000000002</c:v>
                </c:pt>
                <c:pt idx="77">
                  <c:v>0.14044800000000002</c:v>
                </c:pt>
                <c:pt idx="78">
                  <c:v>0.14227200000000004</c:v>
                </c:pt>
                <c:pt idx="79">
                  <c:v>0.14409600000000003</c:v>
                </c:pt>
                <c:pt idx="80">
                  <c:v>0.14592000000000002</c:v>
                </c:pt>
                <c:pt idx="81">
                  <c:v>0.14774400000000004</c:v>
                </c:pt>
                <c:pt idx="82">
                  <c:v>0.14956800000000001</c:v>
                </c:pt>
                <c:pt idx="83">
                  <c:v>0.15139200000000003</c:v>
                </c:pt>
                <c:pt idx="84">
                  <c:v>0.15321600000000002</c:v>
                </c:pt>
                <c:pt idx="85">
                  <c:v>0.15504000000000004</c:v>
                </c:pt>
                <c:pt idx="86">
                  <c:v>0.15686400000000003</c:v>
                </c:pt>
                <c:pt idx="87">
                  <c:v>0.15868800000000002</c:v>
                </c:pt>
                <c:pt idx="88">
                  <c:v>0.16051200000000004</c:v>
                </c:pt>
                <c:pt idx="89">
                  <c:v>0.16233600000000004</c:v>
                </c:pt>
                <c:pt idx="90">
                  <c:v>0.16416000000000003</c:v>
                </c:pt>
                <c:pt idx="91">
                  <c:v>0.16598400000000005</c:v>
                </c:pt>
                <c:pt idx="92">
                  <c:v>0.16780800000000004</c:v>
                </c:pt>
                <c:pt idx="93">
                  <c:v>0.16963200000000003</c:v>
                </c:pt>
                <c:pt idx="94">
                  <c:v>0.17145600000000003</c:v>
                </c:pt>
                <c:pt idx="95">
                  <c:v>0.17328000000000002</c:v>
                </c:pt>
                <c:pt idx="96">
                  <c:v>0.17510400000000004</c:v>
                </c:pt>
                <c:pt idx="97">
                  <c:v>0.17692800000000003</c:v>
                </c:pt>
                <c:pt idx="98">
                  <c:v>0.17875200000000002</c:v>
                </c:pt>
                <c:pt idx="99">
                  <c:v>0.18057600000000004</c:v>
                </c:pt>
                <c:pt idx="100">
                  <c:v>0.18240000000000003</c:v>
                </c:pt>
                <c:pt idx="101">
                  <c:v>0.18422400000000003</c:v>
                </c:pt>
                <c:pt idx="102">
                  <c:v>0.18604800000000005</c:v>
                </c:pt>
                <c:pt idx="103">
                  <c:v>0.18787200000000004</c:v>
                </c:pt>
                <c:pt idx="104">
                  <c:v>0.18969600000000003</c:v>
                </c:pt>
                <c:pt idx="105">
                  <c:v>0.19152000000000005</c:v>
                </c:pt>
                <c:pt idx="106">
                  <c:v>0.19334400000000004</c:v>
                </c:pt>
                <c:pt idx="107">
                  <c:v>0.19516800000000004</c:v>
                </c:pt>
                <c:pt idx="108">
                  <c:v>0.19699200000000006</c:v>
                </c:pt>
                <c:pt idx="109">
                  <c:v>0.19881600000000005</c:v>
                </c:pt>
                <c:pt idx="110">
                  <c:v>0.20064000000000004</c:v>
                </c:pt>
                <c:pt idx="111">
                  <c:v>0.20246400000000006</c:v>
                </c:pt>
                <c:pt idx="112">
                  <c:v>0.20428800000000005</c:v>
                </c:pt>
                <c:pt idx="113">
                  <c:v>0.20611200000000002</c:v>
                </c:pt>
                <c:pt idx="114">
                  <c:v>0.20793600000000001</c:v>
                </c:pt>
                <c:pt idx="115">
                  <c:v>0.20976000000000003</c:v>
                </c:pt>
                <c:pt idx="116">
                  <c:v>0.21158400000000002</c:v>
                </c:pt>
                <c:pt idx="117">
                  <c:v>0.21340800000000001</c:v>
                </c:pt>
                <c:pt idx="118">
                  <c:v>0.21523200000000003</c:v>
                </c:pt>
                <c:pt idx="119">
                  <c:v>0.21705600000000003</c:v>
                </c:pt>
                <c:pt idx="120">
                  <c:v>0.21888000000000005</c:v>
                </c:pt>
                <c:pt idx="121">
                  <c:v>0.22070400000000004</c:v>
                </c:pt>
                <c:pt idx="122">
                  <c:v>0.22252800000000003</c:v>
                </c:pt>
                <c:pt idx="123">
                  <c:v>0.22435200000000005</c:v>
                </c:pt>
                <c:pt idx="124">
                  <c:v>0.22617600000000004</c:v>
                </c:pt>
                <c:pt idx="125">
                  <c:v>0.22800000000000004</c:v>
                </c:pt>
                <c:pt idx="126">
                  <c:v>0.22982400000000006</c:v>
                </c:pt>
                <c:pt idx="127">
                  <c:v>0.23164800000000005</c:v>
                </c:pt>
                <c:pt idx="128">
                  <c:v>0.23347200000000004</c:v>
                </c:pt>
                <c:pt idx="129">
                  <c:v>0.23529600000000006</c:v>
                </c:pt>
                <c:pt idx="130">
                  <c:v>0.23712000000000005</c:v>
                </c:pt>
                <c:pt idx="131">
                  <c:v>0.23894400000000005</c:v>
                </c:pt>
                <c:pt idx="132">
                  <c:v>0.24076800000000007</c:v>
                </c:pt>
                <c:pt idx="133">
                  <c:v>0.24259200000000006</c:v>
                </c:pt>
                <c:pt idx="134">
                  <c:v>0.24441600000000005</c:v>
                </c:pt>
                <c:pt idx="135">
                  <c:v>0.24624000000000007</c:v>
                </c:pt>
                <c:pt idx="136">
                  <c:v>0.24806400000000006</c:v>
                </c:pt>
                <c:pt idx="137">
                  <c:v>0.24988800000000005</c:v>
                </c:pt>
                <c:pt idx="138">
                  <c:v>0.25171200000000005</c:v>
                </c:pt>
                <c:pt idx="139">
                  <c:v>0.25353600000000004</c:v>
                </c:pt>
                <c:pt idx="140">
                  <c:v>0.25536000000000003</c:v>
                </c:pt>
                <c:pt idx="141">
                  <c:v>0.25718400000000002</c:v>
                </c:pt>
                <c:pt idx="142">
                  <c:v>0.25900800000000002</c:v>
                </c:pt>
                <c:pt idx="143">
                  <c:v>0.26083200000000006</c:v>
                </c:pt>
                <c:pt idx="144">
                  <c:v>0.26265600000000006</c:v>
                </c:pt>
                <c:pt idx="145">
                  <c:v>0.26448000000000005</c:v>
                </c:pt>
                <c:pt idx="146">
                  <c:v>0.26630400000000004</c:v>
                </c:pt>
                <c:pt idx="147">
                  <c:v>0.26812800000000003</c:v>
                </c:pt>
                <c:pt idx="148">
                  <c:v>0.26995200000000003</c:v>
                </c:pt>
                <c:pt idx="149">
                  <c:v>0.27177600000000007</c:v>
                </c:pt>
                <c:pt idx="150">
                  <c:v>0.27360000000000007</c:v>
                </c:pt>
                <c:pt idx="151">
                  <c:v>0.27542400000000006</c:v>
                </c:pt>
                <c:pt idx="152">
                  <c:v>0.27724800000000005</c:v>
                </c:pt>
                <c:pt idx="153">
                  <c:v>0.27907200000000004</c:v>
                </c:pt>
                <c:pt idx="154">
                  <c:v>0.28089600000000003</c:v>
                </c:pt>
                <c:pt idx="155">
                  <c:v>0.28272000000000008</c:v>
                </c:pt>
                <c:pt idx="156">
                  <c:v>0.28454400000000007</c:v>
                </c:pt>
                <c:pt idx="157">
                  <c:v>0.28636800000000007</c:v>
                </c:pt>
                <c:pt idx="158">
                  <c:v>0.28819200000000006</c:v>
                </c:pt>
                <c:pt idx="159">
                  <c:v>0.29001600000000005</c:v>
                </c:pt>
                <c:pt idx="160">
                  <c:v>0.29184000000000004</c:v>
                </c:pt>
                <c:pt idx="161">
                  <c:v>0.29366400000000009</c:v>
                </c:pt>
                <c:pt idx="162">
                  <c:v>0.29548800000000008</c:v>
                </c:pt>
                <c:pt idx="163">
                  <c:v>0.29731200000000002</c:v>
                </c:pt>
                <c:pt idx="164">
                  <c:v>0.29913600000000001</c:v>
                </c:pt>
                <c:pt idx="165">
                  <c:v>0.30096000000000006</c:v>
                </c:pt>
                <c:pt idx="166">
                  <c:v>0.30278400000000005</c:v>
                </c:pt>
                <c:pt idx="167">
                  <c:v>0.30460800000000005</c:v>
                </c:pt>
                <c:pt idx="168">
                  <c:v>0.30643200000000004</c:v>
                </c:pt>
                <c:pt idx="169">
                  <c:v>0.30825600000000003</c:v>
                </c:pt>
                <c:pt idx="170">
                  <c:v>0.31008000000000008</c:v>
                </c:pt>
                <c:pt idx="171">
                  <c:v>0.31190400000000007</c:v>
                </c:pt>
                <c:pt idx="172">
                  <c:v>0.31372800000000006</c:v>
                </c:pt>
                <c:pt idx="173">
                  <c:v>0.31555200000000005</c:v>
                </c:pt>
                <c:pt idx="174">
                  <c:v>0.31737600000000005</c:v>
                </c:pt>
                <c:pt idx="175">
                  <c:v>0.31920000000000004</c:v>
                </c:pt>
                <c:pt idx="176">
                  <c:v>0.32102400000000009</c:v>
                </c:pt>
                <c:pt idx="177">
                  <c:v>0.32284800000000008</c:v>
                </c:pt>
                <c:pt idx="178">
                  <c:v>0.32467200000000007</c:v>
                </c:pt>
                <c:pt idx="179">
                  <c:v>0.32649600000000006</c:v>
                </c:pt>
                <c:pt idx="180">
                  <c:v>0.32832000000000006</c:v>
                </c:pt>
                <c:pt idx="181">
                  <c:v>0.33014400000000005</c:v>
                </c:pt>
                <c:pt idx="182">
                  <c:v>0.3319680000000001</c:v>
                </c:pt>
                <c:pt idx="183">
                  <c:v>0.33379200000000009</c:v>
                </c:pt>
                <c:pt idx="184">
                  <c:v>0.33561600000000008</c:v>
                </c:pt>
                <c:pt idx="185">
                  <c:v>0.33744000000000007</c:v>
                </c:pt>
                <c:pt idx="186">
                  <c:v>0.33926400000000007</c:v>
                </c:pt>
                <c:pt idx="187">
                  <c:v>0.34108800000000006</c:v>
                </c:pt>
                <c:pt idx="188">
                  <c:v>0.34291200000000005</c:v>
                </c:pt>
                <c:pt idx="189">
                  <c:v>0.34473600000000004</c:v>
                </c:pt>
                <c:pt idx="190">
                  <c:v>0.34656000000000003</c:v>
                </c:pt>
                <c:pt idx="191">
                  <c:v>0.34838400000000003</c:v>
                </c:pt>
                <c:pt idx="192">
                  <c:v>0.35020800000000007</c:v>
                </c:pt>
                <c:pt idx="193">
                  <c:v>0.35203200000000007</c:v>
                </c:pt>
                <c:pt idx="194">
                  <c:v>0.35385600000000006</c:v>
                </c:pt>
                <c:pt idx="195">
                  <c:v>0.35568000000000005</c:v>
                </c:pt>
                <c:pt idx="196">
                  <c:v>0.35750400000000004</c:v>
                </c:pt>
                <c:pt idx="197">
                  <c:v>0.35932800000000004</c:v>
                </c:pt>
                <c:pt idx="198">
                  <c:v>0.36115200000000008</c:v>
                </c:pt>
                <c:pt idx="199">
                  <c:v>0.36297600000000008</c:v>
                </c:pt>
                <c:pt idx="200">
                  <c:v>0.36480000000000007</c:v>
                </c:pt>
                <c:pt idx="201">
                  <c:v>0.36662400000000001</c:v>
                </c:pt>
                <c:pt idx="202">
                  <c:v>0.36844800000000005</c:v>
                </c:pt>
                <c:pt idx="203">
                  <c:v>0.37027200000000005</c:v>
                </c:pt>
                <c:pt idx="204">
                  <c:v>0.37209600000000009</c:v>
                </c:pt>
                <c:pt idx="205">
                  <c:v>0.37392000000000003</c:v>
                </c:pt>
                <c:pt idx="206">
                  <c:v>0.37574400000000008</c:v>
                </c:pt>
                <c:pt idx="207">
                  <c:v>0.37756800000000001</c:v>
                </c:pt>
                <c:pt idx="208">
                  <c:v>0.37939200000000006</c:v>
                </c:pt>
                <c:pt idx="209">
                  <c:v>0.38121600000000005</c:v>
                </c:pt>
                <c:pt idx="210">
                  <c:v>0.3830400000000001</c:v>
                </c:pt>
                <c:pt idx="211">
                  <c:v>0.38486400000000004</c:v>
                </c:pt>
                <c:pt idx="212">
                  <c:v>0.38668800000000009</c:v>
                </c:pt>
                <c:pt idx="213">
                  <c:v>0.38851200000000008</c:v>
                </c:pt>
                <c:pt idx="214">
                  <c:v>0.39033600000000007</c:v>
                </c:pt>
                <c:pt idx="215">
                  <c:v>0.39216000000000006</c:v>
                </c:pt>
                <c:pt idx="216">
                  <c:v>0.39398400000000011</c:v>
                </c:pt>
                <c:pt idx="217">
                  <c:v>0.39580800000000005</c:v>
                </c:pt>
                <c:pt idx="218">
                  <c:v>0.3976320000000001</c:v>
                </c:pt>
                <c:pt idx="219">
                  <c:v>0.39945600000000009</c:v>
                </c:pt>
                <c:pt idx="220">
                  <c:v>0.40128000000000008</c:v>
                </c:pt>
                <c:pt idx="221">
                  <c:v>0.40310400000000007</c:v>
                </c:pt>
                <c:pt idx="222">
                  <c:v>0.40492800000000012</c:v>
                </c:pt>
                <c:pt idx="223">
                  <c:v>0.40675200000000006</c:v>
                </c:pt>
                <c:pt idx="224">
                  <c:v>0.40857600000000011</c:v>
                </c:pt>
                <c:pt idx="225">
                  <c:v>0.4104000000000001</c:v>
                </c:pt>
                <c:pt idx="226">
                  <c:v>0.41222400000000003</c:v>
                </c:pt>
                <c:pt idx="227">
                  <c:v>0.41404800000000008</c:v>
                </c:pt>
                <c:pt idx="228">
                  <c:v>0.41587200000000002</c:v>
                </c:pt>
                <c:pt idx="229">
                  <c:v>0.41769600000000007</c:v>
                </c:pt>
                <c:pt idx="230">
                  <c:v>0.41952000000000006</c:v>
                </c:pt>
                <c:pt idx="231">
                  <c:v>0.42134400000000011</c:v>
                </c:pt>
                <c:pt idx="232">
                  <c:v>0.42316800000000004</c:v>
                </c:pt>
                <c:pt idx="233">
                  <c:v>0.42499200000000009</c:v>
                </c:pt>
                <c:pt idx="234">
                  <c:v>0.42681600000000003</c:v>
                </c:pt>
                <c:pt idx="235">
                  <c:v>0.42864000000000008</c:v>
                </c:pt>
                <c:pt idx="236">
                  <c:v>0.43046400000000007</c:v>
                </c:pt>
                <c:pt idx="237">
                  <c:v>0.43228800000000012</c:v>
                </c:pt>
                <c:pt idx="238">
                  <c:v>0.43411200000000005</c:v>
                </c:pt>
                <c:pt idx="239">
                  <c:v>0.4359360000000001</c:v>
                </c:pt>
                <c:pt idx="240">
                  <c:v>0.43776000000000009</c:v>
                </c:pt>
                <c:pt idx="241">
                  <c:v>0.43958400000000009</c:v>
                </c:pt>
                <c:pt idx="242">
                  <c:v>0.44140800000000008</c:v>
                </c:pt>
                <c:pt idx="243">
                  <c:v>0.44323200000000013</c:v>
                </c:pt>
                <c:pt idx="244">
                  <c:v>0.44505600000000006</c:v>
                </c:pt>
                <c:pt idx="245">
                  <c:v>0.44688000000000011</c:v>
                </c:pt>
                <c:pt idx="246">
                  <c:v>0.4487040000000001</c:v>
                </c:pt>
                <c:pt idx="247">
                  <c:v>0.4505280000000001</c:v>
                </c:pt>
                <c:pt idx="248">
                  <c:v>0.45235200000000009</c:v>
                </c:pt>
                <c:pt idx="249">
                  <c:v>0.45417600000000014</c:v>
                </c:pt>
                <c:pt idx="250">
                  <c:v>0.45600000000000007</c:v>
                </c:pt>
                <c:pt idx="251">
                  <c:v>0.45782400000000006</c:v>
                </c:pt>
                <c:pt idx="252">
                  <c:v>0.45964800000000011</c:v>
                </c:pt>
                <c:pt idx="253">
                  <c:v>0.46147200000000005</c:v>
                </c:pt>
                <c:pt idx="254">
                  <c:v>0.4632960000000001</c:v>
                </c:pt>
                <c:pt idx="255">
                  <c:v>0.46512000000000003</c:v>
                </c:pt>
                <c:pt idx="256">
                  <c:v>0.46694400000000008</c:v>
                </c:pt>
                <c:pt idx="257">
                  <c:v>0.46876800000000007</c:v>
                </c:pt>
                <c:pt idx="258">
                  <c:v>0.47059200000000012</c:v>
                </c:pt>
                <c:pt idx="259">
                  <c:v>0.47241600000000006</c:v>
                </c:pt>
                <c:pt idx="260">
                  <c:v>0.47424000000000011</c:v>
                </c:pt>
                <c:pt idx="261">
                  <c:v>0.47606400000000004</c:v>
                </c:pt>
                <c:pt idx="262">
                  <c:v>0.47788800000000009</c:v>
                </c:pt>
                <c:pt idx="263">
                  <c:v>0.47971200000000008</c:v>
                </c:pt>
                <c:pt idx="264">
                  <c:v>0.48153600000000013</c:v>
                </c:pt>
                <c:pt idx="265">
                  <c:v>0.48336000000000007</c:v>
                </c:pt>
                <c:pt idx="266">
                  <c:v>0.48518400000000012</c:v>
                </c:pt>
                <c:pt idx="267">
                  <c:v>0.48700800000000005</c:v>
                </c:pt>
                <c:pt idx="268">
                  <c:v>0.4888320000000001</c:v>
                </c:pt>
                <c:pt idx="269">
                  <c:v>0.49065600000000009</c:v>
                </c:pt>
                <c:pt idx="270">
                  <c:v>0.49248000000000014</c:v>
                </c:pt>
                <c:pt idx="271">
                  <c:v>0.49430400000000008</c:v>
                </c:pt>
                <c:pt idx="272">
                  <c:v>0.49612800000000012</c:v>
                </c:pt>
                <c:pt idx="273">
                  <c:v>0.49795200000000012</c:v>
                </c:pt>
                <c:pt idx="274">
                  <c:v>0.49977600000000011</c:v>
                </c:pt>
                <c:pt idx="275">
                  <c:v>0.50160000000000005</c:v>
                </c:pt>
                <c:pt idx="276">
                  <c:v>0.50342400000000009</c:v>
                </c:pt>
                <c:pt idx="277">
                  <c:v>0.50524800000000014</c:v>
                </c:pt>
                <c:pt idx="278">
                  <c:v>0.50707200000000008</c:v>
                </c:pt>
                <c:pt idx="279">
                  <c:v>0.50889600000000013</c:v>
                </c:pt>
                <c:pt idx="280">
                  <c:v>0.51072000000000006</c:v>
                </c:pt>
                <c:pt idx="281">
                  <c:v>0.51254400000000011</c:v>
                </c:pt>
                <c:pt idx="282">
                  <c:v>0.51436800000000005</c:v>
                </c:pt>
                <c:pt idx="283">
                  <c:v>0.51619200000000187</c:v>
                </c:pt>
                <c:pt idx="284">
                  <c:v>0.51801600000000003</c:v>
                </c:pt>
                <c:pt idx="285">
                  <c:v>0.51984000000000008</c:v>
                </c:pt>
                <c:pt idx="286">
                  <c:v>0.52531200000000011</c:v>
                </c:pt>
                <c:pt idx="287">
                  <c:v>0.52531200000000011</c:v>
                </c:pt>
                <c:pt idx="288">
                  <c:v>0.52531200000000011</c:v>
                </c:pt>
                <c:pt idx="289">
                  <c:v>0.52531200000000011</c:v>
                </c:pt>
                <c:pt idx="290">
                  <c:v>0.52531200000000011</c:v>
                </c:pt>
                <c:pt idx="291">
                  <c:v>0.52531200000000011</c:v>
                </c:pt>
                <c:pt idx="292">
                  <c:v>0.52531200000000011</c:v>
                </c:pt>
                <c:pt idx="293">
                  <c:v>0.52531200000000011</c:v>
                </c:pt>
                <c:pt idx="294">
                  <c:v>0.52531200000000011</c:v>
                </c:pt>
                <c:pt idx="295">
                  <c:v>0.52531200000000011</c:v>
                </c:pt>
                <c:pt idx="296">
                  <c:v>0.52531200000000011</c:v>
                </c:pt>
                <c:pt idx="297">
                  <c:v>0.52531200000000011</c:v>
                </c:pt>
                <c:pt idx="298">
                  <c:v>0.52531200000000011</c:v>
                </c:pt>
                <c:pt idx="299">
                  <c:v>0.52531200000000011</c:v>
                </c:pt>
                <c:pt idx="300">
                  <c:v>0.52531200000000011</c:v>
                </c:pt>
                <c:pt idx="301">
                  <c:v>0.52531200000000011</c:v>
                </c:pt>
                <c:pt idx="302">
                  <c:v>0.52531200000000011</c:v>
                </c:pt>
                <c:pt idx="303">
                  <c:v>0.52531200000000011</c:v>
                </c:pt>
                <c:pt idx="304">
                  <c:v>0.52531200000000011</c:v>
                </c:pt>
                <c:pt idx="305">
                  <c:v>0.52531200000000011</c:v>
                </c:pt>
                <c:pt idx="306">
                  <c:v>0.52531200000000011</c:v>
                </c:pt>
                <c:pt idx="307">
                  <c:v>0.52531200000000011</c:v>
                </c:pt>
                <c:pt idx="308">
                  <c:v>0.52531200000000011</c:v>
                </c:pt>
                <c:pt idx="309">
                  <c:v>0.52531200000000011</c:v>
                </c:pt>
                <c:pt idx="310">
                  <c:v>0.52531200000000011</c:v>
                </c:pt>
                <c:pt idx="311">
                  <c:v>0.52531200000000011</c:v>
                </c:pt>
                <c:pt idx="312">
                  <c:v>0.52531200000000011</c:v>
                </c:pt>
                <c:pt idx="313">
                  <c:v>0.52531200000000011</c:v>
                </c:pt>
                <c:pt idx="314">
                  <c:v>0.52531200000000011</c:v>
                </c:pt>
                <c:pt idx="315">
                  <c:v>0.52531200000000011</c:v>
                </c:pt>
                <c:pt idx="316">
                  <c:v>0.52531200000000011</c:v>
                </c:pt>
                <c:pt idx="317">
                  <c:v>0.52531200000000011</c:v>
                </c:pt>
                <c:pt idx="318">
                  <c:v>0.52531200000000011</c:v>
                </c:pt>
                <c:pt idx="319">
                  <c:v>0.52531200000000011</c:v>
                </c:pt>
                <c:pt idx="320">
                  <c:v>0.52531200000000011</c:v>
                </c:pt>
                <c:pt idx="321">
                  <c:v>0.52531200000000011</c:v>
                </c:pt>
                <c:pt idx="322">
                  <c:v>0.52531200000000011</c:v>
                </c:pt>
                <c:pt idx="323">
                  <c:v>0.52531200000000011</c:v>
                </c:pt>
                <c:pt idx="324">
                  <c:v>0.52531200000000011</c:v>
                </c:pt>
                <c:pt idx="325">
                  <c:v>0.52531200000000011</c:v>
                </c:pt>
                <c:pt idx="326">
                  <c:v>0.52531200000000011</c:v>
                </c:pt>
                <c:pt idx="327">
                  <c:v>0.52531200000000011</c:v>
                </c:pt>
                <c:pt idx="328">
                  <c:v>0.52531200000000011</c:v>
                </c:pt>
                <c:pt idx="329">
                  <c:v>0.52531200000000011</c:v>
                </c:pt>
                <c:pt idx="330">
                  <c:v>0.52531200000000011</c:v>
                </c:pt>
                <c:pt idx="331">
                  <c:v>0.52531200000000011</c:v>
                </c:pt>
                <c:pt idx="332">
                  <c:v>0.52531200000000011</c:v>
                </c:pt>
                <c:pt idx="333">
                  <c:v>0.52531200000000011</c:v>
                </c:pt>
                <c:pt idx="334">
                  <c:v>0.52531200000000011</c:v>
                </c:pt>
                <c:pt idx="335">
                  <c:v>0.52531200000000011</c:v>
                </c:pt>
                <c:pt idx="336">
                  <c:v>0.52531200000000011</c:v>
                </c:pt>
                <c:pt idx="337">
                  <c:v>0.52531200000000011</c:v>
                </c:pt>
                <c:pt idx="338">
                  <c:v>0.52531200000000011</c:v>
                </c:pt>
                <c:pt idx="339">
                  <c:v>0.52531200000000011</c:v>
                </c:pt>
                <c:pt idx="340">
                  <c:v>0.52531200000000011</c:v>
                </c:pt>
                <c:pt idx="341">
                  <c:v>0.52531200000000011</c:v>
                </c:pt>
                <c:pt idx="342">
                  <c:v>0.52531200000000011</c:v>
                </c:pt>
                <c:pt idx="343">
                  <c:v>0.52531200000000011</c:v>
                </c:pt>
                <c:pt idx="344">
                  <c:v>0.52531200000000011</c:v>
                </c:pt>
                <c:pt idx="345">
                  <c:v>0.52531200000000011</c:v>
                </c:pt>
                <c:pt idx="346">
                  <c:v>0.52531200000000011</c:v>
                </c:pt>
                <c:pt idx="347">
                  <c:v>0.52531200000000011</c:v>
                </c:pt>
                <c:pt idx="348">
                  <c:v>0.52531200000000011</c:v>
                </c:pt>
                <c:pt idx="349">
                  <c:v>0.52531200000000011</c:v>
                </c:pt>
                <c:pt idx="350">
                  <c:v>0.52531200000000011</c:v>
                </c:pt>
                <c:pt idx="351">
                  <c:v>0.52531200000000011</c:v>
                </c:pt>
                <c:pt idx="352">
                  <c:v>0.52531200000000011</c:v>
                </c:pt>
                <c:pt idx="353">
                  <c:v>0.52531200000000011</c:v>
                </c:pt>
                <c:pt idx="354">
                  <c:v>0.52531200000000011</c:v>
                </c:pt>
                <c:pt idx="355">
                  <c:v>0.52531200000000011</c:v>
                </c:pt>
                <c:pt idx="356">
                  <c:v>0.52531200000000011</c:v>
                </c:pt>
                <c:pt idx="357">
                  <c:v>0.52531200000000011</c:v>
                </c:pt>
                <c:pt idx="358">
                  <c:v>0.52531200000000011</c:v>
                </c:pt>
                <c:pt idx="359">
                  <c:v>0.52531200000000011</c:v>
                </c:pt>
                <c:pt idx="360">
                  <c:v>0.52531200000000011</c:v>
                </c:pt>
                <c:pt idx="361">
                  <c:v>0.52531200000000011</c:v>
                </c:pt>
                <c:pt idx="362">
                  <c:v>0.52531200000000011</c:v>
                </c:pt>
                <c:pt idx="363">
                  <c:v>0.52531200000000011</c:v>
                </c:pt>
                <c:pt idx="364">
                  <c:v>0.52531200000000011</c:v>
                </c:pt>
                <c:pt idx="365">
                  <c:v>0.52531200000000011</c:v>
                </c:pt>
                <c:pt idx="366">
                  <c:v>0.52531200000000011</c:v>
                </c:pt>
                <c:pt idx="367">
                  <c:v>0.52531200000000011</c:v>
                </c:pt>
                <c:pt idx="368">
                  <c:v>0.52531200000000011</c:v>
                </c:pt>
                <c:pt idx="369">
                  <c:v>0.52531200000000011</c:v>
                </c:pt>
                <c:pt idx="370">
                  <c:v>0.52531200000000011</c:v>
                </c:pt>
                <c:pt idx="371">
                  <c:v>0.52531200000000011</c:v>
                </c:pt>
                <c:pt idx="372">
                  <c:v>0.52531200000000011</c:v>
                </c:pt>
                <c:pt idx="373">
                  <c:v>0.52531200000000011</c:v>
                </c:pt>
                <c:pt idx="374">
                  <c:v>0.52531200000000011</c:v>
                </c:pt>
                <c:pt idx="375">
                  <c:v>0.52531200000000011</c:v>
                </c:pt>
                <c:pt idx="376">
                  <c:v>0.52531200000000011</c:v>
                </c:pt>
                <c:pt idx="377">
                  <c:v>0.52531200000000011</c:v>
                </c:pt>
                <c:pt idx="378">
                  <c:v>0.52531200000000011</c:v>
                </c:pt>
                <c:pt idx="379">
                  <c:v>0.52531200000000011</c:v>
                </c:pt>
                <c:pt idx="380">
                  <c:v>0.52531200000000011</c:v>
                </c:pt>
                <c:pt idx="381">
                  <c:v>0.52531200000000011</c:v>
                </c:pt>
                <c:pt idx="382">
                  <c:v>0.52531200000000011</c:v>
                </c:pt>
                <c:pt idx="383">
                  <c:v>0.52531200000000011</c:v>
                </c:pt>
                <c:pt idx="384">
                  <c:v>0.52531200000000011</c:v>
                </c:pt>
                <c:pt idx="385">
                  <c:v>0.52531200000000011</c:v>
                </c:pt>
                <c:pt idx="386">
                  <c:v>0.52531200000000011</c:v>
                </c:pt>
                <c:pt idx="387">
                  <c:v>0.52531200000000011</c:v>
                </c:pt>
                <c:pt idx="388">
                  <c:v>0.52531200000000011</c:v>
                </c:pt>
                <c:pt idx="389">
                  <c:v>0.52531200000000011</c:v>
                </c:pt>
                <c:pt idx="390">
                  <c:v>0.52531200000000011</c:v>
                </c:pt>
                <c:pt idx="391">
                  <c:v>0.52531200000000011</c:v>
                </c:pt>
                <c:pt idx="392">
                  <c:v>0.52531200000000011</c:v>
                </c:pt>
                <c:pt idx="393">
                  <c:v>0.52531200000000011</c:v>
                </c:pt>
                <c:pt idx="394">
                  <c:v>0.52531200000000011</c:v>
                </c:pt>
                <c:pt idx="395">
                  <c:v>0.52531200000000011</c:v>
                </c:pt>
                <c:pt idx="396">
                  <c:v>0.52531200000000011</c:v>
                </c:pt>
                <c:pt idx="397">
                  <c:v>0.52531200000000011</c:v>
                </c:pt>
                <c:pt idx="398">
                  <c:v>0.52531200000000011</c:v>
                </c:pt>
                <c:pt idx="399">
                  <c:v>0.52531200000000011</c:v>
                </c:pt>
                <c:pt idx="400">
                  <c:v>0.52531200000000011</c:v>
                </c:pt>
              </c:numCache>
            </c:numRef>
          </c:yVal>
          <c:smooth val="0"/>
          <c:extLst>
            <c:ext xmlns:c16="http://schemas.microsoft.com/office/drawing/2014/chart" uri="{C3380CC4-5D6E-409C-BE32-E72D297353CC}">
              <c16:uniqueId val="{00000002-9F98-4E89-AAF2-20FAE7B0A0AB}"/>
            </c:ext>
          </c:extLst>
        </c:ser>
        <c:ser>
          <c:idx val="7"/>
          <c:order val="1"/>
          <c:tx>
            <c:v>To</c:v>
          </c:tx>
          <c:marker>
            <c:symbol val="none"/>
          </c:marker>
          <c:dLbls>
            <c:dLbl>
              <c:idx val="0"/>
              <c:layout>
                <c:manualLayout>
                  <c:x val="-1.7572251985274939E-2"/>
                  <c:y val="3.8511807077367559E-2"/>
                </c:manualLayout>
              </c:layout>
              <c:tx>
                <c:rich>
                  <a:bodyPr/>
                  <a:lstStyle/>
                  <a:p>
                    <a:r>
                      <a:rPr lang="en-US"/>
                      <a:t>To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F98-4E89-AAF2-20FAE7B0A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'Sds (SVX) 8 pisos'!$F$25:$F$26</c:f>
              <c:numCache>
                <c:formatCode>0.000</c:formatCode>
                <c:ptCount val="2"/>
                <c:pt idx="0">
                  <c:v>0.13</c:v>
                </c:pt>
                <c:pt idx="1">
                  <c:v>0.13</c:v>
                </c:pt>
              </c:numCache>
            </c:numRef>
          </c:xVal>
          <c:yVal>
            <c:numRef>
              <c:f>'Sds (SVX) 8 pisos'!$G$25:$G$26</c:f>
              <c:numCache>
                <c:formatCode>General</c:formatCode>
                <c:ptCount val="2"/>
                <c:pt idx="0">
                  <c:v>0</c:v>
                </c:pt>
                <c:pt idx="1">
                  <c:v>3.0825600000000011E-3</c:v>
                </c:pt>
              </c:numCache>
            </c:numRef>
          </c:yVal>
          <c:smooth val="0"/>
          <c:extLst>
            <c:ext xmlns:c16="http://schemas.microsoft.com/office/drawing/2014/chart" uri="{C3380CC4-5D6E-409C-BE32-E72D297353CC}">
              <c16:uniqueId val="{00000004-9F98-4E89-AAF2-20FAE7B0A0AB}"/>
            </c:ext>
          </c:extLst>
        </c:ser>
        <c:ser>
          <c:idx val="8"/>
          <c:order val="2"/>
          <c:spPr>
            <a:ln w="6350">
              <a:solidFill>
                <a:schemeClr val="tx1"/>
              </a:solidFill>
              <a:prstDash val="sysDot"/>
            </a:ln>
          </c:spPr>
          <c:marker>
            <c:symbol val="none"/>
          </c:marker>
          <c:dLbls>
            <c:dLbl>
              <c:idx val="0"/>
              <c:layout>
                <c:manualLayout>
                  <c:x val="-2.717669974622584E-2"/>
                  <c:y val="3.6935823935160948E-2"/>
                </c:manualLayout>
              </c:layout>
              <c:tx>
                <c:rich>
                  <a:bodyPr/>
                  <a:lstStyle/>
                  <a:p>
                    <a:r>
                      <a:rPr lang="en-US"/>
                      <a:t>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F98-4E89-AAF2-20FAE7B0A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xVal>
            <c:numRef>
              <c:f>'Sds (SVX) 8 pisos'!$F$27:$F$28</c:f>
              <c:numCache>
                <c:formatCode>0.000</c:formatCode>
                <c:ptCount val="2"/>
                <c:pt idx="0">
                  <c:v>0.624</c:v>
                </c:pt>
                <c:pt idx="1">
                  <c:v>0.624</c:v>
                </c:pt>
              </c:numCache>
            </c:numRef>
          </c:xVal>
          <c:yVal>
            <c:numRef>
              <c:f>'Sds (SVX) 8 pisos'!$G$27:$G$28</c:f>
              <c:numCache>
                <c:formatCode>General</c:formatCode>
                <c:ptCount val="2"/>
                <c:pt idx="0">
                  <c:v>0</c:v>
                </c:pt>
                <c:pt idx="1">
                  <c:v>0.11126400000000002</c:v>
                </c:pt>
              </c:numCache>
            </c:numRef>
          </c:yVal>
          <c:smooth val="0"/>
          <c:extLst>
            <c:ext xmlns:c16="http://schemas.microsoft.com/office/drawing/2014/chart" uri="{C3380CC4-5D6E-409C-BE32-E72D297353CC}">
              <c16:uniqueId val="{00000006-9F98-4E89-AAF2-20FAE7B0A0AB}"/>
            </c:ext>
          </c:extLst>
        </c:ser>
        <c:ser>
          <c:idx val="9"/>
          <c:order val="3"/>
          <c:marker>
            <c:symbol val="none"/>
          </c:marker>
          <c:dPt>
            <c:idx val="1"/>
            <c:bubble3D val="0"/>
            <c:spPr>
              <a:ln w="6350" cap="rnd">
                <a:solidFill>
                  <a:schemeClr val="tx1"/>
                </a:solidFill>
                <a:prstDash val="sysDot"/>
                <a:round/>
              </a:ln>
              <a:effectLst/>
            </c:spPr>
            <c:extLst>
              <c:ext xmlns:c16="http://schemas.microsoft.com/office/drawing/2014/chart" uri="{C3380CC4-5D6E-409C-BE32-E72D297353CC}">
                <c16:uniqueId val="{00000008-9F98-4E89-AAF2-20FAE7B0A0AB}"/>
              </c:ext>
            </c:extLst>
          </c:dPt>
          <c:dPt>
            <c:idx val="2"/>
            <c:bubble3D val="0"/>
            <c:spPr>
              <a:ln w="6350">
                <a:solidFill>
                  <a:schemeClr val="tx1"/>
                </a:solidFill>
                <a:prstDash val="sysDot"/>
              </a:ln>
            </c:spPr>
            <c:extLst>
              <c:ext xmlns:c16="http://schemas.microsoft.com/office/drawing/2014/chart" uri="{C3380CC4-5D6E-409C-BE32-E72D297353CC}">
                <c16:uniqueId val="{0000000A-9F98-4E89-AAF2-20FAE7B0A0AB}"/>
              </c:ext>
            </c:extLst>
          </c:dPt>
          <c:dLbls>
            <c:dLbl>
              <c:idx val="0"/>
              <c:layout>
                <c:manualLayout>
                  <c:x val="-5.8727586482749165E-2"/>
                  <c:y val="3.5391142144967726E-2"/>
                </c:manualLayout>
              </c:layout>
              <c:tx>
                <c:rich>
                  <a:bodyPr/>
                  <a:lstStyle/>
                  <a:p>
                    <a:pPr>
                      <a:defRPr/>
                    </a:pPr>
                    <a:r>
                      <a:rPr lang="en-US"/>
                      <a:t>Tl</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0B-9F98-4E89-AAF2-20FAE7B0A0AB}"/>
                </c:ext>
              </c:extLst>
            </c:dLbl>
            <c:dLbl>
              <c:idx val="1"/>
              <c:delete val="1"/>
              <c:extLst>
                <c:ext xmlns:c15="http://schemas.microsoft.com/office/drawing/2012/chart" uri="{CE6537A1-D6FC-4f65-9D91-7224C49458BB}"/>
                <c:ext xmlns:c16="http://schemas.microsoft.com/office/drawing/2014/chart" uri="{C3380CC4-5D6E-409C-BE32-E72D297353CC}">
                  <c16:uniqueId val="{00000008-9F98-4E89-AAF2-20FAE7B0A0AB}"/>
                </c:ext>
              </c:extLst>
            </c:dLbl>
            <c:dLbl>
              <c:idx val="2"/>
              <c:delete val="1"/>
              <c:extLst>
                <c:ext xmlns:c15="http://schemas.microsoft.com/office/drawing/2012/chart" uri="{CE6537A1-D6FC-4f65-9D91-7224C49458BB}"/>
                <c:ext xmlns:c16="http://schemas.microsoft.com/office/drawing/2014/chart" uri="{C3380CC4-5D6E-409C-BE32-E72D297353CC}">
                  <c16:uniqueId val="{0000000A-9F98-4E89-AAF2-20FAE7B0A0AB}"/>
                </c:ext>
              </c:extLst>
            </c:dLbl>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'Sds (SVX) 8 pisos'!$F$29:$F$31</c:f>
              <c:numCache>
                <c:formatCode>0.000</c:formatCode>
                <c:ptCount val="3"/>
                <c:pt idx="0">
                  <c:v>2.88</c:v>
                </c:pt>
                <c:pt idx="1">
                  <c:v>2.88</c:v>
                </c:pt>
                <c:pt idx="2">
                  <c:v>0</c:v>
                </c:pt>
              </c:numCache>
            </c:numRef>
          </c:xVal>
          <c:yVal>
            <c:numRef>
              <c:f>'Sds (SVX) 8 pisos'!$G$29:$G$31</c:f>
              <c:numCache>
                <c:formatCode>0.0000</c:formatCode>
                <c:ptCount val="3"/>
                <c:pt idx="0" formatCode="General">
                  <c:v>0</c:v>
                </c:pt>
                <c:pt idx="1">
                  <c:v>0.52531200000000011</c:v>
                </c:pt>
                <c:pt idx="2">
                  <c:v>0.52531200000000011</c:v>
                </c:pt>
              </c:numCache>
            </c:numRef>
          </c:yVal>
          <c:smooth val="0"/>
          <c:extLst>
            <c:ext xmlns:c16="http://schemas.microsoft.com/office/drawing/2014/chart" uri="{C3380CC4-5D6E-409C-BE32-E72D297353CC}">
              <c16:uniqueId val="{0000000C-9F98-4E89-AAF2-20FAE7B0A0AB}"/>
            </c:ext>
          </c:extLst>
        </c:ser>
        <c:ser>
          <c:idx val="10"/>
          <c:order val="4"/>
          <c:tx>
            <c:v>ξ=12.30%</c:v>
          </c:tx>
          <c:marker>
            <c:symbol val="none"/>
          </c:marker>
          <c:dLbls>
            <c:dLbl>
              <c:idx val="399"/>
              <c:layout>
                <c:manualLayout>
                  <c:x val="4.7627882337379314E-3"/>
                  <c:y val="1.2067357901397585E-3"/>
                </c:manualLayout>
              </c:layout>
              <c:tx>
                <c:rich>
                  <a:bodyPr rot="0" vert="horz"/>
                  <a:lstStyle/>
                  <a:p>
                    <a:pPr algn="ctr" rtl="0">
                      <a:defRPr>
                        <a:latin typeface="Arial" panose="020B0604020202020204" pitchFamily="34" charset="0"/>
                        <a:cs typeface="Arial" panose="020B0604020202020204" pitchFamily="34" charset="0"/>
                      </a:defRPr>
                    </a:pPr>
                    <a:r>
                      <a:rPr lang="el-GR">
                        <a:latin typeface="Arial" panose="020B0604020202020204" pitchFamily="34" charset="0"/>
                        <a:cs typeface="Arial" panose="020B0604020202020204" pitchFamily="34" charset="0"/>
                      </a:rPr>
                      <a:t>ξ=12.39%</a:t>
                    </a:r>
                  </a:p>
                </c:rich>
              </c:tx>
              <c:spPr>
                <a:solidFill>
                  <a:sysClr val="window" lastClr="FFFFFF"/>
                </a:solid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0D-9F98-4E89-AAF2-20FAE7B0A0AB}"/>
                </c:ext>
              </c:extLst>
            </c:dLbl>
            <c:dLbl>
              <c:idx val="40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98-4E89-AAF2-20FAE7B0A0AB}"/>
                </c:ext>
              </c:extLst>
            </c:dLbl>
            <c:spPr>
              <a:solidFill>
                <a:sysClr val="window" lastClr="FFFFFF"/>
              </a:solidFill>
              <a:ln>
                <a:solidFill>
                  <a:sysClr val="windowText" lastClr="000000">
                    <a:lumMod val="25000"/>
                    <a:lumOff val="75000"/>
                  </a:sysClr>
                </a:solidFill>
              </a:ln>
              <a:effectLst/>
            </c:spPr>
            <c:txPr>
              <a:bodyPr rot="0" vert="horz"/>
              <a:lstStyle/>
              <a:p>
                <a:pPr>
                  <a:defRPr>
                    <a:latin typeface="Arial" panose="020B0604020202020204" pitchFamily="34" charset="0"/>
                    <a:cs typeface="Arial" panose="020B0604020202020204" pitchFamily="34" charset="0"/>
                  </a:defRPr>
                </a:pPr>
                <a:endParaRPr lang="es-EC"/>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LeaderLines val="1"/>
              </c:ext>
            </c:extLst>
          </c:dLbls>
          <c:xVal>
            <c:numRef>
              <c:f>'Sds (SVX) 8 pisos'!$H$12:$H$412</c:f>
              <c:numCache>
                <c:formatCode>0.00</c:formatCode>
                <c:ptCount val="401"/>
                <c:pt idx="0" formatCode="General">
                  <c:v>0</c:v>
                </c:pt>
                <c:pt idx="1">
                  <c:v>0.01</c:v>
                </c:pt>
                <c:pt idx="2">
                  <c:v>0.02</c:v>
                </c:pt>
                <c:pt idx="3" formatCode="General">
                  <c:v>0.03</c:v>
                </c:pt>
                <c:pt idx="4" formatCode="General">
                  <c:v>0.04</c:v>
                </c:pt>
                <c:pt idx="5" formatCode="General">
                  <c:v>0.05</c:v>
                </c:pt>
                <c:pt idx="6" formatCode="General">
                  <c:v>0.06</c:v>
                </c:pt>
                <c:pt idx="7" formatCode="General">
                  <c:v>7.0000000000000007E-2</c:v>
                </c:pt>
                <c:pt idx="8" formatCode="General">
                  <c:v>0.08</c:v>
                </c:pt>
                <c:pt idx="9">
                  <c:v>0.09</c:v>
                </c:pt>
                <c:pt idx="10">
                  <c:v>0.1</c:v>
                </c:pt>
                <c:pt idx="11" formatCode="General">
                  <c:v>0.11</c:v>
                </c:pt>
                <c:pt idx="12" formatCode="General">
                  <c:v>0.12</c:v>
                </c:pt>
                <c:pt idx="13" formatCode="General">
                  <c:v>0.13</c:v>
                </c:pt>
                <c:pt idx="14" formatCode="General">
                  <c:v>0.14000000000000001</c:v>
                </c:pt>
                <c:pt idx="15" formatCode="General">
                  <c:v>0.15</c:v>
                </c:pt>
                <c:pt idx="16" formatCode="General">
                  <c:v>0.16</c:v>
                </c:pt>
                <c:pt idx="17">
                  <c:v>0.17</c:v>
                </c:pt>
                <c:pt idx="18">
                  <c:v>0.18</c:v>
                </c:pt>
                <c:pt idx="19" formatCode="General">
                  <c:v>0.19</c:v>
                </c:pt>
                <c:pt idx="20" formatCode="General">
                  <c:v>0.2</c:v>
                </c:pt>
                <c:pt idx="21" formatCode="General">
                  <c:v>0.21</c:v>
                </c:pt>
                <c:pt idx="22" formatCode="General">
                  <c:v>0.22</c:v>
                </c:pt>
                <c:pt idx="23" formatCode="General">
                  <c:v>0.23</c:v>
                </c:pt>
                <c:pt idx="24" formatCode="General">
                  <c:v>0.24</c:v>
                </c:pt>
                <c:pt idx="25">
                  <c:v>0.25</c:v>
                </c:pt>
                <c:pt idx="26">
                  <c:v>0.26</c:v>
                </c:pt>
                <c:pt idx="27" formatCode="General">
                  <c:v>0.27</c:v>
                </c:pt>
                <c:pt idx="28">
                  <c:v>0.28000000000000003</c:v>
                </c:pt>
                <c:pt idx="29">
                  <c:v>0.28999999999999998</c:v>
                </c:pt>
                <c:pt idx="30" formatCode="General">
                  <c:v>0.3</c:v>
                </c:pt>
                <c:pt idx="31" formatCode="General">
                  <c:v>0.31</c:v>
                </c:pt>
                <c:pt idx="32" formatCode="General">
                  <c:v>0.32</c:v>
                </c:pt>
                <c:pt idx="33" formatCode="General">
                  <c:v>0.33</c:v>
                </c:pt>
                <c:pt idx="34" formatCode="General">
                  <c:v>0.34</c:v>
                </c:pt>
                <c:pt idx="35" formatCode="General">
                  <c:v>0.35</c:v>
                </c:pt>
                <c:pt idx="36">
                  <c:v>0.36</c:v>
                </c:pt>
                <c:pt idx="37">
                  <c:v>0.37</c:v>
                </c:pt>
                <c:pt idx="38" formatCode="General">
                  <c:v>0.38</c:v>
                </c:pt>
                <c:pt idx="39" formatCode="General">
                  <c:v>0.39</c:v>
                </c:pt>
                <c:pt idx="40" formatCode="General">
                  <c:v>0.4</c:v>
                </c:pt>
                <c:pt idx="41" formatCode="General">
                  <c:v>0.41</c:v>
                </c:pt>
                <c:pt idx="42" formatCode="General">
                  <c:v>0.42</c:v>
                </c:pt>
                <c:pt idx="43" formatCode="General">
                  <c:v>0.43</c:v>
                </c:pt>
                <c:pt idx="44">
                  <c:v>0.44</c:v>
                </c:pt>
                <c:pt idx="45">
                  <c:v>0.45</c:v>
                </c:pt>
                <c:pt idx="46" formatCode="General">
                  <c:v>0.46</c:v>
                </c:pt>
                <c:pt idx="47" formatCode="General">
                  <c:v>0.47</c:v>
                </c:pt>
                <c:pt idx="48" formatCode="General">
                  <c:v>0.48</c:v>
                </c:pt>
                <c:pt idx="49" formatCode="General">
                  <c:v>0.49</c:v>
                </c:pt>
                <c:pt idx="50" formatCode="General">
                  <c:v>0.5</c:v>
                </c:pt>
                <c:pt idx="51" formatCode="General">
                  <c:v>0.51</c:v>
                </c:pt>
                <c:pt idx="52">
                  <c:v>0.52</c:v>
                </c:pt>
                <c:pt idx="53">
                  <c:v>0.53</c:v>
                </c:pt>
                <c:pt idx="54" formatCode="General">
                  <c:v>0.54</c:v>
                </c:pt>
                <c:pt idx="55">
                  <c:v>0.55000000000000004</c:v>
                </c:pt>
                <c:pt idx="56">
                  <c:v>0.56000000000000005</c:v>
                </c:pt>
                <c:pt idx="57" formatCode="General">
                  <c:v>0.56999999999999995</c:v>
                </c:pt>
                <c:pt idx="58" formatCode="General">
                  <c:v>0.57999999999999996</c:v>
                </c:pt>
                <c:pt idx="59" formatCode="General">
                  <c:v>0.59</c:v>
                </c:pt>
                <c:pt idx="60" formatCode="General">
                  <c:v>0.6</c:v>
                </c:pt>
                <c:pt idx="61" formatCode="General">
                  <c:v>0.61</c:v>
                </c:pt>
                <c:pt idx="62" formatCode="General">
                  <c:v>0.62</c:v>
                </c:pt>
                <c:pt idx="63">
                  <c:v>0.63</c:v>
                </c:pt>
                <c:pt idx="64">
                  <c:v>0.64</c:v>
                </c:pt>
                <c:pt idx="65" formatCode="General">
                  <c:v>0.65</c:v>
                </c:pt>
                <c:pt idx="66">
                  <c:v>0.66</c:v>
                </c:pt>
                <c:pt idx="67">
                  <c:v>0.67</c:v>
                </c:pt>
                <c:pt idx="68" formatCode="General">
                  <c:v>0.68</c:v>
                </c:pt>
                <c:pt idx="69" formatCode="General">
                  <c:v>0.69</c:v>
                </c:pt>
                <c:pt idx="70" formatCode="General">
                  <c:v>0.7</c:v>
                </c:pt>
                <c:pt idx="71" formatCode="General">
                  <c:v>0.71</c:v>
                </c:pt>
                <c:pt idx="72" formatCode="General">
                  <c:v>0.72</c:v>
                </c:pt>
                <c:pt idx="73" formatCode="General">
                  <c:v>0.73</c:v>
                </c:pt>
                <c:pt idx="74">
                  <c:v>0.74</c:v>
                </c:pt>
                <c:pt idx="75">
                  <c:v>0.75</c:v>
                </c:pt>
                <c:pt idx="76" formatCode="General">
                  <c:v>0.76</c:v>
                </c:pt>
                <c:pt idx="77">
                  <c:v>0.77</c:v>
                </c:pt>
                <c:pt idx="78">
                  <c:v>0.78</c:v>
                </c:pt>
                <c:pt idx="79" formatCode="General">
                  <c:v>0.79</c:v>
                </c:pt>
                <c:pt idx="80" formatCode="General">
                  <c:v>0.8</c:v>
                </c:pt>
                <c:pt idx="81" formatCode="General">
                  <c:v>0.81</c:v>
                </c:pt>
                <c:pt idx="82" formatCode="General">
                  <c:v>0.82</c:v>
                </c:pt>
                <c:pt idx="83" formatCode="General">
                  <c:v>0.83</c:v>
                </c:pt>
                <c:pt idx="84" formatCode="General">
                  <c:v>0.84</c:v>
                </c:pt>
                <c:pt idx="85">
                  <c:v>0.85</c:v>
                </c:pt>
                <c:pt idx="86">
                  <c:v>0.86</c:v>
                </c:pt>
                <c:pt idx="87" formatCode="General">
                  <c:v>0.87</c:v>
                </c:pt>
                <c:pt idx="88">
                  <c:v>0.88</c:v>
                </c:pt>
                <c:pt idx="89">
                  <c:v>0.89</c:v>
                </c:pt>
                <c:pt idx="90" formatCode="General">
                  <c:v>0.9</c:v>
                </c:pt>
                <c:pt idx="91" formatCode="General">
                  <c:v>0.91</c:v>
                </c:pt>
                <c:pt idx="92" formatCode="General">
                  <c:v>0.92</c:v>
                </c:pt>
                <c:pt idx="93" formatCode="General">
                  <c:v>0.93</c:v>
                </c:pt>
                <c:pt idx="94" formatCode="General">
                  <c:v>0.94</c:v>
                </c:pt>
                <c:pt idx="95" formatCode="General">
                  <c:v>0.95</c:v>
                </c:pt>
                <c:pt idx="96">
                  <c:v>0.96</c:v>
                </c:pt>
                <c:pt idx="97">
                  <c:v>0.97</c:v>
                </c:pt>
                <c:pt idx="98" formatCode="General">
                  <c:v>0.98</c:v>
                </c:pt>
                <c:pt idx="99">
                  <c:v>0.99</c:v>
                </c:pt>
                <c:pt idx="100">
                  <c:v>1</c:v>
                </c:pt>
                <c:pt idx="101" formatCode="General">
                  <c:v>1.01</c:v>
                </c:pt>
                <c:pt idx="102" formatCode="General">
                  <c:v>1.02</c:v>
                </c:pt>
                <c:pt idx="103" formatCode="General">
                  <c:v>1.03</c:v>
                </c:pt>
                <c:pt idx="104" formatCode="General">
                  <c:v>1.04</c:v>
                </c:pt>
                <c:pt idx="105" formatCode="General">
                  <c:v>1.05</c:v>
                </c:pt>
                <c:pt idx="106" formatCode="General">
                  <c:v>1.06</c:v>
                </c:pt>
                <c:pt idx="107">
                  <c:v>1.07</c:v>
                </c:pt>
                <c:pt idx="108">
                  <c:v>1.08</c:v>
                </c:pt>
                <c:pt idx="109" formatCode="General">
                  <c:v>1.0900000000000001</c:v>
                </c:pt>
                <c:pt idx="110">
                  <c:v>1.1000000000000001</c:v>
                </c:pt>
                <c:pt idx="111">
                  <c:v>1.1100000000000001</c:v>
                </c:pt>
                <c:pt idx="112" formatCode="General">
                  <c:v>1.1200000000000001</c:v>
                </c:pt>
                <c:pt idx="113" formatCode="General">
                  <c:v>1.1299999999999999</c:v>
                </c:pt>
                <c:pt idx="114" formatCode="General">
                  <c:v>1.1399999999999999</c:v>
                </c:pt>
                <c:pt idx="115" formatCode="General">
                  <c:v>1.1499999999999999</c:v>
                </c:pt>
                <c:pt idx="116" formatCode="General">
                  <c:v>1.1599999999999999</c:v>
                </c:pt>
                <c:pt idx="117" formatCode="General">
                  <c:v>1.17</c:v>
                </c:pt>
                <c:pt idx="118">
                  <c:v>1.18</c:v>
                </c:pt>
                <c:pt idx="119">
                  <c:v>1.19</c:v>
                </c:pt>
                <c:pt idx="120" formatCode="General">
                  <c:v>1.2</c:v>
                </c:pt>
                <c:pt idx="121">
                  <c:v>1.21</c:v>
                </c:pt>
                <c:pt idx="122">
                  <c:v>1.22</c:v>
                </c:pt>
                <c:pt idx="123" formatCode="General">
                  <c:v>1.23</c:v>
                </c:pt>
                <c:pt idx="124" formatCode="General">
                  <c:v>1.24</c:v>
                </c:pt>
                <c:pt idx="125" formatCode="General">
                  <c:v>1.25</c:v>
                </c:pt>
                <c:pt idx="126" formatCode="General">
                  <c:v>1.26</c:v>
                </c:pt>
                <c:pt idx="127" formatCode="General">
                  <c:v>1.27</c:v>
                </c:pt>
                <c:pt idx="128" formatCode="General">
                  <c:v>1.28</c:v>
                </c:pt>
                <c:pt idx="129">
                  <c:v>1.29</c:v>
                </c:pt>
                <c:pt idx="130">
                  <c:v>1.3</c:v>
                </c:pt>
                <c:pt idx="131" formatCode="General">
                  <c:v>1.31</c:v>
                </c:pt>
                <c:pt idx="132">
                  <c:v>1.32</c:v>
                </c:pt>
                <c:pt idx="133">
                  <c:v>1.33</c:v>
                </c:pt>
                <c:pt idx="134" formatCode="General">
                  <c:v>1.34</c:v>
                </c:pt>
                <c:pt idx="135" formatCode="General">
                  <c:v>1.35</c:v>
                </c:pt>
                <c:pt idx="136" formatCode="General">
                  <c:v>1.36</c:v>
                </c:pt>
                <c:pt idx="137" formatCode="General">
                  <c:v>1.37</c:v>
                </c:pt>
                <c:pt idx="138" formatCode="General">
                  <c:v>1.38</c:v>
                </c:pt>
                <c:pt idx="139" formatCode="General">
                  <c:v>1.39</c:v>
                </c:pt>
                <c:pt idx="140">
                  <c:v>1.4</c:v>
                </c:pt>
                <c:pt idx="141">
                  <c:v>1.41</c:v>
                </c:pt>
                <c:pt idx="142" formatCode="General">
                  <c:v>1.42</c:v>
                </c:pt>
                <c:pt idx="143">
                  <c:v>1.43</c:v>
                </c:pt>
                <c:pt idx="144">
                  <c:v>1.44</c:v>
                </c:pt>
                <c:pt idx="145" formatCode="General">
                  <c:v>1.45</c:v>
                </c:pt>
                <c:pt idx="146" formatCode="General">
                  <c:v>1.46</c:v>
                </c:pt>
                <c:pt idx="147" formatCode="General">
                  <c:v>1.47</c:v>
                </c:pt>
                <c:pt idx="148" formatCode="General">
                  <c:v>1.48</c:v>
                </c:pt>
                <c:pt idx="149" formatCode="General">
                  <c:v>1.49</c:v>
                </c:pt>
                <c:pt idx="150" formatCode="General">
                  <c:v>1.5</c:v>
                </c:pt>
                <c:pt idx="151">
                  <c:v>1.51</c:v>
                </c:pt>
                <c:pt idx="152">
                  <c:v>1.52</c:v>
                </c:pt>
                <c:pt idx="153" formatCode="General">
                  <c:v>1.53</c:v>
                </c:pt>
                <c:pt idx="154">
                  <c:v>1.54</c:v>
                </c:pt>
                <c:pt idx="155">
                  <c:v>1.55</c:v>
                </c:pt>
                <c:pt idx="156" formatCode="General">
                  <c:v>1.56</c:v>
                </c:pt>
                <c:pt idx="157" formatCode="General">
                  <c:v>1.57</c:v>
                </c:pt>
                <c:pt idx="158" formatCode="General">
                  <c:v>1.58</c:v>
                </c:pt>
                <c:pt idx="159" formatCode="General">
                  <c:v>1.59</c:v>
                </c:pt>
                <c:pt idx="160" formatCode="General">
                  <c:v>1.6</c:v>
                </c:pt>
                <c:pt idx="161" formatCode="General">
                  <c:v>1.61</c:v>
                </c:pt>
                <c:pt idx="162">
                  <c:v>1.62</c:v>
                </c:pt>
                <c:pt idx="163">
                  <c:v>1.63</c:v>
                </c:pt>
                <c:pt idx="164" formatCode="General">
                  <c:v>1.64</c:v>
                </c:pt>
                <c:pt idx="165">
                  <c:v>1.65</c:v>
                </c:pt>
                <c:pt idx="166">
                  <c:v>1.66</c:v>
                </c:pt>
                <c:pt idx="167" formatCode="General">
                  <c:v>1.67</c:v>
                </c:pt>
                <c:pt idx="168" formatCode="General">
                  <c:v>1.68</c:v>
                </c:pt>
                <c:pt idx="169" formatCode="General">
                  <c:v>1.69</c:v>
                </c:pt>
                <c:pt idx="170" formatCode="General">
                  <c:v>1.7</c:v>
                </c:pt>
                <c:pt idx="171" formatCode="General">
                  <c:v>1.71</c:v>
                </c:pt>
                <c:pt idx="172" formatCode="General">
                  <c:v>1.72</c:v>
                </c:pt>
                <c:pt idx="173">
                  <c:v>1.73</c:v>
                </c:pt>
                <c:pt idx="174">
                  <c:v>1.74</c:v>
                </c:pt>
                <c:pt idx="175" formatCode="General">
                  <c:v>1.75</c:v>
                </c:pt>
                <c:pt idx="176">
                  <c:v>1.76</c:v>
                </c:pt>
                <c:pt idx="177">
                  <c:v>1.77</c:v>
                </c:pt>
                <c:pt idx="178" formatCode="General">
                  <c:v>1.78</c:v>
                </c:pt>
                <c:pt idx="179" formatCode="General">
                  <c:v>1.79</c:v>
                </c:pt>
                <c:pt idx="180" formatCode="General">
                  <c:v>1.8</c:v>
                </c:pt>
                <c:pt idx="181" formatCode="General">
                  <c:v>1.81</c:v>
                </c:pt>
                <c:pt idx="182" formatCode="General">
                  <c:v>1.82</c:v>
                </c:pt>
                <c:pt idx="183" formatCode="General">
                  <c:v>1.83</c:v>
                </c:pt>
                <c:pt idx="184">
                  <c:v>1.84</c:v>
                </c:pt>
                <c:pt idx="185">
                  <c:v>1.85</c:v>
                </c:pt>
                <c:pt idx="186" formatCode="General">
                  <c:v>1.86</c:v>
                </c:pt>
                <c:pt idx="187">
                  <c:v>1.87</c:v>
                </c:pt>
                <c:pt idx="188">
                  <c:v>1.88</c:v>
                </c:pt>
                <c:pt idx="189" formatCode="General">
                  <c:v>1.89</c:v>
                </c:pt>
                <c:pt idx="190" formatCode="General">
                  <c:v>1.9</c:v>
                </c:pt>
                <c:pt idx="191" formatCode="General">
                  <c:v>1.91</c:v>
                </c:pt>
                <c:pt idx="192" formatCode="General">
                  <c:v>1.92</c:v>
                </c:pt>
                <c:pt idx="193" formatCode="General">
                  <c:v>1.93</c:v>
                </c:pt>
                <c:pt idx="194" formatCode="General">
                  <c:v>1.94</c:v>
                </c:pt>
                <c:pt idx="195">
                  <c:v>1.95</c:v>
                </c:pt>
                <c:pt idx="196">
                  <c:v>1.96</c:v>
                </c:pt>
                <c:pt idx="197" formatCode="General">
                  <c:v>1.97</c:v>
                </c:pt>
                <c:pt idx="198">
                  <c:v>1.98</c:v>
                </c:pt>
                <c:pt idx="199">
                  <c:v>1.99</c:v>
                </c:pt>
                <c:pt idx="200" formatCode="General">
                  <c:v>2</c:v>
                </c:pt>
                <c:pt idx="201" formatCode="General">
                  <c:v>2.0099999999999998</c:v>
                </c:pt>
                <c:pt idx="202" formatCode="General">
                  <c:v>2.02</c:v>
                </c:pt>
                <c:pt idx="203" formatCode="General">
                  <c:v>2.0299999999999998</c:v>
                </c:pt>
                <c:pt idx="204" formatCode="General">
                  <c:v>2.04</c:v>
                </c:pt>
                <c:pt idx="205" formatCode="General">
                  <c:v>2.0499999999999998</c:v>
                </c:pt>
                <c:pt idx="206">
                  <c:v>2.06</c:v>
                </c:pt>
                <c:pt idx="207">
                  <c:v>2.0699999999999998</c:v>
                </c:pt>
                <c:pt idx="208" formatCode="General">
                  <c:v>2.08</c:v>
                </c:pt>
                <c:pt idx="209">
                  <c:v>2.09</c:v>
                </c:pt>
                <c:pt idx="210">
                  <c:v>2.1</c:v>
                </c:pt>
                <c:pt idx="211" formatCode="General">
                  <c:v>2.11</c:v>
                </c:pt>
                <c:pt idx="212" formatCode="General">
                  <c:v>2.12</c:v>
                </c:pt>
                <c:pt idx="213" formatCode="General">
                  <c:v>2.13</c:v>
                </c:pt>
                <c:pt idx="214" formatCode="General">
                  <c:v>2.14</c:v>
                </c:pt>
                <c:pt idx="215" formatCode="General">
                  <c:v>2.15</c:v>
                </c:pt>
                <c:pt idx="216" formatCode="General">
                  <c:v>2.16</c:v>
                </c:pt>
                <c:pt idx="217">
                  <c:v>2.17</c:v>
                </c:pt>
                <c:pt idx="218">
                  <c:v>2.1800000000000002</c:v>
                </c:pt>
                <c:pt idx="219" formatCode="General">
                  <c:v>2.19</c:v>
                </c:pt>
                <c:pt idx="220">
                  <c:v>2.2000000000000002</c:v>
                </c:pt>
                <c:pt idx="221">
                  <c:v>2.21</c:v>
                </c:pt>
                <c:pt idx="222" formatCode="General">
                  <c:v>2.2200000000000002</c:v>
                </c:pt>
                <c:pt idx="223" formatCode="General">
                  <c:v>2.23</c:v>
                </c:pt>
                <c:pt idx="224" formatCode="General">
                  <c:v>2.2400000000000002</c:v>
                </c:pt>
                <c:pt idx="225" formatCode="General">
                  <c:v>2.25</c:v>
                </c:pt>
                <c:pt idx="226" formatCode="General">
                  <c:v>2.2599999999999998</c:v>
                </c:pt>
                <c:pt idx="227" formatCode="General">
                  <c:v>2.27</c:v>
                </c:pt>
                <c:pt idx="228">
                  <c:v>2.2799999999999998</c:v>
                </c:pt>
                <c:pt idx="229">
                  <c:v>2.29</c:v>
                </c:pt>
                <c:pt idx="230" formatCode="General">
                  <c:v>2.2999999999999998</c:v>
                </c:pt>
                <c:pt idx="231">
                  <c:v>2.31</c:v>
                </c:pt>
                <c:pt idx="232">
                  <c:v>2.3199999999999998</c:v>
                </c:pt>
                <c:pt idx="233" formatCode="General">
                  <c:v>2.33</c:v>
                </c:pt>
                <c:pt idx="234" formatCode="General">
                  <c:v>2.34</c:v>
                </c:pt>
                <c:pt idx="235" formatCode="General">
                  <c:v>2.35</c:v>
                </c:pt>
                <c:pt idx="236" formatCode="General">
                  <c:v>2.36</c:v>
                </c:pt>
                <c:pt idx="237" formatCode="General">
                  <c:v>2.37</c:v>
                </c:pt>
                <c:pt idx="238" formatCode="General">
                  <c:v>2.38</c:v>
                </c:pt>
                <c:pt idx="239">
                  <c:v>2.39</c:v>
                </c:pt>
                <c:pt idx="240">
                  <c:v>2.4</c:v>
                </c:pt>
                <c:pt idx="241" formatCode="General">
                  <c:v>2.41</c:v>
                </c:pt>
                <c:pt idx="242">
                  <c:v>2.42</c:v>
                </c:pt>
                <c:pt idx="243">
                  <c:v>2.4300000000000002</c:v>
                </c:pt>
                <c:pt idx="244" formatCode="General">
                  <c:v>2.44</c:v>
                </c:pt>
                <c:pt idx="245" formatCode="General">
                  <c:v>2.4500000000000002</c:v>
                </c:pt>
                <c:pt idx="246" formatCode="General">
                  <c:v>2.46</c:v>
                </c:pt>
                <c:pt idx="247" formatCode="General">
                  <c:v>2.4700000000000002</c:v>
                </c:pt>
                <c:pt idx="248" formatCode="General">
                  <c:v>2.48</c:v>
                </c:pt>
                <c:pt idx="249" formatCode="General">
                  <c:v>2.4900000000000002</c:v>
                </c:pt>
                <c:pt idx="250">
                  <c:v>2.5</c:v>
                </c:pt>
                <c:pt idx="251">
                  <c:v>2.5099999999999998</c:v>
                </c:pt>
                <c:pt idx="252" formatCode="General">
                  <c:v>2.52</c:v>
                </c:pt>
                <c:pt idx="253">
                  <c:v>2.5299999999999998</c:v>
                </c:pt>
                <c:pt idx="254">
                  <c:v>2.54</c:v>
                </c:pt>
                <c:pt idx="255" formatCode="General">
                  <c:v>2.5499999999999998</c:v>
                </c:pt>
                <c:pt idx="256" formatCode="General">
                  <c:v>2.56</c:v>
                </c:pt>
                <c:pt idx="257" formatCode="General">
                  <c:v>2.57</c:v>
                </c:pt>
                <c:pt idx="258" formatCode="General">
                  <c:v>2.58</c:v>
                </c:pt>
                <c:pt idx="259" formatCode="General">
                  <c:v>2.59</c:v>
                </c:pt>
                <c:pt idx="260" formatCode="General">
                  <c:v>2.6</c:v>
                </c:pt>
                <c:pt idx="261">
                  <c:v>2.61</c:v>
                </c:pt>
                <c:pt idx="262">
                  <c:v>2.62</c:v>
                </c:pt>
                <c:pt idx="263" formatCode="General">
                  <c:v>2.63</c:v>
                </c:pt>
                <c:pt idx="264" formatCode="General">
                  <c:v>2.64</c:v>
                </c:pt>
                <c:pt idx="265" formatCode="General">
                  <c:v>2.65</c:v>
                </c:pt>
                <c:pt idx="266">
                  <c:v>2.66</c:v>
                </c:pt>
                <c:pt idx="267">
                  <c:v>2.67</c:v>
                </c:pt>
                <c:pt idx="268" formatCode="General">
                  <c:v>2.68</c:v>
                </c:pt>
                <c:pt idx="269" formatCode="General">
                  <c:v>2.69</c:v>
                </c:pt>
                <c:pt idx="270" formatCode="General">
                  <c:v>2.7</c:v>
                </c:pt>
                <c:pt idx="271">
                  <c:v>2.71</c:v>
                </c:pt>
                <c:pt idx="272">
                  <c:v>2.72</c:v>
                </c:pt>
                <c:pt idx="273" formatCode="General">
                  <c:v>2.73</c:v>
                </c:pt>
                <c:pt idx="274" formatCode="General">
                  <c:v>2.74</c:v>
                </c:pt>
                <c:pt idx="275" formatCode="General">
                  <c:v>2.75</c:v>
                </c:pt>
                <c:pt idx="276">
                  <c:v>2.76</c:v>
                </c:pt>
                <c:pt idx="277">
                  <c:v>2.77</c:v>
                </c:pt>
                <c:pt idx="278" formatCode="General">
                  <c:v>2.78</c:v>
                </c:pt>
                <c:pt idx="279" formatCode="General">
                  <c:v>2.79</c:v>
                </c:pt>
                <c:pt idx="280" formatCode="General">
                  <c:v>2.8</c:v>
                </c:pt>
                <c:pt idx="281">
                  <c:v>2.81</c:v>
                </c:pt>
                <c:pt idx="282">
                  <c:v>2.82</c:v>
                </c:pt>
                <c:pt idx="283" formatCode="General">
                  <c:v>2.8300000000000098</c:v>
                </c:pt>
                <c:pt idx="284" formatCode="General">
                  <c:v>2.84</c:v>
                </c:pt>
                <c:pt idx="285" formatCode="General">
                  <c:v>2.85</c:v>
                </c:pt>
                <c:pt idx="286" formatCode="General">
                  <c:v>2.86</c:v>
                </c:pt>
                <c:pt idx="287">
                  <c:v>2.87</c:v>
                </c:pt>
                <c:pt idx="288">
                  <c:v>2.88</c:v>
                </c:pt>
                <c:pt idx="289" formatCode="General">
                  <c:v>2.89</c:v>
                </c:pt>
                <c:pt idx="290" formatCode="General">
                  <c:v>2.9</c:v>
                </c:pt>
                <c:pt idx="291" formatCode="General">
                  <c:v>2.91</c:v>
                </c:pt>
                <c:pt idx="292">
                  <c:v>2.92</c:v>
                </c:pt>
                <c:pt idx="293">
                  <c:v>2.93</c:v>
                </c:pt>
                <c:pt idx="294" formatCode="General">
                  <c:v>2.94</c:v>
                </c:pt>
                <c:pt idx="295" formatCode="General">
                  <c:v>2.95</c:v>
                </c:pt>
                <c:pt idx="296" formatCode="General">
                  <c:v>2.96</c:v>
                </c:pt>
                <c:pt idx="297">
                  <c:v>2.97</c:v>
                </c:pt>
                <c:pt idx="298">
                  <c:v>2.98</c:v>
                </c:pt>
                <c:pt idx="299" formatCode="General">
                  <c:v>2.99</c:v>
                </c:pt>
                <c:pt idx="300" formatCode="General">
                  <c:v>3</c:v>
                </c:pt>
                <c:pt idx="301" formatCode="General">
                  <c:v>3.01</c:v>
                </c:pt>
                <c:pt idx="302">
                  <c:v>3.02</c:v>
                </c:pt>
                <c:pt idx="303">
                  <c:v>3.03</c:v>
                </c:pt>
                <c:pt idx="304" formatCode="General">
                  <c:v>3.04</c:v>
                </c:pt>
                <c:pt idx="305" formatCode="General">
                  <c:v>3.05</c:v>
                </c:pt>
                <c:pt idx="306" formatCode="General">
                  <c:v>3.06</c:v>
                </c:pt>
                <c:pt idx="307">
                  <c:v>3.07</c:v>
                </c:pt>
                <c:pt idx="308">
                  <c:v>3.08</c:v>
                </c:pt>
                <c:pt idx="309" formatCode="General">
                  <c:v>3.09</c:v>
                </c:pt>
                <c:pt idx="310" formatCode="General">
                  <c:v>3.1000000000000099</c:v>
                </c:pt>
                <c:pt idx="311" formatCode="General">
                  <c:v>3.1100000000000101</c:v>
                </c:pt>
                <c:pt idx="312">
                  <c:v>3.1200000000000099</c:v>
                </c:pt>
                <c:pt idx="313">
                  <c:v>3.1300000000000101</c:v>
                </c:pt>
                <c:pt idx="314" formatCode="General">
                  <c:v>3.1400000000000099</c:v>
                </c:pt>
                <c:pt idx="315" formatCode="General">
                  <c:v>3.1500000000000101</c:v>
                </c:pt>
                <c:pt idx="316" formatCode="General">
                  <c:v>3.1600000000000099</c:v>
                </c:pt>
                <c:pt idx="317">
                  <c:v>3.1700000000000101</c:v>
                </c:pt>
                <c:pt idx="318">
                  <c:v>3.1800000000000099</c:v>
                </c:pt>
                <c:pt idx="319" formatCode="General">
                  <c:v>3.1900000000000102</c:v>
                </c:pt>
                <c:pt idx="320" formatCode="General">
                  <c:v>3.2000000000000099</c:v>
                </c:pt>
                <c:pt idx="321" formatCode="General">
                  <c:v>3.2100000000000102</c:v>
                </c:pt>
                <c:pt idx="322">
                  <c:v>3.22000000000001</c:v>
                </c:pt>
                <c:pt idx="323">
                  <c:v>3.2300000000000102</c:v>
                </c:pt>
                <c:pt idx="324" formatCode="General">
                  <c:v>3.24000000000001</c:v>
                </c:pt>
                <c:pt idx="325" formatCode="General">
                  <c:v>3.2500000000000102</c:v>
                </c:pt>
                <c:pt idx="326" formatCode="General">
                  <c:v>3.26000000000001</c:v>
                </c:pt>
                <c:pt idx="327">
                  <c:v>3.2700000000000098</c:v>
                </c:pt>
                <c:pt idx="328">
                  <c:v>3.28000000000001</c:v>
                </c:pt>
                <c:pt idx="329" formatCode="General">
                  <c:v>3.2900000000000098</c:v>
                </c:pt>
                <c:pt idx="330" formatCode="General">
                  <c:v>3.30000000000001</c:v>
                </c:pt>
                <c:pt idx="331" formatCode="General">
                  <c:v>3.3100000000000098</c:v>
                </c:pt>
                <c:pt idx="332">
                  <c:v>3.3200000000000101</c:v>
                </c:pt>
                <c:pt idx="333">
                  <c:v>3.3300000000000098</c:v>
                </c:pt>
                <c:pt idx="334" formatCode="General">
                  <c:v>3.3400000000000101</c:v>
                </c:pt>
                <c:pt idx="335" formatCode="General">
                  <c:v>3.3500000000000099</c:v>
                </c:pt>
                <c:pt idx="336" formatCode="General">
                  <c:v>3.3600000000000101</c:v>
                </c:pt>
                <c:pt idx="337">
                  <c:v>3.3700000000000099</c:v>
                </c:pt>
                <c:pt idx="338">
                  <c:v>3.3800000000000101</c:v>
                </c:pt>
                <c:pt idx="339" formatCode="General">
                  <c:v>3.3900000000000099</c:v>
                </c:pt>
                <c:pt idx="340" formatCode="General">
                  <c:v>3.4000000000000101</c:v>
                </c:pt>
                <c:pt idx="341" formatCode="General">
                  <c:v>3.4100000000000099</c:v>
                </c:pt>
                <c:pt idx="342">
                  <c:v>3.4200000000000101</c:v>
                </c:pt>
                <c:pt idx="343">
                  <c:v>3.4300000000000099</c:v>
                </c:pt>
                <c:pt idx="344" formatCode="General">
                  <c:v>3.4400000000000102</c:v>
                </c:pt>
                <c:pt idx="345" formatCode="General">
                  <c:v>3.4500000000000099</c:v>
                </c:pt>
                <c:pt idx="346" formatCode="General">
                  <c:v>3.4600000000000102</c:v>
                </c:pt>
                <c:pt idx="347">
                  <c:v>3.47000000000001</c:v>
                </c:pt>
                <c:pt idx="348">
                  <c:v>3.4800000000000102</c:v>
                </c:pt>
                <c:pt idx="349" formatCode="General">
                  <c:v>3.49000000000001</c:v>
                </c:pt>
                <c:pt idx="350" formatCode="General">
                  <c:v>3.50000000000002</c:v>
                </c:pt>
                <c:pt idx="351" formatCode="General">
                  <c:v>3.51000000000001</c:v>
                </c:pt>
                <c:pt idx="352">
                  <c:v>3.5200000000000098</c:v>
                </c:pt>
                <c:pt idx="353">
                  <c:v>3.53000000000001</c:v>
                </c:pt>
                <c:pt idx="354" formatCode="General">
                  <c:v>3.54000000000002</c:v>
                </c:pt>
                <c:pt idx="355" formatCode="General">
                  <c:v>3.5500000000000198</c:v>
                </c:pt>
                <c:pt idx="356" formatCode="General">
                  <c:v>3.56000000000002</c:v>
                </c:pt>
                <c:pt idx="357">
                  <c:v>3.5700000000000198</c:v>
                </c:pt>
                <c:pt idx="358">
                  <c:v>3.5800000000000201</c:v>
                </c:pt>
                <c:pt idx="359" formatCode="General">
                  <c:v>3.5900000000000198</c:v>
                </c:pt>
                <c:pt idx="360" formatCode="General">
                  <c:v>3.6000000000000201</c:v>
                </c:pt>
                <c:pt idx="361" formatCode="General">
                  <c:v>3.6100000000000199</c:v>
                </c:pt>
                <c:pt idx="362">
                  <c:v>3.6200000000000201</c:v>
                </c:pt>
                <c:pt idx="363">
                  <c:v>3.6300000000000199</c:v>
                </c:pt>
                <c:pt idx="364" formatCode="General">
                  <c:v>3.6400000000000201</c:v>
                </c:pt>
                <c:pt idx="365" formatCode="General">
                  <c:v>3.6500000000000199</c:v>
                </c:pt>
                <c:pt idx="366" formatCode="General">
                  <c:v>3.6600000000000201</c:v>
                </c:pt>
                <c:pt idx="367">
                  <c:v>3.6700000000000199</c:v>
                </c:pt>
                <c:pt idx="368">
                  <c:v>3.6800000000000201</c:v>
                </c:pt>
                <c:pt idx="369" formatCode="General">
                  <c:v>3.6900000000000199</c:v>
                </c:pt>
                <c:pt idx="370" formatCode="General">
                  <c:v>3.7000000000000202</c:v>
                </c:pt>
                <c:pt idx="371" formatCode="General">
                  <c:v>3.7100000000000199</c:v>
                </c:pt>
                <c:pt idx="372">
                  <c:v>3.7200000000000202</c:v>
                </c:pt>
                <c:pt idx="373">
                  <c:v>3.73000000000002</c:v>
                </c:pt>
                <c:pt idx="374" formatCode="General">
                  <c:v>3.7400000000000202</c:v>
                </c:pt>
                <c:pt idx="375" formatCode="General">
                  <c:v>3.75000000000002</c:v>
                </c:pt>
                <c:pt idx="376" formatCode="General">
                  <c:v>3.7600000000000202</c:v>
                </c:pt>
                <c:pt idx="377">
                  <c:v>3.77000000000002</c:v>
                </c:pt>
                <c:pt idx="378">
                  <c:v>3.7800000000000198</c:v>
                </c:pt>
                <c:pt idx="379" formatCode="General">
                  <c:v>3.79000000000002</c:v>
                </c:pt>
                <c:pt idx="380" formatCode="General">
                  <c:v>3.8000000000000198</c:v>
                </c:pt>
                <c:pt idx="381" formatCode="General">
                  <c:v>3.81000000000002</c:v>
                </c:pt>
                <c:pt idx="382">
                  <c:v>3.8200000000000198</c:v>
                </c:pt>
                <c:pt idx="383">
                  <c:v>3.8300000000000201</c:v>
                </c:pt>
                <c:pt idx="384" formatCode="General">
                  <c:v>3.8400000000000198</c:v>
                </c:pt>
                <c:pt idx="385" formatCode="General">
                  <c:v>3.8500000000000201</c:v>
                </c:pt>
                <c:pt idx="386" formatCode="General">
                  <c:v>3.8600000000000199</c:v>
                </c:pt>
                <c:pt idx="387">
                  <c:v>3.8700000000000201</c:v>
                </c:pt>
                <c:pt idx="388">
                  <c:v>3.8800000000000199</c:v>
                </c:pt>
                <c:pt idx="389" formatCode="General">
                  <c:v>3.8900000000000201</c:v>
                </c:pt>
                <c:pt idx="390" formatCode="General">
                  <c:v>3.9000000000000199</c:v>
                </c:pt>
                <c:pt idx="391" formatCode="General">
                  <c:v>3.9100000000000201</c:v>
                </c:pt>
                <c:pt idx="392">
                  <c:v>3.9200000000000199</c:v>
                </c:pt>
                <c:pt idx="393">
                  <c:v>3.9300000000000201</c:v>
                </c:pt>
                <c:pt idx="394" formatCode="General">
                  <c:v>3.9400000000000199</c:v>
                </c:pt>
                <c:pt idx="395" formatCode="General">
                  <c:v>3.9500000000000299</c:v>
                </c:pt>
                <c:pt idx="396" formatCode="General">
                  <c:v>3.9600000000000302</c:v>
                </c:pt>
                <c:pt idx="397">
                  <c:v>3.9700000000000299</c:v>
                </c:pt>
                <c:pt idx="398">
                  <c:v>3.9800000000000302</c:v>
                </c:pt>
                <c:pt idx="399" formatCode="General">
                  <c:v>3.99000000000003</c:v>
                </c:pt>
                <c:pt idx="400" formatCode="General">
                  <c:v>4.0000000000000302</c:v>
                </c:pt>
              </c:numCache>
            </c:numRef>
          </c:xVal>
          <c:yVal>
            <c:numRef>
              <c:f>'Sds (SVX) 8 pisos'!$J$12:$J$412</c:f>
              <c:numCache>
                <c:formatCode>General</c:formatCode>
                <c:ptCount val="401"/>
                <c:pt idx="0">
                  <c:v>0</c:v>
                </c:pt>
                <c:pt idx="1">
                  <c:v>5.6764013677325471E-6</c:v>
                </c:pt>
                <c:pt idx="2">
                  <c:v>2.5054461209302277E-5</c:v>
                </c:pt>
                <c:pt idx="3">
                  <c:v>6.1657463132267301E-5</c:v>
                </c:pt>
                <c:pt idx="4">
                  <c:v>1.190086907441858E-4</c:v>
                </c:pt>
                <c:pt idx="5">
                  <c:v>2.006314276526159E-4</c:v>
                </c:pt>
                <c:pt idx="6">
                  <c:v>3.1004895746511565E-4</c:v>
                </c:pt>
                <c:pt idx="7">
                  <c:v>4.507845637892434E-4</c:v>
                </c:pt>
                <c:pt idx="8">
                  <c:v>6.2636153023255695E-4</c:v>
                </c:pt>
                <c:pt idx="9">
                  <c:v>8.4030314040261459E-4</c:v>
                </c:pt>
                <c:pt idx="10">
                  <c:v>1.0961326779069748E-3</c:v>
                </c:pt>
                <c:pt idx="11">
                  <c:v>1.3973734263531947E-3</c:v>
                </c:pt>
                <c:pt idx="12">
                  <c:v>1.7475486693488335E-3</c:v>
                </c:pt>
                <c:pt idx="13">
                  <c:v>2.1501816905014496E-3</c:v>
                </c:pt>
                <c:pt idx="14">
                  <c:v>2.4937018422383672E-3</c:v>
                </c:pt>
                <c:pt idx="15">
                  <c:v>2.8626679311409826E-3</c:v>
                </c:pt>
                <c:pt idx="16">
                  <c:v>3.2570799572092957E-3</c:v>
                </c:pt>
                <c:pt idx="17">
                  <c:v>3.676937920443307E-3</c:v>
                </c:pt>
                <c:pt idx="18">
                  <c:v>4.1222418208430147E-3</c:v>
                </c:pt>
                <c:pt idx="19">
                  <c:v>4.5929916584084209E-3</c:v>
                </c:pt>
                <c:pt idx="20">
                  <c:v>5.0891874331395253E-3</c:v>
                </c:pt>
                <c:pt idx="21">
                  <c:v>5.6108291450363244E-3</c:v>
                </c:pt>
                <c:pt idx="22">
                  <c:v>6.1579167940988243E-3</c:v>
                </c:pt>
                <c:pt idx="23">
                  <c:v>6.7304503803270205E-3</c:v>
                </c:pt>
                <c:pt idx="24">
                  <c:v>7.328429903720915E-3</c:v>
                </c:pt>
                <c:pt idx="25">
                  <c:v>7.9518553642805075E-3</c:v>
                </c:pt>
                <c:pt idx="26">
                  <c:v>8.6007267620057982E-3</c:v>
                </c:pt>
                <c:pt idx="27">
                  <c:v>9.2750440968967836E-3</c:v>
                </c:pt>
                <c:pt idx="28">
                  <c:v>9.9748073689534689E-3</c:v>
                </c:pt>
                <c:pt idx="29">
                  <c:v>1.0700016578175849E-2</c:v>
                </c:pt>
                <c:pt idx="30">
                  <c:v>1.145067172456393E-2</c:v>
                </c:pt>
                <c:pt idx="31">
                  <c:v>1.2226772808117709E-2</c:v>
                </c:pt>
                <c:pt idx="32">
                  <c:v>1.3028319828837183E-2</c:v>
                </c:pt>
                <c:pt idx="33">
                  <c:v>1.3855312786722357E-2</c:v>
                </c:pt>
                <c:pt idx="34">
                  <c:v>1.4707751681773228E-2</c:v>
                </c:pt>
                <c:pt idx="35">
                  <c:v>1.5585636513989792E-2</c:v>
                </c:pt>
                <c:pt idx="36">
                  <c:v>1.6488967283372059E-2</c:v>
                </c:pt>
                <c:pt idx="37">
                  <c:v>1.741774398992002E-2</c:v>
                </c:pt>
                <c:pt idx="38">
                  <c:v>1.8371966633633684E-2</c:v>
                </c:pt>
                <c:pt idx="39">
                  <c:v>1.9351635214513042E-2</c:v>
                </c:pt>
                <c:pt idx="40">
                  <c:v>2.0356749732558101E-2</c:v>
                </c:pt>
                <c:pt idx="41">
                  <c:v>2.1387310187768849E-2</c:v>
                </c:pt>
                <c:pt idx="42">
                  <c:v>2.2443316580145298E-2</c:v>
                </c:pt>
                <c:pt idx="43">
                  <c:v>2.3524768909687448E-2</c:v>
                </c:pt>
                <c:pt idx="44">
                  <c:v>2.4631667176395297E-2</c:v>
                </c:pt>
                <c:pt idx="45">
                  <c:v>2.5764011380268844E-2</c:v>
                </c:pt>
                <c:pt idx="46">
                  <c:v>2.6921801521308082E-2</c:v>
                </c:pt>
                <c:pt idx="47">
                  <c:v>2.8105037599513022E-2</c:v>
                </c:pt>
                <c:pt idx="48">
                  <c:v>2.931371961488366E-2</c:v>
                </c:pt>
                <c:pt idx="49">
                  <c:v>3.0547847567419992E-2</c:v>
                </c:pt>
                <c:pt idx="50">
                  <c:v>3.180742145712203E-2</c:v>
                </c:pt>
                <c:pt idx="51">
                  <c:v>3.3092441283989756E-2</c:v>
                </c:pt>
                <c:pt idx="52">
                  <c:v>3.4402907048023193E-2</c:v>
                </c:pt>
                <c:pt idx="53">
                  <c:v>3.5738818749222315E-2</c:v>
                </c:pt>
                <c:pt idx="54">
                  <c:v>3.7100176387587135E-2</c:v>
                </c:pt>
                <c:pt idx="55">
                  <c:v>3.848697996311766E-2</c:v>
                </c:pt>
                <c:pt idx="56">
                  <c:v>3.9899229475813876E-2</c:v>
                </c:pt>
                <c:pt idx="57">
                  <c:v>4.1336924925675783E-2</c:v>
                </c:pt>
                <c:pt idx="58">
                  <c:v>4.2800066312703396E-2</c:v>
                </c:pt>
                <c:pt idx="59">
                  <c:v>4.4288653636896713E-2</c:v>
                </c:pt>
                <c:pt idx="60">
                  <c:v>4.5802686898255722E-2</c:v>
                </c:pt>
                <c:pt idx="61">
                  <c:v>7.7610108355377738E-2</c:v>
                </c:pt>
                <c:pt idx="62">
                  <c:v>7.8882405213662632E-2</c:v>
                </c:pt>
                <c:pt idx="63">
                  <c:v>8.0154702071947512E-2</c:v>
                </c:pt>
                <c:pt idx="64">
                  <c:v>8.1426998930232392E-2</c:v>
                </c:pt>
                <c:pt idx="65">
                  <c:v>8.2699295788517271E-2</c:v>
                </c:pt>
                <c:pt idx="66">
                  <c:v>8.3971592646802165E-2</c:v>
                </c:pt>
                <c:pt idx="67">
                  <c:v>8.5243889505087031E-2</c:v>
                </c:pt>
                <c:pt idx="68">
                  <c:v>8.6516186363371925E-2</c:v>
                </c:pt>
                <c:pt idx="69">
                  <c:v>8.7788483221656791E-2</c:v>
                </c:pt>
                <c:pt idx="70">
                  <c:v>8.906078007994167E-2</c:v>
                </c:pt>
                <c:pt idx="71">
                  <c:v>9.033307693822655E-2</c:v>
                </c:pt>
                <c:pt idx="72">
                  <c:v>9.1605373796511444E-2</c:v>
                </c:pt>
                <c:pt idx="73">
                  <c:v>9.287767065479631E-2</c:v>
                </c:pt>
                <c:pt idx="74">
                  <c:v>9.414996751308119E-2</c:v>
                </c:pt>
                <c:pt idx="75">
                  <c:v>9.5422264371366083E-2</c:v>
                </c:pt>
                <c:pt idx="76">
                  <c:v>9.6694561229650963E-2</c:v>
                </c:pt>
                <c:pt idx="77">
                  <c:v>9.7966858087935843E-2</c:v>
                </c:pt>
                <c:pt idx="78">
                  <c:v>9.9239154946220737E-2</c:v>
                </c:pt>
                <c:pt idx="79">
                  <c:v>0.1005114518045056</c:v>
                </c:pt>
                <c:pt idx="80">
                  <c:v>0.10178374866279048</c:v>
                </c:pt>
                <c:pt idx="81">
                  <c:v>0.10305604552107538</c:v>
                </c:pt>
                <c:pt idx="82">
                  <c:v>0.10432834237936023</c:v>
                </c:pt>
                <c:pt idx="83">
                  <c:v>0.10560063923764512</c:v>
                </c:pt>
                <c:pt idx="84">
                  <c:v>0.10687293609593</c:v>
                </c:pt>
                <c:pt idx="85">
                  <c:v>0.1081452329542149</c:v>
                </c:pt>
                <c:pt idx="86">
                  <c:v>0.10941752981249978</c:v>
                </c:pt>
                <c:pt idx="87">
                  <c:v>0.11068982667078466</c:v>
                </c:pt>
                <c:pt idx="88">
                  <c:v>0.11196212352906955</c:v>
                </c:pt>
                <c:pt idx="89">
                  <c:v>0.11323442038735441</c:v>
                </c:pt>
                <c:pt idx="90">
                  <c:v>0.11450671724563929</c:v>
                </c:pt>
                <c:pt idx="91">
                  <c:v>0.11577901410392419</c:v>
                </c:pt>
                <c:pt idx="92">
                  <c:v>0.11705131096220907</c:v>
                </c:pt>
                <c:pt idx="93">
                  <c:v>0.11832360782049395</c:v>
                </c:pt>
                <c:pt idx="94">
                  <c:v>0.11959590467877881</c:v>
                </c:pt>
                <c:pt idx="95">
                  <c:v>0.12086820153706369</c:v>
                </c:pt>
                <c:pt idx="96">
                  <c:v>0.12214049839534859</c:v>
                </c:pt>
                <c:pt idx="97">
                  <c:v>0.12341279525363347</c:v>
                </c:pt>
                <c:pt idx="98">
                  <c:v>0.12468509211191833</c:v>
                </c:pt>
                <c:pt idx="99">
                  <c:v>0.12595738897020323</c:v>
                </c:pt>
                <c:pt idx="100">
                  <c:v>0.12722968582848812</c:v>
                </c:pt>
                <c:pt idx="101">
                  <c:v>0.12850198268677299</c:v>
                </c:pt>
                <c:pt idx="102">
                  <c:v>0.12977427954505788</c:v>
                </c:pt>
                <c:pt idx="103">
                  <c:v>0.13104657640334275</c:v>
                </c:pt>
                <c:pt idx="104">
                  <c:v>0.13231887326162764</c:v>
                </c:pt>
                <c:pt idx="105">
                  <c:v>0.13359117011991253</c:v>
                </c:pt>
                <c:pt idx="106">
                  <c:v>0.1348634669781974</c:v>
                </c:pt>
                <c:pt idx="107">
                  <c:v>0.13613576383648227</c:v>
                </c:pt>
                <c:pt idx="108">
                  <c:v>0.13740806069476716</c:v>
                </c:pt>
                <c:pt idx="109">
                  <c:v>0.13868035755305205</c:v>
                </c:pt>
                <c:pt idx="110">
                  <c:v>0.13995265441133692</c:v>
                </c:pt>
                <c:pt idx="111">
                  <c:v>0.14122495126962181</c:v>
                </c:pt>
                <c:pt idx="112">
                  <c:v>0.14249724812790668</c:v>
                </c:pt>
                <c:pt idx="113">
                  <c:v>0.14376954498619154</c:v>
                </c:pt>
                <c:pt idx="114">
                  <c:v>0.14504184184447641</c:v>
                </c:pt>
                <c:pt idx="115">
                  <c:v>0.1463141387027613</c:v>
                </c:pt>
                <c:pt idx="116">
                  <c:v>0.1475864355610462</c:v>
                </c:pt>
                <c:pt idx="117">
                  <c:v>0.14885873241933106</c:v>
                </c:pt>
                <c:pt idx="118">
                  <c:v>0.15013102927761596</c:v>
                </c:pt>
                <c:pt idx="119">
                  <c:v>0.15140332613590085</c:v>
                </c:pt>
                <c:pt idx="120">
                  <c:v>0.15267562299418574</c:v>
                </c:pt>
                <c:pt idx="121">
                  <c:v>0.15394791985247061</c:v>
                </c:pt>
                <c:pt idx="122">
                  <c:v>0.15522021671075548</c:v>
                </c:pt>
                <c:pt idx="123">
                  <c:v>0.15649251356904037</c:v>
                </c:pt>
                <c:pt idx="124">
                  <c:v>0.15776481042732526</c:v>
                </c:pt>
                <c:pt idx="125">
                  <c:v>0.15903710728561013</c:v>
                </c:pt>
                <c:pt idx="126">
                  <c:v>0.16030940414389502</c:v>
                </c:pt>
                <c:pt idx="127">
                  <c:v>0.16158170100217989</c:v>
                </c:pt>
                <c:pt idx="128">
                  <c:v>0.16285399786046478</c:v>
                </c:pt>
                <c:pt idx="129">
                  <c:v>0.16412629471874968</c:v>
                </c:pt>
                <c:pt idx="130">
                  <c:v>0.16539859157703454</c:v>
                </c:pt>
                <c:pt idx="131">
                  <c:v>0.16667088843531941</c:v>
                </c:pt>
                <c:pt idx="132">
                  <c:v>0.16794318529360433</c:v>
                </c:pt>
                <c:pt idx="133">
                  <c:v>0.1692154821518892</c:v>
                </c:pt>
                <c:pt idx="134">
                  <c:v>0.17048777901017406</c:v>
                </c:pt>
                <c:pt idx="135">
                  <c:v>0.17176007586845896</c:v>
                </c:pt>
                <c:pt idx="136">
                  <c:v>0.17303237272674385</c:v>
                </c:pt>
                <c:pt idx="137">
                  <c:v>0.17430466958502872</c:v>
                </c:pt>
                <c:pt idx="138">
                  <c:v>0.17557696644331358</c:v>
                </c:pt>
                <c:pt idx="139">
                  <c:v>0.17684926330159847</c:v>
                </c:pt>
                <c:pt idx="140">
                  <c:v>0.17812156015988334</c:v>
                </c:pt>
                <c:pt idx="141">
                  <c:v>0.17939385701816821</c:v>
                </c:pt>
                <c:pt idx="142">
                  <c:v>0.1806661538764531</c:v>
                </c:pt>
                <c:pt idx="143">
                  <c:v>0.18193845073473799</c:v>
                </c:pt>
                <c:pt idx="144">
                  <c:v>0.18321074759302289</c:v>
                </c:pt>
                <c:pt idx="145">
                  <c:v>0.18448304445130775</c:v>
                </c:pt>
                <c:pt idx="146">
                  <c:v>0.18575534130959262</c:v>
                </c:pt>
                <c:pt idx="147">
                  <c:v>0.18702763816787751</c:v>
                </c:pt>
                <c:pt idx="148">
                  <c:v>0.18829993502616238</c:v>
                </c:pt>
                <c:pt idx="149">
                  <c:v>0.1895722318844473</c:v>
                </c:pt>
                <c:pt idx="150">
                  <c:v>0.19084452874273217</c:v>
                </c:pt>
                <c:pt idx="151">
                  <c:v>0.19211682560101706</c:v>
                </c:pt>
                <c:pt idx="152">
                  <c:v>0.19338912245930193</c:v>
                </c:pt>
                <c:pt idx="153">
                  <c:v>0.19466141931758679</c:v>
                </c:pt>
                <c:pt idx="154">
                  <c:v>0.19593371617587169</c:v>
                </c:pt>
                <c:pt idx="155">
                  <c:v>0.19720601303415658</c:v>
                </c:pt>
                <c:pt idx="156">
                  <c:v>0.19847830989244147</c:v>
                </c:pt>
                <c:pt idx="157">
                  <c:v>0.19975060675072634</c:v>
                </c:pt>
                <c:pt idx="158">
                  <c:v>0.20102290360901121</c:v>
                </c:pt>
                <c:pt idx="159">
                  <c:v>0.2022952004672961</c:v>
                </c:pt>
                <c:pt idx="160">
                  <c:v>0.20356749732558096</c:v>
                </c:pt>
                <c:pt idx="161">
                  <c:v>0.20483979418386589</c:v>
                </c:pt>
                <c:pt idx="162">
                  <c:v>0.20611209104215075</c:v>
                </c:pt>
                <c:pt idx="163">
                  <c:v>0.20738438790043559</c:v>
                </c:pt>
                <c:pt idx="164">
                  <c:v>0.20865668475872046</c:v>
                </c:pt>
                <c:pt idx="165">
                  <c:v>0.20992898161700538</c:v>
                </c:pt>
                <c:pt idx="166">
                  <c:v>0.21120127847529024</c:v>
                </c:pt>
                <c:pt idx="167">
                  <c:v>0.21247357533357514</c:v>
                </c:pt>
                <c:pt idx="168">
                  <c:v>0.21374587219186</c:v>
                </c:pt>
                <c:pt idx="169">
                  <c:v>0.21501816905014487</c:v>
                </c:pt>
                <c:pt idx="170">
                  <c:v>0.21629046590842979</c:v>
                </c:pt>
                <c:pt idx="171">
                  <c:v>0.21756276276671468</c:v>
                </c:pt>
                <c:pt idx="172">
                  <c:v>0.21883505962499955</c:v>
                </c:pt>
                <c:pt idx="173">
                  <c:v>0.22010735648328442</c:v>
                </c:pt>
                <c:pt idx="174">
                  <c:v>0.22137965334156931</c:v>
                </c:pt>
                <c:pt idx="175">
                  <c:v>0.22265195019985418</c:v>
                </c:pt>
                <c:pt idx="176">
                  <c:v>0.2239242470581391</c:v>
                </c:pt>
                <c:pt idx="177">
                  <c:v>0.22519654391642396</c:v>
                </c:pt>
                <c:pt idx="178">
                  <c:v>0.22646884077470883</c:v>
                </c:pt>
                <c:pt idx="179">
                  <c:v>0.22774113763299372</c:v>
                </c:pt>
                <c:pt idx="180">
                  <c:v>0.22901343449127859</c:v>
                </c:pt>
                <c:pt idx="181">
                  <c:v>0.23028573134956346</c:v>
                </c:pt>
                <c:pt idx="182">
                  <c:v>0.23155802820784838</c:v>
                </c:pt>
                <c:pt idx="183">
                  <c:v>0.23283032506613324</c:v>
                </c:pt>
                <c:pt idx="184">
                  <c:v>0.23410262192441814</c:v>
                </c:pt>
                <c:pt idx="185">
                  <c:v>0.235374918782703</c:v>
                </c:pt>
                <c:pt idx="186">
                  <c:v>0.2366472156409879</c:v>
                </c:pt>
                <c:pt idx="187">
                  <c:v>0.23791951249927276</c:v>
                </c:pt>
                <c:pt idx="188">
                  <c:v>0.23919180935755763</c:v>
                </c:pt>
                <c:pt idx="189">
                  <c:v>0.24046410621584252</c:v>
                </c:pt>
                <c:pt idx="190">
                  <c:v>0.24173640307412739</c:v>
                </c:pt>
                <c:pt idx="191">
                  <c:v>0.24300869993241225</c:v>
                </c:pt>
                <c:pt idx="192">
                  <c:v>0.24428099679069717</c:v>
                </c:pt>
                <c:pt idx="193">
                  <c:v>0.24555329364898204</c:v>
                </c:pt>
                <c:pt idx="194">
                  <c:v>0.24682559050726693</c:v>
                </c:pt>
                <c:pt idx="195">
                  <c:v>0.2480978873655518</c:v>
                </c:pt>
                <c:pt idx="196">
                  <c:v>0.24937018422383667</c:v>
                </c:pt>
                <c:pt idx="197">
                  <c:v>0.25064248108212156</c:v>
                </c:pt>
                <c:pt idx="198">
                  <c:v>0.25191477794040645</c:v>
                </c:pt>
                <c:pt idx="199">
                  <c:v>0.25318707479869135</c:v>
                </c:pt>
                <c:pt idx="200">
                  <c:v>0.25445937165697624</c:v>
                </c:pt>
                <c:pt idx="201">
                  <c:v>0.25573166851526108</c:v>
                </c:pt>
                <c:pt idx="202">
                  <c:v>0.25700396537354597</c:v>
                </c:pt>
                <c:pt idx="203">
                  <c:v>0.25827626223183087</c:v>
                </c:pt>
                <c:pt idx="204">
                  <c:v>0.25954855909011576</c:v>
                </c:pt>
                <c:pt idx="205">
                  <c:v>0.2608208559484006</c:v>
                </c:pt>
                <c:pt idx="206">
                  <c:v>0.26209315280668549</c:v>
                </c:pt>
                <c:pt idx="207">
                  <c:v>0.26336544966497033</c:v>
                </c:pt>
                <c:pt idx="208">
                  <c:v>0.26463774652325528</c:v>
                </c:pt>
                <c:pt idx="209">
                  <c:v>0.26591004338154012</c:v>
                </c:pt>
                <c:pt idx="210">
                  <c:v>0.26718234023982507</c:v>
                </c:pt>
                <c:pt idx="211">
                  <c:v>0.26845463709810991</c:v>
                </c:pt>
                <c:pt idx="212">
                  <c:v>0.2697269339563948</c:v>
                </c:pt>
                <c:pt idx="213">
                  <c:v>0.27099923081467969</c:v>
                </c:pt>
                <c:pt idx="214">
                  <c:v>0.27227152767296453</c:v>
                </c:pt>
                <c:pt idx="215">
                  <c:v>0.27354382453124942</c:v>
                </c:pt>
                <c:pt idx="216">
                  <c:v>0.27481612138953432</c:v>
                </c:pt>
                <c:pt idx="217">
                  <c:v>0.27608841824781916</c:v>
                </c:pt>
                <c:pt idx="218">
                  <c:v>0.27736071510610411</c:v>
                </c:pt>
                <c:pt idx="219">
                  <c:v>0.27863301196438894</c:v>
                </c:pt>
                <c:pt idx="220">
                  <c:v>0.27990530882267384</c:v>
                </c:pt>
                <c:pt idx="221">
                  <c:v>0.28117760568095873</c:v>
                </c:pt>
                <c:pt idx="222">
                  <c:v>0.28244990253924362</c:v>
                </c:pt>
                <c:pt idx="223">
                  <c:v>0.28372219939752846</c:v>
                </c:pt>
                <c:pt idx="224">
                  <c:v>0.28499449625581336</c:v>
                </c:pt>
                <c:pt idx="225">
                  <c:v>0.28626679311409825</c:v>
                </c:pt>
                <c:pt idx="226">
                  <c:v>0.28753908997238309</c:v>
                </c:pt>
                <c:pt idx="227">
                  <c:v>0.28881138683066798</c:v>
                </c:pt>
                <c:pt idx="228">
                  <c:v>0.29008368368895282</c:v>
                </c:pt>
                <c:pt idx="229">
                  <c:v>0.29135598054723777</c:v>
                </c:pt>
                <c:pt idx="230">
                  <c:v>0.29262827740552261</c:v>
                </c:pt>
                <c:pt idx="231">
                  <c:v>0.29390057426380756</c:v>
                </c:pt>
                <c:pt idx="232">
                  <c:v>0.2951728711220924</c:v>
                </c:pt>
                <c:pt idx="233">
                  <c:v>0.29644516798037729</c:v>
                </c:pt>
                <c:pt idx="234">
                  <c:v>0.29771746483866213</c:v>
                </c:pt>
                <c:pt idx="235">
                  <c:v>0.29898976169694708</c:v>
                </c:pt>
                <c:pt idx="236">
                  <c:v>0.30026205855523191</c:v>
                </c:pt>
                <c:pt idx="237">
                  <c:v>0.30153435541351686</c:v>
                </c:pt>
                <c:pt idx="238">
                  <c:v>0.3028066522718017</c:v>
                </c:pt>
                <c:pt idx="239">
                  <c:v>0.3040789491300866</c:v>
                </c:pt>
                <c:pt idx="240">
                  <c:v>0.30535124598837149</c:v>
                </c:pt>
                <c:pt idx="241">
                  <c:v>0.30662354284665633</c:v>
                </c:pt>
                <c:pt idx="242">
                  <c:v>0.30789583970494122</c:v>
                </c:pt>
                <c:pt idx="243">
                  <c:v>0.30916813656322611</c:v>
                </c:pt>
                <c:pt idx="244">
                  <c:v>0.31044043342151095</c:v>
                </c:pt>
                <c:pt idx="245">
                  <c:v>0.3117127302797959</c:v>
                </c:pt>
                <c:pt idx="246">
                  <c:v>0.31298502713808074</c:v>
                </c:pt>
                <c:pt idx="247">
                  <c:v>0.31425732399636563</c:v>
                </c:pt>
                <c:pt idx="248">
                  <c:v>0.31552962085465053</c:v>
                </c:pt>
                <c:pt idx="249">
                  <c:v>0.31680191771293542</c:v>
                </c:pt>
                <c:pt idx="250">
                  <c:v>0.31807421457122026</c:v>
                </c:pt>
                <c:pt idx="251">
                  <c:v>0.31934651142950515</c:v>
                </c:pt>
                <c:pt idx="252">
                  <c:v>0.32061880828779005</c:v>
                </c:pt>
                <c:pt idx="253">
                  <c:v>0.32189110514607489</c:v>
                </c:pt>
                <c:pt idx="254">
                  <c:v>0.32316340200435978</c:v>
                </c:pt>
                <c:pt idx="255">
                  <c:v>0.32443569886264462</c:v>
                </c:pt>
                <c:pt idx="256">
                  <c:v>0.32570799572092957</c:v>
                </c:pt>
                <c:pt idx="257">
                  <c:v>0.3269802925792144</c:v>
                </c:pt>
                <c:pt idx="258">
                  <c:v>0.32825258943749935</c:v>
                </c:pt>
                <c:pt idx="259">
                  <c:v>0.32952488629578419</c:v>
                </c:pt>
                <c:pt idx="260">
                  <c:v>0.33079718315406909</c:v>
                </c:pt>
                <c:pt idx="261">
                  <c:v>0.33206948001235392</c:v>
                </c:pt>
                <c:pt idx="262">
                  <c:v>0.33334177687063882</c:v>
                </c:pt>
                <c:pt idx="263">
                  <c:v>0.33461407372892371</c:v>
                </c:pt>
                <c:pt idx="264">
                  <c:v>0.33588637058720866</c:v>
                </c:pt>
                <c:pt idx="265">
                  <c:v>0.33715866744549344</c:v>
                </c:pt>
                <c:pt idx="266">
                  <c:v>0.33843096430377839</c:v>
                </c:pt>
                <c:pt idx="267">
                  <c:v>0.33970326116206323</c:v>
                </c:pt>
                <c:pt idx="268">
                  <c:v>0.34097555802034812</c:v>
                </c:pt>
                <c:pt idx="269">
                  <c:v>0.34224785487863302</c:v>
                </c:pt>
                <c:pt idx="270">
                  <c:v>0.34352015173691791</c:v>
                </c:pt>
                <c:pt idx="271">
                  <c:v>0.34479244859520275</c:v>
                </c:pt>
                <c:pt idx="272">
                  <c:v>0.3460647454534877</c:v>
                </c:pt>
                <c:pt idx="273">
                  <c:v>0.34733704231177254</c:v>
                </c:pt>
                <c:pt idx="274">
                  <c:v>0.34860933917005743</c:v>
                </c:pt>
                <c:pt idx="275">
                  <c:v>0.34988163602834227</c:v>
                </c:pt>
                <c:pt idx="276">
                  <c:v>0.35115393288662716</c:v>
                </c:pt>
                <c:pt idx="277">
                  <c:v>0.35242622974491211</c:v>
                </c:pt>
                <c:pt idx="278">
                  <c:v>0.35369852660319695</c:v>
                </c:pt>
                <c:pt idx="279">
                  <c:v>0.35497082346148184</c:v>
                </c:pt>
                <c:pt idx="280">
                  <c:v>0.35624312031976668</c:v>
                </c:pt>
                <c:pt idx="281">
                  <c:v>0.35751541717805158</c:v>
                </c:pt>
                <c:pt idx="282">
                  <c:v>0.35878771403633641</c:v>
                </c:pt>
                <c:pt idx="283">
                  <c:v>0.36006001089462258</c:v>
                </c:pt>
                <c:pt idx="284">
                  <c:v>0.3613323077529062</c:v>
                </c:pt>
                <c:pt idx="285">
                  <c:v>0.36260460461119109</c:v>
                </c:pt>
                <c:pt idx="286">
                  <c:v>0.36642149518604578</c:v>
                </c:pt>
                <c:pt idx="287">
                  <c:v>0.36642149518604578</c:v>
                </c:pt>
                <c:pt idx="288">
                  <c:v>0.36642149518604578</c:v>
                </c:pt>
                <c:pt idx="289">
                  <c:v>0.36642149518604578</c:v>
                </c:pt>
                <c:pt idx="290">
                  <c:v>0.36642149518604578</c:v>
                </c:pt>
                <c:pt idx="291">
                  <c:v>0.36642149518604578</c:v>
                </c:pt>
                <c:pt idx="292">
                  <c:v>0.36642149518604578</c:v>
                </c:pt>
                <c:pt idx="293">
                  <c:v>0.36642149518604578</c:v>
                </c:pt>
                <c:pt idx="294">
                  <c:v>0.36642149518604578</c:v>
                </c:pt>
                <c:pt idx="295">
                  <c:v>0.36642149518604578</c:v>
                </c:pt>
                <c:pt idx="296">
                  <c:v>0.36642149518604578</c:v>
                </c:pt>
                <c:pt idx="297">
                  <c:v>0.36642149518604578</c:v>
                </c:pt>
                <c:pt idx="298">
                  <c:v>0.36642149518604578</c:v>
                </c:pt>
                <c:pt idx="299">
                  <c:v>0.36642149518604578</c:v>
                </c:pt>
                <c:pt idx="300">
                  <c:v>0.36642149518604578</c:v>
                </c:pt>
                <c:pt idx="301">
                  <c:v>0.36642149518604578</c:v>
                </c:pt>
                <c:pt idx="302">
                  <c:v>0.36642149518604578</c:v>
                </c:pt>
                <c:pt idx="303">
                  <c:v>0.36642149518604578</c:v>
                </c:pt>
                <c:pt idx="304">
                  <c:v>0.36642149518604578</c:v>
                </c:pt>
                <c:pt idx="305">
                  <c:v>0.36642149518604578</c:v>
                </c:pt>
                <c:pt idx="306">
                  <c:v>0.36642149518604578</c:v>
                </c:pt>
                <c:pt idx="307">
                  <c:v>0.36642149518604578</c:v>
                </c:pt>
                <c:pt idx="308">
                  <c:v>0.36642149518604578</c:v>
                </c:pt>
                <c:pt idx="309">
                  <c:v>0.36642149518604578</c:v>
                </c:pt>
                <c:pt idx="310">
                  <c:v>0.36642149518604578</c:v>
                </c:pt>
                <c:pt idx="311">
                  <c:v>0.36642149518604578</c:v>
                </c:pt>
                <c:pt idx="312">
                  <c:v>0.36642149518604578</c:v>
                </c:pt>
                <c:pt idx="313">
                  <c:v>0.36642149518604578</c:v>
                </c:pt>
                <c:pt idx="314">
                  <c:v>0.36642149518604578</c:v>
                </c:pt>
                <c:pt idx="315">
                  <c:v>0.36642149518604578</c:v>
                </c:pt>
                <c:pt idx="316">
                  <c:v>0.36642149518604578</c:v>
                </c:pt>
                <c:pt idx="317">
                  <c:v>0.36642149518604578</c:v>
                </c:pt>
                <c:pt idx="318">
                  <c:v>0.36642149518604578</c:v>
                </c:pt>
                <c:pt idx="319">
                  <c:v>0.36642149518604578</c:v>
                </c:pt>
                <c:pt idx="320">
                  <c:v>0.36642149518604578</c:v>
                </c:pt>
                <c:pt idx="321">
                  <c:v>0.36642149518604578</c:v>
                </c:pt>
                <c:pt idx="322">
                  <c:v>0.36642149518604578</c:v>
                </c:pt>
                <c:pt idx="323">
                  <c:v>0.36642149518604578</c:v>
                </c:pt>
                <c:pt idx="324">
                  <c:v>0.36642149518604578</c:v>
                </c:pt>
                <c:pt idx="325">
                  <c:v>0.36642149518604578</c:v>
                </c:pt>
                <c:pt idx="326">
                  <c:v>0.36642149518604578</c:v>
                </c:pt>
                <c:pt idx="327">
                  <c:v>0.36642149518604578</c:v>
                </c:pt>
                <c:pt idx="328">
                  <c:v>0.36642149518604578</c:v>
                </c:pt>
                <c:pt idx="329">
                  <c:v>0.36642149518604578</c:v>
                </c:pt>
                <c:pt idx="330">
                  <c:v>0.36642149518604578</c:v>
                </c:pt>
                <c:pt idx="331">
                  <c:v>0.36642149518604578</c:v>
                </c:pt>
                <c:pt idx="332">
                  <c:v>0.36642149518604578</c:v>
                </c:pt>
                <c:pt idx="333">
                  <c:v>0.36642149518604578</c:v>
                </c:pt>
                <c:pt idx="334">
                  <c:v>0.36642149518604578</c:v>
                </c:pt>
                <c:pt idx="335">
                  <c:v>0.36642149518604578</c:v>
                </c:pt>
                <c:pt idx="336">
                  <c:v>0.36642149518604578</c:v>
                </c:pt>
                <c:pt idx="337">
                  <c:v>0.36642149518604578</c:v>
                </c:pt>
                <c:pt idx="338">
                  <c:v>0.36642149518604578</c:v>
                </c:pt>
                <c:pt idx="339">
                  <c:v>0.36642149518604578</c:v>
                </c:pt>
                <c:pt idx="340">
                  <c:v>0.36642149518604578</c:v>
                </c:pt>
                <c:pt idx="341">
                  <c:v>0.36642149518604578</c:v>
                </c:pt>
                <c:pt idx="342">
                  <c:v>0.36642149518604578</c:v>
                </c:pt>
                <c:pt idx="343">
                  <c:v>0.36642149518604578</c:v>
                </c:pt>
                <c:pt idx="344">
                  <c:v>0.36642149518604578</c:v>
                </c:pt>
                <c:pt idx="345">
                  <c:v>0.36642149518604578</c:v>
                </c:pt>
                <c:pt idx="346">
                  <c:v>0.36642149518604578</c:v>
                </c:pt>
                <c:pt idx="347">
                  <c:v>0.36642149518604578</c:v>
                </c:pt>
                <c:pt idx="348">
                  <c:v>0.36642149518604578</c:v>
                </c:pt>
                <c:pt idx="349">
                  <c:v>0.36642149518604578</c:v>
                </c:pt>
                <c:pt idx="350">
                  <c:v>0.36642149518604578</c:v>
                </c:pt>
                <c:pt idx="351">
                  <c:v>0.36642149518604578</c:v>
                </c:pt>
                <c:pt idx="352">
                  <c:v>0.36642149518604578</c:v>
                </c:pt>
                <c:pt idx="353">
                  <c:v>0.36642149518604578</c:v>
                </c:pt>
                <c:pt idx="354">
                  <c:v>0.36642149518604578</c:v>
                </c:pt>
                <c:pt idx="355">
                  <c:v>0.36642149518604578</c:v>
                </c:pt>
                <c:pt idx="356">
                  <c:v>0.36642149518604578</c:v>
                </c:pt>
                <c:pt idx="357">
                  <c:v>0.36642149518604578</c:v>
                </c:pt>
                <c:pt idx="358">
                  <c:v>0.36642149518604578</c:v>
                </c:pt>
                <c:pt idx="359">
                  <c:v>0.36642149518604578</c:v>
                </c:pt>
                <c:pt idx="360">
                  <c:v>0.36642149518604578</c:v>
                </c:pt>
                <c:pt idx="361">
                  <c:v>0.36642149518604578</c:v>
                </c:pt>
                <c:pt idx="362">
                  <c:v>0.36642149518604578</c:v>
                </c:pt>
                <c:pt idx="363">
                  <c:v>0.36642149518604578</c:v>
                </c:pt>
                <c:pt idx="364">
                  <c:v>0.36642149518604578</c:v>
                </c:pt>
                <c:pt idx="365">
                  <c:v>0.36642149518604578</c:v>
                </c:pt>
                <c:pt idx="366">
                  <c:v>0.36642149518604578</c:v>
                </c:pt>
                <c:pt idx="367">
                  <c:v>0.36642149518604578</c:v>
                </c:pt>
                <c:pt idx="368">
                  <c:v>0.36642149518604578</c:v>
                </c:pt>
                <c:pt idx="369">
                  <c:v>0.36642149518604578</c:v>
                </c:pt>
                <c:pt idx="370">
                  <c:v>0.36642149518604578</c:v>
                </c:pt>
                <c:pt idx="371">
                  <c:v>0.36642149518604578</c:v>
                </c:pt>
                <c:pt idx="372">
                  <c:v>0.36642149518604578</c:v>
                </c:pt>
                <c:pt idx="373">
                  <c:v>0.36642149518604578</c:v>
                </c:pt>
                <c:pt idx="374">
                  <c:v>0.36642149518604578</c:v>
                </c:pt>
                <c:pt idx="375">
                  <c:v>0.36642149518604578</c:v>
                </c:pt>
                <c:pt idx="376">
                  <c:v>0.36642149518604578</c:v>
                </c:pt>
                <c:pt idx="377">
                  <c:v>0.36642149518604578</c:v>
                </c:pt>
                <c:pt idx="378">
                  <c:v>0.36642149518604578</c:v>
                </c:pt>
                <c:pt idx="379">
                  <c:v>0.36642149518604578</c:v>
                </c:pt>
                <c:pt idx="380">
                  <c:v>0.36642149518604578</c:v>
                </c:pt>
                <c:pt idx="381">
                  <c:v>0.36642149518604578</c:v>
                </c:pt>
                <c:pt idx="382">
                  <c:v>0.36642149518604578</c:v>
                </c:pt>
                <c:pt idx="383">
                  <c:v>0.36642149518604578</c:v>
                </c:pt>
                <c:pt idx="384">
                  <c:v>0.36642149518604578</c:v>
                </c:pt>
                <c:pt idx="385">
                  <c:v>0.36642149518604578</c:v>
                </c:pt>
                <c:pt idx="386">
                  <c:v>0.36642149518604578</c:v>
                </c:pt>
                <c:pt idx="387">
                  <c:v>0.36642149518604578</c:v>
                </c:pt>
                <c:pt idx="388">
                  <c:v>0.36642149518604578</c:v>
                </c:pt>
                <c:pt idx="389">
                  <c:v>0.36642149518604578</c:v>
                </c:pt>
                <c:pt idx="390">
                  <c:v>0.36642149518604578</c:v>
                </c:pt>
                <c:pt idx="391">
                  <c:v>0.36642149518604578</c:v>
                </c:pt>
                <c:pt idx="392">
                  <c:v>0.36642149518604578</c:v>
                </c:pt>
                <c:pt idx="393">
                  <c:v>0.36642149518604578</c:v>
                </c:pt>
                <c:pt idx="394">
                  <c:v>0.36642149518604578</c:v>
                </c:pt>
                <c:pt idx="395">
                  <c:v>0.36642149518604578</c:v>
                </c:pt>
                <c:pt idx="396">
                  <c:v>0.36642149518604578</c:v>
                </c:pt>
                <c:pt idx="397">
                  <c:v>0.36642149518604578</c:v>
                </c:pt>
                <c:pt idx="398">
                  <c:v>0.36642149518604578</c:v>
                </c:pt>
                <c:pt idx="399">
                  <c:v>0.36642149518604578</c:v>
                </c:pt>
                <c:pt idx="400">
                  <c:v>0.36642149518604578</c:v>
                </c:pt>
              </c:numCache>
            </c:numRef>
          </c:yVal>
          <c:smooth val="0"/>
          <c:extLst>
            <c:ext xmlns:c16="http://schemas.microsoft.com/office/drawing/2014/chart" uri="{C3380CC4-5D6E-409C-BE32-E72D297353CC}">
              <c16:uniqueId val="{0000000F-9F98-4E89-AAF2-20FAE7B0A0AB}"/>
            </c:ext>
          </c:extLst>
        </c:ser>
        <c:ser>
          <c:idx val="5"/>
          <c:order val="5"/>
          <c:tx>
            <c:v>Te</c:v>
          </c:tx>
          <c:spPr>
            <a:ln w="9525" cap="rnd">
              <a:solidFill>
                <a:schemeClr val="accent2"/>
              </a:solidFill>
              <a:prstDash val="sysDash"/>
              <a:round/>
              <a:headEnd type="triangle"/>
            </a:ln>
            <a:effectLst/>
          </c:spPr>
          <c:marker>
            <c:symbol val="none"/>
          </c:marker>
          <c:dPt>
            <c:idx val="1"/>
            <c:bubble3D val="0"/>
            <c:extLst>
              <c:ext xmlns:c16="http://schemas.microsoft.com/office/drawing/2014/chart" uri="{C3380CC4-5D6E-409C-BE32-E72D297353CC}">
                <c16:uniqueId val="{00000010-9F98-4E89-AAF2-20FAE7B0A0AB}"/>
              </c:ext>
            </c:extLst>
          </c:dPt>
          <c:dPt>
            <c:idx val="2"/>
            <c:bubble3D val="0"/>
            <c:extLst>
              <c:ext xmlns:c16="http://schemas.microsoft.com/office/drawing/2014/chart" uri="{C3380CC4-5D6E-409C-BE32-E72D297353CC}">
                <c16:uniqueId val="{00000011-9F98-4E89-AAF2-20FAE7B0A0AB}"/>
              </c:ext>
            </c:extLst>
          </c:dPt>
          <c:dLbls>
            <c:dLbl>
              <c:idx val="0"/>
              <c:layout>
                <c:manualLayout>
                  <c:x val="2.3082157745794311E-2"/>
                  <c:y val="-2.9655230477441979E-2"/>
                </c:manualLayout>
              </c:layout>
              <c:tx>
                <c:rich>
                  <a:bodyPr/>
                  <a:lstStyle/>
                  <a:p>
                    <a:r>
                      <a:rPr lang="en-US" b="1">
                        <a:solidFill>
                          <a:schemeClr val="accent2"/>
                        </a:solidFill>
                      </a:rPr>
                      <a:t>Te</a:t>
                    </a:r>
                  </a:p>
                </c:rich>
              </c:tx>
              <c:showLegendKey val="0"/>
              <c:showVal val="1"/>
              <c:showCatName val="0"/>
              <c:showSerName val="0"/>
              <c:showPercent val="0"/>
              <c:showBubbleSize val="0"/>
              <c:extLst>
                <c:ext xmlns:c15="http://schemas.microsoft.com/office/drawing/2012/chart" uri="{CE6537A1-D6FC-4f65-9D91-7224C49458BB}">
                  <c15:layout>
                    <c:manualLayout>
                      <c:w val="7.4613670388443826E-2"/>
                      <c:h val="5.0918305023192854E-2"/>
                    </c:manualLayout>
                  </c15:layout>
                  <c15:showDataLabelsRange val="0"/>
                </c:ext>
                <c:ext xmlns:c16="http://schemas.microsoft.com/office/drawing/2014/chart" uri="{C3380CC4-5D6E-409C-BE32-E72D297353CC}">
                  <c16:uniqueId val="{00000012-9F98-4E89-AAF2-20FAE7B0A0AB}"/>
                </c:ext>
              </c:extLst>
            </c:dLbl>
            <c:dLbl>
              <c:idx val="1"/>
              <c:delete val="1"/>
              <c:extLst>
                <c:ext xmlns:c15="http://schemas.microsoft.com/office/drawing/2012/chart" uri="{CE6537A1-D6FC-4f65-9D91-7224C49458BB}"/>
                <c:ext xmlns:c16="http://schemas.microsoft.com/office/drawing/2014/chart" uri="{C3380CC4-5D6E-409C-BE32-E72D297353CC}">
                  <c16:uniqueId val="{00000010-9F98-4E89-AAF2-20FAE7B0A0AB}"/>
                </c:ext>
              </c:extLst>
            </c:dLbl>
            <c:dLbl>
              <c:idx val="2"/>
              <c:delete val="1"/>
              <c:extLst>
                <c:ext xmlns:c15="http://schemas.microsoft.com/office/drawing/2012/chart" uri="{CE6537A1-D6FC-4f65-9D91-7224C49458BB}"/>
                <c:ext xmlns:c16="http://schemas.microsoft.com/office/drawing/2014/chart" uri="{C3380CC4-5D6E-409C-BE32-E72D297353CC}">
                  <c16:uniqueId val="{00000011-9F98-4E89-AAF2-20FAE7B0A0AB}"/>
                </c:ext>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'Sds (SVX) 8 pisos'!$F$40:$F$42</c:f>
              <c:numCache>
                <c:formatCode>0.00</c:formatCode>
                <c:ptCount val="3"/>
                <c:pt idx="0">
                  <c:v>2.0535257179274664</c:v>
                </c:pt>
                <c:pt idx="1">
                  <c:v>2.0535257179274664</c:v>
                </c:pt>
                <c:pt idx="2" formatCode="General">
                  <c:v>0</c:v>
                </c:pt>
              </c:numCache>
            </c:numRef>
          </c:xVal>
          <c:yVal>
            <c:numRef>
              <c:f>'Sds (SVX) 8 pisos'!$G$40:$G$42</c:f>
              <c:numCache>
                <c:formatCode>0.0000</c:formatCode>
                <c:ptCount val="3"/>
                <c:pt idx="0" formatCode="General">
                  <c:v>0</c:v>
                </c:pt>
                <c:pt idx="1">
                  <c:v>0.36642149518604572</c:v>
                </c:pt>
                <c:pt idx="2" formatCode="0.00">
                  <c:v>0.36642149518604572</c:v>
                </c:pt>
              </c:numCache>
            </c:numRef>
          </c:yVal>
          <c:smooth val="0"/>
          <c:extLst>
            <c:ext xmlns:c16="http://schemas.microsoft.com/office/drawing/2014/chart" uri="{C3380CC4-5D6E-409C-BE32-E72D297353CC}">
              <c16:uniqueId val="{00000013-9F98-4E89-AAF2-20FAE7B0A0AB}"/>
            </c:ext>
          </c:extLst>
        </c:ser>
        <c:dLbls>
          <c:showLegendKey val="0"/>
          <c:showVal val="0"/>
          <c:showCatName val="0"/>
          <c:showSerName val="0"/>
          <c:showPercent val="0"/>
          <c:showBubbleSize val="0"/>
        </c:dLbls>
        <c:axId val="1940998927"/>
        <c:axId val="1941011823"/>
      </c:scatterChart>
      <c:valAx>
        <c:axId val="1940998927"/>
        <c:scaling>
          <c:orientation val="minMax"/>
          <c:max val="4"/>
        </c:scaling>
        <c:delete val="0"/>
        <c:axPos val="b"/>
        <c:title>
          <c:tx>
            <c:rich>
              <a:bodyPr rot="0" vert="horz"/>
              <a:lstStyle/>
              <a:p>
                <a:pPr>
                  <a:defRPr b="1"/>
                </a:pPr>
                <a:r>
                  <a:rPr lang="es-EC" b="1"/>
                  <a:t>T (s)</a:t>
                </a:r>
              </a:p>
            </c:rich>
          </c:tx>
          <c:layout>
            <c:manualLayout>
              <c:xMode val="edge"/>
              <c:yMode val="edge"/>
              <c:x val="0.79126606809440225"/>
              <c:y val="0.76125070662548444"/>
            </c:manualLayout>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C"/>
          </a:p>
        </c:txPr>
        <c:crossAx val="1941011823"/>
        <c:crosses val="autoZero"/>
        <c:crossBetween val="midCat"/>
      </c:valAx>
      <c:valAx>
        <c:axId val="1941011823"/>
        <c:scaling>
          <c:orientation val="minMax"/>
        </c:scaling>
        <c:delete val="0"/>
        <c:axPos val="l"/>
        <c:title>
          <c:tx>
            <c:rich>
              <a:bodyPr rot="-5400000" vert="horz"/>
              <a:lstStyle/>
              <a:p>
                <a:pPr>
                  <a:defRPr b="1"/>
                </a:pPr>
                <a:r>
                  <a:rPr lang="es-EC" b="1"/>
                  <a:t>Sd (m)</a:t>
                </a:r>
              </a:p>
            </c:rich>
          </c:tx>
          <c:layout>
            <c:manualLayout>
              <c:xMode val="edge"/>
              <c:yMode val="edge"/>
              <c:x val="0.18038524733402847"/>
              <c:y val="5.7068154074519858E-2"/>
            </c:manualLayout>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C"/>
          </a:p>
        </c:txPr>
        <c:crossAx val="1940998927"/>
        <c:crosses val="autoZero"/>
        <c:crossBetween val="midCat"/>
        <c:majorUnit val="5.000000000000001E-2"/>
      </c:valAx>
    </c:plotArea>
    <c:plotVisOnly val="1"/>
    <c:dispBlanksAs val="gap"/>
    <c:showDLblsOverMax val="0"/>
    <c:extLst/>
  </c:chart>
  <c:txPr>
    <a:bodyPr/>
    <a:lstStyle/>
    <a:p>
      <a:pPr>
        <a:defRPr lang="en-US" sz="1200" b="0" i="0" u="none" strike="noStrike" kern="1200" baseline="0">
          <a:solidFill>
            <a:sysClr val="windowText" lastClr="000000"/>
          </a:solidFill>
          <a:latin typeface="SansSerif" panose="00000400000000000000" pitchFamily="2" charset="2"/>
          <a:ea typeface="+mn-ea"/>
          <a:cs typeface="Arial" panose="020B0604020202020204" pitchFamily="34" charset="0"/>
        </a:defRPr>
      </a:pPr>
      <a:endParaRPr lang="es-EC"/>
    </a:p>
  </c:txPr>
  <c:externalData r:id="rId1">
    <c:autoUpdate val="0"/>
  </c:externalData>
</c:chartSpace>
</file>

<file path=ppt/diagrams/_rels/data10.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image" Target="../media/image590.png"/></Relationships>
</file>

<file path=ppt/diagrams/_rels/data110.xml.rels><?xml version="1.0" encoding="UTF-8" standalone="yes"?>
<Relationships xmlns="http://schemas.openxmlformats.org/package/2006/relationships"><Relationship Id="rId1" Type="http://schemas.openxmlformats.org/officeDocument/2006/relationships/image" Target="../media/image700.png"/></Relationships>
</file>

<file path=ppt/diagrams/_rels/data1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90.png"/><Relationship Id="rId1" Type="http://schemas.openxmlformats.org/officeDocument/2006/relationships/image" Target="../media/image780.png"/></Relationships>
</file>

<file path=ppt/diagrams/_rels/data15.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image" Target="../media/image830.png"/><Relationship Id="rId1" Type="http://schemas.openxmlformats.org/officeDocument/2006/relationships/image" Target="../media/image820.png"/></Relationships>
</file>

<file path=ppt/diagrams/_rels/data17.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860.png"/><Relationship Id="rId1" Type="http://schemas.openxmlformats.org/officeDocument/2006/relationships/image" Target="../media/image850.png"/></Relationships>
</file>

<file path=ppt/diagrams/_rels/data4.xml.rels><?xml version="1.0" encoding="UTF-8" standalone="yes"?>
<Relationships xmlns="http://schemas.openxmlformats.org/package/2006/relationships"><Relationship Id="rId1" Type="http://schemas.openxmlformats.org/officeDocument/2006/relationships/image" Target="../media/image190.png"/></Relationships>
</file>

<file path=ppt/diagrams/_rels/data6.xml.rels><?xml version="1.0" encoding="UTF-8" standalone="yes"?>
<Relationships xmlns="http://schemas.openxmlformats.org/package/2006/relationships"><Relationship Id="rId1" Type="http://schemas.openxmlformats.org/officeDocument/2006/relationships/image" Target="../media/image2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9B92A-0E40-41F4-A2B5-BC0B4866491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6E4FFCEC-9543-4510-BD17-947A27AB4775}">
      <dgm:prSet phldrT="[Texto]" custT="1"/>
      <dgm:spPr/>
      <dgm:t>
        <a:bodyPr/>
        <a:lstStyle/>
        <a:p>
          <a:r>
            <a:rPr lang="es-EC" sz="2400" dirty="0"/>
            <a:t>INTRODUCCIÓN</a:t>
          </a:r>
        </a:p>
      </dgm:t>
    </dgm:pt>
    <dgm:pt modelId="{FAC74967-329C-4E26-B0E9-7CFA5B5F3805}" type="parTrans" cxnId="{C70A470C-1E8A-4713-85F5-BA9E4BD65BD8}">
      <dgm:prSet/>
      <dgm:spPr/>
      <dgm:t>
        <a:bodyPr/>
        <a:lstStyle/>
        <a:p>
          <a:endParaRPr lang="es-EC" sz="2400"/>
        </a:p>
      </dgm:t>
    </dgm:pt>
    <dgm:pt modelId="{CAD4AA07-52BF-4CC2-A616-3BD537952186}" type="sibTrans" cxnId="{C70A470C-1E8A-4713-85F5-BA9E4BD65BD8}">
      <dgm:prSet/>
      <dgm:spPr/>
      <dgm:t>
        <a:bodyPr/>
        <a:lstStyle/>
        <a:p>
          <a:endParaRPr lang="es-EC" sz="2400"/>
        </a:p>
      </dgm:t>
    </dgm:pt>
    <dgm:pt modelId="{364F2158-CAC2-4D26-9CE3-77C80751632B}">
      <dgm:prSet phldrT="[Texto]" custT="1"/>
      <dgm:spPr/>
      <dgm:t>
        <a:bodyPr/>
        <a:lstStyle/>
        <a:p>
          <a:r>
            <a:rPr lang="es-EC" sz="2400" dirty="0"/>
            <a:t>PLANTEAMIENTO DEL PROBLEMA</a:t>
          </a:r>
        </a:p>
      </dgm:t>
    </dgm:pt>
    <dgm:pt modelId="{E2982181-3492-40F6-91BA-C30EC542F219}" type="parTrans" cxnId="{33737072-B603-46FC-A359-4D5F2F93F51E}">
      <dgm:prSet/>
      <dgm:spPr/>
      <dgm:t>
        <a:bodyPr/>
        <a:lstStyle/>
        <a:p>
          <a:endParaRPr lang="es-EC" sz="2400"/>
        </a:p>
      </dgm:t>
    </dgm:pt>
    <dgm:pt modelId="{FE9F79BF-E032-4F71-91E5-8A4427A0D1AF}" type="sibTrans" cxnId="{33737072-B603-46FC-A359-4D5F2F93F51E}">
      <dgm:prSet/>
      <dgm:spPr/>
      <dgm:t>
        <a:bodyPr/>
        <a:lstStyle/>
        <a:p>
          <a:endParaRPr lang="es-EC" sz="2400"/>
        </a:p>
      </dgm:t>
    </dgm:pt>
    <dgm:pt modelId="{DFE40C18-9E98-45D1-BF34-2A6F637F05E5}">
      <dgm:prSet phldrT="[Texto]" custT="1"/>
      <dgm:spPr/>
      <dgm:t>
        <a:bodyPr/>
        <a:lstStyle/>
        <a:p>
          <a:r>
            <a:rPr lang="es-EC" sz="2400" dirty="0"/>
            <a:t>METODOLOGÍA Y DESARROLLO</a:t>
          </a:r>
        </a:p>
      </dgm:t>
    </dgm:pt>
    <dgm:pt modelId="{5DA35ADF-6480-4251-B9DC-E028049821FA}" type="parTrans" cxnId="{52BC5324-C23F-409F-89AC-EE6779019599}">
      <dgm:prSet/>
      <dgm:spPr/>
      <dgm:t>
        <a:bodyPr/>
        <a:lstStyle/>
        <a:p>
          <a:endParaRPr lang="es-EC" sz="2400"/>
        </a:p>
      </dgm:t>
    </dgm:pt>
    <dgm:pt modelId="{0BF10CA3-4ADF-487F-9D23-6D7AAE6F4A67}" type="sibTrans" cxnId="{52BC5324-C23F-409F-89AC-EE6779019599}">
      <dgm:prSet/>
      <dgm:spPr/>
      <dgm:t>
        <a:bodyPr/>
        <a:lstStyle/>
        <a:p>
          <a:endParaRPr lang="es-EC" sz="2400"/>
        </a:p>
      </dgm:t>
    </dgm:pt>
    <dgm:pt modelId="{FC2FCB18-1DD0-4586-BA4A-B6472A3F8BE1}">
      <dgm:prSet custT="1"/>
      <dgm:spPr/>
      <dgm:t>
        <a:bodyPr/>
        <a:lstStyle/>
        <a:p>
          <a:r>
            <a:rPr lang="es-EC" sz="2400" dirty="0"/>
            <a:t>CONCLUSIONES Y RECOMENDACIONES</a:t>
          </a:r>
        </a:p>
      </dgm:t>
    </dgm:pt>
    <dgm:pt modelId="{F07E9F4C-FAFF-4286-9EF7-550C104A124D}" type="parTrans" cxnId="{A14F8707-82BE-4297-ACC1-6FC4CA51785D}">
      <dgm:prSet/>
      <dgm:spPr/>
      <dgm:t>
        <a:bodyPr/>
        <a:lstStyle/>
        <a:p>
          <a:endParaRPr lang="es-EC" sz="2400"/>
        </a:p>
      </dgm:t>
    </dgm:pt>
    <dgm:pt modelId="{9DCFABBD-D70E-47AF-BE07-413A944E4A44}" type="sibTrans" cxnId="{A14F8707-82BE-4297-ACC1-6FC4CA51785D}">
      <dgm:prSet/>
      <dgm:spPr/>
      <dgm:t>
        <a:bodyPr/>
        <a:lstStyle/>
        <a:p>
          <a:endParaRPr lang="es-EC" sz="2400"/>
        </a:p>
      </dgm:t>
    </dgm:pt>
    <dgm:pt modelId="{EE536DA8-CB34-40B6-B0CF-69A9732C786D}">
      <dgm:prSet custT="1"/>
      <dgm:spPr/>
      <dgm:t>
        <a:bodyPr/>
        <a:lstStyle/>
        <a:p>
          <a:r>
            <a:rPr lang="es-EC" sz="2400" dirty="0"/>
            <a:t>ANTECEDENTES</a:t>
          </a:r>
        </a:p>
      </dgm:t>
    </dgm:pt>
    <dgm:pt modelId="{35A11218-2294-4B9A-8682-FDEBC4619E84}" type="parTrans" cxnId="{5B7EEC06-2C44-44C3-8238-0EBF1D4525D2}">
      <dgm:prSet/>
      <dgm:spPr/>
      <dgm:t>
        <a:bodyPr/>
        <a:lstStyle/>
        <a:p>
          <a:endParaRPr lang="es-EC" sz="2400"/>
        </a:p>
      </dgm:t>
    </dgm:pt>
    <dgm:pt modelId="{C1A21C72-77E4-4559-969A-4798CC571713}" type="sibTrans" cxnId="{5B7EEC06-2C44-44C3-8238-0EBF1D4525D2}">
      <dgm:prSet/>
      <dgm:spPr/>
      <dgm:t>
        <a:bodyPr/>
        <a:lstStyle/>
        <a:p>
          <a:endParaRPr lang="es-EC" sz="2400"/>
        </a:p>
      </dgm:t>
    </dgm:pt>
    <dgm:pt modelId="{5DB40F24-509A-414B-AEC2-03F3621A82F0}">
      <dgm:prSet custT="1"/>
      <dgm:spPr/>
      <dgm:t>
        <a:bodyPr/>
        <a:lstStyle/>
        <a:p>
          <a:r>
            <a:rPr lang="es-EC" sz="2400" dirty="0"/>
            <a:t>OBJETIVO GENERAL</a:t>
          </a:r>
        </a:p>
      </dgm:t>
    </dgm:pt>
    <dgm:pt modelId="{487EBC60-4771-4C94-A692-10B541F9A6BE}" type="parTrans" cxnId="{AC2A0315-A710-462A-AF17-5D7D37203C5C}">
      <dgm:prSet/>
      <dgm:spPr/>
      <dgm:t>
        <a:bodyPr/>
        <a:lstStyle/>
        <a:p>
          <a:endParaRPr lang="es-EC" sz="2400"/>
        </a:p>
      </dgm:t>
    </dgm:pt>
    <dgm:pt modelId="{31A24691-96DB-4F70-AE2D-818980BB4C24}" type="sibTrans" cxnId="{AC2A0315-A710-462A-AF17-5D7D37203C5C}">
      <dgm:prSet/>
      <dgm:spPr/>
      <dgm:t>
        <a:bodyPr/>
        <a:lstStyle/>
        <a:p>
          <a:endParaRPr lang="es-EC" sz="2400"/>
        </a:p>
      </dgm:t>
    </dgm:pt>
    <dgm:pt modelId="{578FFB42-2DFB-4232-8BC4-648AF420E31E}">
      <dgm:prSet custT="1"/>
      <dgm:spPr/>
      <dgm:t>
        <a:bodyPr/>
        <a:lstStyle/>
        <a:p>
          <a:r>
            <a:rPr lang="es-EC" sz="2400" dirty="0"/>
            <a:t>JUSTIFICACIÓN E IMPORTANCIA</a:t>
          </a:r>
        </a:p>
      </dgm:t>
    </dgm:pt>
    <dgm:pt modelId="{534B0F77-5136-4CB9-83E5-947F9832D1DA}" type="parTrans" cxnId="{6C0AF628-FFE8-49FF-B0AC-E5A3C1563657}">
      <dgm:prSet/>
      <dgm:spPr/>
      <dgm:t>
        <a:bodyPr/>
        <a:lstStyle/>
        <a:p>
          <a:endParaRPr lang="es-EC" sz="2400"/>
        </a:p>
      </dgm:t>
    </dgm:pt>
    <dgm:pt modelId="{6C423274-A19F-4F23-872C-601420A1048F}" type="sibTrans" cxnId="{6C0AF628-FFE8-49FF-B0AC-E5A3C1563657}">
      <dgm:prSet/>
      <dgm:spPr/>
      <dgm:t>
        <a:bodyPr/>
        <a:lstStyle/>
        <a:p>
          <a:endParaRPr lang="es-EC" sz="2400"/>
        </a:p>
      </dgm:t>
    </dgm:pt>
    <dgm:pt modelId="{DD12B2F8-8B2A-4B79-BBB5-22753DF74146}" type="pres">
      <dgm:prSet presAssocID="{B339B92A-0E40-41F4-A2B5-BC0B48664919}" presName="Name0" presStyleCnt="0">
        <dgm:presLayoutVars>
          <dgm:chMax val="7"/>
          <dgm:chPref val="7"/>
          <dgm:dir/>
        </dgm:presLayoutVars>
      </dgm:prSet>
      <dgm:spPr/>
    </dgm:pt>
    <dgm:pt modelId="{C5CF4DAA-AB21-4C79-89B3-08CA02AA2DA0}" type="pres">
      <dgm:prSet presAssocID="{B339B92A-0E40-41F4-A2B5-BC0B48664919}" presName="Name1" presStyleCnt="0"/>
      <dgm:spPr/>
    </dgm:pt>
    <dgm:pt modelId="{0788FE8A-A1AC-46A9-92A4-4CF3A1DD0D25}" type="pres">
      <dgm:prSet presAssocID="{B339B92A-0E40-41F4-A2B5-BC0B48664919}" presName="cycle" presStyleCnt="0"/>
      <dgm:spPr/>
    </dgm:pt>
    <dgm:pt modelId="{3C793AED-1E21-49EF-895A-19A0E404945F}" type="pres">
      <dgm:prSet presAssocID="{B339B92A-0E40-41F4-A2B5-BC0B48664919}" presName="srcNode" presStyleLbl="node1" presStyleIdx="0" presStyleCnt="7"/>
      <dgm:spPr/>
    </dgm:pt>
    <dgm:pt modelId="{07519AED-C475-4E33-9FE1-501B9D1604B1}" type="pres">
      <dgm:prSet presAssocID="{B339B92A-0E40-41F4-A2B5-BC0B48664919}" presName="conn" presStyleLbl="parChTrans1D2" presStyleIdx="0" presStyleCnt="1"/>
      <dgm:spPr/>
    </dgm:pt>
    <dgm:pt modelId="{AD47E9E2-66AD-4935-B180-81862000F043}" type="pres">
      <dgm:prSet presAssocID="{B339B92A-0E40-41F4-A2B5-BC0B48664919}" presName="extraNode" presStyleLbl="node1" presStyleIdx="0" presStyleCnt="7"/>
      <dgm:spPr/>
    </dgm:pt>
    <dgm:pt modelId="{D7DCF670-7226-45FF-A512-719A8916172B}" type="pres">
      <dgm:prSet presAssocID="{B339B92A-0E40-41F4-A2B5-BC0B48664919}" presName="dstNode" presStyleLbl="node1" presStyleIdx="0" presStyleCnt="7"/>
      <dgm:spPr/>
    </dgm:pt>
    <dgm:pt modelId="{E1B8FC25-7214-4E50-8343-9C2AA72E839A}" type="pres">
      <dgm:prSet presAssocID="{6E4FFCEC-9543-4510-BD17-947A27AB4775}" presName="text_1" presStyleLbl="node1" presStyleIdx="0" presStyleCnt="7">
        <dgm:presLayoutVars>
          <dgm:bulletEnabled val="1"/>
        </dgm:presLayoutVars>
      </dgm:prSet>
      <dgm:spPr/>
    </dgm:pt>
    <dgm:pt modelId="{F8E33A82-FCFE-4191-A3CD-04BDAF810CAA}" type="pres">
      <dgm:prSet presAssocID="{6E4FFCEC-9543-4510-BD17-947A27AB4775}" presName="accent_1" presStyleCnt="0"/>
      <dgm:spPr/>
    </dgm:pt>
    <dgm:pt modelId="{201B1EE0-C4C4-4CC1-9A6B-0BE5160A79FA}" type="pres">
      <dgm:prSet presAssocID="{6E4FFCEC-9543-4510-BD17-947A27AB4775}" presName="accentRepeatNode" presStyleLbl="solidFgAcc1" presStyleIdx="0" presStyleCnt="7"/>
      <dgm:spPr/>
    </dgm:pt>
    <dgm:pt modelId="{57A7109F-ACBC-4E5D-91F8-957D43A1DACE}" type="pres">
      <dgm:prSet presAssocID="{364F2158-CAC2-4D26-9CE3-77C80751632B}" presName="text_2" presStyleLbl="node1" presStyleIdx="1" presStyleCnt="7">
        <dgm:presLayoutVars>
          <dgm:bulletEnabled val="1"/>
        </dgm:presLayoutVars>
      </dgm:prSet>
      <dgm:spPr/>
    </dgm:pt>
    <dgm:pt modelId="{B7E7CEAC-2500-4583-8C08-CE5EDBB391F5}" type="pres">
      <dgm:prSet presAssocID="{364F2158-CAC2-4D26-9CE3-77C80751632B}" presName="accent_2" presStyleCnt="0"/>
      <dgm:spPr/>
    </dgm:pt>
    <dgm:pt modelId="{74EBB7C0-7644-4D68-BEF0-9C99B726FA64}" type="pres">
      <dgm:prSet presAssocID="{364F2158-CAC2-4D26-9CE3-77C80751632B}" presName="accentRepeatNode" presStyleLbl="solidFgAcc1" presStyleIdx="1" presStyleCnt="7"/>
      <dgm:spPr/>
    </dgm:pt>
    <dgm:pt modelId="{E2A883A7-9BE2-46C0-BA80-25F21E45138F}" type="pres">
      <dgm:prSet presAssocID="{EE536DA8-CB34-40B6-B0CF-69A9732C786D}" presName="text_3" presStyleLbl="node1" presStyleIdx="2" presStyleCnt="7">
        <dgm:presLayoutVars>
          <dgm:bulletEnabled val="1"/>
        </dgm:presLayoutVars>
      </dgm:prSet>
      <dgm:spPr/>
    </dgm:pt>
    <dgm:pt modelId="{359441BE-E5EC-4FEA-81C1-B46170F5B1F1}" type="pres">
      <dgm:prSet presAssocID="{EE536DA8-CB34-40B6-B0CF-69A9732C786D}" presName="accent_3" presStyleCnt="0"/>
      <dgm:spPr/>
    </dgm:pt>
    <dgm:pt modelId="{08C4DBDF-6576-4616-9C02-6423124BECAD}" type="pres">
      <dgm:prSet presAssocID="{EE536DA8-CB34-40B6-B0CF-69A9732C786D}" presName="accentRepeatNode" presStyleLbl="solidFgAcc1" presStyleIdx="2" presStyleCnt="7"/>
      <dgm:spPr/>
    </dgm:pt>
    <dgm:pt modelId="{A2C41914-AB20-41EE-9EF5-5F03E5345307}" type="pres">
      <dgm:prSet presAssocID="{578FFB42-2DFB-4232-8BC4-648AF420E31E}" presName="text_4" presStyleLbl="node1" presStyleIdx="3" presStyleCnt="7">
        <dgm:presLayoutVars>
          <dgm:bulletEnabled val="1"/>
        </dgm:presLayoutVars>
      </dgm:prSet>
      <dgm:spPr/>
    </dgm:pt>
    <dgm:pt modelId="{39654A94-6AE0-487D-AE49-FF4F2F088A61}" type="pres">
      <dgm:prSet presAssocID="{578FFB42-2DFB-4232-8BC4-648AF420E31E}" presName="accent_4" presStyleCnt="0"/>
      <dgm:spPr/>
    </dgm:pt>
    <dgm:pt modelId="{4C0B14B0-8452-44F9-8D16-5111EAF3FEF6}" type="pres">
      <dgm:prSet presAssocID="{578FFB42-2DFB-4232-8BC4-648AF420E31E}" presName="accentRepeatNode" presStyleLbl="solidFgAcc1" presStyleIdx="3" presStyleCnt="7"/>
      <dgm:spPr/>
    </dgm:pt>
    <dgm:pt modelId="{15454480-0C41-4CFA-9765-9EB073952B1C}" type="pres">
      <dgm:prSet presAssocID="{5DB40F24-509A-414B-AEC2-03F3621A82F0}" presName="text_5" presStyleLbl="node1" presStyleIdx="4" presStyleCnt="7">
        <dgm:presLayoutVars>
          <dgm:bulletEnabled val="1"/>
        </dgm:presLayoutVars>
      </dgm:prSet>
      <dgm:spPr/>
    </dgm:pt>
    <dgm:pt modelId="{775A7993-4584-4F96-AB09-37CFF7D7C114}" type="pres">
      <dgm:prSet presAssocID="{5DB40F24-509A-414B-AEC2-03F3621A82F0}" presName="accent_5" presStyleCnt="0"/>
      <dgm:spPr/>
    </dgm:pt>
    <dgm:pt modelId="{7B8294B6-9FAB-4F9B-A669-77C89771FAA6}" type="pres">
      <dgm:prSet presAssocID="{5DB40F24-509A-414B-AEC2-03F3621A82F0}" presName="accentRepeatNode" presStyleLbl="solidFgAcc1" presStyleIdx="4" presStyleCnt="7"/>
      <dgm:spPr/>
    </dgm:pt>
    <dgm:pt modelId="{A8660FDD-36D9-41EB-A0ED-A31E99002FE6}" type="pres">
      <dgm:prSet presAssocID="{DFE40C18-9E98-45D1-BF34-2A6F637F05E5}" presName="text_6" presStyleLbl="node1" presStyleIdx="5" presStyleCnt="7">
        <dgm:presLayoutVars>
          <dgm:bulletEnabled val="1"/>
        </dgm:presLayoutVars>
      </dgm:prSet>
      <dgm:spPr/>
    </dgm:pt>
    <dgm:pt modelId="{015C3771-D8A2-42CF-90D4-C12E256F495E}" type="pres">
      <dgm:prSet presAssocID="{DFE40C18-9E98-45D1-BF34-2A6F637F05E5}" presName="accent_6" presStyleCnt="0"/>
      <dgm:spPr/>
    </dgm:pt>
    <dgm:pt modelId="{0D40CA8C-AB87-49C4-B13E-25606EE070EC}" type="pres">
      <dgm:prSet presAssocID="{DFE40C18-9E98-45D1-BF34-2A6F637F05E5}" presName="accentRepeatNode" presStyleLbl="solidFgAcc1" presStyleIdx="5" presStyleCnt="7"/>
      <dgm:spPr/>
    </dgm:pt>
    <dgm:pt modelId="{6CCF23AF-1DFF-427F-975C-AA9630751743}" type="pres">
      <dgm:prSet presAssocID="{FC2FCB18-1DD0-4586-BA4A-B6472A3F8BE1}" presName="text_7" presStyleLbl="node1" presStyleIdx="6" presStyleCnt="7">
        <dgm:presLayoutVars>
          <dgm:bulletEnabled val="1"/>
        </dgm:presLayoutVars>
      </dgm:prSet>
      <dgm:spPr/>
    </dgm:pt>
    <dgm:pt modelId="{4CA6936A-E2CD-4AE0-B102-30172B4901A2}" type="pres">
      <dgm:prSet presAssocID="{FC2FCB18-1DD0-4586-BA4A-B6472A3F8BE1}" presName="accent_7" presStyleCnt="0"/>
      <dgm:spPr/>
    </dgm:pt>
    <dgm:pt modelId="{EB7C801E-DCC4-4A7B-BE49-5EBB763AE1F3}" type="pres">
      <dgm:prSet presAssocID="{FC2FCB18-1DD0-4586-BA4A-B6472A3F8BE1}" presName="accentRepeatNode" presStyleLbl="solidFgAcc1" presStyleIdx="6" presStyleCnt="7"/>
      <dgm:spPr/>
    </dgm:pt>
  </dgm:ptLst>
  <dgm:cxnLst>
    <dgm:cxn modelId="{CA787500-1922-4B02-992A-750049117E3D}" type="presOf" srcId="{6E4FFCEC-9543-4510-BD17-947A27AB4775}" destId="{E1B8FC25-7214-4E50-8343-9C2AA72E839A}" srcOrd="0" destOrd="0" presId="urn:microsoft.com/office/officeart/2008/layout/VerticalCurvedList"/>
    <dgm:cxn modelId="{5B7EEC06-2C44-44C3-8238-0EBF1D4525D2}" srcId="{B339B92A-0E40-41F4-A2B5-BC0B48664919}" destId="{EE536DA8-CB34-40B6-B0CF-69A9732C786D}" srcOrd="2" destOrd="0" parTransId="{35A11218-2294-4B9A-8682-FDEBC4619E84}" sibTransId="{C1A21C72-77E4-4559-969A-4798CC571713}"/>
    <dgm:cxn modelId="{A14F8707-82BE-4297-ACC1-6FC4CA51785D}" srcId="{B339B92A-0E40-41F4-A2B5-BC0B48664919}" destId="{FC2FCB18-1DD0-4586-BA4A-B6472A3F8BE1}" srcOrd="6" destOrd="0" parTransId="{F07E9F4C-FAFF-4286-9EF7-550C104A124D}" sibTransId="{9DCFABBD-D70E-47AF-BE07-413A944E4A44}"/>
    <dgm:cxn modelId="{C70A470C-1E8A-4713-85F5-BA9E4BD65BD8}" srcId="{B339B92A-0E40-41F4-A2B5-BC0B48664919}" destId="{6E4FFCEC-9543-4510-BD17-947A27AB4775}" srcOrd="0" destOrd="0" parTransId="{FAC74967-329C-4E26-B0E9-7CFA5B5F3805}" sibTransId="{CAD4AA07-52BF-4CC2-A616-3BD537952186}"/>
    <dgm:cxn modelId="{AC2A0315-A710-462A-AF17-5D7D37203C5C}" srcId="{B339B92A-0E40-41F4-A2B5-BC0B48664919}" destId="{5DB40F24-509A-414B-AEC2-03F3621A82F0}" srcOrd="4" destOrd="0" parTransId="{487EBC60-4771-4C94-A692-10B541F9A6BE}" sibTransId="{31A24691-96DB-4F70-AE2D-818980BB4C24}"/>
    <dgm:cxn modelId="{DB92871D-C2F1-4189-B9B1-14BD74CC57F3}" type="presOf" srcId="{364F2158-CAC2-4D26-9CE3-77C80751632B}" destId="{57A7109F-ACBC-4E5D-91F8-957D43A1DACE}" srcOrd="0" destOrd="0" presId="urn:microsoft.com/office/officeart/2008/layout/VerticalCurvedList"/>
    <dgm:cxn modelId="{52BC5324-C23F-409F-89AC-EE6779019599}" srcId="{B339B92A-0E40-41F4-A2B5-BC0B48664919}" destId="{DFE40C18-9E98-45D1-BF34-2A6F637F05E5}" srcOrd="5" destOrd="0" parTransId="{5DA35ADF-6480-4251-B9DC-E028049821FA}" sibTransId="{0BF10CA3-4ADF-487F-9D23-6D7AAE6F4A67}"/>
    <dgm:cxn modelId="{6C0AF628-FFE8-49FF-B0AC-E5A3C1563657}" srcId="{B339B92A-0E40-41F4-A2B5-BC0B48664919}" destId="{578FFB42-2DFB-4232-8BC4-648AF420E31E}" srcOrd="3" destOrd="0" parTransId="{534B0F77-5136-4CB9-83E5-947F9832D1DA}" sibTransId="{6C423274-A19F-4F23-872C-601420A1048F}"/>
    <dgm:cxn modelId="{63DC7D43-334D-4CBE-864B-29D6559B9D13}" type="presOf" srcId="{DFE40C18-9E98-45D1-BF34-2A6F637F05E5}" destId="{A8660FDD-36D9-41EB-A0ED-A31E99002FE6}" srcOrd="0" destOrd="0" presId="urn:microsoft.com/office/officeart/2008/layout/VerticalCurvedList"/>
    <dgm:cxn modelId="{CF5EB946-8DEE-47E5-A26B-3A70A71720EA}" type="presOf" srcId="{5DB40F24-509A-414B-AEC2-03F3621A82F0}" destId="{15454480-0C41-4CFA-9765-9EB073952B1C}" srcOrd="0" destOrd="0" presId="urn:microsoft.com/office/officeart/2008/layout/VerticalCurvedList"/>
    <dgm:cxn modelId="{001D9C6C-E7FC-4632-A024-E5F396948646}" type="presOf" srcId="{FC2FCB18-1DD0-4586-BA4A-B6472A3F8BE1}" destId="{6CCF23AF-1DFF-427F-975C-AA9630751743}" srcOrd="0" destOrd="0" presId="urn:microsoft.com/office/officeart/2008/layout/VerticalCurvedList"/>
    <dgm:cxn modelId="{33737072-B603-46FC-A359-4D5F2F93F51E}" srcId="{B339B92A-0E40-41F4-A2B5-BC0B48664919}" destId="{364F2158-CAC2-4D26-9CE3-77C80751632B}" srcOrd="1" destOrd="0" parTransId="{E2982181-3492-40F6-91BA-C30EC542F219}" sibTransId="{FE9F79BF-E032-4F71-91E5-8A4427A0D1AF}"/>
    <dgm:cxn modelId="{085CEA54-2F60-418E-B2D6-7043540096ED}" type="presOf" srcId="{EE536DA8-CB34-40B6-B0CF-69A9732C786D}" destId="{E2A883A7-9BE2-46C0-BA80-25F21E45138F}" srcOrd="0" destOrd="0" presId="urn:microsoft.com/office/officeart/2008/layout/VerticalCurvedList"/>
    <dgm:cxn modelId="{A0A13E57-7B68-4CE6-9F13-D566ABDE68EF}" type="presOf" srcId="{CAD4AA07-52BF-4CC2-A616-3BD537952186}" destId="{07519AED-C475-4E33-9FE1-501B9D1604B1}" srcOrd="0" destOrd="0" presId="urn:microsoft.com/office/officeart/2008/layout/VerticalCurvedList"/>
    <dgm:cxn modelId="{58C45897-03B5-4703-8D8E-D5140B781981}" type="presOf" srcId="{B339B92A-0E40-41F4-A2B5-BC0B48664919}" destId="{DD12B2F8-8B2A-4B79-BBB5-22753DF74146}" srcOrd="0" destOrd="0" presId="urn:microsoft.com/office/officeart/2008/layout/VerticalCurvedList"/>
    <dgm:cxn modelId="{2D469DF8-C128-46F3-AF39-074DDB5DA394}" type="presOf" srcId="{578FFB42-2DFB-4232-8BC4-648AF420E31E}" destId="{A2C41914-AB20-41EE-9EF5-5F03E5345307}" srcOrd="0" destOrd="0" presId="urn:microsoft.com/office/officeart/2008/layout/VerticalCurvedList"/>
    <dgm:cxn modelId="{E6017DAE-4D80-4527-8EAA-2DB3D6ED9A61}" type="presParOf" srcId="{DD12B2F8-8B2A-4B79-BBB5-22753DF74146}" destId="{C5CF4DAA-AB21-4C79-89B3-08CA02AA2DA0}" srcOrd="0" destOrd="0" presId="urn:microsoft.com/office/officeart/2008/layout/VerticalCurvedList"/>
    <dgm:cxn modelId="{427BC9E2-2C8F-4BE7-BCFE-7432682CFD13}" type="presParOf" srcId="{C5CF4DAA-AB21-4C79-89B3-08CA02AA2DA0}" destId="{0788FE8A-A1AC-46A9-92A4-4CF3A1DD0D25}" srcOrd="0" destOrd="0" presId="urn:microsoft.com/office/officeart/2008/layout/VerticalCurvedList"/>
    <dgm:cxn modelId="{EAC564D5-BBEB-40B7-A752-11E84C67BEB2}" type="presParOf" srcId="{0788FE8A-A1AC-46A9-92A4-4CF3A1DD0D25}" destId="{3C793AED-1E21-49EF-895A-19A0E404945F}" srcOrd="0" destOrd="0" presId="urn:microsoft.com/office/officeart/2008/layout/VerticalCurvedList"/>
    <dgm:cxn modelId="{4DC9B84A-E1F3-4076-9B6E-AC9B61008BD2}" type="presParOf" srcId="{0788FE8A-A1AC-46A9-92A4-4CF3A1DD0D25}" destId="{07519AED-C475-4E33-9FE1-501B9D1604B1}" srcOrd="1" destOrd="0" presId="urn:microsoft.com/office/officeart/2008/layout/VerticalCurvedList"/>
    <dgm:cxn modelId="{C8B77CCC-7F50-41C8-9C88-94BC5E344295}" type="presParOf" srcId="{0788FE8A-A1AC-46A9-92A4-4CF3A1DD0D25}" destId="{AD47E9E2-66AD-4935-B180-81862000F043}" srcOrd="2" destOrd="0" presId="urn:microsoft.com/office/officeart/2008/layout/VerticalCurvedList"/>
    <dgm:cxn modelId="{8185D74B-237D-419C-9C46-93E21A8BBBC9}" type="presParOf" srcId="{0788FE8A-A1AC-46A9-92A4-4CF3A1DD0D25}" destId="{D7DCF670-7226-45FF-A512-719A8916172B}" srcOrd="3" destOrd="0" presId="urn:microsoft.com/office/officeart/2008/layout/VerticalCurvedList"/>
    <dgm:cxn modelId="{C157FE02-63A1-424D-9115-CAF14C3A9CB1}" type="presParOf" srcId="{C5CF4DAA-AB21-4C79-89B3-08CA02AA2DA0}" destId="{E1B8FC25-7214-4E50-8343-9C2AA72E839A}" srcOrd="1" destOrd="0" presId="urn:microsoft.com/office/officeart/2008/layout/VerticalCurvedList"/>
    <dgm:cxn modelId="{A099BCA9-C4D7-4613-825B-189B9713F637}" type="presParOf" srcId="{C5CF4DAA-AB21-4C79-89B3-08CA02AA2DA0}" destId="{F8E33A82-FCFE-4191-A3CD-04BDAF810CAA}" srcOrd="2" destOrd="0" presId="urn:microsoft.com/office/officeart/2008/layout/VerticalCurvedList"/>
    <dgm:cxn modelId="{3A71CBE7-B10F-4CE5-8C04-BF9630411B72}" type="presParOf" srcId="{F8E33A82-FCFE-4191-A3CD-04BDAF810CAA}" destId="{201B1EE0-C4C4-4CC1-9A6B-0BE5160A79FA}" srcOrd="0" destOrd="0" presId="urn:microsoft.com/office/officeart/2008/layout/VerticalCurvedList"/>
    <dgm:cxn modelId="{CEA91FBD-3545-42C3-BB22-FF05223AFB52}" type="presParOf" srcId="{C5CF4DAA-AB21-4C79-89B3-08CA02AA2DA0}" destId="{57A7109F-ACBC-4E5D-91F8-957D43A1DACE}" srcOrd="3" destOrd="0" presId="urn:microsoft.com/office/officeart/2008/layout/VerticalCurvedList"/>
    <dgm:cxn modelId="{857FCA99-857A-4381-A136-82871532E589}" type="presParOf" srcId="{C5CF4DAA-AB21-4C79-89B3-08CA02AA2DA0}" destId="{B7E7CEAC-2500-4583-8C08-CE5EDBB391F5}" srcOrd="4" destOrd="0" presId="urn:microsoft.com/office/officeart/2008/layout/VerticalCurvedList"/>
    <dgm:cxn modelId="{FF287650-A7E0-422E-AAB0-BC692F22EE2E}" type="presParOf" srcId="{B7E7CEAC-2500-4583-8C08-CE5EDBB391F5}" destId="{74EBB7C0-7644-4D68-BEF0-9C99B726FA64}" srcOrd="0" destOrd="0" presId="urn:microsoft.com/office/officeart/2008/layout/VerticalCurvedList"/>
    <dgm:cxn modelId="{7B470E80-B0FF-4494-9539-C0667E4CA1B1}" type="presParOf" srcId="{C5CF4DAA-AB21-4C79-89B3-08CA02AA2DA0}" destId="{E2A883A7-9BE2-46C0-BA80-25F21E45138F}" srcOrd="5" destOrd="0" presId="urn:microsoft.com/office/officeart/2008/layout/VerticalCurvedList"/>
    <dgm:cxn modelId="{B0BA5290-F21A-484E-A1F3-8F3067ACE0B4}" type="presParOf" srcId="{C5CF4DAA-AB21-4C79-89B3-08CA02AA2DA0}" destId="{359441BE-E5EC-4FEA-81C1-B46170F5B1F1}" srcOrd="6" destOrd="0" presId="urn:microsoft.com/office/officeart/2008/layout/VerticalCurvedList"/>
    <dgm:cxn modelId="{E1EBC59F-04E3-4E92-8B1F-2EFEB8CF9005}" type="presParOf" srcId="{359441BE-E5EC-4FEA-81C1-B46170F5B1F1}" destId="{08C4DBDF-6576-4616-9C02-6423124BECAD}" srcOrd="0" destOrd="0" presId="urn:microsoft.com/office/officeart/2008/layout/VerticalCurvedList"/>
    <dgm:cxn modelId="{58FD08E1-E501-49FC-B73B-8D40C9A29957}" type="presParOf" srcId="{C5CF4DAA-AB21-4C79-89B3-08CA02AA2DA0}" destId="{A2C41914-AB20-41EE-9EF5-5F03E5345307}" srcOrd="7" destOrd="0" presId="urn:microsoft.com/office/officeart/2008/layout/VerticalCurvedList"/>
    <dgm:cxn modelId="{D433214C-82DA-4D1A-824B-1DABF392EAAC}" type="presParOf" srcId="{C5CF4DAA-AB21-4C79-89B3-08CA02AA2DA0}" destId="{39654A94-6AE0-487D-AE49-FF4F2F088A61}" srcOrd="8" destOrd="0" presId="urn:microsoft.com/office/officeart/2008/layout/VerticalCurvedList"/>
    <dgm:cxn modelId="{21E6BC85-3B56-4E6F-8CEF-683A17B47AB3}" type="presParOf" srcId="{39654A94-6AE0-487D-AE49-FF4F2F088A61}" destId="{4C0B14B0-8452-44F9-8D16-5111EAF3FEF6}" srcOrd="0" destOrd="0" presId="urn:microsoft.com/office/officeart/2008/layout/VerticalCurvedList"/>
    <dgm:cxn modelId="{42644B35-6A25-448A-B13B-1332CB929250}" type="presParOf" srcId="{C5CF4DAA-AB21-4C79-89B3-08CA02AA2DA0}" destId="{15454480-0C41-4CFA-9765-9EB073952B1C}" srcOrd="9" destOrd="0" presId="urn:microsoft.com/office/officeart/2008/layout/VerticalCurvedList"/>
    <dgm:cxn modelId="{86258E74-CA8D-48B1-95FC-BE347C5D4909}" type="presParOf" srcId="{C5CF4DAA-AB21-4C79-89B3-08CA02AA2DA0}" destId="{775A7993-4584-4F96-AB09-37CFF7D7C114}" srcOrd="10" destOrd="0" presId="urn:microsoft.com/office/officeart/2008/layout/VerticalCurvedList"/>
    <dgm:cxn modelId="{F5B55C9F-37C2-4BFC-9BF8-3556AAA8AF0A}" type="presParOf" srcId="{775A7993-4584-4F96-AB09-37CFF7D7C114}" destId="{7B8294B6-9FAB-4F9B-A669-77C89771FAA6}" srcOrd="0" destOrd="0" presId="urn:microsoft.com/office/officeart/2008/layout/VerticalCurvedList"/>
    <dgm:cxn modelId="{673C1F6A-2D82-474F-8FEA-6EAE12140C1B}" type="presParOf" srcId="{C5CF4DAA-AB21-4C79-89B3-08CA02AA2DA0}" destId="{A8660FDD-36D9-41EB-A0ED-A31E99002FE6}" srcOrd="11" destOrd="0" presId="urn:microsoft.com/office/officeart/2008/layout/VerticalCurvedList"/>
    <dgm:cxn modelId="{4808C461-9177-44A6-B104-B7F67CB56C40}" type="presParOf" srcId="{C5CF4DAA-AB21-4C79-89B3-08CA02AA2DA0}" destId="{015C3771-D8A2-42CF-90D4-C12E256F495E}" srcOrd="12" destOrd="0" presId="urn:microsoft.com/office/officeart/2008/layout/VerticalCurvedList"/>
    <dgm:cxn modelId="{66BEB42E-892B-4F25-880D-F83B6F0AB7AA}" type="presParOf" srcId="{015C3771-D8A2-42CF-90D4-C12E256F495E}" destId="{0D40CA8C-AB87-49C4-B13E-25606EE070EC}" srcOrd="0" destOrd="0" presId="urn:microsoft.com/office/officeart/2008/layout/VerticalCurvedList"/>
    <dgm:cxn modelId="{A0FFCC9E-B4D1-431F-B144-3FB499A1A84C}" type="presParOf" srcId="{C5CF4DAA-AB21-4C79-89B3-08CA02AA2DA0}" destId="{6CCF23AF-1DFF-427F-975C-AA9630751743}" srcOrd="13" destOrd="0" presId="urn:microsoft.com/office/officeart/2008/layout/VerticalCurvedList"/>
    <dgm:cxn modelId="{7CDA8F53-B9FD-4692-925D-101EDE99B4A6}" type="presParOf" srcId="{C5CF4DAA-AB21-4C79-89B3-08CA02AA2DA0}" destId="{4CA6936A-E2CD-4AE0-B102-30172B4901A2}" srcOrd="14" destOrd="0" presId="urn:microsoft.com/office/officeart/2008/layout/VerticalCurvedList"/>
    <dgm:cxn modelId="{0BAC8290-F259-42A9-805B-6B6DADADDD8D}" type="presParOf" srcId="{4CA6936A-E2CD-4AE0-B102-30172B4901A2}" destId="{EB7C801E-DCC4-4A7B-BE49-5EBB763AE1F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12DCFE-1E1F-4923-B412-D4BFEE1412E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A40E6F26-AEDF-43C5-98F4-9EE5DDF0B3B1}">
      <dgm:prSet phldrT="[Texto]" custT="1"/>
      <dgm:spPr/>
      <dgm:t>
        <a:bodyPr/>
        <a:lstStyle/>
        <a:p>
          <a:pPr algn="ctr"/>
          <a:r>
            <a:rPr lang="es-EC" sz="2200" dirty="0">
              <a:latin typeface="Catamaran Thin" panose="020B0604020202020204" charset="0"/>
              <a:cs typeface="Catamaran Thin" panose="020B0604020202020204" charset="0"/>
            </a:rPr>
            <a:t>Determinar el punto de primera fluencia</a:t>
          </a:r>
        </a:p>
      </dgm:t>
    </dgm:pt>
    <dgm:pt modelId="{66D5A225-B00F-40C5-89B3-C36B03525A8E}" type="parTrans" cxnId="{820A67F5-8B0D-44B4-A6E4-925528B6ADE5}">
      <dgm:prSet/>
      <dgm:spPr/>
      <dgm:t>
        <a:bodyPr/>
        <a:lstStyle/>
        <a:p>
          <a:endParaRPr lang="es-EC"/>
        </a:p>
      </dgm:t>
    </dgm:pt>
    <dgm:pt modelId="{ED749D08-61AE-4F81-A19B-073F58B0DE0E}" type="sibTrans" cxnId="{820A67F5-8B0D-44B4-A6E4-925528B6ADE5}">
      <dgm:prSet/>
      <dgm:spPr/>
      <dgm:t>
        <a:bodyPr/>
        <a:lstStyle/>
        <a:p>
          <a:endParaRPr lang="es-EC"/>
        </a:p>
      </dgm:t>
    </dgm:pt>
    <dgm:pt modelId="{817B4068-471E-47B0-B568-08C26A277388}">
      <dgm:prSet phldrT="[Texto]"/>
      <dgm:spPr>
        <a:blipFill>
          <a:blip xmlns:r="http://schemas.openxmlformats.org/officeDocument/2006/relationships" r:embed="rId1"/>
          <a:stretch>
            <a:fillRect/>
          </a:stretch>
        </a:blipFill>
      </dgm:spPr>
      <dgm:t>
        <a:bodyPr/>
        <a:lstStyle/>
        <a:p>
          <a:r>
            <a:rPr lang="es-ES">
              <a:noFill/>
            </a:rPr>
            <a:t> </a:t>
          </a:r>
        </a:p>
      </dgm:t>
    </dgm:pt>
    <dgm:pt modelId="{72EE1DCC-0C9D-4DD1-8464-37A01B947E8E}" type="parTrans" cxnId="{81A471E8-2DC1-48A2-8AF4-B7BE2684BDF9}">
      <dgm:prSet/>
      <dgm:spPr/>
      <dgm:t>
        <a:bodyPr/>
        <a:lstStyle/>
        <a:p>
          <a:endParaRPr lang="es-EC"/>
        </a:p>
      </dgm:t>
    </dgm:pt>
    <dgm:pt modelId="{E0D34610-C485-463F-B15C-E11D933631BC}" type="sibTrans" cxnId="{81A471E8-2DC1-48A2-8AF4-B7BE2684BDF9}">
      <dgm:prSet/>
      <dgm:spPr/>
      <dgm:t>
        <a:bodyPr/>
        <a:lstStyle/>
        <a:p>
          <a:endParaRPr lang="es-EC"/>
        </a:p>
      </dgm:t>
    </dgm:pt>
    <dgm:pt modelId="{7C1F6F62-C289-435B-A598-30789FEF634E}">
      <dgm:prSet phldrT="[Texto]" custT="1"/>
      <dgm:spPr>
        <a:blipFill>
          <a:blip xmlns:r="http://schemas.openxmlformats.org/officeDocument/2006/relationships" r:embed="rId2"/>
          <a:stretch>
            <a:fillRect/>
          </a:stretch>
        </a:blipFill>
      </dgm:spPr>
      <dgm:t>
        <a:bodyPr/>
        <a:lstStyle/>
        <a:p>
          <a:r>
            <a:rPr lang="es-ES">
              <a:noFill/>
            </a:rPr>
            <a:t> </a:t>
          </a:r>
        </a:p>
      </dgm:t>
    </dgm:pt>
    <dgm:pt modelId="{5BBB4889-1B0E-4B8E-9E03-5B92B81ADCBB}" type="parTrans" cxnId="{178B1057-98D1-42FC-8CE1-6598BAB6D795}">
      <dgm:prSet/>
      <dgm:spPr/>
      <dgm:t>
        <a:bodyPr/>
        <a:lstStyle/>
        <a:p>
          <a:endParaRPr lang="es-EC"/>
        </a:p>
      </dgm:t>
    </dgm:pt>
    <dgm:pt modelId="{3961027B-F7B3-4AA0-802C-DC5DB8937F14}" type="sibTrans" cxnId="{178B1057-98D1-42FC-8CE1-6598BAB6D795}">
      <dgm:prSet/>
      <dgm:spPr/>
      <dgm:t>
        <a:bodyPr/>
        <a:lstStyle/>
        <a:p>
          <a:endParaRPr lang="es-EC"/>
        </a:p>
      </dgm:t>
    </dgm:pt>
    <dgm:pt modelId="{E3CB5CF8-3E71-4E12-8878-EDA483EAED15}" type="pres">
      <dgm:prSet presAssocID="{C112DCFE-1E1F-4923-B412-D4BFEE1412EB}" presName="outerComposite" presStyleCnt="0">
        <dgm:presLayoutVars>
          <dgm:chMax val="5"/>
          <dgm:dir/>
          <dgm:resizeHandles val="exact"/>
        </dgm:presLayoutVars>
      </dgm:prSet>
      <dgm:spPr/>
    </dgm:pt>
    <dgm:pt modelId="{C92BEEEB-4CA1-4ABB-A176-E0E049765086}" type="pres">
      <dgm:prSet presAssocID="{C112DCFE-1E1F-4923-B412-D4BFEE1412EB}" presName="dummyMaxCanvas" presStyleCnt="0">
        <dgm:presLayoutVars/>
      </dgm:prSet>
      <dgm:spPr/>
    </dgm:pt>
    <dgm:pt modelId="{F7CE2A42-4634-4FA5-8C9A-D217D25A33F0}" type="pres">
      <dgm:prSet presAssocID="{C112DCFE-1E1F-4923-B412-D4BFEE1412EB}" presName="ThreeNodes_1" presStyleLbl="node1" presStyleIdx="0" presStyleCnt="3">
        <dgm:presLayoutVars>
          <dgm:bulletEnabled val="1"/>
        </dgm:presLayoutVars>
      </dgm:prSet>
      <dgm:spPr/>
    </dgm:pt>
    <dgm:pt modelId="{11C8E9C9-E2FE-4295-80EF-E53D06C8AEB0}" type="pres">
      <dgm:prSet presAssocID="{C112DCFE-1E1F-4923-B412-D4BFEE1412EB}" presName="ThreeNodes_2" presStyleLbl="node1" presStyleIdx="1" presStyleCnt="3" custLinFactNeighborX="961">
        <dgm:presLayoutVars>
          <dgm:bulletEnabled val="1"/>
        </dgm:presLayoutVars>
      </dgm:prSet>
      <dgm:spPr/>
    </dgm:pt>
    <dgm:pt modelId="{3045FF75-11C7-4B38-A866-F93C4C9A4AA0}" type="pres">
      <dgm:prSet presAssocID="{C112DCFE-1E1F-4923-B412-D4BFEE1412EB}" presName="ThreeNodes_3" presStyleLbl="node1" presStyleIdx="2" presStyleCnt="3" custScaleX="107512" custScaleY="100000" custLinFactNeighborX="10411" custLinFactNeighborY="-3202">
        <dgm:presLayoutVars>
          <dgm:bulletEnabled val="1"/>
        </dgm:presLayoutVars>
      </dgm:prSet>
      <dgm:spPr/>
    </dgm:pt>
    <dgm:pt modelId="{A50AEEBF-3702-4144-971E-51C85B6A47EE}" type="pres">
      <dgm:prSet presAssocID="{C112DCFE-1E1F-4923-B412-D4BFEE1412EB}" presName="ThreeConn_1-2" presStyleLbl="fgAccFollowNode1" presStyleIdx="0" presStyleCnt="2">
        <dgm:presLayoutVars>
          <dgm:bulletEnabled val="1"/>
        </dgm:presLayoutVars>
      </dgm:prSet>
      <dgm:spPr/>
    </dgm:pt>
    <dgm:pt modelId="{C18BC586-6B5C-460D-BBB5-94006000836E}" type="pres">
      <dgm:prSet presAssocID="{C112DCFE-1E1F-4923-B412-D4BFEE1412EB}" presName="ThreeConn_2-3" presStyleLbl="fgAccFollowNode1" presStyleIdx="1" presStyleCnt="2">
        <dgm:presLayoutVars>
          <dgm:bulletEnabled val="1"/>
        </dgm:presLayoutVars>
      </dgm:prSet>
      <dgm:spPr/>
    </dgm:pt>
    <dgm:pt modelId="{D1312E68-9D39-4748-B8E8-3771CA8879CA}" type="pres">
      <dgm:prSet presAssocID="{C112DCFE-1E1F-4923-B412-D4BFEE1412EB}" presName="ThreeNodes_1_text" presStyleLbl="node1" presStyleIdx="2" presStyleCnt="3">
        <dgm:presLayoutVars>
          <dgm:bulletEnabled val="1"/>
        </dgm:presLayoutVars>
      </dgm:prSet>
      <dgm:spPr/>
    </dgm:pt>
    <dgm:pt modelId="{4F6EBE29-359F-48C4-812E-51805C8C9E16}" type="pres">
      <dgm:prSet presAssocID="{C112DCFE-1E1F-4923-B412-D4BFEE1412EB}" presName="ThreeNodes_2_text" presStyleLbl="node1" presStyleIdx="2" presStyleCnt="3">
        <dgm:presLayoutVars>
          <dgm:bulletEnabled val="1"/>
        </dgm:presLayoutVars>
      </dgm:prSet>
      <dgm:spPr/>
    </dgm:pt>
    <dgm:pt modelId="{3635DEF2-0CF2-462C-812D-971A2A210E54}" type="pres">
      <dgm:prSet presAssocID="{C112DCFE-1E1F-4923-B412-D4BFEE1412EB}" presName="ThreeNodes_3_text" presStyleLbl="node1" presStyleIdx="2" presStyleCnt="3">
        <dgm:presLayoutVars>
          <dgm:bulletEnabled val="1"/>
        </dgm:presLayoutVars>
      </dgm:prSet>
      <dgm:spPr/>
    </dgm:pt>
  </dgm:ptLst>
  <dgm:cxnLst>
    <dgm:cxn modelId="{ED97C21D-F18C-42FB-B7DD-9C0898839F37}" type="presOf" srcId="{7C1F6F62-C289-435B-A598-30789FEF634E}" destId="{3635DEF2-0CF2-462C-812D-971A2A210E54}" srcOrd="1" destOrd="0" presId="urn:microsoft.com/office/officeart/2005/8/layout/vProcess5"/>
    <dgm:cxn modelId="{ECF3BD42-970A-410E-8496-D498BB52B86E}" type="presOf" srcId="{E0D34610-C485-463F-B15C-E11D933631BC}" destId="{C18BC586-6B5C-460D-BBB5-94006000836E}" srcOrd="0" destOrd="0" presId="urn:microsoft.com/office/officeart/2005/8/layout/vProcess5"/>
    <dgm:cxn modelId="{A3F8C444-C66B-4DD8-8EFD-E76606C70D64}" type="presOf" srcId="{7C1F6F62-C289-435B-A598-30789FEF634E}" destId="{3045FF75-11C7-4B38-A866-F93C4C9A4AA0}" srcOrd="0" destOrd="0" presId="urn:microsoft.com/office/officeart/2005/8/layout/vProcess5"/>
    <dgm:cxn modelId="{178B1057-98D1-42FC-8CE1-6598BAB6D795}" srcId="{C112DCFE-1E1F-4923-B412-D4BFEE1412EB}" destId="{7C1F6F62-C289-435B-A598-30789FEF634E}" srcOrd="2" destOrd="0" parTransId="{5BBB4889-1B0E-4B8E-9E03-5B92B81ADCBB}" sibTransId="{3961027B-F7B3-4AA0-802C-DC5DB8937F14}"/>
    <dgm:cxn modelId="{020B518A-83F4-4598-BA84-F5B8C47A590C}" type="presOf" srcId="{A40E6F26-AEDF-43C5-98F4-9EE5DDF0B3B1}" destId="{F7CE2A42-4634-4FA5-8C9A-D217D25A33F0}" srcOrd="0" destOrd="0" presId="urn:microsoft.com/office/officeart/2005/8/layout/vProcess5"/>
    <dgm:cxn modelId="{77C20AA0-F463-4B1C-B0C4-7DD973EA09B5}" type="presOf" srcId="{817B4068-471E-47B0-B568-08C26A277388}" destId="{11C8E9C9-E2FE-4295-80EF-E53D06C8AEB0}" srcOrd="0" destOrd="0" presId="urn:microsoft.com/office/officeart/2005/8/layout/vProcess5"/>
    <dgm:cxn modelId="{04312FB1-18CA-4E1A-A863-0FBF1947410B}" type="presOf" srcId="{ED749D08-61AE-4F81-A19B-073F58B0DE0E}" destId="{A50AEEBF-3702-4144-971E-51C85B6A47EE}" srcOrd="0" destOrd="0" presId="urn:microsoft.com/office/officeart/2005/8/layout/vProcess5"/>
    <dgm:cxn modelId="{537780CE-2737-494D-830D-E0D984E86B15}" type="presOf" srcId="{A40E6F26-AEDF-43C5-98F4-9EE5DDF0B3B1}" destId="{D1312E68-9D39-4748-B8E8-3771CA8879CA}" srcOrd="1" destOrd="0" presId="urn:microsoft.com/office/officeart/2005/8/layout/vProcess5"/>
    <dgm:cxn modelId="{165CA9E4-FB32-4395-9ECF-996F034F5EDA}" type="presOf" srcId="{817B4068-471E-47B0-B568-08C26A277388}" destId="{4F6EBE29-359F-48C4-812E-51805C8C9E16}" srcOrd="1" destOrd="0" presId="urn:microsoft.com/office/officeart/2005/8/layout/vProcess5"/>
    <dgm:cxn modelId="{81A471E8-2DC1-48A2-8AF4-B7BE2684BDF9}" srcId="{C112DCFE-1E1F-4923-B412-D4BFEE1412EB}" destId="{817B4068-471E-47B0-B568-08C26A277388}" srcOrd="1" destOrd="0" parTransId="{72EE1DCC-0C9D-4DD1-8464-37A01B947E8E}" sibTransId="{E0D34610-C485-463F-B15C-E11D933631BC}"/>
    <dgm:cxn modelId="{820A67F5-8B0D-44B4-A6E4-925528B6ADE5}" srcId="{C112DCFE-1E1F-4923-B412-D4BFEE1412EB}" destId="{A40E6F26-AEDF-43C5-98F4-9EE5DDF0B3B1}" srcOrd="0" destOrd="0" parTransId="{66D5A225-B00F-40C5-89B3-C36B03525A8E}" sibTransId="{ED749D08-61AE-4F81-A19B-073F58B0DE0E}"/>
    <dgm:cxn modelId="{BBE1A0F7-9C32-4033-A44E-9C9ADDBCB263}" type="presOf" srcId="{C112DCFE-1E1F-4923-B412-D4BFEE1412EB}" destId="{E3CB5CF8-3E71-4E12-8878-EDA483EAED15}" srcOrd="0" destOrd="0" presId="urn:microsoft.com/office/officeart/2005/8/layout/vProcess5"/>
    <dgm:cxn modelId="{2D923B91-8303-44A4-BA29-96F4E40975D4}" type="presParOf" srcId="{E3CB5CF8-3E71-4E12-8878-EDA483EAED15}" destId="{C92BEEEB-4CA1-4ABB-A176-E0E049765086}" srcOrd="0" destOrd="0" presId="urn:microsoft.com/office/officeart/2005/8/layout/vProcess5"/>
    <dgm:cxn modelId="{A957319E-96CD-496D-A3C4-37217DDD927B}" type="presParOf" srcId="{E3CB5CF8-3E71-4E12-8878-EDA483EAED15}" destId="{F7CE2A42-4634-4FA5-8C9A-D217D25A33F0}" srcOrd="1" destOrd="0" presId="urn:microsoft.com/office/officeart/2005/8/layout/vProcess5"/>
    <dgm:cxn modelId="{3D6D6233-71D2-4039-85AE-0AAB004D0FC4}" type="presParOf" srcId="{E3CB5CF8-3E71-4E12-8878-EDA483EAED15}" destId="{11C8E9C9-E2FE-4295-80EF-E53D06C8AEB0}" srcOrd="2" destOrd="0" presId="urn:microsoft.com/office/officeart/2005/8/layout/vProcess5"/>
    <dgm:cxn modelId="{DBA2CDD8-BE64-4D74-AC6B-AB0DE180CB31}" type="presParOf" srcId="{E3CB5CF8-3E71-4E12-8878-EDA483EAED15}" destId="{3045FF75-11C7-4B38-A866-F93C4C9A4AA0}" srcOrd="3" destOrd="0" presId="urn:microsoft.com/office/officeart/2005/8/layout/vProcess5"/>
    <dgm:cxn modelId="{1C0781DC-C495-4305-AF75-CA2BF2FD7FC1}" type="presParOf" srcId="{E3CB5CF8-3E71-4E12-8878-EDA483EAED15}" destId="{A50AEEBF-3702-4144-971E-51C85B6A47EE}" srcOrd="4" destOrd="0" presId="urn:microsoft.com/office/officeart/2005/8/layout/vProcess5"/>
    <dgm:cxn modelId="{335311CF-1A71-450C-BDAC-CE61A2EAAA42}" type="presParOf" srcId="{E3CB5CF8-3E71-4E12-8878-EDA483EAED15}" destId="{C18BC586-6B5C-460D-BBB5-94006000836E}" srcOrd="5" destOrd="0" presId="urn:microsoft.com/office/officeart/2005/8/layout/vProcess5"/>
    <dgm:cxn modelId="{E0601AD9-939E-40B8-B019-D803643A7CA9}" type="presParOf" srcId="{E3CB5CF8-3E71-4E12-8878-EDA483EAED15}" destId="{D1312E68-9D39-4748-B8E8-3771CA8879CA}" srcOrd="6" destOrd="0" presId="urn:microsoft.com/office/officeart/2005/8/layout/vProcess5"/>
    <dgm:cxn modelId="{EEDF6417-189E-4D00-8EFD-55EE8244E169}" type="presParOf" srcId="{E3CB5CF8-3E71-4E12-8878-EDA483EAED15}" destId="{4F6EBE29-359F-48C4-812E-51805C8C9E16}" srcOrd="7" destOrd="0" presId="urn:microsoft.com/office/officeart/2005/8/layout/vProcess5"/>
    <dgm:cxn modelId="{A3938539-6926-4983-A861-D6585016706C}" type="presParOf" srcId="{E3CB5CF8-3E71-4E12-8878-EDA483EAED15}" destId="{3635DEF2-0CF2-462C-812D-971A2A210E54}"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52A70B-66AF-42E1-8458-B3D308E9778D}"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s-EC"/>
        </a:p>
      </dgm:t>
    </dgm:pt>
    <mc:AlternateContent xmlns:mc="http://schemas.openxmlformats.org/markup-compatibility/2006" xmlns:a14="http://schemas.microsoft.com/office/drawing/2010/main">
      <mc:Choice Requires="a14">
        <dgm:pt modelId="{D71F2664-4B92-485F-9F29-2080B3783735}">
          <dgm:prSet phldrT="[Texto]"/>
          <dgm:spPr/>
          <dgm:t>
            <a:bodyPr/>
            <a:lstStyle/>
            <a:p>
              <a:r>
                <a:rPr lang="es-EC" dirty="0">
                  <a:effectLst/>
                  <a:latin typeface="Arial" panose="020B0604020202020204" pitchFamily="34" charset="0"/>
                  <a:ea typeface="Calibri" panose="020F0502020204030204" pitchFamily="34" charset="0"/>
                  <a:cs typeface="Times New Roman" panose="02020603050405020304" pitchFamily="18" charset="0"/>
                </a:rPr>
                <a:t>La fibra extrema de hormigón a compresión alcanza una deformación de </a:t>
              </a:r>
              <a14:m>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0.002</m:t>
                  </m:r>
                </m:oMath>
              </a14:m>
              <a:r>
                <a:rPr lang="es-EC"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dgm:t>
        </dgm:pt>
      </mc:Choice>
      <mc:Fallback xmlns="">
        <dgm:pt modelId="{D71F2664-4B92-485F-9F29-2080B3783735}">
          <dgm:prSet phldrT="[Texto]"/>
          <dgm:spPr/>
          <dgm:t>
            <a:bodyPr/>
            <a:lstStyle/>
            <a:p>
              <a:r>
                <a:rPr lang="es-EC" dirty="0">
                  <a:effectLst/>
                  <a:latin typeface="Arial" panose="020B0604020202020204" pitchFamily="34" charset="0"/>
                  <a:ea typeface="Calibri" panose="020F0502020204030204" pitchFamily="34" charset="0"/>
                  <a:cs typeface="Times New Roman" panose="02020603050405020304" pitchFamily="18" charset="0"/>
                </a:rPr>
                <a:t>La fibra extrema de hormigón a compresión alcanza una deformación de </a:t>
              </a:r>
              <a:r>
                <a:rPr lang="es-EC" i="0">
                  <a:effectLst/>
                  <a:latin typeface="Cambria Math" panose="02040503050406030204" pitchFamily="18" charset="0"/>
                  <a:ea typeface="Calibri" panose="020F0502020204030204" pitchFamily="34" charset="0"/>
                  <a:cs typeface="Times New Roman" panose="02020603050405020304" pitchFamily="18" charset="0"/>
                </a:rPr>
                <a:t>0.002</a:t>
              </a:r>
              <a:r>
                <a:rPr lang="es-EC"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dgm:t>
        </dgm:pt>
      </mc:Fallback>
    </mc:AlternateContent>
    <dgm:pt modelId="{1FB32E7A-7FC2-400B-9EEC-DCE202ADAD24}" type="parTrans" cxnId="{6E2788B1-E89F-47A2-9FE8-10AF6C757E70}">
      <dgm:prSet/>
      <dgm:spPr/>
      <dgm:t>
        <a:bodyPr/>
        <a:lstStyle/>
        <a:p>
          <a:endParaRPr lang="es-EC"/>
        </a:p>
      </dgm:t>
    </dgm:pt>
    <dgm:pt modelId="{601BD77D-E1F8-4051-963A-4F1AB2591E9C}" type="sibTrans" cxnId="{6E2788B1-E89F-47A2-9FE8-10AF6C757E70}">
      <dgm:prSet/>
      <dgm:spPr/>
      <dgm:t>
        <a:bodyPr/>
        <a:lstStyle/>
        <a:p>
          <a:endParaRPr lang="es-EC"/>
        </a:p>
      </dgm:t>
    </dgm:pt>
    <dgm:pt modelId="{BEA464A8-1E65-4A2D-A332-CF9587371734}">
      <dgm:prSet phldrT="[Texto]"/>
      <dgm:spPr/>
      <dgm:t>
        <a:bodyPr/>
        <a:lstStyle/>
        <a:p>
          <a:r>
            <a:rPr lang="es-EC" dirty="0"/>
            <a:t>La barra de acero de refuerzo más alejada del eje neutro alcanza el límite elástico</a:t>
          </a:r>
        </a:p>
      </dgm:t>
    </dgm:pt>
    <dgm:pt modelId="{DCCE5AB8-08E7-41FC-A2D5-7D38A52FAACE}" type="parTrans" cxnId="{5B3E8178-85F3-457A-BE80-6EB0667DDFC5}">
      <dgm:prSet/>
      <dgm:spPr/>
      <dgm:t>
        <a:bodyPr/>
        <a:lstStyle/>
        <a:p>
          <a:endParaRPr lang="es-EC"/>
        </a:p>
      </dgm:t>
    </dgm:pt>
    <dgm:pt modelId="{69516191-F738-44F1-905E-15C84233C98E}" type="sibTrans" cxnId="{5B3E8178-85F3-457A-BE80-6EB0667DDFC5}">
      <dgm:prSet/>
      <dgm:spPr/>
      <dgm:t>
        <a:bodyPr/>
        <a:lstStyle/>
        <a:p>
          <a:endParaRPr lang="es-EC"/>
        </a:p>
      </dgm:t>
    </dgm:pt>
    <dgm:pt modelId="{E04D6931-D0EF-4EA5-AD3B-5874FCB7A89C}" type="pres">
      <dgm:prSet presAssocID="{4052A70B-66AF-42E1-8458-B3D308E9778D}" presName="compositeShape" presStyleCnt="0">
        <dgm:presLayoutVars>
          <dgm:chMax val="2"/>
          <dgm:dir/>
          <dgm:resizeHandles val="exact"/>
        </dgm:presLayoutVars>
      </dgm:prSet>
      <dgm:spPr/>
    </dgm:pt>
    <dgm:pt modelId="{56A03D75-F914-49B3-B2AE-6950912D8A90}" type="pres">
      <dgm:prSet presAssocID="{D71F2664-4B92-485F-9F29-2080B3783735}" presName="upArrow" presStyleLbl="node1" presStyleIdx="0" presStyleCnt="2"/>
      <dgm:spPr/>
    </dgm:pt>
    <dgm:pt modelId="{4E0036E3-14A1-41B8-9B2C-C4743E3201AC}" type="pres">
      <dgm:prSet presAssocID="{D71F2664-4B92-485F-9F29-2080B3783735}" presName="upArrowText" presStyleLbl="revTx" presStyleIdx="0" presStyleCnt="2" custScaleX="116431">
        <dgm:presLayoutVars>
          <dgm:chMax val="0"/>
          <dgm:bulletEnabled val="1"/>
        </dgm:presLayoutVars>
      </dgm:prSet>
      <dgm:spPr/>
    </dgm:pt>
    <dgm:pt modelId="{63D6F32E-1466-4E44-AB9D-FB03D018B2AB}" type="pres">
      <dgm:prSet presAssocID="{BEA464A8-1E65-4A2D-A332-CF9587371734}" presName="downArrow" presStyleLbl="node1" presStyleIdx="1" presStyleCnt="2"/>
      <dgm:spPr/>
    </dgm:pt>
    <dgm:pt modelId="{25864B0D-F10C-435B-8A60-DF6946B9E56D}" type="pres">
      <dgm:prSet presAssocID="{BEA464A8-1E65-4A2D-A332-CF9587371734}" presName="downArrowText" presStyleLbl="revTx" presStyleIdx="1" presStyleCnt="2">
        <dgm:presLayoutVars>
          <dgm:chMax val="0"/>
          <dgm:bulletEnabled val="1"/>
        </dgm:presLayoutVars>
      </dgm:prSet>
      <dgm:spPr/>
    </dgm:pt>
  </dgm:ptLst>
  <dgm:cxnLst>
    <dgm:cxn modelId="{191A4D1D-E0DE-4621-AEBB-F402EFA1C895}" type="presOf" srcId="{D71F2664-4B92-485F-9F29-2080B3783735}" destId="{4E0036E3-14A1-41B8-9B2C-C4743E3201AC}" srcOrd="0" destOrd="0" presId="urn:microsoft.com/office/officeart/2005/8/layout/arrow4"/>
    <dgm:cxn modelId="{5B3E8178-85F3-457A-BE80-6EB0667DDFC5}" srcId="{4052A70B-66AF-42E1-8458-B3D308E9778D}" destId="{BEA464A8-1E65-4A2D-A332-CF9587371734}" srcOrd="1" destOrd="0" parTransId="{DCCE5AB8-08E7-41FC-A2D5-7D38A52FAACE}" sibTransId="{69516191-F738-44F1-905E-15C84233C98E}"/>
    <dgm:cxn modelId="{6E2788B1-E89F-47A2-9FE8-10AF6C757E70}" srcId="{4052A70B-66AF-42E1-8458-B3D308E9778D}" destId="{D71F2664-4B92-485F-9F29-2080B3783735}" srcOrd="0" destOrd="0" parTransId="{1FB32E7A-7FC2-400B-9EEC-DCE202ADAD24}" sibTransId="{601BD77D-E1F8-4051-963A-4F1AB2591E9C}"/>
    <dgm:cxn modelId="{0D1484C2-0CC1-439D-B69C-ED53735D9512}" type="presOf" srcId="{4052A70B-66AF-42E1-8458-B3D308E9778D}" destId="{E04D6931-D0EF-4EA5-AD3B-5874FCB7A89C}" srcOrd="0" destOrd="0" presId="urn:microsoft.com/office/officeart/2005/8/layout/arrow4"/>
    <dgm:cxn modelId="{C42116D2-C668-43A3-A2F5-0E69389C8951}" type="presOf" srcId="{BEA464A8-1E65-4A2D-A332-CF9587371734}" destId="{25864B0D-F10C-435B-8A60-DF6946B9E56D}" srcOrd="0" destOrd="0" presId="urn:microsoft.com/office/officeart/2005/8/layout/arrow4"/>
    <dgm:cxn modelId="{05CEE053-B202-4471-A0CE-328298DD05EA}" type="presParOf" srcId="{E04D6931-D0EF-4EA5-AD3B-5874FCB7A89C}" destId="{56A03D75-F914-49B3-B2AE-6950912D8A90}" srcOrd="0" destOrd="0" presId="urn:microsoft.com/office/officeart/2005/8/layout/arrow4"/>
    <dgm:cxn modelId="{6998D8DB-9571-4A6E-85D3-089D6AB44215}" type="presParOf" srcId="{E04D6931-D0EF-4EA5-AD3B-5874FCB7A89C}" destId="{4E0036E3-14A1-41B8-9B2C-C4743E3201AC}" srcOrd="1" destOrd="0" presId="urn:microsoft.com/office/officeart/2005/8/layout/arrow4"/>
    <dgm:cxn modelId="{A2FE18F7-236C-41AA-A569-76D39881BE1B}" type="presParOf" srcId="{E04D6931-D0EF-4EA5-AD3B-5874FCB7A89C}" destId="{63D6F32E-1466-4E44-AB9D-FB03D018B2AB}" srcOrd="2" destOrd="0" presId="urn:microsoft.com/office/officeart/2005/8/layout/arrow4"/>
    <dgm:cxn modelId="{5E718FA4-4A1D-4C38-909D-994C66FBF951}" type="presParOf" srcId="{E04D6931-D0EF-4EA5-AD3B-5874FCB7A89C}" destId="{25864B0D-F10C-435B-8A60-DF6946B9E56D}" srcOrd="3" destOrd="0" presId="urn:microsoft.com/office/officeart/2005/8/layout/arrow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4052A70B-66AF-42E1-8458-B3D308E9778D}"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s-EC"/>
        </a:p>
      </dgm:t>
    </dgm:pt>
    <dgm:pt modelId="{D71F2664-4B92-485F-9F29-2080B3783735}">
      <dgm:prSet phldrT="[Texto]"/>
      <dgm:spPr>
        <a:blipFill>
          <a:blip xmlns:r="http://schemas.openxmlformats.org/officeDocument/2006/relationships" r:embed="rId1"/>
          <a:stretch>
            <a:fillRect t="-3352"/>
          </a:stretch>
        </a:blipFill>
      </dgm:spPr>
      <dgm:t>
        <a:bodyPr/>
        <a:lstStyle/>
        <a:p>
          <a:r>
            <a:rPr lang="es-EC">
              <a:noFill/>
            </a:rPr>
            <a:t> </a:t>
          </a:r>
        </a:p>
      </dgm:t>
    </dgm:pt>
    <dgm:pt modelId="{1FB32E7A-7FC2-400B-9EEC-DCE202ADAD24}" type="parTrans" cxnId="{6E2788B1-E89F-47A2-9FE8-10AF6C757E70}">
      <dgm:prSet/>
      <dgm:spPr/>
      <dgm:t>
        <a:bodyPr/>
        <a:lstStyle/>
        <a:p>
          <a:endParaRPr lang="es-EC"/>
        </a:p>
      </dgm:t>
    </dgm:pt>
    <dgm:pt modelId="{601BD77D-E1F8-4051-963A-4F1AB2591E9C}" type="sibTrans" cxnId="{6E2788B1-E89F-47A2-9FE8-10AF6C757E70}">
      <dgm:prSet/>
      <dgm:spPr/>
      <dgm:t>
        <a:bodyPr/>
        <a:lstStyle/>
        <a:p>
          <a:endParaRPr lang="es-EC"/>
        </a:p>
      </dgm:t>
    </dgm:pt>
    <dgm:pt modelId="{BEA464A8-1E65-4A2D-A332-CF9587371734}">
      <dgm:prSet phldrT="[Texto]"/>
      <dgm:spPr/>
      <dgm:t>
        <a:bodyPr/>
        <a:lstStyle/>
        <a:p>
          <a:r>
            <a:rPr lang="es-EC" dirty="0"/>
            <a:t>La barra de acero de refuerzo más alejada del eje neutro alcanza el límite elástico</a:t>
          </a:r>
        </a:p>
      </dgm:t>
    </dgm:pt>
    <dgm:pt modelId="{DCCE5AB8-08E7-41FC-A2D5-7D38A52FAACE}" type="parTrans" cxnId="{5B3E8178-85F3-457A-BE80-6EB0667DDFC5}">
      <dgm:prSet/>
      <dgm:spPr/>
      <dgm:t>
        <a:bodyPr/>
        <a:lstStyle/>
        <a:p>
          <a:endParaRPr lang="es-EC"/>
        </a:p>
      </dgm:t>
    </dgm:pt>
    <dgm:pt modelId="{69516191-F738-44F1-905E-15C84233C98E}" type="sibTrans" cxnId="{5B3E8178-85F3-457A-BE80-6EB0667DDFC5}">
      <dgm:prSet/>
      <dgm:spPr/>
      <dgm:t>
        <a:bodyPr/>
        <a:lstStyle/>
        <a:p>
          <a:endParaRPr lang="es-EC"/>
        </a:p>
      </dgm:t>
    </dgm:pt>
    <dgm:pt modelId="{E04D6931-D0EF-4EA5-AD3B-5874FCB7A89C}" type="pres">
      <dgm:prSet presAssocID="{4052A70B-66AF-42E1-8458-B3D308E9778D}" presName="compositeShape" presStyleCnt="0">
        <dgm:presLayoutVars>
          <dgm:chMax val="2"/>
          <dgm:dir/>
          <dgm:resizeHandles val="exact"/>
        </dgm:presLayoutVars>
      </dgm:prSet>
      <dgm:spPr/>
    </dgm:pt>
    <dgm:pt modelId="{56A03D75-F914-49B3-B2AE-6950912D8A90}" type="pres">
      <dgm:prSet presAssocID="{D71F2664-4B92-485F-9F29-2080B3783735}" presName="upArrow" presStyleLbl="node1" presStyleIdx="0" presStyleCnt="2"/>
      <dgm:spPr/>
    </dgm:pt>
    <dgm:pt modelId="{4E0036E3-14A1-41B8-9B2C-C4743E3201AC}" type="pres">
      <dgm:prSet presAssocID="{D71F2664-4B92-485F-9F29-2080B3783735}" presName="upArrowText" presStyleLbl="revTx" presStyleIdx="0" presStyleCnt="2" custScaleX="116431">
        <dgm:presLayoutVars>
          <dgm:chMax val="0"/>
          <dgm:bulletEnabled val="1"/>
        </dgm:presLayoutVars>
      </dgm:prSet>
      <dgm:spPr/>
    </dgm:pt>
    <dgm:pt modelId="{63D6F32E-1466-4E44-AB9D-FB03D018B2AB}" type="pres">
      <dgm:prSet presAssocID="{BEA464A8-1E65-4A2D-A332-CF9587371734}" presName="downArrow" presStyleLbl="node1" presStyleIdx="1" presStyleCnt="2"/>
      <dgm:spPr/>
    </dgm:pt>
    <dgm:pt modelId="{25864B0D-F10C-435B-8A60-DF6946B9E56D}" type="pres">
      <dgm:prSet presAssocID="{BEA464A8-1E65-4A2D-A332-CF9587371734}" presName="downArrowText" presStyleLbl="revTx" presStyleIdx="1" presStyleCnt="2">
        <dgm:presLayoutVars>
          <dgm:chMax val="0"/>
          <dgm:bulletEnabled val="1"/>
        </dgm:presLayoutVars>
      </dgm:prSet>
      <dgm:spPr/>
    </dgm:pt>
  </dgm:ptLst>
  <dgm:cxnLst>
    <dgm:cxn modelId="{191A4D1D-E0DE-4621-AEBB-F402EFA1C895}" type="presOf" srcId="{D71F2664-4B92-485F-9F29-2080B3783735}" destId="{4E0036E3-14A1-41B8-9B2C-C4743E3201AC}" srcOrd="0" destOrd="0" presId="urn:microsoft.com/office/officeart/2005/8/layout/arrow4"/>
    <dgm:cxn modelId="{5B3E8178-85F3-457A-BE80-6EB0667DDFC5}" srcId="{4052A70B-66AF-42E1-8458-B3D308E9778D}" destId="{BEA464A8-1E65-4A2D-A332-CF9587371734}" srcOrd="1" destOrd="0" parTransId="{DCCE5AB8-08E7-41FC-A2D5-7D38A52FAACE}" sibTransId="{69516191-F738-44F1-905E-15C84233C98E}"/>
    <dgm:cxn modelId="{6E2788B1-E89F-47A2-9FE8-10AF6C757E70}" srcId="{4052A70B-66AF-42E1-8458-B3D308E9778D}" destId="{D71F2664-4B92-485F-9F29-2080B3783735}" srcOrd="0" destOrd="0" parTransId="{1FB32E7A-7FC2-400B-9EEC-DCE202ADAD24}" sibTransId="{601BD77D-E1F8-4051-963A-4F1AB2591E9C}"/>
    <dgm:cxn modelId="{0D1484C2-0CC1-439D-B69C-ED53735D9512}" type="presOf" srcId="{4052A70B-66AF-42E1-8458-B3D308E9778D}" destId="{E04D6931-D0EF-4EA5-AD3B-5874FCB7A89C}" srcOrd="0" destOrd="0" presId="urn:microsoft.com/office/officeart/2005/8/layout/arrow4"/>
    <dgm:cxn modelId="{C42116D2-C668-43A3-A2F5-0E69389C8951}" type="presOf" srcId="{BEA464A8-1E65-4A2D-A332-CF9587371734}" destId="{25864B0D-F10C-435B-8A60-DF6946B9E56D}" srcOrd="0" destOrd="0" presId="urn:microsoft.com/office/officeart/2005/8/layout/arrow4"/>
    <dgm:cxn modelId="{05CEE053-B202-4471-A0CE-328298DD05EA}" type="presParOf" srcId="{E04D6931-D0EF-4EA5-AD3B-5874FCB7A89C}" destId="{56A03D75-F914-49B3-B2AE-6950912D8A90}" srcOrd="0" destOrd="0" presId="urn:microsoft.com/office/officeart/2005/8/layout/arrow4"/>
    <dgm:cxn modelId="{6998D8DB-9571-4A6E-85D3-089D6AB44215}" type="presParOf" srcId="{E04D6931-D0EF-4EA5-AD3B-5874FCB7A89C}" destId="{4E0036E3-14A1-41B8-9B2C-C4743E3201AC}" srcOrd="1" destOrd="0" presId="urn:microsoft.com/office/officeart/2005/8/layout/arrow4"/>
    <dgm:cxn modelId="{A2FE18F7-236C-41AA-A569-76D39881BE1B}" type="presParOf" srcId="{E04D6931-D0EF-4EA5-AD3B-5874FCB7A89C}" destId="{63D6F32E-1466-4E44-AB9D-FB03D018B2AB}" srcOrd="2" destOrd="0" presId="urn:microsoft.com/office/officeart/2005/8/layout/arrow4"/>
    <dgm:cxn modelId="{5E718FA4-4A1D-4C38-909D-994C66FBF951}" type="presParOf" srcId="{E04D6931-D0EF-4EA5-AD3B-5874FCB7A89C}" destId="{25864B0D-F10C-435B-8A60-DF6946B9E56D}" srcOrd="3" destOrd="0" presId="urn:microsoft.com/office/officeart/2005/8/layout/arrow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EEDEA3-09A6-4D8A-90A2-16BB1AF62FC2}" type="doc">
      <dgm:prSet loTypeId="urn:microsoft.com/office/officeart/2005/8/layout/process2" loCatId="process" qsTypeId="urn:microsoft.com/office/officeart/2005/8/quickstyle/simple1" qsCatId="simple" csTypeId="urn:microsoft.com/office/officeart/2005/8/colors/accent1_1" csCatId="accent1" phldr="1"/>
      <dgm:spPr/>
    </dgm:pt>
    <mc:AlternateContent xmlns:mc="http://schemas.openxmlformats.org/markup-compatibility/2006" xmlns:a14="http://schemas.microsoft.com/office/drawing/2010/main">
      <mc:Choice Requires="a14">
        <dgm:pt modelId="{6595784B-D613-44B7-B636-3CBE6873DD7A}">
          <dgm:prSet phldrT="[Texto]" custT="1"/>
          <dgm:spPr/>
          <dgm: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14:m>
                <m:oMath xmlns:m="http://schemas.openxmlformats.org/officeDocument/2006/math">
                  <m:r>
                    <a:rPr lang="es-EC" sz="2200" b="1" i="1" smtClean="0">
                      <a:latin typeface="Cambria Math" panose="02040503050406030204" pitchFamily="18" charset="0"/>
                      <a:ea typeface="Cambria Math" panose="02040503050406030204" pitchFamily="18" charset="0"/>
                    </a:rPr>
                    <m:t>𝒌</m:t>
                  </m:r>
                </m:oMath>
              </a14:m>
              <a:r>
                <a:rPr lang="es-EC" sz="2200" b="1" dirty="0">
                  <a:effectLst/>
                  <a:latin typeface="Arial" panose="020B0604020202020204" pitchFamily="34" charset="0"/>
                  <a:ea typeface="Calibri" panose="020F0502020204030204" pitchFamily="34" charset="0"/>
                  <a:cs typeface="Times New Roman" panose="02020603050405020304" pitchFamily="18" charset="0"/>
                </a:rPr>
                <a:t> general </a:t>
              </a:r>
              <a:endParaRPr lang="es-EC" sz="2200" dirty="0"/>
            </a:p>
          </dgm:t>
        </dgm:pt>
      </mc:Choice>
      <mc:Fallback xmlns="">
        <dgm:pt modelId="{6595784B-D613-44B7-B636-3CBE6873DD7A}">
          <dgm:prSet phldrT="[Texto]" custT="1"/>
          <dgm:spPr/>
          <dgm: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r>
                <a:rPr lang="es-EC" sz="2200" b="1" i="0">
                  <a:latin typeface="Cambria Math" panose="02040503050406030204" pitchFamily="18" charset="0"/>
                  <a:ea typeface="Cambria Math" panose="02040503050406030204" pitchFamily="18" charset="0"/>
                </a:rPr>
                <a:t>𝒌</a:t>
              </a:r>
              <a:r>
                <a:rPr lang="es-EC" sz="2200" b="1" dirty="0">
                  <a:effectLst/>
                  <a:latin typeface="Arial" panose="020B0604020202020204" pitchFamily="34" charset="0"/>
                  <a:ea typeface="Calibri" panose="020F0502020204030204" pitchFamily="34" charset="0"/>
                  <a:cs typeface="Times New Roman" panose="02020603050405020304" pitchFamily="18" charset="0"/>
                </a:rPr>
                <a:t> general </a:t>
              </a:r>
              <a:endParaRPr lang="es-EC" sz="2200" dirty="0"/>
            </a:p>
          </dgm:t>
        </dgm:pt>
      </mc:Fallback>
    </mc:AlternateContent>
    <dgm:pt modelId="{1B4A8B3F-4C9D-4B78-9E87-0818236FE42F}" type="parTrans" cxnId="{4AA97BB5-C33A-40BA-820D-B21FE0DC8EFD}">
      <dgm:prSet/>
      <dgm:spPr/>
      <dgm:t>
        <a:bodyPr/>
        <a:lstStyle/>
        <a:p>
          <a:endParaRPr lang="es-EC" sz="2200">
            <a:solidFill>
              <a:schemeClr val="accent2"/>
            </a:solidFill>
          </a:endParaRPr>
        </a:p>
      </dgm:t>
    </dgm:pt>
    <dgm:pt modelId="{87C69B60-67C3-4F8F-A6BA-ECF79B7CD81C}" type="sibTrans" cxnId="{4AA97BB5-C33A-40BA-820D-B21FE0DC8EFD}">
      <dgm:prSet custT="1"/>
      <dgm:spPr/>
      <dgm:t>
        <a:bodyPr/>
        <a:lstStyle/>
        <a:p>
          <a:endParaRPr lang="es-EC" sz="2200">
            <a:solidFill>
              <a:schemeClr val="accent2"/>
            </a:solidFill>
          </a:endParaRPr>
        </a:p>
      </dgm:t>
    </dgm:pt>
    <mc:AlternateContent xmlns:mc="http://schemas.openxmlformats.org/markup-compatibility/2006" xmlns:a14="http://schemas.microsoft.com/office/drawing/2010/main">
      <mc:Choice Requires="a14">
        <dgm:pt modelId="{194C6249-624E-4CF7-BA56-B01BE7C5D623}">
          <dgm:prSet phldrT="[Texto]" custT="1"/>
          <dgm:spPr/>
          <dgm:t>
            <a:bodyPr/>
            <a:lstStyle/>
            <a:p>
              <a:pPr/>
              <a14:m>
                <m:oMathPara xmlns:m="http://schemas.openxmlformats.org/officeDocument/2006/math">
                  <m:oMathParaPr>
                    <m:jc m:val="centerGroup"/>
                  </m:oMathParaPr>
                  <m:oMath xmlns:m="http://schemas.openxmlformats.org/officeDocument/2006/math">
                    <m:r>
                      <a:rPr lang="es-EC" sz="2200" b="1" i="1" smtClean="0">
                        <a:latin typeface="Cambria Math" panose="02040503050406030204" pitchFamily="18" charset="0"/>
                        <a:ea typeface="Cambria Math" panose="02040503050406030204" pitchFamily="18" charset="0"/>
                      </a:rPr>
                      <m:t>𝒌</m:t>
                    </m:r>
                    <m:r>
                      <a:rPr lang="es-EC" sz="2200" b="1" i="1" smtClean="0">
                        <a:latin typeface="Cambria Math" panose="02040503050406030204" pitchFamily="18" charset="0"/>
                        <a:ea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𝟐</m:t>
                    </m:r>
                    <m:r>
                      <a:rPr lang="es-EC" sz="2200" b="1" i="1" smtClean="0">
                        <a:latin typeface="Cambria Math" panose="02040503050406030204" pitchFamily="18" charset="0"/>
                        <a:ea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𝟏𝟎</m:t>
                    </m:r>
                  </m:oMath>
                </m:oMathPara>
              </a14:m>
              <a:endParaRPr lang="es-EC" sz="2200" dirty="0"/>
            </a:p>
          </dgm:t>
        </dgm:pt>
      </mc:Choice>
      <mc:Fallback xmlns="">
        <dgm:pt modelId="{194C6249-624E-4CF7-BA56-B01BE7C5D623}">
          <dgm:prSet phldrT="[Texto]" custT="1"/>
          <dgm:spPr/>
          <dgm:t>
            <a:bodyPr/>
            <a:lstStyle/>
            <a:p>
              <a:pPr/>
              <a:r>
                <a:rPr lang="es-EC" sz="2200" b="1" i="0">
                  <a:latin typeface="Cambria Math" panose="02040503050406030204" pitchFamily="18" charset="0"/>
                  <a:ea typeface="Cambria Math" panose="02040503050406030204" pitchFamily="18" charset="0"/>
                </a:rPr>
                <a:t>𝒌=𝟐.𝟏𝟎</a:t>
              </a:r>
              <a:endParaRPr lang="es-EC" sz="2200" dirty="0"/>
            </a:p>
          </dgm:t>
        </dgm:pt>
      </mc:Fallback>
    </mc:AlternateContent>
    <dgm:pt modelId="{15529D5F-C388-4785-9CFC-9B4B333908FA}" type="parTrans" cxnId="{0DB4CAA5-6361-4068-B306-FB36447A27EF}">
      <dgm:prSet/>
      <dgm:spPr/>
      <dgm:t>
        <a:bodyPr/>
        <a:lstStyle/>
        <a:p>
          <a:endParaRPr lang="es-EC" sz="2200">
            <a:solidFill>
              <a:schemeClr val="accent2"/>
            </a:solidFill>
          </a:endParaRPr>
        </a:p>
      </dgm:t>
    </dgm:pt>
    <dgm:pt modelId="{919CF497-19DC-4893-8B17-805124593DD9}" type="sibTrans" cxnId="{0DB4CAA5-6361-4068-B306-FB36447A27EF}">
      <dgm:prSet custT="1"/>
      <dgm:spPr/>
      <dgm:t>
        <a:bodyPr/>
        <a:lstStyle/>
        <a:p>
          <a:endParaRPr lang="es-EC" sz="2200">
            <a:solidFill>
              <a:schemeClr val="accent2"/>
            </a:solidFill>
          </a:endParaRPr>
        </a:p>
      </dgm:t>
    </dgm:pt>
    <mc:AlternateContent xmlns:mc="http://schemas.openxmlformats.org/markup-compatibility/2006" xmlns:a14="http://schemas.microsoft.com/office/drawing/2010/main">
      <mc:Choice Requires="a14">
        <dgm:pt modelId="{7571666F-DFB5-48EA-972A-91EF8BA8889E}">
          <dgm:prSet phldrT="[Texto]" custT="1"/>
          <dgm:spPr/>
          <dgm: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𝝓</m:t>
                        </m:r>
                      </m:e>
                      <m:sub>
                        <m:r>
                          <a:rPr lang="en-US" sz="2200" i="1">
                            <a:latin typeface="Cambria Math" panose="02040503050406030204" pitchFamily="18" charset="0"/>
                            <a:ea typeface="Cambria Math" panose="02040503050406030204" pitchFamily="18" charset="0"/>
                          </a:rPr>
                          <m:t>𝒚</m:t>
                        </m:r>
                      </m:sub>
                    </m:sSub>
                    <m:r>
                      <a:rPr lang="en-US" sz="2200" i="1">
                        <a:latin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𝟐</m:t>
                    </m:r>
                    <m:r>
                      <a:rPr lang="es-EC" sz="2200" b="1" i="1" smtClean="0">
                        <a:latin typeface="Cambria Math" panose="02040503050406030204" pitchFamily="18" charset="0"/>
                        <a:ea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𝟏𝟎</m:t>
                    </m:r>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sSub>
                          <m:sSubPr>
                            <m:ctrlPr>
                              <a:rPr lang="es-EC"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𝜺</m:t>
                            </m:r>
                          </m:e>
                          <m:sub>
                            <m:r>
                              <a:rPr lang="es-EC" sz="2200" i="1">
                                <a:latin typeface="Cambria Math" panose="02040503050406030204" pitchFamily="18" charset="0"/>
                                <a:ea typeface="Cambria Math" panose="02040503050406030204" pitchFamily="18" charset="0"/>
                              </a:rPr>
                              <m:t>𝒚</m:t>
                            </m:r>
                          </m:sub>
                        </m:sSub>
                      </m:num>
                      <m:den>
                        <m:sSub>
                          <m:sSubPr>
                            <m:ctrlPr>
                              <a:rPr lang="es-EC" sz="2200" i="1">
                                <a:latin typeface="Cambria Math" panose="02040503050406030204" pitchFamily="18" charset="0"/>
                                <a:ea typeface="Cambria Math" panose="02040503050406030204" pitchFamily="18" charset="0"/>
                              </a:rPr>
                            </m:ctrlPr>
                          </m:sSubPr>
                          <m:e>
                            <m:r>
                              <a:rPr lang="es-EC" sz="2200" i="1">
                                <a:latin typeface="Cambria Math" panose="02040503050406030204" pitchFamily="18" charset="0"/>
                                <a:ea typeface="Cambria Math" panose="02040503050406030204" pitchFamily="18" charset="0"/>
                              </a:rPr>
                              <m:t>𝒍</m:t>
                            </m:r>
                          </m:e>
                          <m:sub>
                            <m:r>
                              <a:rPr lang="es-EC" sz="2200" i="1">
                                <a:latin typeface="Cambria Math" panose="02040503050406030204" pitchFamily="18" charset="0"/>
                                <a:ea typeface="Cambria Math" panose="02040503050406030204" pitchFamily="18" charset="0"/>
                              </a:rPr>
                              <m:t>𝒘</m:t>
                            </m:r>
                          </m:sub>
                        </m:sSub>
                      </m:den>
                    </m:f>
                  </m:oMath>
                </m:oMathPara>
              </a14:m>
              <a:endParaRPr lang="es-EC" sz="2200" dirty="0"/>
            </a:p>
          </dgm:t>
        </dgm:pt>
      </mc:Choice>
      <mc:Fallback xmlns="">
        <dgm:pt modelId="{7571666F-DFB5-48EA-972A-91EF8BA8889E}">
          <dgm:prSet phldrT="[Texto]" custT="1"/>
          <dgm:spPr/>
          <dgm:t>
            <a:bodyPr/>
            <a:lstStyle/>
            <a:p>
              <a:pPr/>
              <a:r>
                <a:rPr lang="en-US" sz="2200" i="0">
                  <a:latin typeface="Cambria Math" panose="02040503050406030204" pitchFamily="18" charset="0"/>
                  <a:ea typeface="Cambria Math" panose="02040503050406030204" pitchFamily="18" charset="0"/>
                </a:rPr>
                <a:t>𝝓_𝒚</a:t>
              </a:r>
              <a:r>
                <a:rPr lang="en-US" sz="2200" i="0">
                  <a:latin typeface="Cambria Math" panose="02040503050406030204" pitchFamily="18" charset="0"/>
                </a:rPr>
                <a:t>=</a:t>
              </a:r>
              <a:r>
                <a:rPr lang="es-EC" sz="2200" b="1" i="0">
                  <a:latin typeface="Cambria Math" panose="02040503050406030204" pitchFamily="18" charset="0"/>
                  <a:ea typeface="Cambria Math" panose="02040503050406030204" pitchFamily="18" charset="0"/>
                </a:rPr>
                <a:t>𝟐.𝟏𝟎</a:t>
              </a:r>
              <a:r>
                <a:rPr lang="en-US" sz="2200" i="0">
                  <a:latin typeface="Cambria Math" panose="02040503050406030204" pitchFamily="18" charset="0"/>
                  <a:ea typeface="Cambria Math" panose="02040503050406030204" pitchFamily="18" charset="0"/>
                </a:rPr>
                <a:t>∗𝜺</a:t>
              </a:r>
              <a:r>
                <a:rPr lang="es-EC" sz="2200" i="0">
                  <a:latin typeface="Cambria Math" panose="02040503050406030204" pitchFamily="18" charset="0"/>
                  <a:ea typeface="Cambria Math" panose="02040503050406030204" pitchFamily="18" charset="0"/>
                </a:rPr>
                <a:t>_𝒚</a:t>
              </a:r>
              <a:r>
                <a:rPr lang="en-US" sz="2200" i="0">
                  <a:latin typeface="Cambria Math" panose="02040503050406030204" pitchFamily="18" charset="0"/>
                  <a:ea typeface="Cambria Math" panose="02040503050406030204" pitchFamily="18" charset="0"/>
                </a:rPr>
                <a:t>/</a:t>
              </a:r>
              <a:r>
                <a:rPr lang="es-EC" sz="2200" i="0">
                  <a:latin typeface="Cambria Math" panose="02040503050406030204" pitchFamily="18" charset="0"/>
                  <a:ea typeface="Cambria Math" panose="02040503050406030204" pitchFamily="18" charset="0"/>
                </a:rPr>
                <a:t>𝒍_𝒘 </a:t>
              </a:r>
              <a:endParaRPr lang="es-EC" sz="2200" dirty="0"/>
            </a:p>
          </dgm:t>
        </dgm:pt>
      </mc:Fallback>
    </mc:AlternateContent>
    <dgm:pt modelId="{9E2AA61A-2DFF-4CC2-934F-12827BF3406B}" type="parTrans" cxnId="{706B1E63-2BCB-4A0B-8218-1929E9115550}">
      <dgm:prSet/>
      <dgm:spPr/>
      <dgm:t>
        <a:bodyPr/>
        <a:lstStyle/>
        <a:p>
          <a:endParaRPr lang="es-EC" sz="2200">
            <a:solidFill>
              <a:schemeClr val="accent2"/>
            </a:solidFill>
          </a:endParaRPr>
        </a:p>
      </dgm:t>
    </dgm:pt>
    <dgm:pt modelId="{650404FA-15E2-41E7-8604-A9D12D7E092D}" type="sibTrans" cxnId="{706B1E63-2BCB-4A0B-8218-1929E9115550}">
      <dgm:prSet/>
      <dgm:spPr/>
      <dgm:t>
        <a:bodyPr/>
        <a:lstStyle/>
        <a:p>
          <a:endParaRPr lang="es-EC" sz="2200">
            <a:solidFill>
              <a:schemeClr val="accent2"/>
            </a:solidFill>
          </a:endParaRPr>
        </a:p>
      </dgm:t>
    </dgm:pt>
    <dgm:pt modelId="{F5728E84-C06A-44B7-A684-C71CB617798B}" type="pres">
      <dgm:prSet presAssocID="{22EEDEA3-09A6-4D8A-90A2-16BB1AF62FC2}" presName="linearFlow" presStyleCnt="0">
        <dgm:presLayoutVars>
          <dgm:resizeHandles val="exact"/>
        </dgm:presLayoutVars>
      </dgm:prSet>
      <dgm:spPr/>
    </dgm:pt>
    <dgm:pt modelId="{1F5AEBDF-8532-4F02-95CD-91EBA9F63C02}" type="pres">
      <dgm:prSet presAssocID="{6595784B-D613-44B7-B636-3CBE6873DD7A}" presName="node" presStyleLbl="node1" presStyleIdx="0" presStyleCnt="3" custScaleX="160555">
        <dgm:presLayoutVars>
          <dgm:bulletEnabled val="1"/>
        </dgm:presLayoutVars>
      </dgm:prSet>
      <dgm:spPr/>
    </dgm:pt>
    <dgm:pt modelId="{455F869D-1985-4239-8854-5BE68BCD9FFC}" type="pres">
      <dgm:prSet presAssocID="{87C69B60-67C3-4F8F-A6BA-ECF79B7CD81C}" presName="sibTrans" presStyleLbl="sibTrans2D1" presStyleIdx="0" presStyleCnt="2"/>
      <dgm:spPr/>
    </dgm:pt>
    <dgm:pt modelId="{9E1F527E-207C-49A6-971A-0ECA6BC21C48}" type="pres">
      <dgm:prSet presAssocID="{87C69B60-67C3-4F8F-A6BA-ECF79B7CD81C}" presName="connectorText" presStyleLbl="sibTrans2D1" presStyleIdx="0" presStyleCnt="2"/>
      <dgm:spPr/>
    </dgm:pt>
    <dgm:pt modelId="{AEA92BB6-DFA9-4D02-9F80-84CDB6818B9F}" type="pres">
      <dgm:prSet presAssocID="{194C6249-624E-4CF7-BA56-B01BE7C5D623}" presName="node" presStyleLbl="node1" presStyleIdx="1" presStyleCnt="3">
        <dgm:presLayoutVars>
          <dgm:bulletEnabled val="1"/>
        </dgm:presLayoutVars>
      </dgm:prSet>
      <dgm:spPr/>
    </dgm:pt>
    <dgm:pt modelId="{41FBD923-6303-49E1-87F6-193FB73BFD4D}" type="pres">
      <dgm:prSet presAssocID="{919CF497-19DC-4893-8B17-805124593DD9}" presName="sibTrans" presStyleLbl="sibTrans2D1" presStyleIdx="1" presStyleCnt="2"/>
      <dgm:spPr/>
    </dgm:pt>
    <dgm:pt modelId="{5A6AD651-97EF-4E9E-95F0-07CC2442F648}" type="pres">
      <dgm:prSet presAssocID="{919CF497-19DC-4893-8B17-805124593DD9}" presName="connectorText" presStyleLbl="sibTrans2D1" presStyleIdx="1" presStyleCnt="2"/>
      <dgm:spPr/>
    </dgm:pt>
    <dgm:pt modelId="{953BBDD6-BB0C-4B5E-BAA0-0CB3E766FC45}" type="pres">
      <dgm:prSet presAssocID="{7571666F-DFB5-48EA-972A-91EF8BA8889E}" presName="node" presStyleLbl="node1" presStyleIdx="2" presStyleCnt="3">
        <dgm:presLayoutVars>
          <dgm:bulletEnabled val="1"/>
        </dgm:presLayoutVars>
      </dgm:prSet>
      <dgm:spPr/>
    </dgm:pt>
  </dgm:ptLst>
  <dgm:cxnLst>
    <dgm:cxn modelId="{A8F1B612-5133-4DF2-8A2B-3E6593BBCC22}" type="presOf" srcId="{6595784B-D613-44B7-B636-3CBE6873DD7A}" destId="{1F5AEBDF-8532-4F02-95CD-91EBA9F63C02}" srcOrd="0" destOrd="0" presId="urn:microsoft.com/office/officeart/2005/8/layout/process2"/>
    <dgm:cxn modelId="{30B59A1D-6054-44AC-9AA3-2D2A27C1003A}" type="presOf" srcId="{194C6249-624E-4CF7-BA56-B01BE7C5D623}" destId="{AEA92BB6-DFA9-4D02-9F80-84CDB6818B9F}" srcOrd="0" destOrd="0" presId="urn:microsoft.com/office/officeart/2005/8/layout/process2"/>
    <dgm:cxn modelId="{8E4BD03F-A3CC-4AB7-9FA2-4A62EC5BE827}" type="presOf" srcId="{7571666F-DFB5-48EA-972A-91EF8BA8889E}" destId="{953BBDD6-BB0C-4B5E-BAA0-0CB3E766FC45}" srcOrd="0" destOrd="0" presId="urn:microsoft.com/office/officeart/2005/8/layout/process2"/>
    <dgm:cxn modelId="{706B1E63-2BCB-4A0B-8218-1929E9115550}" srcId="{22EEDEA3-09A6-4D8A-90A2-16BB1AF62FC2}" destId="{7571666F-DFB5-48EA-972A-91EF8BA8889E}" srcOrd="2" destOrd="0" parTransId="{9E2AA61A-2DFF-4CC2-934F-12827BF3406B}" sibTransId="{650404FA-15E2-41E7-8604-A9D12D7E092D}"/>
    <dgm:cxn modelId="{44076868-D2B6-4D3F-800D-07A6D809AD09}" type="presOf" srcId="{919CF497-19DC-4893-8B17-805124593DD9}" destId="{41FBD923-6303-49E1-87F6-193FB73BFD4D}" srcOrd="0" destOrd="0" presId="urn:microsoft.com/office/officeart/2005/8/layout/process2"/>
    <dgm:cxn modelId="{70B0924F-9B0B-42F8-A67F-5BB650821502}" type="presOf" srcId="{919CF497-19DC-4893-8B17-805124593DD9}" destId="{5A6AD651-97EF-4E9E-95F0-07CC2442F648}" srcOrd="1" destOrd="0" presId="urn:microsoft.com/office/officeart/2005/8/layout/process2"/>
    <dgm:cxn modelId="{9AAFA351-7637-471F-AEE2-752E5BF89A7C}" type="presOf" srcId="{87C69B60-67C3-4F8F-A6BA-ECF79B7CD81C}" destId="{9E1F527E-207C-49A6-971A-0ECA6BC21C48}" srcOrd="1" destOrd="0" presId="urn:microsoft.com/office/officeart/2005/8/layout/process2"/>
    <dgm:cxn modelId="{A675477D-AD98-4E84-9CFD-5CF71971E31A}" type="presOf" srcId="{87C69B60-67C3-4F8F-A6BA-ECF79B7CD81C}" destId="{455F869D-1985-4239-8854-5BE68BCD9FFC}" srcOrd="0" destOrd="0" presId="urn:microsoft.com/office/officeart/2005/8/layout/process2"/>
    <dgm:cxn modelId="{54B9688B-C4D0-47CD-A8C7-D4E799E2010B}" type="presOf" srcId="{22EEDEA3-09A6-4D8A-90A2-16BB1AF62FC2}" destId="{F5728E84-C06A-44B7-A684-C71CB617798B}" srcOrd="0" destOrd="0" presId="urn:microsoft.com/office/officeart/2005/8/layout/process2"/>
    <dgm:cxn modelId="{0DB4CAA5-6361-4068-B306-FB36447A27EF}" srcId="{22EEDEA3-09A6-4D8A-90A2-16BB1AF62FC2}" destId="{194C6249-624E-4CF7-BA56-B01BE7C5D623}" srcOrd="1" destOrd="0" parTransId="{15529D5F-C388-4785-9CFC-9B4B333908FA}" sibTransId="{919CF497-19DC-4893-8B17-805124593DD9}"/>
    <dgm:cxn modelId="{4AA97BB5-C33A-40BA-820D-B21FE0DC8EFD}" srcId="{22EEDEA3-09A6-4D8A-90A2-16BB1AF62FC2}" destId="{6595784B-D613-44B7-B636-3CBE6873DD7A}" srcOrd="0" destOrd="0" parTransId="{1B4A8B3F-4C9D-4B78-9E87-0818236FE42F}" sibTransId="{87C69B60-67C3-4F8F-A6BA-ECF79B7CD81C}"/>
    <dgm:cxn modelId="{88FB4E1D-B0F1-41F7-ADED-5C21FE670C46}" type="presParOf" srcId="{F5728E84-C06A-44B7-A684-C71CB617798B}" destId="{1F5AEBDF-8532-4F02-95CD-91EBA9F63C02}" srcOrd="0" destOrd="0" presId="urn:microsoft.com/office/officeart/2005/8/layout/process2"/>
    <dgm:cxn modelId="{0BC9EA36-2A64-4640-A067-68BAB05ED008}" type="presParOf" srcId="{F5728E84-C06A-44B7-A684-C71CB617798B}" destId="{455F869D-1985-4239-8854-5BE68BCD9FFC}" srcOrd="1" destOrd="0" presId="urn:microsoft.com/office/officeart/2005/8/layout/process2"/>
    <dgm:cxn modelId="{70947FE6-03B4-431E-A465-DB9AC3DFA2AC}" type="presParOf" srcId="{455F869D-1985-4239-8854-5BE68BCD9FFC}" destId="{9E1F527E-207C-49A6-971A-0ECA6BC21C48}" srcOrd="0" destOrd="0" presId="urn:microsoft.com/office/officeart/2005/8/layout/process2"/>
    <dgm:cxn modelId="{6DDF09AE-B8A0-414E-8C13-9E1DA7E5325F}" type="presParOf" srcId="{F5728E84-C06A-44B7-A684-C71CB617798B}" destId="{AEA92BB6-DFA9-4D02-9F80-84CDB6818B9F}" srcOrd="2" destOrd="0" presId="urn:microsoft.com/office/officeart/2005/8/layout/process2"/>
    <dgm:cxn modelId="{63A6C4BA-2B10-4029-AEAC-50026B472431}" type="presParOf" srcId="{F5728E84-C06A-44B7-A684-C71CB617798B}" destId="{41FBD923-6303-49E1-87F6-193FB73BFD4D}" srcOrd="3" destOrd="0" presId="urn:microsoft.com/office/officeart/2005/8/layout/process2"/>
    <dgm:cxn modelId="{03225587-E5C7-4564-B8A8-758C267F96FA}" type="presParOf" srcId="{41FBD923-6303-49E1-87F6-193FB73BFD4D}" destId="{5A6AD651-97EF-4E9E-95F0-07CC2442F648}" srcOrd="0" destOrd="0" presId="urn:microsoft.com/office/officeart/2005/8/layout/process2"/>
    <dgm:cxn modelId="{FC61ABE9-ADF5-4AB6-86EC-BFE94329D01E}" type="presParOf" srcId="{F5728E84-C06A-44B7-A684-C71CB617798B}" destId="{953BBDD6-BB0C-4B5E-BAA0-0CB3E766FC4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EEDEA3-09A6-4D8A-90A2-16BB1AF62FC2}" type="doc">
      <dgm:prSet loTypeId="urn:microsoft.com/office/officeart/2005/8/layout/process2" loCatId="process" qsTypeId="urn:microsoft.com/office/officeart/2005/8/quickstyle/simple1" qsCatId="simple" csTypeId="urn:microsoft.com/office/officeart/2005/8/colors/accent1_1" csCatId="accent1" phldr="1"/>
      <dgm:spPr/>
    </dgm:pt>
    <dgm:pt modelId="{6595784B-D613-44B7-B636-3CBE6873DD7A}">
      <dgm:prSet phldrT="[Texto]" custT="1"/>
      <dgm:spPr>
        <a:blipFill>
          <a:blip xmlns:r="http://schemas.openxmlformats.org/officeDocument/2006/relationships" r:embed="rId1"/>
          <a:stretch>
            <a:fillRect/>
          </a:stretch>
        </a:blipFill>
      </dgm:spPr>
      <dgm:t>
        <a:bodyPr/>
        <a:lstStyle/>
        <a:p>
          <a:r>
            <a:rPr lang="es-ES">
              <a:noFill/>
            </a:rPr>
            <a:t> </a:t>
          </a:r>
        </a:p>
      </dgm:t>
    </dgm:pt>
    <dgm:pt modelId="{1B4A8B3F-4C9D-4B78-9E87-0818236FE42F}" type="parTrans" cxnId="{4AA97BB5-C33A-40BA-820D-B21FE0DC8EFD}">
      <dgm:prSet/>
      <dgm:spPr/>
      <dgm:t>
        <a:bodyPr/>
        <a:lstStyle/>
        <a:p>
          <a:endParaRPr lang="es-EC" sz="2200">
            <a:solidFill>
              <a:schemeClr val="accent2"/>
            </a:solidFill>
          </a:endParaRPr>
        </a:p>
      </dgm:t>
    </dgm:pt>
    <dgm:pt modelId="{87C69B60-67C3-4F8F-A6BA-ECF79B7CD81C}" type="sibTrans" cxnId="{4AA97BB5-C33A-40BA-820D-B21FE0DC8EFD}">
      <dgm:prSet custT="1"/>
      <dgm:spPr/>
      <dgm:t>
        <a:bodyPr/>
        <a:lstStyle/>
        <a:p>
          <a:endParaRPr lang="es-EC" sz="2200">
            <a:solidFill>
              <a:schemeClr val="accent2"/>
            </a:solidFill>
          </a:endParaRPr>
        </a:p>
      </dgm:t>
    </dgm:pt>
    <dgm:pt modelId="{194C6249-624E-4CF7-BA56-B01BE7C5D623}">
      <dgm:prSet phldrT="[Texto]" custT="1"/>
      <dgm:spPr>
        <a:blipFill>
          <a:blip xmlns:r="http://schemas.openxmlformats.org/officeDocument/2006/relationships" r:embed="rId2"/>
          <a:stretch>
            <a:fillRect/>
          </a:stretch>
        </a:blipFill>
      </dgm:spPr>
      <dgm:t>
        <a:bodyPr/>
        <a:lstStyle/>
        <a:p>
          <a:r>
            <a:rPr lang="es-ES">
              <a:noFill/>
            </a:rPr>
            <a:t> </a:t>
          </a:r>
        </a:p>
      </dgm:t>
    </dgm:pt>
    <dgm:pt modelId="{15529D5F-C388-4785-9CFC-9B4B333908FA}" type="parTrans" cxnId="{0DB4CAA5-6361-4068-B306-FB36447A27EF}">
      <dgm:prSet/>
      <dgm:spPr/>
      <dgm:t>
        <a:bodyPr/>
        <a:lstStyle/>
        <a:p>
          <a:endParaRPr lang="es-EC" sz="2200">
            <a:solidFill>
              <a:schemeClr val="accent2"/>
            </a:solidFill>
          </a:endParaRPr>
        </a:p>
      </dgm:t>
    </dgm:pt>
    <dgm:pt modelId="{919CF497-19DC-4893-8B17-805124593DD9}" type="sibTrans" cxnId="{0DB4CAA5-6361-4068-B306-FB36447A27EF}">
      <dgm:prSet custT="1"/>
      <dgm:spPr/>
      <dgm:t>
        <a:bodyPr/>
        <a:lstStyle/>
        <a:p>
          <a:endParaRPr lang="es-EC" sz="2200">
            <a:solidFill>
              <a:schemeClr val="accent2"/>
            </a:solidFill>
          </a:endParaRPr>
        </a:p>
      </dgm:t>
    </dgm:pt>
    <dgm:pt modelId="{7571666F-DFB5-48EA-972A-91EF8BA8889E}">
      <dgm:prSet phldrT="[Texto]" custT="1"/>
      <dgm:spPr>
        <a:blipFill>
          <a:blip xmlns:r="http://schemas.openxmlformats.org/officeDocument/2006/relationships" r:embed="rId3"/>
          <a:stretch>
            <a:fillRect/>
          </a:stretch>
        </a:blipFill>
      </dgm:spPr>
      <dgm:t>
        <a:bodyPr/>
        <a:lstStyle/>
        <a:p>
          <a:r>
            <a:rPr lang="es-ES">
              <a:noFill/>
            </a:rPr>
            <a:t> </a:t>
          </a:r>
        </a:p>
      </dgm:t>
    </dgm:pt>
    <dgm:pt modelId="{9E2AA61A-2DFF-4CC2-934F-12827BF3406B}" type="parTrans" cxnId="{706B1E63-2BCB-4A0B-8218-1929E9115550}">
      <dgm:prSet/>
      <dgm:spPr/>
      <dgm:t>
        <a:bodyPr/>
        <a:lstStyle/>
        <a:p>
          <a:endParaRPr lang="es-EC" sz="2200">
            <a:solidFill>
              <a:schemeClr val="accent2"/>
            </a:solidFill>
          </a:endParaRPr>
        </a:p>
      </dgm:t>
    </dgm:pt>
    <dgm:pt modelId="{650404FA-15E2-41E7-8604-A9D12D7E092D}" type="sibTrans" cxnId="{706B1E63-2BCB-4A0B-8218-1929E9115550}">
      <dgm:prSet/>
      <dgm:spPr/>
      <dgm:t>
        <a:bodyPr/>
        <a:lstStyle/>
        <a:p>
          <a:endParaRPr lang="es-EC" sz="2200">
            <a:solidFill>
              <a:schemeClr val="accent2"/>
            </a:solidFill>
          </a:endParaRPr>
        </a:p>
      </dgm:t>
    </dgm:pt>
    <dgm:pt modelId="{F5728E84-C06A-44B7-A684-C71CB617798B}" type="pres">
      <dgm:prSet presAssocID="{22EEDEA3-09A6-4D8A-90A2-16BB1AF62FC2}" presName="linearFlow" presStyleCnt="0">
        <dgm:presLayoutVars>
          <dgm:resizeHandles val="exact"/>
        </dgm:presLayoutVars>
      </dgm:prSet>
      <dgm:spPr/>
    </dgm:pt>
    <dgm:pt modelId="{1F5AEBDF-8532-4F02-95CD-91EBA9F63C02}" type="pres">
      <dgm:prSet presAssocID="{6595784B-D613-44B7-B636-3CBE6873DD7A}" presName="node" presStyleLbl="node1" presStyleIdx="0" presStyleCnt="3" custScaleX="160555">
        <dgm:presLayoutVars>
          <dgm:bulletEnabled val="1"/>
        </dgm:presLayoutVars>
      </dgm:prSet>
      <dgm:spPr/>
    </dgm:pt>
    <dgm:pt modelId="{455F869D-1985-4239-8854-5BE68BCD9FFC}" type="pres">
      <dgm:prSet presAssocID="{87C69B60-67C3-4F8F-A6BA-ECF79B7CD81C}" presName="sibTrans" presStyleLbl="sibTrans2D1" presStyleIdx="0" presStyleCnt="2"/>
      <dgm:spPr/>
    </dgm:pt>
    <dgm:pt modelId="{9E1F527E-207C-49A6-971A-0ECA6BC21C48}" type="pres">
      <dgm:prSet presAssocID="{87C69B60-67C3-4F8F-A6BA-ECF79B7CD81C}" presName="connectorText" presStyleLbl="sibTrans2D1" presStyleIdx="0" presStyleCnt="2"/>
      <dgm:spPr/>
    </dgm:pt>
    <dgm:pt modelId="{AEA92BB6-DFA9-4D02-9F80-84CDB6818B9F}" type="pres">
      <dgm:prSet presAssocID="{194C6249-624E-4CF7-BA56-B01BE7C5D623}" presName="node" presStyleLbl="node1" presStyleIdx="1" presStyleCnt="3">
        <dgm:presLayoutVars>
          <dgm:bulletEnabled val="1"/>
        </dgm:presLayoutVars>
      </dgm:prSet>
      <dgm:spPr/>
    </dgm:pt>
    <dgm:pt modelId="{41FBD923-6303-49E1-87F6-193FB73BFD4D}" type="pres">
      <dgm:prSet presAssocID="{919CF497-19DC-4893-8B17-805124593DD9}" presName="sibTrans" presStyleLbl="sibTrans2D1" presStyleIdx="1" presStyleCnt="2"/>
      <dgm:spPr/>
    </dgm:pt>
    <dgm:pt modelId="{5A6AD651-97EF-4E9E-95F0-07CC2442F648}" type="pres">
      <dgm:prSet presAssocID="{919CF497-19DC-4893-8B17-805124593DD9}" presName="connectorText" presStyleLbl="sibTrans2D1" presStyleIdx="1" presStyleCnt="2"/>
      <dgm:spPr/>
    </dgm:pt>
    <dgm:pt modelId="{953BBDD6-BB0C-4B5E-BAA0-0CB3E766FC45}" type="pres">
      <dgm:prSet presAssocID="{7571666F-DFB5-48EA-972A-91EF8BA8889E}" presName="node" presStyleLbl="node1" presStyleIdx="2" presStyleCnt="3">
        <dgm:presLayoutVars>
          <dgm:bulletEnabled val="1"/>
        </dgm:presLayoutVars>
      </dgm:prSet>
      <dgm:spPr/>
    </dgm:pt>
  </dgm:ptLst>
  <dgm:cxnLst>
    <dgm:cxn modelId="{A8F1B612-5133-4DF2-8A2B-3E6593BBCC22}" type="presOf" srcId="{6595784B-D613-44B7-B636-3CBE6873DD7A}" destId="{1F5AEBDF-8532-4F02-95CD-91EBA9F63C02}" srcOrd="0" destOrd="0" presId="urn:microsoft.com/office/officeart/2005/8/layout/process2"/>
    <dgm:cxn modelId="{30B59A1D-6054-44AC-9AA3-2D2A27C1003A}" type="presOf" srcId="{194C6249-624E-4CF7-BA56-B01BE7C5D623}" destId="{AEA92BB6-DFA9-4D02-9F80-84CDB6818B9F}" srcOrd="0" destOrd="0" presId="urn:microsoft.com/office/officeart/2005/8/layout/process2"/>
    <dgm:cxn modelId="{8E4BD03F-A3CC-4AB7-9FA2-4A62EC5BE827}" type="presOf" srcId="{7571666F-DFB5-48EA-972A-91EF8BA8889E}" destId="{953BBDD6-BB0C-4B5E-BAA0-0CB3E766FC45}" srcOrd="0" destOrd="0" presId="urn:microsoft.com/office/officeart/2005/8/layout/process2"/>
    <dgm:cxn modelId="{706B1E63-2BCB-4A0B-8218-1929E9115550}" srcId="{22EEDEA3-09A6-4D8A-90A2-16BB1AF62FC2}" destId="{7571666F-DFB5-48EA-972A-91EF8BA8889E}" srcOrd="2" destOrd="0" parTransId="{9E2AA61A-2DFF-4CC2-934F-12827BF3406B}" sibTransId="{650404FA-15E2-41E7-8604-A9D12D7E092D}"/>
    <dgm:cxn modelId="{44076868-D2B6-4D3F-800D-07A6D809AD09}" type="presOf" srcId="{919CF497-19DC-4893-8B17-805124593DD9}" destId="{41FBD923-6303-49E1-87F6-193FB73BFD4D}" srcOrd="0" destOrd="0" presId="urn:microsoft.com/office/officeart/2005/8/layout/process2"/>
    <dgm:cxn modelId="{70B0924F-9B0B-42F8-A67F-5BB650821502}" type="presOf" srcId="{919CF497-19DC-4893-8B17-805124593DD9}" destId="{5A6AD651-97EF-4E9E-95F0-07CC2442F648}" srcOrd="1" destOrd="0" presId="urn:microsoft.com/office/officeart/2005/8/layout/process2"/>
    <dgm:cxn modelId="{9AAFA351-7637-471F-AEE2-752E5BF89A7C}" type="presOf" srcId="{87C69B60-67C3-4F8F-A6BA-ECF79B7CD81C}" destId="{9E1F527E-207C-49A6-971A-0ECA6BC21C48}" srcOrd="1" destOrd="0" presId="urn:microsoft.com/office/officeart/2005/8/layout/process2"/>
    <dgm:cxn modelId="{A675477D-AD98-4E84-9CFD-5CF71971E31A}" type="presOf" srcId="{87C69B60-67C3-4F8F-A6BA-ECF79B7CD81C}" destId="{455F869D-1985-4239-8854-5BE68BCD9FFC}" srcOrd="0" destOrd="0" presId="urn:microsoft.com/office/officeart/2005/8/layout/process2"/>
    <dgm:cxn modelId="{54B9688B-C4D0-47CD-A8C7-D4E799E2010B}" type="presOf" srcId="{22EEDEA3-09A6-4D8A-90A2-16BB1AF62FC2}" destId="{F5728E84-C06A-44B7-A684-C71CB617798B}" srcOrd="0" destOrd="0" presId="urn:microsoft.com/office/officeart/2005/8/layout/process2"/>
    <dgm:cxn modelId="{0DB4CAA5-6361-4068-B306-FB36447A27EF}" srcId="{22EEDEA3-09A6-4D8A-90A2-16BB1AF62FC2}" destId="{194C6249-624E-4CF7-BA56-B01BE7C5D623}" srcOrd="1" destOrd="0" parTransId="{15529D5F-C388-4785-9CFC-9B4B333908FA}" sibTransId="{919CF497-19DC-4893-8B17-805124593DD9}"/>
    <dgm:cxn modelId="{4AA97BB5-C33A-40BA-820D-B21FE0DC8EFD}" srcId="{22EEDEA3-09A6-4D8A-90A2-16BB1AF62FC2}" destId="{6595784B-D613-44B7-B636-3CBE6873DD7A}" srcOrd="0" destOrd="0" parTransId="{1B4A8B3F-4C9D-4B78-9E87-0818236FE42F}" sibTransId="{87C69B60-67C3-4F8F-A6BA-ECF79B7CD81C}"/>
    <dgm:cxn modelId="{88FB4E1D-B0F1-41F7-ADED-5C21FE670C46}" type="presParOf" srcId="{F5728E84-C06A-44B7-A684-C71CB617798B}" destId="{1F5AEBDF-8532-4F02-95CD-91EBA9F63C02}" srcOrd="0" destOrd="0" presId="urn:microsoft.com/office/officeart/2005/8/layout/process2"/>
    <dgm:cxn modelId="{0BC9EA36-2A64-4640-A067-68BAB05ED008}" type="presParOf" srcId="{F5728E84-C06A-44B7-A684-C71CB617798B}" destId="{455F869D-1985-4239-8854-5BE68BCD9FFC}" srcOrd="1" destOrd="0" presId="urn:microsoft.com/office/officeart/2005/8/layout/process2"/>
    <dgm:cxn modelId="{70947FE6-03B4-431E-A465-DB9AC3DFA2AC}" type="presParOf" srcId="{455F869D-1985-4239-8854-5BE68BCD9FFC}" destId="{9E1F527E-207C-49A6-971A-0ECA6BC21C48}" srcOrd="0" destOrd="0" presId="urn:microsoft.com/office/officeart/2005/8/layout/process2"/>
    <dgm:cxn modelId="{6DDF09AE-B8A0-414E-8C13-9E1DA7E5325F}" type="presParOf" srcId="{F5728E84-C06A-44B7-A684-C71CB617798B}" destId="{AEA92BB6-DFA9-4D02-9F80-84CDB6818B9F}" srcOrd="2" destOrd="0" presId="urn:microsoft.com/office/officeart/2005/8/layout/process2"/>
    <dgm:cxn modelId="{63A6C4BA-2B10-4029-AEAC-50026B472431}" type="presParOf" srcId="{F5728E84-C06A-44B7-A684-C71CB617798B}" destId="{41FBD923-6303-49E1-87F6-193FB73BFD4D}" srcOrd="3" destOrd="0" presId="urn:microsoft.com/office/officeart/2005/8/layout/process2"/>
    <dgm:cxn modelId="{03225587-E5C7-4564-B8A8-758C267F96FA}" type="presParOf" srcId="{41FBD923-6303-49E1-87F6-193FB73BFD4D}" destId="{5A6AD651-97EF-4E9E-95F0-07CC2442F648}" srcOrd="0" destOrd="0" presId="urn:microsoft.com/office/officeart/2005/8/layout/process2"/>
    <dgm:cxn modelId="{FC61ABE9-ADF5-4AB6-86EC-BFE94329D01E}" type="presParOf" srcId="{F5728E84-C06A-44B7-A684-C71CB617798B}" destId="{953BBDD6-BB0C-4B5E-BAA0-0CB3E766FC4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EEDEA3-09A6-4D8A-90A2-16BB1AF62FC2}" type="doc">
      <dgm:prSet loTypeId="urn:microsoft.com/office/officeart/2005/8/layout/process2" loCatId="process" qsTypeId="urn:microsoft.com/office/officeart/2005/8/quickstyle/simple1" qsCatId="simple" csTypeId="urn:microsoft.com/office/officeart/2005/8/colors/colorful5" csCatId="colorful" phldr="1"/>
      <dgm:spPr/>
    </dgm:pt>
    <mc:AlternateContent xmlns:mc="http://schemas.openxmlformats.org/markup-compatibility/2006" xmlns:a14="http://schemas.microsoft.com/office/drawing/2010/main">
      <mc:Choice Requires="a14">
        <dgm:pt modelId="{6595784B-D613-44B7-B636-3CBE6873DD7A}">
          <dgm:prSet phldrT="[Texto]" custT="1"/>
          <dgm:spPr/>
          <dgm: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14:m>
                <m:oMath xmlns:m="http://schemas.openxmlformats.org/officeDocument/2006/math">
                  <m:r>
                    <a:rPr lang="es-EC" sz="2200" b="1" i="1" smtClean="0">
                      <a:latin typeface="Cambria Math" panose="02040503050406030204" pitchFamily="18" charset="0"/>
                      <a:ea typeface="Cambria Math" panose="02040503050406030204" pitchFamily="18" charset="0"/>
                    </a:rPr>
                    <m:t>𝒌</m:t>
                  </m:r>
                </m:oMath>
              </a14:m>
              <a:r>
                <a:rPr lang="es-EC" sz="2200" b="1" dirty="0">
                  <a:effectLst/>
                  <a:latin typeface="Arial" panose="020B0604020202020204" pitchFamily="34" charset="0"/>
                  <a:ea typeface="Calibri" panose="020F0502020204030204" pitchFamily="34" charset="0"/>
                  <a:cs typeface="Times New Roman" panose="02020603050405020304" pitchFamily="18" charset="0"/>
                </a:rPr>
                <a:t> c</a:t>
              </a:r>
              <a:r>
                <a:rPr lang="es-EC" sz="2200" b="1" dirty="0"/>
                <a:t>uando el punto de primera fluencia ocurre primero en el concreto</a:t>
              </a:r>
              <a:endParaRPr lang="es-EC" sz="2200" dirty="0"/>
            </a:p>
          </dgm:t>
        </dgm:pt>
      </mc:Choice>
      <mc:Fallback xmlns="">
        <dgm:pt modelId="{6595784B-D613-44B7-B636-3CBE6873DD7A}">
          <dgm:prSet phldrT="[Texto]" custT="1"/>
          <dgm:spPr/>
          <dgm: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r>
                <a:rPr lang="es-EC" sz="2200" b="1" i="0">
                  <a:latin typeface="Cambria Math" panose="02040503050406030204" pitchFamily="18" charset="0"/>
                  <a:ea typeface="Cambria Math" panose="02040503050406030204" pitchFamily="18" charset="0"/>
                </a:rPr>
                <a:t>𝒌</a:t>
              </a:r>
              <a:r>
                <a:rPr lang="es-EC" sz="2200" b="1" dirty="0">
                  <a:effectLst/>
                  <a:latin typeface="Arial" panose="020B0604020202020204" pitchFamily="34" charset="0"/>
                  <a:ea typeface="Calibri" panose="020F0502020204030204" pitchFamily="34" charset="0"/>
                  <a:cs typeface="Times New Roman" panose="02020603050405020304" pitchFamily="18" charset="0"/>
                </a:rPr>
                <a:t> c</a:t>
              </a:r>
              <a:r>
                <a:rPr lang="es-EC" sz="2200" b="1" dirty="0"/>
                <a:t>uando el punto de primera fluencia ocurre primero en el concreto</a:t>
              </a:r>
              <a:endParaRPr lang="es-EC" sz="2200" dirty="0"/>
            </a:p>
          </dgm:t>
        </dgm:pt>
      </mc:Fallback>
    </mc:AlternateContent>
    <dgm:pt modelId="{1B4A8B3F-4C9D-4B78-9E87-0818236FE42F}" type="parTrans" cxnId="{4AA97BB5-C33A-40BA-820D-B21FE0DC8EFD}">
      <dgm:prSet/>
      <dgm:spPr/>
      <dgm:t>
        <a:bodyPr/>
        <a:lstStyle/>
        <a:p>
          <a:endParaRPr lang="es-EC">
            <a:solidFill>
              <a:schemeClr val="accent2"/>
            </a:solidFill>
          </a:endParaRPr>
        </a:p>
      </dgm:t>
    </dgm:pt>
    <dgm:pt modelId="{87C69B60-67C3-4F8F-A6BA-ECF79B7CD81C}" type="sibTrans" cxnId="{4AA97BB5-C33A-40BA-820D-B21FE0DC8EFD}">
      <dgm:prSet/>
      <dgm:spPr/>
      <dgm:t>
        <a:bodyPr/>
        <a:lstStyle/>
        <a:p>
          <a:endParaRPr lang="es-EC">
            <a:solidFill>
              <a:schemeClr val="accent2"/>
            </a:solidFill>
          </a:endParaRPr>
        </a:p>
      </dgm:t>
    </dgm:pt>
    <mc:AlternateContent xmlns:mc="http://schemas.openxmlformats.org/markup-compatibility/2006" xmlns:a14="http://schemas.microsoft.com/office/drawing/2010/main">
      <mc:Choice Requires="a14">
        <dgm:pt modelId="{194C6249-624E-4CF7-BA56-B01BE7C5D623}">
          <dgm:prSet phldrT="[Texto]" custT="1"/>
          <dgm:spPr/>
          <dgm:t>
            <a:bodyPr/>
            <a:lstStyle/>
            <a:p>
              <a:pPr/>
              <a14:m>
                <m:oMathPara xmlns:m="http://schemas.openxmlformats.org/officeDocument/2006/math">
                  <m:oMathParaPr>
                    <m:jc m:val="centerGroup"/>
                  </m:oMathParaPr>
                  <m:oMath xmlns:m="http://schemas.openxmlformats.org/officeDocument/2006/math">
                    <m:sSub>
                      <m:sSubPr>
                        <m:ctrlPr>
                          <a:rPr lang="es-EC" sz="2000" b="1" i="1" smtClean="0">
                            <a:latin typeface="Cambria Math" panose="02040503050406030204" pitchFamily="18" charset="0"/>
                            <a:ea typeface="Cambria Math" panose="02040503050406030204" pitchFamily="18" charset="0"/>
                          </a:rPr>
                        </m:ctrlPr>
                      </m:sSubPr>
                      <m:e>
                        <m:r>
                          <a:rPr lang="es-EC" sz="2000" b="1" i="1" smtClean="0">
                            <a:latin typeface="Cambria Math" panose="02040503050406030204" pitchFamily="18" charset="0"/>
                            <a:ea typeface="Cambria Math" panose="02040503050406030204" pitchFamily="18" charset="0"/>
                          </a:rPr>
                          <m:t>𝒌</m:t>
                        </m:r>
                      </m:e>
                      <m:sub>
                        <m:r>
                          <a:rPr lang="es-EC" sz="2000" b="1" i="1" smtClean="0">
                            <a:latin typeface="Cambria Math" panose="02040503050406030204" pitchFamily="18" charset="0"/>
                            <a:ea typeface="Cambria Math" panose="02040503050406030204" pitchFamily="18" charset="0"/>
                          </a:rPr>
                          <m:t>𝒄</m:t>
                        </m:r>
                      </m:sub>
                    </m:sSub>
                    <m:r>
                      <a:rPr lang="es-EC" sz="2000" b="1" i="1" smtClean="0">
                        <a:latin typeface="Cambria Math" panose="02040503050406030204" pitchFamily="18" charset="0"/>
                        <a:ea typeface="Cambria Math" panose="02040503050406030204" pitchFamily="18" charset="0"/>
                      </a:rPr>
                      <m:t>=</m:t>
                    </m:r>
                    <m:r>
                      <a:rPr lang="es-EC" sz="2000" b="1" i="1" smtClean="0">
                        <a:latin typeface="Cambria Math" panose="02040503050406030204" pitchFamily="18" charset="0"/>
                        <a:ea typeface="Cambria Math" panose="02040503050406030204" pitchFamily="18" charset="0"/>
                      </a:rPr>
                      <m:t>𝟐</m:t>
                    </m:r>
                    <m:r>
                      <a:rPr lang="es-EC" sz="2000" b="1" i="1" smtClean="0">
                        <a:latin typeface="Cambria Math" panose="02040503050406030204" pitchFamily="18" charset="0"/>
                        <a:ea typeface="Cambria Math" panose="02040503050406030204" pitchFamily="18" charset="0"/>
                      </a:rPr>
                      <m:t>.</m:t>
                    </m:r>
                    <m:r>
                      <a:rPr lang="es-EC" sz="2000" b="1" i="1" smtClean="0">
                        <a:latin typeface="Cambria Math" panose="02040503050406030204" pitchFamily="18" charset="0"/>
                        <a:ea typeface="Cambria Math" panose="02040503050406030204" pitchFamily="18" charset="0"/>
                      </a:rPr>
                      <m:t>𝟑𝟓</m:t>
                    </m:r>
                  </m:oMath>
                </m:oMathPara>
              </a14:m>
              <a:endParaRPr lang="es-EC" sz="2000" dirty="0"/>
            </a:p>
          </dgm:t>
        </dgm:pt>
      </mc:Choice>
      <mc:Fallback xmlns="">
        <dgm:pt modelId="{194C6249-624E-4CF7-BA56-B01BE7C5D623}">
          <dgm:prSet phldrT="[Texto]" custT="1"/>
          <dgm:spPr/>
          <dgm:t>
            <a:bodyPr/>
            <a:lstStyle/>
            <a:p>
              <a:pPr/>
              <a:r>
                <a:rPr lang="es-EC" sz="2000" b="1" i="0">
                  <a:latin typeface="Cambria Math" panose="02040503050406030204" pitchFamily="18" charset="0"/>
                  <a:ea typeface="Cambria Math" panose="02040503050406030204" pitchFamily="18" charset="0"/>
                </a:rPr>
                <a:t>𝒌_𝒄=𝟐.𝟑𝟓</a:t>
              </a:r>
              <a:endParaRPr lang="es-EC" sz="2000" dirty="0"/>
            </a:p>
          </dgm:t>
        </dgm:pt>
      </mc:Fallback>
    </mc:AlternateContent>
    <dgm:pt modelId="{15529D5F-C388-4785-9CFC-9B4B333908FA}" type="parTrans" cxnId="{0DB4CAA5-6361-4068-B306-FB36447A27EF}">
      <dgm:prSet/>
      <dgm:spPr/>
      <dgm:t>
        <a:bodyPr/>
        <a:lstStyle/>
        <a:p>
          <a:endParaRPr lang="es-EC">
            <a:solidFill>
              <a:schemeClr val="accent2"/>
            </a:solidFill>
          </a:endParaRPr>
        </a:p>
      </dgm:t>
    </dgm:pt>
    <dgm:pt modelId="{919CF497-19DC-4893-8B17-805124593DD9}" type="sibTrans" cxnId="{0DB4CAA5-6361-4068-B306-FB36447A27EF}">
      <dgm:prSet/>
      <dgm:spPr/>
      <dgm:t>
        <a:bodyPr/>
        <a:lstStyle/>
        <a:p>
          <a:endParaRPr lang="es-EC">
            <a:solidFill>
              <a:schemeClr val="accent2"/>
            </a:solidFill>
          </a:endParaRPr>
        </a:p>
      </dgm:t>
    </dgm:pt>
    <mc:AlternateContent xmlns:mc="http://schemas.openxmlformats.org/markup-compatibility/2006" xmlns:a14="http://schemas.microsoft.com/office/drawing/2010/main">
      <mc:Choice Requires="a14">
        <dgm:pt modelId="{7571666F-DFB5-48EA-972A-91EF8BA8889E}">
          <dgm:prSet phldrT="[Texto]" custT="1"/>
          <dgm:spPr/>
          <dgm: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𝝓</m:t>
                        </m:r>
                      </m:e>
                      <m:sub>
                        <m:r>
                          <a:rPr lang="en-US" sz="2000" i="1">
                            <a:latin typeface="Cambria Math" panose="02040503050406030204" pitchFamily="18" charset="0"/>
                            <a:ea typeface="Cambria Math" panose="02040503050406030204" pitchFamily="18" charset="0"/>
                          </a:rPr>
                          <m:t>𝒚</m:t>
                        </m:r>
                        <m:r>
                          <a:rPr lang="es-EC" sz="2000" b="0" i="1" smtClean="0">
                            <a:latin typeface="Cambria Math" panose="02040503050406030204" pitchFamily="18" charset="0"/>
                            <a:ea typeface="Cambria Math" panose="02040503050406030204" pitchFamily="18" charset="0"/>
                          </a:rPr>
                          <m:t>,</m:t>
                        </m:r>
                        <m:r>
                          <a:rPr lang="es-EC" sz="2000" b="0" i="1" smtClean="0">
                            <a:latin typeface="Cambria Math" panose="02040503050406030204" pitchFamily="18" charset="0"/>
                            <a:ea typeface="Cambria Math" panose="02040503050406030204" pitchFamily="18" charset="0"/>
                          </a:rPr>
                          <m:t>𝑐</m:t>
                        </m:r>
                      </m:sub>
                    </m:sSub>
                    <m:r>
                      <a:rPr lang="en-US" sz="2000" i="1">
                        <a:latin typeface="Cambria Math" panose="02040503050406030204" pitchFamily="18" charset="0"/>
                      </a:rPr>
                      <m:t>=</m:t>
                    </m:r>
                    <m:r>
                      <a:rPr lang="es-EC" sz="2000" b="1" i="1" smtClean="0">
                        <a:latin typeface="Cambria Math" panose="02040503050406030204" pitchFamily="18" charset="0"/>
                        <a:ea typeface="Cambria Math" panose="02040503050406030204" pitchFamily="18" charset="0"/>
                      </a:rPr>
                      <m:t>𝟐</m:t>
                    </m:r>
                    <m:r>
                      <a:rPr lang="es-EC" sz="2000" b="1" i="1" smtClean="0">
                        <a:latin typeface="Cambria Math" panose="02040503050406030204" pitchFamily="18" charset="0"/>
                        <a:ea typeface="Cambria Math" panose="02040503050406030204" pitchFamily="18" charset="0"/>
                      </a:rPr>
                      <m:t>.</m:t>
                    </m:r>
                    <m:r>
                      <a:rPr lang="es-EC" sz="2000" b="1" i="1" smtClean="0">
                        <a:latin typeface="Cambria Math" panose="02040503050406030204" pitchFamily="18" charset="0"/>
                        <a:ea typeface="Cambria Math" panose="02040503050406030204" pitchFamily="18" charset="0"/>
                      </a:rPr>
                      <m:t>𝟑𝟓</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s-EC"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𝜺</m:t>
                            </m:r>
                          </m:e>
                          <m:sub>
                            <m:r>
                              <a:rPr lang="es-EC" sz="2000" i="1">
                                <a:latin typeface="Cambria Math" panose="02040503050406030204" pitchFamily="18" charset="0"/>
                                <a:ea typeface="Cambria Math" panose="02040503050406030204" pitchFamily="18" charset="0"/>
                              </a:rPr>
                              <m:t>𝒚</m:t>
                            </m:r>
                          </m:sub>
                        </m:sSub>
                      </m:num>
                      <m:den>
                        <m:sSub>
                          <m:sSubPr>
                            <m:ctrlPr>
                              <a:rPr lang="es-EC" sz="2000" i="1">
                                <a:latin typeface="Cambria Math" panose="02040503050406030204" pitchFamily="18" charset="0"/>
                                <a:ea typeface="Cambria Math" panose="02040503050406030204" pitchFamily="18" charset="0"/>
                              </a:rPr>
                            </m:ctrlPr>
                          </m:sSubPr>
                          <m:e>
                            <m:r>
                              <a:rPr lang="es-EC" sz="2000" i="1">
                                <a:latin typeface="Cambria Math" panose="02040503050406030204" pitchFamily="18" charset="0"/>
                                <a:ea typeface="Cambria Math" panose="02040503050406030204" pitchFamily="18" charset="0"/>
                              </a:rPr>
                              <m:t>𝒍</m:t>
                            </m:r>
                          </m:e>
                          <m:sub>
                            <m:r>
                              <a:rPr lang="es-EC" sz="2000" i="1">
                                <a:latin typeface="Cambria Math" panose="02040503050406030204" pitchFamily="18" charset="0"/>
                                <a:ea typeface="Cambria Math" panose="02040503050406030204" pitchFamily="18" charset="0"/>
                              </a:rPr>
                              <m:t>𝒘</m:t>
                            </m:r>
                          </m:sub>
                        </m:sSub>
                      </m:den>
                    </m:f>
                  </m:oMath>
                </m:oMathPara>
              </a14:m>
              <a:endParaRPr lang="es-EC" sz="2000" dirty="0"/>
            </a:p>
          </dgm:t>
        </dgm:pt>
      </mc:Choice>
      <mc:Fallback xmlns="">
        <dgm:pt modelId="{7571666F-DFB5-48EA-972A-91EF8BA8889E}">
          <dgm:prSet phldrT="[Texto]" custT="1"/>
          <dgm:spPr/>
          <dgm:t>
            <a:bodyPr/>
            <a:lstStyle/>
            <a:p>
              <a:pPr/>
              <a:r>
                <a:rPr lang="en-US" sz="2000" i="0">
                  <a:latin typeface="Cambria Math" panose="02040503050406030204" pitchFamily="18" charset="0"/>
                  <a:ea typeface="Cambria Math" panose="02040503050406030204" pitchFamily="18" charset="0"/>
                </a:rPr>
                <a:t>𝝓_(𝒚</a:t>
              </a:r>
              <a:r>
                <a:rPr lang="es-EC" sz="2000" b="0" i="0">
                  <a:latin typeface="Cambria Math" panose="02040503050406030204" pitchFamily="18" charset="0"/>
                  <a:ea typeface="Cambria Math" panose="02040503050406030204" pitchFamily="18" charset="0"/>
                </a:rPr>
                <a:t>,𝑐</a:t>
              </a:r>
              <a:r>
                <a:rPr lang="en-US" sz="2000" b="0" i="0">
                  <a:latin typeface="Cambria Math" panose="02040503050406030204" pitchFamily="18" charset="0"/>
                  <a:ea typeface="Cambria Math" panose="02040503050406030204" pitchFamily="18" charset="0"/>
                </a:rPr>
                <a:t>)</a:t>
              </a:r>
              <a:r>
                <a:rPr lang="en-US" sz="2000" i="0">
                  <a:latin typeface="Cambria Math" panose="02040503050406030204" pitchFamily="18" charset="0"/>
                </a:rPr>
                <a:t>=</a:t>
              </a:r>
              <a:r>
                <a:rPr lang="es-EC" sz="2000" b="1" i="0">
                  <a:latin typeface="Cambria Math" panose="02040503050406030204" pitchFamily="18" charset="0"/>
                  <a:ea typeface="Cambria Math" panose="02040503050406030204" pitchFamily="18" charset="0"/>
                </a:rPr>
                <a:t>𝟐.𝟑𝟓</a:t>
              </a:r>
              <a:r>
                <a:rPr lang="en-US" sz="2000" i="0">
                  <a:latin typeface="Cambria Math" panose="02040503050406030204" pitchFamily="18" charset="0"/>
                  <a:ea typeface="Cambria Math" panose="02040503050406030204" pitchFamily="18" charset="0"/>
                </a:rPr>
                <a:t>∗𝜺</a:t>
              </a:r>
              <a:r>
                <a:rPr lang="es-EC" sz="2000" i="0">
                  <a:latin typeface="Cambria Math" panose="02040503050406030204" pitchFamily="18" charset="0"/>
                  <a:ea typeface="Cambria Math" panose="02040503050406030204" pitchFamily="18" charset="0"/>
                </a:rPr>
                <a:t>_𝒚</a:t>
              </a:r>
              <a:r>
                <a:rPr lang="en-US" sz="2000" i="0">
                  <a:latin typeface="Cambria Math" panose="02040503050406030204" pitchFamily="18" charset="0"/>
                  <a:ea typeface="Cambria Math" panose="02040503050406030204" pitchFamily="18" charset="0"/>
                </a:rPr>
                <a:t>/</a:t>
              </a:r>
              <a:r>
                <a:rPr lang="es-EC" sz="2000" i="0">
                  <a:latin typeface="Cambria Math" panose="02040503050406030204" pitchFamily="18" charset="0"/>
                  <a:ea typeface="Cambria Math" panose="02040503050406030204" pitchFamily="18" charset="0"/>
                </a:rPr>
                <a:t>𝒍_𝒘 </a:t>
              </a:r>
              <a:endParaRPr lang="es-EC" sz="2000" dirty="0"/>
            </a:p>
          </dgm:t>
        </dgm:pt>
      </mc:Fallback>
    </mc:AlternateContent>
    <dgm:pt modelId="{9E2AA61A-2DFF-4CC2-934F-12827BF3406B}" type="parTrans" cxnId="{706B1E63-2BCB-4A0B-8218-1929E9115550}">
      <dgm:prSet/>
      <dgm:spPr/>
      <dgm:t>
        <a:bodyPr/>
        <a:lstStyle/>
        <a:p>
          <a:endParaRPr lang="es-EC">
            <a:solidFill>
              <a:schemeClr val="accent2"/>
            </a:solidFill>
          </a:endParaRPr>
        </a:p>
      </dgm:t>
    </dgm:pt>
    <dgm:pt modelId="{650404FA-15E2-41E7-8604-A9D12D7E092D}" type="sibTrans" cxnId="{706B1E63-2BCB-4A0B-8218-1929E9115550}">
      <dgm:prSet/>
      <dgm:spPr/>
      <dgm:t>
        <a:bodyPr/>
        <a:lstStyle/>
        <a:p>
          <a:endParaRPr lang="es-EC">
            <a:solidFill>
              <a:schemeClr val="accent2"/>
            </a:solidFill>
          </a:endParaRPr>
        </a:p>
      </dgm:t>
    </dgm:pt>
    <dgm:pt modelId="{F5728E84-C06A-44B7-A684-C71CB617798B}" type="pres">
      <dgm:prSet presAssocID="{22EEDEA3-09A6-4D8A-90A2-16BB1AF62FC2}" presName="linearFlow" presStyleCnt="0">
        <dgm:presLayoutVars>
          <dgm:resizeHandles val="exact"/>
        </dgm:presLayoutVars>
      </dgm:prSet>
      <dgm:spPr/>
    </dgm:pt>
    <dgm:pt modelId="{1F5AEBDF-8532-4F02-95CD-91EBA9F63C02}" type="pres">
      <dgm:prSet presAssocID="{6595784B-D613-44B7-B636-3CBE6873DD7A}" presName="node" presStyleLbl="node1" presStyleIdx="0" presStyleCnt="3" custScaleX="92826">
        <dgm:presLayoutVars>
          <dgm:bulletEnabled val="1"/>
        </dgm:presLayoutVars>
      </dgm:prSet>
      <dgm:spPr/>
    </dgm:pt>
    <dgm:pt modelId="{455F869D-1985-4239-8854-5BE68BCD9FFC}" type="pres">
      <dgm:prSet presAssocID="{87C69B60-67C3-4F8F-A6BA-ECF79B7CD81C}" presName="sibTrans" presStyleLbl="sibTrans2D1" presStyleIdx="0" presStyleCnt="2"/>
      <dgm:spPr/>
    </dgm:pt>
    <dgm:pt modelId="{9E1F527E-207C-49A6-971A-0ECA6BC21C48}" type="pres">
      <dgm:prSet presAssocID="{87C69B60-67C3-4F8F-A6BA-ECF79B7CD81C}" presName="connectorText" presStyleLbl="sibTrans2D1" presStyleIdx="0" presStyleCnt="2"/>
      <dgm:spPr/>
    </dgm:pt>
    <dgm:pt modelId="{AEA92BB6-DFA9-4D02-9F80-84CDB6818B9F}" type="pres">
      <dgm:prSet presAssocID="{194C6249-624E-4CF7-BA56-B01BE7C5D623}" presName="node" presStyleLbl="node1" presStyleIdx="1" presStyleCnt="3">
        <dgm:presLayoutVars>
          <dgm:bulletEnabled val="1"/>
        </dgm:presLayoutVars>
      </dgm:prSet>
      <dgm:spPr/>
    </dgm:pt>
    <dgm:pt modelId="{41FBD923-6303-49E1-87F6-193FB73BFD4D}" type="pres">
      <dgm:prSet presAssocID="{919CF497-19DC-4893-8B17-805124593DD9}" presName="sibTrans" presStyleLbl="sibTrans2D1" presStyleIdx="1" presStyleCnt="2"/>
      <dgm:spPr/>
    </dgm:pt>
    <dgm:pt modelId="{5A6AD651-97EF-4E9E-95F0-07CC2442F648}" type="pres">
      <dgm:prSet presAssocID="{919CF497-19DC-4893-8B17-805124593DD9}" presName="connectorText" presStyleLbl="sibTrans2D1" presStyleIdx="1" presStyleCnt="2"/>
      <dgm:spPr/>
    </dgm:pt>
    <dgm:pt modelId="{953BBDD6-BB0C-4B5E-BAA0-0CB3E766FC45}" type="pres">
      <dgm:prSet presAssocID="{7571666F-DFB5-48EA-972A-91EF8BA8889E}" presName="node" presStyleLbl="node1" presStyleIdx="2" presStyleCnt="3">
        <dgm:presLayoutVars>
          <dgm:bulletEnabled val="1"/>
        </dgm:presLayoutVars>
      </dgm:prSet>
      <dgm:spPr/>
    </dgm:pt>
  </dgm:ptLst>
  <dgm:cxnLst>
    <dgm:cxn modelId="{A8F1B612-5133-4DF2-8A2B-3E6593BBCC22}" type="presOf" srcId="{6595784B-D613-44B7-B636-3CBE6873DD7A}" destId="{1F5AEBDF-8532-4F02-95CD-91EBA9F63C02}" srcOrd="0" destOrd="0" presId="urn:microsoft.com/office/officeart/2005/8/layout/process2"/>
    <dgm:cxn modelId="{30B59A1D-6054-44AC-9AA3-2D2A27C1003A}" type="presOf" srcId="{194C6249-624E-4CF7-BA56-B01BE7C5D623}" destId="{AEA92BB6-DFA9-4D02-9F80-84CDB6818B9F}" srcOrd="0" destOrd="0" presId="urn:microsoft.com/office/officeart/2005/8/layout/process2"/>
    <dgm:cxn modelId="{8E4BD03F-A3CC-4AB7-9FA2-4A62EC5BE827}" type="presOf" srcId="{7571666F-DFB5-48EA-972A-91EF8BA8889E}" destId="{953BBDD6-BB0C-4B5E-BAA0-0CB3E766FC45}" srcOrd="0" destOrd="0" presId="urn:microsoft.com/office/officeart/2005/8/layout/process2"/>
    <dgm:cxn modelId="{706B1E63-2BCB-4A0B-8218-1929E9115550}" srcId="{22EEDEA3-09A6-4D8A-90A2-16BB1AF62FC2}" destId="{7571666F-DFB5-48EA-972A-91EF8BA8889E}" srcOrd="2" destOrd="0" parTransId="{9E2AA61A-2DFF-4CC2-934F-12827BF3406B}" sibTransId="{650404FA-15E2-41E7-8604-A9D12D7E092D}"/>
    <dgm:cxn modelId="{44076868-D2B6-4D3F-800D-07A6D809AD09}" type="presOf" srcId="{919CF497-19DC-4893-8B17-805124593DD9}" destId="{41FBD923-6303-49E1-87F6-193FB73BFD4D}" srcOrd="0" destOrd="0" presId="urn:microsoft.com/office/officeart/2005/8/layout/process2"/>
    <dgm:cxn modelId="{70B0924F-9B0B-42F8-A67F-5BB650821502}" type="presOf" srcId="{919CF497-19DC-4893-8B17-805124593DD9}" destId="{5A6AD651-97EF-4E9E-95F0-07CC2442F648}" srcOrd="1" destOrd="0" presId="urn:microsoft.com/office/officeart/2005/8/layout/process2"/>
    <dgm:cxn modelId="{9AAFA351-7637-471F-AEE2-752E5BF89A7C}" type="presOf" srcId="{87C69B60-67C3-4F8F-A6BA-ECF79B7CD81C}" destId="{9E1F527E-207C-49A6-971A-0ECA6BC21C48}" srcOrd="1" destOrd="0" presId="urn:microsoft.com/office/officeart/2005/8/layout/process2"/>
    <dgm:cxn modelId="{A675477D-AD98-4E84-9CFD-5CF71971E31A}" type="presOf" srcId="{87C69B60-67C3-4F8F-A6BA-ECF79B7CD81C}" destId="{455F869D-1985-4239-8854-5BE68BCD9FFC}" srcOrd="0" destOrd="0" presId="urn:microsoft.com/office/officeart/2005/8/layout/process2"/>
    <dgm:cxn modelId="{54B9688B-C4D0-47CD-A8C7-D4E799E2010B}" type="presOf" srcId="{22EEDEA3-09A6-4D8A-90A2-16BB1AF62FC2}" destId="{F5728E84-C06A-44B7-A684-C71CB617798B}" srcOrd="0" destOrd="0" presId="urn:microsoft.com/office/officeart/2005/8/layout/process2"/>
    <dgm:cxn modelId="{0DB4CAA5-6361-4068-B306-FB36447A27EF}" srcId="{22EEDEA3-09A6-4D8A-90A2-16BB1AF62FC2}" destId="{194C6249-624E-4CF7-BA56-B01BE7C5D623}" srcOrd="1" destOrd="0" parTransId="{15529D5F-C388-4785-9CFC-9B4B333908FA}" sibTransId="{919CF497-19DC-4893-8B17-805124593DD9}"/>
    <dgm:cxn modelId="{4AA97BB5-C33A-40BA-820D-B21FE0DC8EFD}" srcId="{22EEDEA3-09A6-4D8A-90A2-16BB1AF62FC2}" destId="{6595784B-D613-44B7-B636-3CBE6873DD7A}" srcOrd="0" destOrd="0" parTransId="{1B4A8B3F-4C9D-4B78-9E87-0818236FE42F}" sibTransId="{87C69B60-67C3-4F8F-A6BA-ECF79B7CD81C}"/>
    <dgm:cxn modelId="{88FB4E1D-B0F1-41F7-ADED-5C21FE670C46}" type="presParOf" srcId="{F5728E84-C06A-44B7-A684-C71CB617798B}" destId="{1F5AEBDF-8532-4F02-95CD-91EBA9F63C02}" srcOrd="0" destOrd="0" presId="urn:microsoft.com/office/officeart/2005/8/layout/process2"/>
    <dgm:cxn modelId="{0BC9EA36-2A64-4640-A067-68BAB05ED008}" type="presParOf" srcId="{F5728E84-C06A-44B7-A684-C71CB617798B}" destId="{455F869D-1985-4239-8854-5BE68BCD9FFC}" srcOrd="1" destOrd="0" presId="urn:microsoft.com/office/officeart/2005/8/layout/process2"/>
    <dgm:cxn modelId="{70947FE6-03B4-431E-A465-DB9AC3DFA2AC}" type="presParOf" srcId="{455F869D-1985-4239-8854-5BE68BCD9FFC}" destId="{9E1F527E-207C-49A6-971A-0ECA6BC21C48}" srcOrd="0" destOrd="0" presId="urn:microsoft.com/office/officeart/2005/8/layout/process2"/>
    <dgm:cxn modelId="{6DDF09AE-B8A0-414E-8C13-9E1DA7E5325F}" type="presParOf" srcId="{F5728E84-C06A-44B7-A684-C71CB617798B}" destId="{AEA92BB6-DFA9-4D02-9F80-84CDB6818B9F}" srcOrd="2" destOrd="0" presId="urn:microsoft.com/office/officeart/2005/8/layout/process2"/>
    <dgm:cxn modelId="{63A6C4BA-2B10-4029-AEAC-50026B472431}" type="presParOf" srcId="{F5728E84-C06A-44B7-A684-C71CB617798B}" destId="{41FBD923-6303-49E1-87F6-193FB73BFD4D}" srcOrd="3" destOrd="0" presId="urn:microsoft.com/office/officeart/2005/8/layout/process2"/>
    <dgm:cxn modelId="{03225587-E5C7-4564-B8A8-758C267F96FA}" type="presParOf" srcId="{41FBD923-6303-49E1-87F6-193FB73BFD4D}" destId="{5A6AD651-97EF-4E9E-95F0-07CC2442F648}" srcOrd="0" destOrd="0" presId="urn:microsoft.com/office/officeart/2005/8/layout/process2"/>
    <dgm:cxn modelId="{FC61ABE9-ADF5-4AB6-86EC-BFE94329D01E}" type="presParOf" srcId="{F5728E84-C06A-44B7-A684-C71CB617798B}" destId="{953BBDD6-BB0C-4B5E-BAA0-0CB3E766FC45}"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2EEDEA3-09A6-4D8A-90A2-16BB1AF62FC2}" type="doc">
      <dgm:prSet loTypeId="urn:microsoft.com/office/officeart/2005/8/layout/process2" loCatId="process" qsTypeId="urn:microsoft.com/office/officeart/2005/8/quickstyle/simple1" qsCatId="simple" csTypeId="urn:microsoft.com/office/officeart/2005/8/colors/colorful5" csCatId="colorful" phldr="1"/>
      <dgm:spPr/>
    </dgm:pt>
    <dgm:pt modelId="{6595784B-D613-44B7-B636-3CBE6873DD7A}">
      <dgm:prSet phldrT="[Texto]" custT="1"/>
      <dgm:spPr>
        <a:blipFill>
          <a:blip xmlns:r="http://schemas.openxmlformats.org/officeDocument/2006/relationships" r:embed="rId1"/>
          <a:stretch>
            <a:fillRect b="-3784"/>
          </a:stretch>
        </a:blipFill>
      </dgm:spPr>
      <dgm:t>
        <a:bodyPr/>
        <a:lstStyle/>
        <a:p>
          <a:r>
            <a:rPr lang="es-ES">
              <a:noFill/>
            </a:rPr>
            <a:t> </a:t>
          </a:r>
        </a:p>
      </dgm:t>
    </dgm:pt>
    <dgm:pt modelId="{1B4A8B3F-4C9D-4B78-9E87-0818236FE42F}" type="parTrans" cxnId="{4AA97BB5-C33A-40BA-820D-B21FE0DC8EFD}">
      <dgm:prSet/>
      <dgm:spPr/>
      <dgm:t>
        <a:bodyPr/>
        <a:lstStyle/>
        <a:p>
          <a:endParaRPr lang="es-EC">
            <a:solidFill>
              <a:schemeClr val="accent2"/>
            </a:solidFill>
          </a:endParaRPr>
        </a:p>
      </dgm:t>
    </dgm:pt>
    <dgm:pt modelId="{87C69B60-67C3-4F8F-A6BA-ECF79B7CD81C}" type="sibTrans" cxnId="{4AA97BB5-C33A-40BA-820D-B21FE0DC8EFD}">
      <dgm:prSet/>
      <dgm:spPr/>
      <dgm:t>
        <a:bodyPr/>
        <a:lstStyle/>
        <a:p>
          <a:endParaRPr lang="es-EC">
            <a:solidFill>
              <a:schemeClr val="accent2"/>
            </a:solidFill>
          </a:endParaRPr>
        </a:p>
      </dgm:t>
    </dgm:pt>
    <dgm:pt modelId="{194C6249-624E-4CF7-BA56-B01BE7C5D623}">
      <dgm:prSet phldrT="[Texto]" custT="1"/>
      <dgm:spPr>
        <a:blipFill>
          <a:blip xmlns:r="http://schemas.openxmlformats.org/officeDocument/2006/relationships" r:embed="rId2"/>
          <a:stretch>
            <a:fillRect/>
          </a:stretch>
        </a:blipFill>
      </dgm:spPr>
      <dgm:t>
        <a:bodyPr/>
        <a:lstStyle/>
        <a:p>
          <a:r>
            <a:rPr lang="es-ES">
              <a:noFill/>
            </a:rPr>
            <a:t> </a:t>
          </a:r>
        </a:p>
      </dgm:t>
    </dgm:pt>
    <dgm:pt modelId="{15529D5F-C388-4785-9CFC-9B4B333908FA}" type="parTrans" cxnId="{0DB4CAA5-6361-4068-B306-FB36447A27EF}">
      <dgm:prSet/>
      <dgm:spPr/>
      <dgm:t>
        <a:bodyPr/>
        <a:lstStyle/>
        <a:p>
          <a:endParaRPr lang="es-EC">
            <a:solidFill>
              <a:schemeClr val="accent2"/>
            </a:solidFill>
          </a:endParaRPr>
        </a:p>
      </dgm:t>
    </dgm:pt>
    <dgm:pt modelId="{919CF497-19DC-4893-8B17-805124593DD9}" type="sibTrans" cxnId="{0DB4CAA5-6361-4068-B306-FB36447A27EF}">
      <dgm:prSet/>
      <dgm:spPr/>
      <dgm:t>
        <a:bodyPr/>
        <a:lstStyle/>
        <a:p>
          <a:endParaRPr lang="es-EC">
            <a:solidFill>
              <a:schemeClr val="accent2"/>
            </a:solidFill>
          </a:endParaRPr>
        </a:p>
      </dgm:t>
    </dgm:pt>
    <dgm:pt modelId="{7571666F-DFB5-48EA-972A-91EF8BA8889E}">
      <dgm:prSet phldrT="[Texto]" custT="1"/>
      <dgm:spPr>
        <a:blipFill>
          <a:blip xmlns:r="http://schemas.openxmlformats.org/officeDocument/2006/relationships" r:embed="rId3"/>
          <a:stretch>
            <a:fillRect/>
          </a:stretch>
        </a:blipFill>
      </dgm:spPr>
      <dgm:t>
        <a:bodyPr/>
        <a:lstStyle/>
        <a:p>
          <a:r>
            <a:rPr lang="es-ES">
              <a:noFill/>
            </a:rPr>
            <a:t> </a:t>
          </a:r>
        </a:p>
      </dgm:t>
    </dgm:pt>
    <dgm:pt modelId="{9E2AA61A-2DFF-4CC2-934F-12827BF3406B}" type="parTrans" cxnId="{706B1E63-2BCB-4A0B-8218-1929E9115550}">
      <dgm:prSet/>
      <dgm:spPr/>
      <dgm:t>
        <a:bodyPr/>
        <a:lstStyle/>
        <a:p>
          <a:endParaRPr lang="es-EC">
            <a:solidFill>
              <a:schemeClr val="accent2"/>
            </a:solidFill>
          </a:endParaRPr>
        </a:p>
      </dgm:t>
    </dgm:pt>
    <dgm:pt modelId="{650404FA-15E2-41E7-8604-A9D12D7E092D}" type="sibTrans" cxnId="{706B1E63-2BCB-4A0B-8218-1929E9115550}">
      <dgm:prSet/>
      <dgm:spPr/>
      <dgm:t>
        <a:bodyPr/>
        <a:lstStyle/>
        <a:p>
          <a:endParaRPr lang="es-EC">
            <a:solidFill>
              <a:schemeClr val="accent2"/>
            </a:solidFill>
          </a:endParaRPr>
        </a:p>
      </dgm:t>
    </dgm:pt>
    <dgm:pt modelId="{F5728E84-C06A-44B7-A684-C71CB617798B}" type="pres">
      <dgm:prSet presAssocID="{22EEDEA3-09A6-4D8A-90A2-16BB1AF62FC2}" presName="linearFlow" presStyleCnt="0">
        <dgm:presLayoutVars>
          <dgm:resizeHandles val="exact"/>
        </dgm:presLayoutVars>
      </dgm:prSet>
      <dgm:spPr/>
    </dgm:pt>
    <dgm:pt modelId="{1F5AEBDF-8532-4F02-95CD-91EBA9F63C02}" type="pres">
      <dgm:prSet presAssocID="{6595784B-D613-44B7-B636-3CBE6873DD7A}" presName="node" presStyleLbl="node1" presStyleIdx="0" presStyleCnt="3" custScaleX="92826">
        <dgm:presLayoutVars>
          <dgm:bulletEnabled val="1"/>
        </dgm:presLayoutVars>
      </dgm:prSet>
      <dgm:spPr/>
    </dgm:pt>
    <dgm:pt modelId="{455F869D-1985-4239-8854-5BE68BCD9FFC}" type="pres">
      <dgm:prSet presAssocID="{87C69B60-67C3-4F8F-A6BA-ECF79B7CD81C}" presName="sibTrans" presStyleLbl="sibTrans2D1" presStyleIdx="0" presStyleCnt="2"/>
      <dgm:spPr/>
    </dgm:pt>
    <dgm:pt modelId="{9E1F527E-207C-49A6-971A-0ECA6BC21C48}" type="pres">
      <dgm:prSet presAssocID="{87C69B60-67C3-4F8F-A6BA-ECF79B7CD81C}" presName="connectorText" presStyleLbl="sibTrans2D1" presStyleIdx="0" presStyleCnt="2"/>
      <dgm:spPr/>
    </dgm:pt>
    <dgm:pt modelId="{AEA92BB6-DFA9-4D02-9F80-84CDB6818B9F}" type="pres">
      <dgm:prSet presAssocID="{194C6249-624E-4CF7-BA56-B01BE7C5D623}" presName="node" presStyleLbl="node1" presStyleIdx="1" presStyleCnt="3">
        <dgm:presLayoutVars>
          <dgm:bulletEnabled val="1"/>
        </dgm:presLayoutVars>
      </dgm:prSet>
      <dgm:spPr/>
    </dgm:pt>
    <dgm:pt modelId="{41FBD923-6303-49E1-87F6-193FB73BFD4D}" type="pres">
      <dgm:prSet presAssocID="{919CF497-19DC-4893-8B17-805124593DD9}" presName="sibTrans" presStyleLbl="sibTrans2D1" presStyleIdx="1" presStyleCnt="2"/>
      <dgm:spPr/>
    </dgm:pt>
    <dgm:pt modelId="{5A6AD651-97EF-4E9E-95F0-07CC2442F648}" type="pres">
      <dgm:prSet presAssocID="{919CF497-19DC-4893-8B17-805124593DD9}" presName="connectorText" presStyleLbl="sibTrans2D1" presStyleIdx="1" presStyleCnt="2"/>
      <dgm:spPr/>
    </dgm:pt>
    <dgm:pt modelId="{953BBDD6-BB0C-4B5E-BAA0-0CB3E766FC45}" type="pres">
      <dgm:prSet presAssocID="{7571666F-DFB5-48EA-972A-91EF8BA8889E}" presName="node" presStyleLbl="node1" presStyleIdx="2" presStyleCnt="3">
        <dgm:presLayoutVars>
          <dgm:bulletEnabled val="1"/>
        </dgm:presLayoutVars>
      </dgm:prSet>
      <dgm:spPr/>
    </dgm:pt>
  </dgm:ptLst>
  <dgm:cxnLst>
    <dgm:cxn modelId="{A8F1B612-5133-4DF2-8A2B-3E6593BBCC22}" type="presOf" srcId="{6595784B-D613-44B7-B636-3CBE6873DD7A}" destId="{1F5AEBDF-8532-4F02-95CD-91EBA9F63C02}" srcOrd="0" destOrd="0" presId="urn:microsoft.com/office/officeart/2005/8/layout/process2"/>
    <dgm:cxn modelId="{30B59A1D-6054-44AC-9AA3-2D2A27C1003A}" type="presOf" srcId="{194C6249-624E-4CF7-BA56-B01BE7C5D623}" destId="{AEA92BB6-DFA9-4D02-9F80-84CDB6818B9F}" srcOrd="0" destOrd="0" presId="urn:microsoft.com/office/officeart/2005/8/layout/process2"/>
    <dgm:cxn modelId="{8E4BD03F-A3CC-4AB7-9FA2-4A62EC5BE827}" type="presOf" srcId="{7571666F-DFB5-48EA-972A-91EF8BA8889E}" destId="{953BBDD6-BB0C-4B5E-BAA0-0CB3E766FC45}" srcOrd="0" destOrd="0" presId="urn:microsoft.com/office/officeart/2005/8/layout/process2"/>
    <dgm:cxn modelId="{706B1E63-2BCB-4A0B-8218-1929E9115550}" srcId="{22EEDEA3-09A6-4D8A-90A2-16BB1AF62FC2}" destId="{7571666F-DFB5-48EA-972A-91EF8BA8889E}" srcOrd="2" destOrd="0" parTransId="{9E2AA61A-2DFF-4CC2-934F-12827BF3406B}" sibTransId="{650404FA-15E2-41E7-8604-A9D12D7E092D}"/>
    <dgm:cxn modelId="{44076868-D2B6-4D3F-800D-07A6D809AD09}" type="presOf" srcId="{919CF497-19DC-4893-8B17-805124593DD9}" destId="{41FBD923-6303-49E1-87F6-193FB73BFD4D}" srcOrd="0" destOrd="0" presId="urn:microsoft.com/office/officeart/2005/8/layout/process2"/>
    <dgm:cxn modelId="{70B0924F-9B0B-42F8-A67F-5BB650821502}" type="presOf" srcId="{919CF497-19DC-4893-8B17-805124593DD9}" destId="{5A6AD651-97EF-4E9E-95F0-07CC2442F648}" srcOrd="1" destOrd="0" presId="urn:microsoft.com/office/officeart/2005/8/layout/process2"/>
    <dgm:cxn modelId="{9AAFA351-7637-471F-AEE2-752E5BF89A7C}" type="presOf" srcId="{87C69B60-67C3-4F8F-A6BA-ECF79B7CD81C}" destId="{9E1F527E-207C-49A6-971A-0ECA6BC21C48}" srcOrd="1" destOrd="0" presId="urn:microsoft.com/office/officeart/2005/8/layout/process2"/>
    <dgm:cxn modelId="{A675477D-AD98-4E84-9CFD-5CF71971E31A}" type="presOf" srcId="{87C69B60-67C3-4F8F-A6BA-ECF79B7CD81C}" destId="{455F869D-1985-4239-8854-5BE68BCD9FFC}" srcOrd="0" destOrd="0" presId="urn:microsoft.com/office/officeart/2005/8/layout/process2"/>
    <dgm:cxn modelId="{54B9688B-C4D0-47CD-A8C7-D4E799E2010B}" type="presOf" srcId="{22EEDEA3-09A6-4D8A-90A2-16BB1AF62FC2}" destId="{F5728E84-C06A-44B7-A684-C71CB617798B}" srcOrd="0" destOrd="0" presId="urn:microsoft.com/office/officeart/2005/8/layout/process2"/>
    <dgm:cxn modelId="{0DB4CAA5-6361-4068-B306-FB36447A27EF}" srcId="{22EEDEA3-09A6-4D8A-90A2-16BB1AF62FC2}" destId="{194C6249-624E-4CF7-BA56-B01BE7C5D623}" srcOrd="1" destOrd="0" parTransId="{15529D5F-C388-4785-9CFC-9B4B333908FA}" sibTransId="{919CF497-19DC-4893-8B17-805124593DD9}"/>
    <dgm:cxn modelId="{4AA97BB5-C33A-40BA-820D-B21FE0DC8EFD}" srcId="{22EEDEA3-09A6-4D8A-90A2-16BB1AF62FC2}" destId="{6595784B-D613-44B7-B636-3CBE6873DD7A}" srcOrd="0" destOrd="0" parTransId="{1B4A8B3F-4C9D-4B78-9E87-0818236FE42F}" sibTransId="{87C69B60-67C3-4F8F-A6BA-ECF79B7CD81C}"/>
    <dgm:cxn modelId="{88FB4E1D-B0F1-41F7-ADED-5C21FE670C46}" type="presParOf" srcId="{F5728E84-C06A-44B7-A684-C71CB617798B}" destId="{1F5AEBDF-8532-4F02-95CD-91EBA9F63C02}" srcOrd="0" destOrd="0" presId="urn:microsoft.com/office/officeart/2005/8/layout/process2"/>
    <dgm:cxn modelId="{0BC9EA36-2A64-4640-A067-68BAB05ED008}" type="presParOf" srcId="{F5728E84-C06A-44B7-A684-C71CB617798B}" destId="{455F869D-1985-4239-8854-5BE68BCD9FFC}" srcOrd="1" destOrd="0" presId="urn:microsoft.com/office/officeart/2005/8/layout/process2"/>
    <dgm:cxn modelId="{70947FE6-03B4-431E-A465-DB9AC3DFA2AC}" type="presParOf" srcId="{455F869D-1985-4239-8854-5BE68BCD9FFC}" destId="{9E1F527E-207C-49A6-971A-0ECA6BC21C48}" srcOrd="0" destOrd="0" presId="urn:microsoft.com/office/officeart/2005/8/layout/process2"/>
    <dgm:cxn modelId="{6DDF09AE-B8A0-414E-8C13-9E1DA7E5325F}" type="presParOf" srcId="{F5728E84-C06A-44B7-A684-C71CB617798B}" destId="{AEA92BB6-DFA9-4D02-9F80-84CDB6818B9F}" srcOrd="2" destOrd="0" presId="urn:microsoft.com/office/officeart/2005/8/layout/process2"/>
    <dgm:cxn modelId="{63A6C4BA-2B10-4029-AEAC-50026B472431}" type="presParOf" srcId="{F5728E84-C06A-44B7-A684-C71CB617798B}" destId="{41FBD923-6303-49E1-87F6-193FB73BFD4D}" srcOrd="3" destOrd="0" presId="urn:microsoft.com/office/officeart/2005/8/layout/process2"/>
    <dgm:cxn modelId="{03225587-E5C7-4564-B8A8-758C267F96FA}" type="presParOf" srcId="{41FBD923-6303-49E1-87F6-193FB73BFD4D}" destId="{5A6AD651-97EF-4E9E-95F0-07CC2442F648}" srcOrd="0" destOrd="0" presId="urn:microsoft.com/office/officeart/2005/8/layout/process2"/>
    <dgm:cxn modelId="{FC61ABE9-ADF5-4AB6-86EC-BFE94329D01E}" type="presParOf" srcId="{F5728E84-C06A-44B7-A684-C71CB617798B}" destId="{953BBDD6-BB0C-4B5E-BAA0-0CB3E766FC45}"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EEDEA3-09A6-4D8A-90A2-16BB1AF62FC2}" type="doc">
      <dgm:prSet loTypeId="urn:microsoft.com/office/officeart/2005/8/layout/process2" loCatId="process" qsTypeId="urn:microsoft.com/office/officeart/2005/8/quickstyle/simple1" qsCatId="simple" csTypeId="urn:microsoft.com/office/officeart/2005/8/colors/colorful5" csCatId="colorful" phldr="1"/>
      <dgm:spPr/>
    </dgm:pt>
    <mc:AlternateContent xmlns:mc="http://schemas.openxmlformats.org/markup-compatibility/2006" xmlns:a14="http://schemas.microsoft.com/office/drawing/2010/main">
      <mc:Choice Requires="a14">
        <dgm:pt modelId="{6595784B-D613-44B7-B636-3CBE6873DD7A}">
          <dgm:prSet phldrT="[Texto]" custT="1"/>
          <dgm:spPr/>
          <dgm: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14:m>
                <m:oMath xmlns:m="http://schemas.openxmlformats.org/officeDocument/2006/math">
                  <m:r>
                    <a:rPr lang="es-EC" sz="2200" b="1" i="1" smtClean="0">
                      <a:latin typeface="Cambria Math" panose="02040503050406030204" pitchFamily="18" charset="0"/>
                      <a:ea typeface="Cambria Math" panose="02040503050406030204" pitchFamily="18" charset="0"/>
                    </a:rPr>
                    <m:t>𝒌</m:t>
                  </m:r>
                </m:oMath>
              </a14:m>
              <a:r>
                <a:rPr lang="es-EC" sz="2200" b="1" dirty="0">
                  <a:effectLst/>
                  <a:latin typeface="Arial" panose="020B0604020202020204" pitchFamily="34" charset="0"/>
                  <a:ea typeface="Calibri" panose="020F0502020204030204" pitchFamily="34" charset="0"/>
                  <a:cs typeface="Times New Roman" panose="02020603050405020304" pitchFamily="18" charset="0"/>
                </a:rPr>
                <a:t> c</a:t>
              </a:r>
              <a:r>
                <a:rPr lang="es-EC" sz="2200" b="1" dirty="0"/>
                <a:t>uando el punto de primera fluencia ocurre primero en el acero</a:t>
              </a:r>
              <a:endParaRPr lang="es-EC" sz="2200" dirty="0"/>
            </a:p>
          </dgm:t>
        </dgm:pt>
      </mc:Choice>
      <mc:Fallback xmlns="">
        <dgm:pt modelId="{6595784B-D613-44B7-B636-3CBE6873DD7A}">
          <dgm:prSet phldrT="[Texto]" custT="1"/>
          <dgm:spPr/>
          <dgm: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r>
                <a:rPr lang="es-EC" sz="2200" b="1" i="0">
                  <a:latin typeface="Cambria Math" panose="02040503050406030204" pitchFamily="18" charset="0"/>
                  <a:ea typeface="Cambria Math" panose="02040503050406030204" pitchFamily="18" charset="0"/>
                </a:rPr>
                <a:t>𝒌</a:t>
              </a:r>
              <a:r>
                <a:rPr lang="es-EC" sz="2200" b="1" dirty="0">
                  <a:effectLst/>
                  <a:latin typeface="Arial" panose="020B0604020202020204" pitchFamily="34" charset="0"/>
                  <a:ea typeface="Calibri" panose="020F0502020204030204" pitchFamily="34" charset="0"/>
                  <a:cs typeface="Times New Roman" panose="02020603050405020304" pitchFamily="18" charset="0"/>
                </a:rPr>
                <a:t> c</a:t>
              </a:r>
              <a:r>
                <a:rPr lang="es-EC" sz="2200" b="1" dirty="0"/>
                <a:t>uando el punto de primera fluencia ocurre primero en el acero</a:t>
              </a:r>
              <a:endParaRPr lang="es-EC" sz="2200" dirty="0"/>
            </a:p>
          </dgm:t>
        </dgm:pt>
      </mc:Fallback>
    </mc:AlternateContent>
    <dgm:pt modelId="{1B4A8B3F-4C9D-4B78-9E87-0818236FE42F}" type="parTrans" cxnId="{4AA97BB5-C33A-40BA-820D-B21FE0DC8EFD}">
      <dgm:prSet/>
      <dgm:spPr/>
      <dgm:t>
        <a:bodyPr/>
        <a:lstStyle/>
        <a:p>
          <a:endParaRPr lang="es-EC" sz="2200">
            <a:solidFill>
              <a:schemeClr val="accent2"/>
            </a:solidFill>
          </a:endParaRPr>
        </a:p>
      </dgm:t>
    </dgm:pt>
    <dgm:pt modelId="{87C69B60-67C3-4F8F-A6BA-ECF79B7CD81C}" type="sibTrans" cxnId="{4AA97BB5-C33A-40BA-820D-B21FE0DC8EFD}">
      <dgm:prSet custT="1"/>
      <dgm:spPr/>
      <dgm:t>
        <a:bodyPr/>
        <a:lstStyle/>
        <a:p>
          <a:endParaRPr lang="es-EC" sz="2200">
            <a:solidFill>
              <a:schemeClr val="accent2"/>
            </a:solidFill>
          </a:endParaRPr>
        </a:p>
      </dgm:t>
    </dgm:pt>
    <mc:AlternateContent xmlns:mc="http://schemas.openxmlformats.org/markup-compatibility/2006" xmlns:a14="http://schemas.microsoft.com/office/drawing/2010/main">
      <mc:Choice Requires="a14">
        <dgm:pt modelId="{194C6249-624E-4CF7-BA56-B01BE7C5D623}">
          <dgm:prSet phldrT="[Texto]" custT="1"/>
          <dgm:spPr/>
          <dgm:t>
            <a:bodyPr/>
            <a:lstStyle/>
            <a:p>
              <a:pPr/>
              <a14:m>
                <m:oMathPara xmlns:m="http://schemas.openxmlformats.org/officeDocument/2006/math">
                  <m:oMathParaPr>
                    <m:jc m:val="centerGroup"/>
                  </m:oMathParaPr>
                  <m:oMath xmlns:m="http://schemas.openxmlformats.org/officeDocument/2006/math">
                    <m:sSub>
                      <m:sSubPr>
                        <m:ctrlPr>
                          <a:rPr lang="es-EC" sz="2200" b="1" i="1" smtClean="0">
                            <a:latin typeface="Cambria Math" panose="02040503050406030204" pitchFamily="18" charset="0"/>
                            <a:ea typeface="Cambria Math" panose="02040503050406030204" pitchFamily="18" charset="0"/>
                          </a:rPr>
                        </m:ctrlPr>
                      </m:sSubPr>
                      <m:e>
                        <m:r>
                          <a:rPr lang="es-EC" sz="2200" b="1" i="1" smtClean="0">
                            <a:latin typeface="Cambria Math" panose="02040503050406030204" pitchFamily="18" charset="0"/>
                            <a:ea typeface="Cambria Math" panose="02040503050406030204" pitchFamily="18" charset="0"/>
                          </a:rPr>
                          <m:t>𝒌</m:t>
                        </m:r>
                      </m:e>
                      <m:sub>
                        <m:r>
                          <a:rPr lang="es-EC" sz="2200" b="1" i="1" smtClean="0">
                            <a:latin typeface="Cambria Math" panose="02040503050406030204" pitchFamily="18" charset="0"/>
                            <a:ea typeface="Cambria Math" panose="02040503050406030204" pitchFamily="18" charset="0"/>
                          </a:rPr>
                          <m:t>𝒔</m:t>
                        </m:r>
                      </m:sub>
                    </m:sSub>
                    <m:r>
                      <a:rPr lang="es-EC" sz="2200" b="1" i="1" smtClean="0">
                        <a:latin typeface="Cambria Math" panose="02040503050406030204" pitchFamily="18" charset="0"/>
                        <a:ea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𝟐</m:t>
                    </m:r>
                    <m:r>
                      <a:rPr lang="es-EC" sz="2200" b="1" i="1" smtClean="0">
                        <a:latin typeface="Cambria Math" panose="02040503050406030204" pitchFamily="18" charset="0"/>
                        <a:ea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𝟎𝟎</m:t>
                    </m:r>
                  </m:oMath>
                </m:oMathPara>
              </a14:m>
              <a:endParaRPr lang="es-EC" sz="2200" dirty="0"/>
            </a:p>
          </dgm:t>
        </dgm:pt>
      </mc:Choice>
      <mc:Fallback xmlns="">
        <dgm:pt modelId="{194C6249-624E-4CF7-BA56-B01BE7C5D623}">
          <dgm:prSet phldrT="[Texto]" custT="1"/>
          <dgm:spPr/>
          <dgm:t>
            <a:bodyPr/>
            <a:lstStyle/>
            <a:p>
              <a:pPr/>
              <a:r>
                <a:rPr lang="es-EC" sz="2200" b="1" i="0">
                  <a:latin typeface="Cambria Math" panose="02040503050406030204" pitchFamily="18" charset="0"/>
                  <a:ea typeface="Cambria Math" panose="02040503050406030204" pitchFamily="18" charset="0"/>
                </a:rPr>
                <a:t>𝒌_𝒔=𝟐.𝟎𝟎</a:t>
              </a:r>
              <a:endParaRPr lang="es-EC" sz="2200" dirty="0"/>
            </a:p>
          </dgm:t>
        </dgm:pt>
      </mc:Fallback>
    </mc:AlternateContent>
    <dgm:pt modelId="{15529D5F-C388-4785-9CFC-9B4B333908FA}" type="parTrans" cxnId="{0DB4CAA5-6361-4068-B306-FB36447A27EF}">
      <dgm:prSet/>
      <dgm:spPr/>
      <dgm:t>
        <a:bodyPr/>
        <a:lstStyle/>
        <a:p>
          <a:endParaRPr lang="es-EC" sz="2200">
            <a:solidFill>
              <a:schemeClr val="accent2"/>
            </a:solidFill>
          </a:endParaRPr>
        </a:p>
      </dgm:t>
    </dgm:pt>
    <dgm:pt modelId="{919CF497-19DC-4893-8B17-805124593DD9}" type="sibTrans" cxnId="{0DB4CAA5-6361-4068-B306-FB36447A27EF}">
      <dgm:prSet custT="1"/>
      <dgm:spPr/>
      <dgm:t>
        <a:bodyPr/>
        <a:lstStyle/>
        <a:p>
          <a:endParaRPr lang="es-EC" sz="2200">
            <a:solidFill>
              <a:schemeClr val="accent2"/>
            </a:solidFill>
          </a:endParaRPr>
        </a:p>
      </dgm:t>
    </dgm:pt>
    <mc:AlternateContent xmlns:mc="http://schemas.openxmlformats.org/markup-compatibility/2006" xmlns:a14="http://schemas.microsoft.com/office/drawing/2010/main">
      <mc:Choice Requires="a14">
        <dgm:pt modelId="{7571666F-DFB5-48EA-972A-91EF8BA8889E}">
          <dgm:prSet phldrT="[Texto]" custT="1"/>
          <dgm:spPr/>
          <dgm: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𝝓</m:t>
                        </m:r>
                      </m:e>
                      <m:sub>
                        <m:r>
                          <a:rPr lang="en-US" sz="2200" i="1">
                            <a:latin typeface="Cambria Math" panose="02040503050406030204" pitchFamily="18" charset="0"/>
                            <a:ea typeface="Cambria Math" panose="02040503050406030204" pitchFamily="18" charset="0"/>
                          </a:rPr>
                          <m:t>𝒚</m:t>
                        </m:r>
                        <m:r>
                          <a:rPr lang="es-EC" sz="2200" b="0" i="1" smtClean="0">
                            <a:latin typeface="Cambria Math" panose="02040503050406030204" pitchFamily="18" charset="0"/>
                            <a:ea typeface="Cambria Math" panose="02040503050406030204" pitchFamily="18" charset="0"/>
                          </a:rPr>
                          <m:t>,</m:t>
                        </m:r>
                        <m:r>
                          <a:rPr lang="es-EC" sz="2200" b="0" i="1" smtClean="0">
                            <a:latin typeface="Cambria Math" panose="02040503050406030204" pitchFamily="18" charset="0"/>
                            <a:ea typeface="Cambria Math" panose="02040503050406030204" pitchFamily="18" charset="0"/>
                          </a:rPr>
                          <m:t>𝑠</m:t>
                        </m:r>
                      </m:sub>
                    </m:sSub>
                    <m:r>
                      <a:rPr lang="en-US" sz="2200" i="1">
                        <a:latin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𝟐</m:t>
                    </m:r>
                    <m:r>
                      <a:rPr lang="es-EC" sz="2200" b="1" i="1" smtClean="0">
                        <a:latin typeface="Cambria Math" panose="02040503050406030204" pitchFamily="18" charset="0"/>
                        <a:ea typeface="Cambria Math" panose="02040503050406030204" pitchFamily="18" charset="0"/>
                      </a:rPr>
                      <m:t>.</m:t>
                    </m:r>
                    <m:r>
                      <a:rPr lang="es-EC" sz="2200" b="1" i="1" smtClean="0">
                        <a:latin typeface="Cambria Math" panose="02040503050406030204" pitchFamily="18" charset="0"/>
                        <a:ea typeface="Cambria Math" panose="02040503050406030204" pitchFamily="18" charset="0"/>
                      </a:rPr>
                      <m:t>𝟎𝟎</m:t>
                    </m:r>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sSub>
                          <m:sSubPr>
                            <m:ctrlPr>
                              <a:rPr lang="es-EC"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𝜺</m:t>
                            </m:r>
                          </m:e>
                          <m:sub>
                            <m:r>
                              <a:rPr lang="es-EC" sz="2200" i="1">
                                <a:latin typeface="Cambria Math" panose="02040503050406030204" pitchFamily="18" charset="0"/>
                                <a:ea typeface="Cambria Math" panose="02040503050406030204" pitchFamily="18" charset="0"/>
                              </a:rPr>
                              <m:t>𝒚</m:t>
                            </m:r>
                          </m:sub>
                        </m:sSub>
                      </m:num>
                      <m:den>
                        <m:sSub>
                          <m:sSubPr>
                            <m:ctrlPr>
                              <a:rPr lang="es-EC" sz="2200" i="1">
                                <a:latin typeface="Cambria Math" panose="02040503050406030204" pitchFamily="18" charset="0"/>
                                <a:ea typeface="Cambria Math" panose="02040503050406030204" pitchFamily="18" charset="0"/>
                              </a:rPr>
                            </m:ctrlPr>
                          </m:sSubPr>
                          <m:e>
                            <m:r>
                              <a:rPr lang="es-EC" sz="2200" i="1">
                                <a:latin typeface="Cambria Math" panose="02040503050406030204" pitchFamily="18" charset="0"/>
                                <a:ea typeface="Cambria Math" panose="02040503050406030204" pitchFamily="18" charset="0"/>
                              </a:rPr>
                              <m:t>𝒍</m:t>
                            </m:r>
                          </m:e>
                          <m:sub>
                            <m:r>
                              <a:rPr lang="es-EC" sz="2200" i="1">
                                <a:latin typeface="Cambria Math" panose="02040503050406030204" pitchFamily="18" charset="0"/>
                                <a:ea typeface="Cambria Math" panose="02040503050406030204" pitchFamily="18" charset="0"/>
                              </a:rPr>
                              <m:t>𝒘</m:t>
                            </m:r>
                          </m:sub>
                        </m:sSub>
                      </m:den>
                    </m:f>
                  </m:oMath>
                </m:oMathPara>
              </a14:m>
              <a:endParaRPr lang="es-EC" sz="2200" dirty="0"/>
            </a:p>
          </dgm:t>
        </dgm:pt>
      </mc:Choice>
      <mc:Fallback xmlns="">
        <dgm:pt modelId="{7571666F-DFB5-48EA-972A-91EF8BA8889E}">
          <dgm:prSet phldrT="[Texto]" custT="1"/>
          <dgm:spPr/>
          <dgm:t>
            <a:bodyPr/>
            <a:lstStyle/>
            <a:p>
              <a:pPr/>
              <a:r>
                <a:rPr lang="en-US" sz="2200" i="0">
                  <a:latin typeface="Cambria Math" panose="02040503050406030204" pitchFamily="18" charset="0"/>
                  <a:ea typeface="Cambria Math" panose="02040503050406030204" pitchFamily="18" charset="0"/>
                </a:rPr>
                <a:t>𝝓_(𝒚</a:t>
              </a:r>
              <a:r>
                <a:rPr lang="es-EC" sz="2200" b="0" i="0">
                  <a:latin typeface="Cambria Math" panose="02040503050406030204" pitchFamily="18" charset="0"/>
                  <a:ea typeface="Cambria Math" panose="02040503050406030204" pitchFamily="18" charset="0"/>
                </a:rPr>
                <a:t>,𝑠</a:t>
              </a:r>
              <a:r>
                <a:rPr lang="en-US" sz="2200" b="0" i="0">
                  <a:latin typeface="Cambria Math" panose="02040503050406030204" pitchFamily="18" charset="0"/>
                  <a:ea typeface="Cambria Math" panose="02040503050406030204" pitchFamily="18" charset="0"/>
                </a:rPr>
                <a:t>)</a:t>
              </a:r>
              <a:r>
                <a:rPr lang="en-US" sz="2200" i="0">
                  <a:latin typeface="Cambria Math" panose="02040503050406030204" pitchFamily="18" charset="0"/>
                </a:rPr>
                <a:t>=</a:t>
              </a:r>
              <a:r>
                <a:rPr lang="es-EC" sz="2200" b="1" i="0">
                  <a:latin typeface="Cambria Math" panose="02040503050406030204" pitchFamily="18" charset="0"/>
                  <a:ea typeface="Cambria Math" panose="02040503050406030204" pitchFamily="18" charset="0"/>
                </a:rPr>
                <a:t>𝟐.𝟎𝟎</a:t>
              </a:r>
              <a:r>
                <a:rPr lang="en-US" sz="2200" i="0">
                  <a:latin typeface="Cambria Math" panose="02040503050406030204" pitchFamily="18" charset="0"/>
                  <a:ea typeface="Cambria Math" panose="02040503050406030204" pitchFamily="18" charset="0"/>
                </a:rPr>
                <a:t>∗𝜺</a:t>
              </a:r>
              <a:r>
                <a:rPr lang="es-EC" sz="2200" i="0">
                  <a:latin typeface="Cambria Math" panose="02040503050406030204" pitchFamily="18" charset="0"/>
                  <a:ea typeface="Cambria Math" panose="02040503050406030204" pitchFamily="18" charset="0"/>
                </a:rPr>
                <a:t>_𝒚</a:t>
              </a:r>
              <a:r>
                <a:rPr lang="en-US" sz="2200" i="0">
                  <a:latin typeface="Cambria Math" panose="02040503050406030204" pitchFamily="18" charset="0"/>
                  <a:ea typeface="Cambria Math" panose="02040503050406030204" pitchFamily="18" charset="0"/>
                </a:rPr>
                <a:t>/</a:t>
              </a:r>
              <a:r>
                <a:rPr lang="es-EC" sz="2200" i="0">
                  <a:latin typeface="Cambria Math" panose="02040503050406030204" pitchFamily="18" charset="0"/>
                  <a:ea typeface="Cambria Math" panose="02040503050406030204" pitchFamily="18" charset="0"/>
                </a:rPr>
                <a:t>𝒍_𝒘 </a:t>
              </a:r>
              <a:endParaRPr lang="es-EC" sz="2200" dirty="0"/>
            </a:p>
          </dgm:t>
        </dgm:pt>
      </mc:Fallback>
    </mc:AlternateContent>
    <dgm:pt modelId="{9E2AA61A-2DFF-4CC2-934F-12827BF3406B}" type="parTrans" cxnId="{706B1E63-2BCB-4A0B-8218-1929E9115550}">
      <dgm:prSet/>
      <dgm:spPr/>
      <dgm:t>
        <a:bodyPr/>
        <a:lstStyle/>
        <a:p>
          <a:endParaRPr lang="es-EC" sz="2200">
            <a:solidFill>
              <a:schemeClr val="accent2"/>
            </a:solidFill>
          </a:endParaRPr>
        </a:p>
      </dgm:t>
    </dgm:pt>
    <dgm:pt modelId="{650404FA-15E2-41E7-8604-A9D12D7E092D}" type="sibTrans" cxnId="{706B1E63-2BCB-4A0B-8218-1929E9115550}">
      <dgm:prSet/>
      <dgm:spPr/>
      <dgm:t>
        <a:bodyPr/>
        <a:lstStyle/>
        <a:p>
          <a:endParaRPr lang="es-EC" sz="2200">
            <a:solidFill>
              <a:schemeClr val="accent2"/>
            </a:solidFill>
          </a:endParaRPr>
        </a:p>
      </dgm:t>
    </dgm:pt>
    <dgm:pt modelId="{F5728E84-C06A-44B7-A684-C71CB617798B}" type="pres">
      <dgm:prSet presAssocID="{22EEDEA3-09A6-4D8A-90A2-16BB1AF62FC2}" presName="linearFlow" presStyleCnt="0">
        <dgm:presLayoutVars>
          <dgm:resizeHandles val="exact"/>
        </dgm:presLayoutVars>
      </dgm:prSet>
      <dgm:spPr/>
    </dgm:pt>
    <dgm:pt modelId="{1F5AEBDF-8532-4F02-95CD-91EBA9F63C02}" type="pres">
      <dgm:prSet presAssocID="{6595784B-D613-44B7-B636-3CBE6873DD7A}" presName="node" presStyleLbl="node1" presStyleIdx="0" presStyleCnt="3" custScaleX="92826">
        <dgm:presLayoutVars>
          <dgm:bulletEnabled val="1"/>
        </dgm:presLayoutVars>
      </dgm:prSet>
      <dgm:spPr/>
    </dgm:pt>
    <dgm:pt modelId="{455F869D-1985-4239-8854-5BE68BCD9FFC}" type="pres">
      <dgm:prSet presAssocID="{87C69B60-67C3-4F8F-A6BA-ECF79B7CD81C}" presName="sibTrans" presStyleLbl="sibTrans2D1" presStyleIdx="0" presStyleCnt="2"/>
      <dgm:spPr/>
    </dgm:pt>
    <dgm:pt modelId="{9E1F527E-207C-49A6-971A-0ECA6BC21C48}" type="pres">
      <dgm:prSet presAssocID="{87C69B60-67C3-4F8F-A6BA-ECF79B7CD81C}" presName="connectorText" presStyleLbl="sibTrans2D1" presStyleIdx="0" presStyleCnt="2"/>
      <dgm:spPr/>
    </dgm:pt>
    <dgm:pt modelId="{AEA92BB6-DFA9-4D02-9F80-84CDB6818B9F}" type="pres">
      <dgm:prSet presAssocID="{194C6249-624E-4CF7-BA56-B01BE7C5D623}" presName="node" presStyleLbl="node1" presStyleIdx="1" presStyleCnt="3" custScaleX="95729">
        <dgm:presLayoutVars>
          <dgm:bulletEnabled val="1"/>
        </dgm:presLayoutVars>
      </dgm:prSet>
      <dgm:spPr/>
    </dgm:pt>
    <dgm:pt modelId="{41FBD923-6303-49E1-87F6-193FB73BFD4D}" type="pres">
      <dgm:prSet presAssocID="{919CF497-19DC-4893-8B17-805124593DD9}" presName="sibTrans" presStyleLbl="sibTrans2D1" presStyleIdx="1" presStyleCnt="2"/>
      <dgm:spPr/>
    </dgm:pt>
    <dgm:pt modelId="{5A6AD651-97EF-4E9E-95F0-07CC2442F648}" type="pres">
      <dgm:prSet presAssocID="{919CF497-19DC-4893-8B17-805124593DD9}" presName="connectorText" presStyleLbl="sibTrans2D1" presStyleIdx="1" presStyleCnt="2"/>
      <dgm:spPr/>
    </dgm:pt>
    <dgm:pt modelId="{953BBDD6-BB0C-4B5E-BAA0-0CB3E766FC45}" type="pres">
      <dgm:prSet presAssocID="{7571666F-DFB5-48EA-972A-91EF8BA8889E}" presName="node" presStyleLbl="node1" presStyleIdx="2" presStyleCnt="3" custScaleX="95728">
        <dgm:presLayoutVars>
          <dgm:bulletEnabled val="1"/>
        </dgm:presLayoutVars>
      </dgm:prSet>
      <dgm:spPr/>
    </dgm:pt>
  </dgm:ptLst>
  <dgm:cxnLst>
    <dgm:cxn modelId="{A8F1B612-5133-4DF2-8A2B-3E6593BBCC22}" type="presOf" srcId="{6595784B-D613-44B7-B636-3CBE6873DD7A}" destId="{1F5AEBDF-8532-4F02-95CD-91EBA9F63C02}" srcOrd="0" destOrd="0" presId="urn:microsoft.com/office/officeart/2005/8/layout/process2"/>
    <dgm:cxn modelId="{30B59A1D-6054-44AC-9AA3-2D2A27C1003A}" type="presOf" srcId="{194C6249-624E-4CF7-BA56-B01BE7C5D623}" destId="{AEA92BB6-DFA9-4D02-9F80-84CDB6818B9F}" srcOrd="0" destOrd="0" presId="urn:microsoft.com/office/officeart/2005/8/layout/process2"/>
    <dgm:cxn modelId="{8E4BD03F-A3CC-4AB7-9FA2-4A62EC5BE827}" type="presOf" srcId="{7571666F-DFB5-48EA-972A-91EF8BA8889E}" destId="{953BBDD6-BB0C-4B5E-BAA0-0CB3E766FC45}" srcOrd="0" destOrd="0" presId="urn:microsoft.com/office/officeart/2005/8/layout/process2"/>
    <dgm:cxn modelId="{706B1E63-2BCB-4A0B-8218-1929E9115550}" srcId="{22EEDEA3-09A6-4D8A-90A2-16BB1AF62FC2}" destId="{7571666F-DFB5-48EA-972A-91EF8BA8889E}" srcOrd="2" destOrd="0" parTransId="{9E2AA61A-2DFF-4CC2-934F-12827BF3406B}" sibTransId="{650404FA-15E2-41E7-8604-A9D12D7E092D}"/>
    <dgm:cxn modelId="{44076868-D2B6-4D3F-800D-07A6D809AD09}" type="presOf" srcId="{919CF497-19DC-4893-8B17-805124593DD9}" destId="{41FBD923-6303-49E1-87F6-193FB73BFD4D}" srcOrd="0" destOrd="0" presId="urn:microsoft.com/office/officeart/2005/8/layout/process2"/>
    <dgm:cxn modelId="{70B0924F-9B0B-42F8-A67F-5BB650821502}" type="presOf" srcId="{919CF497-19DC-4893-8B17-805124593DD9}" destId="{5A6AD651-97EF-4E9E-95F0-07CC2442F648}" srcOrd="1" destOrd="0" presId="urn:microsoft.com/office/officeart/2005/8/layout/process2"/>
    <dgm:cxn modelId="{9AAFA351-7637-471F-AEE2-752E5BF89A7C}" type="presOf" srcId="{87C69B60-67C3-4F8F-A6BA-ECF79B7CD81C}" destId="{9E1F527E-207C-49A6-971A-0ECA6BC21C48}" srcOrd="1" destOrd="0" presId="urn:microsoft.com/office/officeart/2005/8/layout/process2"/>
    <dgm:cxn modelId="{A675477D-AD98-4E84-9CFD-5CF71971E31A}" type="presOf" srcId="{87C69B60-67C3-4F8F-A6BA-ECF79B7CD81C}" destId="{455F869D-1985-4239-8854-5BE68BCD9FFC}" srcOrd="0" destOrd="0" presId="urn:microsoft.com/office/officeart/2005/8/layout/process2"/>
    <dgm:cxn modelId="{54B9688B-C4D0-47CD-A8C7-D4E799E2010B}" type="presOf" srcId="{22EEDEA3-09A6-4D8A-90A2-16BB1AF62FC2}" destId="{F5728E84-C06A-44B7-A684-C71CB617798B}" srcOrd="0" destOrd="0" presId="urn:microsoft.com/office/officeart/2005/8/layout/process2"/>
    <dgm:cxn modelId="{0DB4CAA5-6361-4068-B306-FB36447A27EF}" srcId="{22EEDEA3-09A6-4D8A-90A2-16BB1AF62FC2}" destId="{194C6249-624E-4CF7-BA56-B01BE7C5D623}" srcOrd="1" destOrd="0" parTransId="{15529D5F-C388-4785-9CFC-9B4B333908FA}" sibTransId="{919CF497-19DC-4893-8B17-805124593DD9}"/>
    <dgm:cxn modelId="{4AA97BB5-C33A-40BA-820D-B21FE0DC8EFD}" srcId="{22EEDEA3-09A6-4D8A-90A2-16BB1AF62FC2}" destId="{6595784B-D613-44B7-B636-3CBE6873DD7A}" srcOrd="0" destOrd="0" parTransId="{1B4A8B3F-4C9D-4B78-9E87-0818236FE42F}" sibTransId="{87C69B60-67C3-4F8F-A6BA-ECF79B7CD81C}"/>
    <dgm:cxn modelId="{88FB4E1D-B0F1-41F7-ADED-5C21FE670C46}" type="presParOf" srcId="{F5728E84-C06A-44B7-A684-C71CB617798B}" destId="{1F5AEBDF-8532-4F02-95CD-91EBA9F63C02}" srcOrd="0" destOrd="0" presId="urn:microsoft.com/office/officeart/2005/8/layout/process2"/>
    <dgm:cxn modelId="{0BC9EA36-2A64-4640-A067-68BAB05ED008}" type="presParOf" srcId="{F5728E84-C06A-44B7-A684-C71CB617798B}" destId="{455F869D-1985-4239-8854-5BE68BCD9FFC}" srcOrd="1" destOrd="0" presId="urn:microsoft.com/office/officeart/2005/8/layout/process2"/>
    <dgm:cxn modelId="{70947FE6-03B4-431E-A465-DB9AC3DFA2AC}" type="presParOf" srcId="{455F869D-1985-4239-8854-5BE68BCD9FFC}" destId="{9E1F527E-207C-49A6-971A-0ECA6BC21C48}" srcOrd="0" destOrd="0" presId="urn:microsoft.com/office/officeart/2005/8/layout/process2"/>
    <dgm:cxn modelId="{6DDF09AE-B8A0-414E-8C13-9E1DA7E5325F}" type="presParOf" srcId="{F5728E84-C06A-44B7-A684-C71CB617798B}" destId="{AEA92BB6-DFA9-4D02-9F80-84CDB6818B9F}" srcOrd="2" destOrd="0" presId="urn:microsoft.com/office/officeart/2005/8/layout/process2"/>
    <dgm:cxn modelId="{63A6C4BA-2B10-4029-AEAC-50026B472431}" type="presParOf" srcId="{F5728E84-C06A-44B7-A684-C71CB617798B}" destId="{41FBD923-6303-49E1-87F6-193FB73BFD4D}" srcOrd="3" destOrd="0" presId="urn:microsoft.com/office/officeart/2005/8/layout/process2"/>
    <dgm:cxn modelId="{03225587-E5C7-4564-B8A8-758C267F96FA}" type="presParOf" srcId="{41FBD923-6303-49E1-87F6-193FB73BFD4D}" destId="{5A6AD651-97EF-4E9E-95F0-07CC2442F648}" srcOrd="0" destOrd="0" presId="urn:microsoft.com/office/officeart/2005/8/layout/process2"/>
    <dgm:cxn modelId="{FC61ABE9-ADF5-4AB6-86EC-BFE94329D01E}" type="presParOf" srcId="{F5728E84-C06A-44B7-A684-C71CB617798B}" destId="{953BBDD6-BB0C-4B5E-BAA0-0CB3E766FC45}" srcOrd="4" destOrd="0" presId="urn:microsoft.com/office/officeart/2005/8/layout/process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EEDEA3-09A6-4D8A-90A2-16BB1AF62FC2}" type="doc">
      <dgm:prSet loTypeId="urn:microsoft.com/office/officeart/2005/8/layout/process2" loCatId="process" qsTypeId="urn:microsoft.com/office/officeart/2005/8/quickstyle/simple1" qsCatId="simple" csTypeId="urn:microsoft.com/office/officeart/2005/8/colors/colorful5" csCatId="colorful" phldr="1"/>
      <dgm:spPr/>
    </dgm:pt>
    <dgm:pt modelId="{6595784B-D613-44B7-B636-3CBE6873DD7A}">
      <dgm:prSet phldrT="[Texto]" custT="1"/>
      <dgm:spPr>
        <a:blipFill>
          <a:blip xmlns:r="http://schemas.openxmlformats.org/officeDocument/2006/relationships" r:embed="rId1"/>
          <a:stretch>
            <a:fillRect b="-3784"/>
          </a:stretch>
        </a:blipFill>
      </dgm:spPr>
      <dgm:t>
        <a:bodyPr/>
        <a:lstStyle/>
        <a:p>
          <a:r>
            <a:rPr lang="es-ES">
              <a:noFill/>
            </a:rPr>
            <a:t> </a:t>
          </a:r>
        </a:p>
      </dgm:t>
    </dgm:pt>
    <dgm:pt modelId="{1B4A8B3F-4C9D-4B78-9E87-0818236FE42F}" type="parTrans" cxnId="{4AA97BB5-C33A-40BA-820D-B21FE0DC8EFD}">
      <dgm:prSet/>
      <dgm:spPr/>
      <dgm:t>
        <a:bodyPr/>
        <a:lstStyle/>
        <a:p>
          <a:endParaRPr lang="es-EC" sz="2200">
            <a:solidFill>
              <a:schemeClr val="accent2"/>
            </a:solidFill>
          </a:endParaRPr>
        </a:p>
      </dgm:t>
    </dgm:pt>
    <dgm:pt modelId="{87C69B60-67C3-4F8F-A6BA-ECF79B7CD81C}" type="sibTrans" cxnId="{4AA97BB5-C33A-40BA-820D-B21FE0DC8EFD}">
      <dgm:prSet custT="1"/>
      <dgm:spPr/>
      <dgm:t>
        <a:bodyPr/>
        <a:lstStyle/>
        <a:p>
          <a:endParaRPr lang="es-EC" sz="2200">
            <a:solidFill>
              <a:schemeClr val="accent2"/>
            </a:solidFill>
          </a:endParaRPr>
        </a:p>
      </dgm:t>
    </dgm:pt>
    <dgm:pt modelId="{194C6249-624E-4CF7-BA56-B01BE7C5D623}">
      <dgm:prSet phldrT="[Texto]" custT="1"/>
      <dgm:spPr>
        <a:blipFill>
          <a:blip xmlns:r="http://schemas.openxmlformats.org/officeDocument/2006/relationships" r:embed="rId2"/>
          <a:stretch>
            <a:fillRect/>
          </a:stretch>
        </a:blipFill>
      </dgm:spPr>
      <dgm:t>
        <a:bodyPr/>
        <a:lstStyle/>
        <a:p>
          <a:r>
            <a:rPr lang="es-ES">
              <a:noFill/>
            </a:rPr>
            <a:t> </a:t>
          </a:r>
        </a:p>
      </dgm:t>
    </dgm:pt>
    <dgm:pt modelId="{15529D5F-C388-4785-9CFC-9B4B333908FA}" type="parTrans" cxnId="{0DB4CAA5-6361-4068-B306-FB36447A27EF}">
      <dgm:prSet/>
      <dgm:spPr/>
      <dgm:t>
        <a:bodyPr/>
        <a:lstStyle/>
        <a:p>
          <a:endParaRPr lang="es-EC" sz="2200">
            <a:solidFill>
              <a:schemeClr val="accent2"/>
            </a:solidFill>
          </a:endParaRPr>
        </a:p>
      </dgm:t>
    </dgm:pt>
    <dgm:pt modelId="{919CF497-19DC-4893-8B17-805124593DD9}" type="sibTrans" cxnId="{0DB4CAA5-6361-4068-B306-FB36447A27EF}">
      <dgm:prSet custT="1"/>
      <dgm:spPr/>
      <dgm:t>
        <a:bodyPr/>
        <a:lstStyle/>
        <a:p>
          <a:endParaRPr lang="es-EC" sz="2200">
            <a:solidFill>
              <a:schemeClr val="accent2"/>
            </a:solidFill>
          </a:endParaRPr>
        </a:p>
      </dgm:t>
    </dgm:pt>
    <dgm:pt modelId="{7571666F-DFB5-48EA-972A-91EF8BA8889E}">
      <dgm:prSet phldrT="[Texto]" custT="1"/>
      <dgm:spPr>
        <a:blipFill>
          <a:blip xmlns:r="http://schemas.openxmlformats.org/officeDocument/2006/relationships" r:embed="rId3"/>
          <a:stretch>
            <a:fillRect/>
          </a:stretch>
        </a:blipFill>
      </dgm:spPr>
      <dgm:t>
        <a:bodyPr/>
        <a:lstStyle/>
        <a:p>
          <a:r>
            <a:rPr lang="es-ES">
              <a:noFill/>
            </a:rPr>
            <a:t> </a:t>
          </a:r>
        </a:p>
      </dgm:t>
    </dgm:pt>
    <dgm:pt modelId="{9E2AA61A-2DFF-4CC2-934F-12827BF3406B}" type="parTrans" cxnId="{706B1E63-2BCB-4A0B-8218-1929E9115550}">
      <dgm:prSet/>
      <dgm:spPr/>
      <dgm:t>
        <a:bodyPr/>
        <a:lstStyle/>
        <a:p>
          <a:endParaRPr lang="es-EC" sz="2200">
            <a:solidFill>
              <a:schemeClr val="accent2"/>
            </a:solidFill>
          </a:endParaRPr>
        </a:p>
      </dgm:t>
    </dgm:pt>
    <dgm:pt modelId="{650404FA-15E2-41E7-8604-A9D12D7E092D}" type="sibTrans" cxnId="{706B1E63-2BCB-4A0B-8218-1929E9115550}">
      <dgm:prSet/>
      <dgm:spPr/>
      <dgm:t>
        <a:bodyPr/>
        <a:lstStyle/>
        <a:p>
          <a:endParaRPr lang="es-EC" sz="2200">
            <a:solidFill>
              <a:schemeClr val="accent2"/>
            </a:solidFill>
          </a:endParaRPr>
        </a:p>
      </dgm:t>
    </dgm:pt>
    <dgm:pt modelId="{F5728E84-C06A-44B7-A684-C71CB617798B}" type="pres">
      <dgm:prSet presAssocID="{22EEDEA3-09A6-4D8A-90A2-16BB1AF62FC2}" presName="linearFlow" presStyleCnt="0">
        <dgm:presLayoutVars>
          <dgm:resizeHandles val="exact"/>
        </dgm:presLayoutVars>
      </dgm:prSet>
      <dgm:spPr/>
    </dgm:pt>
    <dgm:pt modelId="{1F5AEBDF-8532-4F02-95CD-91EBA9F63C02}" type="pres">
      <dgm:prSet presAssocID="{6595784B-D613-44B7-B636-3CBE6873DD7A}" presName="node" presStyleLbl="node1" presStyleIdx="0" presStyleCnt="3" custScaleX="92826">
        <dgm:presLayoutVars>
          <dgm:bulletEnabled val="1"/>
        </dgm:presLayoutVars>
      </dgm:prSet>
      <dgm:spPr/>
    </dgm:pt>
    <dgm:pt modelId="{455F869D-1985-4239-8854-5BE68BCD9FFC}" type="pres">
      <dgm:prSet presAssocID="{87C69B60-67C3-4F8F-A6BA-ECF79B7CD81C}" presName="sibTrans" presStyleLbl="sibTrans2D1" presStyleIdx="0" presStyleCnt="2"/>
      <dgm:spPr/>
    </dgm:pt>
    <dgm:pt modelId="{9E1F527E-207C-49A6-971A-0ECA6BC21C48}" type="pres">
      <dgm:prSet presAssocID="{87C69B60-67C3-4F8F-A6BA-ECF79B7CD81C}" presName="connectorText" presStyleLbl="sibTrans2D1" presStyleIdx="0" presStyleCnt="2"/>
      <dgm:spPr/>
    </dgm:pt>
    <dgm:pt modelId="{AEA92BB6-DFA9-4D02-9F80-84CDB6818B9F}" type="pres">
      <dgm:prSet presAssocID="{194C6249-624E-4CF7-BA56-B01BE7C5D623}" presName="node" presStyleLbl="node1" presStyleIdx="1" presStyleCnt="3" custScaleX="95729">
        <dgm:presLayoutVars>
          <dgm:bulletEnabled val="1"/>
        </dgm:presLayoutVars>
      </dgm:prSet>
      <dgm:spPr/>
    </dgm:pt>
    <dgm:pt modelId="{41FBD923-6303-49E1-87F6-193FB73BFD4D}" type="pres">
      <dgm:prSet presAssocID="{919CF497-19DC-4893-8B17-805124593DD9}" presName="sibTrans" presStyleLbl="sibTrans2D1" presStyleIdx="1" presStyleCnt="2"/>
      <dgm:spPr/>
    </dgm:pt>
    <dgm:pt modelId="{5A6AD651-97EF-4E9E-95F0-07CC2442F648}" type="pres">
      <dgm:prSet presAssocID="{919CF497-19DC-4893-8B17-805124593DD9}" presName="connectorText" presStyleLbl="sibTrans2D1" presStyleIdx="1" presStyleCnt="2"/>
      <dgm:spPr/>
    </dgm:pt>
    <dgm:pt modelId="{953BBDD6-BB0C-4B5E-BAA0-0CB3E766FC45}" type="pres">
      <dgm:prSet presAssocID="{7571666F-DFB5-48EA-972A-91EF8BA8889E}" presName="node" presStyleLbl="node1" presStyleIdx="2" presStyleCnt="3" custScaleX="95728">
        <dgm:presLayoutVars>
          <dgm:bulletEnabled val="1"/>
        </dgm:presLayoutVars>
      </dgm:prSet>
      <dgm:spPr/>
    </dgm:pt>
  </dgm:ptLst>
  <dgm:cxnLst>
    <dgm:cxn modelId="{A8F1B612-5133-4DF2-8A2B-3E6593BBCC22}" type="presOf" srcId="{6595784B-D613-44B7-B636-3CBE6873DD7A}" destId="{1F5AEBDF-8532-4F02-95CD-91EBA9F63C02}" srcOrd="0" destOrd="0" presId="urn:microsoft.com/office/officeart/2005/8/layout/process2"/>
    <dgm:cxn modelId="{30B59A1D-6054-44AC-9AA3-2D2A27C1003A}" type="presOf" srcId="{194C6249-624E-4CF7-BA56-B01BE7C5D623}" destId="{AEA92BB6-DFA9-4D02-9F80-84CDB6818B9F}" srcOrd="0" destOrd="0" presId="urn:microsoft.com/office/officeart/2005/8/layout/process2"/>
    <dgm:cxn modelId="{8E4BD03F-A3CC-4AB7-9FA2-4A62EC5BE827}" type="presOf" srcId="{7571666F-DFB5-48EA-972A-91EF8BA8889E}" destId="{953BBDD6-BB0C-4B5E-BAA0-0CB3E766FC45}" srcOrd="0" destOrd="0" presId="urn:microsoft.com/office/officeart/2005/8/layout/process2"/>
    <dgm:cxn modelId="{706B1E63-2BCB-4A0B-8218-1929E9115550}" srcId="{22EEDEA3-09A6-4D8A-90A2-16BB1AF62FC2}" destId="{7571666F-DFB5-48EA-972A-91EF8BA8889E}" srcOrd="2" destOrd="0" parTransId="{9E2AA61A-2DFF-4CC2-934F-12827BF3406B}" sibTransId="{650404FA-15E2-41E7-8604-A9D12D7E092D}"/>
    <dgm:cxn modelId="{44076868-D2B6-4D3F-800D-07A6D809AD09}" type="presOf" srcId="{919CF497-19DC-4893-8B17-805124593DD9}" destId="{41FBD923-6303-49E1-87F6-193FB73BFD4D}" srcOrd="0" destOrd="0" presId="urn:microsoft.com/office/officeart/2005/8/layout/process2"/>
    <dgm:cxn modelId="{70B0924F-9B0B-42F8-A67F-5BB650821502}" type="presOf" srcId="{919CF497-19DC-4893-8B17-805124593DD9}" destId="{5A6AD651-97EF-4E9E-95F0-07CC2442F648}" srcOrd="1" destOrd="0" presId="urn:microsoft.com/office/officeart/2005/8/layout/process2"/>
    <dgm:cxn modelId="{9AAFA351-7637-471F-AEE2-752E5BF89A7C}" type="presOf" srcId="{87C69B60-67C3-4F8F-A6BA-ECF79B7CD81C}" destId="{9E1F527E-207C-49A6-971A-0ECA6BC21C48}" srcOrd="1" destOrd="0" presId="urn:microsoft.com/office/officeart/2005/8/layout/process2"/>
    <dgm:cxn modelId="{A675477D-AD98-4E84-9CFD-5CF71971E31A}" type="presOf" srcId="{87C69B60-67C3-4F8F-A6BA-ECF79B7CD81C}" destId="{455F869D-1985-4239-8854-5BE68BCD9FFC}" srcOrd="0" destOrd="0" presId="urn:microsoft.com/office/officeart/2005/8/layout/process2"/>
    <dgm:cxn modelId="{54B9688B-C4D0-47CD-A8C7-D4E799E2010B}" type="presOf" srcId="{22EEDEA3-09A6-4D8A-90A2-16BB1AF62FC2}" destId="{F5728E84-C06A-44B7-A684-C71CB617798B}" srcOrd="0" destOrd="0" presId="urn:microsoft.com/office/officeart/2005/8/layout/process2"/>
    <dgm:cxn modelId="{0DB4CAA5-6361-4068-B306-FB36447A27EF}" srcId="{22EEDEA3-09A6-4D8A-90A2-16BB1AF62FC2}" destId="{194C6249-624E-4CF7-BA56-B01BE7C5D623}" srcOrd="1" destOrd="0" parTransId="{15529D5F-C388-4785-9CFC-9B4B333908FA}" sibTransId="{919CF497-19DC-4893-8B17-805124593DD9}"/>
    <dgm:cxn modelId="{4AA97BB5-C33A-40BA-820D-B21FE0DC8EFD}" srcId="{22EEDEA3-09A6-4D8A-90A2-16BB1AF62FC2}" destId="{6595784B-D613-44B7-B636-3CBE6873DD7A}" srcOrd="0" destOrd="0" parTransId="{1B4A8B3F-4C9D-4B78-9E87-0818236FE42F}" sibTransId="{87C69B60-67C3-4F8F-A6BA-ECF79B7CD81C}"/>
    <dgm:cxn modelId="{88FB4E1D-B0F1-41F7-ADED-5C21FE670C46}" type="presParOf" srcId="{F5728E84-C06A-44B7-A684-C71CB617798B}" destId="{1F5AEBDF-8532-4F02-95CD-91EBA9F63C02}" srcOrd="0" destOrd="0" presId="urn:microsoft.com/office/officeart/2005/8/layout/process2"/>
    <dgm:cxn modelId="{0BC9EA36-2A64-4640-A067-68BAB05ED008}" type="presParOf" srcId="{F5728E84-C06A-44B7-A684-C71CB617798B}" destId="{455F869D-1985-4239-8854-5BE68BCD9FFC}" srcOrd="1" destOrd="0" presId="urn:microsoft.com/office/officeart/2005/8/layout/process2"/>
    <dgm:cxn modelId="{70947FE6-03B4-431E-A465-DB9AC3DFA2AC}" type="presParOf" srcId="{455F869D-1985-4239-8854-5BE68BCD9FFC}" destId="{9E1F527E-207C-49A6-971A-0ECA6BC21C48}" srcOrd="0" destOrd="0" presId="urn:microsoft.com/office/officeart/2005/8/layout/process2"/>
    <dgm:cxn modelId="{6DDF09AE-B8A0-414E-8C13-9E1DA7E5325F}" type="presParOf" srcId="{F5728E84-C06A-44B7-A684-C71CB617798B}" destId="{AEA92BB6-DFA9-4D02-9F80-84CDB6818B9F}" srcOrd="2" destOrd="0" presId="urn:microsoft.com/office/officeart/2005/8/layout/process2"/>
    <dgm:cxn modelId="{63A6C4BA-2B10-4029-AEAC-50026B472431}" type="presParOf" srcId="{F5728E84-C06A-44B7-A684-C71CB617798B}" destId="{41FBD923-6303-49E1-87F6-193FB73BFD4D}" srcOrd="3" destOrd="0" presId="urn:microsoft.com/office/officeart/2005/8/layout/process2"/>
    <dgm:cxn modelId="{03225587-E5C7-4564-B8A8-758C267F96FA}" type="presParOf" srcId="{41FBD923-6303-49E1-87F6-193FB73BFD4D}" destId="{5A6AD651-97EF-4E9E-95F0-07CC2442F648}" srcOrd="0" destOrd="0" presId="urn:microsoft.com/office/officeart/2005/8/layout/process2"/>
    <dgm:cxn modelId="{FC61ABE9-ADF5-4AB6-86EC-BFE94329D01E}" type="presParOf" srcId="{F5728E84-C06A-44B7-A684-C71CB617798B}" destId="{953BBDD6-BB0C-4B5E-BAA0-0CB3E766FC45}" srcOrd="4"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0CBE5-BD56-4ADE-A415-934DAA849269}" type="doc">
      <dgm:prSet loTypeId="urn:microsoft.com/office/officeart/2008/layout/LinedList" loCatId="list" qsTypeId="urn:microsoft.com/office/officeart/2005/8/quickstyle/simple2" qsCatId="simple" csTypeId="urn:microsoft.com/office/officeart/2005/8/colors/colorful4" csCatId="colorful" phldr="1"/>
      <dgm:spPr/>
      <dgm:t>
        <a:bodyPr/>
        <a:lstStyle/>
        <a:p>
          <a:endParaRPr lang="es-EC"/>
        </a:p>
      </dgm:t>
    </dgm:pt>
    <dgm:pt modelId="{735B7BC2-4476-444B-9908-35C4A7C1ED05}">
      <dgm:prSet phldrT="[Texto]" custT="1"/>
      <dgm:spPr/>
      <dgm:t>
        <a:bodyPr/>
        <a:lstStyle/>
        <a:p>
          <a:r>
            <a:rPr lang="es-EC" sz="2400" dirty="0">
              <a:latin typeface="Catamaran Thin"/>
            </a:rPr>
            <a:t>Esquinas de las estructuras de edificios altos</a:t>
          </a:r>
          <a:endParaRPr lang="es-EC" sz="2400" dirty="0"/>
        </a:p>
      </dgm:t>
    </dgm:pt>
    <dgm:pt modelId="{58000407-1D5F-49F9-88D0-9523445A2B78}" type="parTrans" cxnId="{36326193-795F-4918-A234-CB1E341C76A4}">
      <dgm:prSet/>
      <dgm:spPr/>
      <dgm:t>
        <a:bodyPr/>
        <a:lstStyle/>
        <a:p>
          <a:endParaRPr lang="es-EC" sz="2400"/>
        </a:p>
      </dgm:t>
    </dgm:pt>
    <dgm:pt modelId="{FED9A29E-0E3A-4DAC-8E10-DEDA6CA7DFBE}" type="sibTrans" cxnId="{36326193-795F-4918-A234-CB1E341C76A4}">
      <dgm:prSet/>
      <dgm:spPr/>
      <dgm:t>
        <a:bodyPr/>
        <a:lstStyle/>
        <a:p>
          <a:endParaRPr lang="es-EC" sz="2400"/>
        </a:p>
      </dgm:t>
    </dgm:pt>
    <dgm:pt modelId="{8C2DF42D-E6F9-44CF-9EF7-D97FBF100DDE}">
      <dgm:prSet phldrT="[Texto]" custT="1"/>
      <dgm:spPr/>
      <dgm:t>
        <a:bodyPr/>
        <a:lstStyle/>
        <a:p>
          <a:r>
            <a:rPr lang="es-EC" sz="2400" dirty="0">
              <a:latin typeface="Catamaran Thin"/>
              <a:sym typeface="Catamaran Thin"/>
            </a:rPr>
            <a:t>Núcleos centrales</a:t>
          </a:r>
          <a:endParaRPr lang="es-EC" sz="2400" dirty="0"/>
        </a:p>
      </dgm:t>
    </dgm:pt>
    <dgm:pt modelId="{5EF89CD6-A0CF-4130-A85A-86C5E748D819}" type="parTrans" cxnId="{B03E84FA-B0AD-43C5-B482-A5FEB462C95B}">
      <dgm:prSet/>
      <dgm:spPr/>
      <dgm:t>
        <a:bodyPr/>
        <a:lstStyle/>
        <a:p>
          <a:endParaRPr lang="es-EC" sz="2400"/>
        </a:p>
      </dgm:t>
    </dgm:pt>
    <dgm:pt modelId="{E0607218-A934-47CD-BCB4-97112DC9434D}" type="sibTrans" cxnId="{B03E84FA-B0AD-43C5-B482-A5FEB462C95B}">
      <dgm:prSet/>
      <dgm:spPr/>
      <dgm:t>
        <a:bodyPr/>
        <a:lstStyle/>
        <a:p>
          <a:endParaRPr lang="es-EC" sz="2400"/>
        </a:p>
      </dgm:t>
    </dgm:pt>
    <dgm:pt modelId="{56D273E4-DAF5-49F6-A2F8-C6E986634C7F}">
      <dgm:prSet phldrT="[Texto]" custT="1"/>
      <dgm:spPr/>
      <dgm:t>
        <a:bodyPr/>
        <a:lstStyle/>
        <a:p>
          <a:r>
            <a:rPr lang="es-EC" sz="2400" dirty="0">
              <a:latin typeface="Catamaran Thin"/>
              <a:sym typeface="Catamaran Thin"/>
            </a:rPr>
            <a:t>Muros de soporte para escaleras y elevadores</a:t>
          </a:r>
          <a:endParaRPr lang="es-EC" sz="2400" dirty="0"/>
        </a:p>
      </dgm:t>
    </dgm:pt>
    <dgm:pt modelId="{FF836809-B557-4126-8111-562E832672BF}" type="parTrans" cxnId="{B1E42A85-8066-4616-9FD7-751EE9256CC5}">
      <dgm:prSet/>
      <dgm:spPr/>
      <dgm:t>
        <a:bodyPr/>
        <a:lstStyle/>
        <a:p>
          <a:endParaRPr lang="es-EC" sz="2400"/>
        </a:p>
      </dgm:t>
    </dgm:pt>
    <dgm:pt modelId="{B0BAE772-B728-4C5A-8A42-3AE98F1498D0}" type="sibTrans" cxnId="{B1E42A85-8066-4616-9FD7-751EE9256CC5}">
      <dgm:prSet/>
      <dgm:spPr/>
      <dgm:t>
        <a:bodyPr/>
        <a:lstStyle/>
        <a:p>
          <a:endParaRPr lang="es-EC" sz="2400"/>
        </a:p>
      </dgm:t>
    </dgm:pt>
    <dgm:pt modelId="{D806DEBE-2B7D-4BB5-B17A-02D8CEB1B80A}" type="pres">
      <dgm:prSet presAssocID="{C420CBE5-BD56-4ADE-A415-934DAA849269}" presName="vert0" presStyleCnt="0">
        <dgm:presLayoutVars>
          <dgm:dir/>
          <dgm:animOne val="branch"/>
          <dgm:animLvl val="lvl"/>
        </dgm:presLayoutVars>
      </dgm:prSet>
      <dgm:spPr/>
    </dgm:pt>
    <dgm:pt modelId="{69FD09D3-14CF-4EE0-A2E9-D0D631A8A374}" type="pres">
      <dgm:prSet presAssocID="{735B7BC2-4476-444B-9908-35C4A7C1ED05}" presName="thickLine" presStyleLbl="alignNode1" presStyleIdx="0" presStyleCnt="3"/>
      <dgm:spPr/>
    </dgm:pt>
    <dgm:pt modelId="{DE52D945-14F3-4FF2-86AF-E2A455129D19}" type="pres">
      <dgm:prSet presAssocID="{735B7BC2-4476-444B-9908-35C4A7C1ED05}" presName="horz1" presStyleCnt="0"/>
      <dgm:spPr/>
    </dgm:pt>
    <dgm:pt modelId="{F7A54804-6800-45ED-A465-71730D89AE52}" type="pres">
      <dgm:prSet presAssocID="{735B7BC2-4476-444B-9908-35C4A7C1ED05}" presName="tx1" presStyleLbl="revTx" presStyleIdx="0" presStyleCnt="3"/>
      <dgm:spPr/>
    </dgm:pt>
    <dgm:pt modelId="{DBB0DFDA-A796-4E62-8F4A-E34A5BAF3728}" type="pres">
      <dgm:prSet presAssocID="{735B7BC2-4476-444B-9908-35C4A7C1ED05}" presName="vert1" presStyleCnt="0"/>
      <dgm:spPr/>
    </dgm:pt>
    <dgm:pt modelId="{ADE88749-46F0-4E83-8DCF-7B8DBF607B95}" type="pres">
      <dgm:prSet presAssocID="{8C2DF42D-E6F9-44CF-9EF7-D97FBF100DDE}" presName="thickLine" presStyleLbl="alignNode1" presStyleIdx="1" presStyleCnt="3"/>
      <dgm:spPr/>
    </dgm:pt>
    <dgm:pt modelId="{505CFF5E-FE96-4FBD-9749-9C8C140BCB9A}" type="pres">
      <dgm:prSet presAssocID="{8C2DF42D-E6F9-44CF-9EF7-D97FBF100DDE}" presName="horz1" presStyleCnt="0"/>
      <dgm:spPr/>
    </dgm:pt>
    <dgm:pt modelId="{4BB25DD8-1E4B-4C55-B946-43C377A0A52E}" type="pres">
      <dgm:prSet presAssocID="{8C2DF42D-E6F9-44CF-9EF7-D97FBF100DDE}" presName="tx1" presStyleLbl="revTx" presStyleIdx="1" presStyleCnt="3" custScaleY="59138"/>
      <dgm:spPr/>
    </dgm:pt>
    <dgm:pt modelId="{111E82BB-D17C-4AD2-A467-7502CEBE7771}" type="pres">
      <dgm:prSet presAssocID="{8C2DF42D-E6F9-44CF-9EF7-D97FBF100DDE}" presName="vert1" presStyleCnt="0"/>
      <dgm:spPr/>
    </dgm:pt>
    <dgm:pt modelId="{FA1BDD94-C1C8-4CF3-BC88-714D7F2F0CFD}" type="pres">
      <dgm:prSet presAssocID="{56D273E4-DAF5-49F6-A2F8-C6E986634C7F}" presName="thickLine" presStyleLbl="alignNode1" presStyleIdx="2" presStyleCnt="3"/>
      <dgm:spPr/>
    </dgm:pt>
    <dgm:pt modelId="{3FC9C92B-3172-4BD8-ACA3-D97A98F5A307}" type="pres">
      <dgm:prSet presAssocID="{56D273E4-DAF5-49F6-A2F8-C6E986634C7F}" presName="horz1" presStyleCnt="0"/>
      <dgm:spPr/>
    </dgm:pt>
    <dgm:pt modelId="{5EA34DD1-DE41-453B-8E80-99C73EC7ED5B}" type="pres">
      <dgm:prSet presAssocID="{56D273E4-DAF5-49F6-A2F8-C6E986634C7F}" presName="tx1" presStyleLbl="revTx" presStyleIdx="2" presStyleCnt="3"/>
      <dgm:spPr/>
    </dgm:pt>
    <dgm:pt modelId="{BBAEB39E-F5D5-4FF0-9ED2-75A7D705B071}" type="pres">
      <dgm:prSet presAssocID="{56D273E4-DAF5-49F6-A2F8-C6E986634C7F}" presName="vert1" presStyleCnt="0"/>
      <dgm:spPr/>
    </dgm:pt>
  </dgm:ptLst>
  <dgm:cxnLst>
    <dgm:cxn modelId="{F98DA235-4938-4270-8006-A6455A50C42C}" type="presOf" srcId="{8C2DF42D-E6F9-44CF-9EF7-D97FBF100DDE}" destId="{4BB25DD8-1E4B-4C55-B946-43C377A0A52E}" srcOrd="0" destOrd="0" presId="urn:microsoft.com/office/officeart/2008/layout/LinedList"/>
    <dgm:cxn modelId="{AEFF2F41-A61B-4493-AA71-11CD84D12092}" type="presOf" srcId="{56D273E4-DAF5-49F6-A2F8-C6E986634C7F}" destId="{5EA34DD1-DE41-453B-8E80-99C73EC7ED5B}" srcOrd="0" destOrd="0" presId="urn:microsoft.com/office/officeart/2008/layout/LinedList"/>
    <dgm:cxn modelId="{B1E42A85-8066-4616-9FD7-751EE9256CC5}" srcId="{C420CBE5-BD56-4ADE-A415-934DAA849269}" destId="{56D273E4-DAF5-49F6-A2F8-C6E986634C7F}" srcOrd="2" destOrd="0" parTransId="{FF836809-B557-4126-8111-562E832672BF}" sibTransId="{B0BAE772-B728-4C5A-8A42-3AE98F1498D0}"/>
    <dgm:cxn modelId="{36326193-795F-4918-A234-CB1E341C76A4}" srcId="{C420CBE5-BD56-4ADE-A415-934DAA849269}" destId="{735B7BC2-4476-444B-9908-35C4A7C1ED05}" srcOrd="0" destOrd="0" parTransId="{58000407-1D5F-49F9-88D0-9523445A2B78}" sibTransId="{FED9A29E-0E3A-4DAC-8E10-DEDA6CA7DFBE}"/>
    <dgm:cxn modelId="{18EEC696-DD8B-42FF-8E11-D6EB30634F93}" type="presOf" srcId="{735B7BC2-4476-444B-9908-35C4A7C1ED05}" destId="{F7A54804-6800-45ED-A465-71730D89AE52}" srcOrd="0" destOrd="0" presId="urn:microsoft.com/office/officeart/2008/layout/LinedList"/>
    <dgm:cxn modelId="{E54D26D9-75ED-41E4-B974-643CF9525A90}" type="presOf" srcId="{C420CBE5-BD56-4ADE-A415-934DAA849269}" destId="{D806DEBE-2B7D-4BB5-B17A-02D8CEB1B80A}" srcOrd="0" destOrd="0" presId="urn:microsoft.com/office/officeart/2008/layout/LinedList"/>
    <dgm:cxn modelId="{B03E84FA-B0AD-43C5-B482-A5FEB462C95B}" srcId="{C420CBE5-BD56-4ADE-A415-934DAA849269}" destId="{8C2DF42D-E6F9-44CF-9EF7-D97FBF100DDE}" srcOrd="1" destOrd="0" parTransId="{5EF89CD6-A0CF-4130-A85A-86C5E748D819}" sibTransId="{E0607218-A934-47CD-BCB4-97112DC9434D}"/>
    <dgm:cxn modelId="{AD3ACC28-E96E-41A5-8CDC-F75B3FAF12CE}" type="presParOf" srcId="{D806DEBE-2B7D-4BB5-B17A-02D8CEB1B80A}" destId="{69FD09D3-14CF-4EE0-A2E9-D0D631A8A374}" srcOrd="0" destOrd="0" presId="urn:microsoft.com/office/officeart/2008/layout/LinedList"/>
    <dgm:cxn modelId="{F5CC2D75-7EEE-453F-839D-5CEA49820E29}" type="presParOf" srcId="{D806DEBE-2B7D-4BB5-B17A-02D8CEB1B80A}" destId="{DE52D945-14F3-4FF2-86AF-E2A455129D19}" srcOrd="1" destOrd="0" presId="urn:microsoft.com/office/officeart/2008/layout/LinedList"/>
    <dgm:cxn modelId="{20ACAD5F-C4B0-4F25-8CE8-8066F499BDC1}" type="presParOf" srcId="{DE52D945-14F3-4FF2-86AF-E2A455129D19}" destId="{F7A54804-6800-45ED-A465-71730D89AE52}" srcOrd="0" destOrd="0" presId="urn:microsoft.com/office/officeart/2008/layout/LinedList"/>
    <dgm:cxn modelId="{5E17792C-D4CA-4B6A-B29C-8515F5764409}" type="presParOf" srcId="{DE52D945-14F3-4FF2-86AF-E2A455129D19}" destId="{DBB0DFDA-A796-4E62-8F4A-E34A5BAF3728}" srcOrd="1" destOrd="0" presId="urn:microsoft.com/office/officeart/2008/layout/LinedList"/>
    <dgm:cxn modelId="{6D2ADFF8-D01E-49D1-A8CD-22ADB38412AA}" type="presParOf" srcId="{D806DEBE-2B7D-4BB5-B17A-02D8CEB1B80A}" destId="{ADE88749-46F0-4E83-8DCF-7B8DBF607B95}" srcOrd="2" destOrd="0" presId="urn:microsoft.com/office/officeart/2008/layout/LinedList"/>
    <dgm:cxn modelId="{52113C9A-0F61-4613-AF5C-7C278EB7D041}" type="presParOf" srcId="{D806DEBE-2B7D-4BB5-B17A-02D8CEB1B80A}" destId="{505CFF5E-FE96-4FBD-9749-9C8C140BCB9A}" srcOrd="3" destOrd="0" presId="urn:microsoft.com/office/officeart/2008/layout/LinedList"/>
    <dgm:cxn modelId="{CF5F0411-0249-4C37-A0E4-067A0E23D575}" type="presParOf" srcId="{505CFF5E-FE96-4FBD-9749-9C8C140BCB9A}" destId="{4BB25DD8-1E4B-4C55-B946-43C377A0A52E}" srcOrd="0" destOrd="0" presId="urn:microsoft.com/office/officeart/2008/layout/LinedList"/>
    <dgm:cxn modelId="{96ADD15C-4E42-491C-91EE-780EA856DAE4}" type="presParOf" srcId="{505CFF5E-FE96-4FBD-9749-9C8C140BCB9A}" destId="{111E82BB-D17C-4AD2-A467-7502CEBE7771}" srcOrd="1" destOrd="0" presId="urn:microsoft.com/office/officeart/2008/layout/LinedList"/>
    <dgm:cxn modelId="{A6275640-358D-4F42-AA54-15AADB17A7F1}" type="presParOf" srcId="{D806DEBE-2B7D-4BB5-B17A-02D8CEB1B80A}" destId="{FA1BDD94-C1C8-4CF3-BC88-714D7F2F0CFD}" srcOrd="4" destOrd="0" presId="urn:microsoft.com/office/officeart/2008/layout/LinedList"/>
    <dgm:cxn modelId="{1F14D926-2479-4657-A3FC-082627BD1DD2}" type="presParOf" srcId="{D806DEBE-2B7D-4BB5-B17A-02D8CEB1B80A}" destId="{3FC9C92B-3172-4BD8-ACA3-D97A98F5A307}" srcOrd="5" destOrd="0" presId="urn:microsoft.com/office/officeart/2008/layout/LinedList"/>
    <dgm:cxn modelId="{A3A0A223-5692-4553-9E81-058A33CC6739}" type="presParOf" srcId="{3FC9C92B-3172-4BD8-ACA3-D97A98F5A307}" destId="{5EA34DD1-DE41-453B-8E80-99C73EC7ED5B}" srcOrd="0" destOrd="0" presId="urn:microsoft.com/office/officeart/2008/layout/LinedList"/>
    <dgm:cxn modelId="{2A7D71E6-3F4A-4346-85B2-67CC5BC0AB5B}" type="presParOf" srcId="{3FC9C92B-3172-4BD8-ACA3-D97A98F5A307}" destId="{BBAEB39E-F5D5-4FF0-9ED2-75A7D705B07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824B6-AC97-438A-9773-242803C0DC7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E87190F7-3E93-4E24-8868-6644BF6106EF}">
      <dgm:prSet phldrT="[Texto]" custT="1"/>
      <dgm:spPr/>
      <dgm: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Alternativa de diseño sísmico</a:t>
          </a:r>
          <a:endParaRPr lang="es-EC" sz="2400" b="0" dirty="0"/>
        </a:p>
      </dgm:t>
    </dgm:pt>
    <dgm:pt modelId="{9C5C607A-AE9E-4F1E-856C-537F5B428587}" type="parTrans" cxnId="{A54409AF-B82B-4DD0-9FA6-BE42977F09B0}">
      <dgm:prSet/>
      <dgm:spPr/>
      <dgm:t>
        <a:bodyPr/>
        <a:lstStyle/>
        <a:p>
          <a:endParaRPr lang="es-EC"/>
        </a:p>
      </dgm:t>
    </dgm:pt>
    <dgm:pt modelId="{8CB48688-43E0-4A15-B670-1C3486435099}" type="sibTrans" cxnId="{A54409AF-B82B-4DD0-9FA6-BE42977F09B0}">
      <dgm:prSet/>
      <dgm:spPr/>
      <dgm:t>
        <a:bodyPr/>
        <a:lstStyle/>
        <a:p>
          <a:endParaRPr lang="es-EC"/>
        </a:p>
      </dgm:t>
    </dgm:pt>
    <dgm:pt modelId="{61271B98-2409-4E62-B836-A45188A18169}">
      <dgm:prSet phldrT="[Texto]" custT="1"/>
      <dgm:spPr/>
      <dgm: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Parámetro de entrada es el máximo desplazamiento admisible</a:t>
          </a:r>
          <a:endParaRPr lang="es-EC" sz="2400" dirty="0"/>
        </a:p>
      </dgm:t>
    </dgm:pt>
    <dgm:pt modelId="{83301D0C-5238-4151-95B2-7A7141C71E12}" type="parTrans" cxnId="{59A238A9-C788-4BE4-9BF8-7772C9503B90}">
      <dgm:prSet/>
      <dgm:spPr/>
      <dgm:t>
        <a:bodyPr/>
        <a:lstStyle/>
        <a:p>
          <a:endParaRPr lang="es-EC"/>
        </a:p>
      </dgm:t>
    </dgm:pt>
    <dgm:pt modelId="{847D28B5-6911-43E7-BCDE-6AE76CAB9FEF}" type="sibTrans" cxnId="{59A238A9-C788-4BE4-9BF8-7772C9503B90}">
      <dgm:prSet/>
      <dgm:spPr/>
      <dgm:t>
        <a:bodyPr/>
        <a:lstStyle/>
        <a:p>
          <a:endParaRPr lang="es-EC"/>
        </a:p>
      </dgm:t>
    </dgm:pt>
    <mc:AlternateContent xmlns:mc="http://schemas.openxmlformats.org/markup-compatibility/2006" xmlns:a14="http://schemas.microsoft.com/office/drawing/2010/main">
      <mc:Choice Requires="a14">
        <dgm:pt modelId="{0DE5B6F4-B522-4C5A-BFB6-F7C482F0EB2D}">
          <dgm:prSet phldrT="[Texto]" custT="1"/>
          <dgm:spPr/>
          <dgm:t>
            <a:bodyPr/>
            <a:lstStyle/>
            <a:p>
              <a:r>
                <a:rPr lang="es-EC" sz="2400" kern="1200" dirty="0">
                  <a:latin typeface="Arial"/>
                  <a:ea typeface="+mn-ea"/>
                  <a:cs typeface="+mn-cs"/>
                </a:rPr>
                <a:t>Estado límite del muro está dado por la curvatura de fluencia </a:t>
              </a:r>
              <a14:m>
                <m:oMath xmlns:m="http://schemas.openxmlformats.org/officeDocument/2006/math">
                  <m:sSub>
                    <m:sSubPr>
                      <m:ctrlPr>
                        <a:rPr lang="es-EC" sz="2400" i="1" kern="1200" smtClean="0">
                          <a:latin typeface="Cambria Math" panose="02040503050406030204" pitchFamily="18" charset="0"/>
                          <a:ea typeface="+mn-ea"/>
                          <a:cs typeface="+mn-cs"/>
                        </a:rPr>
                      </m:ctrlPr>
                    </m:sSubPr>
                    <m:e>
                      <m:r>
                        <a:rPr lang="es-EC" sz="2400" kern="1200">
                          <a:latin typeface="Cambria Math" panose="02040503050406030204" pitchFamily="18" charset="0"/>
                          <a:ea typeface="+mn-ea"/>
                          <a:cs typeface="+mn-cs"/>
                        </a:rPr>
                        <m:t>𝜙</m:t>
                      </m:r>
                    </m:e>
                    <m:sub>
                      <m:r>
                        <a:rPr lang="es-EC" sz="2400" kern="1200">
                          <a:latin typeface="Cambria Math" panose="02040503050406030204" pitchFamily="18" charset="0"/>
                          <a:ea typeface="+mn-ea"/>
                          <a:cs typeface="+mn-cs"/>
                        </a:rPr>
                        <m:t>𝑦</m:t>
                      </m:r>
                    </m:sub>
                  </m:sSub>
                </m:oMath>
              </a14:m>
              <a:endParaRPr lang="es-EC" sz="2400" kern="1200" dirty="0">
                <a:latin typeface="Arial"/>
                <a:ea typeface="+mn-ea"/>
                <a:cs typeface="+mn-cs"/>
              </a:endParaRPr>
            </a:p>
          </dgm:t>
        </dgm:pt>
      </mc:Choice>
      <mc:Fallback xmlns="">
        <dgm:pt modelId="{0DE5B6F4-B522-4C5A-BFB6-F7C482F0EB2D}">
          <dgm:prSet phldrT="[Texto]" custT="1"/>
          <dgm:spPr/>
          <dgm:t>
            <a:bodyPr/>
            <a:lstStyle/>
            <a:p>
              <a:r>
                <a:rPr lang="es-EC" sz="2400" kern="1200" dirty="0">
                  <a:latin typeface="Arial"/>
                  <a:ea typeface="+mn-ea"/>
                  <a:cs typeface="+mn-cs"/>
                </a:rPr>
                <a:t>Estado límite del muro está dado por la curvatura de fluencia </a:t>
              </a:r>
              <a:r>
                <a:rPr lang="es-EC" sz="2400" i="0" kern="1200">
                  <a:latin typeface="Cambria Math" panose="02040503050406030204" pitchFamily="18" charset="0"/>
                  <a:ea typeface="+mn-ea"/>
                  <a:cs typeface="+mn-cs"/>
                </a:rPr>
                <a:t>𝜙_𝑦</a:t>
              </a:r>
              <a:endParaRPr lang="es-EC" sz="2400" kern="1200" dirty="0">
                <a:latin typeface="Arial"/>
                <a:ea typeface="+mn-ea"/>
                <a:cs typeface="+mn-cs"/>
              </a:endParaRPr>
            </a:p>
          </dgm:t>
        </dgm:pt>
      </mc:Fallback>
    </mc:AlternateContent>
    <dgm:pt modelId="{6FCDCC24-DF74-4561-B61F-0DB9BFC04A31}" type="parTrans" cxnId="{54109C91-64F8-4D3D-9933-ADD56C54BAAB}">
      <dgm:prSet/>
      <dgm:spPr/>
      <dgm:t>
        <a:bodyPr/>
        <a:lstStyle/>
        <a:p>
          <a:endParaRPr lang="es-EC"/>
        </a:p>
      </dgm:t>
    </dgm:pt>
    <dgm:pt modelId="{D2ADDE43-6346-46CC-B039-51E9756AAA5D}" type="sibTrans" cxnId="{54109C91-64F8-4D3D-9933-ADD56C54BAAB}">
      <dgm:prSet/>
      <dgm:spPr/>
      <dgm:t>
        <a:bodyPr/>
        <a:lstStyle/>
        <a:p>
          <a:endParaRPr lang="es-EC"/>
        </a:p>
      </dgm:t>
    </dgm:pt>
    <dgm:pt modelId="{EA8A6076-727F-4D64-BBE5-352174C0E348}">
      <dgm:prSet phldrT="[Texto]" custT="1"/>
      <dgm:spPr/>
      <dgm: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Diseño Directo Basado en Desplazamientos. </a:t>
          </a:r>
          <a:r>
            <a:rPr lang="es-EC" sz="2400" b="0" dirty="0">
              <a:solidFill>
                <a:schemeClr val="bg1"/>
              </a:solidFill>
              <a:latin typeface="Livvic" panose="020B0604020202020204" charset="0"/>
            </a:rPr>
            <a:t>Priestley, Calvi y </a:t>
          </a:r>
          <a:r>
            <a:rPr lang="es-EC" sz="2400" b="0" dirty="0" err="1">
              <a:solidFill>
                <a:schemeClr val="bg1"/>
              </a:solidFill>
              <a:latin typeface="Livvic" panose="020B0604020202020204" charset="0"/>
            </a:rPr>
            <a:t>Kowalsky</a:t>
          </a:r>
          <a:r>
            <a:rPr lang="es-EC" sz="2400" b="0" dirty="0">
              <a:solidFill>
                <a:schemeClr val="bg1"/>
              </a:solidFill>
              <a:latin typeface="Livvic" panose="020B0604020202020204" charset="0"/>
            </a:rPr>
            <a:t>  (2007)</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dgm:t>
    </dgm:pt>
    <dgm:pt modelId="{73AA3D3A-8376-464A-99D7-181A951BEBEE}" type="parTrans" cxnId="{2D399238-18D3-4891-A9D7-CE67DE3D9097}">
      <dgm:prSet/>
      <dgm:spPr/>
      <dgm:t>
        <a:bodyPr/>
        <a:lstStyle/>
        <a:p>
          <a:endParaRPr lang="es-EC"/>
        </a:p>
      </dgm:t>
    </dgm:pt>
    <dgm:pt modelId="{909749E0-41E1-4891-8BA3-DCE9B010F3ED}" type="sibTrans" cxnId="{2D399238-18D3-4891-A9D7-CE67DE3D9097}">
      <dgm:prSet/>
      <dgm:spPr/>
      <dgm:t>
        <a:bodyPr/>
        <a:lstStyle/>
        <a:p>
          <a:endParaRPr lang="es-EC"/>
        </a:p>
      </dgm:t>
    </dgm:pt>
    <dgm:pt modelId="{37A53F4E-74E2-4D67-812F-F7155F77DCE7}" type="pres">
      <dgm:prSet presAssocID="{7DB824B6-AC97-438A-9773-242803C0DC78}" presName="diagram" presStyleCnt="0">
        <dgm:presLayoutVars>
          <dgm:dir/>
          <dgm:resizeHandles val="exact"/>
        </dgm:presLayoutVars>
      </dgm:prSet>
      <dgm:spPr/>
    </dgm:pt>
    <dgm:pt modelId="{348F363E-C294-47F9-B624-880D0B2C105D}" type="pres">
      <dgm:prSet presAssocID="{E87190F7-3E93-4E24-8868-6644BF6106EF}" presName="node" presStyleLbl="node1" presStyleIdx="0" presStyleCnt="4" custScaleX="328759" custLinFactNeighborX="-251">
        <dgm:presLayoutVars>
          <dgm:bulletEnabled val="1"/>
        </dgm:presLayoutVars>
      </dgm:prSet>
      <dgm:spPr/>
    </dgm:pt>
    <dgm:pt modelId="{12EA6105-E0D2-4703-AB52-6E401161BF0F}" type="pres">
      <dgm:prSet presAssocID="{8CB48688-43E0-4A15-B670-1C3486435099}" presName="sibTrans" presStyleCnt="0"/>
      <dgm:spPr/>
    </dgm:pt>
    <dgm:pt modelId="{3125CEA2-6800-407F-A236-63786A81FD8F}" type="pres">
      <dgm:prSet presAssocID="{EA8A6076-727F-4D64-BBE5-352174C0E348}" presName="node" presStyleLbl="node1" presStyleIdx="1" presStyleCnt="4" custScaleX="325831">
        <dgm:presLayoutVars>
          <dgm:bulletEnabled val="1"/>
        </dgm:presLayoutVars>
      </dgm:prSet>
      <dgm:spPr/>
    </dgm:pt>
    <dgm:pt modelId="{9CC5C947-7CBF-43DC-B4A7-CA034F333C8A}" type="pres">
      <dgm:prSet presAssocID="{909749E0-41E1-4891-8BA3-DCE9B010F3ED}" presName="sibTrans" presStyleCnt="0"/>
      <dgm:spPr/>
    </dgm:pt>
    <dgm:pt modelId="{CE41822B-7795-4D01-B092-DAADAA9F04B2}" type="pres">
      <dgm:prSet presAssocID="{61271B98-2409-4E62-B836-A45188A18169}" presName="node" presStyleLbl="node1" presStyleIdx="2" presStyleCnt="4" custScaleX="328759">
        <dgm:presLayoutVars>
          <dgm:bulletEnabled val="1"/>
        </dgm:presLayoutVars>
      </dgm:prSet>
      <dgm:spPr/>
    </dgm:pt>
    <dgm:pt modelId="{6FE7DE2D-B183-45B6-B673-E66F7D9303CB}" type="pres">
      <dgm:prSet presAssocID="{847D28B5-6911-43E7-BCDE-6AE76CAB9FEF}" presName="sibTrans" presStyleCnt="0"/>
      <dgm:spPr/>
    </dgm:pt>
    <dgm:pt modelId="{B4F07E2B-A067-44A3-B075-CF6D9B718389}" type="pres">
      <dgm:prSet presAssocID="{0DE5B6F4-B522-4C5A-BFB6-F7C482F0EB2D}" presName="node" presStyleLbl="node1" presStyleIdx="3" presStyleCnt="4" custScaleX="328759">
        <dgm:presLayoutVars>
          <dgm:bulletEnabled val="1"/>
        </dgm:presLayoutVars>
      </dgm:prSet>
      <dgm:spPr/>
    </dgm:pt>
  </dgm:ptLst>
  <dgm:cxnLst>
    <dgm:cxn modelId="{1D56A000-7C86-4BA0-B0DA-CF7FB2DF3F28}" type="presOf" srcId="{EA8A6076-727F-4D64-BBE5-352174C0E348}" destId="{3125CEA2-6800-407F-A236-63786A81FD8F}" srcOrd="0" destOrd="0" presId="urn:microsoft.com/office/officeart/2005/8/layout/default"/>
    <dgm:cxn modelId="{2D399238-18D3-4891-A9D7-CE67DE3D9097}" srcId="{7DB824B6-AC97-438A-9773-242803C0DC78}" destId="{EA8A6076-727F-4D64-BBE5-352174C0E348}" srcOrd="1" destOrd="0" parTransId="{73AA3D3A-8376-464A-99D7-181A951BEBEE}" sibTransId="{909749E0-41E1-4891-8BA3-DCE9B010F3ED}"/>
    <dgm:cxn modelId="{31F91E42-A4CB-4368-8540-B1305B3E788D}" type="presOf" srcId="{E87190F7-3E93-4E24-8868-6644BF6106EF}" destId="{348F363E-C294-47F9-B624-880D0B2C105D}" srcOrd="0" destOrd="0" presId="urn:microsoft.com/office/officeart/2005/8/layout/default"/>
    <dgm:cxn modelId="{2898F95A-6A15-4CF9-B74F-44285E359439}" type="presOf" srcId="{61271B98-2409-4E62-B836-A45188A18169}" destId="{CE41822B-7795-4D01-B092-DAADAA9F04B2}" srcOrd="0" destOrd="0" presId="urn:microsoft.com/office/officeart/2005/8/layout/default"/>
    <dgm:cxn modelId="{A7A67D83-8DC7-4D31-B0A1-F3E5F66C3ECA}" type="presOf" srcId="{7DB824B6-AC97-438A-9773-242803C0DC78}" destId="{37A53F4E-74E2-4D67-812F-F7155F77DCE7}" srcOrd="0" destOrd="0" presId="urn:microsoft.com/office/officeart/2005/8/layout/default"/>
    <dgm:cxn modelId="{54109C91-64F8-4D3D-9933-ADD56C54BAAB}" srcId="{7DB824B6-AC97-438A-9773-242803C0DC78}" destId="{0DE5B6F4-B522-4C5A-BFB6-F7C482F0EB2D}" srcOrd="3" destOrd="0" parTransId="{6FCDCC24-DF74-4561-B61F-0DB9BFC04A31}" sibTransId="{D2ADDE43-6346-46CC-B039-51E9756AAA5D}"/>
    <dgm:cxn modelId="{59A238A9-C788-4BE4-9BF8-7772C9503B90}" srcId="{7DB824B6-AC97-438A-9773-242803C0DC78}" destId="{61271B98-2409-4E62-B836-A45188A18169}" srcOrd="2" destOrd="0" parTransId="{83301D0C-5238-4151-95B2-7A7141C71E12}" sibTransId="{847D28B5-6911-43E7-BCDE-6AE76CAB9FEF}"/>
    <dgm:cxn modelId="{A54409AF-B82B-4DD0-9FA6-BE42977F09B0}" srcId="{7DB824B6-AC97-438A-9773-242803C0DC78}" destId="{E87190F7-3E93-4E24-8868-6644BF6106EF}" srcOrd="0" destOrd="0" parTransId="{9C5C607A-AE9E-4F1E-856C-537F5B428587}" sibTransId="{8CB48688-43E0-4A15-B670-1C3486435099}"/>
    <dgm:cxn modelId="{F67E19BC-F6DE-46C2-ABF0-EF1531E422B5}" type="presOf" srcId="{0DE5B6F4-B522-4C5A-BFB6-F7C482F0EB2D}" destId="{B4F07E2B-A067-44A3-B075-CF6D9B718389}" srcOrd="0" destOrd="0" presId="urn:microsoft.com/office/officeart/2005/8/layout/default"/>
    <dgm:cxn modelId="{F45C68F1-E07F-4A32-A00E-0D7E1C22DEBC}" type="presParOf" srcId="{37A53F4E-74E2-4D67-812F-F7155F77DCE7}" destId="{348F363E-C294-47F9-B624-880D0B2C105D}" srcOrd="0" destOrd="0" presId="urn:microsoft.com/office/officeart/2005/8/layout/default"/>
    <dgm:cxn modelId="{D79132DA-0FFD-4B0D-9065-E8C1E21E9951}" type="presParOf" srcId="{37A53F4E-74E2-4D67-812F-F7155F77DCE7}" destId="{12EA6105-E0D2-4703-AB52-6E401161BF0F}" srcOrd="1" destOrd="0" presId="urn:microsoft.com/office/officeart/2005/8/layout/default"/>
    <dgm:cxn modelId="{BEE1FBC6-1616-4458-AFE0-A5123DBF6528}" type="presParOf" srcId="{37A53F4E-74E2-4D67-812F-F7155F77DCE7}" destId="{3125CEA2-6800-407F-A236-63786A81FD8F}" srcOrd="2" destOrd="0" presId="urn:microsoft.com/office/officeart/2005/8/layout/default"/>
    <dgm:cxn modelId="{F31861C2-C811-4797-AB8C-1E0C3F0371CE}" type="presParOf" srcId="{37A53F4E-74E2-4D67-812F-F7155F77DCE7}" destId="{9CC5C947-7CBF-43DC-B4A7-CA034F333C8A}" srcOrd="3" destOrd="0" presId="urn:microsoft.com/office/officeart/2005/8/layout/default"/>
    <dgm:cxn modelId="{FD8D1F66-1679-4DFF-AB40-E199837F5546}" type="presParOf" srcId="{37A53F4E-74E2-4D67-812F-F7155F77DCE7}" destId="{CE41822B-7795-4D01-B092-DAADAA9F04B2}" srcOrd="4" destOrd="0" presId="urn:microsoft.com/office/officeart/2005/8/layout/default"/>
    <dgm:cxn modelId="{F25FAC8C-C170-4BB2-B974-BFEA45E26D1B}" type="presParOf" srcId="{37A53F4E-74E2-4D67-812F-F7155F77DCE7}" destId="{6FE7DE2D-B183-45B6-B673-E66F7D9303CB}" srcOrd="5" destOrd="0" presId="urn:microsoft.com/office/officeart/2005/8/layout/default"/>
    <dgm:cxn modelId="{FD3591ED-C1D1-4DDD-911A-98E5801DBA44}" type="presParOf" srcId="{37A53F4E-74E2-4D67-812F-F7155F77DCE7}" destId="{B4F07E2B-A067-44A3-B075-CF6D9B71838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824B6-AC97-438A-9773-242803C0DC7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E87190F7-3E93-4E24-8868-6644BF6106EF}">
      <dgm:prSet phldrT="[Texto]" custT="1"/>
      <dgm:spPr/>
      <dgm: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Alternativa de diseño sísmico</a:t>
          </a:r>
          <a:endParaRPr lang="es-EC" sz="2400" b="0" dirty="0"/>
        </a:p>
      </dgm:t>
    </dgm:pt>
    <dgm:pt modelId="{9C5C607A-AE9E-4F1E-856C-537F5B428587}" type="parTrans" cxnId="{A54409AF-B82B-4DD0-9FA6-BE42977F09B0}">
      <dgm:prSet/>
      <dgm:spPr/>
      <dgm:t>
        <a:bodyPr/>
        <a:lstStyle/>
        <a:p>
          <a:endParaRPr lang="es-EC"/>
        </a:p>
      </dgm:t>
    </dgm:pt>
    <dgm:pt modelId="{8CB48688-43E0-4A15-B670-1C3486435099}" type="sibTrans" cxnId="{A54409AF-B82B-4DD0-9FA6-BE42977F09B0}">
      <dgm:prSet/>
      <dgm:spPr/>
      <dgm:t>
        <a:bodyPr/>
        <a:lstStyle/>
        <a:p>
          <a:endParaRPr lang="es-EC"/>
        </a:p>
      </dgm:t>
    </dgm:pt>
    <dgm:pt modelId="{61271B98-2409-4E62-B836-A45188A18169}">
      <dgm:prSet phldrT="[Texto]" custT="1"/>
      <dgm:spPr/>
      <dgm: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Parámetro de entrada es el máximo desplazamiento admisible</a:t>
          </a:r>
          <a:endParaRPr lang="es-EC" sz="2400" dirty="0"/>
        </a:p>
      </dgm:t>
    </dgm:pt>
    <dgm:pt modelId="{83301D0C-5238-4151-95B2-7A7141C71E12}" type="parTrans" cxnId="{59A238A9-C788-4BE4-9BF8-7772C9503B90}">
      <dgm:prSet/>
      <dgm:spPr/>
      <dgm:t>
        <a:bodyPr/>
        <a:lstStyle/>
        <a:p>
          <a:endParaRPr lang="es-EC"/>
        </a:p>
      </dgm:t>
    </dgm:pt>
    <dgm:pt modelId="{847D28B5-6911-43E7-BCDE-6AE76CAB9FEF}" type="sibTrans" cxnId="{59A238A9-C788-4BE4-9BF8-7772C9503B90}">
      <dgm:prSet/>
      <dgm:spPr/>
      <dgm:t>
        <a:bodyPr/>
        <a:lstStyle/>
        <a:p>
          <a:endParaRPr lang="es-EC"/>
        </a:p>
      </dgm:t>
    </dgm:pt>
    <dgm:pt modelId="{0DE5B6F4-B522-4C5A-BFB6-F7C482F0EB2D}">
      <dgm:prSet phldrT="[Texto]" custT="1"/>
      <dgm:spPr>
        <a:blipFill>
          <a:blip xmlns:r="http://schemas.openxmlformats.org/officeDocument/2006/relationships" r:embed="rId1"/>
          <a:stretch>
            <a:fillRect r="-105"/>
          </a:stretch>
        </a:blipFill>
      </dgm:spPr>
      <dgm:t>
        <a:bodyPr/>
        <a:lstStyle/>
        <a:p>
          <a:r>
            <a:rPr lang="es-ES">
              <a:noFill/>
            </a:rPr>
            <a:t> </a:t>
          </a:r>
        </a:p>
      </dgm:t>
    </dgm:pt>
    <dgm:pt modelId="{6FCDCC24-DF74-4561-B61F-0DB9BFC04A31}" type="parTrans" cxnId="{54109C91-64F8-4D3D-9933-ADD56C54BAAB}">
      <dgm:prSet/>
      <dgm:spPr/>
      <dgm:t>
        <a:bodyPr/>
        <a:lstStyle/>
        <a:p>
          <a:endParaRPr lang="es-EC"/>
        </a:p>
      </dgm:t>
    </dgm:pt>
    <dgm:pt modelId="{D2ADDE43-6346-46CC-B039-51E9756AAA5D}" type="sibTrans" cxnId="{54109C91-64F8-4D3D-9933-ADD56C54BAAB}">
      <dgm:prSet/>
      <dgm:spPr/>
      <dgm:t>
        <a:bodyPr/>
        <a:lstStyle/>
        <a:p>
          <a:endParaRPr lang="es-EC"/>
        </a:p>
      </dgm:t>
    </dgm:pt>
    <dgm:pt modelId="{EA8A6076-727F-4D64-BBE5-352174C0E348}">
      <dgm:prSet phldrT="[Texto]" custT="1"/>
      <dgm:spPr/>
      <dgm: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Diseño Directo Basado en Desplazamientos. </a:t>
          </a:r>
          <a:r>
            <a:rPr lang="es-EC" sz="2400" b="0" dirty="0">
              <a:solidFill>
                <a:schemeClr val="bg1"/>
              </a:solidFill>
              <a:latin typeface="Livvic" panose="020B0604020202020204" charset="0"/>
            </a:rPr>
            <a:t>Priestley, Calvi y </a:t>
          </a:r>
          <a:r>
            <a:rPr lang="es-EC" sz="2400" b="0" dirty="0" err="1">
              <a:solidFill>
                <a:schemeClr val="bg1"/>
              </a:solidFill>
              <a:latin typeface="Livvic" panose="020B0604020202020204" charset="0"/>
            </a:rPr>
            <a:t>Kowalsky</a:t>
          </a:r>
          <a:r>
            <a:rPr lang="es-EC" sz="2400" b="0" dirty="0">
              <a:solidFill>
                <a:schemeClr val="bg1"/>
              </a:solidFill>
              <a:latin typeface="Livvic" panose="020B0604020202020204" charset="0"/>
            </a:rPr>
            <a:t>  (2007)</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dgm:t>
    </dgm:pt>
    <dgm:pt modelId="{73AA3D3A-8376-464A-99D7-181A951BEBEE}" type="parTrans" cxnId="{2D399238-18D3-4891-A9D7-CE67DE3D9097}">
      <dgm:prSet/>
      <dgm:spPr/>
      <dgm:t>
        <a:bodyPr/>
        <a:lstStyle/>
        <a:p>
          <a:endParaRPr lang="es-EC"/>
        </a:p>
      </dgm:t>
    </dgm:pt>
    <dgm:pt modelId="{909749E0-41E1-4891-8BA3-DCE9B010F3ED}" type="sibTrans" cxnId="{2D399238-18D3-4891-A9D7-CE67DE3D9097}">
      <dgm:prSet/>
      <dgm:spPr/>
      <dgm:t>
        <a:bodyPr/>
        <a:lstStyle/>
        <a:p>
          <a:endParaRPr lang="es-EC"/>
        </a:p>
      </dgm:t>
    </dgm:pt>
    <dgm:pt modelId="{37A53F4E-74E2-4D67-812F-F7155F77DCE7}" type="pres">
      <dgm:prSet presAssocID="{7DB824B6-AC97-438A-9773-242803C0DC78}" presName="diagram" presStyleCnt="0">
        <dgm:presLayoutVars>
          <dgm:dir/>
          <dgm:resizeHandles val="exact"/>
        </dgm:presLayoutVars>
      </dgm:prSet>
      <dgm:spPr/>
    </dgm:pt>
    <dgm:pt modelId="{348F363E-C294-47F9-B624-880D0B2C105D}" type="pres">
      <dgm:prSet presAssocID="{E87190F7-3E93-4E24-8868-6644BF6106EF}" presName="node" presStyleLbl="node1" presStyleIdx="0" presStyleCnt="4" custScaleX="328759" custLinFactNeighborX="-251">
        <dgm:presLayoutVars>
          <dgm:bulletEnabled val="1"/>
        </dgm:presLayoutVars>
      </dgm:prSet>
      <dgm:spPr/>
    </dgm:pt>
    <dgm:pt modelId="{12EA6105-E0D2-4703-AB52-6E401161BF0F}" type="pres">
      <dgm:prSet presAssocID="{8CB48688-43E0-4A15-B670-1C3486435099}" presName="sibTrans" presStyleCnt="0"/>
      <dgm:spPr/>
    </dgm:pt>
    <dgm:pt modelId="{3125CEA2-6800-407F-A236-63786A81FD8F}" type="pres">
      <dgm:prSet presAssocID="{EA8A6076-727F-4D64-BBE5-352174C0E348}" presName="node" presStyleLbl="node1" presStyleIdx="1" presStyleCnt="4" custScaleX="325831">
        <dgm:presLayoutVars>
          <dgm:bulletEnabled val="1"/>
        </dgm:presLayoutVars>
      </dgm:prSet>
      <dgm:spPr/>
    </dgm:pt>
    <dgm:pt modelId="{9CC5C947-7CBF-43DC-B4A7-CA034F333C8A}" type="pres">
      <dgm:prSet presAssocID="{909749E0-41E1-4891-8BA3-DCE9B010F3ED}" presName="sibTrans" presStyleCnt="0"/>
      <dgm:spPr/>
    </dgm:pt>
    <dgm:pt modelId="{CE41822B-7795-4D01-B092-DAADAA9F04B2}" type="pres">
      <dgm:prSet presAssocID="{61271B98-2409-4E62-B836-A45188A18169}" presName="node" presStyleLbl="node1" presStyleIdx="2" presStyleCnt="4" custScaleX="328759">
        <dgm:presLayoutVars>
          <dgm:bulletEnabled val="1"/>
        </dgm:presLayoutVars>
      </dgm:prSet>
      <dgm:spPr/>
    </dgm:pt>
    <dgm:pt modelId="{6FE7DE2D-B183-45B6-B673-E66F7D9303CB}" type="pres">
      <dgm:prSet presAssocID="{847D28B5-6911-43E7-BCDE-6AE76CAB9FEF}" presName="sibTrans" presStyleCnt="0"/>
      <dgm:spPr/>
    </dgm:pt>
    <dgm:pt modelId="{B4F07E2B-A067-44A3-B075-CF6D9B718389}" type="pres">
      <dgm:prSet presAssocID="{0DE5B6F4-B522-4C5A-BFB6-F7C482F0EB2D}" presName="node" presStyleLbl="node1" presStyleIdx="3" presStyleCnt="4" custScaleX="328759">
        <dgm:presLayoutVars>
          <dgm:bulletEnabled val="1"/>
        </dgm:presLayoutVars>
      </dgm:prSet>
      <dgm:spPr/>
    </dgm:pt>
  </dgm:ptLst>
  <dgm:cxnLst>
    <dgm:cxn modelId="{1D56A000-7C86-4BA0-B0DA-CF7FB2DF3F28}" type="presOf" srcId="{EA8A6076-727F-4D64-BBE5-352174C0E348}" destId="{3125CEA2-6800-407F-A236-63786A81FD8F}" srcOrd="0" destOrd="0" presId="urn:microsoft.com/office/officeart/2005/8/layout/default"/>
    <dgm:cxn modelId="{2D399238-18D3-4891-A9D7-CE67DE3D9097}" srcId="{7DB824B6-AC97-438A-9773-242803C0DC78}" destId="{EA8A6076-727F-4D64-BBE5-352174C0E348}" srcOrd="1" destOrd="0" parTransId="{73AA3D3A-8376-464A-99D7-181A951BEBEE}" sibTransId="{909749E0-41E1-4891-8BA3-DCE9B010F3ED}"/>
    <dgm:cxn modelId="{31F91E42-A4CB-4368-8540-B1305B3E788D}" type="presOf" srcId="{E87190F7-3E93-4E24-8868-6644BF6106EF}" destId="{348F363E-C294-47F9-B624-880D0B2C105D}" srcOrd="0" destOrd="0" presId="urn:microsoft.com/office/officeart/2005/8/layout/default"/>
    <dgm:cxn modelId="{2898F95A-6A15-4CF9-B74F-44285E359439}" type="presOf" srcId="{61271B98-2409-4E62-B836-A45188A18169}" destId="{CE41822B-7795-4D01-B092-DAADAA9F04B2}" srcOrd="0" destOrd="0" presId="urn:microsoft.com/office/officeart/2005/8/layout/default"/>
    <dgm:cxn modelId="{A7A67D83-8DC7-4D31-B0A1-F3E5F66C3ECA}" type="presOf" srcId="{7DB824B6-AC97-438A-9773-242803C0DC78}" destId="{37A53F4E-74E2-4D67-812F-F7155F77DCE7}" srcOrd="0" destOrd="0" presId="urn:microsoft.com/office/officeart/2005/8/layout/default"/>
    <dgm:cxn modelId="{54109C91-64F8-4D3D-9933-ADD56C54BAAB}" srcId="{7DB824B6-AC97-438A-9773-242803C0DC78}" destId="{0DE5B6F4-B522-4C5A-BFB6-F7C482F0EB2D}" srcOrd="3" destOrd="0" parTransId="{6FCDCC24-DF74-4561-B61F-0DB9BFC04A31}" sibTransId="{D2ADDE43-6346-46CC-B039-51E9756AAA5D}"/>
    <dgm:cxn modelId="{59A238A9-C788-4BE4-9BF8-7772C9503B90}" srcId="{7DB824B6-AC97-438A-9773-242803C0DC78}" destId="{61271B98-2409-4E62-B836-A45188A18169}" srcOrd="2" destOrd="0" parTransId="{83301D0C-5238-4151-95B2-7A7141C71E12}" sibTransId="{847D28B5-6911-43E7-BCDE-6AE76CAB9FEF}"/>
    <dgm:cxn modelId="{A54409AF-B82B-4DD0-9FA6-BE42977F09B0}" srcId="{7DB824B6-AC97-438A-9773-242803C0DC78}" destId="{E87190F7-3E93-4E24-8868-6644BF6106EF}" srcOrd="0" destOrd="0" parTransId="{9C5C607A-AE9E-4F1E-856C-537F5B428587}" sibTransId="{8CB48688-43E0-4A15-B670-1C3486435099}"/>
    <dgm:cxn modelId="{F67E19BC-F6DE-46C2-ABF0-EF1531E422B5}" type="presOf" srcId="{0DE5B6F4-B522-4C5A-BFB6-F7C482F0EB2D}" destId="{B4F07E2B-A067-44A3-B075-CF6D9B718389}" srcOrd="0" destOrd="0" presId="urn:microsoft.com/office/officeart/2005/8/layout/default"/>
    <dgm:cxn modelId="{F45C68F1-E07F-4A32-A00E-0D7E1C22DEBC}" type="presParOf" srcId="{37A53F4E-74E2-4D67-812F-F7155F77DCE7}" destId="{348F363E-C294-47F9-B624-880D0B2C105D}" srcOrd="0" destOrd="0" presId="urn:microsoft.com/office/officeart/2005/8/layout/default"/>
    <dgm:cxn modelId="{D79132DA-0FFD-4B0D-9065-E8C1E21E9951}" type="presParOf" srcId="{37A53F4E-74E2-4D67-812F-F7155F77DCE7}" destId="{12EA6105-E0D2-4703-AB52-6E401161BF0F}" srcOrd="1" destOrd="0" presId="urn:microsoft.com/office/officeart/2005/8/layout/default"/>
    <dgm:cxn modelId="{BEE1FBC6-1616-4458-AFE0-A5123DBF6528}" type="presParOf" srcId="{37A53F4E-74E2-4D67-812F-F7155F77DCE7}" destId="{3125CEA2-6800-407F-A236-63786A81FD8F}" srcOrd="2" destOrd="0" presId="urn:microsoft.com/office/officeart/2005/8/layout/default"/>
    <dgm:cxn modelId="{F31861C2-C811-4797-AB8C-1E0C3F0371CE}" type="presParOf" srcId="{37A53F4E-74E2-4D67-812F-F7155F77DCE7}" destId="{9CC5C947-7CBF-43DC-B4A7-CA034F333C8A}" srcOrd="3" destOrd="0" presId="urn:microsoft.com/office/officeart/2005/8/layout/default"/>
    <dgm:cxn modelId="{FD8D1F66-1679-4DFF-AB40-E199837F5546}" type="presParOf" srcId="{37A53F4E-74E2-4D67-812F-F7155F77DCE7}" destId="{CE41822B-7795-4D01-B092-DAADAA9F04B2}" srcOrd="4" destOrd="0" presId="urn:microsoft.com/office/officeart/2005/8/layout/default"/>
    <dgm:cxn modelId="{F25FAC8C-C170-4BB2-B974-BFEA45E26D1B}" type="presParOf" srcId="{37A53F4E-74E2-4D67-812F-F7155F77DCE7}" destId="{6FE7DE2D-B183-45B6-B673-E66F7D9303CB}" srcOrd="5" destOrd="0" presId="urn:microsoft.com/office/officeart/2005/8/layout/default"/>
    <dgm:cxn modelId="{FD3591ED-C1D1-4DDD-911A-98E5801DBA44}" type="presParOf" srcId="{37A53F4E-74E2-4D67-812F-F7155F77DCE7}" destId="{B4F07E2B-A067-44A3-B075-CF6D9B71838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20CBE5-BD56-4ADE-A415-934DAA84926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mc:AlternateContent xmlns:mc="http://schemas.openxmlformats.org/markup-compatibility/2006" xmlns:a14="http://schemas.microsoft.com/office/drawing/2010/main">
      <mc:Choice Requires="a14">
        <dgm:pt modelId="{735B7BC2-4476-444B-9908-35C4A7C1ED05}">
          <dgm:prSet phldrT="[Texto]" custT="1"/>
          <dgm:spPr/>
          <dgm:t>
            <a:bodyPr/>
            <a:lstStyle/>
            <a:p>
              <a:r>
                <a:rPr lang="es-EC" sz="2800" dirty="0"/>
                <a:t>Curvatura de fluencia </a:t>
              </a:r>
              <a14:m>
                <m:oMath xmlns:m="http://schemas.openxmlformats.org/officeDocument/2006/math">
                  <m:sSub>
                    <m:sSubPr>
                      <m:ctrlPr>
                        <a:rPr lang="es-EC" sz="2800" i="1" smtClean="0">
                          <a:latin typeface="Cambria Math" panose="02040503050406030204" pitchFamily="18" charset="0"/>
                        </a:rPr>
                      </m:ctrlPr>
                    </m:sSubPr>
                    <m:e>
                      <m:r>
                        <a:rPr lang="es-EC" sz="2800" i="1">
                          <a:latin typeface="Cambria Math" panose="02040503050406030204" pitchFamily="18" charset="0"/>
                        </a:rPr>
                        <m:t>𝜙</m:t>
                      </m:r>
                    </m:e>
                    <m:sub>
                      <m:r>
                        <a:rPr lang="es-EC" sz="2800" i="1">
                          <a:latin typeface="Cambria Math" panose="02040503050406030204" pitchFamily="18" charset="0"/>
                        </a:rPr>
                        <m:t>𝑦</m:t>
                      </m:r>
                    </m:sub>
                  </m:sSub>
                </m:oMath>
              </a14:m>
              <a:r>
                <a:rPr lang="es-EC" sz="2800" dirty="0"/>
                <a:t> </a:t>
              </a:r>
            </a:p>
          </dgm:t>
        </dgm:pt>
      </mc:Choice>
      <mc:Fallback xmlns="">
        <dgm:pt modelId="{735B7BC2-4476-444B-9908-35C4A7C1ED05}">
          <dgm:prSet phldrT="[Texto]" custT="1"/>
          <dgm:spPr/>
          <dgm:t>
            <a:bodyPr/>
            <a:lstStyle/>
            <a:p>
              <a:r>
                <a:rPr lang="es-EC" sz="2800" dirty="0"/>
                <a:t>Curvatura de fluencia </a:t>
              </a:r>
              <a:r>
                <a:rPr lang="es-EC" sz="2800" i="0">
                  <a:latin typeface="Cambria Math" panose="02040503050406030204" pitchFamily="18" charset="0"/>
                </a:rPr>
                <a:t>𝜙_𝑦</a:t>
              </a:r>
              <a:r>
                <a:rPr lang="es-EC" sz="2800" dirty="0"/>
                <a:t> </a:t>
              </a:r>
            </a:p>
          </dgm:t>
        </dgm:pt>
      </mc:Fallback>
    </mc:AlternateContent>
    <dgm:pt modelId="{58000407-1D5F-49F9-88D0-9523445A2B78}" type="parTrans" cxnId="{36326193-795F-4918-A234-CB1E341C76A4}">
      <dgm:prSet/>
      <dgm:spPr/>
      <dgm:t>
        <a:bodyPr/>
        <a:lstStyle/>
        <a:p>
          <a:endParaRPr lang="es-EC" sz="2000"/>
        </a:p>
      </dgm:t>
    </dgm:pt>
    <dgm:pt modelId="{FED9A29E-0E3A-4DAC-8E10-DEDA6CA7DFBE}" type="sibTrans" cxnId="{36326193-795F-4918-A234-CB1E341C76A4}">
      <dgm:prSet/>
      <dgm:spPr/>
      <dgm:t>
        <a:bodyPr/>
        <a:lstStyle/>
        <a:p>
          <a:endParaRPr lang="es-EC" sz="2000"/>
        </a:p>
      </dgm:t>
    </dgm:pt>
    <dgm:pt modelId="{8C2DF42D-E6F9-44CF-9EF7-D97FBF100DDE}">
      <dgm:prSet phldrT="[Texto]" custT="1"/>
      <dgm:spPr/>
      <dgm:t>
        <a:bodyPr/>
        <a:lstStyle/>
        <a:p>
          <a:r>
            <a:rPr lang="es-EC" sz="2800" dirty="0"/>
            <a:t>Propiedades geométricas de la sección</a:t>
          </a:r>
        </a:p>
      </dgm:t>
    </dgm:pt>
    <dgm:pt modelId="{5EF89CD6-A0CF-4130-A85A-86C5E748D819}" type="parTrans" cxnId="{B03E84FA-B0AD-43C5-B482-A5FEB462C95B}">
      <dgm:prSet/>
      <dgm:spPr/>
      <dgm:t>
        <a:bodyPr/>
        <a:lstStyle/>
        <a:p>
          <a:endParaRPr lang="es-EC" sz="2000"/>
        </a:p>
      </dgm:t>
    </dgm:pt>
    <dgm:pt modelId="{E0607218-A934-47CD-BCB4-97112DC9434D}" type="sibTrans" cxnId="{B03E84FA-B0AD-43C5-B482-A5FEB462C95B}">
      <dgm:prSet/>
      <dgm:spPr/>
      <dgm:t>
        <a:bodyPr/>
        <a:lstStyle/>
        <a:p>
          <a:endParaRPr lang="es-EC" sz="2000"/>
        </a:p>
      </dgm:t>
    </dgm:pt>
    <dgm:pt modelId="{56D273E4-DAF5-49F6-A2F8-C6E986634C7F}">
      <dgm:prSet phldrT="[Texto]" custT="1"/>
      <dgm:spPr/>
      <dgm:t>
        <a:bodyPr/>
        <a:lstStyle/>
        <a:p>
          <a:r>
            <a:rPr lang="es-EC" sz="2800" dirty="0"/>
            <a:t>Deformación unitaria del acero y concreto</a:t>
          </a:r>
        </a:p>
      </dgm:t>
    </dgm:pt>
    <dgm:pt modelId="{FF836809-B557-4126-8111-562E832672BF}" type="parTrans" cxnId="{B1E42A85-8066-4616-9FD7-751EE9256CC5}">
      <dgm:prSet/>
      <dgm:spPr/>
      <dgm:t>
        <a:bodyPr/>
        <a:lstStyle/>
        <a:p>
          <a:endParaRPr lang="es-EC" sz="2000"/>
        </a:p>
      </dgm:t>
    </dgm:pt>
    <dgm:pt modelId="{B0BAE772-B728-4C5A-8A42-3AE98F1498D0}" type="sibTrans" cxnId="{B1E42A85-8066-4616-9FD7-751EE9256CC5}">
      <dgm:prSet/>
      <dgm:spPr/>
      <dgm:t>
        <a:bodyPr/>
        <a:lstStyle/>
        <a:p>
          <a:endParaRPr lang="es-EC" sz="2000"/>
        </a:p>
      </dgm:t>
    </dgm:pt>
    <dgm:pt modelId="{98CCA7A3-B480-4CAF-A359-803BAD536486}" type="pres">
      <dgm:prSet presAssocID="{C420CBE5-BD56-4ADE-A415-934DAA849269}" presName="linear" presStyleCnt="0">
        <dgm:presLayoutVars>
          <dgm:dir/>
          <dgm:animLvl val="lvl"/>
          <dgm:resizeHandles val="exact"/>
        </dgm:presLayoutVars>
      </dgm:prSet>
      <dgm:spPr/>
    </dgm:pt>
    <dgm:pt modelId="{AED374F5-4DCB-4571-87FA-2242A2302DA0}" type="pres">
      <dgm:prSet presAssocID="{735B7BC2-4476-444B-9908-35C4A7C1ED05}" presName="parentLin" presStyleCnt="0"/>
      <dgm:spPr/>
    </dgm:pt>
    <dgm:pt modelId="{4B25E083-22CD-441E-B5A1-5791A59087C7}" type="pres">
      <dgm:prSet presAssocID="{735B7BC2-4476-444B-9908-35C4A7C1ED05}" presName="parentLeftMargin" presStyleLbl="node1" presStyleIdx="0" presStyleCnt="3"/>
      <dgm:spPr/>
    </dgm:pt>
    <dgm:pt modelId="{C33A28B7-84EF-4B11-8C4F-2A101DA83909}" type="pres">
      <dgm:prSet presAssocID="{735B7BC2-4476-444B-9908-35C4A7C1ED05}" presName="parentText" presStyleLbl="node1" presStyleIdx="0" presStyleCnt="3">
        <dgm:presLayoutVars>
          <dgm:chMax val="0"/>
          <dgm:bulletEnabled val="1"/>
        </dgm:presLayoutVars>
      </dgm:prSet>
      <dgm:spPr/>
    </dgm:pt>
    <dgm:pt modelId="{2A4583E7-D503-445E-9C77-4A7727355FF0}" type="pres">
      <dgm:prSet presAssocID="{735B7BC2-4476-444B-9908-35C4A7C1ED05}" presName="negativeSpace" presStyleCnt="0"/>
      <dgm:spPr/>
    </dgm:pt>
    <dgm:pt modelId="{E72AF92A-5A8A-4D06-8479-8B09FB409B10}" type="pres">
      <dgm:prSet presAssocID="{735B7BC2-4476-444B-9908-35C4A7C1ED05}" presName="childText" presStyleLbl="conFgAcc1" presStyleIdx="0" presStyleCnt="3">
        <dgm:presLayoutVars>
          <dgm:bulletEnabled val="1"/>
        </dgm:presLayoutVars>
      </dgm:prSet>
      <dgm:spPr/>
    </dgm:pt>
    <dgm:pt modelId="{261C282F-B24D-4B91-B874-4851739A5E21}" type="pres">
      <dgm:prSet presAssocID="{FED9A29E-0E3A-4DAC-8E10-DEDA6CA7DFBE}" presName="spaceBetweenRectangles" presStyleCnt="0"/>
      <dgm:spPr/>
    </dgm:pt>
    <dgm:pt modelId="{BEFB6E88-AEE1-4047-81F9-735C5793C6FE}" type="pres">
      <dgm:prSet presAssocID="{8C2DF42D-E6F9-44CF-9EF7-D97FBF100DDE}" presName="parentLin" presStyleCnt="0"/>
      <dgm:spPr/>
    </dgm:pt>
    <dgm:pt modelId="{4EEA09DE-C8E2-4F99-81F3-3166100AA0EB}" type="pres">
      <dgm:prSet presAssocID="{8C2DF42D-E6F9-44CF-9EF7-D97FBF100DDE}" presName="parentLeftMargin" presStyleLbl="node1" presStyleIdx="0" presStyleCnt="3"/>
      <dgm:spPr/>
    </dgm:pt>
    <dgm:pt modelId="{221558D0-F200-432C-9D97-AA9AE48BD4E8}" type="pres">
      <dgm:prSet presAssocID="{8C2DF42D-E6F9-44CF-9EF7-D97FBF100DDE}" presName="parentText" presStyleLbl="node1" presStyleIdx="1" presStyleCnt="3">
        <dgm:presLayoutVars>
          <dgm:chMax val="0"/>
          <dgm:bulletEnabled val="1"/>
        </dgm:presLayoutVars>
      </dgm:prSet>
      <dgm:spPr/>
    </dgm:pt>
    <dgm:pt modelId="{B4D9770E-62DF-4971-B536-023FE9F5C5B9}" type="pres">
      <dgm:prSet presAssocID="{8C2DF42D-E6F9-44CF-9EF7-D97FBF100DDE}" presName="negativeSpace" presStyleCnt="0"/>
      <dgm:spPr/>
    </dgm:pt>
    <dgm:pt modelId="{62511544-26F1-417F-9645-18ED3A0C536B}" type="pres">
      <dgm:prSet presAssocID="{8C2DF42D-E6F9-44CF-9EF7-D97FBF100DDE}" presName="childText" presStyleLbl="conFgAcc1" presStyleIdx="1" presStyleCnt="3">
        <dgm:presLayoutVars>
          <dgm:bulletEnabled val="1"/>
        </dgm:presLayoutVars>
      </dgm:prSet>
      <dgm:spPr/>
    </dgm:pt>
    <dgm:pt modelId="{1F1ABD30-FFB1-4E3C-873D-484E2717ADF6}" type="pres">
      <dgm:prSet presAssocID="{E0607218-A934-47CD-BCB4-97112DC9434D}" presName="spaceBetweenRectangles" presStyleCnt="0"/>
      <dgm:spPr/>
    </dgm:pt>
    <dgm:pt modelId="{2D5D91E6-E6B2-4122-B3D7-11F5AB4563E9}" type="pres">
      <dgm:prSet presAssocID="{56D273E4-DAF5-49F6-A2F8-C6E986634C7F}" presName="parentLin" presStyleCnt="0"/>
      <dgm:spPr/>
    </dgm:pt>
    <dgm:pt modelId="{60AEBAC4-E78F-4F22-B74C-097347EC0E14}" type="pres">
      <dgm:prSet presAssocID="{56D273E4-DAF5-49F6-A2F8-C6E986634C7F}" presName="parentLeftMargin" presStyleLbl="node1" presStyleIdx="1" presStyleCnt="3"/>
      <dgm:spPr/>
    </dgm:pt>
    <dgm:pt modelId="{99728F10-0C1D-45DE-B355-D9E6756BFB91}" type="pres">
      <dgm:prSet presAssocID="{56D273E4-DAF5-49F6-A2F8-C6E986634C7F}" presName="parentText" presStyleLbl="node1" presStyleIdx="2" presStyleCnt="3" custLinFactNeighborX="41918" custLinFactNeighborY="20835">
        <dgm:presLayoutVars>
          <dgm:chMax val="0"/>
          <dgm:bulletEnabled val="1"/>
        </dgm:presLayoutVars>
      </dgm:prSet>
      <dgm:spPr/>
    </dgm:pt>
    <dgm:pt modelId="{19F5D8AE-9014-4992-A5E9-030497616C25}" type="pres">
      <dgm:prSet presAssocID="{56D273E4-DAF5-49F6-A2F8-C6E986634C7F}" presName="negativeSpace" presStyleCnt="0"/>
      <dgm:spPr/>
    </dgm:pt>
    <dgm:pt modelId="{431202D7-26E5-47D5-808E-EBFDCD45E76F}" type="pres">
      <dgm:prSet presAssocID="{56D273E4-DAF5-49F6-A2F8-C6E986634C7F}" presName="childText" presStyleLbl="conFgAcc1" presStyleIdx="2" presStyleCnt="3">
        <dgm:presLayoutVars>
          <dgm:bulletEnabled val="1"/>
        </dgm:presLayoutVars>
      </dgm:prSet>
      <dgm:spPr/>
    </dgm:pt>
  </dgm:ptLst>
  <dgm:cxnLst>
    <dgm:cxn modelId="{2EF01805-2863-4394-86EE-E76A28E31765}" type="presOf" srcId="{C420CBE5-BD56-4ADE-A415-934DAA849269}" destId="{98CCA7A3-B480-4CAF-A359-803BAD536486}" srcOrd="0" destOrd="0" presId="urn:microsoft.com/office/officeart/2005/8/layout/list1"/>
    <dgm:cxn modelId="{35DE9A22-36B4-469B-83D0-762F1B62E923}" type="presOf" srcId="{8C2DF42D-E6F9-44CF-9EF7-D97FBF100DDE}" destId="{221558D0-F200-432C-9D97-AA9AE48BD4E8}" srcOrd="1" destOrd="0" presId="urn:microsoft.com/office/officeart/2005/8/layout/list1"/>
    <dgm:cxn modelId="{B049A62A-7ABB-4B1F-BD32-CAB4FA25669C}" type="presOf" srcId="{56D273E4-DAF5-49F6-A2F8-C6E986634C7F}" destId="{60AEBAC4-E78F-4F22-B74C-097347EC0E14}" srcOrd="0" destOrd="0" presId="urn:microsoft.com/office/officeart/2005/8/layout/list1"/>
    <dgm:cxn modelId="{9667D33F-ACAA-472C-B5D6-2F5221386305}" type="presOf" srcId="{8C2DF42D-E6F9-44CF-9EF7-D97FBF100DDE}" destId="{4EEA09DE-C8E2-4F99-81F3-3166100AA0EB}" srcOrd="0" destOrd="0" presId="urn:microsoft.com/office/officeart/2005/8/layout/list1"/>
    <dgm:cxn modelId="{5E0E9144-CA9C-453C-A881-BFDD0E251153}" type="presOf" srcId="{735B7BC2-4476-444B-9908-35C4A7C1ED05}" destId="{4B25E083-22CD-441E-B5A1-5791A59087C7}" srcOrd="0" destOrd="0" presId="urn:microsoft.com/office/officeart/2005/8/layout/list1"/>
    <dgm:cxn modelId="{B1E42A85-8066-4616-9FD7-751EE9256CC5}" srcId="{C420CBE5-BD56-4ADE-A415-934DAA849269}" destId="{56D273E4-DAF5-49F6-A2F8-C6E986634C7F}" srcOrd="2" destOrd="0" parTransId="{FF836809-B557-4126-8111-562E832672BF}" sibTransId="{B0BAE772-B728-4C5A-8A42-3AE98F1498D0}"/>
    <dgm:cxn modelId="{36326193-795F-4918-A234-CB1E341C76A4}" srcId="{C420CBE5-BD56-4ADE-A415-934DAA849269}" destId="{735B7BC2-4476-444B-9908-35C4A7C1ED05}" srcOrd="0" destOrd="0" parTransId="{58000407-1D5F-49F9-88D0-9523445A2B78}" sibTransId="{FED9A29E-0E3A-4DAC-8E10-DEDA6CA7DFBE}"/>
    <dgm:cxn modelId="{AD05549F-D04A-41EC-AB50-1D15F718D180}" type="presOf" srcId="{56D273E4-DAF5-49F6-A2F8-C6E986634C7F}" destId="{99728F10-0C1D-45DE-B355-D9E6756BFB91}" srcOrd="1" destOrd="0" presId="urn:microsoft.com/office/officeart/2005/8/layout/list1"/>
    <dgm:cxn modelId="{BA5E60B3-1EAA-4DCB-A481-A60203B8A131}" type="presOf" srcId="{735B7BC2-4476-444B-9908-35C4A7C1ED05}" destId="{C33A28B7-84EF-4B11-8C4F-2A101DA83909}" srcOrd="1" destOrd="0" presId="urn:microsoft.com/office/officeart/2005/8/layout/list1"/>
    <dgm:cxn modelId="{B03E84FA-B0AD-43C5-B482-A5FEB462C95B}" srcId="{C420CBE5-BD56-4ADE-A415-934DAA849269}" destId="{8C2DF42D-E6F9-44CF-9EF7-D97FBF100DDE}" srcOrd="1" destOrd="0" parTransId="{5EF89CD6-A0CF-4130-A85A-86C5E748D819}" sibTransId="{E0607218-A934-47CD-BCB4-97112DC9434D}"/>
    <dgm:cxn modelId="{18B016C6-588A-445A-9B5B-3E3C983E39F5}" type="presParOf" srcId="{98CCA7A3-B480-4CAF-A359-803BAD536486}" destId="{AED374F5-4DCB-4571-87FA-2242A2302DA0}" srcOrd="0" destOrd="0" presId="urn:microsoft.com/office/officeart/2005/8/layout/list1"/>
    <dgm:cxn modelId="{E7A21A36-E5CC-4421-A0DE-D66DA82DA8F5}" type="presParOf" srcId="{AED374F5-4DCB-4571-87FA-2242A2302DA0}" destId="{4B25E083-22CD-441E-B5A1-5791A59087C7}" srcOrd="0" destOrd="0" presId="urn:microsoft.com/office/officeart/2005/8/layout/list1"/>
    <dgm:cxn modelId="{867CE34F-0EED-493B-A1EB-39164A192FAA}" type="presParOf" srcId="{AED374F5-4DCB-4571-87FA-2242A2302DA0}" destId="{C33A28B7-84EF-4B11-8C4F-2A101DA83909}" srcOrd="1" destOrd="0" presId="urn:microsoft.com/office/officeart/2005/8/layout/list1"/>
    <dgm:cxn modelId="{F7B1F763-49AC-4919-8909-821870ED0D8D}" type="presParOf" srcId="{98CCA7A3-B480-4CAF-A359-803BAD536486}" destId="{2A4583E7-D503-445E-9C77-4A7727355FF0}" srcOrd="1" destOrd="0" presId="urn:microsoft.com/office/officeart/2005/8/layout/list1"/>
    <dgm:cxn modelId="{2BA3308C-EA1B-4839-ADC3-90E2BDDB2CFE}" type="presParOf" srcId="{98CCA7A3-B480-4CAF-A359-803BAD536486}" destId="{E72AF92A-5A8A-4D06-8479-8B09FB409B10}" srcOrd="2" destOrd="0" presId="urn:microsoft.com/office/officeart/2005/8/layout/list1"/>
    <dgm:cxn modelId="{E220EC05-0AC9-4121-93BC-D5ADCE73FF4F}" type="presParOf" srcId="{98CCA7A3-B480-4CAF-A359-803BAD536486}" destId="{261C282F-B24D-4B91-B874-4851739A5E21}" srcOrd="3" destOrd="0" presId="urn:microsoft.com/office/officeart/2005/8/layout/list1"/>
    <dgm:cxn modelId="{42D1C137-C1EB-4416-9266-F301B45E7ABC}" type="presParOf" srcId="{98CCA7A3-B480-4CAF-A359-803BAD536486}" destId="{BEFB6E88-AEE1-4047-81F9-735C5793C6FE}" srcOrd="4" destOrd="0" presId="urn:microsoft.com/office/officeart/2005/8/layout/list1"/>
    <dgm:cxn modelId="{2886E390-0356-4ED7-8B1E-25877B0850C5}" type="presParOf" srcId="{BEFB6E88-AEE1-4047-81F9-735C5793C6FE}" destId="{4EEA09DE-C8E2-4F99-81F3-3166100AA0EB}" srcOrd="0" destOrd="0" presId="urn:microsoft.com/office/officeart/2005/8/layout/list1"/>
    <dgm:cxn modelId="{8D7BADC8-9FF7-4678-8719-209C3272FF5C}" type="presParOf" srcId="{BEFB6E88-AEE1-4047-81F9-735C5793C6FE}" destId="{221558D0-F200-432C-9D97-AA9AE48BD4E8}" srcOrd="1" destOrd="0" presId="urn:microsoft.com/office/officeart/2005/8/layout/list1"/>
    <dgm:cxn modelId="{F6FB1282-2A83-456D-98C3-A0BB919C1233}" type="presParOf" srcId="{98CCA7A3-B480-4CAF-A359-803BAD536486}" destId="{B4D9770E-62DF-4971-B536-023FE9F5C5B9}" srcOrd="5" destOrd="0" presId="urn:microsoft.com/office/officeart/2005/8/layout/list1"/>
    <dgm:cxn modelId="{E9B03D0E-4739-4976-9016-15E1057171BC}" type="presParOf" srcId="{98CCA7A3-B480-4CAF-A359-803BAD536486}" destId="{62511544-26F1-417F-9645-18ED3A0C536B}" srcOrd="6" destOrd="0" presId="urn:microsoft.com/office/officeart/2005/8/layout/list1"/>
    <dgm:cxn modelId="{19C8A521-F36C-4DEF-B2E7-3B4D0A6A696B}" type="presParOf" srcId="{98CCA7A3-B480-4CAF-A359-803BAD536486}" destId="{1F1ABD30-FFB1-4E3C-873D-484E2717ADF6}" srcOrd="7" destOrd="0" presId="urn:microsoft.com/office/officeart/2005/8/layout/list1"/>
    <dgm:cxn modelId="{11DA21C5-6980-4D24-A2D1-44034B267534}" type="presParOf" srcId="{98CCA7A3-B480-4CAF-A359-803BAD536486}" destId="{2D5D91E6-E6B2-4122-B3D7-11F5AB4563E9}" srcOrd="8" destOrd="0" presId="urn:microsoft.com/office/officeart/2005/8/layout/list1"/>
    <dgm:cxn modelId="{019CB3CC-1E2A-4FD6-8216-8D0ABB912AAB}" type="presParOf" srcId="{2D5D91E6-E6B2-4122-B3D7-11F5AB4563E9}" destId="{60AEBAC4-E78F-4F22-B74C-097347EC0E14}" srcOrd="0" destOrd="0" presId="urn:microsoft.com/office/officeart/2005/8/layout/list1"/>
    <dgm:cxn modelId="{2012FB03-4EDC-41B4-BEA7-65638AC92CB2}" type="presParOf" srcId="{2D5D91E6-E6B2-4122-B3D7-11F5AB4563E9}" destId="{99728F10-0C1D-45DE-B355-D9E6756BFB91}" srcOrd="1" destOrd="0" presId="urn:microsoft.com/office/officeart/2005/8/layout/list1"/>
    <dgm:cxn modelId="{95FCBB08-9431-4E34-8521-FAB464D3631C}" type="presParOf" srcId="{98CCA7A3-B480-4CAF-A359-803BAD536486}" destId="{19F5D8AE-9014-4992-A5E9-030497616C25}" srcOrd="9" destOrd="0" presId="urn:microsoft.com/office/officeart/2005/8/layout/list1"/>
    <dgm:cxn modelId="{4E3B871D-2F46-408F-B41D-09F077D9B44D}" type="presParOf" srcId="{98CCA7A3-B480-4CAF-A359-803BAD536486}" destId="{431202D7-26E5-47D5-808E-EBFDCD45E76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20CBE5-BD56-4ADE-A415-934DAA84926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735B7BC2-4476-444B-9908-35C4A7C1ED05}">
      <dgm:prSet phldrT="[Texto]" custT="1"/>
      <dgm:spPr>
        <a:blipFill>
          <a:blip xmlns:r="http://schemas.openxmlformats.org/officeDocument/2006/relationships" r:embed="rId1"/>
          <a:stretch>
            <a:fillRect/>
          </a:stretch>
        </a:blipFill>
      </dgm:spPr>
      <dgm:t>
        <a:bodyPr/>
        <a:lstStyle/>
        <a:p>
          <a:r>
            <a:rPr lang="es-ES">
              <a:noFill/>
            </a:rPr>
            <a:t> </a:t>
          </a:r>
        </a:p>
      </dgm:t>
    </dgm:pt>
    <dgm:pt modelId="{58000407-1D5F-49F9-88D0-9523445A2B78}" type="parTrans" cxnId="{36326193-795F-4918-A234-CB1E341C76A4}">
      <dgm:prSet/>
      <dgm:spPr/>
      <dgm:t>
        <a:bodyPr/>
        <a:lstStyle/>
        <a:p>
          <a:endParaRPr lang="es-EC" sz="2000"/>
        </a:p>
      </dgm:t>
    </dgm:pt>
    <dgm:pt modelId="{FED9A29E-0E3A-4DAC-8E10-DEDA6CA7DFBE}" type="sibTrans" cxnId="{36326193-795F-4918-A234-CB1E341C76A4}">
      <dgm:prSet/>
      <dgm:spPr/>
      <dgm:t>
        <a:bodyPr/>
        <a:lstStyle/>
        <a:p>
          <a:endParaRPr lang="es-EC" sz="2000"/>
        </a:p>
      </dgm:t>
    </dgm:pt>
    <dgm:pt modelId="{8C2DF42D-E6F9-44CF-9EF7-D97FBF100DDE}">
      <dgm:prSet phldrT="[Texto]" custT="1"/>
      <dgm:spPr/>
      <dgm:t>
        <a:bodyPr/>
        <a:lstStyle/>
        <a:p>
          <a:r>
            <a:rPr lang="es-EC" sz="2800" dirty="0"/>
            <a:t>Propiedades geométricas de la sección</a:t>
          </a:r>
        </a:p>
      </dgm:t>
    </dgm:pt>
    <dgm:pt modelId="{5EF89CD6-A0CF-4130-A85A-86C5E748D819}" type="parTrans" cxnId="{B03E84FA-B0AD-43C5-B482-A5FEB462C95B}">
      <dgm:prSet/>
      <dgm:spPr/>
      <dgm:t>
        <a:bodyPr/>
        <a:lstStyle/>
        <a:p>
          <a:endParaRPr lang="es-EC" sz="2000"/>
        </a:p>
      </dgm:t>
    </dgm:pt>
    <dgm:pt modelId="{E0607218-A934-47CD-BCB4-97112DC9434D}" type="sibTrans" cxnId="{B03E84FA-B0AD-43C5-B482-A5FEB462C95B}">
      <dgm:prSet/>
      <dgm:spPr/>
      <dgm:t>
        <a:bodyPr/>
        <a:lstStyle/>
        <a:p>
          <a:endParaRPr lang="es-EC" sz="2000"/>
        </a:p>
      </dgm:t>
    </dgm:pt>
    <dgm:pt modelId="{56D273E4-DAF5-49F6-A2F8-C6E986634C7F}">
      <dgm:prSet phldrT="[Texto]" custT="1"/>
      <dgm:spPr/>
      <dgm:t>
        <a:bodyPr/>
        <a:lstStyle/>
        <a:p>
          <a:r>
            <a:rPr lang="es-EC" sz="2800" dirty="0"/>
            <a:t>Deformación unitaria del acero y concreto</a:t>
          </a:r>
        </a:p>
      </dgm:t>
    </dgm:pt>
    <dgm:pt modelId="{FF836809-B557-4126-8111-562E832672BF}" type="parTrans" cxnId="{B1E42A85-8066-4616-9FD7-751EE9256CC5}">
      <dgm:prSet/>
      <dgm:spPr/>
      <dgm:t>
        <a:bodyPr/>
        <a:lstStyle/>
        <a:p>
          <a:endParaRPr lang="es-EC" sz="2000"/>
        </a:p>
      </dgm:t>
    </dgm:pt>
    <dgm:pt modelId="{B0BAE772-B728-4C5A-8A42-3AE98F1498D0}" type="sibTrans" cxnId="{B1E42A85-8066-4616-9FD7-751EE9256CC5}">
      <dgm:prSet/>
      <dgm:spPr/>
      <dgm:t>
        <a:bodyPr/>
        <a:lstStyle/>
        <a:p>
          <a:endParaRPr lang="es-EC" sz="2000"/>
        </a:p>
      </dgm:t>
    </dgm:pt>
    <dgm:pt modelId="{98CCA7A3-B480-4CAF-A359-803BAD536486}" type="pres">
      <dgm:prSet presAssocID="{C420CBE5-BD56-4ADE-A415-934DAA849269}" presName="linear" presStyleCnt="0">
        <dgm:presLayoutVars>
          <dgm:dir/>
          <dgm:animLvl val="lvl"/>
          <dgm:resizeHandles val="exact"/>
        </dgm:presLayoutVars>
      </dgm:prSet>
      <dgm:spPr/>
    </dgm:pt>
    <dgm:pt modelId="{AED374F5-4DCB-4571-87FA-2242A2302DA0}" type="pres">
      <dgm:prSet presAssocID="{735B7BC2-4476-444B-9908-35C4A7C1ED05}" presName="parentLin" presStyleCnt="0"/>
      <dgm:spPr/>
    </dgm:pt>
    <dgm:pt modelId="{4B25E083-22CD-441E-B5A1-5791A59087C7}" type="pres">
      <dgm:prSet presAssocID="{735B7BC2-4476-444B-9908-35C4A7C1ED05}" presName="parentLeftMargin" presStyleLbl="node1" presStyleIdx="0" presStyleCnt="3"/>
      <dgm:spPr/>
    </dgm:pt>
    <dgm:pt modelId="{C33A28B7-84EF-4B11-8C4F-2A101DA83909}" type="pres">
      <dgm:prSet presAssocID="{735B7BC2-4476-444B-9908-35C4A7C1ED05}" presName="parentText" presStyleLbl="node1" presStyleIdx="0" presStyleCnt="3">
        <dgm:presLayoutVars>
          <dgm:chMax val="0"/>
          <dgm:bulletEnabled val="1"/>
        </dgm:presLayoutVars>
      </dgm:prSet>
      <dgm:spPr/>
    </dgm:pt>
    <dgm:pt modelId="{2A4583E7-D503-445E-9C77-4A7727355FF0}" type="pres">
      <dgm:prSet presAssocID="{735B7BC2-4476-444B-9908-35C4A7C1ED05}" presName="negativeSpace" presStyleCnt="0"/>
      <dgm:spPr/>
    </dgm:pt>
    <dgm:pt modelId="{E72AF92A-5A8A-4D06-8479-8B09FB409B10}" type="pres">
      <dgm:prSet presAssocID="{735B7BC2-4476-444B-9908-35C4A7C1ED05}" presName="childText" presStyleLbl="conFgAcc1" presStyleIdx="0" presStyleCnt="3">
        <dgm:presLayoutVars>
          <dgm:bulletEnabled val="1"/>
        </dgm:presLayoutVars>
      </dgm:prSet>
      <dgm:spPr/>
    </dgm:pt>
    <dgm:pt modelId="{261C282F-B24D-4B91-B874-4851739A5E21}" type="pres">
      <dgm:prSet presAssocID="{FED9A29E-0E3A-4DAC-8E10-DEDA6CA7DFBE}" presName="spaceBetweenRectangles" presStyleCnt="0"/>
      <dgm:spPr/>
    </dgm:pt>
    <dgm:pt modelId="{BEFB6E88-AEE1-4047-81F9-735C5793C6FE}" type="pres">
      <dgm:prSet presAssocID="{8C2DF42D-E6F9-44CF-9EF7-D97FBF100DDE}" presName="parentLin" presStyleCnt="0"/>
      <dgm:spPr/>
    </dgm:pt>
    <dgm:pt modelId="{4EEA09DE-C8E2-4F99-81F3-3166100AA0EB}" type="pres">
      <dgm:prSet presAssocID="{8C2DF42D-E6F9-44CF-9EF7-D97FBF100DDE}" presName="parentLeftMargin" presStyleLbl="node1" presStyleIdx="0" presStyleCnt="3"/>
      <dgm:spPr/>
    </dgm:pt>
    <dgm:pt modelId="{221558D0-F200-432C-9D97-AA9AE48BD4E8}" type="pres">
      <dgm:prSet presAssocID="{8C2DF42D-E6F9-44CF-9EF7-D97FBF100DDE}" presName="parentText" presStyleLbl="node1" presStyleIdx="1" presStyleCnt="3">
        <dgm:presLayoutVars>
          <dgm:chMax val="0"/>
          <dgm:bulletEnabled val="1"/>
        </dgm:presLayoutVars>
      </dgm:prSet>
      <dgm:spPr/>
    </dgm:pt>
    <dgm:pt modelId="{B4D9770E-62DF-4971-B536-023FE9F5C5B9}" type="pres">
      <dgm:prSet presAssocID="{8C2DF42D-E6F9-44CF-9EF7-D97FBF100DDE}" presName="negativeSpace" presStyleCnt="0"/>
      <dgm:spPr/>
    </dgm:pt>
    <dgm:pt modelId="{62511544-26F1-417F-9645-18ED3A0C536B}" type="pres">
      <dgm:prSet presAssocID="{8C2DF42D-E6F9-44CF-9EF7-D97FBF100DDE}" presName="childText" presStyleLbl="conFgAcc1" presStyleIdx="1" presStyleCnt="3">
        <dgm:presLayoutVars>
          <dgm:bulletEnabled val="1"/>
        </dgm:presLayoutVars>
      </dgm:prSet>
      <dgm:spPr/>
    </dgm:pt>
    <dgm:pt modelId="{1F1ABD30-FFB1-4E3C-873D-484E2717ADF6}" type="pres">
      <dgm:prSet presAssocID="{E0607218-A934-47CD-BCB4-97112DC9434D}" presName="spaceBetweenRectangles" presStyleCnt="0"/>
      <dgm:spPr/>
    </dgm:pt>
    <dgm:pt modelId="{2D5D91E6-E6B2-4122-B3D7-11F5AB4563E9}" type="pres">
      <dgm:prSet presAssocID="{56D273E4-DAF5-49F6-A2F8-C6E986634C7F}" presName="parentLin" presStyleCnt="0"/>
      <dgm:spPr/>
    </dgm:pt>
    <dgm:pt modelId="{60AEBAC4-E78F-4F22-B74C-097347EC0E14}" type="pres">
      <dgm:prSet presAssocID="{56D273E4-DAF5-49F6-A2F8-C6E986634C7F}" presName="parentLeftMargin" presStyleLbl="node1" presStyleIdx="1" presStyleCnt="3"/>
      <dgm:spPr/>
    </dgm:pt>
    <dgm:pt modelId="{99728F10-0C1D-45DE-B355-D9E6756BFB91}" type="pres">
      <dgm:prSet presAssocID="{56D273E4-DAF5-49F6-A2F8-C6E986634C7F}" presName="parentText" presStyleLbl="node1" presStyleIdx="2" presStyleCnt="3" custLinFactNeighborX="41918" custLinFactNeighborY="20835">
        <dgm:presLayoutVars>
          <dgm:chMax val="0"/>
          <dgm:bulletEnabled val="1"/>
        </dgm:presLayoutVars>
      </dgm:prSet>
      <dgm:spPr/>
    </dgm:pt>
    <dgm:pt modelId="{19F5D8AE-9014-4992-A5E9-030497616C25}" type="pres">
      <dgm:prSet presAssocID="{56D273E4-DAF5-49F6-A2F8-C6E986634C7F}" presName="negativeSpace" presStyleCnt="0"/>
      <dgm:spPr/>
    </dgm:pt>
    <dgm:pt modelId="{431202D7-26E5-47D5-808E-EBFDCD45E76F}" type="pres">
      <dgm:prSet presAssocID="{56D273E4-DAF5-49F6-A2F8-C6E986634C7F}" presName="childText" presStyleLbl="conFgAcc1" presStyleIdx="2" presStyleCnt="3">
        <dgm:presLayoutVars>
          <dgm:bulletEnabled val="1"/>
        </dgm:presLayoutVars>
      </dgm:prSet>
      <dgm:spPr/>
    </dgm:pt>
  </dgm:ptLst>
  <dgm:cxnLst>
    <dgm:cxn modelId="{2EF01805-2863-4394-86EE-E76A28E31765}" type="presOf" srcId="{C420CBE5-BD56-4ADE-A415-934DAA849269}" destId="{98CCA7A3-B480-4CAF-A359-803BAD536486}" srcOrd="0" destOrd="0" presId="urn:microsoft.com/office/officeart/2005/8/layout/list1"/>
    <dgm:cxn modelId="{35DE9A22-36B4-469B-83D0-762F1B62E923}" type="presOf" srcId="{8C2DF42D-E6F9-44CF-9EF7-D97FBF100DDE}" destId="{221558D0-F200-432C-9D97-AA9AE48BD4E8}" srcOrd="1" destOrd="0" presId="urn:microsoft.com/office/officeart/2005/8/layout/list1"/>
    <dgm:cxn modelId="{B049A62A-7ABB-4B1F-BD32-CAB4FA25669C}" type="presOf" srcId="{56D273E4-DAF5-49F6-A2F8-C6E986634C7F}" destId="{60AEBAC4-E78F-4F22-B74C-097347EC0E14}" srcOrd="0" destOrd="0" presId="urn:microsoft.com/office/officeart/2005/8/layout/list1"/>
    <dgm:cxn modelId="{9667D33F-ACAA-472C-B5D6-2F5221386305}" type="presOf" srcId="{8C2DF42D-E6F9-44CF-9EF7-D97FBF100DDE}" destId="{4EEA09DE-C8E2-4F99-81F3-3166100AA0EB}" srcOrd="0" destOrd="0" presId="urn:microsoft.com/office/officeart/2005/8/layout/list1"/>
    <dgm:cxn modelId="{5E0E9144-CA9C-453C-A881-BFDD0E251153}" type="presOf" srcId="{735B7BC2-4476-444B-9908-35C4A7C1ED05}" destId="{4B25E083-22CD-441E-B5A1-5791A59087C7}" srcOrd="0" destOrd="0" presId="urn:microsoft.com/office/officeart/2005/8/layout/list1"/>
    <dgm:cxn modelId="{B1E42A85-8066-4616-9FD7-751EE9256CC5}" srcId="{C420CBE5-BD56-4ADE-A415-934DAA849269}" destId="{56D273E4-DAF5-49F6-A2F8-C6E986634C7F}" srcOrd="2" destOrd="0" parTransId="{FF836809-B557-4126-8111-562E832672BF}" sibTransId="{B0BAE772-B728-4C5A-8A42-3AE98F1498D0}"/>
    <dgm:cxn modelId="{36326193-795F-4918-A234-CB1E341C76A4}" srcId="{C420CBE5-BD56-4ADE-A415-934DAA849269}" destId="{735B7BC2-4476-444B-9908-35C4A7C1ED05}" srcOrd="0" destOrd="0" parTransId="{58000407-1D5F-49F9-88D0-9523445A2B78}" sibTransId="{FED9A29E-0E3A-4DAC-8E10-DEDA6CA7DFBE}"/>
    <dgm:cxn modelId="{AD05549F-D04A-41EC-AB50-1D15F718D180}" type="presOf" srcId="{56D273E4-DAF5-49F6-A2F8-C6E986634C7F}" destId="{99728F10-0C1D-45DE-B355-D9E6756BFB91}" srcOrd="1" destOrd="0" presId="urn:microsoft.com/office/officeart/2005/8/layout/list1"/>
    <dgm:cxn modelId="{BA5E60B3-1EAA-4DCB-A481-A60203B8A131}" type="presOf" srcId="{735B7BC2-4476-444B-9908-35C4A7C1ED05}" destId="{C33A28B7-84EF-4B11-8C4F-2A101DA83909}" srcOrd="1" destOrd="0" presId="urn:microsoft.com/office/officeart/2005/8/layout/list1"/>
    <dgm:cxn modelId="{B03E84FA-B0AD-43C5-B482-A5FEB462C95B}" srcId="{C420CBE5-BD56-4ADE-A415-934DAA849269}" destId="{8C2DF42D-E6F9-44CF-9EF7-D97FBF100DDE}" srcOrd="1" destOrd="0" parTransId="{5EF89CD6-A0CF-4130-A85A-86C5E748D819}" sibTransId="{E0607218-A934-47CD-BCB4-97112DC9434D}"/>
    <dgm:cxn modelId="{18B016C6-588A-445A-9B5B-3E3C983E39F5}" type="presParOf" srcId="{98CCA7A3-B480-4CAF-A359-803BAD536486}" destId="{AED374F5-4DCB-4571-87FA-2242A2302DA0}" srcOrd="0" destOrd="0" presId="urn:microsoft.com/office/officeart/2005/8/layout/list1"/>
    <dgm:cxn modelId="{E7A21A36-E5CC-4421-A0DE-D66DA82DA8F5}" type="presParOf" srcId="{AED374F5-4DCB-4571-87FA-2242A2302DA0}" destId="{4B25E083-22CD-441E-B5A1-5791A59087C7}" srcOrd="0" destOrd="0" presId="urn:microsoft.com/office/officeart/2005/8/layout/list1"/>
    <dgm:cxn modelId="{867CE34F-0EED-493B-A1EB-39164A192FAA}" type="presParOf" srcId="{AED374F5-4DCB-4571-87FA-2242A2302DA0}" destId="{C33A28B7-84EF-4B11-8C4F-2A101DA83909}" srcOrd="1" destOrd="0" presId="urn:microsoft.com/office/officeart/2005/8/layout/list1"/>
    <dgm:cxn modelId="{F7B1F763-49AC-4919-8909-821870ED0D8D}" type="presParOf" srcId="{98CCA7A3-B480-4CAF-A359-803BAD536486}" destId="{2A4583E7-D503-445E-9C77-4A7727355FF0}" srcOrd="1" destOrd="0" presId="urn:microsoft.com/office/officeart/2005/8/layout/list1"/>
    <dgm:cxn modelId="{2BA3308C-EA1B-4839-ADC3-90E2BDDB2CFE}" type="presParOf" srcId="{98CCA7A3-B480-4CAF-A359-803BAD536486}" destId="{E72AF92A-5A8A-4D06-8479-8B09FB409B10}" srcOrd="2" destOrd="0" presId="urn:microsoft.com/office/officeart/2005/8/layout/list1"/>
    <dgm:cxn modelId="{E220EC05-0AC9-4121-93BC-D5ADCE73FF4F}" type="presParOf" srcId="{98CCA7A3-B480-4CAF-A359-803BAD536486}" destId="{261C282F-B24D-4B91-B874-4851739A5E21}" srcOrd="3" destOrd="0" presId="urn:microsoft.com/office/officeart/2005/8/layout/list1"/>
    <dgm:cxn modelId="{42D1C137-C1EB-4416-9266-F301B45E7ABC}" type="presParOf" srcId="{98CCA7A3-B480-4CAF-A359-803BAD536486}" destId="{BEFB6E88-AEE1-4047-81F9-735C5793C6FE}" srcOrd="4" destOrd="0" presId="urn:microsoft.com/office/officeart/2005/8/layout/list1"/>
    <dgm:cxn modelId="{2886E390-0356-4ED7-8B1E-25877B0850C5}" type="presParOf" srcId="{BEFB6E88-AEE1-4047-81F9-735C5793C6FE}" destId="{4EEA09DE-C8E2-4F99-81F3-3166100AA0EB}" srcOrd="0" destOrd="0" presId="urn:microsoft.com/office/officeart/2005/8/layout/list1"/>
    <dgm:cxn modelId="{8D7BADC8-9FF7-4678-8719-209C3272FF5C}" type="presParOf" srcId="{BEFB6E88-AEE1-4047-81F9-735C5793C6FE}" destId="{221558D0-F200-432C-9D97-AA9AE48BD4E8}" srcOrd="1" destOrd="0" presId="urn:microsoft.com/office/officeart/2005/8/layout/list1"/>
    <dgm:cxn modelId="{F6FB1282-2A83-456D-98C3-A0BB919C1233}" type="presParOf" srcId="{98CCA7A3-B480-4CAF-A359-803BAD536486}" destId="{B4D9770E-62DF-4971-B536-023FE9F5C5B9}" srcOrd="5" destOrd="0" presId="urn:microsoft.com/office/officeart/2005/8/layout/list1"/>
    <dgm:cxn modelId="{E9B03D0E-4739-4976-9016-15E1057171BC}" type="presParOf" srcId="{98CCA7A3-B480-4CAF-A359-803BAD536486}" destId="{62511544-26F1-417F-9645-18ED3A0C536B}" srcOrd="6" destOrd="0" presId="urn:microsoft.com/office/officeart/2005/8/layout/list1"/>
    <dgm:cxn modelId="{19C8A521-F36C-4DEF-B2E7-3B4D0A6A696B}" type="presParOf" srcId="{98CCA7A3-B480-4CAF-A359-803BAD536486}" destId="{1F1ABD30-FFB1-4E3C-873D-484E2717ADF6}" srcOrd="7" destOrd="0" presId="urn:microsoft.com/office/officeart/2005/8/layout/list1"/>
    <dgm:cxn modelId="{11DA21C5-6980-4D24-A2D1-44034B267534}" type="presParOf" srcId="{98CCA7A3-B480-4CAF-A359-803BAD536486}" destId="{2D5D91E6-E6B2-4122-B3D7-11F5AB4563E9}" srcOrd="8" destOrd="0" presId="urn:microsoft.com/office/officeart/2005/8/layout/list1"/>
    <dgm:cxn modelId="{019CB3CC-1E2A-4FD6-8216-8D0ABB912AAB}" type="presParOf" srcId="{2D5D91E6-E6B2-4122-B3D7-11F5AB4563E9}" destId="{60AEBAC4-E78F-4F22-B74C-097347EC0E14}" srcOrd="0" destOrd="0" presId="urn:microsoft.com/office/officeart/2005/8/layout/list1"/>
    <dgm:cxn modelId="{2012FB03-4EDC-41B4-BEA7-65638AC92CB2}" type="presParOf" srcId="{2D5D91E6-E6B2-4122-B3D7-11F5AB4563E9}" destId="{99728F10-0C1D-45DE-B355-D9E6756BFB91}" srcOrd="1" destOrd="0" presId="urn:microsoft.com/office/officeart/2005/8/layout/list1"/>
    <dgm:cxn modelId="{95FCBB08-9431-4E34-8521-FAB464D3631C}" type="presParOf" srcId="{98CCA7A3-B480-4CAF-A359-803BAD536486}" destId="{19F5D8AE-9014-4992-A5E9-030497616C25}" srcOrd="9" destOrd="0" presId="urn:microsoft.com/office/officeart/2005/8/layout/list1"/>
    <dgm:cxn modelId="{4E3B871D-2F46-408F-B41D-09F077D9B44D}" type="presParOf" srcId="{98CCA7A3-B480-4CAF-A359-803BAD536486}" destId="{431202D7-26E5-47D5-808E-EBFDCD45E76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D2FEC4-EEA0-40B2-9EBD-EFB797EA0AC3}"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s-EC"/>
        </a:p>
      </dgm:t>
    </dgm:pt>
    <dgm:pt modelId="{34472344-3E7A-4340-B689-DF780CF9E960}">
      <dgm:prSet phldrT="[Texto]" custT="1"/>
      <dgm:spPr/>
      <dgm:t>
        <a:bodyPr/>
        <a:lstStyle/>
        <a:p>
          <a:r>
            <a:rPr lang="es-EC" sz="2200" dirty="0"/>
            <a:t>Propiedades geométricas y mecánicas</a:t>
          </a:r>
        </a:p>
      </dgm:t>
    </dgm:pt>
    <dgm:pt modelId="{40051DFD-CCCC-4E18-88FA-E6FD5885BEE2}" type="parTrans" cxnId="{6B8C6D1F-5C03-4B03-AA9B-E44BB8A335D3}">
      <dgm:prSet/>
      <dgm:spPr/>
      <dgm:t>
        <a:bodyPr/>
        <a:lstStyle/>
        <a:p>
          <a:endParaRPr lang="es-EC" sz="2000"/>
        </a:p>
      </dgm:t>
    </dgm:pt>
    <dgm:pt modelId="{6A2EC7DB-40C1-4C5F-AB31-3A4F2B701159}" type="sibTrans" cxnId="{6B8C6D1F-5C03-4B03-AA9B-E44BB8A335D3}">
      <dgm:prSet custT="1"/>
      <dgm:spPr/>
      <dgm:t>
        <a:bodyPr/>
        <a:lstStyle/>
        <a:p>
          <a:endParaRPr lang="es-EC" sz="2000"/>
        </a:p>
      </dgm:t>
    </dgm:pt>
    <dgm:pt modelId="{2F50AC5C-3EE5-48AC-8B07-FB2B24314A59}">
      <dgm:prSet phldrT="[Texto]" custT="1"/>
      <dgm:spPr/>
      <dgm:t>
        <a:bodyPr/>
        <a:lstStyle/>
        <a:p>
          <a:r>
            <a:rPr lang="es-EC" sz="2200" dirty="0"/>
            <a:t>Cargas aplicadas</a:t>
          </a:r>
        </a:p>
      </dgm:t>
    </dgm:pt>
    <dgm:pt modelId="{1168A1AE-7810-4301-951C-FAF76C25EF91}" type="parTrans" cxnId="{F3EAF784-9651-4F56-A6D9-DB550C2F5B24}">
      <dgm:prSet/>
      <dgm:spPr/>
      <dgm:t>
        <a:bodyPr/>
        <a:lstStyle/>
        <a:p>
          <a:endParaRPr lang="es-EC" sz="2000"/>
        </a:p>
      </dgm:t>
    </dgm:pt>
    <dgm:pt modelId="{6E591391-0C0F-48F5-BA17-7DCA3168AA44}" type="sibTrans" cxnId="{F3EAF784-9651-4F56-A6D9-DB550C2F5B24}">
      <dgm:prSet custT="1"/>
      <dgm:spPr/>
      <dgm:t>
        <a:bodyPr/>
        <a:lstStyle/>
        <a:p>
          <a:endParaRPr lang="es-EC" sz="2000"/>
        </a:p>
      </dgm:t>
    </dgm:pt>
    <dgm:pt modelId="{A5484577-F55C-474B-808C-0A4DCE2AAA4A}">
      <dgm:prSet phldrT="[Texto]" custT="1"/>
      <dgm:spPr/>
      <dgm:t>
        <a:bodyPr/>
        <a:lstStyle/>
        <a:p>
          <a:r>
            <a:rPr lang="es-EC" sz="2200" dirty="0"/>
            <a:t>Fases de carga</a:t>
          </a:r>
        </a:p>
      </dgm:t>
    </dgm:pt>
    <dgm:pt modelId="{54286A29-3E6E-4BF7-A4FA-28A0A3EC2D70}" type="parTrans" cxnId="{A009FAB6-CA39-418C-8F95-3CE2FFC7A500}">
      <dgm:prSet/>
      <dgm:spPr/>
      <dgm:t>
        <a:bodyPr/>
        <a:lstStyle/>
        <a:p>
          <a:endParaRPr lang="es-EC" sz="2000"/>
        </a:p>
      </dgm:t>
    </dgm:pt>
    <dgm:pt modelId="{1BAB594E-1CD4-45D3-BFF6-6401B2887831}" type="sibTrans" cxnId="{A009FAB6-CA39-418C-8F95-3CE2FFC7A500}">
      <dgm:prSet/>
      <dgm:spPr/>
      <dgm:t>
        <a:bodyPr/>
        <a:lstStyle/>
        <a:p>
          <a:endParaRPr lang="es-EC" sz="2000"/>
        </a:p>
      </dgm:t>
    </dgm:pt>
    <dgm:pt modelId="{75C13706-A977-4661-9EC7-D7351A2DC5DD}" type="pres">
      <dgm:prSet presAssocID="{D1D2FEC4-EEA0-40B2-9EBD-EFB797EA0AC3}" presName="Name0" presStyleCnt="0">
        <dgm:presLayoutVars>
          <dgm:dir/>
          <dgm:resizeHandles val="exact"/>
        </dgm:presLayoutVars>
      </dgm:prSet>
      <dgm:spPr/>
    </dgm:pt>
    <dgm:pt modelId="{4D2EC958-D010-436D-BAC4-10DBAB48D00D}" type="pres">
      <dgm:prSet presAssocID="{34472344-3E7A-4340-B689-DF780CF9E960}" presName="composite" presStyleCnt="0"/>
      <dgm:spPr/>
    </dgm:pt>
    <dgm:pt modelId="{E3C9B63D-D5FD-405B-B47C-491E2F5E6E2D}" type="pres">
      <dgm:prSet presAssocID="{34472344-3E7A-4340-B689-DF780CF9E960}" presName="imagSh" presStyleLbl="bgImgPlace1" presStyleIdx="0" presStyleCnt="3"/>
      <dgm:spPr/>
    </dgm:pt>
    <dgm:pt modelId="{7296FDCA-DFC8-402E-8ADE-1B20A9C75F6D}" type="pres">
      <dgm:prSet presAssocID="{34472344-3E7A-4340-B689-DF780CF9E960}" presName="txNode" presStyleLbl="node1" presStyleIdx="0" presStyleCnt="3" custScaleX="236980" custScaleY="88994" custLinFactY="6418" custLinFactNeighborX="17513" custLinFactNeighborY="100000">
        <dgm:presLayoutVars>
          <dgm:bulletEnabled val="1"/>
        </dgm:presLayoutVars>
      </dgm:prSet>
      <dgm:spPr/>
    </dgm:pt>
    <dgm:pt modelId="{A680F923-BAF1-41C2-A33B-E6910E0179C8}" type="pres">
      <dgm:prSet presAssocID="{6A2EC7DB-40C1-4C5F-AB31-3A4F2B701159}" presName="sibTrans" presStyleLbl="sibTrans2D1" presStyleIdx="0" presStyleCnt="2"/>
      <dgm:spPr/>
    </dgm:pt>
    <dgm:pt modelId="{851FEE9A-64CE-467E-B0BE-F0C8463C82EB}" type="pres">
      <dgm:prSet presAssocID="{6A2EC7DB-40C1-4C5F-AB31-3A4F2B701159}" presName="connTx" presStyleLbl="sibTrans2D1" presStyleIdx="0" presStyleCnt="2"/>
      <dgm:spPr/>
    </dgm:pt>
    <dgm:pt modelId="{87688109-8FF9-41DF-A7C6-6304FCB78F6A}" type="pres">
      <dgm:prSet presAssocID="{2F50AC5C-3EE5-48AC-8B07-FB2B24314A59}" presName="composite" presStyleCnt="0"/>
      <dgm:spPr/>
    </dgm:pt>
    <dgm:pt modelId="{EB7A40EE-3E64-4384-8E90-D21A865E78FB}" type="pres">
      <dgm:prSet presAssocID="{2F50AC5C-3EE5-48AC-8B07-FB2B24314A59}" presName="imagSh" presStyleLbl="bgImgPlace1" presStyleIdx="1" presStyleCnt="3"/>
      <dgm:spPr/>
    </dgm:pt>
    <dgm:pt modelId="{F6BB4ADB-3CEA-4AFA-89C5-0B7DB002400F}" type="pres">
      <dgm:prSet presAssocID="{2F50AC5C-3EE5-48AC-8B07-FB2B24314A59}" presName="txNode" presStyleLbl="node1" presStyleIdx="1" presStyleCnt="3" custScaleX="236980" custScaleY="88994" custLinFactY="4632" custLinFactNeighborX="14833" custLinFactNeighborY="100000">
        <dgm:presLayoutVars>
          <dgm:bulletEnabled val="1"/>
        </dgm:presLayoutVars>
      </dgm:prSet>
      <dgm:spPr/>
    </dgm:pt>
    <dgm:pt modelId="{48695F34-AFB7-4E20-8F8A-F7ED48AD96EA}" type="pres">
      <dgm:prSet presAssocID="{6E591391-0C0F-48F5-BA17-7DCA3168AA44}" presName="sibTrans" presStyleLbl="sibTrans2D1" presStyleIdx="1" presStyleCnt="2" custScaleX="71524"/>
      <dgm:spPr/>
    </dgm:pt>
    <dgm:pt modelId="{201BF73D-437F-4DCF-B4F9-9234748601DA}" type="pres">
      <dgm:prSet presAssocID="{6E591391-0C0F-48F5-BA17-7DCA3168AA44}" presName="connTx" presStyleLbl="sibTrans2D1" presStyleIdx="1" presStyleCnt="2"/>
      <dgm:spPr/>
    </dgm:pt>
    <dgm:pt modelId="{B23A5D87-02D2-4197-9D20-69C8DDF67780}" type="pres">
      <dgm:prSet presAssocID="{A5484577-F55C-474B-808C-0A4DCE2AAA4A}" presName="composite" presStyleCnt="0"/>
      <dgm:spPr/>
    </dgm:pt>
    <dgm:pt modelId="{3881EB6D-7E46-4568-B463-D69F32194826}" type="pres">
      <dgm:prSet presAssocID="{A5484577-F55C-474B-808C-0A4DCE2AAA4A}" presName="imagSh" presStyleLbl="bgImgPlace1" presStyleIdx="2" presStyleCnt="3"/>
      <dgm:spPr/>
    </dgm:pt>
    <dgm:pt modelId="{A9677D12-1C9E-4966-8778-105C176F655A}" type="pres">
      <dgm:prSet presAssocID="{A5484577-F55C-474B-808C-0A4DCE2AAA4A}" presName="txNode" presStyleLbl="node1" presStyleIdx="2" presStyleCnt="3" custScaleX="236980" custScaleY="88994" custLinFactY="4632" custLinFactNeighborX="45" custLinFactNeighborY="100000">
        <dgm:presLayoutVars>
          <dgm:bulletEnabled val="1"/>
        </dgm:presLayoutVars>
      </dgm:prSet>
      <dgm:spPr/>
    </dgm:pt>
  </dgm:ptLst>
  <dgm:cxnLst>
    <dgm:cxn modelId="{F6086F03-1270-4E37-925C-05C02270FC3C}" type="presOf" srcId="{34472344-3E7A-4340-B689-DF780CF9E960}" destId="{7296FDCA-DFC8-402E-8ADE-1B20A9C75F6D}" srcOrd="0" destOrd="0" presId="urn:microsoft.com/office/officeart/2005/8/layout/hProcess10"/>
    <dgm:cxn modelId="{6B8C6D1F-5C03-4B03-AA9B-E44BB8A335D3}" srcId="{D1D2FEC4-EEA0-40B2-9EBD-EFB797EA0AC3}" destId="{34472344-3E7A-4340-B689-DF780CF9E960}" srcOrd="0" destOrd="0" parTransId="{40051DFD-CCCC-4E18-88FA-E6FD5885BEE2}" sibTransId="{6A2EC7DB-40C1-4C5F-AB31-3A4F2B701159}"/>
    <dgm:cxn modelId="{2675F622-B53D-4245-8303-A7A4551DA7A0}" type="presOf" srcId="{6A2EC7DB-40C1-4C5F-AB31-3A4F2B701159}" destId="{851FEE9A-64CE-467E-B0BE-F0C8463C82EB}" srcOrd="1" destOrd="0" presId="urn:microsoft.com/office/officeart/2005/8/layout/hProcess10"/>
    <dgm:cxn modelId="{55F1CD29-1CBF-4578-B51B-91414BE98982}" type="presOf" srcId="{6A2EC7DB-40C1-4C5F-AB31-3A4F2B701159}" destId="{A680F923-BAF1-41C2-A33B-E6910E0179C8}" srcOrd="0" destOrd="0" presId="urn:microsoft.com/office/officeart/2005/8/layout/hProcess10"/>
    <dgm:cxn modelId="{48E7A267-295E-48D2-8D6D-F0214E435143}" type="presOf" srcId="{6E591391-0C0F-48F5-BA17-7DCA3168AA44}" destId="{201BF73D-437F-4DCF-B4F9-9234748601DA}" srcOrd="1" destOrd="0" presId="urn:microsoft.com/office/officeart/2005/8/layout/hProcess10"/>
    <dgm:cxn modelId="{E558AC82-5DF8-4CCA-8A79-A77AF9BB316C}" type="presOf" srcId="{6E591391-0C0F-48F5-BA17-7DCA3168AA44}" destId="{48695F34-AFB7-4E20-8F8A-F7ED48AD96EA}" srcOrd="0" destOrd="0" presId="urn:microsoft.com/office/officeart/2005/8/layout/hProcess10"/>
    <dgm:cxn modelId="{F3EAF784-9651-4F56-A6D9-DB550C2F5B24}" srcId="{D1D2FEC4-EEA0-40B2-9EBD-EFB797EA0AC3}" destId="{2F50AC5C-3EE5-48AC-8B07-FB2B24314A59}" srcOrd="1" destOrd="0" parTransId="{1168A1AE-7810-4301-951C-FAF76C25EF91}" sibTransId="{6E591391-0C0F-48F5-BA17-7DCA3168AA44}"/>
    <dgm:cxn modelId="{A009FAB6-CA39-418C-8F95-3CE2FFC7A500}" srcId="{D1D2FEC4-EEA0-40B2-9EBD-EFB797EA0AC3}" destId="{A5484577-F55C-474B-808C-0A4DCE2AAA4A}" srcOrd="2" destOrd="0" parTransId="{54286A29-3E6E-4BF7-A4FA-28A0A3EC2D70}" sibTransId="{1BAB594E-1CD4-45D3-BFF6-6401B2887831}"/>
    <dgm:cxn modelId="{A78867CC-34A4-4ACE-A718-5E4CED5C29DD}" type="presOf" srcId="{A5484577-F55C-474B-808C-0A4DCE2AAA4A}" destId="{A9677D12-1C9E-4966-8778-105C176F655A}" srcOrd="0" destOrd="0" presId="urn:microsoft.com/office/officeart/2005/8/layout/hProcess10"/>
    <dgm:cxn modelId="{E9B6DECF-ACD5-4FE8-B86B-49243CF2F889}" type="presOf" srcId="{2F50AC5C-3EE5-48AC-8B07-FB2B24314A59}" destId="{F6BB4ADB-3CEA-4AFA-89C5-0B7DB002400F}" srcOrd="0" destOrd="0" presId="urn:microsoft.com/office/officeart/2005/8/layout/hProcess10"/>
    <dgm:cxn modelId="{A5EC1AFA-15A0-48F7-972E-BC4402E5C8A6}" type="presOf" srcId="{D1D2FEC4-EEA0-40B2-9EBD-EFB797EA0AC3}" destId="{75C13706-A977-4661-9EC7-D7351A2DC5DD}" srcOrd="0" destOrd="0" presId="urn:microsoft.com/office/officeart/2005/8/layout/hProcess10"/>
    <dgm:cxn modelId="{2117DF82-7E55-4984-8F7A-001D01E03177}" type="presParOf" srcId="{75C13706-A977-4661-9EC7-D7351A2DC5DD}" destId="{4D2EC958-D010-436D-BAC4-10DBAB48D00D}" srcOrd="0" destOrd="0" presId="urn:microsoft.com/office/officeart/2005/8/layout/hProcess10"/>
    <dgm:cxn modelId="{86756475-7561-4D8A-B080-B18759047339}" type="presParOf" srcId="{4D2EC958-D010-436D-BAC4-10DBAB48D00D}" destId="{E3C9B63D-D5FD-405B-B47C-491E2F5E6E2D}" srcOrd="0" destOrd="0" presId="urn:microsoft.com/office/officeart/2005/8/layout/hProcess10"/>
    <dgm:cxn modelId="{CF6E27CA-2E35-44FC-8FB0-FA6F13EC791B}" type="presParOf" srcId="{4D2EC958-D010-436D-BAC4-10DBAB48D00D}" destId="{7296FDCA-DFC8-402E-8ADE-1B20A9C75F6D}" srcOrd="1" destOrd="0" presId="urn:microsoft.com/office/officeart/2005/8/layout/hProcess10"/>
    <dgm:cxn modelId="{91DD5279-C494-4E96-B479-7E48032BF5C6}" type="presParOf" srcId="{75C13706-A977-4661-9EC7-D7351A2DC5DD}" destId="{A680F923-BAF1-41C2-A33B-E6910E0179C8}" srcOrd="1" destOrd="0" presId="urn:microsoft.com/office/officeart/2005/8/layout/hProcess10"/>
    <dgm:cxn modelId="{E812D3FB-93F2-4FC2-A954-AF4FFF0D8493}" type="presParOf" srcId="{A680F923-BAF1-41C2-A33B-E6910E0179C8}" destId="{851FEE9A-64CE-467E-B0BE-F0C8463C82EB}" srcOrd="0" destOrd="0" presId="urn:microsoft.com/office/officeart/2005/8/layout/hProcess10"/>
    <dgm:cxn modelId="{E9E10CB4-2F3D-4A9E-8AC8-1C98833DE07A}" type="presParOf" srcId="{75C13706-A977-4661-9EC7-D7351A2DC5DD}" destId="{87688109-8FF9-41DF-A7C6-6304FCB78F6A}" srcOrd="2" destOrd="0" presId="urn:microsoft.com/office/officeart/2005/8/layout/hProcess10"/>
    <dgm:cxn modelId="{372C5F6D-A86C-49FA-89BA-7385C0EBB327}" type="presParOf" srcId="{87688109-8FF9-41DF-A7C6-6304FCB78F6A}" destId="{EB7A40EE-3E64-4384-8E90-D21A865E78FB}" srcOrd="0" destOrd="0" presId="urn:microsoft.com/office/officeart/2005/8/layout/hProcess10"/>
    <dgm:cxn modelId="{168BE938-2075-4504-8A1F-912F4DC22769}" type="presParOf" srcId="{87688109-8FF9-41DF-A7C6-6304FCB78F6A}" destId="{F6BB4ADB-3CEA-4AFA-89C5-0B7DB002400F}" srcOrd="1" destOrd="0" presId="urn:microsoft.com/office/officeart/2005/8/layout/hProcess10"/>
    <dgm:cxn modelId="{14D55A1A-5B76-4CBF-B4AB-3F329051781B}" type="presParOf" srcId="{75C13706-A977-4661-9EC7-D7351A2DC5DD}" destId="{48695F34-AFB7-4E20-8F8A-F7ED48AD96EA}" srcOrd="3" destOrd="0" presId="urn:microsoft.com/office/officeart/2005/8/layout/hProcess10"/>
    <dgm:cxn modelId="{8ABED7DA-5CBD-4865-8504-A782E905547C}" type="presParOf" srcId="{48695F34-AFB7-4E20-8F8A-F7ED48AD96EA}" destId="{201BF73D-437F-4DCF-B4F9-9234748601DA}" srcOrd="0" destOrd="0" presId="urn:microsoft.com/office/officeart/2005/8/layout/hProcess10"/>
    <dgm:cxn modelId="{AC82E296-8E95-4A94-83FA-D6E3566BD238}" type="presParOf" srcId="{75C13706-A977-4661-9EC7-D7351A2DC5DD}" destId="{B23A5D87-02D2-4197-9D20-69C8DDF67780}" srcOrd="4" destOrd="0" presId="urn:microsoft.com/office/officeart/2005/8/layout/hProcess10"/>
    <dgm:cxn modelId="{0EFAB93C-DDFF-4367-9FE9-65C9366F22C6}" type="presParOf" srcId="{B23A5D87-02D2-4197-9D20-69C8DDF67780}" destId="{3881EB6D-7E46-4568-B463-D69F32194826}" srcOrd="0" destOrd="0" presId="urn:microsoft.com/office/officeart/2005/8/layout/hProcess10"/>
    <dgm:cxn modelId="{7A600E7B-58E4-4E97-ADB1-1D84BC35C264}" type="presParOf" srcId="{B23A5D87-02D2-4197-9D20-69C8DDF67780}" destId="{A9677D12-1C9E-4966-8778-105C176F655A}"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D2FEC4-EEA0-40B2-9EBD-EFB797EA0AC3}" type="doc">
      <dgm:prSet loTypeId="urn:microsoft.com/office/officeart/2005/8/layout/hProcess10" loCatId="process" qsTypeId="urn:microsoft.com/office/officeart/2005/8/quickstyle/simple1" qsCatId="simple" csTypeId="urn:microsoft.com/office/officeart/2005/8/colors/colorful4" csCatId="colorful" phldr="1"/>
      <dgm:spPr/>
      <dgm:t>
        <a:bodyPr/>
        <a:lstStyle/>
        <a:p>
          <a:endParaRPr lang="es-EC"/>
        </a:p>
      </dgm:t>
    </dgm:pt>
    <dgm:pt modelId="{34472344-3E7A-4340-B689-DF780CF9E960}">
      <dgm:prSet phldrT="[Texto]" custT="1"/>
      <dgm:spPr/>
      <dgm:t>
        <a:bodyPr/>
        <a:lstStyle/>
        <a:p>
          <a:r>
            <a:rPr lang="es-EC" sz="2200" dirty="0"/>
            <a:t>Procesamiento en </a:t>
          </a:r>
          <a:r>
            <a:rPr lang="es-EC" sz="2200" dirty="0" err="1"/>
            <a:t>SeimosStruct</a:t>
          </a:r>
          <a:r>
            <a:rPr lang="es-EC" sz="2200" dirty="0"/>
            <a:t> V2020</a:t>
          </a:r>
        </a:p>
      </dgm:t>
    </dgm:pt>
    <dgm:pt modelId="{40051DFD-CCCC-4E18-88FA-E6FD5885BEE2}" type="parTrans" cxnId="{6B8C6D1F-5C03-4B03-AA9B-E44BB8A335D3}">
      <dgm:prSet/>
      <dgm:spPr/>
      <dgm:t>
        <a:bodyPr/>
        <a:lstStyle/>
        <a:p>
          <a:endParaRPr lang="es-EC" sz="2000"/>
        </a:p>
      </dgm:t>
    </dgm:pt>
    <dgm:pt modelId="{6A2EC7DB-40C1-4C5F-AB31-3A4F2B701159}" type="sibTrans" cxnId="{6B8C6D1F-5C03-4B03-AA9B-E44BB8A335D3}">
      <dgm:prSet custT="1"/>
      <dgm:spPr/>
      <dgm:t>
        <a:bodyPr/>
        <a:lstStyle/>
        <a:p>
          <a:endParaRPr lang="es-EC" sz="2000"/>
        </a:p>
      </dgm:t>
    </dgm:pt>
    <dgm:pt modelId="{2F50AC5C-3EE5-48AC-8B07-FB2B24314A59}">
      <dgm:prSet phldrT="[Texto]" custT="1"/>
      <dgm:spPr/>
      <dgm:t>
        <a:bodyPr/>
        <a:lstStyle/>
        <a:p>
          <a:r>
            <a:rPr lang="es-EC" sz="2200" dirty="0"/>
            <a:t>Estados de desempeño </a:t>
          </a:r>
        </a:p>
      </dgm:t>
    </dgm:pt>
    <dgm:pt modelId="{1168A1AE-7810-4301-951C-FAF76C25EF91}" type="parTrans" cxnId="{F3EAF784-9651-4F56-A6D9-DB550C2F5B24}">
      <dgm:prSet/>
      <dgm:spPr/>
      <dgm:t>
        <a:bodyPr/>
        <a:lstStyle/>
        <a:p>
          <a:endParaRPr lang="es-EC" sz="2000"/>
        </a:p>
      </dgm:t>
    </dgm:pt>
    <dgm:pt modelId="{6E591391-0C0F-48F5-BA17-7DCA3168AA44}" type="sibTrans" cxnId="{F3EAF784-9651-4F56-A6D9-DB550C2F5B24}">
      <dgm:prSet custT="1"/>
      <dgm:spPr/>
      <dgm:t>
        <a:bodyPr/>
        <a:lstStyle/>
        <a:p>
          <a:endParaRPr lang="es-EC" sz="2000"/>
        </a:p>
      </dgm:t>
    </dgm:pt>
    <dgm:pt modelId="{75C13706-A977-4661-9EC7-D7351A2DC5DD}" type="pres">
      <dgm:prSet presAssocID="{D1D2FEC4-EEA0-40B2-9EBD-EFB797EA0AC3}" presName="Name0" presStyleCnt="0">
        <dgm:presLayoutVars>
          <dgm:dir/>
          <dgm:resizeHandles val="exact"/>
        </dgm:presLayoutVars>
      </dgm:prSet>
      <dgm:spPr/>
    </dgm:pt>
    <dgm:pt modelId="{4D2EC958-D010-436D-BAC4-10DBAB48D00D}" type="pres">
      <dgm:prSet presAssocID="{34472344-3E7A-4340-B689-DF780CF9E960}" presName="composite" presStyleCnt="0"/>
      <dgm:spPr/>
    </dgm:pt>
    <dgm:pt modelId="{E3C9B63D-D5FD-405B-B47C-491E2F5E6E2D}" type="pres">
      <dgm:prSet presAssocID="{34472344-3E7A-4340-B689-DF780CF9E960}" presName="imagSh" presStyleLbl="bgImgPlace1" presStyleIdx="0" presStyleCnt="2" custScaleX="47771" custScaleY="32399" custLinFactNeighborX="285" custLinFactNeighborY="4094"/>
      <dgm:spPr/>
    </dgm:pt>
    <dgm:pt modelId="{7296FDCA-DFC8-402E-8ADE-1B20A9C75F6D}" type="pres">
      <dgm:prSet presAssocID="{34472344-3E7A-4340-B689-DF780CF9E960}" presName="txNode" presStyleLbl="node1" presStyleIdx="0" presStyleCnt="2" custScaleX="100000" custScaleY="31129" custLinFactNeighborX="1460" custLinFactNeighborY="56700">
        <dgm:presLayoutVars>
          <dgm:bulletEnabled val="1"/>
        </dgm:presLayoutVars>
      </dgm:prSet>
      <dgm:spPr/>
    </dgm:pt>
    <dgm:pt modelId="{A680F923-BAF1-41C2-A33B-E6910E0179C8}" type="pres">
      <dgm:prSet presAssocID="{6A2EC7DB-40C1-4C5F-AB31-3A4F2B701159}" presName="sibTrans" presStyleLbl="sibTrans2D1" presStyleIdx="0" presStyleCnt="1" custScaleX="81733" custScaleY="34179" custLinFactNeighborX="54711" custLinFactNeighborY="41626"/>
      <dgm:spPr/>
    </dgm:pt>
    <dgm:pt modelId="{851FEE9A-64CE-467E-B0BE-F0C8463C82EB}" type="pres">
      <dgm:prSet presAssocID="{6A2EC7DB-40C1-4C5F-AB31-3A4F2B701159}" presName="connTx" presStyleLbl="sibTrans2D1" presStyleIdx="0" presStyleCnt="1"/>
      <dgm:spPr/>
    </dgm:pt>
    <dgm:pt modelId="{87688109-8FF9-41DF-A7C6-6304FCB78F6A}" type="pres">
      <dgm:prSet presAssocID="{2F50AC5C-3EE5-48AC-8B07-FB2B24314A59}" presName="composite" presStyleCnt="0"/>
      <dgm:spPr/>
    </dgm:pt>
    <dgm:pt modelId="{EB7A40EE-3E64-4384-8E90-D21A865E78FB}" type="pres">
      <dgm:prSet presAssocID="{2F50AC5C-3EE5-48AC-8B07-FB2B24314A59}" presName="imagSh" presStyleLbl="bgImgPlace1" presStyleIdx="1" presStyleCnt="2" custScaleX="72996" custScaleY="63547" custLinFactNeighborX="2371" custLinFactNeighborY="-3592"/>
      <dgm:spPr/>
    </dgm:pt>
    <dgm:pt modelId="{F6BB4ADB-3CEA-4AFA-89C5-0B7DB002400F}" type="pres">
      <dgm:prSet presAssocID="{2F50AC5C-3EE5-48AC-8B07-FB2B24314A59}" presName="txNode" presStyleLbl="node1" presStyleIdx="1" presStyleCnt="2" custScaleX="100000" custScaleY="30564" custLinFactNeighborX="-1460" custLinFactNeighborY="58828">
        <dgm:presLayoutVars>
          <dgm:bulletEnabled val="1"/>
        </dgm:presLayoutVars>
      </dgm:prSet>
      <dgm:spPr/>
    </dgm:pt>
  </dgm:ptLst>
  <dgm:cxnLst>
    <dgm:cxn modelId="{F6086F03-1270-4E37-925C-05C02270FC3C}" type="presOf" srcId="{34472344-3E7A-4340-B689-DF780CF9E960}" destId="{7296FDCA-DFC8-402E-8ADE-1B20A9C75F6D}" srcOrd="0" destOrd="0" presId="urn:microsoft.com/office/officeart/2005/8/layout/hProcess10"/>
    <dgm:cxn modelId="{6B8C6D1F-5C03-4B03-AA9B-E44BB8A335D3}" srcId="{D1D2FEC4-EEA0-40B2-9EBD-EFB797EA0AC3}" destId="{34472344-3E7A-4340-B689-DF780CF9E960}" srcOrd="0" destOrd="0" parTransId="{40051DFD-CCCC-4E18-88FA-E6FD5885BEE2}" sibTransId="{6A2EC7DB-40C1-4C5F-AB31-3A4F2B701159}"/>
    <dgm:cxn modelId="{2675F622-B53D-4245-8303-A7A4551DA7A0}" type="presOf" srcId="{6A2EC7DB-40C1-4C5F-AB31-3A4F2B701159}" destId="{851FEE9A-64CE-467E-B0BE-F0C8463C82EB}" srcOrd="1" destOrd="0" presId="urn:microsoft.com/office/officeart/2005/8/layout/hProcess10"/>
    <dgm:cxn modelId="{55F1CD29-1CBF-4578-B51B-91414BE98982}" type="presOf" srcId="{6A2EC7DB-40C1-4C5F-AB31-3A4F2B701159}" destId="{A680F923-BAF1-41C2-A33B-E6910E0179C8}" srcOrd="0" destOrd="0" presId="urn:microsoft.com/office/officeart/2005/8/layout/hProcess10"/>
    <dgm:cxn modelId="{F3EAF784-9651-4F56-A6D9-DB550C2F5B24}" srcId="{D1D2FEC4-EEA0-40B2-9EBD-EFB797EA0AC3}" destId="{2F50AC5C-3EE5-48AC-8B07-FB2B24314A59}" srcOrd="1" destOrd="0" parTransId="{1168A1AE-7810-4301-951C-FAF76C25EF91}" sibTransId="{6E591391-0C0F-48F5-BA17-7DCA3168AA44}"/>
    <dgm:cxn modelId="{E9B6DECF-ACD5-4FE8-B86B-49243CF2F889}" type="presOf" srcId="{2F50AC5C-3EE5-48AC-8B07-FB2B24314A59}" destId="{F6BB4ADB-3CEA-4AFA-89C5-0B7DB002400F}" srcOrd="0" destOrd="0" presId="urn:microsoft.com/office/officeart/2005/8/layout/hProcess10"/>
    <dgm:cxn modelId="{A5EC1AFA-15A0-48F7-972E-BC4402E5C8A6}" type="presOf" srcId="{D1D2FEC4-EEA0-40B2-9EBD-EFB797EA0AC3}" destId="{75C13706-A977-4661-9EC7-D7351A2DC5DD}" srcOrd="0" destOrd="0" presId="urn:microsoft.com/office/officeart/2005/8/layout/hProcess10"/>
    <dgm:cxn modelId="{2117DF82-7E55-4984-8F7A-001D01E03177}" type="presParOf" srcId="{75C13706-A977-4661-9EC7-D7351A2DC5DD}" destId="{4D2EC958-D010-436D-BAC4-10DBAB48D00D}" srcOrd="0" destOrd="0" presId="urn:microsoft.com/office/officeart/2005/8/layout/hProcess10"/>
    <dgm:cxn modelId="{86756475-7561-4D8A-B080-B18759047339}" type="presParOf" srcId="{4D2EC958-D010-436D-BAC4-10DBAB48D00D}" destId="{E3C9B63D-D5FD-405B-B47C-491E2F5E6E2D}" srcOrd="0" destOrd="0" presId="urn:microsoft.com/office/officeart/2005/8/layout/hProcess10"/>
    <dgm:cxn modelId="{CF6E27CA-2E35-44FC-8FB0-FA6F13EC791B}" type="presParOf" srcId="{4D2EC958-D010-436D-BAC4-10DBAB48D00D}" destId="{7296FDCA-DFC8-402E-8ADE-1B20A9C75F6D}" srcOrd="1" destOrd="0" presId="urn:microsoft.com/office/officeart/2005/8/layout/hProcess10"/>
    <dgm:cxn modelId="{91DD5279-C494-4E96-B479-7E48032BF5C6}" type="presParOf" srcId="{75C13706-A977-4661-9EC7-D7351A2DC5DD}" destId="{A680F923-BAF1-41C2-A33B-E6910E0179C8}" srcOrd="1" destOrd="0" presId="urn:microsoft.com/office/officeart/2005/8/layout/hProcess10"/>
    <dgm:cxn modelId="{E812D3FB-93F2-4FC2-A954-AF4FFF0D8493}" type="presParOf" srcId="{A680F923-BAF1-41C2-A33B-E6910E0179C8}" destId="{851FEE9A-64CE-467E-B0BE-F0C8463C82EB}" srcOrd="0" destOrd="0" presId="urn:microsoft.com/office/officeart/2005/8/layout/hProcess10"/>
    <dgm:cxn modelId="{E9E10CB4-2F3D-4A9E-8AC8-1C98833DE07A}" type="presParOf" srcId="{75C13706-A977-4661-9EC7-D7351A2DC5DD}" destId="{87688109-8FF9-41DF-A7C6-6304FCB78F6A}" srcOrd="2" destOrd="0" presId="urn:microsoft.com/office/officeart/2005/8/layout/hProcess10"/>
    <dgm:cxn modelId="{372C5F6D-A86C-49FA-89BA-7385C0EBB327}" type="presParOf" srcId="{87688109-8FF9-41DF-A7C6-6304FCB78F6A}" destId="{EB7A40EE-3E64-4384-8E90-D21A865E78FB}" srcOrd="0" destOrd="0" presId="urn:microsoft.com/office/officeart/2005/8/layout/hProcess10"/>
    <dgm:cxn modelId="{168BE938-2075-4504-8A1F-912F4DC22769}" type="presParOf" srcId="{87688109-8FF9-41DF-A7C6-6304FCB78F6A}" destId="{F6BB4ADB-3CEA-4AFA-89C5-0B7DB002400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12DCFE-1E1F-4923-B412-D4BFEE1412E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A40E6F26-AEDF-43C5-98F4-9EE5DDF0B3B1}">
      <dgm:prSet phldrT="[Texto]" custT="1"/>
      <dgm:spPr/>
      <dgm:t>
        <a:bodyPr/>
        <a:lstStyle/>
        <a:p>
          <a:pPr algn="ctr"/>
          <a:r>
            <a:rPr lang="es-EC" sz="2200" dirty="0">
              <a:latin typeface="Catamaran Thin" panose="020B0604020202020204" charset="0"/>
              <a:cs typeface="Catamaran Thin" panose="020B0604020202020204" charset="0"/>
            </a:rPr>
            <a:t>Determinar el punto de primera fluencia</a:t>
          </a:r>
        </a:p>
      </dgm:t>
    </dgm:pt>
    <dgm:pt modelId="{66D5A225-B00F-40C5-89B3-C36B03525A8E}" type="parTrans" cxnId="{820A67F5-8B0D-44B4-A6E4-925528B6ADE5}">
      <dgm:prSet/>
      <dgm:spPr/>
      <dgm:t>
        <a:bodyPr/>
        <a:lstStyle/>
        <a:p>
          <a:endParaRPr lang="es-EC"/>
        </a:p>
      </dgm:t>
    </dgm:pt>
    <dgm:pt modelId="{ED749D08-61AE-4F81-A19B-073F58B0DE0E}" type="sibTrans" cxnId="{820A67F5-8B0D-44B4-A6E4-925528B6ADE5}">
      <dgm:prSet/>
      <dgm:spPr/>
      <dgm:t>
        <a:bodyPr/>
        <a:lstStyle/>
        <a:p>
          <a:endParaRPr lang="es-EC"/>
        </a:p>
      </dgm:t>
    </dgm:pt>
    <mc:AlternateContent xmlns:mc="http://schemas.openxmlformats.org/markup-compatibility/2006" xmlns:a14="http://schemas.microsoft.com/office/drawing/2010/main">
      <mc:Choice Requires="a14">
        <dgm:pt modelId="{817B4068-471E-47B0-B568-08C26A277388}">
          <dgm:prSet phldrT="[Texto]"/>
          <dgm:spPr/>
          <dgm:t>
            <a:bodyPr/>
            <a:lstStyle/>
            <a:p>
              <a:pPr algn="ctr"/>
              <a14:m>
                <m:oMath xmlns:m="http://schemas.openxmlformats.org/officeDocument/2006/math">
                  <m:sSub>
                    <m:sSubPr>
                      <m:ctrlPr>
                        <a:rPr lang="es-EC" i="1"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b="0" i="1"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solidFill>
                            <a:schemeClr val="accent2"/>
                          </a:solidFill>
                          <a:effectLst/>
                          <a:latin typeface="Cambria Math" panose="02040503050406030204" pitchFamily="18" charset="0"/>
                        </a:rPr>
                      </m:ctrlPr>
                    </m:sSubPr>
                    <m:e>
                      <m:r>
                        <a:rPr lang="es-EC"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𝜙</m:t>
                      </m:r>
                      <m:r>
                        <a:rPr lang="es-EC"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b="0" i="1"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b="0" i="1"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𝑦</m:t>
                  </m:r>
                  <m:r>
                    <a:rPr lang="es-EC" b="0" i="1"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C" i="1"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b="0" i="1"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s-EC" b="0" i="1"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dirty="0">
                  <a:solidFill>
                    <a:schemeClr val="accent2"/>
                  </a:solidFill>
                </a:rPr>
                <a:t> </a:t>
              </a:r>
              <a:endParaRPr lang="es-EC" dirty="0"/>
            </a:p>
          </dgm:t>
        </dgm:pt>
      </mc:Choice>
      <mc:Fallback xmlns="">
        <dgm:pt modelId="{817B4068-471E-47B0-B568-08C26A277388}">
          <dgm:prSet phldrT="[Texto]"/>
          <dgm:spPr/>
          <dgm:t>
            <a:bodyPr/>
            <a:lstStyle/>
            <a:p>
              <a:pPr algn="ctr"/>
              <a:r>
                <a:rPr lang="es-EC" i="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a:t>𝑀_𝑦</a:t>
              </a:r>
              <a:r>
                <a:rPr lang="es-EC" b="0" i="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a:t>,</a:t>
              </a:r>
              <a:r>
                <a:rPr lang="es-EC" i="0">
                  <a:solidFill>
                    <a:schemeClr val="accent2"/>
                  </a:solidFill>
                  <a:effectLst/>
                  <a:latin typeface="Cambria Math" panose="02040503050406030204" pitchFamily="18" charset="0"/>
                </a:rPr>
                <a:t>〖</a:t>
              </a:r>
              <a:r>
                <a:rPr lang="es-EC" i="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a:t>𝜙′〗_𝑦</a:t>
              </a:r>
              <a:r>
                <a:rPr lang="es-EC" b="0" i="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a:t>  𝑦 </a:t>
              </a:r>
              <a:r>
                <a:rPr lang="es-EC" i="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a:t>𝑀_</a:t>
              </a:r>
              <a:r>
                <a:rPr lang="es-EC" b="0" i="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a:t>𝑛 </a:t>
              </a:r>
              <a:r>
                <a:rPr lang="es-EC" b="0" i="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a:t> </a:t>
              </a:r>
              <a:r>
                <a:rPr lang="es-EC" dirty="0">
                  <a:solidFill>
                    <a:schemeClr val="accent2"/>
                  </a:solidFill>
                </a:rPr>
                <a:t> </a:t>
              </a:r>
              <a:endParaRPr lang="es-EC" dirty="0"/>
            </a:p>
          </dgm:t>
        </dgm:pt>
      </mc:Fallback>
    </mc:AlternateContent>
    <dgm:pt modelId="{72EE1DCC-0C9D-4DD1-8464-37A01B947E8E}" type="parTrans" cxnId="{81A471E8-2DC1-48A2-8AF4-B7BE2684BDF9}">
      <dgm:prSet/>
      <dgm:spPr/>
      <dgm:t>
        <a:bodyPr/>
        <a:lstStyle/>
        <a:p>
          <a:endParaRPr lang="es-EC"/>
        </a:p>
      </dgm:t>
    </dgm:pt>
    <dgm:pt modelId="{E0D34610-C485-463F-B15C-E11D933631BC}" type="sibTrans" cxnId="{81A471E8-2DC1-48A2-8AF4-B7BE2684BDF9}">
      <dgm:prSet/>
      <dgm:spPr/>
      <dgm:t>
        <a:bodyPr/>
        <a:lstStyle/>
        <a:p>
          <a:endParaRPr lang="es-EC"/>
        </a:p>
      </dgm:t>
    </dgm:pt>
    <mc:AlternateContent xmlns:mc="http://schemas.openxmlformats.org/markup-compatibility/2006" xmlns:a14="http://schemas.microsoft.com/office/drawing/2010/main">
      <mc:Choice Requires="a14">
        <dgm:pt modelId="{7C1F6F62-C289-435B-A598-30789FEF634E}">
          <dgm:prSet phldrT="[Texto]" custT="1"/>
          <dgm:spPr/>
          <dgm:t>
            <a:bodyPr/>
            <a:lstStyle/>
            <a:p>
              <a:pPr/>
              <a14:m>
                <m:oMathPara xmlns:m="http://schemas.openxmlformats.org/officeDocument/2006/math">
                  <m:oMathParaPr>
                    <m:jc m:val="center"/>
                  </m:oMathParaPr>
                  <m:oMath xmlns:m="http://schemas.openxmlformats.org/officeDocument/2006/math">
                    <m:sSub>
                      <m:sSubPr>
                        <m:ctrlPr>
                          <a:rPr lang="es-EC" sz="2200" i="1" smtClean="0">
                            <a:solidFill>
                              <a:schemeClr val="accent2"/>
                            </a:solidFill>
                            <a:latin typeface="Cambria Math" panose="02040503050406030204" pitchFamily="18" charset="0"/>
                          </a:rPr>
                        </m:ctrlPr>
                      </m:sSubPr>
                      <m:e>
                        <m:r>
                          <a:rPr lang="es-EC" sz="2200" i="1">
                            <a:solidFill>
                              <a:schemeClr val="accent2"/>
                            </a:solidFill>
                            <a:latin typeface="Cambria Math" panose="02040503050406030204" pitchFamily="18" charset="0"/>
                          </a:rPr>
                          <m:t>𝜙</m:t>
                        </m:r>
                      </m:e>
                      <m:sub>
                        <m:r>
                          <a:rPr lang="es-EC" sz="2200" i="1">
                            <a:solidFill>
                              <a:schemeClr val="accent2"/>
                            </a:solidFill>
                            <a:latin typeface="Cambria Math" panose="02040503050406030204" pitchFamily="18" charset="0"/>
                          </a:rPr>
                          <m:t>𝑦</m:t>
                        </m:r>
                      </m:sub>
                    </m:sSub>
                    <m:r>
                      <a:rPr lang="es-EC" sz="2200" i="0">
                        <a:solidFill>
                          <a:schemeClr val="accent2"/>
                        </a:solidFill>
                        <a:latin typeface="Cambria Math" panose="02040503050406030204" pitchFamily="18" charset="0"/>
                      </a:rPr>
                      <m:t>=</m:t>
                    </m:r>
                    <m:f>
                      <m:fPr>
                        <m:ctrlPr>
                          <a:rPr lang="es-EC" sz="2200" i="1">
                            <a:solidFill>
                              <a:schemeClr val="accent2"/>
                            </a:solidFill>
                            <a:latin typeface="Cambria Math" panose="02040503050406030204" pitchFamily="18" charset="0"/>
                          </a:rPr>
                        </m:ctrlPr>
                      </m:fPr>
                      <m:num>
                        <m:sSub>
                          <m:sSubPr>
                            <m:ctrlPr>
                              <a:rPr lang="es-EC" sz="2200" i="1">
                                <a:solidFill>
                                  <a:schemeClr val="accent2"/>
                                </a:solidFill>
                                <a:latin typeface="Cambria Math" panose="02040503050406030204" pitchFamily="18" charset="0"/>
                              </a:rPr>
                            </m:ctrlPr>
                          </m:sSubPr>
                          <m:e>
                            <m:r>
                              <a:rPr lang="es-EC" sz="2200" i="1">
                                <a:solidFill>
                                  <a:schemeClr val="accent2"/>
                                </a:solidFill>
                                <a:latin typeface="Cambria Math" panose="02040503050406030204" pitchFamily="18" charset="0"/>
                              </a:rPr>
                              <m:t>𝑀</m:t>
                            </m:r>
                          </m:e>
                          <m:sub>
                            <m:r>
                              <a:rPr lang="es-EC" sz="2200" i="1">
                                <a:solidFill>
                                  <a:schemeClr val="accent2"/>
                                </a:solidFill>
                                <a:latin typeface="Cambria Math" panose="02040503050406030204" pitchFamily="18" charset="0"/>
                              </a:rPr>
                              <m:t>𝑁</m:t>
                            </m:r>
                          </m:sub>
                        </m:sSub>
                      </m:num>
                      <m:den>
                        <m:sSub>
                          <m:sSubPr>
                            <m:ctrlPr>
                              <a:rPr lang="es-EC" sz="2200" i="1">
                                <a:solidFill>
                                  <a:schemeClr val="accent2"/>
                                </a:solidFill>
                                <a:latin typeface="Cambria Math" panose="02040503050406030204" pitchFamily="18" charset="0"/>
                              </a:rPr>
                            </m:ctrlPr>
                          </m:sSubPr>
                          <m:e>
                            <m:r>
                              <a:rPr lang="es-EC" sz="2200" i="1">
                                <a:solidFill>
                                  <a:schemeClr val="accent2"/>
                                </a:solidFill>
                                <a:latin typeface="Cambria Math" panose="02040503050406030204" pitchFamily="18" charset="0"/>
                              </a:rPr>
                              <m:t>𝑀</m:t>
                            </m:r>
                          </m:e>
                          <m:sub>
                            <m:r>
                              <a:rPr lang="es-EC" sz="2200" i="1">
                                <a:solidFill>
                                  <a:schemeClr val="accent2"/>
                                </a:solidFill>
                                <a:latin typeface="Cambria Math" panose="02040503050406030204" pitchFamily="18" charset="0"/>
                              </a:rPr>
                              <m:t>𝑦</m:t>
                            </m:r>
                          </m:sub>
                        </m:sSub>
                      </m:den>
                    </m:f>
                    <m:r>
                      <a:rPr lang="es-EC" sz="2200" i="0">
                        <a:solidFill>
                          <a:schemeClr val="accent2"/>
                        </a:solidFill>
                        <a:latin typeface="Cambria Math" panose="02040503050406030204" pitchFamily="18" charset="0"/>
                      </a:rPr>
                      <m:t> </m:t>
                    </m:r>
                    <m:sSub>
                      <m:sSubPr>
                        <m:ctrlPr>
                          <a:rPr lang="es-EC" sz="2200" i="1">
                            <a:solidFill>
                              <a:schemeClr val="accent2"/>
                            </a:solidFill>
                            <a:latin typeface="Cambria Math" panose="02040503050406030204" pitchFamily="18" charset="0"/>
                          </a:rPr>
                        </m:ctrlPr>
                      </m:sSubPr>
                      <m:e>
                        <m:r>
                          <a:rPr lang="es-EC" sz="2200" i="1">
                            <a:solidFill>
                              <a:schemeClr val="accent2"/>
                            </a:solidFill>
                            <a:latin typeface="Cambria Math" panose="02040503050406030204" pitchFamily="18" charset="0"/>
                          </a:rPr>
                          <m:t>𝜙</m:t>
                        </m:r>
                        <m:r>
                          <a:rPr lang="es-EC" sz="2200" i="0">
                            <a:solidFill>
                              <a:schemeClr val="accent2"/>
                            </a:solidFill>
                            <a:latin typeface="Cambria Math" panose="02040503050406030204" pitchFamily="18" charset="0"/>
                          </a:rPr>
                          <m:t>′</m:t>
                        </m:r>
                      </m:e>
                      <m:sub>
                        <m:r>
                          <a:rPr lang="es-EC" sz="2200" i="1">
                            <a:solidFill>
                              <a:schemeClr val="accent2"/>
                            </a:solidFill>
                            <a:latin typeface="Cambria Math" panose="02040503050406030204" pitchFamily="18" charset="0"/>
                          </a:rPr>
                          <m:t>𝑦</m:t>
                        </m:r>
                      </m:sub>
                    </m:sSub>
                  </m:oMath>
                </m:oMathPara>
              </a14:m>
              <a:endParaRPr lang="es-EC" sz="2200" dirty="0"/>
            </a:p>
          </dgm:t>
        </dgm:pt>
      </mc:Choice>
      <mc:Fallback xmlns="">
        <dgm:pt modelId="{7C1F6F62-C289-435B-A598-30789FEF634E}">
          <dgm:prSet phldrT="[Texto]" custT="1"/>
          <dgm:spPr/>
          <dgm:t>
            <a:bodyPr/>
            <a:lstStyle/>
            <a:p>
              <a:pPr/>
              <a:r>
                <a:rPr lang="es-EC" sz="2200" i="0">
                  <a:solidFill>
                    <a:schemeClr val="accent2"/>
                  </a:solidFill>
                  <a:latin typeface="Cambria Math" panose="02040503050406030204" pitchFamily="18" charset="0"/>
                </a:rPr>
                <a:t>𝜙_𝑦=𝑀_𝑁/𝑀_𝑦   〖𝜙′〗_𝑦</a:t>
              </a:r>
              <a:endParaRPr lang="es-EC" sz="2200" dirty="0"/>
            </a:p>
          </dgm:t>
        </dgm:pt>
      </mc:Fallback>
    </mc:AlternateContent>
    <dgm:pt modelId="{5BBB4889-1B0E-4B8E-9E03-5B92B81ADCBB}" type="parTrans" cxnId="{178B1057-98D1-42FC-8CE1-6598BAB6D795}">
      <dgm:prSet/>
      <dgm:spPr/>
      <dgm:t>
        <a:bodyPr/>
        <a:lstStyle/>
        <a:p>
          <a:endParaRPr lang="es-EC"/>
        </a:p>
      </dgm:t>
    </dgm:pt>
    <dgm:pt modelId="{3961027B-F7B3-4AA0-802C-DC5DB8937F14}" type="sibTrans" cxnId="{178B1057-98D1-42FC-8CE1-6598BAB6D795}">
      <dgm:prSet/>
      <dgm:spPr/>
      <dgm:t>
        <a:bodyPr/>
        <a:lstStyle/>
        <a:p>
          <a:endParaRPr lang="es-EC"/>
        </a:p>
      </dgm:t>
    </dgm:pt>
    <dgm:pt modelId="{E3CB5CF8-3E71-4E12-8878-EDA483EAED15}" type="pres">
      <dgm:prSet presAssocID="{C112DCFE-1E1F-4923-B412-D4BFEE1412EB}" presName="outerComposite" presStyleCnt="0">
        <dgm:presLayoutVars>
          <dgm:chMax val="5"/>
          <dgm:dir/>
          <dgm:resizeHandles val="exact"/>
        </dgm:presLayoutVars>
      </dgm:prSet>
      <dgm:spPr/>
    </dgm:pt>
    <dgm:pt modelId="{C92BEEEB-4CA1-4ABB-A176-E0E049765086}" type="pres">
      <dgm:prSet presAssocID="{C112DCFE-1E1F-4923-B412-D4BFEE1412EB}" presName="dummyMaxCanvas" presStyleCnt="0">
        <dgm:presLayoutVars/>
      </dgm:prSet>
      <dgm:spPr/>
    </dgm:pt>
    <dgm:pt modelId="{F7CE2A42-4634-4FA5-8C9A-D217D25A33F0}" type="pres">
      <dgm:prSet presAssocID="{C112DCFE-1E1F-4923-B412-D4BFEE1412EB}" presName="ThreeNodes_1" presStyleLbl="node1" presStyleIdx="0" presStyleCnt="3">
        <dgm:presLayoutVars>
          <dgm:bulletEnabled val="1"/>
        </dgm:presLayoutVars>
      </dgm:prSet>
      <dgm:spPr/>
    </dgm:pt>
    <dgm:pt modelId="{11C8E9C9-E2FE-4295-80EF-E53D06C8AEB0}" type="pres">
      <dgm:prSet presAssocID="{C112DCFE-1E1F-4923-B412-D4BFEE1412EB}" presName="ThreeNodes_2" presStyleLbl="node1" presStyleIdx="1" presStyleCnt="3" custLinFactNeighborX="961">
        <dgm:presLayoutVars>
          <dgm:bulletEnabled val="1"/>
        </dgm:presLayoutVars>
      </dgm:prSet>
      <dgm:spPr/>
    </dgm:pt>
    <dgm:pt modelId="{3045FF75-11C7-4B38-A866-F93C4C9A4AA0}" type="pres">
      <dgm:prSet presAssocID="{C112DCFE-1E1F-4923-B412-D4BFEE1412EB}" presName="ThreeNodes_3" presStyleLbl="node1" presStyleIdx="2" presStyleCnt="3" custScaleX="107512" custScaleY="100000" custLinFactNeighborX="10411" custLinFactNeighborY="-3202">
        <dgm:presLayoutVars>
          <dgm:bulletEnabled val="1"/>
        </dgm:presLayoutVars>
      </dgm:prSet>
      <dgm:spPr/>
    </dgm:pt>
    <dgm:pt modelId="{A50AEEBF-3702-4144-971E-51C85B6A47EE}" type="pres">
      <dgm:prSet presAssocID="{C112DCFE-1E1F-4923-B412-D4BFEE1412EB}" presName="ThreeConn_1-2" presStyleLbl="fgAccFollowNode1" presStyleIdx="0" presStyleCnt="2">
        <dgm:presLayoutVars>
          <dgm:bulletEnabled val="1"/>
        </dgm:presLayoutVars>
      </dgm:prSet>
      <dgm:spPr/>
    </dgm:pt>
    <dgm:pt modelId="{C18BC586-6B5C-460D-BBB5-94006000836E}" type="pres">
      <dgm:prSet presAssocID="{C112DCFE-1E1F-4923-B412-D4BFEE1412EB}" presName="ThreeConn_2-3" presStyleLbl="fgAccFollowNode1" presStyleIdx="1" presStyleCnt="2">
        <dgm:presLayoutVars>
          <dgm:bulletEnabled val="1"/>
        </dgm:presLayoutVars>
      </dgm:prSet>
      <dgm:spPr/>
    </dgm:pt>
    <dgm:pt modelId="{D1312E68-9D39-4748-B8E8-3771CA8879CA}" type="pres">
      <dgm:prSet presAssocID="{C112DCFE-1E1F-4923-B412-D4BFEE1412EB}" presName="ThreeNodes_1_text" presStyleLbl="node1" presStyleIdx="2" presStyleCnt="3">
        <dgm:presLayoutVars>
          <dgm:bulletEnabled val="1"/>
        </dgm:presLayoutVars>
      </dgm:prSet>
      <dgm:spPr/>
    </dgm:pt>
    <dgm:pt modelId="{4F6EBE29-359F-48C4-812E-51805C8C9E16}" type="pres">
      <dgm:prSet presAssocID="{C112DCFE-1E1F-4923-B412-D4BFEE1412EB}" presName="ThreeNodes_2_text" presStyleLbl="node1" presStyleIdx="2" presStyleCnt="3">
        <dgm:presLayoutVars>
          <dgm:bulletEnabled val="1"/>
        </dgm:presLayoutVars>
      </dgm:prSet>
      <dgm:spPr/>
    </dgm:pt>
    <dgm:pt modelId="{3635DEF2-0CF2-462C-812D-971A2A210E54}" type="pres">
      <dgm:prSet presAssocID="{C112DCFE-1E1F-4923-B412-D4BFEE1412EB}" presName="ThreeNodes_3_text" presStyleLbl="node1" presStyleIdx="2" presStyleCnt="3">
        <dgm:presLayoutVars>
          <dgm:bulletEnabled val="1"/>
        </dgm:presLayoutVars>
      </dgm:prSet>
      <dgm:spPr/>
    </dgm:pt>
  </dgm:ptLst>
  <dgm:cxnLst>
    <dgm:cxn modelId="{ED97C21D-F18C-42FB-B7DD-9C0898839F37}" type="presOf" srcId="{7C1F6F62-C289-435B-A598-30789FEF634E}" destId="{3635DEF2-0CF2-462C-812D-971A2A210E54}" srcOrd="1" destOrd="0" presId="urn:microsoft.com/office/officeart/2005/8/layout/vProcess5"/>
    <dgm:cxn modelId="{ECF3BD42-970A-410E-8496-D498BB52B86E}" type="presOf" srcId="{E0D34610-C485-463F-B15C-E11D933631BC}" destId="{C18BC586-6B5C-460D-BBB5-94006000836E}" srcOrd="0" destOrd="0" presId="urn:microsoft.com/office/officeart/2005/8/layout/vProcess5"/>
    <dgm:cxn modelId="{A3F8C444-C66B-4DD8-8EFD-E76606C70D64}" type="presOf" srcId="{7C1F6F62-C289-435B-A598-30789FEF634E}" destId="{3045FF75-11C7-4B38-A866-F93C4C9A4AA0}" srcOrd="0" destOrd="0" presId="urn:microsoft.com/office/officeart/2005/8/layout/vProcess5"/>
    <dgm:cxn modelId="{178B1057-98D1-42FC-8CE1-6598BAB6D795}" srcId="{C112DCFE-1E1F-4923-B412-D4BFEE1412EB}" destId="{7C1F6F62-C289-435B-A598-30789FEF634E}" srcOrd="2" destOrd="0" parTransId="{5BBB4889-1B0E-4B8E-9E03-5B92B81ADCBB}" sibTransId="{3961027B-F7B3-4AA0-802C-DC5DB8937F14}"/>
    <dgm:cxn modelId="{020B518A-83F4-4598-BA84-F5B8C47A590C}" type="presOf" srcId="{A40E6F26-AEDF-43C5-98F4-9EE5DDF0B3B1}" destId="{F7CE2A42-4634-4FA5-8C9A-D217D25A33F0}" srcOrd="0" destOrd="0" presId="urn:microsoft.com/office/officeart/2005/8/layout/vProcess5"/>
    <dgm:cxn modelId="{77C20AA0-F463-4B1C-B0C4-7DD973EA09B5}" type="presOf" srcId="{817B4068-471E-47B0-B568-08C26A277388}" destId="{11C8E9C9-E2FE-4295-80EF-E53D06C8AEB0}" srcOrd="0" destOrd="0" presId="urn:microsoft.com/office/officeart/2005/8/layout/vProcess5"/>
    <dgm:cxn modelId="{04312FB1-18CA-4E1A-A863-0FBF1947410B}" type="presOf" srcId="{ED749D08-61AE-4F81-A19B-073F58B0DE0E}" destId="{A50AEEBF-3702-4144-971E-51C85B6A47EE}" srcOrd="0" destOrd="0" presId="urn:microsoft.com/office/officeart/2005/8/layout/vProcess5"/>
    <dgm:cxn modelId="{537780CE-2737-494D-830D-E0D984E86B15}" type="presOf" srcId="{A40E6F26-AEDF-43C5-98F4-9EE5DDF0B3B1}" destId="{D1312E68-9D39-4748-B8E8-3771CA8879CA}" srcOrd="1" destOrd="0" presId="urn:microsoft.com/office/officeart/2005/8/layout/vProcess5"/>
    <dgm:cxn modelId="{165CA9E4-FB32-4395-9ECF-996F034F5EDA}" type="presOf" srcId="{817B4068-471E-47B0-B568-08C26A277388}" destId="{4F6EBE29-359F-48C4-812E-51805C8C9E16}" srcOrd="1" destOrd="0" presId="urn:microsoft.com/office/officeart/2005/8/layout/vProcess5"/>
    <dgm:cxn modelId="{81A471E8-2DC1-48A2-8AF4-B7BE2684BDF9}" srcId="{C112DCFE-1E1F-4923-B412-D4BFEE1412EB}" destId="{817B4068-471E-47B0-B568-08C26A277388}" srcOrd="1" destOrd="0" parTransId="{72EE1DCC-0C9D-4DD1-8464-37A01B947E8E}" sibTransId="{E0D34610-C485-463F-B15C-E11D933631BC}"/>
    <dgm:cxn modelId="{820A67F5-8B0D-44B4-A6E4-925528B6ADE5}" srcId="{C112DCFE-1E1F-4923-B412-D4BFEE1412EB}" destId="{A40E6F26-AEDF-43C5-98F4-9EE5DDF0B3B1}" srcOrd="0" destOrd="0" parTransId="{66D5A225-B00F-40C5-89B3-C36B03525A8E}" sibTransId="{ED749D08-61AE-4F81-A19B-073F58B0DE0E}"/>
    <dgm:cxn modelId="{BBE1A0F7-9C32-4033-A44E-9C9ADDBCB263}" type="presOf" srcId="{C112DCFE-1E1F-4923-B412-D4BFEE1412EB}" destId="{E3CB5CF8-3E71-4E12-8878-EDA483EAED15}" srcOrd="0" destOrd="0" presId="urn:microsoft.com/office/officeart/2005/8/layout/vProcess5"/>
    <dgm:cxn modelId="{2D923B91-8303-44A4-BA29-96F4E40975D4}" type="presParOf" srcId="{E3CB5CF8-3E71-4E12-8878-EDA483EAED15}" destId="{C92BEEEB-4CA1-4ABB-A176-E0E049765086}" srcOrd="0" destOrd="0" presId="urn:microsoft.com/office/officeart/2005/8/layout/vProcess5"/>
    <dgm:cxn modelId="{A957319E-96CD-496D-A3C4-37217DDD927B}" type="presParOf" srcId="{E3CB5CF8-3E71-4E12-8878-EDA483EAED15}" destId="{F7CE2A42-4634-4FA5-8C9A-D217D25A33F0}" srcOrd="1" destOrd="0" presId="urn:microsoft.com/office/officeart/2005/8/layout/vProcess5"/>
    <dgm:cxn modelId="{3D6D6233-71D2-4039-85AE-0AAB004D0FC4}" type="presParOf" srcId="{E3CB5CF8-3E71-4E12-8878-EDA483EAED15}" destId="{11C8E9C9-E2FE-4295-80EF-E53D06C8AEB0}" srcOrd="2" destOrd="0" presId="urn:microsoft.com/office/officeart/2005/8/layout/vProcess5"/>
    <dgm:cxn modelId="{DBA2CDD8-BE64-4D74-AC6B-AB0DE180CB31}" type="presParOf" srcId="{E3CB5CF8-3E71-4E12-8878-EDA483EAED15}" destId="{3045FF75-11C7-4B38-A866-F93C4C9A4AA0}" srcOrd="3" destOrd="0" presId="urn:microsoft.com/office/officeart/2005/8/layout/vProcess5"/>
    <dgm:cxn modelId="{1C0781DC-C495-4305-AF75-CA2BF2FD7FC1}" type="presParOf" srcId="{E3CB5CF8-3E71-4E12-8878-EDA483EAED15}" destId="{A50AEEBF-3702-4144-971E-51C85B6A47EE}" srcOrd="4" destOrd="0" presId="urn:microsoft.com/office/officeart/2005/8/layout/vProcess5"/>
    <dgm:cxn modelId="{335311CF-1A71-450C-BDAC-CE61A2EAAA42}" type="presParOf" srcId="{E3CB5CF8-3E71-4E12-8878-EDA483EAED15}" destId="{C18BC586-6B5C-460D-BBB5-94006000836E}" srcOrd="5" destOrd="0" presId="urn:microsoft.com/office/officeart/2005/8/layout/vProcess5"/>
    <dgm:cxn modelId="{E0601AD9-939E-40B8-B019-D803643A7CA9}" type="presParOf" srcId="{E3CB5CF8-3E71-4E12-8878-EDA483EAED15}" destId="{D1312E68-9D39-4748-B8E8-3771CA8879CA}" srcOrd="6" destOrd="0" presId="urn:microsoft.com/office/officeart/2005/8/layout/vProcess5"/>
    <dgm:cxn modelId="{EEDF6417-189E-4D00-8EFD-55EE8244E169}" type="presParOf" srcId="{E3CB5CF8-3E71-4E12-8878-EDA483EAED15}" destId="{4F6EBE29-359F-48C4-812E-51805C8C9E16}" srcOrd="7" destOrd="0" presId="urn:microsoft.com/office/officeart/2005/8/layout/vProcess5"/>
    <dgm:cxn modelId="{A3938539-6926-4983-A861-D6585016706C}" type="presParOf" srcId="{E3CB5CF8-3E71-4E12-8878-EDA483EAED15}" destId="{3635DEF2-0CF2-462C-812D-971A2A210E54}"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19AED-C475-4E33-9FE1-501B9D1604B1}">
      <dsp:nvSpPr>
        <dsp:cNvPr id="0" name=""/>
        <dsp:cNvSpPr/>
      </dsp:nvSpPr>
      <dsp:spPr>
        <a:xfrm>
          <a:off x="-6656584" y="-1018745"/>
          <a:ext cx="7929032" cy="7929032"/>
        </a:xfrm>
        <a:prstGeom prst="blockArc">
          <a:avLst>
            <a:gd name="adj1" fmla="val 18900000"/>
            <a:gd name="adj2" fmla="val 2700000"/>
            <a:gd name="adj3" fmla="val 27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8FC25-7214-4E50-8343-9C2AA72E839A}">
      <dsp:nvSpPr>
        <dsp:cNvPr id="0" name=""/>
        <dsp:cNvSpPr/>
      </dsp:nvSpPr>
      <dsp:spPr>
        <a:xfrm>
          <a:off x="413291" y="267829"/>
          <a:ext cx="7636056" cy="5354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INTRODUCCIÓN</a:t>
          </a:r>
        </a:p>
      </dsp:txBody>
      <dsp:txXfrm>
        <a:off x="413291" y="267829"/>
        <a:ext cx="7636056" cy="535423"/>
      </dsp:txXfrm>
    </dsp:sp>
    <dsp:sp modelId="{201B1EE0-C4C4-4CC1-9A6B-0BE5160A79FA}">
      <dsp:nvSpPr>
        <dsp:cNvPr id="0" name=""/>
        <dsp:cNvSpPr/>
      </dsp:nvSpPr>
      <dsp:spPr>
        <a:xfrm>
          <a:off x="78652" y="200901"/>
          <a:ext cx="669279" cy="66927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7109F-ACBC-4E5D-91F8-957D43A1DACE}">
      <dsp:nvSpPr>
        <dsp:cNvPr id="0" name=""/>
        <dsp:cNvSpPr/>
      </dsp:nvSpPr>
      <dsp:spPr>
        <a:xfrm>
          <a:off x="898165" y="1071435"/>
          <a:ext cx="7151182" cy="53542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PLANTEAMIENTO DEL PROBLEMA</a:t>
          </a:r>
        </a:p>
      </dsp:txBody>
      <dsp:txXfrm>
        <a:off x="898165" y="1071435"/>
        <a:ext cx="7151182" cy="535423"/>
      </dsp:txXfrm>
    </dsp:sp>
    <dsp:sp modelId="{74EBB7C0-7644-4D68-BEF0-9C99B726FA64}">
      <dsp:nvSpPr>
        <dsp:cNvPr id="0" name=""/>
        <dsp:cNvSpPr/>
      </dsp:nvSpPr>
      <dsp:spPr>
        <a:xfrm>
          <a:off x="563525" y="1004507"/>
          <a:ext cx="669279" cy="6692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883A7-9BE2-46C0-BA80-25F21E45138F}">
      <dsp:nvSpPr>
        <dsp:cNvPr id="0" name=""/>
        <dsp:cNvSpPr/>
      </dsp:nvSpPr>
      <dsp:spPr>
        <a:xfrm>
          <a:off x="1163874" y="1874453"/>
          <a:ext cx="6885473" cy="5354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ANTECEDENTES</a:t>
          </a:r>
        </a:p>
      </dsp:txBody>
      <dsp:txXfrm>
        <a:off x="1163874" y="1874453"/>
        <a:ext cx="6885473" cy="535423"/>
      </dsp:txXfrm>
    </dsp:sp>
    <dsp:sp modelId="{08C4DBDF-6576-4616-9C02-6423124BECAD}">
      <dsp:nvSpPr>
        <dsp:cNvPr id="0" name=""/>
        <dsp:cNvSpPr/>
      </dsp:nvSpPr>
      <dsp:spPr>
        <a:xfrm>
          <a:off x="829234" y="1807525"/>
          <a:ext cx="669279" cy="66927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41914-AB20-41EE-9EF5-5F03E5345307}">
      <dsp:nvSpPr>
        <dsp:cNvPr id="0" name=""/>
        <dsp:cNvSpPr/>
      </dsp:nvSpPr>
      <dsp:spPr>
        <a:xfrm>
          <a:off x="1248712" y="2678059"/>
          <a:ext cx="6800635" cy="53542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JUSTIFICACIÓN E IMPORTANCIA</a:t>
          </a:r>
        </a:p>
      </dsp:txBody>
      <dsp:txXfrm>
        <a:off x="1248712" y="2678059"/>
        <a:ext cx="6800635" cy="535423"/>
      </dsp:txXfrm>
    </dsp:sp>
    <dsp:sp modelId="{4C0B14B0-8452-44F9-8D16-5111EAF3FEF6}">
      <dsp:nvSpPr>
        <dsp:cNvPr id="0" name=""/>
        <dsp:cNvSpPr/>
      </dsp:nvSpPr>
      <dsp:spPr>
        <a:xfrm>
          <a:off x="914072" y="2611131"/>
          <a:ext cx="669279" cy="66927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54480-0C41-4CFA-9765-9EB073952B1C}">
      <dsp:nvSpPr>
        <dsp:cNvPr id="0" name=""/>
        <dsp:cNvSpPr/>
      </dsp:nvSpPr>
      <dsp:spPr>
        <a:xfrm>
          <a:off x="1163874" y="3481665"/>
          <a:ext cx="6885473" cy="53542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OBJETIVO GENERAL</a:t>
          </a:r>
        </a:p>
      </dsp:txBody>
      <dsp:txXfrm>
        <a:off x="1163874" y="3481665"/>
        <a:ext cx="6885473" cy="535423"/>
      </dsp:txXfrm>
    </dsp:sp>
    <dsp:sp modelId="{7B8294B6-9FAB-4F9B-A669-77C89771FAA6}">
      <dsp:nvSpPr>
        <dsp:cNvPr id="0" name=""/>
        <dsp:cNvSpPr/>
      </dsp:nvSpPr>
      <dsp:spPr>
        <a:xfrm>
          <a:off x="829234" y="3414737"/>
          <a:ext cx="669279" cy="66927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60FDD-36D9-41EB-A0ED-A31E99002FE6}">
      <dsp:nvSpPr>
        <dsp:cNvPr id="0" name=""/>
        <dsp:cNvSpPr/>
      </dsp:nvSpPr>
      <dsp:spPr>
        <a:xfrm>
          <a:off x="898165" y="4284682"/>
          <a:ext cx="7151182" cy="5354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METODOLOGÍA Y DESARROLLO</a:t>
          </a:r>
        </a:p>
      </dsp:txBody>
      <dsp:txXfrm>
        <a:off x="898165" y="4284682"/>
        <a:ext cx="7151182" cy="535423"/>
      </dsp:txXfrm>
    </dsp:sp>
    <dsp:sp modelId="{0D40CA8C-AB87-49C4-B13E-25606EE070EC}">
      <dsp:nvSpPr>
        <dsp:cNvPr id="0" name=""/>
        <dsp:cNvSpPr/>
      </dsp:nvSpPr>
      <dsp:spPr>
        <a:xfrm>
          <a:off x="563525" y="4217754"/>
          <a:ext cx="669279" cy="66927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F23AF-1DFF-427F-975C-AA9630751743}">
      <dsp:nvSpPr>
        <dsp:cNvPr id="0" name=""/>
        <dsp:cNvSpPr/>
      </dsp:nvSpPr>
      <dsp:spPr>
        <a:xfrm>
          <a:off x="413291" y="5088289"/>
          <a:ext cx="7636056" cy="53542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92"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CONCLUSIONES Y RECOMENDACIONES</a:t>
          </a:r>
        </a:p>
      </dsp:txBody>
      <dsp:txXfrm>
        <a:off x="413291" y="5088289"/>
        <a:ext cx="7636056" cy="535423"/>
      </dsp:txXfrm>
    </dsp:sp>
    <dsp:sp modelId="{EB7C801E-DCC4-4A7B-BE49-5EBB763AE1F3}">
      <dsp:nvSpPr>
        <dsp:cNvPr id="0" name=""/>
        <dsp:cNvSpPr/>
      </dsp:nvSpPr>
      <dsp:spPr>
        <a:xfrm>
          <a:off x="78652" y="5021361"/>
          <a:ext cx="669279" cy="6692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AEBDF-8532-4F02-95CD-91EBA9F63C02}">
      <dsp:nvSpPr>
        <dsp:cNvPr id="0" name=""/>
        <dsp:cNvSpPr/>
      </dsp:nvSpPr>
      <dsp:spPr>
        <a:xfrm>
          <a:off x="115651" y="2152"/>
          <a:ext cx="4087440" cy="11008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b="1" kern="1200" dirty="0">
              <a:effectLst/>
              <a:latin typeface="Arial" panose="020B0604020202020204" pitchFamily="34" charset="0"/>
              <a:ea typeface="Calibri" panose="020F0502020204030204" pitchFamily="34" charset="0"/>
              <a:cs typeface="Times New Roman" panose="02020603050405020304" pitchFamily="18" charset="0"/>
            </a:rPr>
            <a:t>Valor de </a:t>
          </a:r>
          <a14:m xmlns:a14="http://schemas.microsoft.com/office/drawing/2010/main">
            <m:oMath xmlns:m="http://schemas.openxmlformats.org/officeDocument/2006/math">
              <m:r>
                <a:rPr lang="es-EC" sz="2200" b="1" i="1" kern="1200" smtClean="0">
                  <a:latin typeface="Cambria Math" panose="02040503050406030204" pitchFamily="18" charset="0"/>
                  <a:ea typeface="Cambria Math" panose="02040503050406030204" pitchFamily="18" charset="0"/>
                </a:rPr>
                <m:t>𝒌</m:t>
              </m:r>
            </m:oMath>
          </a14:m>
          <a:r>
            <a:rPr lang="es-EC" sz="2200" b="1" kern="1200" dirty="0">
              <a:effectLst/>
              <a:latin typeface="Arial" panose="020B0604020202020204" pitchFamily="34" charset="0"/>
              <a:ea typeface="Calibri" panose="020F0502020204030204" pitchFamily="34" charset="0"/>
              <a:cs typeface="Times New Roman" panose="02020603050405020304" pitchFamily="18" charset="0"/>
            </a:rPr>
            <a:t> c</a:t>
          </a:r>
          <a:r>
            <a:rPr lang="es-EC" sz="2200" b="1" kern="1200" dirty="0"/>
            <a:t>uando el punto de primera fluencia ocurre primero en el concreto</a:t>
          </a:r>
          <a:endParaRPr lang="es-EC" sz="2200" kern="1200" dirty="0"/>
        </a:p>
      </dsp:txBody>
      <dsp:txXfrm>
        <a:off x="147893" y="34394"/>
        <a:ext cx="4022956" cy="1036349"/>
      </dsp:txXfrm>
    </dsp:sp>
    <dsp:sp modelId="{455F869D-1985-4239-8854-5BE68BCD9FFC}">
      <dsp:nvSpPr>
        <dsp:cNvPr id="0" name=""/>
        <dsp:cNvSpPr/>
      </dsp:nvSpPr>
      <dsp:spPr>
        <a:xfrm rot="5400000">
          <a:off x="1952965" y="1130506"/>
          <a:ext cx="412812" cy="49537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C" sz="2100" kern="1200">
            <a:solidFill>
              <a:schemeClr val="accent2"/>
            </a:solidFill>
          </a:endParaRPr>
        </a:p>
      </dsp:txBody>
      <dsp:txXfrm rot="-5400000">
        <a:off x="2010759" y="1171787"/>
        <a:ext cx="297225" cy="288968"/>
      </dsp:txXfrm>
    </dsp:sp>
    <dsp:sp modelId="{AEA92BB6-DFA9-4D02-9F80-84CDB6818B9F}">
      <dsp:nvSpPr>
        <dsp:cNvPr id="0" name=""/>
        <dsp:cNvSpPr/>
      </dsp:nvSpPr>
      <dsp:spPr>
        <a:xfrm>
          <a:off x="-42296" y="1653403"/>
          <a:ext cx="4403335" cy="1100833"/>
        </a:xfrm>
        <a:prstGeom prst="roundRect">
          <a:avLst>
            <a:gd name="adj" fmla="val 10000"/>
          </a:avLst>
        </a:prstGeom>
        <a:solidFill>
          <a:schemeClr val="accent5">
            <a:hueOff val="76748"/>
            <a:satOff val="-3313"/>
            <a:lumOff val="-1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es-EC" sz="2000" b="1" i="1" kern="1200" smtClean="0">
                        <a:latin typeface="Cambria Math" panose="02040503050406030204" pitchFamily="18" charset="0"/>
                        <a:ea typeface="Cambria Math" panose="02040503050406030204" pitchFamily="18" charset="0"/>
                      </a:rPr>
                    </m:ctrlPr>
                  </m:sSubPr>
                  <m:e>
                    <m:r>
                      <a:rPr lang="es-EC" sz="2000" b="1" i="1" kern="1200" smtClean="0">
                        <a:latin typeface="Cambria Math" panose="02040503050406030204" pitchFamily="18" charset="0"/>
                        <a:ea typeface="Cambria Math" panose="02040503050406030204" pitchFamily="18" charset="0"/>
                      </a:rPr>
                      <m:t>𝒌</m:t>
                    </m:r>
                  </m:e>
                  <m:sub>
                    <m:r>
                      <a:rPr lang="es-EC" sz="2000" b="1" i="1" kern="1200" smtClean="0">
                        <a:latin typeface="Cambria Math" panose="02040503050406030204" pitchFamily="18" charset="0"/>
                        <a:ea typeface="Cambria Math" panose="02040503050406030204" pitchFamily="18" charset="0"/>
                      </a:rPr>
                      <m:t>𝒄</m:t>
                    </m:r>
                  </m:sub>
                </m:sSub>
                <m:r>
                  <a:rPr lang="es-EC" sz="2000" b="1" i="1" kern="1200" smtClean="0">
                    <a:latin typeface="Cambria Math" panose="02040503050406030204" pitchFamily="18" charset="0"/>
                    <a:ea typeface="Cambria Math" panose="02040503050406030204" pitchFamily="18" charset="0"/>
                  </a:rPr>
                  <m:t>=</m:t>
                </m:r>
                <m:r>
                  <a:rPr lang="es-EC" sz="2000" b="1" i="1" kern="1200" smtClean="0">
                    <a:latin typeface="Cambria Math" panose="02040503050406030204" pitchFamily="18" charset="0"/>
                    <a:ea typeface="Cambria Math" panose="02040503050406030204" pitchFamily="18" charset="0"/>
                  </a:rPr>
                  <m:t>𝟐</m:t>
                </m:r>
                <m:r>
                  <a:rPr lang="es-EC" sz="2000" b="1" i="1" kern="1200" smtClean="0">
                    <a:latin typeface="Cambria Math" panose="02040503050406030204" pitchFamily="18" charset="0"/>
                    <a:ea typeface="Cambria Math" panose="02040503050406030204" pitchFamily="18" charset="0"/>
                  </a:rPr>
                  <m:t>.</m:t>
                </m:r>
                <m:r>
                  <a:rPr lang="es-EC" sz="2000" b="1" i="1" kern="1200" smtClean="0">
                    <a:latin typeface="Cambria Math" panose="02040503050406030204" pitchFamily="18" charset="0"/>
                    <a:ea typeface="Cambria Math" panose="02040503050406030204" pitchFamily="18" charset="0"/>
                  </a:rPr>
                  <m:t>𝟑𝟓</m:t>
                </m:r>
              </m:oMath>
            </m:oMathPara>
          </a14:m>
          <a:endParaRPr lang="es-EC" sz="2000" kern="1200" dirty="0"/>
        </a:p>
      </dsp:txBody>
      <dsp:txXfrm>
        <a:off x="-10054" y="1685645"/>
        <a:ext cx="4338851" cy="1036349"/>
      </dsp:txXfrm>
    </dsp:sp>
    <dsp:sp modelId="{41FBD923-6303-49E1-87F6-193FB73BFD4D}">
      <dsp:nvSpPr>
        <dsp:cNvPr id="0" name=""/>
        <dsp:cNvSpPr/>
      </dsp:nvSpPr>
      <dsp:spPr>
        <a:xfrm rot="5400000">
          <a:off x="1952965" y="2781757"/>
          <a:ext cx="412812" cy="495375"/>
        </a:xfrm>
        <a:prstGeom prst="rightArrow">
          <a:avLst>
            <a:gd name="adj1" fmla="val 60000"/>
            <a:gd name="adj2" fmla="val 50000"/>
          </a:avLst>
        </a:prstGeom>
        <a:solidFill>
          <a:schemeClr val="accent5">
            <a:hueOff val="153496"/>
            <a:satOff val="-6626"/>
            <a:lumOff val="-2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C" sz="2100" kern="1200">
            <a:solidFill>
              <a:schemeClr val="accent2"/>
            </a:solidFill>
          </a:endParaRPr>
        </a:p>
      </dsp:txBody>
      <dsp:txXfrm rot="-5400000">
        <a:off x="2010759" y="2823038"/>
        <a:ext cx="297225" cy="288968"/>
      </dsp:txXfrm>
    </dsp:sp>
    <dsp:sp modelId="{953BBDD6-BB0C-4B5E-BAA0-0CB3E766FC45}">
      <dsp:nvSpPr>
        <dsp:cNvPr id="0" name=""/>
        <dsp:cNvSpPr/>
      </dsp:nvSpPr>
      <dsp:spPr>
        <a:xfrm>
          <a:off x="-42296" y="3304653"/>
          <a:ext cx="4403335" cy="1100833"/>
        </a:xfrm>
        <a:prstGeom prst="roundRect">
          <a:avLst>
            <a:gd name="adj" fmla="val 10000"/>
          </a:avLst>
        </a:prstGeom>
        <a:solidFill>
          <a:schemeClr val="accent5">
            <a:hueOff val="153496"/>
            <a:satOff val="-6626"/>
            <a:lumOff val="-2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000" i="1" kern="1200" smtClean="0">
                        <a:latin typeface="Cambria Math" panose="02040503050406030204" pitchFamily="18" charset="0"/>
                        <a:ea typeface="Cambria Math" panose="02040503050406030204" pitchFamily="18" charset="0"/>
                      </a:rPr>
                    </m:ctrlPr>
                  </m:sSubPr>
                  <m:e>
                    <m:r>
                      <a:rPr lang="en-US" sz="2000" i="1" kern="1200">
                        <a:latin typeface="Cambria Math" panose="02040503050406030204" pitchFamily="18" charset="0"/>
                        <a:ea typeface="Cambria Math" panose="02040503050406030204" pitchFamily="18" charset="0"/>
                      </a:rPr>
                      <m:t>𝝓</m:t>
                    </m:r>
                  </m:e>
                  <m:sub>
                    <m:r>
                      <a:rPr lang="en-US" sz="2000" i="1" kern="1200">
                        <a:latin typeface="Cambria Math" panose="02040503050406030204" pitchFamily="18" charset="0"/>
                        <a:ea typeface="Cambria Math" panose="02040503050406030204" pitchFamily="18" charset="0"/>
                      </a:rPr>
                      <m:t>𝒚</m:t>
                    </m:r>
                    <m:r>
                      <a:rPr lang="es-EC" sz="2000" b="0" i="1" kern="1200" smtClean="0">
                        <a:latin typeface="Cambria Math" panose="02040503050406030204" pitchFamily="18" charset="0"/>
                        <a:ea typeface="Cambria Math" panose="02040503050406030204" pitchFamily="18" charset="0"/>
                      </a:rPr>
                      <m:t>,</m:t>
                    </m:r>
                    <m:r>
                      <a:rPr lang="es-EC" sz="2000" b="0" i="1" kern="1200" smtClean="0">
                        <a:latin typeface="Cambria Math" panose="02040503050406030204" pitchFamily="18" charset="0"/>
                        <a:ea typeface="Cambria Math" panose="02040503050406030204" pitchFamily="18" charset="0"/>
                      </a:rPr>
                      <m:t>𝑐</m:t>
                    </m:r>
                  </m:sub>
                </m:sSub>
                <m:r>
                  <a:rPr lang="en-US" sz="2000" i="1" kern="1200">
                    <a:latin typeface="Cambria Math" panose="02040503050406030204" pitchFamily="18" charset="0"/>
                  </a:rPr>
                  <m:t>=</m:t>
                </m:r>
                <m:r>
                  <a:rPr lang="es-EC" sz="2000" b="1" i="1" kern="1200" smtClean="0">
                    <a:latin typeface="Cambria Math" panose="02040503050406030204" pitchFamily="18" charset="0"/>
                    <a:ea typeface="Cambria Math" panose="02040503050406030204" pitchFamily="18" charset="0"/>
                  </a:rPr>
                  <m:t>𝟐</m:t>
                </m:r>
                <m:r>
                  <a:rPr lang="es-EC" sz="2000" b="1" i="1" kern="1200" smtClean="0">
                    <a:latin typeface="Cambria Math" panose="02040503050406030204" pitchFamily="18" charset="0"/>
                    <a:ea typeface="Cambria Math" panose="02040503050406030204" pitchFamily="18" charset="0"/>
                  </a:rPr>
                  <m:t>.</m:t>
                </m:r>
                <m:r>
                  <a:rPr lang="es-EC" sz="2000" b="1" i="1" kern="1200" smtClean="0">
                    <a:latin typeface="Cambria Math" panose="02040503050406030204" pitchFamily="18" charset="0"/>
                    <a:ea typeface="Cambria Math" panose="02040503050406030204" pitchFamily="18" charset="0"/>
                  </a:rPr>
                  <m:t>𝟑𝟓</m:t>
                </m:r>
                <m:r>
                  <a:rPr lang="en-US" sz="2000" i="1" kern="1200">
                    <a:latin typeface="Cambria Math" panose="02040503050406030204" pitchFamily="18" charset="0"/>
                    <a:ea typeface="Cambria Math" panose="02040503050406030204" pitchFamily="18" charset="0"/>
                  </a:rPr>
                  <m:t>∗</m:t>
                </m:r>
                <m:f>
                  <m:fPr>
                    <m:ctrlPr>
                      <a:rPr lang="en-US" sz="2000" i="1" kern="1200">
                        <a:latin typeface="Cambria Math" panose="02040503050406030204" pitchFamily="18" charset="0"/>
                        <a:ea typeface="Cambria Math" panose="02040503050406030204" pitchFamily="18" charset="0"/>
                      </a:rPr>
                    </m:ctrlPr>
                  </m:fPr>
                  <m:num>
                    <m:sSub>
                      <m:sSubPr>
                        <m:ctrlPr>
                          <a:rPr lang="es-EC" sz="2000" i="1" kern="1200">
                            <a:latin typeface="Cambria Math" panose="02040503050406030204" pitchFamily="18" charset="0"/>
                            <a:ea typeface="Cambria Math" panose="02040503050406030204" pitchFamily="18" charset="0"/>
                          </a:rPr>
                        </m:ctrlPr>
                      </m:sSubPr>
                      <m:e>
                        <m:r>
                          <a:rPr lang="en-US" sz="2000" i="1" kern="1200">
                            <a:latin typeface="Cambria Math" panose="02040503050406030204" pitchFamily="18" charset="0"/>
                            <a:ea typeface="Cambria Math" panose="02040503050406030204" pitchFamily="18" charset="0"/>
                          </a:rPr>
                          <m:t>𝜺</m:t>
                        </m:r>
                      </m:e>
                      <m:sub>
                        <m:r>
                          <a:rPr lang="es-EC" sz="2000" i="1" kern="1200">
                            <a:latin typeface="Cambria Math" panose="02040503050406030204" pitchFamily="18" charset="0"/>
                            <a:ea typeface="Cambria Math" panose="02040503050406030204" pitchFamily="18" charset="0"/>
                          </a:rPr>
                          <m:t>𝒚</m:t>
                        </m:r>
                      </m:sub>
                    </m:sSub>
                  </m:num>
                  <m:den>
                    <m:sSub>
                      <m:sSubPr>
                        <m:ctrlPr>
                          <a:rPr lang="es-EC" sz="2000" i="1" kern="1200">
                            <a:latin typeface="Cambria Math" panose="02040503050406030204" pitchFamily="18" charset="0"/>
                            <a:ea typeface="Cambria Math" panose="02040503050406030204" pitchFamily="18" charset="0"/>
                          </a:rPr>
                        </m:ctrlPr>
                      </m:sSubPr>
                      <m:e>
                        <m:r>
                          <a:rPr lang="es-EC" sz="2000" i="1" kern="1200">
                            <a:latin typeface="Cambria Math" panose="02040503050406030204" pitchFamily="18" charset="0"/>
                            <a:ea typeface="Cambria Math" panose="02040503050406030204" pitchFamily="18" charset="0"/>
                          </a:rPr>
                          <m:t>𝒍</m:t>
                        </m:r>
                      </m:e>
                      <m:sub>
                        <m:r>
                          <a:rPr lang="es-EC" sz="2000" i="1" kern="1200">
                            <a:latin typeface="Cambria Math" panose="02040503050406030204" pitchFamily="18" charset="0"/>
                            <a:ea typeface="Cambria Math" panose="02040503050406030204" pitchFamily="18" charset="0"/>
                          </a:rPr>
                          <m:t>𝒘</m:t>
                        </m:r>
                      </m:sub>
                    </m:sSub>
                  </m:den>
                </m:f>
              </m:oMath>
            </m:oMathPara>
          </a14:m>
          <a:endParaRPr lang="es-EC" sz="2000" kern="1200" dirty="0"/>
        </a:p>
      </dsp:txBody>
      <dsp:txXfrm>
        <a:off x="-10054" y="3336895"/>
        <a:ext cx="4338851" cy="10363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AEBDF-8532-4F02-95CD-91EBA9F63C02}">
      <dsp:nvSpPr>
        <dsp:cNvPr id="0" name=""/>
        <dsp:cNvSpPr/>
      </dsp:nvSpPr>
      <dsp:spPr>
        <a:xfrm>
          <a:off x="63903" y="2152"/>
          <a:ext cx="4087440" cy="11008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b="1" kern="1200" dirty="0">
              <a:effectLst/>
              <a:latin typeface="Arial" panose="020B0604020202020204" pitchFamily="34" charset="0"/>
              <a:ea typeface="Calibri" panose="020F0502020204030204" pitchFamily="34" charset="0"/>
              <a:cs typeface="Times New Roman" panose="02020603050405020304" pitchFamily="18" charset="0"/>
            </a:rPr>
            <a:t>Valor de </a:t>
          </a:r>
          <a14:m xmlns:a14="http://schemas.microsoft.com/office/drawing/2010/main">
            <m:oMath xmlns:m="http://schemas.openxmlformats.org/officeDocument/2006/math">
              <m:r>
                <a:rPr lang="es-EC" sz="2200" b="1" i="1" kern="1200" smtClean="0">
                  <a:latin typeface="Cambria Math" panose="02040503050406030204" pitchFamily="18" charset="0"/>
                  <a:ea typeface="Cambria Math" panose="02040503050406030204" pitchFamily="18" charset="0"/>
                </a:rPr>
                <m:t>𝒌</m:t>
              </m:r>
            </m:oMath>
          </a14:m>
          <a:r>
            <a:rPr lang="es-EC" sz="2200" b="1" kern="1200" dirty="0">
              <a:effectLst/>
              <a:latin typeface="Arial" panose="020B0604020202020204" pitchFamily="34" charset="0"/>
              <a:ea typeface="Calibri" panose="020F0502020204030204" pitchFamily="34" charset="0"/>
              <a:cs typeface="Times New Roman" panose="02020603050405020304" pitchFamily="18" charset="0"/>
            </a:rPr>
            <a:t> c</a:t>
          </a:r>
          <a:r>
            <a:rPr lang="es-EC" sz="2200" b="1" kern="1200" dirty="0"/>
            <a:t>uando el punto de primera fluencia ocurre primero en el acero</a:t>
          </a:r>
          <a:endParaRPr lang="es-EC" sz="2200" kern="1200" dirty="0"/>
        </a:p>
      </dsp:txBody>
      <dsp:txXfrm>
        <a:off x="96145" y="34394"/>
        <a:ext cx="4022956" cy="1036349"/>
      </dsp:txXfrm>
    </dsp:sp>
    <dsp:sp modelId="{455F869D-1985-4239-8854-5BE68BCD9FFC}">
      <dsp:nvSpPr>
        <dsp:cNvPr id="0" name=""/>
        <dsp:cNvSpPr/>
      </dsp:nvSpPr>
      <dsp:spPr>
        <a:xfrm rot="5400000">
          <a:off x="1901217" y="1130506"/>
          <a:ext cx="412812" cy="49537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accent2"/>
            </a:solidFill>
          </a:endParaRPr>
        </a:p>
      </dsp:txBody>
      <dsp:txXfrm rot="-5400000">
        <a:off x="1959011" y="1171787"/>
        <a:ext cx="297225" cy="288968"/>
      </dsp:txXfrm>
    </dsp:sp>
    <dsp:sp modelId="{AEA92BB6-DFA9-4D02-9F80-84CDB6818B9F}">
      <dsp:nvSpPr>
        <dsp:cNvPr id="0" name=""/>
        <dsp:cNvSpPr/>
      </dsp:nvSpPr>
      <dsp:spPr>
        <a:xfrm>
          <a:off x="-10" y="1653403"/>
          <a:ext cx="4215269" cy="1100833"/>
        </a:xfrm>
        <a:prstGeom prst="roundRect">
          <a:avLst>
            <a:gd name="adj" fmla="val 10000"/>
          </a:avLst>
        </a:prstGeom>
        <a:solidFill>
          <a:schemeClr val="accent5">
            <a:hueOff val="76748"/>
            <a:satOff val="-3313"/>
            <a:lumOff val="-1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es-EC" sz="2200" b="1" i="1" kern="1200" smtClean="0">
                        <a:latin typeface="Cambria Math" panose="02040503050406030204" pitchFamily="18" charset="0"/>
                        <a:ea typeface="Cambria Math" panose="02040503050406030204" pitchFamily="18" charset="0"/>
                      </a:rPr>
                    </m:ctrlPr>
                  </m:sSubPr>
                  <m:e>
                    <m:r>
                      <a:rPr lang="es-EC" sz="2200" b="1" i="1" kern="1200" smtClean="0">
                        <a:latin typeface="Cambria Math" panose="02040503050406030204" pitchFamily="18" charset="0"/>
                        <a:ea typeface="Cambria Math" panose="02040503050406030204" pitchFamily="18" charset="0"/>
                      </a:rPr>
                      <m:t>𝒌</m:t>
                    </m:r>
                  </m:e>
                  <m:sub>
                    <m:r>
                      <a:rPr lang="es-EC" sz="2200" b="1" i="1" kern="1200" smtClean="0">
                        <a:latin typeface="Cambria Math" panose="02040503050406030204" pitchFamily="18" charset="0"/>
                        <a:ea typeface="Cambria Math" panose="02040503050406030204" pitchFamily="18" charset="0"/>
                      </a:rPr>
                      <m:t>𝒔</m:t>
                    </m:r>
                  </m:sub>
                </m:sSub>
                <m:r>
                  <a:rPr lang="es-EC" sz="2200" b="1" i="1" kern="1200" smtClean="0">
                    <a:latin typeface="Cambria Math" panose="02040503050406030204" pitchFamily="18" charset="0"/>
                    <a:ea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𝟐</m:t>
                </m:r>
                <m:r>
                  <a:rPr lang="es-EC" sz="2200" b="1" i="1" kern="1200" smtClean="0">
                    <a:latin typeface="Cambria Math" panose="02040503050406030204" pitchFamily="18" charset="0"/>
                    <a:ea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𝟎𝟎</m:t>
                </m:r>
              </m:oMath>
            </m:oMathPara>
          </a14:m>
          <a:endParaRPr lang="es-EC" sz="2200" kern="1200" dirty="0"/>
        </a:p>
      </dsp:txBody>
      <dsp:txXfrm>
        <a:off x="32232" y="1685645"/>
        <a:ext cx="4150785" cy="1036349"/>
      </dsp:txXfrm>
    </dsp:sp>
    <dsp:sp modelId="{41FBD923-6303-49E1-87F6-193FB73BFD4D}">
      <dsp:nvSpPr>
        <dsp:cNvPr id="0" name=""/>
        <dsp:cNvSpPr/>
      </dsp:nvSpPr>
      <dsp:spPr>
        <a:xfrm rot="5400000">
          <a:off x="1901217" y="2781757"/>
          <a:ext cx="412812" cy="495375"/>
        </a:xfrm>
        <a:prstGeom prst="rightArrow">
          <a:avLst>
            <a:gd name="adj1" fmla="val 60000"/>
            <a:gd name="adj2" fmla="val 50000"/>
          </a:avLst>
        </a:prstGeom>
        <a:solidFill>
          <a:schemeClr val="accent5">
            <a:hueOff val="153496"/>
            <a:satOff val="-6626"/>
            <a:lumOff val="-2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accent2"/>
            </a:solidFill>
          </a:endParaRPr>
        </a:p>
      </dsp:txBody>
      <dsp:txXfrm rot="-5400000">
        <a:off x="1959011" y="2823038"/>
        <a:ext cx="297225" cy="288968"/>
      </dsp:txXfrm>
    </dsp:sp>
    <dsp:sp modelId="{953BBDD6-BB0C-4B5E-BAA0-0CB3E766FC45}">
      <dsp:nvSpPr>
        <dsp:cNvPr id="0" name=""/>
        <dsp:cNvSpPr/>
      </dsp:nvSpPr>
      <dsp:spPr>
        <a:xfrm>
          <a:off x="11" y="3304653"/>
          <a:ext cx="4215225" cy="1100833"/>
        </a:xfrm>
        <a:prstGeom prst="roundRect">
          <a:avLst>
            <a:gd name="adj" fmla="val 10000"/>
          </a:avLst>
        </a:prstGeom>
        <a:solidFill>
          <a:schemeClr val="accent5">
            <a:hueOff val="153496"/>
            <a:satOff val="-6626"/>
            <a:lumOff val="-2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200" i="1" kern="1200" smtClean="0">
                        <a:latin typeface="Cambria Math" panose="02040503050406030204" pitchFamily="18" charset="0"/>
                        <a:ea typeface="Cambria Math" panose="02040503050406030204" pitchFamily="18" charset="0"/>
                      </a:rPr>
                    </m:ctrlPr>
                  </m:sSubPr>
                  <m:e>
                    <m:r>
                      <a:rPr lang="en-US" sz="2200" i="1" kern="1200">
                        <a:latin typeface="Cambria Math" panose="02040503050406030204" pitchFamily="18" charset="0"/>
                        <a:ea typeface="Cambria Math" panose="02040503050406030204" pitchFamily="18" charset="0"/>
                      </a:rPr>
                      <m:t>𝝓</m:t>
                    </m:r>
                  </m:e>
                  <m:sub>
                    <m:r>
                      <a:rPr lang="en-US" sz="2200" i="1" kern="1200">
                        <a:latin typeface="Cambria Math" panose="02040503050406030204" pitchFamily="18" charset="0"/>
                        <a:ea typeface="Cambria Math" panose="02040503050406030204" pitchFamily="18" charset="0"/>
                      </a:rPr>
                      <m:t>𝒚</m:t>
                    </m:r>
                    <m:r>
                      <a:rPr lang="es-EC" sz="2200" b="0" i="1" kern="1200" smtClean="0">
                        <a:latin typeface="Cambria Math" panose="02040503050406030204" pitchFamily="18" charset="0"/>
                        <a:ea typeface="Cambria Math" panose="02040503050406030204" pitchFamily="18" charset="0"/>
                      </a:rPr>
                      <m:t>,</m:t>
                    </m:r>
                    <m:r>
                      <a:rPr lang="es-EC" sz="2200" b="0" i="1" kern="1200" smtClean="0">
                        <a:latin typeface="Cambria Math" panose="02040503050406030204" pitchFamily="18" charset="0"/>
                        <a:ea typeface="Cambria Math" panose="02040503050406030204" pitchFamily="18" charset="0"/>
                      </a:rPr>
                      <m:t>𝑠</m:t>
                    </m:r>
                  </m:sub>
                </m:sSub>
                <m:r>
                  <a:rPr lang="en-US" sz="2200" i="1" kern="1200">
                    <a:latin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𝟐</m:t>
                </m:r>
                <m:r>
                  <a:rPr lang="es-EC" sz="2200" b="1" i="1" kern="1200" smtClean="0">
                    <a:latin typeface="Cambria Math" panose="02040503050406030204" pitchFamily="18" charset="0"/>
                    <a:ea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𝟎𝟎</m:t>
                </m:r>
                <m:r>
                  <a:rPr lang="en-US" sz="2200" i="1" kern="1200">
                    <a:latin typeface="Cambria Math" panose="02040503050406030204" pitchFamily="18" charset="0"/>
                    <a:ea typeface="Cambria Math" panose="02040503050406030204" pitchFamily="18" charset="0"/>
                  </a:rPr>
                  <m:t>∗</m:t>
                </m:r>
                <m:f>
                  <m:fPr>
                    <m:ctrlPr>
                      <a:rPr lang="en-US" sz="2200" i="1" kern="1200">
                        <a:latin typeface="Cambria Math" panose="02040503050406030204" pitchFamily="18" charset="0"/>
                        <a:ea typeface="Cambria Math" panose="02040503050406030204" pitchFamily="18" charset="0"/>
                      </a:rPr>
                    </m:ctrlPr>
                  </m:fPr>
                  <m:num>
                    <m:sSub>
                      <m:sSubPr>
                        <m:ctrlPr>
                          <a:rPr lang="es-EC" sz="2200" i="1" kern="1200">
                            <a:latin typeface="Cambria Math" panose="02040503050406030204" pitchFamily="18" charset="0"/>
                            <a:ea typeface="Cambria Math" panose="02040503050406030204" pitchFamily="18" charset="0"/>
                          </a:rPr>
                        </m:ctrlPr>
                      </m:sSubPr>
                      <m:e>
                        <m:r>
                          <a:rPr lang="en-US" sz="2200" i="1" kern="1200">
                            <a:latin typeface="Cambria Math" panose="02040503050406030204" pitchFamily="18" charset="0"/>
                            <a:ea typeface="Cambria Math" panose="02040503050406030204" pitchFamily="18" charset="0"/>
                          </a:rPr>
                          <m:t>𝜺</m:t>
                        </m:r>
                      </m:e>
                      <m:sub>
                        <m:r>
                          <a:rPr lang="es-EC" sz="2200" i="1" kern="1200">
                            <a:latin typeface="Cambria Math" panose="02040503050406030204" pitchFamily="18" charset="0"/>
                            <a:ea typeface="Cambria Math" panose="02040503050406030204" pitchFamily="18" charset="0"/>
                          </a:rPr>
                          <m:t>𝒚</m:t>
                        </m:r>
                      </m:sub>
                    </m:sSub>
                  </m:num>
                  <m:den>
                    <m:sSub>
                      <m:sSubPr>
                        <m:ctrlPr>
                          <a:rPr lang="es-EC" sz="2200" i="1" kern="1200">
                            <a:latin typeface="Cambria Math" panose="02040503050406030204" pitchFamily="18" charset="0"/>
                            <a:ea typeface="Cambria Math" panose="02040503050406030204" pitchFamily="18" charset="0"/>
                          </a:rPr>
                        </m:ctrlPr>
                      </m:sSubPr>
                      <m:e>
                        <m:r>
                          <a:rPr lang="es-EC" sz="2200" i="1" kern="1200">
                            <a:latin typeface="Cambria Math" panose="02040503050406030204" pitchFamily="18" charset="0"/>
                            <a:ea typeface="Cambria Math" panose="02040503050406030204" pitchFamily="18" charset="0"/>
                          </a:rPr>
                          <m:t>𝒍</m:t>
                        </m:r>
                      </m:e>
                      <m:sub>
                        <m:r>
                          <a:rPr lang="es-EC" sz="2200" i="1" kern="1200">
                            <a:latin typeface="Cambria Math" panose="02040503050406030204" pitchFamily="18" charset="0"/>
                            <a:ea typeface="Cambria Math" panose="02040503050406030204" pitchFamily="18" charset="0"/>
                          </a:rPr>
                          <m:t>𝒘</m:t>
                        </m:r>
                      </m:sub>
                    </m:sSub>
                  </m:den>
                </m:f>
              </m:oMath>
            </m:oMathPara>
          </a14:m>
          <a:endParaRPr lang="es-EC" sz="2200" kern="1200" dirty="0"/>
        </a:p>
      </dsp:txBody>
      <dsp:txXfrm>
        <a:off x="32253" y="3336895"/>
        <a:ext cx="4150741" cy="1036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D09D3-14CF-4EE0-A2E9-D0D631A8A374}">
      <dsp:nvSpPr>
        <dsp:cNvPr id="0" name=""/>
        <dsp:cNvSpPr/>
      </dsp:nvSpPr>
      <dsp:spPr>
        <a:xfrm>
          <a:off x="0" y="492"/>
          <a:ext cx="535512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7A54804-6800-45ED-A465-71730D89AE52}">
      <dsp:nvSpPr>
        <dsp:cNvPr id="0" name=""/>
        <dsp:cNvSpPr/>
      </dsp:nvSpPr>
      <dsp:spPr>
        <a:xfrm>
          <a:off x="0" y="492"/>
          <a:ext cx="5355121" cy="96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latin typeface="Catamaran Thin"/>
            </a:rPr>
            <a:t>Esquinas de las estructuras de edificios altos</a:t>
          </a:r>
          <a:endParaRPr lang="es-EC" sz="2400" kern="1200" dirty="0"/>
        </a:p>
      </dsp:txBody>
      <dsp:txXfrm>
        <a:off x="0" y="492"/>
        <a:ext cx="5355121" cy="960498"/>
      </dsp:txXfrm>
    </dsp:sp>
    <dsp:sp modelId="{ADE88749-46F0-4E83-8DCF-7B8DBF607B95}">
      <dsp:nvSpPr>
        <dsp:cNvPr id="0" name=""/>
        <dsp:cNvSpPr/>
      </dsp:nvSpPr>
      <dsp:spPr>
        <a:xfrm>
          <a:off x="0" y="960990"/>
          <a:ext cx="5355121" cy="0"/>
        </a:xfrm>
        <a:prstGeom prst="line">
          <a:avLst/>
        </a:prstGeom>
        <a:solidFill>
          <a:schemeClr val="accent4">
            <a:hueOff val="4000"/>
            <a:satOff val="-18705"/>
            <a:lumOff val="5098"/>
            <a:alphaOff val="0"/>
          </a:schemeClr>
        </a:solidFill>
        <a:ln w="25400" cap="flat" cmpd="sng" algn="ctr">
          <a:solidFill>
            <a:schemeClr val="accent4">
              <a:hueOff val="4000"/>
              <a:satOff val="-18705"/>
              <a:lumOff val="509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BB25DD8-1E4B-4C55-B946-43C377A0A52E}">
      <dsp:nvSpPr>
        <dsp:cNvPr id="0" name=""/>
        <dsp:cNvSpPr/>
      </dsp:nvSpPr>
      <dsp:spPr>
        <a:xfrm>
          <a:off x="0" y="960990"/>
          <a:ext cx="5355121" cy="568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latin typeface="Catamaran Thin"/>
              <a:sym typeface="Catamaran Thin"/>
            </a:rPr>
            <a:t>Núcleos centrales</a:t>
          </a:r>
          <a:endParaRPr lang="es-EC" sz="2400" kern="1200" dirty="0"/>
        </a:p>
      </dsp:txBody>
      <dsp:txXfrm>
        <a:off x="0" y="960990"/>
        <a:ext cx="5355121" cy="568019"/>
      </dsp:txXfrm>
    </dsp:sp>
    <dsp:sp modelId="{FA1BDD94-C1C8-4CF3-BC88-714D7F2F0CFD}">
      <dsp:nvSpPr>
        <dsp:cNvPr id="0" name=""/>
        <dsp:cNvSpPr/>
      </dsp:nvSpPr>
      <dsp:spPr>
        <a:xfrm>
          <a:off x="0" y="1529009"/>
          <a:ext cx="5355121" cy="0"/>
        </a:xfrm>
        <a:prstGeom prst="line">
          <a:avLst/>
        </a:prstGeom>
        <a:solidFill>
          <a:schemeClr val="accent4">
            <a:hueOff val="8000"/>
            <a:satOff val="-37409"/>
            <a:lumOff val="10196"/>
            <a:alphaOff val="0"/>
          </a:schemeClr>
        </a:solidFill>
        <a:ln w="25400" cap="flat" cmpd="sng" algn="ctr">
          <a:solidFill>
            <a:schemeClr val="accent4">
              <a:hueOff val="8000"/>
              <a:satOff val="-37409"/>
              <a:lumOff val="1019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EA34DD1-DE41-453B-8E80-99C73EC7ED5B}">
      <dsp:nvSpPr>
        <dsp:cNvPr id="0" name=""/>
        <dsp:cNvSpPr/>
      </dsp:nvSpPr>
      <dsp:spPr>
        <a:xfrm>
          <a:off x="0" y="1529009"/>
          <a:ext cx="5355121" cy="96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latin typeface="Catamaran Thin"/>
              <a:sym typeface="Catamaran Thin"/>
            </a:rPr>
            <a:t>Muros de soporte para escaleras y elevadores</a:t>
          </a:r>
          <a:endParaRPr lang="es-EC" sz="2400" kern="1200" dirty="0"/>
        </a:p>
      </dsp:txBody>
      <dsp:txXfrm>
        <a:off x="0" y="1529009"/>
        <a:ext cx="5355121" cy="960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F363E-C294-47F9-B624-880D0B2C105D}">
      <dsp:nvSpPr>
        <dsp:cNvPr id="0" name=""/>
        <dsp:cNvSpPr/>
      </dsp:nvSpPr>
      <dsp:spPr>
        <a:xfrm>
          <a:off x="0" y="517908"/>
          <a:ext cx="5786306" cy="10560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effectLst/>
              <a:latin typeface="Arial" panose="020B0604020202020204" pitchFamily="34" charset="0"/>
              <a:ea typeface="Calibri" panose="020F0502020204030204" pitchFamily="34" charset="0"/>
              <a:cs typeface="Times New Roman" panose="02020603050405020304" pitchFamily="18" charset="0"/>
            </a:rPr>
            <a:t>Alternativa de diseño sísmico</a:t>
          </a:r>
          <a:endParaRPr lang="es-EC" sz="2400" b="0" kern="1200" dirty="0"/>
        </a:p>
      </dsp:txBody>
      <dsp:txXfrm>
        <a:off x="0" y="517908"/>
        <a:ext cx="5786306" cy="1056026"/>
      </dsp:txXfrm>
    </dsp:sp>
    <dsp:sp modelId="{3125CEA2-6800-407F-A236-63786A81FD8F}">
      <dsp:nvSpPr>
        <dsp:cNvPr id="0" name=""/>
        <dsp:cNvSpPr/>
      </dsp:nvSpPr>
      <dsp:spPr>
        <a:xfrm>
          <a:off x="30179" y="1749939"/>
          <a:ext cx="5734772" cy="10560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effectLst/>
              <a:latin typeface="Arial" panose="020B0604020202020204" pitchFamily="34" charset="0"/>
              <a:ea typeface="Calibri" panose="020F0502020204030204" pitchFamily="34" charset="0"/>
              <a:cs typeface="Times New Roman" panose="02020603050405020304" pitchFamily="18" charset="0"/>
            </a:rPr>
            <a:t>Diseño Directo Basado en Desplazamientos. </a:t>
          </a:r>
          <a:r>
            <a:rPr lang="es-EC" sz="2400" b="0" kern="1200" dirty="0">
              <a:solidFill>
                <a:schemeClr val="bg1"/>
              </a:solidFill>
              <a:latin typeface="Livvic" panose="020B0604020202020204" charset="0"/>
            </a:rPr>
            <a:t>Priestley, Calvi y </a:t>
          </a:r>
          <a:r>
            <a:rPr lang="es-EC" sz="2400" b="0" kern="1200" dirty="0" err="1">
              <a:solidFill>
                <a:schemeClr val="bg1"/>
              </a:solidFill>
              <a:latin typeface="Livvic" panose="020B0604020202020204" charset="0"/>
            </a:rPr>
            <a:t>Kowalsky</a:t>
          </a:r>
          <a:r>
            <a:rPr lang="es-EC" sz="2400" b="0" kern="1200" dirty="0">
              <a:solidFill>
                <a:schemeClr val="bg1"/>
              </a:solidFill>
              <a:latin typeface="Livvic" panose="020B0604020202020204" charset="0"/>
            </a:rPr>
            <a:t>  (2007)</a:t>
          </a:r>
          <a:endParaRPr lang="es-EC" sz="2400"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30179" y="1749939"/>
        <a:ext cx="5734772" cy="1056026"/>
      </dsp:txXfrm>
    </dsp:sp>
    <dsp:sp modelId="{CE41822B-7795-4D01-B092-DAADAA9F04B2}">
      <dsp:nvSpPr>
        <dsp:cNvPr id="0" name=""/>
        <dsp:cNvSpPr/>
      </dsp:nvSpPr>
      <dsp:spPr>
        <a:xfrm>
          <a:off x="4412" y="2981971"/>
          <a:ext cx="5786306" cy="10560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effectLst/>
              <a:latin typeface="Arial" panose="020B0604020202020204" pitchFamily="34" charset="0"/>
              <a:ea typeface="Calibri" panose="020F0502020204030204" pitchFamily="34" charset="0"/>
              <a:cs typeface="Times New Roman" panose="02020603050405020304" pitchFamily="18" charset="0"/>
            </a:rPr>
            <a:t>Parámetro de entrada es el máximo desplazamiento admisible</a:t>
          </a:r>
          <a:endParaRPr lang="es-EC" sz="2400" kern="1200" dirty="0"/>
        </a:p>
      </dsp:txBody>
      <dsp:txXfrm>
        <a:off x="4412" y="2981971"/>
        <a:ext cx="5786306" cy="1056026"/>
      </dsp:txXfrm>
    </dsp:sp>
    <dsp:sp modelId="{B4F07E2B-A067-44A3-B075-CF6D9B718389}">
      <dsp:nvSpPr>
        <dsp:cNvPr id="0" name=""/>
        <dsp:cNvSpPr/>
      </dsp:nvSpPr>
      <dsp:spPr>
        <a:xfrm>
          <a:off x="4412" y="4214002"/>
          <a:ext cx="5786306" cy="10560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Arial"/>
              <a:ea typeface="+mn-ea"/>
              <a:cs typeface="+mn-cs"/>
            </a:rPr>
            <a:t>Estado límite del muro está dado por la curvatura de fluencia </a:t>
          </a:r>
          <a14:m xmlns:a14="http://schemas.microsoft.com/office/drawing/2010/main">
            <m:oMath xmlns:m="http://schemas.openxmlformats.org/officeDocument/2006/math">
              <m:sSub>
                <m:sSubPr>
                  <m:ctrlPr>
                    <a:rPr lang="es-EC" sz="2400" i="1" kern="1200" smtClean="0">
                      <a:latin typeface="Cambria Math" panose="02040503050406030204" pitchFamily="18" charset="0"/>
                      <a:ea typeface="+mn-ea"/>
                      <a:cs typeface="+mn-cs"/>
                    </a:rPr>
                  </m:ctrlPr>
                </m:sSubPr>
                <m:e>
                  <m:r>
                    <a:rPr lang="es-EC" sz="2400" kern="1200">
                      <a:latin typeface="Cambria Math" panose="02040503050406030204" pitchFamily="18" charset="0"/>
                      <a:ea typeface="+mn-ea"/>
                      <a:cs typeface="+mn-cs"/>
                    </a:rPr>
                    <m:t>𝜙</m:t>
                  </m:r>
                </m:e>
                <m:sub>
                  <m:r>
                    <a:rPr lang="es-EC" sz="2400" kern="1200">
                      <a:latin typeface="Cambria Math" panose="02040503050406030204" pitchFamily="18" charset="0"/>
                      <a:ea typeface="+mn-ea"/>
                      <a:cs typeface="+mn-cs"/>
                    </a:rPr>
                    <m:t>𝑦</m:t>
                  </m:r>
                </m:sub>
              </m:sSub>
            </m:oMath>
          </a14:m>
          <a:endParaRPr lang="es-EC" sz="2400" kern="1200" dirty="0">
            <a:latin typeface="Arial"/>
            <a:ea typeface="+mn-ea"/>
            <a:cs typeface="+mn-cs"/>
          </a:endParaRPr>
        </a:p>
      </dsp:txBody>
      <dsp:txXfrm>
        <a:off x="4412" y="4214002"/>
        <a:ext cx="5786306" cy="1056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F92A-5A8A-4D06-8479-8B09FB409B10}">
      <dsp:nvSpPr>
        <dsp:cNvPr id="0" name=""/>
        <dsp:cNvSpPr/>
      </dsp:nvSpPr>
      <dsp:spPr>
        <a:xfrm>
          <a:off x="0" y="429156"/>
          <a:ext cx="7246081"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A28B7-84EF-4B11-8C4F-2A101DA83909}">
      <dsp:nvSpPr>
        <dsp:cNvPr id="0" name=""/>
        <dsp:cNvSpPr/>
      </dsp:nvSpPr>
      <dsp:spPr>
        <a:xfrm>
          <a:off x="362304" y="45396"/>
          <a:ext cx="5072256"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719" tIns="0" rIns="191719" bIns="0" numCol="1" spcCol="1270" anchor="ctr" anchorCtr="0">
          <a:noAutofit/>
        </a:bodyPr>
        <a:lstStyle/>
        <a:p>
          <a:pPr marL="0" lvl="0" indent="0" algn="l" defTabSz="1244600">
            <a:lnSpc>
              <a:spcPct val="90000"/>
            </a:lnSpc>
            <a:spcBef>
              <a:spcPct val="0"/>
            </a:spcBef>
            <a:spcAft>
              <a:spcPct val="35000"/>
            </a:spcAft>
            <a:buNone/>
          </a:pPr>
          <a:r>
            <a:rPr lang="es-EC" sz="2800" kern="1200" dirty="0"/>
            <a:t>Curvatura de fluencia </a:t>
          </a:r>
          <a14:m xmlns:a14="http://schemas.microsoft.com/office/drawing/2010/main">
            <m:oMath xmlns:m="http://schemas.openxmlformats.org/officeDocument/2006/math">
              <m:sSub>
                <m:sSubPr>
                  <m:ctrlPr>
                    <a:rPr lang="es-EC" sz="2800" i="1" kern="1200" smtClean="0">
                      <a:latin typeface="Cambria Math" panose="02040503050406030204" pitchFamily="18" charset="0"/>
                    </a:rPr>
                  </m:ctrlPr>
                </m:sSubPr>
                <m:e>
                  <m:r>
                    <a:rPr lang="es-EC" sz="2800" i="1" kern="1200">
                      <a:latin typeface="Cambria Math" panose="02040503050406030204" pitchFamily="18" charset="0"/>
                    </a:rPr>
                    <m:t>𝜙</m:t>
                  </m:r>
                </m:e>
                <m:sub>
                  <m:r>
                    <a:rPr lang="es-EC" sz="2800" i="1" kern="1200">
                      <a:latin typeface="Cambria Math" panose="02040503050406030204" pitchFamily="18" charset="0"/>
                    </a:rPr>
                    <m:t>𝑦</m:t>
                  </m:r>
                </m:sub>
              </m:sSub>
            </m:oMath>
          </a14:m>
          <a:r>
            <a:rPr lang="es-EC" sz="2800" kern="1200" dirty="0"/>
            <a:t> </a:t>
          </a:r>
        </a:p>
      </dsp:txBody>
      <dsp:txXfrm>
        <a:off x="399771" y="82863"/>
        <a:ext cx="4997322" cy="692586"/>
      </dsp:txXfrm>
    </dsp:sp>
    <dsp:sp modelId="{62511544-26F1-417F-9645-18ED3A0C536B}">
      <dsp:nvSpPr>
        <dsp:cNvPr id="0" name=""/>
        <dsp:cNvSpPr/>
      </dsp:nvSpPr>
      <dsp:spPr>
        <a:xfrm>
          <a:off x="0" y="1608516"/>
          <a:ext cx="7246081"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558D0-F200-432C-9D97-AA9AE48BD4E8}">
      <dsp:nvSpPr>
        <dsp:cNvPr id="0" name=""/>
        <dsp:cNvSpPr/>
      </dsp:nvSpPr>
      <dsp:spPr>
        <a:xfrm>
          <a:off x="362304" y="1224756"/>
          <a:ext cx="5072256"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719" tIns="0" rIns="191719" bIns="0" numCol="1" spcCol="1270" anchor="ctr" anchorCtr="0">
          <a:noAutofit/>
        </a:bodyPr>
        <a:lstStyle/>
        <a:p>
          <a:pPr marL="0" lvl="0" indent="0" algn="l" defTabSz="1244600">
            <a:lnSpc>
              <a:spcPct val="90000"/>
            </a:lnSpc>
            <a:spcBef>
              <a:spcPct val="0"/>
            </a:spcBef>
            <a:spcAft>
              <a:spcPct val="35000"/>
            </a:spcAft>
            <a:buNone/>
          </a:pPr>
          <a:r>
            <a:rPr lang="es-EC" sz="2800" kern="1200" dirty="0"/>
            <a:t>Propiedades geométricas de la sección</a:t>
          </a:r>
        </a:p>
      </dsp:txBody>
      <dsp:txXfrm>
        <a:off x="399771" y="1262223"/>
        <a:ext cx="4997322" cy="692586"/>
      </dsp:txXfrm>
    </dsp:sp>
    <dsp:sp modelId="{431202D7-26E5-47D5-808E-EBFDCD45E76F}">
      <dsp:nvSpPr>
        <dsp:cNvPr id="0" name=""/>
        <dsp:cNvSpPr/>
      </dsp:nvSpPr>
      <dsp:spPr>
        <a:xfrm>
          <a:off x="0" y="2787876"/>
          <a:ext cx="7246081"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28F10-0C1D-45DE-B355-D9E6756BFB91}">
      <dsp:nvSpPr>
        <dsp:cNvPr id="0" name=""/>
        <dsp:cNvSpPr/>
      </dsp:nvSpPr>
      <dsp:spPr>
        <a:xfrm>
          <a:off x="514174" y="2564029"/>
          <a:ext cx="5072256"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719" tIns="0" rIns="191719" bIns="0" numCol="1" spcCol="1270" anchor="ctr" anchorCtr="0">
          <a:noAutofit/>
        </a:bodyPr>
        <a:lstStyle/>
        <a:p>
          <a:pPr marL="0" lvl="0" indent="0" algn="l" defTabSz="1244600">
            <a:lnSpc>
              <a:spcPct val="90000"/>
            </a:lnSpc>
            <a:spcBef>
              <a:spcPct val="0"/>
            </a:spcBef>
            <a:spcAft>
              <a:spcPct val="35000"/>
            </a:spcAft>
            <a:buNone/>
          </a:pPr>
          <a:r>
            <a:rPr lang="es-EC" sz="2800" kern="1200" dirty="0"/>
            <a:t>Deformación unitaria del acero y concreto</a:t>
          </a:r>
        </a:p>
      </dsp:txBody>
      <dsp:txXfrm>
        <a:off x="551641" y="2601496"/>
        <a:ext cx="4997322"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B63D-D5FD-405B-B47C-491E2F5E6E2D}">
      <dsp:nvSpPr>
        <dsp:cNvPr id="0" name=""/>
        <dsp:cNvSpPr/>
      </dsp:nvSpPr>
      <dsp:spPr>
        <a:xfrm>
          <a:off x="668669" y="1720856"/>
          <a:ext cx="1279606" cy="127960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6FDCA-DFC8-402E-8ADE-1B20A9C75F6D}">
      <dsp:nvSpPr>
        <dsp:cNvPr id="0" name=""/>
        <dsp:cNvSpPr/>
      </dsp:nvSpPr>
      <dsp:spPr>
        <a:xfrm>
          <a:off x="224672" y="3920769"/>
          <a:ext cx="3032411" cy="1138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Propiedades geométricas y mecánicas</a:t>
          </a:r>
        </a:p>
      </dsp:txBody>
      <dsp:txXfrm>
        <a:off x="258026" y="3954123"/>
        <a:ext cx="2965703" cy="1072065"/>
      </dsp:txXfrm>
    </dsp:sp>
    <dsp:sp modelId="{A680F923-BAF1-41C2-A33B-E6910E0179C8}">
      <dsp:nvSpPr>
        <dsp:cNvPr id="0" name=""/>
        <dsp:cNvSpPr/>
      </dsp:nvSpPr>
      <dsp:spPr>
        <a:xfrm>
          <a:off x="2735330" y="2206924"/>
          <a:ext cx="787054" cy="307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2735330" y="2268418"/>
        <a:ext cx="694813" cy="184483"/>
      </dsp:txXfrm>
    </dsp:sp>
    <dsp:sp modelId="{EB7A40EE-3E64-4384-8E90-D21A865E78FB}">
      <dsp:nvSpPr>
        <dsp:cNvPr id="0" name=""/>
        <dsp:cNvSpPr/>
      </dsp:nvSpPr>
      <dsp:spPr>
        <a:xfrm>
          <a:off x="4197003" y="1720856"/>
          <a:ext cx="1279606" cy="1279606"/>
        </a:xfrm>
        <a:prstGeom prst="roundRect">
          <a:avLst>
            <a:gd name="adj" fmla="val 10000"/>
          </a:avLst>
        </a:prstGeom>
        <a:solidFill>
          <a:schemeClr val="accent1">
            <a:tint val="50000"/>
            <a:hueOff val="-5167753"/>
            <a:satOff val="-4893"/>
            <a:lumOff val="68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B4ADB-3CEA-4AFA-89C5-0B7DB002400F}">
      <dsp:nvSpPr>
        <dsp:cNvPr id="0" name=""/>
        <dsp:cNvSpPr/>
      </dsp:nvSpPr>
      <dsp:spPr>
        <a:xfrm>
          <a:off x="3718712" y="3897915"/>
          <a:ext cx="3032411" cy="1138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Cargas aplicadas</a:t>
          </a:r>
        </a:p>
      </dsp:txBody>
      <dsp:txXfrm>
        <a:off x="3752066" y="3931269"/>
        <a:ext cx="2965703" cy="1072065"/>
      </dsp:txXfrm>
    </dsp:sp>
    <dsp:sp modelId="{48695F34-AFB7-4E20-8F8A-F7ED48AD96EA}">
      <dsp:nvSpPr>
        <dsp:cNvPr id="0" name=""/>
        <dsp:cNvSpPr/>
      </dsp:nvSpPr>
      <dsp:spPr>
        <a:xfrm>
          <a:off x="6375725" y="2206924"/>
          <a:ext cx="562932" cy="307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6375725" y="2268418"/>
        <a:ext cx="470691" cy="184483"/>
      </dsp:txXfrm>
    </dsp:sp>
    <dsp:sp modelId="{3881EB6D-7E46-4568-B463-D69F32194826}">
      <dsp:nvSpPr>
        <dsp:cNvPr id="0" name=""/>
        <dsp:cNvSpPr/>
      </dsp:nvSpPr>
      <dsp:spPr>
        <a:xfrm>
          <a:off x="7725336" y="1720856"/>
          <a:ext cx="1279606" cy="1279606"/>
        </a:xfrm>
        <a:prstGeom prst="roundRect">
          <a:avLst>
            <a:gd name="adj" fmla="val 10000"/>
          </a:avLst>
        </a:prstGeom>
        <a:solidFill>
          <a:schemeClr val="accent1">
            <a:tint val="50000"/>
            <a:hueOff val="-10335505"/>
            <a:satOff val="-9787"/>
            <a:lumOff val="137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77D12-1C9E-4966-8778-105C176F655A}">
      <dsp:nvSpPr>
        <dsp:cNvPr id="0" name=""/>
        <dsp:cNvSpPr/>
      </dsp:nvSpPr>
      <dsp:spPr>
        <a:xfrm>
          <a:off x="7057817" y="3897915"/>
          <a:ext cx="3032411" cy="1138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Fases de carga</a:t>
          </a:r>
        </a:p>
      </dsp:txBody>
      <dsp:txXfrm>
        <a:off x="7091171" y="3931269"/>
        <a:ext cx="2965703" cy="10720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B63D-D5FD-405B-B47C-491E2F5E6E2D}">
      <dsp:nvSpPr>
        <dsp:cNvPr id="0" name=""/>
        <dsp:cNvSpPr/>
      </dsp:nvSpPr>
      <dsp:spPr>
        <a:xfrm>
          <a:off x="476570" y="1294113"/>
          <a:ext cx="2223916" cy="1097246"/>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6FDCA-DFC8-402E-8ADE-1B20A9C75F6D}">
      <dsp:nvSpPr>
        <dsp:cNvPr id="0" name=""/>
        <dsp:cNvSpPr/>
      </dsp:nvSpPr>
      <dsp:spPr>
        <a:xfrm>
          <a:off x="73395" y="4364431"/>
          <a:ext cx="4655369" cy="10542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Procesamiento en </a:t>
          </a:r>
          <a:r>
            <a:rPr lang="es-EC" sz="2200" kern="1200" dirty="0" err="1"/>
            <a:t>SeimosStruct</a:t>
          </a:r>
          <a:r>
            <a:rPr lang="es-EC" sz="2200" kern="1200" dirty="0"/>
            <a:t> V2020</a:t>
          </a:r>
        </a:p>
      </dsp:txBody>
      <dsp:txXfrm>
        <a:off x="104272" y="4395308"/>
        <a:ext cx="4593615" cy="992481"/>
      </dsp:txXfrm>
    </dsp:sp>
    <dsp:sp modelId="{A680F923-BAF1-41C2-A33B-E6910E0179C8}">
      <dsp:nvSpPr>
        <dsp:cNvPr id="0" name=""/>
        <dsp:cNvSpPr/>
      </dsp:nvSpPr>
      <dsp:spPr>
        <a:xfrm rot="4218">
          <a:off x="4922579" y="2121067"/>
          <a:ext cx="1108480" cy="38233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4922579" y="2197464"/>
        <a:ext cx="993780" cy="229399"/>
      </dsp:txXfrm>
    </dsp:sp>
    <dsp:sp modelId="{EB7A40EE-3E64-4384-8E90-D21A865E78FB}">
      <dsp:nvSpPr>
        <dsp:cNvPr id="0" name=""/>
        <dsp:cNvSpPr/>
      </dsp:nvSpPr>
      <dsp:spPr>
        <a:xfrm>
          <a:off x="6575401" y="774877"/>
          <a:ext cx="3398233" cy="2152125"/>
        </a:xfrm>
        <a:prstGeom prst="roundRect">
          <a:avLst>
            <a:gd name="adj" fmla="val 10000"/>
          </a:avLst>
        </a:prstGeom>
        <a:solidFill>
          <a:schemeClr val="accent4">
            <a:tint val="50000"/>
            <a:hueOff val="122741"/>
            <a:satOff val="-9442"/>
            <a:lumOff val="13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B4ADB-3CEA-4AFA-89C5-0B7DB002400F}">
      <dsp:nvSpPr>
        <dsp:cNvPr id="0" name=""/>
        <dsp:cNvSpPr/>
      </dsp:nvSpPr>
      <dsp:spPr>
        <a:xfrm>
          <a:off x="6526337" y="4383566"/>
          <a:ext cx="4655369" cy="1035100"/>
        </a:xfrm>
        <a:prstGeom prst="roundRect">
          <a:avLst>
            <a:gd name="adj" fmla="val 10000"/>
          </a:avLst>
        </a:prstGeom>
        <a:solidFill>
          <a:schemeClr val="accent4">
            <a:hueOff val="8000"/>
            <a:satOff val="-37409"/>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Estados de desempeño </a:t>
          </a:r>
        </a:p>
      </dsp:txBody>
      <dsp:txXfrm>
        <a:off x="6556654" y="4413883"/>
        <a:ext cx="4594735" cy="974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E2A42-4634-4FA5-8C9A-D217D25A33F0}">
      <dsp:nvSpPr>
        <dsp:cNvPr id="0" name=""/>
        <dsp:cNvSpPr/>
      </dsp:nvSpPr>
      <dsp:spPr>
        <a:xfrm>
          <a:off x="-62011" y="0"/>
          <a:ext cx="3302011" cy="14278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latin typeface="Catamaran Thin" panose="020B0604020202020204" charset="0"/>
              <a:cs typeface="Catamaran Thin" panose="020B0604020202020204" charset="0"/>
            </a:rPr>
            <a:t>Determinar el punto de primera fluencia</a:t>
          </a:r>
        </a:p>
      </dsp:txBody>
      <dsp:txXfrm>
        <a:off x="-20190" y="41821"/>
        <a:ext cx="1761224" cy="1344231"/>
      </dsp:txXfrm>
    </dsp:sp>
    <dsp:sp modelId="{11C8E9C9-E2FE-4295-80EF-E53D06C8AEB0}">
      <dsp:nvSpPr>
        <dsp:cNvPr id="0" name=""/>
        <dsp:cNvSpPr/>
      </dsp:nvSpPr>
      <dsp:spPr>
        <a:xfrm>
          <a:off x="261074" y="1665851"/>
          <a:ext cx="3302011" cy="14278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14:m xmlns:a14="http://schemas.microsoft.com/office/drawing/2010/main">
            <m:oMath xmlns:m="http://schemas.openxmlformats.org/officeDocument/2006/math">
              <m:sSub>
                <m:sSubPr>
                  <m:ctrlPr>
                    <a:rPr lang="es-EC" sz="2400" i="1" kern="120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400" i="1" kern="120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2400" i="1" kern="120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sz="2400" b="0" i="1" kern="120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400" i="1" kern="1200">
                      <a:solidFill>
                        <a:schemeClr val="accent2"/>
                      </a:solidFill>
                      <a:effectLst/>
                      <a:latin typeface="Cambria Math" panose="02040503050406030204" pitchFamily="18" charset="0"/>
                    </a:rPr>
                  </m:ctrlPr>
                </m:sSubPr>
                <m:e>
                  <m:r>
                    <a:rPr lang="es-EC" sz="2400" i="1" kern="120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𝜙</m:t>
                  </m:r>
                  <m:r>
                    <a:rPr lang="es-EC" sz="2400" i="1" kern="120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2400" i="1" kern="120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sz="2400" b="0" i="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0" i="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𝑦</m:t>
              </m:r>
              <m:r>
                <a:rPr lang="es-EC" sz="2400" b="0" i="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C" sz="2400" i="1" kern="120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400" i="1" kern="120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s-EC" sz="2400" b="0" i="1" kern="1200" smtClean="0">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s-EC" sz="2400" b="0" i="1" kern="1200" smtClean="0">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sz="2400" kern="1200" dirty="0">
              <a:solidFill>
                <a:schemeClr val="accent2"/>
              </a:solidFill>
            </a:rPr>
            <a:t> </a:t>
          </a:r>
          <a:endParaRPr lang="es-EC" sz="2400" kern="1200" dirty="0"/>
        </a:p>
      </dsp:txBody>
      <dsp:txXfrm>
        <a:off x="302895" y="1707672"/>
        <a:ext cx="1998897" cy="1344231"/>
      </dsp:txXfrm>
    </dsp:sp>
    <dsp:sp modelId="{3045FF75-11C7-4B38-A866-F93C4C9A4AA0}">
      <dsp:nvSpPr>
        <dsp:cNvPr id="0" name=""/>
        <dsp:cNvSpPr/>
      </dsp:nvSpPr>
      <dsp:spPr>
        <a:xfrm>
          <a:off x="396672" y="3285983"/>
          <a:ext cx="3550058" cy="14278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14:m xmlns:a14="http://schemas.microsoft.com/office/drawing/2010/main">
            <m:oMathPara xmlns:m="http://schemas.openxmlformats.org/officeDocument/2006/math">
              <m:oMathParaPr>
                <m:jc m:val="center"/>
              </m:oMathParaPr>
              <m:oMath xmlns:m="http://schemas.openxmlformats.org/officeDocument/2006/math">
                <m:sSub>
                  <m:sSubPr>
                    <m:ctrlPr>
                      <a:rPr lang="es-EC" sz="2200" i="1" kern="1200" smtClean="0">
                        <a:solidFill>
                          <a:schemeClr val="accent2"/>
                        </a:solidFill>
                        <a:latin typeface="Cambria Math" panose="02040503050406030204" pitchFamily="18" charset="0"/>
                      </a:rPr>
                    </m:ctrlPr>
                  </m:sSubPr>
                  <m:e>
                    <m:r>
                      <a:rPr lang="es-EC" sz="2200" i="1" kern="1200">
                        <a:solidFill>
                          <a:schemeClr val="accent2"/>
                        </a:solidFill>
                        <a:latin typeface="Cambria Math" panose="02040503050406030204" pitchFamily="18" charset="0"/>
                      </a:rPr>
                      <m:t>𝜙</m:t>
                    </m:r>
                  </m:e>
                  <m:sub>
                    <m:r>
                      <a:rPr lang="es-EC" sz="2200" i="1" kern="1200">
                        <a:solidFill>
                          <a:schemeClr val="accent2"/>
                        </a:solidFill>
                        <a:latin typeface="Cambria Math" panose="02040503050406030204" pitchFamily="18" charset="0"/>
                      </a:rPr>
                      <m:t>𝑦</m:t>
                    </m:r>
                  </m:sub>
                </m:sSub>
                <m:r>
                  <a:rPr lang="es-EC" sz="2200" i="0" kern="1200">
                    <a:solidFill>
                      <a:schemeClr val="accent2"/>
                    </a:solidFill>
                    <a:latin typeface="Cambria Math" panose="02040503050406030204" pitchFamily="18" charset="0"/>
                  </a:rPr>
                  <m:t>=</m:t>
                </m:r>
                <m:f>
                  <m:fPr>
                    <m:ctrlPr>
                      <a:rPr lang="es-EC" sz="2200" i="1" kern="1200">
                        <a:solidFill>
                          <a:schemeClr val="accent2"/>
                        </a:solidFill>
                        <a:latin typeface="Cambria Math" panose="02040503050406030204" pitchFamily="18" charset="0"/>
                      </a:rPr>
                    </m:ctrlPr>
                  </m:fPr>
                  <m:num>
                    <m:sSub>
                      <m:sSubPr>
                        <m:ctrlPr>
                          <a:rPr lang="es-EC" sz="2200" i="1" kern="1200">
                            <a:solidFill>
                              <a:schemeClr val="accent2"/>
                            </a:solidFill>
                            <a:latin typeface="Cambria Math" panose="02040503050406030204" pitchFamily="18" charset="0"/>
                          </a:rPr>
                        </m:ctrlPr>
                      </m:sSubPr>
                      <m:e>
                        <m:r>
                          <a:rPr lang="es-EC" sz="2200" i="1" kern="1200">
                            <a:solidFill>
                              <a:schemeClr val="accent2"/>
                            </a:solidFill>
                            <a:latin typeface="Cambria Math" panose="02040503050406030204" pitchFamily="18" charset="0"/>
                          </a:rPr>
                          <m:t>𝑀</m:t>
                        </m:r>
                      </m:e>
                      <m:sub>
                        <m:r>
                          <a:rPr lang="es-EC" sz="2200" i="1" kern="1200">
                            <a:solidFill>
                              <a:schemeClr val="accent2"/>
                            </a:solidFill>
                            <a:latin typeface="Cambria Math" panose="02040503050406030204" pitchFamily="18" charset="0"/>
                          </a:rPr>
                          <m:t>𝑁</m:t>
                        </m:r>
                      </m:sub>
                    </m:sSub>
                  </m:num>
                  <m:den>
                    <m:sSub>
                      <m:sSubPr>
                        <m:ctrlPr>
                          <a:rPr lang="es-EC" sz="2200" i="1" kern="1200">
                            <a:solidFill>
                              <a:schemeClr val="accent2"/>
                            </a:solidFill>
                            <a:latin typeface="Cambria Math" panose="02040503050406030204" pitchFamily="18" charset="0"/>
                          </a:rPr>
                        </m:ctrlPr>
                      </m:sSubPr>
                      <m:e>
                        <m:r>
                          <a:rPr lang="es-EC" sz="2200" i="1" kern="1200">
                            <a:solidFill>
                              <a:schemeClr val="accent2"/>
                            </a:solidFill>
                            <a:latin typeface="Cambria Math" panose="02040503050406030204" pitchFamily="18" charset="0"/>
                          </a:rPr>
                          <m:t>𝑀</m:t>
                        </m:r>
                      </m:e>
                      <m:sub>
                        <m:r>
                          <a:rPr lang="es-EC" sz="2200" i="1" kern="1200">
                            <a:solidFill>
                              <a:schemeClr val="accent2"/>
                            </a:solidFill>
                            <a:latin typeface="Cambria Math" panose="02040503050406030204" pitchFamily="18" charset="0"/>
                          </a:rPr>
                          <m:t>𝑦</m:t>
                        </m:r>
                      </m:sub>
                    </m:sSub>
                  </m:den>
                </m:f>
                <m:r>
                  <a:rPr lang="es-EC" sz="2200" i="0" kern="1200">
                    <a:solidFill>
                      <a:schemeClr val="accent2"/>
                    </a:solidFill>
                    <a:latin typeface="Cambria Math" panose="02040503050406030204" pitchFamily="18" charset="0"/>
                  </a:rPr>
                  <m:t> </m:t>
                </m:r>
                <m:sSub>
                  <m:sSubPr>
                    <m:ctrlPr>
                      <a:rPr lang="es-EC" sz="2200" i="1" kern="1200">
                        <a:solidFill>
                          <a:schemeClr val="accent2"/>
                        </a:solidFill>
                        <a:latin typeface="Cambria Math" panose="02040503050406030204" pitchFamily="18" charset="0"/>
                      </a:rPr>
                    </m:ctrlPr>
                  </m:sSubPr>
                  <m:e>
                    <m:r>
                      <a:rPr lang="es-EC" sz="2200" i="1" kern="1200">
                        <a:solidFill>
                          <a:schemeClr val="accent2"/>
                        </a:solidFill>
                        <a:latin typeface="Cambria Math" panose="02040503050406030204" pitchFamily="18" charset="0"/>
                      </a:rPr>
                      <m:t>𝜙</m:t>
                    </m:r>
                    <m:r>
                      <a:rPr lang="es-EC" sz="2200" i="0" kern="1200">
                        <a:solidFill>
                          <a:schemeClr val="accent2"/>
                        </a:solidFill>
                        <a:latin typeface="Cambria Math" panose="02040503050406030204" pitchFamily="18" charset="0"/>
                      </a:rPr>
                      <m:t>′</m:t>
                    </m:r>
                  </m:e>
                  <m:sub>
                    <m:r>
                      <a:rPr lang="es-EC" sz="2200" i="1" kern="1200">
                        <a:solidFill>
                          <a:schemeClr val="accent2"/>
                        </a:solidFill>
                        <a:latin typeface="Cambria Math" panose="02040503050406030204" pitchFamily="18" charset="0"/>
                      </a:rPr>
                      <m:t>𝑦</m:t>
                    </m:r>
                  </m:sub>
                </m:sSub>
              </m:oMath>
            </m:oMathPara>
          </a14:m>
          <a:endParaRPr lang="es-EC" sz="2200" kern="1200" dirty="0"/>
        </a:p>
      </dsp:txBody>
      <dsp:txXfrm>
        <a:off x="438493" y="3327804"/>
        <a:ext cx="2155338" cy="1344231"/>
      </dsp:txXfrm>
    </dsp:sp>
    <dsp:sp modelId="{A50AEEBF-3702-4144-971E-51C85B6A47EE}">
      <dsp:nvSpPr>
        <dsp:cNvPr id="0" name=""/>
        <dsp:cNvSpPr/>
      </dsp:nvSpPr>
      <dsp:spPr>
        <a:xfrm>
          <a:off x="2311881" y="1082803"/>
          <a:ext cx="928117" cy="92811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2520707" y="1082803"/>
        <a:ext cx="510465" cy="698408"/>
      </dsp:txXfrm>
    </dsp:sp>
    <dsp:sp modelId="{C18BC586-6B5C-460D-BBB5-94006000836E}">
      <dsp:nvSpPr>
        <dsp:cNvPr id="0" name=""/>
        <dsp:cNvSpPr/>
      </dsp:nvSpPr>
      <dsp:spPr>
        <a:xfrm>
          <a:off x="2603235" y="2739136"/>
          <a:ext cx="928117" cy="92811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2812061" y="2739136"/>
        <a:ext cx="510465" cy="698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03D75-F914-49B3-B2AE-6950912D8A90}">
      <dsp:nvSpPr>
        <dsp:cNvPr id="0" name=""/>
        <dsp:cNvSpPr/>
      </dsp:nvSpPr>
      <dsp:spPr>
        <a:xfrm>
          <a:off x="1613" y="0"/>
          <a:ext cx="967919" cy="1089571"/>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036E3-14A1-41B8-9B2C-C4743E3201AC}">
      <dsp:nvSpPr>
        <dsp:cNvPr id="0" name=""/>
        <dsp:cNvSpPr/>
      </dsp:nvSpPr>
      <dsp:spPr>
        <a:xfrm>
          <a:off x="863627" y="0"/>
          <a:ext cx="1912413" cy="108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effectLst/>
              <a:latin typeface="Arial" panose="020B0604020202020204" pitchFamily="34" charset="0"/>
              <a:ea typeface="Calibri" panose="020F0502020204030204" pitchFamily="34" charset="0"/>
              <a:cs typeface="Times New Roman" panose="02020603050405020304" pitchFamily="18" charset="0"/>
            </a:rPr>
            <a:t>La fibra extrema de hormigón a compresión alcanza una deformación de </a:t>
          </a:r>
          <a14:m xmlns:a14="http://schemas.microsoft.com/office/drawing/2010/main">
            <m:oMath xmlns:m="http://schemas.openxmlformats.org/officeDocument/2006/math">
              <m:r>
                <a:rPr lang="es-EC" sz="1400" i="1" kern="1200">
                  <a:effectLst/>
                  <a:latin typeface="Cambria Math" panose="02040503050406030204" pitchFamily="18" charset="0"/>
                  <a:ea typeface="Calibri" panose="020F0502020204030204" pitchFamily="34" charset="0"/>
                  <a:cs typeface="Times New Roman" panose="02020603050405020304" pitchFamily="18" charset="0"/>
                </a:rPr>
                <m:t>0.002</m:t>
              </m:r>
            </m:oMath>
          </a14:m>
          <a:r>
            <a:rPr lang="es-EC" sz="1400" kern="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kern="1200" dirty="0"/>
        </a:p>
      </dsp:txBody>
      <dsp:txXfrm>
        <a:off x="863627" y="0"/>
        <a:ext cx="1912413" cy="1089571"/>
      </dsp:txXfrm>
    </dsp:sp>
    <dsp:sp modelId="{63D6F32E-1466-4E44-AB9D-FB03D018B2AB}">
      <dsp:nvSpPr>
        <dsp:cNvPr id="0" name=""/>
        <dsp:cNvSpPr/>
      </dsp:nvSpPr>
      <dsp:spPr>
        <a:xfrm>
          <a:off x="291988" y="1180368"/>
          <a:ext cx="967919" cy="1089571"/>
        </a:xfrm>
        <a:prstGeom prst="downArrow">
          <a:avLst/>
        </a:prstGeom>
        <a:solidFill>
          <a:schemeClr val="accent3">
            <a:hueOff val="-47476"/>
            <a:satOff val="25390"/>
            <a:lumOff val="-33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64B0D-F10C-435B-8A60-DF6946B9E56D}">
      <dsp:nvSpPr>
        <dsp:cNvPr id="0" name=""/>
        <dsp:cNvSpPr/>
      </dsp:nvSpPr>
      <dsp:spPr>
        <a:xfrm>
          <a:off x="1288945" y="1180368"/>
          <a:ext cx="1642529" cy="108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t>La barra de acero de refuerzo más alejada del eje neutro alcanza el límite elástico</a:t>
          </a:r>
        </a:p>
      </dsp:txBody>
      <dsp:txXfrm>
        <a:off x="1288945" y="1180368"/>
        <a:ext cx="1642529" cy="1089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AEBDF-8532-4F02-95CD-91EBA9F63C02}">
      <dsp:nvSpPr>
        <dsp:cNvPr id="0" name=""/>
        <dsp:cNvSpPr/>
      </dsp:nvSpPr>
      <dsp:spPr>
        <a:xfrm>
          <a:off x="321354" y="0"/>
          <a:ext cx="3427769" cy="11019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b="1" kern="1200" dirty="0">
              <a:effectLst/>
              <a:latin typeface="Arial" panose="020B0604020202020204" pitchFamily="34" charset="0"/>
              <a:ea typeface="Calibri" panose="020F0502020204030204" pitchFamily="34" charset="0"/>
              <a:cs typeface="Times New Roman" panose="02020603050405020304" pitchFamily="18" charset="0"/>
            </a:rPr>
            <a:t>Valor de </a:t>
          </a:r>
          <a14:m xmlns:a14="http://schemas.microsoft.com/office/drawing/2010/main">
            <m:oMath xmlns:m="http://schemas.openxmlformats.org/officeDocument/2006/math">
              <m:r>
                <a:rPr lang="es-EC" sz="2200" b="1" i="1" kern="1200" smtClean="0">
                  <a:latin typeface="Cambria Math" panose="02040503050406030204" pitchFamily="18" charset="0"/>
                  <a:ea typeface="Cambria Math" panose="02040503050406030204" pitchFamily="18" charset="0"/>
                </a:rPr>
                <m:t>𝒌</m:t>
              </m:r>
            </m:oMath>
          </a14:m>
          <a:r>
            <a:rPr lang="es-EC" sz="2200" b="1" kern="1200" dirty="0">
              <a:effectLst/>
              <a:latin typeface="Arial" panose="020B0604020202020204" pitchFamily="34" charset="0"/>
              <a:ea typeface="Calibri" panose="020F0502020204030204" pitchFamily="34" charset="0"/>
              <a:cs typeface="Times New Roman" panose="02020603050405020304" pitchFamily="18" charset="0"/>
            </a:rPr>
            <a:t> general </a:t>
          </a:r>
          <a:endParaRPr lang="es-EC" sz="2200" kern="1200" dirty="0"/>
        </a:p>
      </dsp:txBody>
      <dsp:txXfrm>
        <a:off x="353628" y="32274"/>
        <a:ext cx="3363221" cy="1037361"/>
      </dsp:txXfrm>
    </dsp:sp>
    <dsp:sp modelId="{455F869D-1985-4239-8854-5BE68BCD9FFC}">
      <dsp:nvSpPr>
        <dsp:cNvPr id="0" name=""/>
        <dsp:cNvSpPr/>
      </dsp:nvSpPr>
      <dsp:spPr>
        <a:xfrm rot="5400000">
          <a:off x="1828631" y="1129457"/>
          <a:ext cx="413216" cy="495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accent2"/>
            </a:solidFill>
          </a:endParaRPr>
        </a:p>
      </dsp:txBody>
      <dsp:txXfrm rot="-5400000">
        <a:off x="1886482" y="1170779"/>
        <a:ext cx="297515" cy="289251"/>
      </dsp:txXfrm>
    </dsp:sp>
    <dsp:sp modelId="{AEA92BB6-DFA9-4D02-9F80-84CDB6818B9F}">
      <dsp:nvSpPr>
        <dsp:cNvPr id="0" name=""/>
        <dsp:cNvSpPr/>
      </dsp:nvSpPr>
      <dsp:spPr>
        <a:xfrm>
          <a:off x="967764" y="1652865"/>
          <a:ext cx="2134950" cy="11019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s-EC" sz="2200" b="1" i="1" kern="1200" smtClean="0">
                    <a:latin typeface="Cambria Math" panose="02040503050406030204" pitchFamily="18" charset="0"/>
                    <a:ea typeface="Cambria Math" panose="02040503050406030204" pitchFamily="18" charset="0"/>
                  </a:rPr>
                  <m:t>𝒌</m:t>
                </m:r>
                <m:r>
                  <a:rPr lang="es-EC" sz="2200" b="1" i="1" kern="1200" smtClean="0">
                    <a:latin typeface="Cambria Math" panose="02040503050406030204" pitchFamily="18" charset="0"/>
                    <a:ea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𝟐</m:t>
                </m:r>
                <m:r>
                  <a:rPr lang="es-EC" sz="2200" b="1" i="1" kern="1200" smtClean="0">
                    <a:latin typeface="Cambria Math" panose="02040503050406030204" pitchFamily="18" charset="0"/>
                    <a:ea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𝟏𝟎</m:t>
                </m:r>
              </m:oMath>
            </m:oMathPara>
          </a14:m>
          <a:endParaRPr lang="es-EC" sz="2200" kern="1200" dirty="0"/>
        </a:p>
      </dsp:txBody>
      <dsp:txXfrm>
        <a:off x="1000038" y="1685139"/>
        <a:ext cx="2070402" cy="1037361"/>
      </dsp:txXfrm>
    </dsp:sp>
    <dsp:sp modelId="{41FBD923-6303-49E1-87F6-193FB73BFD4D}">
      <dsp:nvSpPr>
        <dsp:cNvPr id="0" name=""/>
        <dsp:cNvSpPr/>
      </dsp:nvSpPr>
      <dsp:spPr>
        <a:xfrm rot="5400000">
          <a:off x="1828631" y="2782322"/>
          <a:ext cx="413216" cy="495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accent2"/>
            </a:solidFill>
          </a:endParaRPr>
        </a:p>
      </dsp:txBody>
      <dsp:txXfrm rot="-5400000">
        <a:off x="1886482" y="2823644"/>
        <a:ext cx="297515" cy="289251"/>
      </dsp:txXfrm>
    </dsp:sp>
    <dsp:sp modelId="{953BBDD6-BB0C-4B5E-BAA0-0CB3E766FC45}">
      <dsp:nvSpPr>
        <dsp:cNvPr id="0" name=""/>
        <dsp:cNvSpPr/>
      </dsp:nvSpPr>
      <dsp:spPr>
        <a:xfrm>
          <a:off x="967764" y="3305729"/>
          <a:ext cx="2134950" cy="11019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200" i="1" kern="1200" smtClean="0">
                        <a:latin typeface="Cambria Math" panose="02040503050406030204" pitchFamily="18" charset="0"/>
                        <a:ea typeface="Cambria Math" panose="02040503050406030204" pitchFamily="18" charset="0"/>
                      </a:rPr>
                    </m:ctrlPr>
                  </m:sSubPr>
                  <m:e>
                    <m:r>
                      <a:rPr lang="en-US" sz="2200" i="1" kern="1200">
                        <a:latin typeface="Cambria Math" panose="02040503050406030204" pitchFamily="18" charset="0"/>
                        <a:ea typeface="Cambria Math" panose="02040503050406030204" pitchFamily="18" charset="0"/>
                      </a:rPr>
                      <m:t>𝝓</m:t>
                    </m:r>
                  </m:e>
                  <m:sub>
                    <m:r>
                      <a:rPr lang="en-US" sz="2200" i="1" kern="1200">
                        <a:latin typeface="Cambria Math" panose="02040503050406030204" pitchFamily="18" charset="0"/>
                        <a:ea typeface="Cambria Math" panose="02040503050406030204" pitchFamily="18" charset="0"/>
                      </a:rPr>
                      <m:t>𝒚</m:t>
                    </m:r>
                  </m:sub>
                </m:sSub>
                <m:r>
                  <a:rPr lang="en-US" sz="2200" i="1" kern="1200">
                    <a:latin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𝟐</m:t>
                </m:r>
                <m:r>
                  <a:rPr lang="es-EC" sz="2200" b="1" i="1" kern="1200" smtClean="0">
                    <a:latin typeface="Cambria Math" panose="02040503050406030204" pitchFamily="18" charset="0"/>
                    <a:ea typeface="Cambria Math" panose="02040503050406030204" pitchFamily="18" charset="0"/>
                  </a:rPr>
                  <m:t>.</m:t>
                </m:r>
                <m:r>
                  <a:rPr lang="es-EC" sz="2200" b="1" i="1" kern="1200" smtClean="0">
                    <a:latin typeface="Cambria Math" panose="02040503050406030204" pitchFamily="18" charset="0"/>
                    <a:ea typeface="Cambria Math" panose="02040503050406030204" pitchFamily="18" charset="0"/>
                  </a:rPr>
                  <m:t>𝟏𝟎</m:t>
                </m:r>
                <m:r>
                  <a:rPr lang="en-US" sz="2200" i="1" kern="1200">
                    <a:latin typeface="Cambria Math" panose="02040503050406030204" pitchFamily="18" charset="0"/>
                    <a:ea typeface="Cambria Math" panose="02040503050406030204" pitchFamily="18" charset="0"/>
                  </a:rPr>
                  <m:t>∗</m:t>
                </m:r>
                <m:f>
                  <m:fPr>
                    <m:ctrlPr>
                      <a:rPr lang="en-US" sz="2200" i="1" kern="1200">
                        <a:latin typeface="Cambria Math" panose="02040503050406030204" pitchFamily="18" charset="0"/>
                        <a:ea typeface="Cambria Math" panose="02040503050406030204" pitchFamily="18" charset="0"/>
                      </a:rPr>
                    </m:ctrlPr>
                  </m:fPr>
                  <m:num>
                    <m:sSub>
                      <m:sSubPr>
                        <m:ctrlPr>
                          <a:rPr lang="es-EC" sz="2200" i="1" kern="1200">
                            <a:latin typeface="Cambria Math" panose="02040503050406030204" pitchFamily="18" charset="0"/>
                            <a:ea typeface="Cambria Math" panose="02040503050406030204" pitchFamily="18" charset="0"/>
                          </a:rPr>
                        </m:ctrlPr>
                      </m:sSubPr>
                      <m:e>
                        <m:r>
                          <a:rPr lang="en-US" sz="2200" i="1" kern="1200">
                            <a:latin typeface="Cambria Math" panose="02040503050406030204" pitchFamily="18" charset="0"/>
                            <a:ea typeface="Cambria Math" panose="02040503050406030204" pitchFamily="18" charset="0"/>
                          </a:rPr>
                          <m:t>𝜺</m:t>
                        </m:r>
                      </m:e>
                      <m:sub>
                        <m:r>
                          <a:rPr lang="es-EC" sz="2200" i="1" kern="1200">
                            <a:latin typeface="Cambria Math" panose="02040503050406030204" pitchFamily="18" charset="0"/>
                            <a:ea typeface="Cambria Math" panose="02040503050406030204" pitchFamily="18" charset="0"/>
                          </a:rPr>
                          <m:t>𝒚</m:t>
                        </m:r>
                      </m:sub>
                    </m:sSub>
                  </m:num>
                  <m:den>
                    <m:sSub>
                      <m:sSubPr>
                        <m:ctrlPr>
                          <a:rPr lang="es-EC" sz="2200" i="1" kern="1200">
                            <a:latin typeface="Cambria Math" panose="02040503050406030204" pitchFamily="18" charset="0"/>
                            <a:ea typeface="Cambria Math" panose="02040503050406030204" pitchFamily="18" charset="0"/>
                          </a:rPr>
                        </m:ctrlPr>
                      </m:sSubPr>
                      <m:e>
                        <m:r>
                          <a:rPr lang="es-EC" sz="2200" i="1" kern="1200">
                            <a:latin typeface="Cambria Math" panose="02040503050406030204" pitchFamily="18" charset="0"/>
                            <a:ea typeface="Cambria Math" panose="02040503050406030204" pitchFamily="18" charset="0"/>
                          </a:rPr>
                          <m:t>𝒍</m:t>
                        </m:r>
                      </m:e>
                      <m:sub>
                        <m:r>
                          <a:rPr lang="es-EC" sz="2200" i="1" kern="1200">
                            <a:latin typeface="Cambria Math" panose="02040503050406030204" pitchFamily="18" charset="0"/>
                            <a:ea typeface="Cambria Math" panose="02040503050406030204" pitchFamily="18" charset="0"/>
                          </a:rPr>
                          <m:t>𝒘</m:t>
                        </m:r>
                      </m:sub>
                    </m:sSub>
                  </m:den>
                </m:f>
              </m:oMath>
            </m:oMathPara>
          </a14:m>
          <a:endParaRPr lang="es-EC" sz="2200" kern="1200" dirty="0"/>
        </a:p>
      </dsp:txBody>
      <dsp:txXfrm>
        <a:off x="1000038" y="3338003"/>
        <a:ext cx="2070402" cy="10373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D61E6C2-5A0F-4B13-93F1-17EB8D12B6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4FF56CA5-732F-4CC5-8B4E-34E7E3F546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C7828-5741-4B98-A0DB-9CA067A1B6D7}" type="datetimeFigureOut">
              <a:rPr lang="es-EC" smtClean="0"/>
              <a:t>26/7/2021</a:t>
            </a:fld>
            <a:endParaRPr lang="es-EC"/>
          </a:p>
        </p:txBody>
      </p:sp>
      <p:sp>
        <p:nvSpPr>
          <p:cNvPr id="4" name="Marcador de pie de página 3">
            <a:extLst>
              <a:ext uri="{FF2B5EF4-FFF2-40B4-BE49-F238E27FC236}">
                <a16:creationId xmlns:a16="http://schemas.microsoft.com/office/drawing/2014/main" id="{46FFA722-AEE2-40CE-B016-A5E7EDAED8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99133BCA-C3FD-411C-8C2A-4A28C0EC04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217523-D836-4399-85DF-2CC6414B5E79}" type="slidenum">
              <a:rPr lang="es-EC" smtClean="0"/>
              <a:t>‹Nº›</a:t>
            </a:fld>
            <a:endParaRPr lang="es-EC"/>
          </a:p>
        </p:txBody>
      </p:sp>
    </p:spTree>
    <p:extLst>
      <p:ext uri="{BB962C8B-B14F-4D97-AF65-F5344CB8AC3E}">
        <p14:creationId xmlns:p14="http://schemas.microsoft.com/office/powerpoint/2010/main" val="3541909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48337-C0EC-4718-9580-8CEE3E6CA7EE}" type="datetimeFigureOut">
              <a:rPr lang="es-EC" smtClean="0"/>
              <a:t>26/7/2021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B22AA-A668-4BEF-B1DF-F507109749CD}" type="slidenum">
              <a:rPr lang="es-EC" smtClean="0"/>
              <a:t>‹Nº›</a:t>
            </a:fld>
            <a:endParaRPr lang="es-EC"/>
          </a:p>
        </p:txBody>
      </p:sp>
    </p:spTree>
    <p:extLst>
      <p:ext uri="{BB962C8B-B14F-4D97-AF65-F5344CB8AC3E}">
        <p14:creationId xmlns:p14="http://schemas.microsoft.com/office/powerpoint/2010/main" val="1781822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49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3e13d9a7e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3e13d9a7e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3e13d9a7e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3e13d9a7e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3e13d9a7e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3e13d9a7e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3e13d9a7e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3e13d9a7e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27837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17462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e13d9a7e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3e13d9a7e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e13d9a7e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e13d9a7e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e13d9a7e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e13d9a7e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57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28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e13d9a7e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e13d9a7e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68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158d5a3ec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158d5a3e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241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723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382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645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71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19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734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e13d9a7e_0_7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3e13d9a7e_0_7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956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44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986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3e13d9a7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3e13d9a7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65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100" y="2268300"/>
            <a:ext cx="6123200" cy="237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1386100" y="4275200"/>
            <a:ext cx="3202800" cy="95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9930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82"/>
        <p:cNvGrpSpPr/>
        <p:nvPr/>
      </p:nvGrpSpPr>
      <p:grpSpPr>
        <a:xfrm>
          <a:off x="0" y="0"/>
          <a:ext cx="0" cy="0"/>
          <a:chOff x="0" y="0"/>
          <a:chExt cx="0" cy="0"/>
        </a:xfrm>
      </p:grpSpPr>
      <p:sp>
        <p:nvSpPr>
          <p:cNvPr id="83" name="Google Shape;83;p15"/>
          <p:cNvSpPr txBox="1">
            <a:spLocks noGrp="1"/>
          </p:cNvSpPr>
          <p:nvPr>
            <p:ph type="subTitle" idx="1"/>
          </p:nvPr>
        </p:nvSpPr>
        <p:spPr>
          <a:xfrm>
            <a:off x="6178600" y="2463861"/>
            <a:ext cx="24240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84" name="Google Shape;84;p15"/>
          <p:cNvSpPr txBox="1">
            <a:spLocks noGrp="1"/>
          </p:cNvSpPr>
          <p:nvPr>
            <p:ph type="subTitle" idx="2"/>
          </p:nvPr>
        </p:nvSpPr>
        <p:spPr>
          <a:xfrm>
            <a:off x="6178600" y="5103827"/>
            <a:ext cx="24240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85" name="Google Shape;85;p15"/>
          <p:cNvSpPr txBox="1">
            <a:spLocks noGrp="1"/>
          </p:cNvSpPr>
          <p:nvPr>
            <p:ph type="ctrTitle"/>
          </p:nvPr>
        </p:nvSpPr>
        <p:spPr>
          <a:xfrm>
            <a:off x="6178600" y="2052395"/>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86" name="Google Shape;86;p15"/>
          <p:cNvSpPr txBox="1">
            <a:spLocks noGrp="1"/>
          </p:cNvSpPr>
          <p:nvPr>
            <p:ph type="ctrTitle" idx="3"/>
          </p:nvPr>
        </p:nvSpPr>
        <p:spPr>
          <a:xfrm>
            <a:off x="6178600" y="4692360"/>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87" name="Google Shape;87;p15"/>
          <p:cNvSpPr txBox="1">
            <a:spLocks noGrp="1"/>
          </p:cNvSpPr>
          <p:nvPr>
            <p:ph type="ctrTitle" idx="4"/>
          </p:nvPr>
        </p:nvSpPr>
        <p:spPr>
          <a:xfrm rot="5400000">
            <a:off x="9222900" y="1886032"/>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515214830"/>
      </p:ext>
    </p:extLst>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5">
  <p:cSld name="Title + text 5">
    <p:spTree>
      <p:nvGrpSpPr>
        <p:cNvPr id="1" name="Shape 88"/>
        <p:cNvGrpSpPr/>
        <p:nvPr/>
      </p:nvGrpSpPr>
      <p:grpSpPr>
        <a:xfrm>
          <a:off x="0" y="0"/>
          <a:ext cx="0" cy="0"/>
          <a:chOff x="0" y="0"/>
          <a:chExt cx="0" cy="0"/>
        </a:xfrm>
      </p:grpSpPr>
      <p:sp>
        <p:nvSpPr>
          <p:cNvPr id="89" name="Google Shape;89;p16"/>
          <p:cNvSpPr txBox="1">
            <a:spLocks noGrp="1"/>
          </p:cNvSpPr>
          <p:nvPr>
            <p:ph type="subTitle" idx="1"/>
          </p:nvPr>
        </p:nvSpPr>
        <p:spPr>
          <a:xfrm>
            <a:off x="3010833" y="4141767"/>
            <a:ext cx="4038800" cy="1346000"/>
          </a:xfrm>
          <a:prstGeom prst="rect">
            <a:avLst/>
          </a:prstGeom>
        </p:spPr>
        <p:txBody>
          <a:bodyPr spcFirstLastPara="1" wrap="square" lIns="91425" tIns="91425" rIns="91425" bIns="91425" anchor="t" anchorCtr="0">
            <a:noAutofit/>
          </a:bodyPr>
          <a:lstStyle>
            <a:lvl1pPr lvl="0">
              <a:spcBef>
                <a:spcPts val="0"/>
              </a:spcBef>
              <a:spcAft>
                <a:spcPts val="0"/>
              </a:spcAft>
              <a:buNone/>
              <a:defRPr sz="1467"/>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
        <p:nvSpPr>
          <p:cNvPr id="90" name="Google Shape;90;p16"/>
          <p:cNvSpPr txBox="1">
            <a:spLocks noGrp="1"/>
          </p:cNvSpPr>
          <p:nvPr>
            <p:ph type="ctrTitle"/>
          </p:nvPr>
        </p:nvSpPr>
        <p:spPr>
          <a:xfrm rot="5400000">
            <a:off x="9655319" y="1388033"/>
            <a:ext cx="2270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164061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4">
  <p:cSld name="Three columns 4">
    <p:spTree>
      <p:nvGrpSpPr>
        <p:cNvPr id="1" name="Shape 91"/>
        <p:cNvGrpSpPr/>
        <p:nvPr/>
      </p:nvGrpSpPr>
      <p:grpSpPr>
        <a:xfrm>
          <a:off x="0" y="0"/>
          <a:ext cx="0" cy="0"/>
          <a:chOff x="0" y="0"/>
          <a:chExt cx="0" cy="0"/>
        </a:xfrm>
      </p:grpSpPr>
      <p:sp>
        <p:nvSpPr>
          <p:cNvPr id="92" name="Google Shape;92;p17"/>
          <p:cNvSpPr txBox="1">
            <a:spLocks noGrp="1"/>
          </p:cNvSpPr>
          <p:nvPr>
            <p:ph type="subTitle" idx="1"/>
          </p:nvPr>
        </p:nvSpPr>
        <p:spPr>
          <a:xfrm flipH="1">
            <a:off x="1120800" y="3242867"/>
            <a:ext cx="2200400" cy="100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333">
                <a:solidFill>
                  <a:srgbClr val="000000"/>
                </a:solidFill>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93" name="Google Shape;93;p17"/>
          <p:cNvSpPr txBox="1">
            <a:spLocks noGrp="1"/>
          </p:cNvSpPr>
          <p:nvPr>
            <p:ph type="subTitle" idx="2"/>
          </p:nvPr>
        </p:nvSpPr>
        <p:spPr>
          <a:xfrm>
            <a:off x="6269565" y="1398791"/>
            <a:ext cx="26136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94" name="Google Shape;94;p17"/>
          <p:cNvSpPr txBox="1">
            <a:spLocks noGrp="1"/>
          </p:cNvSpPr>
          <p:nvPr>
            <p:ph type="ctrTitle"/>
          </p:nvPr>
        </p:nvSpPr>
        <p:spPr>
          <a:xfrm>
            <a:off x="-711200" y="2729800"/>
            <a:ext cx="4032400" cy="513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7"/>
          <p:cNvSpPr txBox="1">
            <a:spLocks noGrp="1"/>
          </p:cNvSpPr>
          <p:nvPr>
            <p:ph type="ctrTitle" idx="3"/>
          </p:nvPr>
        </p:nvSpPr>
        <p:spPr>
          <a:xfrm>
            <a:off x="6269565" y="885724"/>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96" name="Google Shape;96;p17"/>
          <p:cNvSpPr txBox="1">
            <a:spLocks noGrp="1"/>
          </p:cNvSpPr>
          <p:nvPr>
            <p:ph type="subTitle" idx="4"/>
          </p:nvPr>
        </p:nvSpPr>
        <p:spPr>
          <a:xfrm>
            <a:off x="6269565" y="5051900"/>
            <a:ext cx="2953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97" name="Google Shape;97;p17"/>
          <p:cNvSpPr txBox="1">
            <a:spLocks noGrp="1"/>
          </p:cNvSpPr>
          <p:nvPr>
            <p:ph type="ctrTitle" idx="5"/>
          </p:nvPr>
        </p:nvSpPr>
        <p:spPr>
          <a:xfrm>
            <a:off x="6269565" y="4519633"/>
            <a:ext cx="33008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98" name="Google Shape;98;p17"/>
          <p:cNvSpPr txBox="1">
            <a:spLocks noGrp="1"/>
          </p:cNvSpPr>
          <p:nvPr>
            <p:ph type="ctrTitle" idx="6"/>
          </p:nvPr>
        </p:nvSpPr>
        <p:spPr>
          <a:xfrm rot="5400000">
            <a:off x="9147949"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935922807"/>
      </p:ext>
    </p:extLst>
  </p:cSld>
  <p:clrMapOvr>
    <a:masterClrMapping/>
  </p:clrMapOvr>
  <p:extLst>
    <p:ext uri="{DCECCB84-F9BA-43D5-87BE-67443E8EF086}">
      <p15:sldGuideLst xmlns:p15="http://schemas.microsoft.com/office/powerpoint/2012/main">
        <p15:guide id="1" orient="horz" pos="510">
          <p15:clr>
            <a:srgbClr val="FA7B17"/>
          </p15:clr>
        </p15:guide>
        <p15:guide id="2"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99"/>
        <p:cNvGrpSpPr/>
        <p:nvPr/>
      </p:nvGrpSpPr>
      <p:grpSpPr>
        <a:xfrm>
          <a:off x="0" y="0"/>
          <a:ext cx="0" cy="0"/>
          <a:chOff x="0" y="0"/>
          <a:chExt cx="0" cy="0"/>
        </a:xfrm>
      </p:grpSpPr>
      <p:sp>
        <p:nvSpPr>
          <p:cNvPr id="100" name="Google Shape;100;p18"/>
          <p:cNvSpPr txBox="1">
            <a:spLocks noGrp="1"/>
          </p:cNvSpPr>
          <p:nvPr>
            <p:ph type="ctrTitle"/>
          </p:nvPr>
        </p:nvSpPr>
        <p:spPr>
          <a:xfrm rot="5400000">
            <a:off x="9147949"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01" name="Google Shape;101;p18"/>
          <p:cNvSpPr txBox="1">
            <a:spLocks noGrp="1"/>
          </p:cNvSpPr>
          <p:nvPr>
            <p:ph type="subTitle" idx="1"/>
          </p:nvPr>
        </p:nvSpPr>
        <p:spPr>
          <a:xfrm>
            <a:off x="2105419" y="2862933"/>
            <a:ext cx="21688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102" name="Google Shape;102;p18"/>
          <p:cNvSpPr txBox="1">
            <a:spLocks noGrp="1"/>
          </p:cNvSpPr>
          <p:nvPr>
            <p:ph type="ctrTitle" idx="2"/>
          </p:nvPr>
        </p:nvSpPr>
        <p:spPr>
          <a:xfrm>
            <a:off x="2105419" y="2349867"/>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03" name="Google Shape;103;p18"/>
          <p:cNvSpPr txBox="1">
            <a:spLocks noGrp="1"/>
          </p:cNvSpPr>
          <p:nvPr>
            <p:ph type="subTitle" idx="3"/>
          </p:nvPr>
        </p:nvSpPr>
        <p:spPr>
          <a:xfrm>
            <a:off x="5424359" y="2862933"/>
            <a:ext cx="21688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333">
                <a:solidFill>
                  <a:srgbClr val="000000"/>
                </a:solidFill>
              </a:defRPr>
            </a:lvl1pPr>
            <a:lvl2pPr lvl="1" algn="r" rtl="0">
              <a:lnSpc>
                <a:spcPct val="100000"/>
              </a:lnSpc>
              <a:spcBef>
                <a:spcPts val="0"/>
              </a:spcBef>
              <a:spcAft>
                <a:spcPts val="0"/>
              </a:spcAft>
              <a:buClr>
                <a:srgbClr val="000000"/>
              </a:buClr>
              <a:buSzPts val="1000"/>
              <a:buNone/>
              <a:defRPr sz="1333">
                <a:solidFill>
                  <a:srgbClr val="000000"/>
                </a:solidFill>
              </a:defRPr>
            </a:lvl2pPr>
            <a:lvl3pPr lvl="2" algn="r" rtl="0">
              <a:lnSpc>
                <a:spcPct val="100000"/>
              </a:lnSpc>
              <a:spcBef>
                <a:spcPts val="0"/>
              </a:spcBef>
              <a:spcAft>
                <a:spcPts val="0"/>
              </a:spcAft>
              <a:buClr>
                <a:srgbClr val="000000"/>
              </a:buClr>
              <a:buSzPts val="1000"/>
              <a:buNone/>
              <a:defRPr sz="1333">
                <a:solidFill>
                  <a:srgbClr val="000000"/>
                </a:solidFill>
              </a:defRPr>
            </a:lvl3pPr>
            <a:lvl4pPr lvl="3" algn="r" rtl="0">
              <a:lnSpc>
                <a:spcPct val="100000"/>
              </a:lnSpc>
              <a:spcBef>
                <a:spcPts val="0"/>
              </a:spcBef>
              <a:spcAft>
                <a:spcPts val="0"/>
              </a:spcAft>
              <a:buClr>
                <a:srgbClr val="000000"/>
              </a:buClr>
              <a:buSzPts val="1000"/>
              <a:buNone/>
              <a:defRPr sz="1333">
                <a:solidFill>
                  <a:srgbClr val="000000"/>
                </a:solidFill>
              </a:defRPr>
            </a:lvl4pPr>
            <a:lvl5pPr lvl="4" algn="r" rtl="0">
              <a:lnSpc>
                <a:spcPct val="100000"/>
              </a:lnSpc>
              <a:spcBef>
                <a:spcPts val="0"/>
              </a:spcBef>
              <a:spcAft>
                <a:spcPts val="0"/>
              </a:spcAft>
              <a:buClr>
                <a:srgbClr val="000000"/>
              </a:buClr>
              <a:buSzPts val="1000"/>
              <a:buNone/>
              <a:defRPr sz="1333">
                <a:solidFill>
                  <a:srgbClr val="000000"/>
                </a:solidFill>
              </a:defRPr>
            </a:lvl5pPr>
            <a:lvl6pPr lvl="5" algn="r" rtl="0">
              <a:lnSpc>
                <a:spcPct val="100000"/>
              </a:lnSpc>
              <a:spcBef>
                <a:spcPts val="0"/>
              </a:spcBef>
              <a:spcAft>
                <a:spcPts val="0"/>
              </a:spcAft>
              <a:buClr>
                <a:srgbClr val="000000"/>
              </a:buClr>
              <a:buSzPts val="1000"/>
              <a:buNone/>
              <a:defRPr sz="1333">
                <a:solidFill>
                  <a:srgbClr val="000000"/>
                </a:solidFill>
              </a:defRPr>
            </a:lvl6pPr>
            <a:lvl7pPr lvl="6" algn="r" rtl="0">
              <a:lnSpc>
                <a:spcPct val="100000"/>
              </a:lnSpc>
              <a:spcBef>
                <a:spcPts val="0"/>
              </a:spcBef>
              <a:spcAft>
                <a:spcPts val="0"/>
              </a:spcAft>
              <a:buClr>
                <a:srgbClr val="000000"/>
              </a:buClr>
              <a:buSzPts val="1000"/>
              <a:buNone/>
              <a:defRPr sz="1333">
                <a:solidFill>
                  <a:srgbClr val="000000"/>
                </a:solidFill>
              </a:defRPr>
            </a:lvl7pPr>
            <a:lvl8pPr lvl="7" algn="r" rtl="0">
              <a:lnSpc>
                <a:spcPct val="100000"/>
              </a:lnSpc>
              <a:spcBef>
                <a:spcPts val="0"/>
              </a:spcBef>
              <a:spcAft>
                <a:spcPts val="0"/>
              </a:spcAft>
              <a:buClr>
                <a:srgbClr val="000000"/>
              </a:buClr>
              <a:buSzPts val="1000"/>
              <a:buNone/>
              <a:defRPr sz="1333">
                <a:solidFill>
                  <a:srgbClr val="000000"/>
                </a:solidFill>
              </a:defRPr>
            </a:lvl8pPr>
            <a:lvl9pPr lvl="8" algn="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104" name="Google Shape;104;p18"/>
          <p:cNvSpPr txBox="1">
            <a:spLocks noGrp="1"/>
          </p:cNvSpPr>
          <p:nvPr>
            <p:ph type="ctrTitle" idx="4"/>
          </p:nvPr>
        </p:nvSpPr>
        <p:spPr>
          <a:xfrm>
            <a:off x="4100756" y="2349867"/>
            <a:ext cx="3492400" cy="513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1682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6">
  <p:cSld name="Title + text 6">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1108267" y="501997"/>
            <a:ext cx="5156400" cy="2738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2133">
                <a:solidFill>
                  <a:schemeClr val="lt1"/>
                </a:solidFill>
              </a:defRPr>
            </a:lvl2pPr>
            <a:lvl3pPr lvl="2" rtl="0">
              <a:spcBef>
                <a:spcPts val="0"/>
              </a:spcBef>
              <a:spcAft>
                <a:spcPts val="0"/>
              </a:spcAft>
              <a:buClr>
                <a:schemeClr val="lt1"/>
              </a:buClr>
              <a:buSzPts val="1600"/>
              <a:buNone/>
              <a:defRPr sz="2133">
                <a:solidFill>
                  <a:schemeClr val="lt1"/>
                </a:solidFill>
              </a:defRPr>
            </a:lvl3pPr>
            <a:lvl4pPr lvl="3" rtl="0">
              <a:spcBef>
                <a:spcPts val="0"/>
              </a:spcBef>
              <a:spcAft>
                <a:spcPts val="0"/>
              </a:spcAft>
              <a:buClr>
                <a:schemeClr val="lt1"/>
              </a:buClr>
              <a:buSzPts val="1600"/>
              <a:buNone/>
              <a:defRPr sz="2133">
                <a:solidFill>
                  <a:schemeClr val="lt1"/>
                </a:solidFill>
              </a:defRPr>
            </a:lvl4pPr>
            <a:lvl5pPr lvl="4" rtl="0">
              <a:spcBef>
                <a:spcPts val="0"/>
              </a:spcBef>
              <a:spcAft>
                <a:spcPts val="0"/>
              </a:spcAft>
              <a:buClr>
                <a:schemeClr val="lt1"/>
              </a:buClr>
              <a:buSzPts val="1600"/>
              <a:buNone/>
              <a:defRPr sz="2133">
                <a:solidFill>
                  <a:schemeClr val="lt1"/>
                </a:solidFill>
              </a:defRPr>
            </a:lvl5pPr>
            <a:lvl6pPr lvl="5" rtl="0">
              <a:spcBef>
                <a:spcPts val="0"/>
              </a:spcBef>
              <a:spcAft>
                <a:spcPts val="0"/>
              </a:spcAft>
              <a:buClr>
                <a:schemeClr val="lt1"/>
              </a:buClr>
              <a:buSzPts val="1600"/>
              <a:buNone/>
              <a:defRPr sz="2133">
                <a:solidFill>
                  <a:schemeClr val="lt1"/>
                </a:solidFill>
              </a:defRPr>
            </a:lvl6pPr>
            <a:lvl7pPr lvl="6" rtl="0">
              <a:spcBef>
                <a:spcPts val="0"/>
              </a:spcBef>
              <a:spcAft>
                <a:spcPts val="0"/>
              </a:spcAft>
              <a:buClr>
                <a:schemeClr val="lt1"/>
              </a:buClr>
              <a:buSzPts val="1600"/>
              <a:buNone/>
              <a:defRPr sz="2133">
                <a:solidFill>
                  <a:schemeClr val="lt1"/>
                </a:solidFill>
              </a:defRPr>
            </a:lvl7pPr>
            <a:lvl8pPr lvl="7" rtl="0">
              <a:spcBef>
                <a:spcPts val="0"/>
              </a:spcBef>
              <a:spcAft>
                <a:spcPts val="0"/>
              </a:spcAft>
              <a:buClr>
                <a:schemeClr val="lt1"/>
              </a:buClr>
              <a:buSzPts val="1600"/>
              <a:buNone/>
              <a:defRPr sz="2133">
                <a:solidFill>
                  <a:schemeClr val="lt1"/>
                </a:solidFill>
              </a:defRPr>
            </a:lvl8pPr>
            <a:lvl9pPr lvl="8" rtl="0">
              <a:spcBef>
                <a:spcPts val="0"/>
              </a:spcBef>
              <a:spcAft>
                <a:spcPts val="0"/>
              </a:spcAft>
              <a:buClr>
                <a:schemeClr val="lt1"/>
              </a:buClr>
              <a:buSzPts val="1600"/>
              <a:buNone/>
              <a:defRPr sz="2133">
                <a:solidFill>
                  <a:schemeClr val="lt1"/>
                </a:solidFill>
              </a:defRPr>
            </a:lvl9pPr>
          </a:lstStyle>
          <a:p>
            <a:endParaRPr/>
          </a:p>
        </p:txBody>
      </p:sp>
      <p:sp>
        <p:nvSpPr>
          <p:cNvPr id="107" name="Google Shape;107;p19"/>
          <p:cNvSpPr txBox="1">
            <a:spLocks noGrp="1"/>
          </p:cNvSpPr>
          <p:nvPr>
            <p:ph type="subTitle" idx="1"/>
          </p:nvPr>
        </p:nvSpPr>
        <p:spPr>
          <a:xfrm>
            <a:off x="1108267" y="3085633"/>
            <a:ext cx="4108800" cy="23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2394358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redits">
  <p:cSld name="Credits">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856067" y="2846400"/>
            <a:ext cx="7077600" cy="19680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000000"/>
              </a:buClr>
              <a:buSzPts val="1200"/>
              <a:buChar char="●"/>
              <a:defRPr>
                <a:solidFill>
                  <a:srgbClr val="000000"/>
                </a:solidFill>
              </a:defRPr>
            </a:lvl1pPr>
            <a:lvl2pPr marL="1219170" lvl="1" indent="-406390" rtl="0">
              <a:spcBef>
                <a:spcPts val="2133"/>
              </a:spcBef>
              <a:spcAft>
                <a:spcPts val="0"/>
              </a:spcAft>
              <a:buClr>
                <a:srgbClr val="000000"/>
              </a:buClr>
              <a:buSzPts val="1200"/>
              <a:buChar char="○"/>
              <a:defRPr>
                <a:solidFill>
                  <a:srgbClr val="000000"/>
                </a:solidFill>
              </a:defRPr>
            </a:lvl2pPr>
            <a:lvl3pPr marL="1828754" lvl="2" indent="-406390" rtl="0">
              <a:spcBef>
                <a:spcPts val="2133"/>
              </a:spcBef>
              <a:spcAft>
                <a:spcPts val="0"/>
              </a:spcAft>
              <a:buClr>
                <a:srgbClr val="000000"/>
              </a:buClr>
              <a:buSzPts val="1200"/>
              <a:buChar char="■"/>
              <a:defRPr>
                <a:solidFill>
                  <a:srgbClr val="000000"/>
                </a:solidFill>
              </a:defRPr>
            </a:lvl3pPr>
            <a:lvl4pPr marL="2438339" lvl="3" indent="-406390" rtl="0">
              <a:spcBef>
                <a:spcPts val="2133"/>
              </a:spcBef>
              <a:spcAft>
                <a:spcPts val="0"/>
              </a:spcAft>
              <a:buClr>
                <a:srgbClr val="000000"/>
              </a:buClr>
              <a:buSzPts val="1200"/>
              <a:buChar char="●"/>
              <a:defRPr>
                <a:solidFill>
                  <a:srgbClr val="000000"/>
                </a:solidFill>
              </a:defRPr>
            </a:lvl4pPr>
            <a:lvl5pPr marL="3047924" lvl="4" indent="-406390" rtl="0">
              <a:spcBef>
                <a:spcPts val="2133"/>
              </a:spcBef>
              <a:spcAft>
                <a:spcPts val="0"/>
              </a:spcAft>
              <a:buClr>
                <a:srgbClr val="000000"/>
              </a:buClr>
              <a:buSzPts val="1200"/>
              <a:buChar char="○"/>
              <a:defRPr>
                <a:solidFill>
                  <a:srgbClr val="000000"/>
                </a:solidFill>
              </a:defRPr>
            </a:lvl5pPr>
            <a:lvl6pPr marL="3657509" lvl="5" indent="-406390" rtl="0">
              <a:spcBef>
                <a:spcPts val="2133"/>
              </a:spcBef>
              <a:spcAft>
                <a:spcPts val="0"/>
              </a:spcAft>
              <a:buClr>
                <a:srgbClr val="000000"/>
              </a:buClr>
              <a:buSzPts val="1200"/>
              <a:buChar char="■"/>
              <a:defRPr>
                <a:solidFill>
                  <a:srgbClr val="000000"/>
                </a:solidFill>
              </a:defRPr>
            </a:lvl6pPr>
            <a:lvl7pPr marL="4267093" lvl="6" indent="-406390" rtl="0">
              <a:spcBef>
                <a:spcPts val="2133"/>
              </a:spcBef>
              <a:spcAft>
                <a:spcPts val="0"/>
              </a:spcAft>
              <a:buClr>
                <a:srgbClr val="000000"/>
              </a:buClr>
              <a:buSzPts val="1200"/>
              <a:buChar char="●"/>
              <a:defRPr>
                <a:solidFill>
                  <a:srgbClr val="000000"/>
                </a:solidFill>
              </a:defRPr>
            </a:lvl7pPr>
            <a:lvl8pPr marL="4876678" lvl="7" indent="-406390" rtl="0">
              <a:spcBef>
                <a:spcPts val="2133"/>
              </a:spcBef>
              <a:spcAft>
                <a:spcPts val="0"/>
              </a:spcAft>
              <a:buClr>
                <a:srgbClr val="000000"/>
              </a:buClr>
              <a:buSzPts val="1200"/>
              <a:buChar char="○"/>
              <a:defRPr>
                <a:solidFill>
                  <a:srgbClr val="000000"/>
                </a:solidFill>
              </a:defRPr>
            </a:lvl8pPr>
            <a:lvl9pPr marL="5486263" lvl="8" indent="-406390" rtl="0">
              <a:spcBef>
                <a:spcPts val="2133"/>
              </a:spcBef>
              <a:spcAft>
                <a:spcPts val="2133"/>
              </a:spcAft>
              <a:buClr>
                <a:srgbClr val="000000"/>
              </a:buClr>
              <a:buSzPts val="1200"/>
              <a:buChar char="■"/>
              <a:defRPr>
                <a:solidFill>
                  <a:srgbClr val="000000"/>
                </a:solidFill>
              </a:defRPr>
            </a:lvl9pPr>
          </a:lstStyle>
          <a:p>
            <a:endParaRPr/>
          </a:p>
        </p:txBody>
      </p:sp>
      <p:sp>
        <p:nvSpPr>
          <p:cNvPr id="110" name="Google Shape;110;p20"/>
          <p:cNvSpPr txBox="1">
            <a:spLocks noGrp="1"/>
          </p:cNvSpPr>
          <p:nvPr>
            <p:ph type="ctrTitle"/>
          </p:nvPr>
        </p:nvSpPr>
        <p:spPr>
          <a:xfrm rot="5400000">
            <a:off x="9230812"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12739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856067" y="1703400"/>
            <a:ext cx="7077600" cy="19680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000000"/>
              </a:buClr>
              <a:buSzPts val="1200"/>
              <a:buChar char="●"/>
              <a:defRPr>
                <a:solidFill>
                  <a:srgbClr val="000000"/>
                </a:solidFill>
              </a:defRPr>
            </a:lvl1pPr>
            <a:lvl2pPr marL="1219170" lvl="1" indent="-406390" rtl="0">
              <a:spcBef>
                <a:spcPts val="2133"/>
              </a:spcBef>
              <a:spcAft>
                <a:spcPts val="0"/>
              </a:spcAft>
              <a:buClr>
                <a:srgbClr val="000000"/>
              </a:buClr>
              <a:buSzPts val="1200"/>
              <a:buChar char="○"/>
              <a:defRPr>
                <a:solidFill>
                  <a:srgbClr val="000000"/>
                </a:solidFill>
              </a:defRPr>
            </a:lvl2pPr>
            <a:lvl3pPr marL="1828754" lvl="2" indent="-406390" rtl="0">
              <a:spcBef>
                <a:spcPts val="2133"/>
              </a:spcBef>
              <a:spcAft>
                <a:spcPts val="0"/>
              </a:spcAft>
              <a:buClr>
                <a:srgbClr val="000000"/>
              </a:buClr>
              <a:buSzPts val="1200"/>
              <a:buChar char="■"/>
              <a:defRPr>
                <a:solidFill>
                  <a:srgbClr val="000000"/>
                </a:solidFill>
              </a:defRPr>
            </a:lvl3pPr>
            <a:lvl4pPr marL="2438339" lvl="3" indent="-406390" rtl="0">
              <a:spcBef>
                <a:spcPts val="2133"/>
              </a:spcBef>
              <a:spcAft>
                <a:spcPts val="0"/>
              </a:spcAft>
              <a:buClr>
                <a:srgbClr val="000000"/>
              </a:buClr>
              <a:buSzPts val="1200"/>
              <a:buChar char="●"/>
              <a:defRPr>
                <a:solidFill>
                  <a:srgbClr val="000000"/>
                </a:solidFill>
              </a:defRPr>
            </a:lvl4pPr>
            <a:lvl5pPr marL="3047924" lvl="4" indent="-406390" rtl="0">
              <a:spcBef>
                <a:spcPts val="2133"/>
              </a:spcBef>
              <a:spcAft>
                <a:spcPts val="0"/>
              </a:spcAft>
              <a:buClr>
                <a:srgbClr val="000000"/>
              </a:buClr>
              <a:buSzPts val="1200"/>
              <a:buChar char="○"/>
              <a:defRPr>
                <a:solidFill>
                  <a:srgbClr val="000000"/>
                </a:solidFill>
              </a:defRPr>
            </a:lvl5pPr>
            <a:lvl6pPr marL="3657509" lvl="5" indent="-406390" rtl="0">
              <a:spcBef>
                <a:spcPts val="2133"/>
              </a:spcBef>
              <a:spcAft>
                <a:spcPts val="0"/>
              </a:spcAft>
              <a:buClr>
                <a:srgbClr val="000000"/>
              </a:buClr>
              <a:buSzPts val="1200"/>
              <a:buChar char="■"/>
              <a:defRPr>
                <a:solidFill>
                  <a:srgbClr val="000000"/>
                </a:solidFill>
              </a:defRPr>
            </a:lvl6pPr>
            <a:lvl7pPr marL="4267093" lvl="6" indent="-406390" rtl="0">
              <a:spcBef>
                <a:spcPts val="2133"/>
              </a:spcBef>
              <a:spcAft>
                <a:spcPts val="0"/>
              </a:spcAft>
              <a:buClr>
                <a:srgbClr val="000000"/>
              </a:buClr>
              <a:buSzPts val="1200"/>
              <a:buChar char="●"/>
              <a:defRPr>
                <a:solidFill>
                  <a:srgbClr val="000000"/>
                </a:solidFill>
              </a:defRPr>
            </a:lvl7pPr>
            <a:lvl8pPr marL="4876678" lvl="7" indent="-406390" rtl="0">
              <a:spcBef>
                <a:spcPts val="2133"/>
              </a:spcBef>
              <a:spcAft>
                <a:spcPts val="0"/>
              </a:spcAft>
              <a:buClr>
                <a:srgbClr val="000000"/>
              </a:buClr>
              <a:buSzPts val="1200"/>
              <a:buChar char="○"/>
              <a:defRPr>
                <a:solidFill>
                  <a:srgbClr val="000000"/>
                </a:solidFill>
              </a:defRPr>
            </a:lvl8pPr>
            <a:lvl9pPr marL="5486263" lvl="8" indent="-406390" rtl="0">
              <a:spcBef>
                <a:spcPts val="2133"/>
              </a:spcBef>
              <a:spcAft>
                <a:spcPts val="2133"/>
              </a:spcAft>
              <a:buClr>
                <a:srgbClr val="000000"/>
              </a:buClr>
              <a:buSzPts val="1200"/>
              <a:buChar char="■"/>
              <a:defRPr>
                <a:solidFill>
                  <a:srgbClr val="000000"/>
                </a:solidFill>
              </a:defRPr>
            </a:lvl9pPr>
          </a:lstStyle>
          <a:p>
            <a:endParaRPr/>
          </a:p>
        </p:txBody>
      </p:sp>
      <p:sp>
        <p:nvSpPr>
          <p:cNvPr id="113" name="Google Shape;113;p21"/>
          <p:cNvSpPr txBox="1">
            <a:spLocks noGrp="1"/>
          </p:cNvSpPr>
          <p:nvPr>
            <p:ph type="ctrTitle"/>
          </p:nvPr>
        </p:nvSpPr>
        <p:spPr>
          <a:xfrm rot="5400000">
            <a:off x="9230812"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14" name="Google Shape;114;p21"/>
          <p:cNvSpPr txBox="1">
            <a:spLocks noGrp="1"/>
          </p:cNvSpPr>
          <p:nvPr>
            <p:ph type="subTitle" idx="2"/>
          </p:nvPr>
        </p:nvSpPr>
        <p:spPr>
          <a:xfrm>
            <a:off x="856067" y="720000"/>
            <a:ext cx="6207200" cy="12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136498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39BC1B-3E29-468D-AD21-6492B10FD32A}"/>
              </a:ext>
            </a:extLst>
          </p:cNvPr>
          <p:cNvSpPr>
            <a:spLocks noGrp="1"/>
          </p:cNvSpPr>
          <p:nvPr>
            <p:ph type="dt" sz="half" idx="10"/>
          </p:nvPr>
        </p:nvSpPr>
        <p:spPr/>
        <p:txBody>
          <a:bodyPr/>
          <a:lstStyle/>
          <a:p>
            <a:endParaRPr lang="es-EC"/>
          </a:p>
        </p:txBody>
      </p:sp>
      <p:sp>
        <p:nvSpPr>
          <p:cNvPr id="3" name="Marcador de pie de página 2">
            <a:extLst>
              <a:ext uri="{FF2B5EF4-FFF2-40B4-BE49-F238E27FC236}">
                <a16:creationId xmlns:a16="http://schemas.microsoft.com/office/drawing/2014/main" id="{160B3707-9BC9-46AF-A420-E636E83ACFB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3CD71D2-4968-4658-91F2-E41C94A8DD2C}"/>
              </a:ext>
            </a:extLst>
          </p:cNvPr>
          <p:cNvSpPr>
            <a:spLocks noGrp="1"/>
          </p:cNvSpPr>
          <p:nvPr>
            <p:ph type="sldNum" sz="quarter" idx="12"/>
          </p:nvPr>
        </p:nvSpPr>
        <p:spPr/>
        <p:txBody>
          <a:bodyPr/>
          <a:lstStyle/>
          <a:p>
            <a:fld id="{64EB1469-0029-4EB7-9AF0-D86DFDFF6192}" type="slidenum">
              <a:rPr lang="es-EC" smtClean="0"/>
              <a:t>‹Nº›</a:t>
            </a:fld>
            <a:endParaRPr lang="es-EC"/>
          </a:p>
        </p:txBody>
      </p:sp>
    </p:spTree>
    <p:extLst>
      <p:ext uri="{BB962C8B-B14F-4D97-AF65-F5344CB8AC3E}">
        <p14:creationId xmlns:p14="http://schemas.microsoft.com/office/powerpoint/2010/main" val="80992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graphicFrame>
        <p:nvGraphicFramePr>
          <p:cNvPr id="2" name="Object 46">
            <a:extLst>
              <a:ext uri="{FF2B5EF4-FFF2-40B4-BE49-F238E27FC236}">
                <a16:creationId xmlns:a16="http://schemas.microsoft.com/office/drawing/2014/main" id="{F23457C7-6AE7-4396-95A8-8C757DA36490}"/>
              </a:ext>
            </a:extLst>
          </p:cNvPr>
          <p:cNvGraphicFramePr>
            <a:graphicFrameLocks noChangeAspect="1"/>
          </p:cNvGraphicFramePr>
          <p:nvPr userDrawn="1"/>
        </p:nvGraphicFramePr>
        <p:xfrm>
          <a:off x="0" y="981077"/>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CorelDRAW.Graphic.12">
                  <p:embed/>
                </p:oleObj>
              </mc:Choice>
              <mc:Fallback>
                <p:oleObj name="CorelDRAW" r:id="rId2" imgW="9151920" imgH="5621400" progId="CorelDRAW.Graphic.12">
                  <p:embed/>
                  <p:pic>
                    <p:nvPicPr>
                      <p:cNvPr id="2" name="Object 46">
                        <a:extLst>
                          <a:ext uri="{FF2B5EF4-FFF2-40B4-BE49-F238E27FC236}">
                            <a16:creationId xmlns:a16="http://schemas.microsoft.com/office/drawing/2014/main" id="{F23457C7-6AE7-4396-95A8-8C757DA36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7"/>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a:extLst>
              <a:ext uri="{FF2B5EF4-FFF2-40B4-BE49-F238E27FC236}">
                <a16:creationId xmlns:a16="http://schemas.microsoft.com/office/drawing/2014/main" id="{3A8892A1-CA48-4D92-A70E-A887186A04D9}"/>
              </a:ext>
            </a:extLst>
          </p:cNvPr>
          <p:cNvSpPr>
            <a:spLocks noChangeArrowheads="1"/>
          </p:cNvSpPr>
          <p:nvPr userDrawn="1"/>
        </p:nvSpPr>
        <p:spPr bwMode="auto">
          <a:xfrm>
            <a:off x="609600" y="6245225"/>
            <a:ext cx="2844800" cy="476251"/>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4" name="Rectangle 25">
            <a:extLst>
              <a:ext uri="{FF2B5EF4-FFF2-40B4-BE49-F238E27FC236}">
                <a16:creationId xmlns:a16="http://schemas.microsoft.com/office/drawing/2014/main" id="{0BB1EB14-4011-4F14-AC19-5DBF984FBA9D}"/>
              </a:ext>
            </a:extLst>
          </p:cNvPr>
          <p:cNvSpPr>
            <a:spLocks noChangeArrowheads="1"/>
          </p:cNvSpPr>
          <p:nvPr userDrawn="1"/>
        </p:nvSpPr>
        <p:spPr bwMode="auto">
          <a:xfrm>
            <a:off x="4165600" y="6245225"/>
            <a:ext cx="3860800" cy="476251"/>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sp>
        <p:nvSpPr>
          <p:cNvPr id="5" name="Rectangle 26">
            <a:extLst>
              <a:ext uri="{FF2B5EF4-FFF2-40B4-BE49-F238E27FC236}">
                <a16:creationId xmlns:a16="http://schemas.microsoft.com/office/drawing/2014/main" id="{1E630ABA-206E-4732-BC25-17AB097D092F}"/>
              </a:ext>
            </a:extLst>
          </p:cNvPr>
          <p:cNvSpPr>
            <a:spLocks noChangeArrowheads="1"/>
          </p:cNvSpPr>
          <p:nvPr userDrawn="1"/>
        </p:nvSpPr>
        <p:spPr bwMode="auto">
          <a:xfrm>
            <a:off x="609600" y="6245225"/>
            <a:ext cx="2844800" cy="476251"/>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6" name="Rectangle 27">
            <a:extLst>
              <a:ext uri="{FF2B5EF4-FFF2-40B4-BE49-F238E27FC236}">
                <a16:creationId xmlns:a16="http://schemas.microsoft.com/office/drawing/2014/main" id="{06CD2490-F232-40A5-BD08-55B4C3FB9B97}"/>
              </a:ext>
            </a:extLst>
          </p:cNvPr>
          <p:cNvSpPr>
            <a:spLocks noChangeArrowheads="1"/>
          </p:cNvSpPr>
          <p:nvPr userDrawn="1"/>
        </p:nvSpPr>
        <p:spPr bwMode="auto">
          <a:xfrm>
            <a:off x="4165600" y="6245225"/>
            <a:ext cx="3860800" cy="476251"/>
          </a:xfrm>
          <a:prstGeom prst="rect">
            <a:avLst/>
          </a:prstGeom>
          <a:no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pic>
        <p:nvPicPr>
          <p:cNvPr id="7" name="Picture 48" descr="bannner 2">
            <a:extLst>
              <a:ext uri="{FF2B5EF4-FFF2-40B4-BE49-F238E27FC236}">
                <a16:creationId xmlns:a16="http://schemas.microsoft.com/office/drawing/2014/main" id="{233C13C8-A270-480E-BF62-BE373F11D80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722938"/>
            <a:ext cx="121920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a:extLst>
              <a:ext uri="{FF2B5EF4-FFF2-40B4-BE49-F238E27FC236}">
                <a16:creationId xmlns:a16="http://schemas.microsoft.com/office/drawing/2014/main" id="{453A3FBB-E720-4030-8FEE-D0D445BEC4D1}"/>
              </a:ext>
            </a:extLst>
          </p:cNvPr>
          <p:cNvSpPr>
            <a:spLocks noChangeArrowheads="1"/>
          </p:cNvSpPr>
          <p:nvPr userDrawn="1"/>
        </p:nvSpPr>
        <p:spPr bwMode="auto">
          <a:xfrm>
            <a:off x="289984" y="260351"/>
            <a:ext cx="1056216" cy="792163"/>
          </a:xfrm>
          <a:prstGeom prst="ellipse">
            <a:avLst/>
          </a:prstGeom>
          <a:solidFill>
            <a:schemeClr val="bg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pic>
        <p:nvPicPr>
          <p:cNvPr id="9" name="Picture 49" descr="LOGO ESPE ORIGINAL copia">
            <a:extLst>
              <a:ext uri="{FF2B5EF4-FFF2-40B4-BE49-F238E27FC236}">
                <a16:creationId xmlns:a16="http://schemas.microsoft.com/office/drawing/2014/main" id="{67A7623D-45BA-465E-B9A7-EB7A17D475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3935" y="115889"/>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63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842500" y="1122700"/>
            <a:ext cx="382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3" name="Google Shape;33;p5"/>
          <p:cNvSpPr txBox="1">
            <a:spLocks noGrp="1"/>
          </p:cNvSpPr>
          <p:nvPr>
            <p:ph type="subTitle" idx="1"/>
          </p:nvPr>
        </p:nvSpPr>
        <p:spPr>
          <a:xfrm>
            <a:off x="842512" y="1881121"/>
            <a:ext cx="3307600" cy="7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4" name="Google Shape;34;p5"/>
          <p:cNvSpPr txBox="1">
            <a:spLocks noGrp="1"/>
          </p:cNvSpPr>
          <p:nvPr>
            <p:ph type="ctrTitle" idx="2"/>
          </p:nvPr>
        </p:nvSpPr>
        <p:spPr>
          <a:xfrm>
            <a:off x="5618219" y="1122700"/>
            <a:ext cx="3597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5" name="Google Shape;35;p5"/>
          <p:cNvSpPr txBox="1">
            <a:spLocks noGrp="1"/>
          </p:cNvSpPr>
          <p:nvPr>
            <p:ph type="subTitle" idx="3"/>
          </p:nvPr>
        </p:nvSpPr>
        <p:spPr>
          <a:xfrm>
            <a:off x="5618219" y="1881121"/>
            <a:ext cx="3448000" cy="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6" name="Google Shape;36;p5"/>
          <p:cNvSpPr txBox="1">
            <a:spLocks noGrp="1"/>
          </p:cNvSpPr>
          <p:nvPr>
            <p:ph type="ctrTitle" idx="4"/>
          </p:nvPr>
        </p:nvSpPr>
        <p:spPr>
          <a:xfrm>
            <a:off x="842511" y="4442569"/>
            <a:ext cx="382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7" name="Google Shape;37;p5"/>
          <p:cNvSpPr txBox="1">
            <a:spLocks noGrp="1"/>
          </p:cNvSpPr>
          <p:nvPr>
            <p:ph type="subTitle" idx="5"/>
          </p:nvPr>
        </p:nvSpPr>
        <p:spPr>
          <a:xfrm>
            <a:off x="842512" y="5218944"/>
            <a:ext cx="33076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8" name="Google Shape;38;p5"/>
          <p:cNvSpPr txBox="1">
            <a:spLocks noGrp="1"/>
          </p:cNvSpPr>
          <p:nvPr>
            <p:ph type="ctrTitle" idx="6"/>
          </p:nvPr>
        </p:nvSpPr>
        <p:spPr>
          <a:xfrm rot="5400000">
            <a:off x="8913916" y="2195027"/>
            <a:ext cx="3884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9" name="Google Shape;39;p5"/>
          <p:cNvSpPr txBox="1">
            <a:spLocks noGrp="1"/>
          </p:cNvSpPr>
          <p:nvPr>
            <p:ph type="ctrTitle" idx="7"/>
          </p:nvPr>
        </p:nvSpPr>
        <p:spPr>
          <a:xfrm>
            <a:off x="5618219" y="4442579"/>
            <a:ext cx="34480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40" name="Google Shape;40;p5"/>
          <p:cNvSpPr txBox="1">
            <a:spLocks noGrp="1"/>
          </p:cNvSpPr>
          <p:nvPr>
            <p:ph type="subTitle" idx="8"/>
          </p:nvPr>
        </p:nvSpPr>
        <p:spPr>
          <a:xfrm>
            <a:off x="5618219" y="5218944"/>
            <a:ext cx="3448000" cy="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282030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96500" y="1909967"/>
            <a:ext cx="46640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0" name="Google Shape;30;p4"/>
          <p:cNvSpPr txBox="1">
            <a:spLocks noGrp="1"/>
          </p:cNvSpPr>
          <p:nvPr>
            <p:ph type="subTitle" idx="1"/>
          </p:nvPr>
        </p:nvSpPr>
        <p:spPr>
          <a:xfrm flipH="1">
            <a:off x="2222900" y="2872300"/>
            <a:ext cx="3337600" cy="156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3733">
                <a:solidFill>
                  <a:srgbClr val="000000"/>
                </a:solidFill>
              </a:defRPr>
            </a:lvl2pPr>
            <a:lvl3pPr lvl="2" rtl="0">
              <a:lnSpc>
                <a:spcPct val="100000"/>
              </a:lnSpc>
              <a:spcBef>
                <a:spcPts val="0"/>
              </a:spcBef>
              <a:spcAft>
                <a:spcPts val="0"/>
              </a:spcAft>
              <a:buClr>
                <a:srgbClr val="000000"/>
              </a:buClr>
              <a:buSzPts val="2800"/>
              <a:buNone/>
              <a:defRPr sz="3733">
                <a:solidFill>
                  <a:srgbClr val="000000"/>
                </a:solidFill>
              </a:defRPr>
            </a:lvl3pPr>
            <a:lvl4pPr lvl="3" rtl="0">
              <a:lnSpc>
                <a:spcPct val="100000"/>
              </a:lnSpc>
              <a:spcBef>
                <a:spcPts val="0"/>
              </a:spcBef>
              <a:spcAft>
                <a:spcPts val="0"/>
              </a:spcAft>
              <a:buClr>
                <a:srgbClr val="000000"/>
              </a:buClr>
              <a:buSzPts val="2800"/>
              <a:buNone/>
              <a:defRPr sz="3733">
                <a:solidFill>
                  <a:srgbClr val="000000"/>
                </a:solidFill>
              </a:defRPr>
            </a:lvl4pPr>
            <a:lvl5pPr lvl="4" rtl="0">
              <a:lnSpc>
                <a:spcPct val="100000"/>
              </a:lnSpc>
              <a:spcBef>
                <a:spcPts val="0"/>
              </a:spcBef>
              <a:spcAft>
                <a:spcPts val="0"/>
              </a:spcAft>
              <a:buClr>
                <a:srgbClr val="000000"/>
              </a:buClr>
              <a:buSzPts val="2800"/>
              <a:buNone/>
              <a:defRPr sz="3733">
                <a:solidFill>
                  <a:srgbClr val="000000"/>
                </a:solidFill>
              </a:defRPr>
            </a:lvl5pPr>
            <a:lvl6pPr lvl="5" rtl="0">
              <a:lnSpc>
                <a:spcPct val="100000"/>
              </a:lnSpc>
              <a:spcBef>
                <a:spcPts val="0"/>
              </a:spcBef>
              <a:spcAft>
                <a:spcPts val="0"/>
              </a:spcAft>
              <a:buClr>
                <a:srgbClr val="000000"/>
              </a:buClr>
              <a:buSzPts val="2800"/>
              <a:buNone/>
              <a:defRPr sz="3733">
                <a:solidFill>
                  <a:srgbClr val="000000"/>
                </a:solidFill>
              </a:defRPr>
            </a:lvl6pPr>
            <a:lvl7pPr lvl="6" rtl="0">
              <a:lnSpc>
                <a:spcPct val="100000"/>
              </a:lnSpc>
              <a:spcBef>
                <a:spcPts val="0"/>
              </a:spcBef>
              <a:spcAft>
                <a:spcPts val="0"/>
              </a:spcAft>
              <a:buClr>
                <a:srgbClr val="000000"/>
              </a:buClr>
              <a:buSzPts val="2800"/>
              <a:buNone/>
              <a:defRPr sz="3733">
                <a:solidFill>
                  <a:srgbClr val="000000"/>
                </a:solidFill>
              </a:defRPr>
            </a:lvl7pPr>
            <a:lvl8pPr lvl="7" rtl="0">
              <a:lnSpc>
                <a:spcPct val="100000"/>
              </a:lnSpc>
              <a:spcBef>
                <a:spcPts val="0"/>
              </a:spcBef>
              <a:spcAft>
                <a:spcPts val="0"/>
              </a:spcAft>
              <a:buClr>
                <a:srgbClr val="000000"/>
              </a:buClr>
              <a:buSzPts val="2800"/>
              <a:buNone/>
              <a:defRPr sz="3733">
                <a:solidFill>
                  <a:srgbClr val="000000"/>
                </a:solidFill>
              </a:defRPr>
            </a:lvl8pPr>
            <a:lvl9pPr lvl="8" rtl="0">
              <a:lnSpc>
                <a:spcPct val="100000"/>
              </a:lnSpc>
              <a:spcBef>
                <a:spcPts val="0"/>
              </a:spcBef>
              <a:spcAft>
                <a:spcPts val="0"/>
              </a:spcAft>
              <a:buClr>
                <a:srgbClr val="000000"/>
              </a:buClr>
              <a:buSzPts val="2800"/>
              <a:buNone/>
              <a:defRPr sz="3733">
                <a:solidFill>
                  <a:srgbClr val="000000"/>
                </a:solidFill>
              </a:defRPr>
            </a:lvl9pPr>
          </a:lstStyle>
          <a:p>
            <a:endParaRPr/>
          </a:p>
        </p:txBody>
      </p:sp>
    </p:spTree>
    <p:extLst>
      <p:ext uri="{BB962C8B-B14F-4D97-AF65-F5344CB8AC3E}">
        <p14:creationId xmlns:p14="http://schemas.microsoft.com/office/powerpoint/2010/main" val="68420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3A9D6-B23D-4A9A-A8FF-F19A9B2AE5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9C616E6-82D1-4A97-98BB-970A4F35C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D77C48B-B075-492F-865B-4824F3ADA78F}"/>
              </a:ext>
            </a:extLst>
          </p:cNvPr>
          <p:cNvSpPr>
            <a:spLocks noGrp="1"/>
          </p:cNvSpPr>
          <p:nvPr>
            <p:ph type="dt" sz="half" idx="10"/>
          </p:nvPr>
        </p:nvSpPr>
        <p:spPr/>
        <p:txBody>
          <a:bodyPr/>
          <a:lstStyle/>
          <a:p>
            <a:endParaRPr lang="es-EC"/>
          </a:p>
        </p:txBody>
      </p:sp>
      <p:sp>
        <p:nvSpPr>
          <p:cNvPr id="5" name="Marcador de pie de página 4">
            <a:extLst>
              <a:ext uri="{FF2B5EF4-FFF2-40B4-BE49-F238E27FC236}">
                <a16:creationId xmlns:a16="http://schemas.microsoft.com/office/drawing/2014/main" id="{0A5B1C76-25A2-4FDE-8117-E0C4ED4418A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346781F-1137-47BD-A7AC-3CEA50E319F1}"/>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137124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888E4-5E8F-46FE-8803-7F5E48A7322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9C7F7B1-1A63-4313-ABB0-C74CE745E44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54A588D-4ABC-4BAB-B72E-6D4796DAA0DD}"/>
              </a:ext>
            </a:extLst>
          </p:cNvPr>
          <p:cNvSpPr>
            <a:spLocks noGrp="1"/>
          </p:cNvSpPr>
          <p:nvPr>
            <p:ph type="dt" sz="half" idx="10"/>
          </p:nvPr>
        </p:nvSpPr>
        <p:spPr/>
        <p:txBody>
          <a:bodyPr/>
          <a:lstStyle/>
          <a:p>
            <a:endParaRPr lang="es-EC"/>
          </a:p>
        </p:txBody>
      </p:sp>
      <p:sp>
        <p:nvSpPr>
          <p:cNvPr id="5" name="Marcador de pie de página 4">
            <a:extLst>
              <a:ext uri="{FF2B5EF4-FFF2-40B4-BE49-F238E27FC236}">
                <a16:creationId xmlns:a16="http://schemas.microsoft.com/office/drawing/2014/main" id="{A7A2A70D-50E7-4936-BE76-3982754CD02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6C7A9A5-55D0-451C-89FC-E0E7F523B4F5}"/>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149169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63DBA-7B93-4E33-8292-AC2925C22D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2793FF0-7DE9-4253-84E9-26BEB075C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9142288-2B50-451C-A997-62A54968345A}"/>
              </a:ext>
            </a:extLst>
          </p:cNvPr>
          <p:cNvSpPr>
            <a:spLocks noGrp="1"/>
          </p:cNvSpPr>
          <p:nvPr>
            <p:ph type="dt" sz="half" idx="10"/>
          </p:nvPr>
        </p:nvSpPr>
        <p:spPr/>
        <p:txBody>
          <a:bodyPr/>
          <a:lstStyle/>
          <a:p>
            <a:endParaRPr lang="es-EC"/>
          </a:p>
        </p:txBody>
      </p:sp>
      <p:sp>
        <p:nvSpPr>
          <p:cNvPr id="5" name="Marcador de pie de página 4">
            <a:extLst>
              <a:ext uri="{FF2B5EF4-FFF2-40B4-BE49-F238E27FC236}">
                <a16:creationId xmlns:a16="http://schemas.microsoft.com/office/drawing/2014/main" id="{2D4DBB25-E6D5-4838-A297-B56E4E4D936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0531C19-AE0C-428B-ADA9-6D72DE2F9902}"/>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3866904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2D5399-4B0E-4EB1-8742-6D25F605C81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53F351D-7434-4DB3-8A77-88B5051B7E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1B460FD3-2FB0-4A17-A7A6-B9E2DCDBC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9DB1A11A-78E2-4F14-8D80-948CD2336341}"/>
              </a:ext>
            </a:extLst>
          </p:cNvPr>
          <p:cNvSpPr>
            <a:spLocks noGrp="1"/>
          </p:cNvSpPr>
          <p:nvPr>
            <p:ph type="dt" sz="half" idx="10"/>
          </p:nvPr>
        </p:nvSpPr>
        <p:spPr/>
        <p:txBody>
          <a:bodyPr/>
          <a:lstStyle/>
          <a:p>
            <a:endParaRPr lang="es-EC"/>
          </a:p>
        </p:txBody>
      </p:sp>
      <p:sp>
        <p:nvSpPr>
          <p:cNvPr id="6" name="Marcador de pie de página 5">
            <a:extLst>
              <a:ext uri="{FF2B5EF4-FFF2-40B4-BE49-F238E27FC236}">
                <a16:creationId xmlns:a16="http://schemas.microsoft.com/office/drawing/2014/main" id="{5B910A11-6CD2-41DD-A7B9-56FE9C980B5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5532A3D-8B96-4C29-B098-4C0662624334}"/>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2833527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9EE73-779F-4AD4-AFF1-10967BEC20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65B5897-54AC-47BF-9DBA-A6E7B680F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A40728F-E177-4F1E-99A7-010525FDA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B6141D6-958C-4DC1-8D93-CCB4E4794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D7A1031-7B36-402B-8760-CBFFFE5A88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67CF410-5D0E-4A51-9B1F-2FC3D76FD520}"/>
              </a:ext>
            </a:extLst>
          </p:cNvPr>
          <p:cNvSpPr>
            <a:spLocks noGrp="1"/>
          </p:cNvSpPr>
          <p:nvPr>
            <p:ph type="dt" sz="half" idx="10"/>
          </p:nvPr>
        </p:nvSpPr>
        <p:spPr/>
        <p:txBody>
          <a:bodyPr/>
          <a:lstStyle/>
          <a:p>
            <a:endParaRPr lang="es-EC"/>
          </a:p>
        </p:txBody>
      </p:sp>
      <p:sp>
        <p:nvSpPr>
          <p:cNvPr id="8" name="Marcador de pie de página 7">
            <a:extLst>
              <a:ext uri="{FF2B5EF4-FFF2-40B4-BE49-F238E27FC236}">
                <a16:creationId xmlns:a16="http://schemas.microsoft.com/office/drawing/2014/main" id="{E43585E0-2DF6-499D-8D0D-948DC4C143B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6F091D5C-E568-46D1-94B5-A4921AB1CCE7}"/>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241065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91A65-2B29-4228-A532-A17A80ED123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33E9D8D-D61B-4C10-B46C-88135C1A132A}"/>
              </a:ext>
            </a:extLst>
          </p:cNvPr>
          <p:cNvSpPr>
            <a:spLocks noGrp="1"/>
          </p:cNvSpPr>
          <p:nvPr>
            <p:ph type="dt" sz="half" idx="10"/>
          </p:nvPr>
        </p:nvSpPr>
        <p:spPr/>
        <p:txBody>
          <a:bodyPr/>
          <a:lstStyle/>
          <a:p>
            <a:endParaRPr lang="es-EC"/>
          </a:p>
        </p:txBody>
      </p:sp>
      <p:sp>
        <p:nvSpPr>
          <p:cNvPr id="4" name="Marcador de pie de página 3">
            <a:extLst>
              <a:ext uri="{FF2B5EF4-FFF2-40B4-BE49-F238E27FC236}">
                <a16:creationId xmlns:a16="http://schemas.microsoft.com/office/drawing/2014/main" id="{B16CF5E1-0A7F-4580-BF2F-E7EDD6C8134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2A68D12-5EE0-412C-A39E-01A570E89B2C}"/>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4004500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968083-6771-4C43-B240-19B6F2E31C45}"/>
              </a:ext>
            </a:extLst>
          </p:cNvPr>
          <p:cNvSpPr>
            <a:spLocks noGrp="1"/>
          </p:cNvSpPr>
          <p:nvPr>
            <p:ph type="dt" sz="half" idx="10"/>
          </p:nvPr>
        </p:nvSpPr>
        <p:spPr/>
        <p:txBody>
          <a:bodyPr/>
          <a:lstStyle/>
          <a:p>
            <a:endParaRPr lang="es-EC"/>
          </a:p>
        </p:txBody>
      </p:sp>
      <p:sp>
        <p:nvSpPr>
          <p:cNvPr id="3" name="Marcador de pie de página 2">
            <a:extLst>
              <a:ext uri="{FF2B5EF4-FFF2-40B4-BE49-F238E27FC236}">
                <a16:creationId xmlns:a16="http://schemas.microsoft.com/office/drawing/2014/main" id="{D84639BB-8E3D-4A35-A853-A08FF8FB11A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992744EF-9DA7-4150-8B49-16619DCB1D4F}"/>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312393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05C7A-BFD8-4B1A-8437-9434DFF2BC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A51FAF8-C91F-4A77-9877-992722DE4A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4DD9661E-DBF5-45BF-B1E3-F19F7AD36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D70EE9-2F06-4D9E-A151-F8B4D56C02C7}"/>
              </a:ext>
            </a:extLst>
          </p:cNvPr>
          <p:cNvSpPr>
            <a:spLocks noGrp="1"/>
          </p:cNvSpPr>
          <p:nvPr>
            <p:ph type="dt" sz="half" idx="10"/>
          </p:nvPr>
        </p:nvSpPr>
        <p:spPr/>
        <p:txBody>
          <a:bodyPr/>
          <a:lstStyle/>
          <a:p>
            <a:endParaRPr lang="es-EC"/>
          </a:p>
        </p:txBody>
      </p:sp>
      <p:sp>
        <p:nvSpPr>
          <p:cNvPr id="6" name="Marcador de pie de página 5">
            <a:extLst>
              <a:ext uri="{FF2B5EF4-FFF2-40B4-BE49-F238E27FC236}">
                <a16:creationId xmlns:a16="http://schemas.microsoft.com/office/drawing/2014/main" id="{658ECB00-05ED-48DD-84A6-77A6D075DC4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AB0BF84-A69E-457B-9511-4E45FB6358DE}"/>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255370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7E9E2-C67B-4DE8-A445-A7C0B88E2C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C57AF47-7484-433F-A62F-D9C5A182B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887889A7-94B4-45A3-9812-11CAEBFF5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DDD1A8-2CBF-455D-B17B-08C1FE2B993D}"/>
              </a:ext>
            </a:extLst>
          </p:cNvPr>
          <p:cNvSpPr>
            <a:spLocks noGrp="1"/>
          </p:cNvSpPr>
          <p:nvPr>
            <p:ph type="dt" sz="half" idx="10"/>
          </p:nvPr>
        </p:nvSpPr>
        <p:spPr/>
        <p:txBody>
          <a:bodyPr/>
          <a:lstStyle/>
          <a:p>
            <a:endParaRPr lang="es-EC"/>
          </a:p>
        </p:txBody>
      </p:sp>
      <p:sp>
        <p:nvSpPr>
          <p:cNvPr id="6" name="Marcador de pie de página 5">
            <a:extLst>
              <a:ext uri="{FF2B5EF4-FFF2-40B4-BE49-F238E27FC236}">
                <a16:creationId xmlns:a16="http://schemas.microsoft.com/office/drawing/2014/main" id="{42D733FF-361E-4ABB-B8C7-9A27E302ABB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598B207-187A-4137-B975-495EB695609D}"/>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2420948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8A60A-BBD9-4A80-98C5-1EC70871CB6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480B361-89E1-4AE0-B11C-6CD29A2228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A2478E3-E95A-4CBD-A454-B1D04E3DC25C}"/>
              </a:ext>
            </a:extLst>
          </p:cNvPr>
          <p:cNvSpPr>
            <a:spLocks noGrp="1"/>
          </p:cNvSpPr>
          <p:nvPr>
            <p:ph type="dt" sz="half" idx="10"/>
          </p:nvPr>
        </p:nvSpPr>
        <p:spPr/>
        <p:txBody>
          <a:bodyPr/>
          <a:lstStyle/>
          <a:p>
            <a:endParaRPr lang="es-EC"/>
          </a:p>
        </p:txBody>
      </p:sp>
      <p:sp>
        <p:nvSpPr>
          <p:cNvPr id="5" name="Marcador de pie de página 4">
            <a:extLst>
              <a:ext uri="{FF2B5EF4-FFF2-40B4-BE49-F238E27FC236}">
                <a16:creationId xmlns:a16="http://schemas.microsoft.com/office/drawing/2014/main" id="{808E476E-2613-41C4-8883-C5DE8FF0F7B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9928F6C-ECC7-42EA-A2CB-3934B20CE1DA}"/>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77298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7242667" y="947567"/>
            <a:ext cx="3850800" cy="273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2133">
                <a:solidFill>
                  <a:srgbClr val="000000"/>
                </a:solidFill>
              </a:defRPr>
            </a:lvl2pPr>
            <a:lvl3pPr lvl="2" algn="r" rtl="0">
              <a:spcBef>
                <a:spcPts val="0"/>
              </a:spcBef>
              <a:spcAft>
                <a:spcPts val="0"/>
              </a:spcAft>
              <a:buClr>
                <a:srgbClr val="000000"/>
              </a:buClr>
              <a:buSzPts val="1600"/>
              <a:buNone/>
              <a:defRPr sz="2133">
                <a:solidFill>
                  <a:srgbClr val="000000"/>
                </a:solidFill>
              </a:defRPr>
            </a:lvl3pPr>
            <a:lvl4pPr lvl="3" algn="r" rtl="0">
              <a:spcBef>
                <a:spcPts val="0"/>
              </a:spcBef>
              <a:spcAft>
                <a:spcPts val="0"/>
              </a:spcAft>
              <a:buClr>
                <a:srgbClr val="000000"/>
              </a:buClr>
              <a:buSzPts val="1600"/>
              <a:buNone/>
              <a:defRPr sz="2133">
                <a:solidFill>
                  <a:srgbClr val="000000"/>
                </a:solidFill>
              </a:defRPr>
            </a:lvl4pPr>
            <a:lvl5pPr lvl="4" algn="r" rtl="0">
              <a:spcBef>
                <a:spcPts val="0"/>
              </a:spcBef>
              <a:spcAft>
                <a:spcPts val="0"/>
              </a:spcAft>
              <a:buClr>
                <a:srgbClr val="000000"/>
              </a:buClr>
              <a:buSzPts val="1600"/>
              <a:buNone/>
              <a:defRPr sz="2133">
                <a:solidFill>
                  <a:srgbClr val="000000"/>
                </a:solidFill>
              </a:defRPr>
            </a:lvl5pPr>
            <a:lvl6pPr lvl="5" algn="r" rtl="0">
              <a:spcBef>
                <a:spcPts val="0"/>
              </a:spcBef>
              <a:spcAft>
                <a:spcPts val="0"/>
              </a:spcAft>
              <a:buClr>
                <a:srgbClr val="000000"/>
              </a:buClr>
              <a:buSzPts val="1600"/>
              <a:buNone/>
              <a:defRPr sz="2133">
                <a:solidFill>
                  <a:srgbClr val="000000"/>
                </a:solidFill>
              </a:defRPr>
            </a:lvl6pPr>
            <a:lvl7pPr lvl="6" algn="r" rtl="0">
              <a:spcBef>
                <a:spcPts val="0"/>
              </a:spcBef>
              <a:spcAft>
                <a:spcPts val="0"/>
              </a:spcAft>
              <a:buClr>
                <a:srgbClr val="000000"/>
              </a:buClr>
              <a:buSzPts val="1600"/>
              <a:buNone/>
              <a:defRPr sz="2133">
                <a:solidFill>
                  <a:srgbClr val="000000"/>
                </a:solidFill>
              </a:defRPr>
            </a:lvl7pPr>
            <a:lvl8pPr lvl="7" algn="r" rtl="0">
              <a:spcBef>
                <a:spcPts val="0"/>
              </a:spcBef>
              <a:spcAft>
                <a:spcPts val="0"/>
              </a:spcAft>
              <a:buClr>
                <a:srgbClr val="000000"/>
              </a:buClr>
              <a:buSzPts val="1600"/>
              <a:buNone/>
              <a:defRPr sz="2133">
                <a:solidFill>
                  <a:srgbClr val="000000"/>
                </a:solidFill>
              </a:defRPr>
            </a:lvl8pPr>
            <a:lvl9pPr lvl="8" algn="r" rtl="0">
              <a:spcBef>
                <a:spcPts val="0"/>
              </a:spcBef>
              <a:spcAft>
                <a:spcPts val="0"/>
              </a:spcAft>
              <a:buClr>
                <a:srgbClr val="000000"/>
              </a:buClr>
              <a:buSzPts val="1600"/>
              <a:buNone/>
              <a:defRPr sz="2133">
                <a:solidFill>
                  <a:srgbClr val="000000"/>
                </a:solidFill>
              </a:defRPr>
            </a:lvl9pPr>
          </a:lstStyle>
          <a:p>
            <a:endParaRPr/>
          </a:p>
        </p:txBody>
      </p:sp>
      <p:sp>
        <p:nvSpPr>
          <p:cNvPr id="51" name="Google Shape;51;p7"/>
          <p:cNvSpPr txBox="1">
            <a:spLocks noGrp="1"/>
          </p:cNvSpPr>
          <p:nvPr>
            <p:ph type="subTitle" idx="1"/>
          </p:nvPr>
        </p:nvSpPr>
        <p:spPr>
          <a:xfrm>
            <a:off x="7151400" y="3632833"/>
            <a:ext cx="3942000" cy="23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4233845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3E87AE-9521-4ADA-9408-3FE1445D9E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3193EE8-0C7C-4939-8535-0512A33C4D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B8558B2-036F-4D21-BB2F-D5A1D9F2BCED}"/>
              </a:ext>
            </a:extLst>
          </p:cNvPr>
          <p:cNvSpPr>
            <a:spLocks noGrp="1"/>
          </p:cNvSpPr>
          <p:nvPr>
            <p:ph type="dt" sz="half" idx="10"/>
          </p:nvPr>
        </p:nvSpPr>
        <p:spPr/>
        <p:txBody>
          <a:bodyPr/>
          <a:lstStyle/>
          <a:p>
            <a:endParaRPr lang="es-EC"/>
          </a:p>
        </p:txBody>
      </p:sp>
      <p:sp>
        <p:nvSpPr>
          <p:cNvPr id="5" name="Marcador de pie de página 4">
            <a:extLst>
              <a:ext uri="{FF2B5EF4-FFF2-40B4-BE49-F238E27FC236}">
                <a16:creationId xmlns:a16="http://schemas.microsoft.com/office/drawing/2014/main" id="{C0F6828D-8270-4CF1-8413-917D52CE606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98EF8E1-B790-4E8C-9F20-0A560593FAEF}"/>
              </a:ext>
            </a:extLst>
          </p:cNvPr>
          <p:cNvSpPr>
            <a:spLocks noGrp="1"/>
          </p:cNvSpPr>
          <p:nvPr>
            <p:ph type="sldNum" sz="quarter" idx="12"/>
          </p:nvPr>
        </p:nvSpPr>
        <p:spPr/>
        <p:txBody>
          <a:bodyPr/>
          <a:lstStyle/>
          <a:p>
            <a:fld id="{E1280634-4C6B-4F56-B654-63ACE9F16300}" type="slidenum">
              <a:rPr lang="es-EC" smtClean="0"/>
              <a:t>‹Nº›</a:t>
            </a:fld>
            <a:endParaRPr lang="es-EC"/>
          </a:p>
        </p:txBody>
      </p:sp>
    </p:spTree>
    <p:extLst>
      <p:ext uri="{BB962C8B-B14F-4D97-AF65-F5344CB8AC3E}">
        <p14:creationId xmlns:p14="http://schemas.microsoft.com/office/powerpoint/2010/main" val="2016125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100" y="2268300"/>
            <a:ext cx="6123200" cy="237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1386100" y="4275200"/>
            <a:ext cx="3202800" cy="95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58818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565203" y="516631"/>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3" name="Google Shape;13;p3"/>
          <p:cNvSpPr txBox="1">
            <a:spLocks noGrp="1"/>
          </p:cNvSpPr>
          <p:nvPr>
            <p:ph type="subTitle" idx="1"/>
          </p:nvPr>
        </p:nvSpPr>
        <p:spPr>
          <a:xfrm>
            <a:off x="4565200" y="1070028"/>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4" name="Google Shape;14;p3"/>
          <p:cNvSpPr txBox="1">
            <a:spLocks noGrp="1"/>
          </p:cNvSpPr>
          <p:nvPr>
            <p:ph type="title" idx="2" hasCustomPrompt="1"/>
          </p:nvPr>
        </p:nvSpPr>
        <p:spPr>
          <a:xfrm>
            <a:off x="2697343" y="872151"/>
            <a:ext cx="23188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4567019" y="1632381"/>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6" name="Google Shape;16;p3"/>
          <p:cNvSpPr txBox="1">
            <a:spLocks noGrp="1"/>
          </p:cNvSpPr>
          <p:nvPr>
            <p:ph type="subTitle" idx="4"/>
          </p:nvPr>
        </p:nvSpPr>
        <p:spPr>
          <a:xfrm>
            <a:off x="4567012" y="2185145"/>
            <a:ext cx="2635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7" name="Google Shape;17;p3"/>
          <p:cNvSpPr txBox="1">
            <a:spLocks noGrp="1"/>
          </p:cNvSpPr>
          <p:nvPr>
            <p:ph type="title" idx="5" hasCustomPrompt="1"/>
          </p:nvPr>
        </p:nvSpPr>
        <p:spPr>
          <a:xfrm>
            <a:off x="2697343" y="1985051"/>
            <a:ext cx="21536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4570665" y="2748131"/>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9" name="Google Shape;19;p3"/>
          <p:cNvSpPr txBox="1">
            <a:spLocks noGrp="1"/>
          </p:cNvSpPr>
          <p:nvPr>
            <p:ph type="subTitle" idx="7"/>
          </p:nvPr>
        </p:nvSpPr>
        <p:spPr>
          <a:xfrm>
            <a:off x="4570663" y="3300263"/>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0" name="Google Shape;20;p3"/>
          <p:cNvSpPr txBox="1">
            <a:spLocks noGrp="1"/>
          </p:cNvSpPr>
          <p:nvPr>
            <p:ph type="title" idx="8" hasCustomPrompt="1"/>
          </p:nvPr>
        </p:nvSpPr>
        <p:spPr>
          <a:xfrm>
            <a:off x="2697343" y="3097951"/>
            <a:ext cx="209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8802172" y="2195027"/>
            <a:ext cx="3884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22" name="Google Shape;22;p3"/>
          <p:cNvSpPr txBox="1">
            <a:spLocks noGrp="1"/>
          </p:cNvSpPr>
          <p:nvPr>
            <p:ph type="ctrTitle" idx="13"/>
          </p:nvPr>
        </p:nvSpPr>
        <p:spPr>
          <a:xfrm>
            <a:off x="4570665" y="3863881"/>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23" name="Google Shape;23;p3"/>
          <p:cNvSpPr txBox="1">
            <a:spLocks noGrp="1"/>
          </p:cNvSpPr>
          <p:nvPr>
            <p:ph type="subTitle" idx="14"/>
          </p:nvPr>
        </p:nvSpPr>
        <p:spPr>
          <a:xfrm>
            <a:off x="4570663" y="4415379"/>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4" name="Google Shape;24;p3"/>
          <p:cNvSpPr txBox="1">
            <a:spLocks noGrp="1"/>
          </p:cNvSpPr>
          <p:nvPr>
            <p:ph type="title" idx="15" hasCustomPrompt="1"/>
          </p:nvPr>
        </p:nvSpPr>
        <p:spPr>
          <a:xfrm>
            <a:off x="2697343" y="4210851"/>
            <a:ext cx="209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4570665" y="4979631"/>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26" name="Google Shape;26;p3"/>
          <p:cNvSpPr txBox="1">
            <a:spLocks noGrp="1"/>
          </p:cNvSpPr>
          <p:nvPr>
            <p:ph type="subTitle" idx="17"/>
          </p:nvPr>
        </p:nvSpPr>
        <p:spPr>
          <a:xfrm>
            <a:off x="4570663" y="5530496"/>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27" name="Google Shape;27;p3"/>
          <p:cNvSpPr txBox="1">
            <a:spLocks noGrp="1"/>
          </p:cNvSpPr>
          <p:nvPr>
            <p:ph type="title" idx="18" hasCustomPrompt="1"/>
          </p:nvPr>
        </p:nvSpPr>
        <p:spPr>
          <a:xfrm>
            <a:off x="2697343" y="5323751"/>
            <a:ext cx="209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884049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96500" y="1909967"/>
            <a:ext cx="46640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0" name="Google Shape;30;p4"/>
          <p:cNvSpPr txBox="1">
            <a:spLocks noGrp="1"/>
          </p:cNvSpPr>
          <p:nvPr>
            <p:ph type="subTitle" idx="1"/>
          </p:nvPr>
        </p:nvSpPr>
        <p:spPr>
          <a:xfrm flipH="1">
            <a:off x="2222900" y="2872300"/>
            <a:ext cx="3337600" cy="156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3733">
                <a:solidFill>
                  <a:srgbClr val="000000"/>
                </a:solidFill>
              </a:defRPr>
            </a:lvl2pPr>
            <a:lvl3pPr lvl="2" rtl="0">
              <a:lnSpc>
                <a:spcPct val="100000"/>
              </a:lnSpc>
              <a:spcBef>
                <a:spcPts val="0"/>
              </a:spcBef>
              <a:spcAft>
                <a:spcPts val="0"/>
              </a:spcAft>
              <a:buClr>
                <a:srgbClr val="000000"/>
              </a:buClr>
              <a:buSzPts val="2800"/>
              <a:buNone/>
              <a:defRPr sz="3733">
                <a:solidFill>
                  <a:srgbClr val="000000"/>
                </a:solidFill>
              </a:defRPr>
            </a:lvl3pPr>
            <a:lvl4pPr lvl="3" rtl="0">
              <a:lnSpc>
                <a:spcPct val="100000"/>
              </a:lnSpc>
              <a:spcBef>
                <a:spcPts val="0"/>
              </a:spcBef>
              <a:spcAft>
                <a:spcPts val="0"/>
              </a:spcAft>
              <a:buClr>
                <a:srgbClr val="000000"/>
              </a:buClr>
              <a:buSzPts val="2800"/>
              <a:buNone/>
              <a:defRPr sz="3733">
                <a:solidFill>
                  <a:srgbClr val="000000"/>
                </a:solidFill>
              </a:defRPr>
            </a:lvl4pPr>
            <a:lvl5pPr lvl="4" rtl="0">
              <a:lnSpc>
                <a:spcPct val="100000"/>
              </a:lnSpc>
              <a:spcBef>
                <a:spcPts val="0"/>
              </a:spcBef>
              <a:spcAft>
                <a:spcPts val="0"/>
              </a:spcAft>
              <a:buClr>
                <a:srgbClr val="000000"/>
              </a:buClr>
              <a:buSzPts val="2800"/>
              <a:buNone/>
              <a:defRPr sz="3733">
                <a:solidFill>
                  <a:srgbClr val="000000"/>
                </a:solidFill>
              </a:defRPr>
            </a:lvl5pPr>
            <a:lvl6pPr lvl="5" rtl="0">
              <a:lnSpc>
                <a:spcPct val="100000"/>
              </a:lnSpc>
              <a:spcBef>
                <a:spcPts val="0"/>
              </a:spcBef>
              <a:spcAft>
                <a:spcPts val="0"/>
              </a:spcAft>
              <a:buClr>
                <a:srgbClr val="000000"/>
              </a:buClr>
              <a:buSzPts val="2800"/>
              <a:buNone/>
              <a:defRPr sz="3733">
                <a:solidFill>
                  <a:srgbClr val="000000"/>
                </a:solidFill>
              </a:defRPr>
            </a:lvl6pPr>
            <a:lvl7pPr lvl="6" rtl="0">
              <a:lnSpc>
                <a:spcPct val="100000"/>
              </a:lnSpc>
              <a:spcBef>
                <a:spcPts val="0"/>
              </a:spcBef>
              <a:spcAft>
                <a:spcPts val="0"/>
              </a:spcAft>
              <a:buClr>
                <a:srgbClr val="000000"/>
              </a:buClr>
              <a:buSzPts val="2800"/>
              <a:buNone/>
              <a:defRPr sz="3733">
                <a:solidFill>
                  <a:srgbClr val="000000"/>
                </a:solidFill>
              </a:defRPr>
            </a:lvl7pPr>
            <a:lvl8pPr lvl="7" rtl="0">
              <a:lnSpc>
                <a:spcPct val="100000"/>
              </a:lnSpc>
              <a:spcBef>
                <a:spcPts val="0"/>
              </a:spcBef>
              <a:spcAft>
                <a:spcPts val="0"/>
              </a:spcAft>
              <a:buClr>
                <a:srgbClr val="000000"/>
              </a:buClr>
              <a:buSzPts val="2800"/>
              <a:buNone/>
              <a:defRPr sz="3733">
                <a:solidFill>
                  <a:srgbClr val="000000"/>
                </a:solidFill>
              </a:defRPr>
            </a:lvl8pPr>
            <a:lvl9pPr lvl="8" rtl="0">
              <a:lnSpc>
                <a:spcPct val="100000"/>
              </a:lnSpc>
              <a:spcBef>
                <a:spcPts val="0"/>
              </a:spcBef>
              <a:spcAft>
                <a:spcPts val="0"/>
              </a:spcAft>
              <a:buClr>
                <a:srgbClr val="000000"/>
              </a:buClr>
              <a:buSzPts val="2800"/>
              <a:buNone/>
              <a:defRPr sz="3733">
                <a:solidFill>
                  <a:srgbClr val="000000"/>
                </a:solidFill>
              </a:defRPr>
            </a:lvl9pPr>
          </a:lstStyle>
          <a:p>
            <a:endParaRPr/>
          </a:p>
        </p:txBody>
      </p:sp>
    </p:spTree>
    <p:extLst>
      <p:ext uri="{BB962C8B-B14F-4D97-AF65-F5344CB8AC3E}">
        <p14:creationId xmlns:p14="http://schemas.microsoft.com/office/powerpoint/2010/main" val="3827872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842500" y="1122700"/>
            <a:ext cx="382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3" name="Google Shape;33;p5"/>
          <p:cNvSpPr txBox="1">
            <a:spLocks noGrp="1"/>
          </p:cNvSpPr>
          <p:nvPr>
            <p:ph type="subTitle" idx="1"/>
          </p:nvPr>
        </p:nvSpPr>
        <p:spPr>
          <a:xfrm>
            <a:off x="842512" y="1881121"/>
            <a:ext cx="3307600" cy="7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4" name="Google Shape;34;p5"/>
          <p:cNvSpPr txBox="1">
            <a:spLocks noGrp="1"/>
          </p:cNvSpPr>
          <p:nvPr>
            <p:ph type="ctrTitle" idx="2"/>
          </p:nvPr>
        </p:nvSpPr>
        <p:spPr>
          <a:xfrm>
            <a:off x="5618219" y="1122700"/>
            <a:ext cx="35972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5" name="Google Shape;35;p5"/>
          <p:cNvSpPr txBox="1">
            <a:spLocks noGrp="1"/>
          </p:cNvSpPr>
          <p:nvPr>
            <p:ph type="subTitle" idx="3"/>
          </p:nvPr>
        </p:nvSpPr>
        <p:spPr>
          <a:xfrm>
            <a:off x="5618219" y="1881121"/>
            <a:ext cx="3448000" cy="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6" name="Google Shape;36;p5"/>
          <p:cNvSpPr txBox="1">
            <a:spLocks noGrp="1"/>
          </p:cNvSpPr>
          <p:nvPr>
            <p:ph type="ctrTitle" idx="4"/>
          </p:nvPr>
        </p:nvSpPr>
        <p:spPr>
          <a:xfrm>
            <a:off x="842511" y="4442569"/>
            <a:ext cx="382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7" name="Google Shape;37;p5"/>
          <p:cNvSpPr txBox="1">
            <a:spLocks noGrp="1"/>
          </p:cNvSpPr>
          <p:nvPr>
            <p:ph type="subTitle" idx="5"/>
          </p:nvPr>
        </p:nvSpPr>
        <p:spPr>
          <a:xfrm>
            <a:off x="842512" y="5218944"/>
            <a:ext cx="33076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38" name="Google Shape;38;p5"/>
          <p:cNvSpPr txBox="1">
            <a:spLocks noGrp="1"/>
          </p:cNvSpPr>
          <p:nvPr>
            <p:ph type="ctrTitle" idx="6"/>
          </p:nvPr>
        </p:nvSpPr>
        <p:spPr>
          <a:xfrm rot="5400000">
            <a:off x="8913916" y="2195027"/>
            <a:ext cx="3884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39" name="Google Shape;39;p5"/>
          <p:cNvSpPr txBox="1">
            <a:spLocks noGrp="1"/>
          </p:cNvSpPr>
          <p:nvPr>
            <p:ph type="ctrTitle" idx="7"/>
          </p:nvPr>
        </p:nvSpPr>
        <p:spPr>
          <a:xfrm>
            <a:off x="5618219" y="4442579"/>
            <a:ext cx="34480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40" name="Google Shape;40;p5"/>
          <p:cNvSpPr txBox="1">
            <a:spLocks noGrp="1"/>
          </p:cNvSpPr>
          <p:nvPr>
            <p:ph type="subTitle" idx="8"/>
          </p:nvPr>
        </p:nvSpPr>
        <p:spPr>
          <a:xfrm>
            <a:off x="5618219" y="5218944"/>
            <a:ext cx="3448000" cy="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565250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6562100" y="3990713"/>
            <a:ext cx="24376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43" name="Google Shape;43;p6"/>
          <p:cNvSpPr txBox="1">
            <a:spLocks noGrp="1"/>
          </p:cNvSpPr>
          <p:nvPr>
            <p:ph type="subTitle" idx="1"/>
          </p:nvPr>
        </p:nvSpPr>
        <p:spPr>
          <a:xfrm>
            <a:off x="6562100" y="4738413"/>
            <a:ext cx="20296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solidFill>
                  <a:srgbClr val="000000"/>
                </a:solidFill>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44" name="Google Shape;44;p6"/>
          <p:cNvSpPr txBox="1">
            <a:spLocks noGrp="1"/>
          </p:cNvSpPr>
          <p:nvPr>
            <p:ph type="ctrTitle" idx="2"/>
          </p:nvPr>
        </p:nvSpPr>
        <p:spPr>
          <a:xfrm>
            <a:off x="1208185" y="3990713"/>
            <a:ext cx="24376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45" name="Google Shape;45;p6"/>
          <p:cNvSpPr txBox="1">
            <a:spLocks noGrp="1"/>
          </p:cNvSpPr>
          <p:nvPr>
            <p:ph type="subTitle" idx="3"/>
          </p:nvPr>
        </p:nvSpPr>
        <p:spPr>
          <a:xfrm>
            <a:off x="1208185" y="4738413"/>
            <a:ext cx="20296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solidFill>
                  <a:srgbClr val="000000"/>
                </a:solidFill>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46" name="Google Shape;46;p6"/>
          <p:cNvSpPr txBox="1">
            <a:spLocks noGrp="1"/>
          </p:cNvSpPr>
          <p:nvPr>
            <p:ph type="ctrTitle" idx="4"/>
          </p:nvPr>
        </p:nvSpPr>
        <p:spPr>
          <a:xfrm rot="5400000">
            <a:off x="8913916" y="2195027"/>
            <a:ext cx="3884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7" name="Google Shape;47;p6"/>
          <p:cNvSpPr txBox="1">
            <a:spLocks noGrp="1"/>
          </p:cNvSpPr>
          <p:nvPr>
            <p:ph type="ctrTitle" idx="5"/>
          </p:nvPr>
        </p:nvSpPr>
        <p:spPr>
          <a:xfrm>
            <a:off x="3904743" y="3990713"/>
            <a:ext cx="239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48" name="Google Shape;48;p6"/>
          <p:cNvSpPr txBox="1">
            <a:spLocks noGrp="1"/>
          </p:cNvSpPr>
          <p:nvPr>
            <p:ph type="subTitle" idx="6"/>
          </p:nvPr>
        </p:nvSpPr>
        <p:spPr>
          <a:xfrm>
            <a:off x="3904733" y="4738413"/>
            <a:ext cx="1968400" cy="12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solidFill>
                  <a:srgbClr val="000000"/>
                </a:solidFill>
              </a:defRPr>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322465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7242667" y="947567"/>
            <a:ext cx="3850800" cy="273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2133">
                <a:solidFill>
                  <a:srgbClr val="000000"/>
                </a:solidFill>
              </a:defRPr>
            </a:lvl2pPr>
            <a:lvl3pPr lvl="2" algn="r" rtl="0">
              <a:spcBef>
                <a:spcPts val="0"/>
              </a:spcBef>
              <a:spcAft>
                <a:spcPts val="0"/>
              </a:spcAft>
              <a:buClr>
                <a:srgbClr val="000000"/>
              </a:buClr>
              <a:buSzPts val="1600"/>
              <a:buNone/>
              <a:defRPr sz="2133">
                <a:solidFill>
                  <a:srgbClr val="000000"/>
                </a:solidFill>
              </a:defRPr>
            </a:lvl3pPr>
            <a:lvl4pPr lvl="3" algn="r" rtl="0">
              <a:spcBef>
                <a:spcPts val="0"/>
              </a:spcBef>
              <a:spcAft>
                <a:spcPts val="0"/>
              </a:spcAft>
              <a:buClr>
                <a:srgbClr val="000000"/>
              </a:buClr>
              <a:buSzPts val="1600"/>
              <a:buNone/>
              <a:defRPr sz="2133">
                <a:solidFill>
                  <a:srgbClr val="000000"/>
                </a:solidFill>
              </a:defRPr>
            </a:lvl4pPr>
            <a:lvl5pPr lvl="4" algn="r" rtl="0">
              <a:spcBef>
                <a:spcPts val="0"/>
              </a:spcBef>
              <a:spcAft>
                <a:spcPts val="0"/>
              </a:spcAft>
              <a:buClr>
                <a:srgbClr val="000000"/>
              </a:buClr>
              <a:buSzPts val="1600"/>
              <a:buNone/>
              <a:defRPr sz="2133">
                <a:solidFill>
                  <a:srgbClr val="000000"/>
                </a:solidFill>
              </a:defRPr>
            </a:lvl5pPr>
            <a:lvl6pPr lvl="5" algn="r" rtl="0">
              <a:spcBef>
                <a:spcPts val="0"/>
              </a:spcBef>
              <a:spcAft>
                <a:spcPts val="0"/>
              </a:spcAft>
              <a:buClr>
                <a:srgbClr val="000000"/>
              </a:buClr>
              <a:buSzPts val="1600"/>
              <a:buNone/>
              <a:defRPr sz="2133">
                <a:solidFill>
                  <a:srgbClr val="000000"/>
                </a:solidFill>
              </a:defRPr>
            </a:lvl6pPr>
            <a:lvl7pPr lvl="6" algn="r" rtl="0">
              <a:spcBef>
                <a:spcPts val="0"/>
              </a:spcBef>
              <a:spcAft>
                <a:spcPts val="0"/>
              </a:spcAft>
              <a:buClr>
                <a:srgbClr val="000000"/>
              </a:buClr>
              <a:buSzPts val="1600"/>
              <a:buNone/>
              <a:defRPr sz="2133">
                <a:solidFill>
                  <a:srgbClr val="000000"/>
                </a:solidFill>
              </a:defRPr>
            </a:lvl7pPr>
            <a:lvl8pPr lvl="7" algn="r" rtl="0">
              <a:spcBef>
                <a:spcPts val="0"/>
              </a:spcBef>
              <a:spcAft>
                <a:spcPts val="0"/>
              </a:spcAft>
              <a:buClr>
                <a:srgbClr val="000000"/>
              </a:buClr>
              <a:buSzPts val="1600"/>
              <a:buNone/>
              <a:defRPr sz="2133">
                <a:solidFill>
                  <a:srgbClr val="000000"/>
                </a:solidFill>
              </a:defRPr>
            </a:lvl8pPr>
            <a:lvl9pPr lvl="8" algn="r" rtl="0">
              <a:spcBef>
                <a:spcPts val="0"/>
              </a:spcBef>
              <a:spcAft>
                <a:spcPts val="0"/>
              </a:spcAft>
              <a:buClr>
                <a:srgbClr val="000000"/>
              </a:buClr>
              <a:buSzPts val="1600"/>
              <a:buNone/>
              <a:defRPr sz="2133">
                <a:solidFill>
                  <a:srgbClr val="000000"/>
                </a:solidFill>
              </a:defRPr>
            </a:lvl9pPr>
          </a:lstStyle>
          <a:p>
            <a:endParaRPr/>
          </a:p>
        </p:txBody>
      </p:sp>
      <p:sp>
        <p:nvSpPr>
          <p:cNvPr id="51" name="Google Shape;51;p7"/>
          <p:cNvSpPr txBox="1">
            <a:spLocks noGrp="1"/>
          </p:cNvSpPr>
          <p:nvPr>
            <p:ph type="subTitle" idx="1"/>
          </p:nvPr>
        </p:nvSpPr>
        <p:spPr>
          <a:xfrm>
            <a:off x="7151400" y="3632833"/>
            <a:ext cx="3942000" cy="23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408177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2"/>
        <p:cNvGrpSpPr/>
        <p:nvPr/>
      </p:nvGrpSpPr>
      <p:grpSpPr>
        <a:xfrm>
          <a:off x="0" y="0"/>
          <a:ext cx="0" cy="0"/>
          <a:chOff x="0" y="0"/>
          <a:chExt cx="0" cy="0"/>
        </a:xfrm>
      </p:grpSpPr>
      <p:sp>
        <p:nvSpPr>
          <p:cNvPr id="53" name="Google Shape;53;p8"/>
          <p:cNvSpPr txBox="1">
            <a:spLocks noGrp="1"/>
          </p:cNvSpPr>
          <p:nvPr>
            <p:ph type="subTitle" idx="1"/>
          </p:nvPr>
        </p:nvSpPr>
        <p:spPr>
          <a:xfrm>
            <a:off x="1220233" y="4507700"/>
            <a:ext cx="5280800" cy="84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4" name="Google Shape;54;p8"/>
          <p:cNvSpPr txBox="1">
            <a:spLocks noGrp="1"/>
          </p:cNvSpPr>
          <p:nvPr>
            <p:ph type="subTitle" idx="2"/>
          </p:nvPr>
        </p:nvSpPr>
        <p:spPr>
          <a:xfrm>
            <a:off x="1220233" y="5339433"/>
            <a:ext cx="2428000" cy="284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Livvic"/>
                <a:ea typeface="Livvic"/>
                <a:cs typeface="Livvic"/>
                <a:sym typeface="Livvic"/>
              </a:defRPr>
            </a:lvl1pPr>
            <a:lvl2pPr lvl="1" rtl="0">
              <a:spcBef>
                <a:spcPts val="2133"/>
              </a:spcBef>
              <a:spcAft>
                <a:spcPts val="0"/>
              </a:spcAft>
              <a:buNone/>
              <a:defRPr b="1">
                <a:latin typeface="Livvic"/>
                <a:ea typeface="Livvic"/>
                <a:cs typeface="Livvic"/>
                <a:sym typeface="Livvic"/>
              </a:defRPr>
            </a:lvl2pPr>
            <a:lvl3pPr lvl="2" rtl="0">
              <a:spcBef>
                <a:spcPts val="2133"/>
              </a:spcBef>
              <a:spcAft>
                <a:spcPts val="0"/>
              </a:spcAft>
              <a:buNone/>
              <a:defRPr b="1">
                <a:latin typeface="Livvic"/>
                <a:ea typeface="Livvic"/>
                <a:cs typeface="Livvic"/>
                <a:sym typeface="Livvic"/>
              </a:defRPr>
            </a:lvl3pPr>
            <a:lvl4pPr lvl="3" rtl="0">
              <a:spcBef>
                <a:spcPts val="2133"/>
              </a:spcBef>
              <a:spcAft>
                <a:spcPts val="0"/>
              </a:spcAft>
              <a:buNone/>
              <a:defRPr b="1">
                <a:latin typeface="Livvic"/>
                <a:ea typeface="Livvic"/>
                <a:cs typeface="Livvic"/>
                <a:sym typeface="Livvic"/>
              </a:defRPr>
            </a:lvl4pPr>
            <a:lvl5pPr lvl="4" rtl="0">
              <a:spcBef>
                <a:spcPts val="2133"/>
              </a:spcBef>
              <a:spcAft>
                <a:spcPts val="0"/>
              </a:spcAft>
              <a:buNone/>
              <a:defRPr b="1">
                <a:latin typeface="Livvic"/>
                <a:ea typeface="Livvic"/>
                <a:cs typeface="Livvic"/>
                <a:sym typeface="Livvic"/>
              </a:defRPr>
            </a:lvl5pPr>
            <a:lvl6pPr lvl="5" rtl="0">
              <a:spcBef>
                <a:spcPts val="2133"/>
              </a:spcBef>
              <a:spcAft>
                <a:spcPts val="0"/>
              </a:spcAft>
              <a:buNone/>
              <a:defRPr b="1">
                <a:latin typeface="Livvic"/>
                <a:ea typeface="Livvic"/>
                <a:cs typeface="Livvic"/>
                <a:sym typeface="Livvic"/>
              </a:defRPr>
            </a:lvl6pPr>
            <a:lvl7pPr lvl="6" rtl="0">
              <a:spcBef>
                <a:spcPts val="2133"/>
              </a:spcBef>
              <a:spcAft>
                <a:spcPts val="0"/>
              </a:spcAft>
              <a:buNone/>
              <a:defRPr b="1">
                <a:latin typeface="Livvic"/>
                <a:ea typeface="Livvic"/>
                <a:cs typeface="Livvic"/>
                <a:sym typeface="Livvic"/>
              </a:defRPr>
            </a:lvl7pPr>
            <a:lvl8pPr lvl="7" rtl="0">
              <a:spcBef>
                <a:spcPts val="2133"/>
              </a:spcBef>
              <a:spcAft>
                <a:spcPts val="0"/>
              </a:spcAft>
              <a:buNone/>
              <a:defRPr b="1">
                <a:latin typeface="Livvic"/>
                <a:ea typeface="Livvic"/>
                <a:cs typeface="Livvic"/>
                <a:sym typeface="Livvic"/>
              </a:defRPr>
            </a:lvl8pPr>
            <a:lvl9pPr lvl="8" rtl="0">
              <a:spcBef>
                <a:spcPts val="2133"/>
              </a:spcBef>
              <a:spcAft>
                <a:spcPts val="2133"/>
              </a:spcAft>
              <a:buNone/>
              <a:defRPr b="1">
                <a:latin typeface="Livvic"/>
                <a:ea typeface="Livvic"/>
                <a:cs typeface="Livvic"/>
                <a:sym typeface="Livvic"/>
              </a:defRPr>
            </a:lvl9pPr>
          </a:lstStyle>
          <a:p>
            <a:endParaRPr/>
          </a:p>
        </p:txBody>
      </p:sp>
    </p:spTree>
    <p:extLst>
      <p:ext uri="{BB962C8B-B14F-4D97-AF65-F5344CB8AC3E}">
        <p14:creationId xmlns:p14="http://schemas.microsoft.com/office/powerpoint/2010/main" val="3594116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3">
  <p:cSld name="Title + text 3">
    <p:spTree>
      <p:nvGrpSpPr>
        <p:cNvPr id="1" name="Shape 55"/>
        <p:cNvGrpSpPr/>
        <p:nvPr/>
      </p:nvGrpSpPr>
      <p:grpSpPr>
        <a:xfrm>
          <a:off x="0" y="0"/>
          <a:ext cx="0" cy="0"/>
          <a:chOff x="0" y="0"/>
          <a:chExt cx="0" cy="0"/>
        </a:xfrm>
      </p:grpSpPr>
      <p:sp>
        <p:nvSpPr>
          <p:cNvPr id="56" name="Google Shape;56;p9"/>
          <p:cNvSpPr txBox="1">
            <a:spLocks noGrp="1"/>
          </p:cNvSpPr>
          <p:nvPr>
            <p:ph type="subTitle" idx="1"/>
          </p:nvPr>
        </p:nvSpPr>
        <p:spPr>
          <a:xfrm>
            <a:off x="2823796" y="4507280"/>
            <a:ext cx="3935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7" name="Google Shape;57;p9"/>
          <p:cNvSpPr txBox="1">
            <a:spLocks noGrp="1"/>
          </p:cNvSpPr>
          <p:nvPr>
            <p:ph type="ctrTitle"/>
          </p:nvPr>
        </p:nvSpPr>
        <p:spPr>
          <a:xfrm rot="-5400000">
            <a:off x="-457468" y="2345533"/>
            <a:ext cx="3850800" cy="119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2133">
                <a:solidFill>
                  <a:srgbClr val="000000"/>
                </a:solidFill>
              </a:defRPr>
            </a:lvl2pPr>
            <a:lvl3pPr lvl="2" algn="r" rtl="0">
              <a:spcBef>
                <a:spcPts val="0"/>
              </a:spcBef>
              <a:spcAft>
                <a:spcPts val="0"/>
              </a:spcAft>
              <a:buClr>
                <a:srgbClr val="000000"/>
              </a:buClr>
              <a:buSzPts val="1600"/>
              <a:buNone/>
              <a:defRPr sz="2133">
                <a:solidFill>
                  <a:srgbClr val="000000"/>
                </a:solidFill>
              </a:defRPr>
            </a:lvl3pPr>
            <a:lvl4pPr lvl="3" algn="r" rtl="0">
              <a:spcBef>
                <a:spcPts val="0"/>
              </a:spcBef>
              <a:spcAft>
                <a:spcPts val="0"/>
              </a:spcAft>
              <a:buClr>
                <a:srgbClr val="000000"/>
              </a:buClr>
              <a:buSzPts val="1600"/>
              <a:buNone/>
              <a:defRPr sz="2133">
                <a:solidFill>
                  <a:srgbClr val="000000"/>
                </a:solidFill>
              </a:defRPr>
            </a:lvl4pPr>
            <a:lvl5pPr lvl="4" algn="r" rtl="0">
              <a:spcBef>
                <a:spcPts val="0"/>
              </a:spcBef>
              <a:spcAft>
                <a:spcPts val="0"/>
              </a:spcAft>
              <a:buClr>
                <a:srgbClr val="000000"/>
              </a:buClr>
              <a:buSzPts val="1600"/>
              <a:buNone/>
              <a:defRPr sz="2133">
                <a:solidFill>
                  <a:srgbClr val="000000"/>
                </a:solidFill>
              </a:defRPr>
            </a:lvl5pPr>
            <a:lvl6pPr lvl="5" algn="r" rtl="0">
              <a:spcBef>
                <a:spcPts val="0"/>
              </a:spcBef>
              <a:spcAft>
                <a:spcPts val="0"/>
              </a:spcAft>
              <a:buClr>
                <a:srgbClr val="000000"/>
              </a:buClr>
              <a:buSzPts val="1600"/>
              <a:buNone/>
              <a:defRPr sz="2133">
                <a:solidFill>
                  <a:srgbClr val="000000"/>
                </a:solidFill>
              </a:defRPr>
            </a:lvl6pPr>
            <a:lvl7pPr lvl="6" algn="r" rtl="0">
              <a:spcBef>
                <a:spcPts val="0"/>
              </a:spcBef>
              <a:spcAft>
                <a:spcPts val="0"/>
              </a:spcAft>
              <a:buClr>
                <a:srgbClr val="000000"/>
              </a:buClr>
              <a:buSzPts val="1600"/>
              <a:buNone/>
              <a:defRPr sz="2133">
                <a:solidFill>
                  <a:srgbClr val="000000"/>
                </a:solidFill>
              </a:defRPr>
            </a:lvl7pPr>
            <a:lvl8pPr lvl="7" algn="r" rtl="0">
              <a:spcBef>
                <a:spcPts val="0"/>
              </a:spcBef>
              <a:spcAft>
                <a:spcPts val="0"/>
              </a:spcAft>
              <a:buClr>
                <a:srgbClr val="000000"/>
              </a:buClr>
              <a:buSzPts val="1600"/>
              <a:buNone/>
              <a:defRPr sz="2133">
                <a:solidFill>
                  <a:srgbClr val="000000"/>
                </a:solidFill>
              </a:defRPr>
            </a:lvl8pPr>
            <a:lvl9pPr lvl="8" algn="r" rtl="0">
              <a:spcBef>
                <a:spcPts val="0"/>
              </a:spcBef>
              <a:spcAft>
                <a:spcPts val="0"/>
              </a:spcAft>
              <a:buClr>
                <a:srgbClr val="000000"/>
              </a:buClr>
              <a:buSzPts val="1600"/>
              <a:buNone/>
              <a:defRPr sz="2133">
                <a:solidFill>
                  <a:srgbClr val="000000"/>
                </a:solidFill>
              </a:defRPr>
            </a:lvl9pPr>
          </a:lstStyle>
          <a:p>
            <a:endParaRPr/>
          </a:p>
        </p:txBody>
      </p:sp>
    </p:spTree>
    <p:extLst>
      <p:ext uri="{BB962C8B-B14F-4D97-AF65-F5344CB8AC3E}">
        <p14:creationId xmlns:p14="http://schemas.microsoft.com/office/powerpoint/2010/main" val="2850850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4">
  <p:cSld name="Title + text 4">
    <p:spTree>
      <p:nvGrpSpPr>
        <p:cNvPr id="1" name="Shape 58"/>
        <p:cNvGrpSpPr/>
        <p:nvPr/>
      </p:nvGrpSpPr>
      <p:grpSpPr>
        <a:xfrm>
          <a:off x="0" y="0"/>
          <a:ext cx="0" cy="0"/>
          <a:chOff x="0" y="0"/>
          <a:chExt cx="0" cy="0"/>
        </a:xfrm>
      </p:grpSpPr>
      <p:sp>
        <p:nvSpPr>
          <p:cNvPr id="59" name="Google Shape;59;p10"/>
          <p:cNvSpPr txBox="1">
            <a:spLocks noGrp="1"/>
          </p:cNvSpPr>
          <p:nvPr>
            <p:ph type="subTitle" idx="1"/>
          </p:nvPr>
        </p:nvSpPr>
        <p:spPr>
          <a:xfrm flipH="1">
            <a:off x="5586167" y="4507280"/>
            <a:ext cx="3935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60" name="Google Shape;60;p10"/>
          <p:cNvSpPr txBox="1">
            <a:spLocks noGrp="1"/>
          </p:cNvSpPr>
          <p:nvPr>
            <p:ph type="ctrTitle"/>
          </p:nvPr>
        </p:nvSpPr>
        <p:spPr>
          <a:xfrm rot="5400000">
            <a:off x="8816545" y="2336752"/>
            <a:ext cx="3850800" cy="1197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2133">
                <a:solidFill>
                  <a:srgbClr val="000000"/>
                </a:solidFill>
              </a:defRPr>
            </a:lvl2pPr>
            <a:lvl3pPr lvl="2" rtl="0">
              <a:spcBef>
                <a:spcPts val="0"/>
              </a:spcBef>
              <a:spcAft>
                <a:spcPts val="0"/>
              </a:spcAft>
              <a:buClr>
                <a:srgbClr val="000000"/>
              </a:buClr>
              <a:buSzPts val="1600"/>
              <a:buNone/>
              <a:defRPr sz="2133">
                <a:solidFill>
                  <a:srgbClr val="000000"/>
                </a:solidFill>
              </a:defRPr>
            </a:lvl3pPr>
            <a:lvl4pPr lvl="3" rtl="0">
              <a:spcBef>
                <a:spcPts val="0"/>
              </a:spcBef>
              <a:spcAft>
                <a:spcPts val="0"/>
              </a:spcAft>
              <a:buClr>
                <a:srgbClr val="000000"/>
              </a:buClr>
              <a:buSzPts val="1600"/>
              <a:buNone/>
              <a:defRPr sz="2133">
                <a:solidFill>
                  <a:srgbClr val="000000"/>
                </a:solidFill>
              </a:defRPr>
            </a:lvl4pPr>
            <a:lvl5pPr lvl="4" rtl="0">
              <a:spcBef>
                <a:spcPts val="0"/>
              </a:spcBef>
              <a:spcAft>
                <a:spcPts val="0"/>
              </a:spcAft>
              <a:buClr>
                <a:srgbClr val="000000"/>
              </a:buClr>
              <a:buSzPts val="1600"/>
              <a:buNone/>
              <a:defRPr sz="2133">
                <a:solidFill>
                  <a:srgbClr val="000000"/>
                </a:solidFill>
              </a:defRPr>
            </a:lvl5pPr>
            <a:lvl6pPr lvl="5" rtl="0">
              <a:spcBef>
                <a:spcPts val="0"/>
              </a:spcBef>
              <a:spcAft>
                <a:spcPts val="0"/>
              </a:spcAft>
              <a:buClr>
                <a:srgbClr val="000000"/>
              </a:buClr>
              <a:buSzPts val="1600"/>
              <a:buNone/>
              <a:defRPr sz="2133">
                <a:solidFill>
                  <a:srgbClr val="000000"/>
                </a:solidFill>
              </a:defRPr>
            </a:lvl6pPr>
            <a:lvl7pPr lvl="6" rtl="0">
              <a:spcBef>
                <a:spcPts val="0"/>
              </a:spcBef>
              <a:spcAft>
                <a:spcPts val="0"/>
              </a:spcAft>
              <a:buClr>
                <a:srgbClr val="000000"/>
              </a:buClr>
              <a:buSzPts val="1600"/>
              <a:buNone/>
              <a:defRPr sz="2133">
                <a:solidFill>
                  <a:srgbClr val="000000"/>
                </a:solidFill>
              </a:defRPr>
            </a:lvl7pPr>
            <a:lvl8pPr lvl="7" rtl="0">
              <a:spcBef>
                <a:spcPts val="0"/>
              </a:spcBef>
              <a:spcAft>
                <a:spcPts val="0"/>
              </a:spcAft>
              <a:buClr>
                <a:srgbClr val="000000"/>
              </a:buClr>
              <a:buSzPts val="1600"/>
              <a:buNone/>
              <a:defRPr sz="2133">
                <a:solidFill>
                  <a:srgbClr val="000000"/>
                </a:solidFill>
              </a:defRPr>
            </a:lvl8pPr>
            <a:lvl9pPr lvl="8" rtl="0">
              <a:spcBef>
                <a:spcPts val="0"/>
              </a:spcBef>
              <a:spcAft>
                <a:spcPts val="0"/>
              </a:spcAft>
              <a:buClr>
                <a:srgbClr val="000000"/>
              </a:buClr>
              <a:buSzPts val="1600"/>
              <a:buNone/>
              <a:defRPr sz="2133">
                <a:solidFill>
                  <a:srgbClr val="000000"/>
                </a:solidFill>
              </a:defRPr>
            </a:lvl9pPr>
          </a:lstStyle>
          <a:p>
            <a:endParaRPr/>
          </a:p>
        </p:txBody>
      </p:sp>
    </p:spTree>
    <p:extLst>
      <p:ext uri="{BB962C8B-B14F-4D97-AF65-F5344CB8AC3E}">
        <p14:creationId xmlns:p14="http://schemas.microsoft.com/office/powerpoint/2010/main" val="234260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3">
  <p:cSld name="Title + text 3">
    <p:spTree>
      <p:nvGrpSpPr>
        <p:cNvPr id="1" name="Shape 55"/>
        <p:cNvGrpSpPr/>
        <p:nvPr/>
      </p:nvGrpSpPr>
      <p:grpSpPr>
        <a:xfrm>
          <a:off x="0" y="0"/>
          <a:ext cx="0" cy="0"/>
          <a:chOff x="0" y="0"/>
          <a:chExt cx="0" cy="0"/>
        </a:xfrm>
      </p:grpSpPr>
      <p:sp>
        <p:nvSpPr>
          <p:cNvPr id="56" name="Google Shape;56;p9"/>
          <p:cNvSpPr txBox="1">
            <a:spLocks noGrp="1"/>
          </p:cNvSpPr>
          <p:nvPr>
            <p:ph type="subTitle" idx="1"/>
          </p:nvPr>
        </p:nvSpPr>
        <p:spPr>
          <a:xfrm>
            <a:off x="2823796" y="4507280"/>
            <a:ext cx="3935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7" name="Google Shape;57;p9"/>
          <p:cNvSpPr txBox="1">
            <a:spLocks noGrp="1"/>
          </p:cNvSpPr>
          <p:nvPr>
            <p:ph type="ctrTitle"/>
          </p:nvPr>
        </p:nvSpPr>
        <p:spPr>
          <a:xfrm rot="-5400000">
            <a:off x="-457468" y="2345533"/>
            <a:ext cx="3850800" cy="119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2133">
                <a:solidFill>
                  <a:srgbClr val="000000"/>
                </a:solidFill>
              </a:defRPr>
            </a:lvl2pPr>
            <a:lvl3pPr lvl="2" algn="r" rtl="0">
              <a:spcBef>
                <a:spcPts val="0"/>
              </a:spcBef>
              <a:spcAft>
                <a:spcPts val="0"/>
              </a:spcAft>
              <a:buClr>
                <a:srgbClr val="000000"/>
              </a:buClr>
              <a:buSzPts val="1600"/>
              <a:buNone/>
              <a:defRPr sz="2133">
                <a:solidFill>
                  <a:srgbClr val="000000"/>
                </a:solidFill>
              </a:defRPr>
            </a:lvl3pPr>
            <a:lvl4pPr lvl="3" algn="r" rtl="0">
              <a:spcBef>
                <a:spcPts val="0"/>
              </a:spcBef>
              <a:spcAft>
                <a:spcPts val="0"/>
              </a:spcAft>
              <a:buClr>
                <a:srgbClr val="000000"/>
              </a:buClr>
              <a:buSzPts val="1600"/>
              <a:buNone/>
              <a:defRPr sz="2133">
                <a:solidFill>
                  <a:srgbClr val="000000"/>
                </a:solidFill>
              </a:defRPr>
            </a:lvl4pPr>
            <a:lvl5pPr lvl="4" algn="r" rtl="0">
              <a:spcBef>
                <a:spcPts val="0"/>
              </a:spcBef>
              <a:spcAft>
                <a:spcPts val="0"/>
              </a:spcAft>
              <a:buClr>
                <a:srgbClr val="000000"/>
              </a:buClr>
              <a:buSzPts val="1600"/>
              <a:buNone/>
              <a:defRPr sz="2133">
                <a:solidFill>
                  <a:srgbClr val="000000"/>
                </a:solidFill>
              </a:defRPr>
            </a:lvl5pPr>
            <a:lvl6pPr lvl="5" algn="r" rtl="0">
              <a:spcBef>
                <a:spcPts val="0"/>
              </a:spcBef>
              <a:spcAft>
                <a:spcPts val="0"/>
              </a:spcAft>
              <a:buClr>
                <a:srgbClr val="000000"/>
              </a:buClr>
              <a:buSzPts val="1600"/>
              <a:buNone/>
              <a:defRPr sz="2133">
                <a:solidFill>
                  <a:srgbClr val="000000"/>
                </a:solidFill>
              </a:defRPr>
            </a:lvl6pPr>
            <a:lvl7pPr lvl="6" algn="r" rtl="0">
              <a:spcBef>
                <a:spcPts val="0"/>
              </a:spcBef>
              <a:spcAft>
                <a:spcPts val="0"/>
              </a:spcAft>
              <a:buClr>
                <a:srgbClr val="000000"/>
              </a:buClr>
              <a:buSzPts val="1600"/>
              <a:buNone/>
              <a:defRPr sz="2133">
                <a:solidFill>
                  <a:srgbClr val="000000"/>
                </a:solidFill>
              </a:defRPr>
            </a:lvl7pPr>
            <a:lvl8pPr lvl="7" algn="r" rtl="0">
              <a:spcBef>
                <a:spcPts val="0"/>
              </a:spcBef>
              <a:spcAft>
                <a:spcPts val="0"/>
              </a:spcAft>
              <a:buClr>
                <a:srgbClr val="000000"/>
              </a:buClr>
              <a:buSzPts val="1600"/>
              <a:buNone/>
              <a:defRPr sz="2133">
                <a:solidFill>
                  <a:srgbClr val="000000"/>
                </a:solidFill>
              </a:defRPr>
            </a:lvl8pPr>
            <a:lvl9pPr lvl="8" algn="r" rtl="0">
              <a:spcBef>
                <a:spcPts val="0"/>
              </a:spcBef>
              <a:spcAft>
                <a:spcPts val="0"/>
              </a:spcAft>
              <a:buClr>
                <a:srgbClr val="000000"/>
              </a:buClr>
              <a:buSzPts val="1600"/>
              <a:buNone/>
              <a:defRPr sz="2133">
                <a:solidFill>
                  <a:srgbClr val="000000"/>
                </a:solidFill>
              </a:defRPr>
            </a:lvl9pPr>
          </a:lstStyle>
          <a:p>
            <a:endParaRPr/>
          </a:p>
        </p:txBody>
      </p:sp>
    </p:spTree>
    <p:extLst>
      <p:ext uri="{BB962C8B-B14F-4D97-AF65-F5344CB8AC3E}">
        <p14:creationId xmlns:p14="http://schemas.microsoft.com/office/powerpoint/2010/main" val="2290906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267000" y="2323667"/>
            <a:ext cx="36576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a:lvl1pPr>
            <a:lvl2pPr lvl="1" algn="ctr">
              <a:spcBef>
                <a:spcPts val="0"/>
              </a:spcBef>
              <a:spcAft>
                <a:spcPts val="0"/>
              </a:spcAft>
              <a:buNone/>
              <a:defRPr sz="4800">
                <a:latin typeface="Catamaran Thin"/>
                <a:ea typeface="Catamaran Thin"/>
                <a:cs typeface="Catamaran Thin"/>
                <a:sym typeface="Catamaran Thin"/>
              </a:defRPr>
            </a:lvl2pPr>
            <a:lvl3pPr lvl="2" algn="ctr">
              <a:spcBef>
                <a:spcPts val="0"/>
              </a:spcBef>
              <a:spcAft>
                <a:spcPts val="0"/>
              </a:spcAft>
              <a:buNone/>
              <a:defRPr sz="4800">
                <a:latin typeface="Catamaran Thin"/>
                <a:ea typeface="Catamaran Thin"/>
                <a:cs typeface="Catamaran Thin"/>
                <a:sym typeface="Catamaran Thin"/>
              </a:defRPr>
            </a:lvl3pPr>
            <a:lvl4pPr lvl="3" algn="ctr">
              <a:spcBef>
                <a:spcPts val="0"/>
              </a:spcBef>
              <a:spcAft>
                <a:spcPts val="0"/>
              </a:spcAft>
              <a:buNone/>
              <a:defRPr sz="4800">
                <a:latin typeface="Catamaran Thin"/>
                <a:ea typeface="Catamaran Thin"/>
                <a:cs typeface="Catamaran Thin"/>
                <a:sym typeface="Catamaran Thin"/>
              </a:defRPr>
            </a:lvl4pPr>
            <a:lvl5pPr lvl="4" algn="ctr">
              <a:spcBef>
                <a:spcPts val="0"/>
              </a:spcBef>
              <a:spcAft>
                <a:spcPts val="0"/>
              </a:spcAft>
              <a:buNone/>
              <a:defRPr sz="4800">
                <a:latin typeface="Catamaran Thin"/>
                <a:ea typeface="Catamaran Thin"/>
                <a:cs typeface="Catamaran Thin"/>
                <a:sym typeface="Catamaran Thin"/>
              </a:defRPr>
            </a:lvl5pPr>
            <a:lvl6pPr lvl="5" algn="ctr">
              <a:spcBef>
                <a:spcPts val="0"/>
              </a:spcBef>
              <a:spcAft>
                <a:spcPts val="0"/>
              </a:spcAft>
              <a:buNone/>
              <a:defRPr sz="4800">
                <a:latin typeface="Catamaran Thin"/>
                <a:ea typeface="Catamaran Thin"/>
                <a:cs typeface="Catamaran Thin"/>
                <a:sym typeface="Catamaran Thin"/>
              </a:defRPr>
            </a:lvl6pPr>
            <a:lvl7pPr lvl="6" algn="ctr">
              <a:spcBef>
                <a:spcPts val="0"/>
              </a:spcBef>
              <a:spcAft>
                <a:spcPts val="0"/>
              </a:spcAft>
              <a:buNone/>
              <a:defRPr sz="4800">
                <a:latin typeface="Catamaran Thin"/>
                <a:ea typeface="Catamaran Thin"/>
                <a:cs typeface="Catamaran Thin"/>
                <a:sym typeface="Catamaran Thin"/>
              </a:defRPr>
            </a:lvl7pPr>
            <a:lvl8pPr lvl="7" algn="ctr">
              <a:spcBef>
                <a:spcPts val="0"/>
              </a:spcBef>
              <a:spcAft>
                <a:spcPts val="0"/>
              </a:spcAft>
              <a:buNone/>
              <a:defRPr sz="4800">
                <a:latin typeface="Catamaran Thin"/>
                <a:ea typeface="Catamaran Thin"/>
                <a:cs typeface="Catamaran Thin"/>
                <a:sym typeface="Catamaran Thin"/>
              </a:defRPr>
            </a:lvl8pPr>
            <a:lvl9pPr lvl="8" algn="ctr">
              <a:spcBef>
                <a:spcPts val="0"/>
              </a:spcBef>
              <a:spcAft>
                <a:spcPts val="0"/>
              </a:spcAft>
              <a:buNone/>
              <a:defRPr sz="4800">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2480029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026300" y="1746733"/>
            <a:ext cx="45736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65" name="Google Shape;65;p12"/>
          <p:cNvSpPr txBox="1">
            <a:spLocks noGrp="1"/>
          </p:cNvSpPr>
          <p:nvPr>
            <p:ph type="title" idx="2" hasCustomPrompt="1"/>
          </p:nvPr>
        </p:nvSpPr>
        <p:spPr>
          <a:xfrm rot="5400000">
            <a:off x="9522904" y="4760301"/>
            <a:ext cx="23184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582587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875229" y="1859221"/>
            <a:ext cx="250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8" name="Google Shape;68;p13"/>
          <p:cNvSpPr txBox="1">
            <a:spLocks noGrp="1"/>
          </p:cNvSpPr>
          <p:nvPr>
            <p:ph type="subTitle" idx="1"/>
          </p:nvPr>
        </p:nvSpPr>
        <p:spPr>
          <a:xfrm>
            <a:off x="875233" y="2515633"/>
            <a:ext cx="2085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69" name="Google Shape;69;p13"/>
          <p:cNvSpPr txBox="1">
            <a:spLocks noGrp="1"/>
          </p:cNvSpPr>
          <p:nvPr>
            <p:ph type="ctrTitle" idx="2"/>
          </p:nvPr>
        </p:nvSpPr>
        <p:spPr>
          <a:xfrm>
            <a:off x="3534280" y="1859221"/>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0" name="Google Shape;70;p13"/>
          <p:cNvSpPr txBox="1">
            <a:spLocks noGrp="1"/>
          </p:cNvSpPr>
          <p:nvPr>
            <p:ph type="subTitle" idx="3"/>
          </p:nvPr>
        </p:nvSpPr>
        <p:spPr>
          <a:xfrm>
            <a:off x="3480933" y="2515633"/>
            <a:ext cx="26152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1" name="Google Shape;71;p13"/>
          <p:cNvSpPr txBox="1">
            <a:spLocks noGrp="1"/>
          </p:cNvSpPr>
          <p:nvPr>
            <p:ph type="ctrTitle" idx="4"/>
          </p:nvPr>
        </p:nvSpPr>
        <p:spPr>
          <a:xfrm>
            <a:off x="6184141" y="1859221"/>
            <a:ext cx="2508400" cy="859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72" name="Google Shape;72;p13"/>
          <p:cNvSpPr txBox="1">
            <a:spLocks noGrp="1"/>
          </p:cNvSpPr>
          <p:nvPr>
            <p:ph type="subTitle" idx="5"/>
          </p:nvPr>
        </p:nvSpPr>
        <p:spPr>
          <a:xfrm>
            <a:off x="6504101" y="2515633"/>
            <a:ext cx="21976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73" name="Google Shape;73;p13"/>
          <p:cNvSpPr txBox="1">
            <a:spLocks noGrp="1"/>
          </p:cNvSpPr>
          <p:nvPr>
            <p:ph type="ctrTitle" idx="6"/>
          </p:nvPr>
        </p:nvSpPr>
        <p:spPr>
          <a:xfrm rot="5400000">
            <a:off x="9154100" y="1954833"/>
            <a:ext cx="34040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4" name="Google Shape;74;p13"/>
          <p:cNvSpPr txBox="1">
            <a:spLocks noGrp="1"/>
          </p:cNvSpPr>
          <p:nvPr>
            <p:ph type="ctrTitle" idx="7"/>
          </p:nvPr>
        </p:nvSpPr>
        <p:spPr>
          <a:xfrm>
            <a:off x="875229" y="4490421"/>
            <a:ext cx="250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5" name="Google Shape;75;p13"/>
          <p:cNvSpPr txBox="1">
            <a:spLocks noGrp="1"/>
          </p:cNvSpPr>
          <p:nvPr>
            <p:ph type="subTitle" idx="8"/>
          </p:nvPr>
        </p:nvSpPr>
        <p:spPr>
          <a:xfrm>
            <a:off x="875233" y="5146833"/>
            <a:ext cx="2085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76" name="Google Shape;76;p13"/>
          <p:cNvSpPr txBox="1">
            <a:spLocks noGrp="1"/>
          </p:cNvSpPr>
          <p:nvPr>
            <p:ph type="ctrTitle" idx="9"/>
          </p:nvPr>
        </p:nvSpPr>
        <p:spPr>
          <a:xfrm>
            <a:off x="3534280" y="4490421"/>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3"/>
          <p:cNvSpPr txBox="1">
            <a:spLocks noGrp="1"/>
          </p:cNvSpPr>
          <p:nvPr>
            <p:ph type="subTitle" idx="13"/>
          </p:nvPr>
        </p:nvSpPr>
        <p:spPr>
          <a:xfrm>
            <a:off x="3480933" y="5146833"/>
            <a:ext cx="26152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8" name="Google Shape;78;p13"/>
          <p:cNvSpPr txBox="1">
            <a:spLocks noGrp="1"/>
          </p:cNvSpPr>
          <p:nvPr>
            <p:ph type="ctrTitle" idx="14"/>
          </p:nvPr>
        </p:nvSpPr>
        <p:spPr>
          <a:xfrm>
            <a:off x="6184141" y="4490421"/>
            <a:ext cx="2508400" cy="859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79" name="Google Shape;79;p13"/>
          <p:cNvSpPr txBox="1">
            <a:spLocks noGrp="1"/>
          </p:cNvSpPr>
          <p:nvPr>
            <p:ph type="subTitle" idx="15"/>
          </p:nvPr>
        </p:nvSpPr>
        <p:spPr>
          <a:xfrm>
            <a:off x="6504101" y="5146833"/>
            <a:ext cx="21976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359405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8804793" y="2573633"/>
            <a:ext cx="4641600" cy="65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547744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82"/>
        <p:cNvGrpSpPr/>
        <p:nvPr/>
      </p:nvGrpSpPr>
      <p:grpSpPr>
        <a:xfrm>
          <a:off x="0" y="0"/>
          <a:ext cx="0" cy="0"/>
          <a:chOff x="0" y="0"/>
          <a:chExt cx="0" cy="0"/>
        </a:xfrm>
      </p:grpSpPr>
      <p:sp>
        <p:nvSpPr>
          <p:cNvPr id="83" name="Google Shape;83;p15"/>
          <p:cNvSpPr txBox="1">
            <a:spLocks noGrp="1"/>
          </p:cNvSpPr>
          <p:nvPr>
            <p:ph type="subTitle" idx="1"/>
          </p:nvPr>
        </p:nvSpPr>
        <p:spPr>
          <a:xfrm>
            <a:off x="6178600" y="2463861"/>
            <a:ext cx="24240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84" name="Google Shape;84;p15"/>
          <p:cNvSpPr txBox="1">
            <a:spLocks noGrp="1"/>
          </p:cNvSpPr>
          <p:nvPr>
            <p:ph type="subTitle" idx="2"/>
          </p:nvPr>
        </p:nvSpPr>
        <p:spPr>
          <a:xfrm>
            <a:off x="6178600" y="5103827"/>
            <a:ext cx="24240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85" name="Google Shape;85;p15"/>
          <p:cNvSpPr txBox="1">
            <a:spLocks noGrp="1"/>
          </p:cNvSpPr>
          <p:nvPr>
            <p:ph type="ctrTitle"/>
          </p:nvPr>
        </p:nvSpPr>
        <p:spPr>
          <a:xfrm>
            <a:off x="6178600" y="2052395"/>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86" name="Google Shape;86;p15"/>
          <p:cNvSpPr txBox="1">
            <a:spLocks noGrp="1"/>
          </p:cNvSpPr>
          <p:nvPr>
            <p:ph type="ctrTitle" idx="3"/>
          </p:nvPr>
        </p:nvSpPr>
        <p:spPr>
          <a:xfrm>
            <a:off x="6178600" y="4692360"/>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87" name="Google Shape;87;p15"/>
          <p:cNvSpPr txBox="1">
            <a:spLocks noGrp="1"/>
          </p:cNvSpPr>
          <p:nvPr>
            <p:ph type="ctrTitle" idx="4"/>
          </p:nvPr>
        </p:nvSpPr>
        <p:spPr>
          <a:xfrm rot="5400000">
            <a:off x="9222900" y="1886032"/>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881046467"/>
      </p:ext>
    </p:extLst>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text 5">
  <p:cSld name="Title + text 5">
    <p:spTree>
      <p:nvGrpSpPr>
        <p:cNvPr id="1" name="Shape 88"/>
        <p:cNvGrpSpPr/>
        <p:nvPr/>
      </p:nvGrpSpPr>
      <p:grpSpPr>
        <a:xfrm>
          <a:off x="0" y="0"/>
          <a:ext cx="0" cy="0"/>
          <a:chOff x="0" y="0"/>
          <a:chExt cx="0" cy="0"/>
        </a:xfrm>
      </p:grpSpPr>
      <p:sp>
        <p:nvSpPr>
          <p:cNvPr id="89" name="Google Shape;89;p16"/>
          <p:cNvSpPr txBox="1">
            <a:spLocks noGrp="1"/>
          </p:cNvSpPr>
          <p:nvPr>
            <p:ph type="subTitle" idx="1"/>
          </p:nvPr>
        </p:nvSpPr>
        <p:spPr>
          <a:xfrm>
            <a:off x="3010833" y="4141767"/>
            <a:ext cx="4038800" cy="1346000"/>
          </a:xfrm>
          <a:prstGeom prst="rect">
            <a:avLst/>
          </a:prstGeom>
        </p:spPr>
        <p:txBody>
          <a:bodyPr spcFirstLastPara="1" wrap="square" lIns="91425" tIns="91425" rIns="91425" bIns="91425" anchor="t" anchorCtr="0">
            <a:noAutofit/>
          </a:bodyPr>
          <a:lstStyle>
            <a:lvl1pPr lvl="0">
              <a:spcBef>
                <a:spcPts val="0"/>
              </a:spcBef>
              <a:spcAft>
                <a:spcPts val="0"/>
              </a:spcAft>
              <a:buNone/>
              <a:defRPr sz="1467"/>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
        <p:nvSpPr>
          <p:cNvPr id="90" name="Google Shape;90;p16"/>
          <p:cNvSpPr txBox="1">
            <a:spLocks noGrp="1"/>
          </p:cNvSpPr>
          <p:nvPr>
            <p:ph type="ctrTitle"/>
          </p:nvPr>
        </p:nvSpPr>
        <p:spPr>
          <a:xfrm rot="5400000">
            <a:off x="9655319" y="1388033"/>
            <a:ext cx="2270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306385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columns 4">
  <p:cSld name="Three columns 4">
    <p:spTree>
      <p:nvGrpSpPr>
        <p:cNvPr id="1" name="Shape 91"/>
        <p:cNvGrpSpPr/>
        <p:nvPr/>
      </p:nvGrpSpPr>
      <p:grpSpPr>
        <a:xfrm>
          <a:off x="0" y="0"/>
          <a:ext cx="0" cy="0"/>
          <a:chOff x="0" y="0"/>
          <a:chExt cx="0" cy="0"/>
        </a:xfrm>
      </p:grpSpPr>
      <p:sp>
        <p:nvSpPr>
          <p:cNvPr id="92" name="Google Shape;92;p17"/>
          <p:cNvSpPr txBox="1">
            <a:spLocks noGrp="1"/>
          </p:cNvSpPr>
          <p:nvPr>
            <p:ph type="subTitle" idx="1"/>
          </p:nvPr>
        </p:nvSpPr>
        <p:spPr>
          <a:xfrm flipH="1">
            <a:off x="1120800" y="3242867"/>
            <a:ext cx="2200400" cy="100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333">
                <a:solidFill>
                  <a:srgbClr val="000000"/>
                </a:solidFill>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93" name="Google Shape;93;p17"/>
          <p:cNvSpPr txBox="1">
            <a:spLocks noGrp="1"/>
          </p:cNvSpPr>
          <p:nvPr>
            <p:ph type="subTitle" idx="2"/>
          </p:nvPr>
        </p:nvSpPr>
        <p:spPr>
          <a:xfrm>
            <a:off x="6269565" y="1398791"/>
            <a:ext cx="26136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94" name="Google Shape;94;p17"/>
          <p:cNvSpPr txBox="1">
            <a:spLocks noGrp="1"/>
          </p:cNvSpPr>
          <p:nvPr>
            <p:ph type="ctrTitle"/>
          </p:nvPr>
        </p:nvSpPr>
        <p:spPr>
          <a:xfrm>
            <a:off x="-711200" y="2729800"/>
            <a:ext cx="4032400" cy="513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7"/>
          <p:cNvSpPr txBox="1">
            <a:spLocks noGrp="1"/>
          </p:cNvSpPr>
          <p:nvPr>
            <p:ph type="ctrTitle" idx="3"/>
          </p:nvPr>
        </p:nvSpPr>
        <p:spPr>
          <a:xfrm>
            <a:off x="6269565" y="885724"/>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96" name="Google Shape;96;p17"/>
          <p:cNvSpPr txBox="1">
            <a:spLocks noGrp="1"/>
          </p:cNvSpPr>
          <p:nvPr>
            <p:ph type="subTitle" idx="4"/>
          </p:nvPr>
        </p:nvSpPr>
        <p:spPr>
          <a:xfrm>
            <a:off x="6269565" y="5051900"/>
            <a:ext cx="2953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97" name="Google Shape;97;p17"/>
          <p:cNvSpPr txBox="1">
            <a:spLocks noGrp="1"/>
          </p:cNvSpPr>
          <p:nvPr>
            <p:ph type="ctrTitle" idx="5"/>
          </p:nvPr>
        </p:nvSpPr>
        <p:spPr>
          <a:xfrm>
            <a:off x="6269565" y="4519633"/>
            <a:ext cx="33008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98" name="Google Shape;98;p17"/>
          <p:cNvSpPr txBox="1">
            <a:spLocks noGrp="1"/>
          </p:cNvSpPr>
          <p:nvPr>
            <p:ph type="ctrTitle" idx="6"/>
          </p:nvPr>
        </p:nvSpPr>
        <p:spPr>
          <a:xfrm rot="5400000">
            <a:off x="9147949"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137620429"/>
      </p:ext>
    </p:extLst>
  </p:cSld>
  <p:clrMapOvr>
    <a:masterClrMapping/>
  </p:clrMapOvr>
  <p:extLst>
    <p:ext uri="{DCECCB84-F9BA-43D5-87BE-67443E8EF086}">
      <p15:sldGuideLst xmlns:p15="http://schemas.microsoft.com/office/powerpoint/2012/main">
        <p15:guide id="1" orient="horz" pos="510">
          <p15:clr>
            <a:srgbClr val="FA7B17"/>
          </p15:clr>
        </p15:guide>
        <p15:guide id="2" pos="454">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99"/>
        <p:cNvGrpSpPr/>
        <p:nvPr/>
      </p:nvGrpSpPr>
      <p:grpSpPr>
        <a:xfrm>
          <a:off x="0" y="0"/>
          <a:ext cx="0" cy="0"/>
          <a:chOff x="0" y="0"/>
          <a:chExt cx="0" cy="0"/>
        </a:xfrm>
      </p:grpSpPr>
      <p:sp>
        <p:nvSpPr>
          <p:cNvPr id="100" name="Google Shape;100;p18"/>
          <p:cNvSpPr txBox="1">
            <a:spLocks noGrp="1"/>
          </p:cNvSpPr>
          <p:nvPr>
            <p:ph type="ctrTitle"/>
          </p:nvPr>
        </p:nvSpPr>
        <p:spPr>
          <a:xfrm rot="5400000">
            <a:off x="9147949"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01" name="Google Shape;101;p18"/>
          <p:cNvSpPr txBox="1">
            <a:spLocks noGrp="1"/>
          </p:cNvSpPr>
          <p:nvPr>
            <p:ph type="subTitle" idx="1"/>
          </p:nvPr>
        </p:nvSpPr>
        <p:spPr>
          <a:xfrm>
            <a:off x="2105419" y="2862933"/>
            <a:ext cx="21688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102" name="Google Shape;102;p18"/>
          <p:cNvSpPr txBox="1">
            <a:spLocks noGrp="1"/>
          </p:cNvSpPr>
          <p:nvPr>
            <p:ph type="ctrTitle" idx="2"/>
          </p:nvPr>
        </p:nvSpPr>
        <p:spPr>
          <a:xfrm>
            <a:off x="2105419" y="2349867"/>
            <a:ext cx="3492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03" name="Google Shape;103;p18"/>
          <p:cNvSpPr txBox="1">
            <a:spLocks noGrp="1"/>
          </p:cNvSpPr>
          <p:nvPr>
            <p:ph type="subTitle" idx="3"/>
          </p:nvPr>
        </p:nvSpPr>
        <p:spPr>
          <a:xfrm>
            <a:off x="5424359" y="2862933"/>
            <a:ext cx="21688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333">
                <a:solidFill>
                  <a:srgbClr val="000000"/>
                </a:solidFill>
              </a:defRPr>
            </a:lvl1pPr>
            <a:lvl2pPr lvl="1" algn="r" rtl="0">
              <a:lnSpc>
                <a:spcPct val="100000"/>
              </a:lnSpc>
              <a:spcBef>
                <a:spcPts val="0"/>
              </a:spcBef>
              <a:spcAft>
                <a:spcPts val="0"/>
              </a:spcAft>
              <a:buClr>
                <a:srgbClr val="000000"/>
              </a:buClr>
              <a:buSzPts val="1000"/>
              <a:buNone/>
              <a:defRPr sz="1333">
                <a:solidFill>
                  <a:srgbClr val="000000"/>
                </a:solidFill>
              </a:defRPr>
            </a:lvl2pPr>
            <a:lvl3pPr lvl="2" algn="r" rtl="0">
              <a:lnSpc>
                <a:spcPct val="100000"/>
              </a:lnSpc>
              <a:spcBef>
                <a:spcPts val="0"/>
              </a:spcBef>
              <a:spcAft>
                <a:spcPts val="0"/>
              </a:spcAft>
              <a:buClr>
                <a:srgbClr val="000000"/>
              </a:buClr>
              <a:buSzPts val="1000"/>
              <a:buNone/>
              <a:defRPr sz="1333">
                <a:solidFill>
                  <a:srgbClr val="000000"/>
                </a:solidFill>
              </a:defRPr>
            </a:lvl3pPr>
            <a:lvl4pPr lvl="3" algn="r" rtl="0">
              <a:lnSpc>
                <a:spcPct val="100000"/>
              </a:lnSpc>
              <a:spcBef>
                <a:spcPts val="0"/>
              </a:spcBef>
              <a:spcAft>
                <a:spcPts val="0"/>
              </a:spcAft>
              <a:buClr>
                <a:srgbClr val="000000"/>
              </a:buClr>
              <a:buSzPts val="1000"/>
              <a:buNone/>
              <a:defRPr sz="1333">
                <a:solidFill>
                  <a:srgbClr val="000000"/>
                </a:solidFill>
              </a:defRPr>
            </a:lvl4pPr>
            <a:lvl5pPr lvl="4" algn="r" rtl="0">
              <a:lnSpc>
                <a:spcPct val="100000"/>
              </a:lnSpc>
              <a:spcBef>
                <a:spcPts val="0"/>
              </a:spcBef>
              <a:spcAft>
                <a:spcPts val="0"/>
              </a:spcAft>
              <a:buClr>
                <a:srgbClr val="000000"/>
              </a:buClr>
              <a:buSzPts val="1000"/>
              <a:buNone/>
              <a:defRPr sz="1333">
                <a:solidFill>
                  <a:srgbClr val="000000"/>
                </a:solidFill>
              </a:defRPr>
            </a:lvl5pPr>
            <a:lvl6pPr lvl="5" algn="r" rtl="0">
              <a:lnSpc>
                <a:spcPct val="100000"/>
              </a:lnSpc>
              <a:spcBef>
                <a:spcPts val="0"/>
              </a:spcBef>
              <a:spcAft>
                <a:spcPts val="0"/>
              </a:spcAft>
              <a:buClr>
                <a:srgbClr val="000000"/>
              </a:buClr>
              <a:buSzPts val="1000"/>
              <a:buNone/>
              <a:defRPr sz="1333">
                <a:solidFill>
                  <a:srgbClr val="000000"/>
                </a:solidFill>
              </a:defRPr>
            </a:lvl6pPr>
            <a:lvl7pPr lvl="6" algn="r" rtl="0">
              <a:lnSpc>
                <a:spcPct val="100000"/>
              </a:lnSpc>
              <a:spcBef>
                <a:spcPts val="0"/>
              </a:spcBef>
              <a:spcAft>
                <a:spcPts val="0"/>
              </a:spcAft>
              <a:buClr>
                <a:srgbClr val="000000"/>
              </a:buClr>
              <a:buSzPts val="1000"/>
              <a:buNone/>
              <a:defRPr sz="1333">
                <a:solidFill>
                  <a:srgbClr val="000000"/>
                </a:solidFill>
              </a:defRPr>
            </a:lvl7pPr>
            <a:lvl8pPr lvl="7" algn="r" rtl="0">
              <a:lnSpc>
                <a:spcPct val="100000"/>
              </a:lnSpc>
              <a:spcBef>
                <a:spcPts val="0"/>
              </a:spcBef>
              <a:spcAft>
                <a:spcPts val="0"/>
              </a:spcAft>
              <a:buClr>
                <a:srgbClr val="000000"/>
              </a:buClr>
              <a:buSzPts val="1000"/>
              <a:buNone/>
              <a:defRPr sz="1333">
                <a:solidFill>
                  <a:srgbClr val="000000"/>
                </a:solidFill>
              </a:defRPr>
            </a:lvl8pPr>
            <a:lvl9pPr lvl="8" algn="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104" name="Google Shape;104;p18"/>
          <p:cNvSpPr txBox="1">
            <a:spLocks noGrp="1"/>
          </p:cNvSpPr>
          <p:nvPr>
            <p:ph type="ctrTitle" idx="4"/>
          </p:nvPr>
        </p:nvSpPr>
        <p:spPr>
          <a:xfrm>
            <a:off x="4100756" y="2349867"/>
            <a:ext cx="3492400" cy="513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844503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ext 6">
  <p:cSld name="Title + text 6">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1108267" y="501997"/>
            <a:ext cx="5156400" cy="2738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2133">
                <a:solidFill>
                  <a:schemeClr val="lt1"/>
                </a:solidFill>
              </a:defRPr>
            </a:lvl2pPr>
            <a:lvl3pPr lvl="2" rtl="0">
              <a:spcBef>
                <a:spcPts val="0"/>
              </a:spcBef>
              <a:spcAft>
                <a:spcPts val="0"/>
              </a:spcAft>
              <a:buClr>
                <a:schemeClr val="lt1"/>
              </a:buClr>
              <a:buSzPts val="1600"/>
              <a:buNone/>
              <a:defRPr sz="2133">
                <a:solidFill>
                  <a:schemeClr val="lt1"/>
                </a:solidFill>
              </a:defRPr>
            </a:lvl3pPr>
            <a:lvl4pPr lvl="3" rtl="0">
              <a:spcBef>
                <a:spcPts val="0"/>
              </a:spcBef>
              <a:spcAft>
                <a:spcPts val="0"/>
              </a:spcAft>
              <a:buClr>
                <a:schemeClr val="lt1"/>
              </a:buClr>
              <a:buSzPts val="1600"/>
              <a:buNone/>
              <a:defRPr sz="2133">
                <a:solidFill>
                  <a:schemeClr val="lt1"/>
                </a:solidFill>
              </a:defRPr>
            </a:lvl4pPr>
            <a:lvl5pPr lvl="4" rtl="0">
              <a:spcBef>
                <a:spcPts val="0"/>
              </a:spcBef>
              <a:spcAft>
                <a:spcPts val="0"/>
              </a:spcAft>
              <a:buClr>
                <a:schemeClr val="lt1"/>
              </a:buClr>
              <a:buSzPts val="1600"/>
              <a:buNone/>
              <a:defRPr sz="2133">
                <a:solidFill>
                  <a:schemeClr val="lt1"/>
                </a:solidFill>
              </a:defRPr>
            </a:lvl5pPr>
            <a:lvl6pPr lvl="5" rtl="0">
              <a:spcBef>
                <a:spcPts val="0"/>
              </a:spcBef>
              <a:spcAft>
                <a:spcPts val="0"/>
              </a:spcAft>
              <a:buClr>
                <a:schemeClr val="lt1"/>
              </a:buClr>
              <a:buSzPts val="1600"/>
              <a:buNone/>
              <a:defRPr sz="2133">
                <a:solidFill>
                  <a:schemeClr val="lt1"/>
                </a:solidFill>
              </a:defRPr>
            </a:lvl6pPr>
            <a:lvl7pPr lvl="6" rtl="0">
              <a:spcBef>
                <a:spcPts val="0"/>
              </a:spcBef>
              <a:spcAft>
                <a:spcPts val="0"/>
              </a:spcAft>
              <a:buClr>
                <a:schemeClr val="lt1"/>
              </a:buClr>
              <a:buSzPts val="1600"/>
              <a:buNone/>
              <a:defRPr sz="2133">
                <a:solidFill>
                  <a:schemeClr val="lt1"/>
                </a:solidFill>
              </a:defRPr>
            </a:lvl7pPr>
            <a:lvl8pPr lvl="7" rtl="0">
              <a:spcBef>
                <a:spcPts val="0"/>
              </a:spcBef>
              <a:spcAft>
                <a:spcPts val="0"/>
              </a:spcAft>
              <a:buClr>
                <a:schemeClr val="lt1"/>
              </a:buClr>
              <a:buSzPts val="1600"/>
              <a:buNone/>
              <a:defRPr sz="2133">
                <a:solidFill>
                  <a:schemeClr val="lt1"/>
                </a:solidFill>
              </a:defRPr>
            </a:lvl8pPr>
            <a:lvl9pPr lvl="8" rtl="0">
              <a:spcBef>
                <a:spcPts val="0"/>
              </a:spcBef>
              <a:spcAft>
                <a:spcPts val="0"/>
              </a:spcAft>
              <a:buClr>
                <a:schemeClr val="lt1"/>
              </a:buClr>
              <a:buSzPts val="1600"/>
              <a:buNone/>
              <a:defRPr sz="2133">
                <a:solidFill>
                  <a:schemeClr val="lt1"/>
                </a:solidFill>
              </a:defRPr>
            </a:lvl9pPr>
          </a:lstStyle>
          <a:p>
            <a:endParaRPr/>
          </a:p>
        </p:txBody>
      </p:sp>
      <p:sp>
        <p:nvSpPr>
          <p:cNvPr id="107" name="Google Shape;107;p19"/>
          <p:cNvSpPr txBox="1">
            <a:spLocks noGrp="1"/>
          </p:cNvSpPr>
          <p:nvPr>
            <p:ph type="subTitle" idx="1"/>
          </p:nvPr>
        </p:nvSpPr>
        <p:spPr>
          <a:xfrm>
            <a:off x="1108267" y="3085633"/>
            <a:ext cx="4108800" cy="23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2394358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redits">
  <p:cSld name="Credits">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856067" y="2846400"/>
            <a:ext cx="7077600" cy="19680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000000"/>
              </a:buClr>
              <a:buSzPts val="1200"/>
              <a:buChar char="●"/>
              <a:defRPr>
                <a:solidFill>
                  <a:srgbClr val="000000"/>
                </a:solidFill>
              </a:defRPr>
            </a:lvl1pPr>
            <a:lvl2pPr marL="1219170" lvl="1" indent="-406390" rtl="0">
              <a:spcBef>
                <a:spcPts val="2133"/>
              </a:spcBef>
              <a:spcAft>
                <a:spcPts val="0"/>
              </a:spcAft>
              <a:buClr>
                <a:srgbClr val="000000"/>
              </a:buClr>
              <a:buSzPts val="1200"/>
              <a:buChar char="○"/>
              <a:defRPr>
                <a:solidFill>
                  <a:srgbClr val="000000"/>
                </a:solidFill>
              </a:defRPr>
            </a:lvl2pPr>
            <a:lvl3pPr marL="1828754" lvl="2" indent="-406390" rtl="0">
              <a:spcBef>
                <a:spcPts val="2133"/>
              </a:spcBef>
              <a:spcAft>
                <a:spcPts val="0"/>
              </a:spcAft>
              <a:buClr>
                <a:srgbClr val="000000"/>
              </a:buClr>
              <a:buSzPts val="1200"/>
              <a:buChar char="■"/>
              <a:defRPr>
                <a:solidFill>
                  <a:srgbClr val="000000"/>
                </a:solidFill>
              </a:defRPr>
            </a:lvl3pPr>
            <a:lvl4pPr marL="2438339" lvl="3" indent="-406390" rtl="0">
              <a:spcBef>
                <a:spcPts val="2133"/>
              </a:spcBef>
              <a:spcAft>
                <a:spcPts val="0"/>
              </a:spcAft>
              <a:buClr>
                <a:srgbClr val="000000"/>
              </a:buClr>
              <a:buSzPts val="1200"/>
              <a:buChar char="●"/>
              <a:defRPr>
                <a:solidFill>
                  <a:srgbClr val="000000"/>
                </a:solidFill>
              </a:defRPr>
            </a:lvl4pPr>
            <a:lvl5pPr marL="3047924" lvl="4" indent="-406390" rtl="0">
              <a:spcBef>
                <a:spcPts val="2133"/>
              </a:spcBef>
              <a:spcAft>
                <a:spcPts val="0"/>
              </a:spcAft>
              <a:buClr>
                <a:srgbClr val="000000"/>
              </a:buClr>
              <a:buSzPts val="1200"/>
              <a:buChar char="○"/>
              <a:defRPr>
                <a:solidFill>
                  <a:srgbClr val="000000"/>
                </a:solidFill>
              </a:defRPr>
            </a:lvl5pPr>
            <a:lvl6pPr marL="3657509" lvl="5" indent="-406390" rtl="0">
              <a:spcBef>
                <a:spcPts val="2133"/>
              </a:spcBef>
              <a:spcAft>
                <a:spcPts val="0"/>
              </a:spcAft>
              <a:buClr>
                <a:srgbClr val="000000"/>
              </a:buClr>
              <a:buSzPts val="1200"/>
              <a:buChar char="■"/>
              <a:defRPr>
                <a:solidFill>
                  <a:srgbClr val="000000"/>
                </a:solidFill>
              </a:defRPr>
            </a:lvl6pPr>
            <a:lvl7pPr marL="4267093" lvl="6" indent="-406390" rtl="0">
              <a:spcBef>
                <a:spcPts val="2133"/>
              </a:spcBef>
              <a:spcAft>
                <a:spcPts val="0"/>
              </a:spcAft>
              <a:buClr>
                <a:srgbClr val="000000"/>
              </a:buClr>
              <a:buSzPts val="1200"/>
              <a:buChar char="●"/>
              <a:defRPr>
                <a:solidFill>
                  <a:srgbClr val="000000"/>
                </a:solidFill>
              </a:defRPr>
            </a:lvl7pPr>
            <a:lvl8pPr marL="4876678" lvl="7" indent="-406390" rtl="0">
              <a:spcBef>
                <a:spcPts val="2133"/>
              </a:spcBef>
              <a:spcAft>
                <a:spcPts val="0"/>
              </a:spcAft>
              <a:buClr>
                <a:srgbClr val="000000"/>
              </a:buClr>
              <a:buSzPts val="1200"/>
              <a:buChar char="○"/>
              <a:defRPr>
                <a:solidFill>
                  <a:srgbClr val="000000"/>
                </a:solidFill>
              </a:defRPr>
            </a:lvl8pPr>
            <a:lvl9pPr marL="5486263" lvl="8" indent="-406390" rtl="0">
              <a:spcBef>
                <a:spcPts val="2133"/>
              </a:spcBef>
              <a:spcAft>
                <a:spcPts val="2133"/>
              </a:spcAft>
              <a:buClr>
                <a:srgbClr val="000000"/>
              </a:buClr>
              <a:buSzPts val="1200"/>
              <a:buChar char="■"/>
              <a:defRPr>
                <a:solidFill>
                  <a:srgbClr val="000000"/>
                </a:solidFill>
              </a:defRPr>
            </a:lvl9pPr>
          </a:lstStyle>
          <a:p>
            <a:endParaRPr/>
          </a:p>
        </p:txBody>
      </p:sp>
      <p:sp>
        <p:nvSpPr>
          <p:cNvPr id="110" name="Google Shape;110;p20"/>
          <p:cNvSpPr txBox="1">
            <a:spLocks noGrp="1"/>
          </p:cNvSpPr>
          <p:nvPr>
            <p:ph type="ctrTitle"/>
          </p:nvPr>
        </p:nvSpPr>
        <p:spPr>
          <a:xfrm rot="5400000">
            <a:off x="9230812"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76640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4">
  <p:cSld name="Title + text 4">
    <p:spTree>
      <p:nvGrpSpPr>
        <p:cNvPr id="1" name="Shape 58"/>
        <p:cNvGrpSpPr/>
        <p:nvPr/>
      </p:nvGrpSpPr>
      <p:grpSpPr>
        <a:xfrm>
          <a:off x="0" y="0"/>
          <a:ext cx="0" cy="0"/>
          <a:chOff x="0" y="0"/>
          <a:chExt cx="0" cy="0"/>
        </a:xfrm>
      </p:grpSpPr>
      <p:sp>
        <p:nvSpPr>
          <p:cNvPr id="59" name="Google Shape;59;p10"/>
          <p:cNvSpPr txBox="1">
            <a:spLocks noGrp="1"/>
          </p:cNvSpPr>
          <p:nvPr>
            <p:ph type="subTitle" idx="1"/>
          </p:nvPr>
        </p:nvSpPr>
        <p:spPr>
          <a:xfrm flipH="1">
            <a:off x="5586167" y="4507280"/>
            <a:ext cx="3935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60" name="Google Shape;60;p10"/>
          <p:cNvSpPr txBox="1">
            <a:spLocks noGrp="1"/>
          </p:cNvSpPr>
          <p:nvPr>
            <p:ph type="ctrTitle"/>
          </p:nvPr>
        </p:nvSpPr>
        <p:spPr>
          <a:xfrm rot="5400000">
            <a:off x="8816545" y="2336752"/>
            <a:ext cx="3850800" cy="1197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2133">
                <a:solidFill>
                  <a:srgbClr val="000000"/>
                </a:solidFill>
              </a:defRPr>
            </a:lvl2pPr>
            <a:lvl3pPr lvl="2" rtl="0">
              <a:spcBef>
                <a:spcPts val="0"/>
              </a:spcBef>
              <a:spcAft>
                <a:spcPts val="0"/>
              </a:spcAft>
              <a:buClr>
                <a:srgbClr val="000000"/>
              </a:buClr>
              <a:buSzPts val="1600"/>
              <a:buNone/>
              <a:defRPr sz="2133">
                <a:solidFill>
                  <a:srgbClr val="000000"/>
                </a:solidFill>
              </a:defRPr>
            </a:lvl3pPr>
            <a:lvl4pPr lvl="3" rtl="0">
              <a:spcBef>
                <a:spcPts val="0"/>
              </a:spcBef>
              <a:spcAft>
                <a:spcPts val="0"/>
              </a:spcAft>
              <a:buClr>
                <a:srgbClr val="000000"/>
              </a:buClr>
              <a:buSzPts val="1600"/>
              <a:buNone/>
              <a:defRPr sz="2133">
                <a:solidFill>
                  <a:srgbClr val="000000"/>
                </a:solidFill>
              </a:defRPr>
            </a:lvl4pPr>
            <a:lvl5pPr lvl="4" rtl="0">
              <a:spcBef>
                <a:spcPts val="0"/>
              </a:spcBef>
              <a:spcAft>
                <a:spcPts val="0"/>
              </a:spcAft>
              <a:buClr>
                <a:srgbClr val="000000"/>
              </a:buClr>
              <a:buSzPts val="1600"/>
              <a:buNone/>
              <a:defRPr sz="2133">
                <a:solidFill>
                  <a:srgbClr val="000000"/>
                </a:solidFill>
              </a:defRPr>
            </a:lvl5pPr>
            <a:lvl6pPr lvl="5" rtl="0">
              <a:spcBef>
                <a:spcPts val="0"/>
              </a:spcBef>
              <a:spcAft>
                <a:spcPts val="0"/>
              </a:spcAft>
              <a:buClr>
                <a:srgbClr val="000000"/>
              </a:buClr>
              <a:buSzPts val="1600"/>
              <a:buNone/>
              <a:defRPr sz="2133">
                <a:solidFill>
                  <a:srgbClr val="000000"/>
                </a:solidFill>
              </a:defRPr>
            </a:lvl6pPr>
            <a:lvl7pPr lvl="6" rtl="0">
              <a:spcBef>
                <a:spcPts val="0"/>
              </a:spcBef>
              <a:spcAft>
                <a:spcPts val="0"/>
              </a:spcAft>
              <a:buClr>
                <a:srgbClr val="000000"/>
              </a:buClr>
              <a:buSzPts val="1600"/>
              <a:buNone/>
              <a:defRPr sz="2133">
                <a:solidFill>
                  <a:srgbClr val="000000"/>
                </a:solidFill>
              </a:defRPr>
            </a:lvl7pPr>
            <a:lvl8pPr lvl="7" rtl="0">
              <a:spcBef>
                <a:spcPts val="0"/>
              </a:spcBef>
              <a:spcAft>
                <a:spcPts val="0"/>
              </a:spcAft>
              <a:buClr>
                <a:srgbClr val="000000"/>
              </a:buClr>
              <a:buSzPts val="1600"/>
              <a:buNone/>
              <a:defRPr sz="2133">
                <a:solidFill>
                  <a:srgbClr val="000000"/>
                </a:solidFill>
              </a:defRPr>
            </a:lvl8pPr>
            <a:lvl9pPr lvl="8" rtl="0">
              <a:spcBef>
                <a:spcPts val="0"/>
              </a:spcBef>
              <a:spcAft>
                <a:spcPts val="0"/>
              </a:spcAft>
              <a:buClr>
                <a:srgbClr val="000000"/>
              </a:buClr>
              <a:buSzPts val="1600"/>
              <a:buNone/>
              <a:defRPr sz="2133">
                <a:solidFill>
                  <a:srgbClr val="000000"/>
                </a:solidFill>
              </a:defRPr>
            </a:lvl9pPr>
          </a:lstStyle>
          <a:p>
            <a:endParaRPr/>
          </a:p>
        </p:txBody>
      </p:sp>
    </p:spTree>
    <p:extLst>
      <p:ext uri="{BB962C8B-B14F-4D97-AF65-F5344CB8AC3E}">
        <p14:creationId xmlns:p14="http://schemas.microsoft.com/office/powerpoint/2010/main" val="708434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856067" y="1703400"/>
            <a:ext cx="7077600" cy="19680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000000"/>
              </a:buClr>
              <a:buSzPts val="1200"/>
              <a:buChar char="●"/>
              <a:defRPr>
                <a:solidFill>
                  <a:srgbClr val="000000"/>
                </a:solidFill>
              </a:defRPr>
            </a:lvl1pPr>
            <a:lvl2pPr marL="1219170" lvl="1" indent="-406390" rtl="0">
              <a:spcBef>
                <a:spcPts val="2133"/>
              </a:spcBef>
              <a:spcAft>
                <a:spcPts val="0"/>
              </a:spcAft>
              <a:buClr>
                <a:srgbClr val="000000"/>
              </a:buClr>
              <a:buSzPts val="1200"/>
              <a:buChar char="○"/>
              <a:defRPr>
                <a:solidFill>
                  <a:srgbClr val="000000"/>
                </a:solidFill>
              </a:defRPr>
            </a:lvl2pPr>
            <a:lvl3pPr marL="1828754" lvl="2" indent="-406390" rtl="0">
              <a:spcBef>
                <a:spcPts val="2133"/>
              </a:spcBef>
              <a:spcAft>
                <a:spcPts val="0"/>
              </a:spcAft>
              <a:buClr>
                <a:srgbClr val="000000"/>
              </a:buClr>
              <a:buSzPts val="1200"/>
              <a:buChar char="■"/>
              <a:defRPr>
                <a:solidFill>
                  <a:srgbClr val="000000"/>
                </a:solidFill>
              </a:defRPr>
            </a:lvl3pPr>
            <a:lvl4pPr marL="2438339" lvl="3" indent="-406390" rtl="0">
              <a:spcBef>
                <a:spcPts val="2133"/>
              </a:spcBef>
              <a:spcAft>
                <a:spcPts val="0"/>
              </a:spcAft>
              <a:buClr>
                <a:srgbClr val="000000"/>
              </a:buClr>
              <a:buSzPts val="1200"/>
              <a:buChar char="●"/>
              <a:defRPr>
                <a:solidFill>
                  <a:srgbClr val="000000"/>
                </a:solidFill>
              </a:defRPr>
            </a:lvl4pPr>
            <a:lvl5pPr marL="3047924" lvl="4" indent="-406390" rtl="0">
              <a:spcBef>
                <a:spcPts val="2133"/>
              </a:spcBef>
              <a:spcAft>
                <a:spcPts val="0"/>
              </a:spcAft>
              <a:buClr>
                <a:srgbClr val="000000"/>
              </a:buClr>
              <a:buSzPts val="1200"/>
              <a:buChar char="○"/>
              <a:defRPr>
                <a:solidFill>
                  <a:srgbClr val="000000"/>
                </a:solidFill>
              </a:defRPr>
            </a:lvl5pPr>
            <a:lvl6pPr marL="3657509" lvl="5" indent="-406390" rtl="0">
              <a:spcBef>
                <a:spcPts val="2133"/>
              </a:spcBef>
              <a:spcAft>
                <a:spcPts val="0"/>
              </a:spcAft>
              <a:buClr>
                <a:srgbClr val="000000"/>
              </a:buClr>
              <a:buSzPts val="1200"/>
              <a:buChar char="■"/>
              <a:defRPr>
                <a:solidFill>
                  <a:srgbClr val="000000"/>
                </a:solidFill>
              </a:defRPr>
            </a:lvl6pPr>
            <a:lvl7pPr marL="4267093" lvl="6" indent="-406390" rtl="0">
              <a:spcBef>
                <a:spcPts val="2133"/>
              </a:spcBef>
              <a:spcAft>
                <a:spcPts val="0"/>
              </a:spcAft>
              <a:buClr>
                <a:srgbClr val="000000"/>
              </a:buClr>
              <a:buSzPts val="1200"/>
              <a:buChar char="●"/>
              <a:defRPr>
                <a:solidFill>
                  <a:srgbClr val="000000"/>
                </a:solidFill>
              </a:defRPr>
            </a:lvl7pPr>
            <a:lvl8pPr marL="4876678" lvl="7" indent="-406390" rtl="0">
              <a:spcBef>
                <a:spcPts val="2133"/>
              </a:spcBef>
              <a:spcAft>
                <a:spcPts val="0"/>
              </a:spcAft>
              <a:buClr>
                <a:srgbClr val="000000"/>
              </a:buClr>
              <a:buSzPts val="1200"/>
              <a:buChar char="○"/>
              <a:defRPr>
                <a:solidFill>
                  <a:srgbClr val="000000"/>
                </a:solidFill>
              </a:defRPr>
            </a:lvl8pPr>
            <a:lvl9pPr marL="5486263" lvl="8" indent="-406390" rtl="0">
              <a:spcBef>
                <a:spcPts val="2133"/>
              </a:spcBef>
              <a:spcAft>
                <a:spcPts val="2133"/>
              </a:spcAft>
              <a:buClr>
                <a:srgbClr val="000000"/>
              </a:buClr>
              <a:buSzPts val="1200"/>
              <a:buChar char="■"/>
              <a:defRPr>
                <a:solidFill>
                  <a:srgbClr val="000000"/>
                </a:solidFill>
              </a:defRPr>
            </a:lvl9pPr>
          </a:lstStyle>
          <a:p>
            <a:endParaRPr/>
          </a:p>
        </p:txBody>
      </p:sp>
      <p:sp>
        <p:nvSpPr>
          <p:cNvPr id="113" name="Google Shape;113;p21"/>
          <p:cNvSpPr txBox="1">
            <a:spLocks noGrp="1"/>
          </p:cNvSpPr>
          <p:nvPr>
            <p:ph type="ctrTitle"/>
          </p:nvPr>
        </p:nvSpPr>
        <p:spPr>
          <a:xfrm rot="5400000">
            <a:off x="9230812" y="1876664"/>
            <a:ext cx="32664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14" name="Google Shape;114;p21"/>
          <p:cNvSpPr txBox="1">
            <a:spLocks noGrp="1"/>
          </p:cNvSpPr>
          <p:nvPr>
            <p:ph type="subTitle" idx="2"/>
          </p:nvPr>
        </p:nvSpPr>
        <p:spPr>
          <a:xfrm>
            <a:off x="856067" y="720000"/>
            <a:ext cx="6207200" cy="12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extLst>
      <p:ext uri="{BB962C8B-B14F-4D97-AF65-F5344CB8AC3E}">
        <p14:creationId xmlns:p14="http://schemas.microsoft.com/office/powerpoint/2010/main" val="3518872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39BC1B-3E29-468D-AD21-6492B10FD32A}"/>
              </a:ext>
            </a:extLst>
          </p:cNvPr>
          <p:cNvSpPr>
            <a:spLocks noGrp="1"/>
          </p:cNvSpPr>
          <p:nvPr>
            <p:ph type="dt" sz="half" idx="10"/>
          </p:nvPr>
        </p:nvSpPr>
        <p:spPr/>
        <p:txBody>
          <a:bodyPr/>
          <a:lstStyle/>
          <a:p>
            <a:endParaRPr lang="es-EC"/>
          </a:p>
        </p:txBody>
      </p:sp>
      <p:sp>
        <p:nvSpPr>
          <p:cNvPr id="3" name="Marcador de pie de página 2">
            <a:extLst>
              <a:ext uri="{FF2B5EF4-FFF2-40B4-BE49-F238E27FC236}">
                <a16:creationId xmlns:a16="http://schemas.microsoft.com/office/drawing/2014/main" id="{160B3707-9BC9-46AF-A420-E636E83ACFBD}"/>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03CD71D2-4968-4658-91F2-E41C94A8DD2C}"/>
              </a:ext>
            </a:extLst>
          </p:cNvPr>
          <p:cNvSpPr>
            <a:spLocks noGrp="1"/>
          </p:cNvSpPr>
          <p:nvPr>
            <p:ph type="sldNum" sz="quarter" idx="12"/>
          </p:nvPr>
        </p:nvSpPr>
        <p:spPr/>
        <p:txBody>
          <a:bodyPr/>
          <a:lstStyle/>
          <a:p>
            <a:fld id="{64EB1469-0029-4EB7-9AF0-D86DFDFF6192}" type="slidenum">
              <a:rPr lang="es-EC" smtClean="0"/>
              <a:t>‹Nº›</a:t>
            </a:fld>
            <a:endParaRPr lang="es-EC" dirty="0"/>
          </a:p>
        </p:txBody>
      </p:sp>
    </p:spTree>
    <p:extLst>
      <p:ext uri="{BB962C8B-B14F-4D97-AF65-F5344CB8AC3E}">
        <p14:creationId xmlns:p14="http://schemas.microsoft.com/office/powerpoint/2010/main" val="168968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267000" y="2323667"/>
            <a:ext cx="3657600" cy="76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a:lvl1pPr>
            <a:lvl2pPr lvl="1" algn="ctr">
              <a:spcBef>
                <a:spcPts val="0"/>
              </a:spcBef>
              <a:spcAft>
                <a:spcPts val="0"/>
              </a:spcAft>
              <a:buNone/>
              <a:defRPr sz="4800">
                <a:latin typeface="Catamaran Thin"/>
                <a:ea typeface="Catamaran Thin"/>
                <a:cs typeface="Catamaran Thin"/>
                <a:sym typeface="Catamaran Thin"/>
              </a:defRPr>
            </a:lvl2pPr>
            <a:lvl3pPr lvl="2" algn="ctr">
              <a:spcBef>
                <a:spcPts val="0"/>
              </a:spcBef>
              <a:spcAft>
                <a:spcPts val="0"/>
              </a:spcAft>
              <a:buNone/>
              <a:defRPr sz="4800">
                <a:latin typeface="Catamaran Thin"/>
                <a:ea typeface="Catamaran Thin"/>
                <a:cs typeface="Catamaran Thin"/>
                <a:sym typeface="Catamaran Thin"/>
              </a:defRPr>
            </a:lvl3pPr>
            <a:lvl4pPr lvl="3" algn="ctr">
              <a:spcBef>
                <a:spcPts val="0"/>
              </a:spcBef>
              <a:spcAft>
                <a:spcPts val="0"/>
              </a:spcAft>
              <a:buNone/>
              <a:defRPr sz="4800">
                <a:latin typeface="Catamaran Thin"/>
                <a:ea typeface="Catamaran Thin"/>
                <a:cs typeface="Catamaran Thin"/>
                <a:sym typeface="Catamaran Thin"/>
              </a:defRPr>
            </a:lvl4pPr>
            <a:lvl5pPr lvl="4" algn="ctr">
              <a:spcBef>
                <a:spcPts val="0"/>
              </a:spcBef>
              <a:spcAft>
                <a:spcPts val="0"/>
              </a:spcAft>
              <a:buNone/>
              <a:defRPr sz="4800">
                <a:latin typeface="Catamaran Thin"/>
                <a:ea typeface="Catamaran Thin"/>
                <a:cs typeface="Catamaran Thin"/>
                <a:sym typeface="Catamaran Thin"/>
              </a:defRPr>
            </a:lvl5pPr>
            <a:lvl6pPr lvl="5" algn="ctr">
              <a:spcBef>
                <a:spcPts val="0"/>
              </a:spcBef>
              <a:spcAft>
                <a:spcPts val="0"/>
              </a:spcAft>
              <a:buNone/>
              <a:defRPr sz="4800">
                <a:latin typeface="Catamaran Thin"/>
                <a:ea typeface="Catamaran Thin"/>
                <a:cs typeface="Catamaran Thin"/>
                <a:sym typeface="Catamaran Thin"/>
              </a:defRPr>
            </a:lvl6pPr>
            <a:lvl7pPr lvl="6" algn="ctr">
              <a:spcBef>
                <a:spcPts val="0"/>
              </a:spcBef>
              <a:spcAft>
                <a:spcPts val="0"/>
              </a:spcAft>
              <a:buNone/>
              <a:defRPr sz="4800">
                <a:latin typeface="Catamaran Thin"/>
                <a:ea typeface="Catamaran Thin"/>
                <a:cs typeface="Catamaran Thin"/>
                <a:sym typeface="Catamaran Thin"/>
              </a:defRPr>
            </a:lvl7pPr>
            <a:lvl8pPr lvl="7" algn="ctr">
              <a:spcBef>
                <a:spcPts val="0"/>
              </a:spcBef>
              <a:spcAft>
                <a:spcPts val="0"/>
              </a:spcAft>
              <a:buNone/>
              <a:defRPr sz="4800">
                <a:latin typeface="Catamaran Thin"/>
                <a:ea typeface="Catamaran Thin"/>
                <a:cs typeface="Catamaran Thin"/>
                <a:sym typeface="Catamaran Thin"/>
              </a:defRPr>
            </a:lvl8pPr>
            <a:lvl9pPr lvl="8" algn="ctr">
              <a:spcBef>
                <a:spcPts val="0"/>
              </a:spcBef>
              <a:spcAft>
                <a:spcPts val="0"/>
              </a:spcAft>
              <a:buNone/>
              <a:defRPr sz="4800">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34440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026300" y="1746733"/>
            <a:ext cx="45736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65" name="Google Shape;65;p12"/>
          <p:cNvSpPr txBox="1">
            <a:spLocks noGrp="1"/>
          </p:cNvSpPr>
          <p:nvPr>
            <p:ph type="title" idx="2" hasCustomPrompt="1"/>
          </p:nvPr>
        </p:nvSpPr>
        <p:spPr>
          <a:xfrm rot="5400000">
            <a:off x="9522904" y="4760301"/>
            <a:ext cx="23184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34700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875229" y="1859221"/>
            <a:ext cx="250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8" name="Google Shape;68;p13"/>
          <p:cNvSpPr txBox="1">
            <a:spLocks noGrp="1"/>
          </p:cNvSpPr>
          <p:nvPr>
            <p:ph type="subTitle" idx="1"/>
          </p:nvPr>
        </p:nvSpPr>
        <p:spPr>
          <a:xfrm>
            <a:off x="875233" y="2515633"/>
            <a:ext cx="2085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69" name="Google Shape;69;p13"/>
          <p:cNvSpPr txBox="1">
            <a:spLocks noGrp="1"/>
          </p:cNvSpPr>
          <p:nvPr>
            <p:ph type="ctrTitle" idx="2"/>
          </p:nvPr>
        </p:nvSpPr>
        <p:spPr>
          <a:xfrm>
            <a:off x="3534280" y="1859221"/>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0" name="Google Shape;70;p13"/>
          <p:cNvSpPr txBox="1">
            <a:spLocks noGrp="1"/>
          </p:cNvSpPr>
          <p:nvPr>
            <p:ph type="subTitle" idx="3"/>
          </p:nvPr>
        </p:nvSpPr>
        <p:spPr>
          <a:xfrm>
            <a:off x="3480933" y="2515633"/>
            <a:ext cx="26152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1" name="Google Shape;71;p13"/>
          <p:cNvSpPr txBox="1">
            <a:spLocks noGrp="1"/>
          </p:cNvSpPr>
          <p:nvPr>
            <p:ph type="ctrTitle" idx="4"/>
          </p:nvPr>
        </p:nvSpPr>
        <p:spPr>
          <a:xfrm>
            <a:off x="6184141" y="1859221"/>
            <a:ext cx="2508400" cy="859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72" name="Google Shape;72;p13"/>
          <p:cNvSpPr txBox="1">
            <a:spLocks noGrp="1"/>
          </p:cNvSpPr>
          <p:nvPr>
            <p:ph type="subTitle" idx="5"/>
          </p:nvPr>
        </p:nvSpPr>
        <p:spPr>
          <a:xfrm>
            <a:off x="6504101" y="2515633"/>
            <a:ext cx="21976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
        <p:nvSpPr>
          <p:cNvPr id="73" name="Google Shape;73;p13"/>
          <p:cNvSpPr txBox="1">
            <a:spLocks noGrp="1"/>
          </p:cNvSpPr>
          <p:nvPr>
            <p:ph type="ctrTitle" idx="6"/>
          </p:nvPr>
        </p:nvSpPr>
        <p:spPr>
          <a:xfrm rot="5400000">
            <a:off x="9154100" y="1954833"/>
            <a:ext cx="3404000" cy="65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4" name="Google Shape;74;p13"/>
          <p:cNvSpPr txBox="1">
            <a:spLocks noGrp="1"/>
          </p:cNvSpPr>
          <p:nvPr>
            <p:ph type="ctrTitle" idx="7"/>
          </p:nvPr>
        </p:nvSpPr>
        <p:spPr>
          <a:xfrm>
            <a:off x="875229" y="4490421"/>
            <a:ext cx="250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75" name="Google Shape;75;p13"/>
          <p:cNvSpPr txBox="1">
            <a:spLocks noGrp="1"/>
          </p:cNvSpPr>
          <p:nvPr>
            <p:ph type="subTitle" idx="8"/>
          </p:nvPr>
        </p:nvSpPr>
        <p:spPr>
          <a:xfrm>
            <a:off x="875233" y="5146833"/>
            <a:ext cx="2085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76" name="Google Shape;76;p13"/>
          <p:cNvSpPr txBox="1">
            <a:spLocks noGrp="1"/>
          </p:cNvSpPr>
          <p:nvPr>
            <p:ph type="ctrTitle" idx="9"/>
          </p:nvPr>
        </p:nvSpPr>
        <p:spPr>
          <a:xfrm>
            <a:off x="3534280" y="4490421"/>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3"/>
          <p:cNvSpPr txBox="1">
            <a:spLocks noGrp="1"/>
          </p:cNvSpPr>
          <p:nvPr>
            <p:ph type="subTitle" idx="13"/>
          </p:nvPr>
        </p:nvSpPr>
        <p:spPr>
          <a:xfrm>
            <a:off x="3480933" y="5146833"/>
            <a:ext cx="26152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78" name="Google Shape;78;p13"/>
          <p:cNvSpPr txBox="1">
            <a:spLocks noGrp="1"/>
          </p:cNvSpPr>
          <p:nvPr>
            <p:ph type="ctrTitle" idx="14"/>
          </p:nvPr>
        </p:nvSpPr>
        <p:spPr>
          <a:xfrm>
            <a:off x="6184141" y="4490421"/>
            <a:ext cx="2508400" cy="859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79" name="Google Shape;79;p13"/>
          <p:cNvSpPr txBox="1">
            <a:spLocks noGrp="1"/>
          </p:cNvSpPr>
          <p:nvPr>
            <p:ph type="subTitle" idx="15"/>
          </p:nvPr>
        </p:nvSpPr>
        <p:spPr>
          <a:xfrm>
            <a:off x="6504101" y="5146833"/>
            <a:ext cx="21976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333"/>
            </a:lvl1pPr>
            <a:lvl2pPr lvl="1" algn="r" rtl="0">
              <a:lnSpc>
                <a:spcPct val="100000"/>
              </a:lnSpc>
              <a:spcBef>
                <a:spcPts val="0"/>
              </a:spcBef>
              <a:spcAft>
                <a:spcPts val="0"/>
              </a:spcAft>
              <a:buSzPts val="1000"/>
              <a:buNone/>
              <a:defRPr sz="1333"/>
            </a:lvl2pPr>
            <a:lvl3pPr lvl="2" algn="r" rtl="0">
              <a:lnSpc>
                <a:spcPct val="100000"/>
              </a:lnSpc>
              <a:spcBef>
                <a:spcPts val="0"/>
              </a:spcBef>
              <a:spcAft>
                <a:spcPts val="0"/>
              </a:spcAft>
              <a:buSzPts val="1000"/>
              <a:buNone/>
              <a:defRPr sz="1333"/>
            </a:lvl3pPr>
            <a:lvl4pPr lvl="3" algn="r" rtl="0">
              <a:lnSpc>
                <a:spcPct val="100000"/>
              </a:lnSpc>
              <a:spcBef>
                <a:spcPts val="0"/>
              </a:spcBef>
              <a:spcAft>
                <a:spcPts val="0"/>
              </a:spcAft>
              <a:buSzPts val="1000"/>
              <a:buNone/>
              <a:defRPr sz="1333"/>
            </a:lvl4pPr>
            <a:lvl5pPr lvl="4" algn="r" rtl="0">
              <a:lnSpc>
                <a:spcPct val="100000"/>
              </a:lnSpc>
              <a:spcBef>
                <a:spcPts val="0"/>
              </a:spcBef>
              <a:spcAft>
                <a:spcPts val="0"/>
              </a:spcAft>
              <a:buSzPts val="1000"/>
              <a:buNone/>
              <a:defRPr sz="1333"/>
            </a:lvl5pPr>
            <a:lvl6pPr lvl="5" algn="r" rtl="0">
              <a:lnSpc>
                <a:spcPct val="100000"/>
              </a:lnSpc>
              <a:spcBef>
                <a:spcPts val="0"/>
              </a:spcBef>
              <a:spcAft>
                <a:spcPts val="0"/>
              </a:spcAft>
              <a:buSzPts val="1000"/>
              <a:buNone/>
              <a:defRPr sz="1333"/>
            </a:lvl6pPr>
            <a:lvl7pPr lvl="6" algn="r" rtl="0">
              <a:lnSpc>
                <a:spcPct val="100000"/>
              </a:lnSpc>
              <a:spcBef>
                <a:spcPts val="0"/>
              </a:spcBef>
              <a:spcAft>
                <a:spcPts val="0"/>
              </a:spcAft>
              <a:buSzPts val="1000"/>
              <a:buNone/>
              <a:defRPr sz="1333"/>
            </a:lvl7pPr>
            <a:lvl8pPr lvl="7" algn="r" rtl="0">
              <a:lnSpc>
                <a:spcPct val="100000"/>
              </a:lnSpc>
              <a:spcBef>
                <a:spcPts val="0"/>
              </a:spcBef>
              <a:spcAft>
                <a:spcPts val="0"/>
              </a:spcAft>
              <a:buSzPts val="1000"/>
              <a:buNone/>
              <a:defRPr sz="1333"/>
            </a:lvl8pPr>
            <a:lvl9pPr lvl="8" algn="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429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8804793" y="2573633"/>
            <a:ext cx="4641600" cy="65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54774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1pPr>
            <a:lvl2pPr marL="914400" lvl="1"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2pPr>
            <a:lvl3pPr marL="1371600" lvl="2"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3pPr>
            <a:lvl4pPr marL="1828800" lvl="3"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4pPr>
            <a:lvl5pPr marL="2286000" lvl="4"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5pPr>
            <a:lvl6pPr marL="2743200" lvl="5"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6pPr>
            <a:lvl7pPr marL="3200400" lvl="6"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7pPr>
            <a:lvl8pPr marL="3657600" lvl="7"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8pPr>
            <a:lvl9pPr marL="4114800" lvl="8" indent="-304800" rtl="0">
              <a:lnSpc>
                <a:spcPct val="115000"/>
              </a:lnSpc>
              <a:spcBef>
                <a:spcPts val="1600"/>
              </a:spcBef>
              <a:spcAft>
                <a:spcPts val="160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180080475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8" r:id="rId4"/>
    <p:sldLayoutId id="2147483669" r:id="rId5"/>
    <p:sldLayoutId id="2147483670" r:id="rId6"/>
    <p:sldLayoutId id="2147483671" r:id="rId7"/>
    <p:sldLayoutId id="2147483672" r:id="rId8"/>
    <p:sldLayoutId id="2147483703" r:id="rId9"/>
    <p:sldLayoutId id="2147483674" r:id="rId10"/>
    <p:sldLayoutId id="2147483675" r:id="rId11"/>
    <p:sldLayoutId id="2147483676" r:id="rId12"/>
    <p:sldLayoutId id="2147483677" r:id="rId13"/>
    <p:sldLayoutId id="2147483704" r:id="rId14"/>
    <p:sldLayoutId id="2147483679" r:id="rId15"/>
    <p:sldLayoutId id="2147483680" r:id="rId16"/>
    <p:sldLayoutId id="2147483705" r:id="rId17"/>
    <p:sldLayoutId id="2147483707" r:id="rId18"/>
    <p:sldLayoutId id="214748370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B48407-DA41-438F-9747-933B54D1E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0D199D5-3779-406D-979B-869CAA161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F39BF8C-7B3F-4E4B-842B-271A60FC0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C"/>
          </a:p>
        </p:txBody>
      </p:sp>
      <p:sp>
        <p:nvSpPr>
          <p:cNvPr id="5" name="Marcador de pie de página 4">
            <a:extLst>
              <a:ext uri="{FF2B5EF4-FFF2-40B4-BE49-F238E27FC236}">
                <a16:creationId xmlns:a16="http://schemas.microsoft.com/office/drawing/2014/main" id="{E8E33118-662E-4708-99FF-6DC565244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E263F80-FB44-46AD-B467-B8AD2C113E93}"/>
              </a:ext>
            </a:extLst>
          </p:cNvPr>
          <p:cNvSpPr>
            <a:spLocks noGrp="1"/>
          </p:cNvSpPr>
          <p:nvPr>
            <p:ph type="sldNum" sz="quarter" idx="4"/>
          </p:nvPr>
        </p:nvSpPr>
        <p:spPr>
          <a:xfrm>
            <a:off x="9146931" y="128038"/>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E1280634-4C6B-4F56-B654-63ACE9F16300}" type="slidenum">
              <a:rPr lang="es-EC" smtClean="0"/>
              <a:pPr/>
              <a:t>‹Nº›</a:t>
            </a:fld>
            <a:endParaRPr lang="es-EC" dirty="0"/>
          </a:p>
        </p:txBody>
      </p:sp>
    </p:spTree>
    <p:extLst>
      <p:ext uri="{BB962C8B-B14F-4D97-AF65-F5344CB8AC3E}">
        <p14:creationId xmlns:p14="http://schemas.microsoft.com/office/powerpoint/2010/main" val="15049024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1pPr>
            <a:lvl2pPr marL="914400" lvl="1"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2pPr>
            <a:lvl3pPr marL="1371600" lvl="2"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3pPr>
            <a:lvl4pPr marL="1828800" lvl="3"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4pPr>
            <a:lvl5pPr marL="2286000" lvl="4"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5pPr>
            <a:lvl6pPr marL="2743200" lvl="5"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6pPr>
            <a:lvl7pPr marL="3200400" lvl="6"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7pPr>
            <a:lvl8pPr marL="3657600" lvl="7" indent="-304800" rtl="0">
              <a:lnSpc>
                <a:spcPct val="115000"/>
              </a:lnSpc>
              <a:spcBef>
                <a:spcPts val="1600"/>
              </a:spcBef>
              <a:spcAft>
                <a:spcPts val="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8pPr>
            <a:lvl9pPr marL="4114800" lvl="8" indent="-304800" rtl="0">
              <a:lnSpc>
                <a:spcPct val="115000"/>
              </a:lnSpc>
              <a:spcBef>
                <a:spcPts val="1600"/>
              </a:spcBef>
              <a:spcAft>
                <a:spcPts val="1600"/>
              </a:spcAft>
              <a:buClr>
                <a:schemeClr val="dk1"/>
              </a:buClr>
              <a:buSzPts val="1200"/>
              <a:buFont typeface="Catamaran Thin"/>
              <a:buChar char="■"/>
              <a:defRPr sz="1200">
                <a:solidFill>
                  <a:schemeClr val="dk1"/>
                </a:solidFill>
                <a:latin typeface="Catamaran Thin"/>
                <a:ea typeface="Catamaran Thin"/>
                <a:cs typeface="Catamaran Thin"/>
                <a:sym typeface="Catamaran Thin"/>
              </a:defRPr>
            </a:lvl9pPr>
          </a:lstStyle>
          <a:p>
            <a:endParaRPr/>
          </a:p>
        </p:txBody>
      </p:sp>
    </p:spTree>
    <p:extLst>
      <p:ext uri="{BB962C8B-B14F-4D97-AF65-F5344CB8AC3E}">
        <p14:creationId xmlns:p14="http://schemas.microsoft.com/office/powerpoint/2010/main" val="286318215"/>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4.xml"/><Relationship Id="rId7" Type="http://schemas.openxmlformats.org/officeDocument/2006/relationships/diagramData" Target="../diagrams/data6.xml"/><Relationship Id="rId12"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4.xml"/><Relationship Id="rId11" Type="http://schemas.openxmlformats.org/officeDocument/2006/relationships/image" Target="../media/image20.png"/><Relationship Id="rId5" Type="http://schemas.openxmlformats.org/officeDocument/2006/relationships/diagramColors" Target="../diagrams/colors4.xml"/><Relationship Id="rId10"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2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29.emf"/><Relationship Id="rId5" Type="http://schemas.openxmlformats.org/officeDocument/2006/relationships/image" Target="NUL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5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7.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4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6.png"/><Relationship Id="rId4" Type="http://schemas.openxmlformats.org/officeDocument/2006/relationships/diagramLayout" Target="../diagrams/layout5.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44.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3.png"/><Relationship Id="rId4" Type="http://schemas.openxmlformats.org/officeDocument/2006/relationships/diagramLayout" Target="../diagrams/layout6.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51.xml"/><Relationship Id="rId5" Type="http://schemas.openxmlformats.org/officeDocument/2006/relationships/image" Target="../media/image46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image" Target="../media/image4.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44.emf"/><Relationship Id="rId5" Type="http://schemas.openxmlformats.org/officeDocument/2006/relationships/image" Target="../media/image41.png"/><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4.xml"/><Relationship Id="rId5" Type="http://schemas.openxmlformats.org/officeDocument/2006/relationships/image" Target="../media/image25.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Data" Target="../diagrams/data11.xml"/><Relationship Id="rId18" Type="http://schemas.openxmlformats.org/officeDocument/2006/relationships/diagramData" Target="../diagrams/data110.xml"/><Relationship Id="rId3" Type="http://schemas.openxmlformats.org/officeDocument/2006/relationships/image" Target="../media/image56.png"/><Relationship Id="rId21" Type="http://schemas.openxmlformats.org/officeDocument/2006/relationships/diagramColors" Target="../diagrams/colors8.xml"/><Relationship Id="rId7" Type="http://schemas.openxmlformats.org/officeDocument/2006/relationships/diagramColors" Target="../diagrams/colors7.xml"/><Relationship Id="rId12" Type="http://schemas.openxmlformats.org/officeDocument/2006/relationships/diagramColors" Target="../diagrams/colors7.xml"/><Relationship Id="rId17" Type="http://schemas.microsoft.com/office/2007/relationships/diagramDrawing" Target="../diagrams/drawing8.xml"/><Relationship Id="rId2" Type="http://schemas.openxmlformats.org/officeDocument/2006/relationships/image" Target="../media/image4.png"/><Relationship Id="rId16" Type="http://schemas.openxmlformats.org/officeDocument/2006/relationships/diagramColors" Target="../diagrams/colors8.xml"/><Relationship Id="rId20" Type="http://schemas.openxmlformats.org/officeDocument/2006/relationships/diagramQuickStyle" Target="../diagrams/quickStyle8.xml"/><Relationship Id="rId1" Type="http://schemas.openxmlformats.org/officeDocument/2006/relationships/slideLayout" Target="../slideLayouts/slideLayout17.xml"/><Relationship Id="rId6" Type="http://schemas.openxmlformats.org/officeDocument/2006/relationships/diagramQuickStyle" Target="../diagrams/quickStyle7.xml"/><Relationship Id="rId11" Type="http://schemas.openxmlformats.org/officeDocument/2006/relationships/diagramQuickStyle" Target="../diagrams/quickStyle7.xml"/><Relationship Id="rId5" Type="http://schemas.openxmlformats.org/officeDocument/2006/relationships/diagramLayout" Target="../diagrams/layout7.xml"/><Relationship Id="rId15" Type="http://schemas.openxmlformats.org/officeDocument/2006/relationships/diagramQuickStyle" Target="../diagrams/quickStyle8.xml"/><Relationship Id="rId23" Type="http://schemas.openxmlformats.org/officeDocument/2006/relationships/image" Target="../media/image62.png"/><Relationship Id="rId10" Type="http://schemas.openxmlformats.org/officeDocument/2006/relationships/diagramLayout" Target="../diagrams/layout7.xml"/><Relationship Id="rId19" Type="http://schemas.openxmlformats.org/officeDocument/2006/relationships/diagramLayout" Target="../diagrams/layout8.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Layout" Target="../diagrams/layout8.xml"/><Relationship Id="rId22"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emf"/><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77.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80.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NULL"/><Relationship Id="rId5" Type="http://schemas.openxmlformats.org/officeDocument/2006/relationships/image" Target="../media/image2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66.emf"/><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71.emf"/><Relationship Id="rId3" Type="http://schemas.openxmlformats.org/officeDocument/2006/relationships/image" Target="../media/image67.png"/><Relationship Id="rId12" Type="http://schemas.openxmlformats.org/officeDocument/2006/relationships/image" Target="../media/image70.emf"/><Relationship Id="rId2" Type="http://schemas.openxmlformats.org/officeDocument/2006/relationships/notesSlide" Target="../notesSlides/notesSlide19.xml"/><Relationship Id="rId1" Type="http://schemas.openxmlformats.org/officeDocument/2006/relationships/slideLayout" Target="../slideLayouts/slideLayout9.xml"/><Relationship Id="rId11" Type="http://schemas.openxmlformats.org/officeDocument/2006/relationships/image" Target="../media/image69.emf"/><Relationship Id="rId10"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Layout" Target="../diagrams/layout10.xml"/><Relationship Id="rId18" Type="http://schemas.openxmlformats.org/officeDocument/2006/relationships/diagramLayout" Target="../diagrams/layout10.xml"/><Relationship Id="rId26" Type="http://schemas.openxmlformats.org/officeDocument/2006/relationships/diagramData" Target="../diagrams/data17.xml"/><Relationship Id="rId3" Type="http://schemas.openxmlformats.org/officeDocument/2006/relationships/diagramData" Target="../diagrams/data12.xml"/><Relationship Id="rId21" Type="http://schemas.openxmlformats.org/officeDocument/2006/relationships/diagramData" Target="../diagrams/data16.xml"/><Relationship Id="rId7" Type="http://schemas.microsoft.com/office/2007/relationships/diagramDrawing" Target="../diagrams/drawing9.xml"/><Relationship Id="rId12" Type="http://schemas.openxmlformats.org/officeDocument/2006/relationships/diagramData" Target="../diagrams/data14.xml"/><Relationship Id="rId17" Type="http://schemas.openxmlformats.org/officeDocument/2006/relationships/diagramData" Target="../diagrams/data15.xml"/><Relationship Id="rId25" Type="http://schemas.microsoft.com/office/2007/relationships/diagramDrawing" Target="../diagrams/drawing11.xml"/><Relationship Id="rId2" Type="http://schemas.openxmlformats.org/officeDocument/2006/relationships/notesSlide" Target="../notesSlides/notesSlide20.xml"/><Relationship Id="rId16" Type="http://schemas.microsoft.com/office/2007/relationships/diagramDrawing" Target="../diagrams/drawing10.xml"/><Relationship Id="rId20" Type="http://schemas.openxmlformats.org/officeDocument/2006/relationships/diagramColors" Target="../diagrams/colors10.xml"/><Relationship Id="rId29" Type="http://schemas.openxmlformats.org/officeDocument/2006/relationships/diagramColors" Target="../diagrams/colors11.xml"/><Relationship Id="rId1" Type="http://schemas.openxmlformats.org/officeDocument/2006/relationships/slideLayout" Target="../slideLayouts/slideLayout9.xml"/><Relationship Id="rId6" Type="http://schemas.openxmlformats.org/officeDocument/2006/relationships/diagramColors" Target="../diagrams/colors9.xml"/><Relationship Id="rId11" Type="http://schemas.openxmlformats.org/officeDocument/2006/relationships/diagramColors" Target="../diagrams/colors9.xml"/><Relationship Id="rId24" Type="http://schemas.openxmlformats.org/officeDocument/2006/relationships/diagramColors" Target="../diagrams/colors11.xml"/><Relationship Id="rId5" Type="http://schemas.openxmlformats.org/officeDocument/2006/relationships/diagramQuickStyle" Target="../diagrams/quickStyle9.xml"/><Relationship Id="rId15" Type="http://schemas.openxmlformats.org/officeDocument/2006/relationships/diagramColors" Target="../diagrams/colors10.xml"/><Relationship Id="rId23" Type="http://schemas.openxmlformats.org/officeDocument/2006/relationships/diagramQuickStyle" Target="../diagrams/quickStyle11.xml"/><Relationship Id="rId28" Type="http://schemas.openxmlformats.org/officeDocument/2006/relationships/diagramQuickStyle" Target="../diagrams/quickStyle11.xml"/><Relationship Id="rId10" Type="http://schemas.openxmlformats.org/officeDocument/2006/relationships/diagramQuickStyle" Target="../diagrams/quickStyle9.xml"/><Relationship Id="rId19"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9.xml"/><Relationship Id="rId14" Type="http://schemas.openxmlformats.org/officeDocument/2006/relationships/diagramQuickStyle" Target="../diagrams/quickStyle10.xml"/><Relationship Id="rId22" Type="http://schemas.openxmlformats.org/officeDocument/2006/relationships/diagramLayout" Target="../diagrams/layout11.xml"/><Relationship Id="rId27" Type="http://schemas.openxmlformats.org/officeDocument/2006/relationships/diagramLayout" Target="../diagrams/layout11.xml"/><Relationship Id="rId30"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chart" Target="../charts/chart1.xml"/><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81.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www.seismosoft.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Layout" Target="../diagrams/layout2.xml"/><Relationship Id="rId11" Type="http://schemas.openxmlformats.org/officeDocument/2006/relationships/image" Target="../media/image4.png"/><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image" Target="../media/image17.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openxmlformats.org/officeDocument/2006/relationships/image" Target="../media/image19.png"/><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159AB4FC-C2D9-4266-9F8E-63FA97618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60949"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CA6EC85E-2203-444A-99C8-2BA6350DFCFF}"/>
              </a:ext>
            </a:extLst>
          </p:cNvPr>
          <p:cNvSpPr txBox="1"/>
          <p:nvPr/>
        </p:nvSpPr>
        <p:spPr>
          <a:xfrm>
            <a:off x="1491449" y="1090613"/>
            <a:ext cx="10466772" cy="5119350"/>
          </a:xfrm>
          <a:prstGeom prst="rect">
            <a:avLst/>
          </a:prstGeom>
          <a:noFill/>
        </p:spPr>
        <p:txBody>
          <a:bodyPr wrap="square">
            <a:spAutoFit/>
          </a:bodyPr>
          <a:lstStyle/>
          <a:p>
            <a:pPr algn="ctr">
              <a:defRPr/>
            </a:pPr>
            <a:r>
              <a:rPr lang="es-CO" sz="1600" b="1" dirty="0">
                <a:latin typeface="Livvic" panose="020B0604020202020204"/>
                <a:cs typeface="Times New Roman" panose="02020603050405020304" pitchFamily="18" charset="0"/>
              </a:rPr>
              <a:t>DEPARTAMENTO DE CIENCIAS DE LA TIERRA Y DE LA CONSTRUCCIÓN</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CARRERA DE INGENIERÍA CIVIL</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 </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PROYECTO DE TITULACIÓN</a:t>
            </a:r>
          </a:p>
          <a:p>
            <a:pPr algn="ctr">
              <a:defRPr/>
            </a:pPr>
            <a:endParaRPr lang="es-CO" sz="1600" b="1" dirty="0">
              <a:latin typeface="Livvic" panose="020B0604020202020204"/>
              <a:cs typeface="Times New Roman" panose="02020603050405020304" pitchFamily="18" charset="0"/>
            </a:endParaRPr>
          </a:p>
          <a:p>
            <a:pPr algn="ctr">
              <a:defRPr/>
            </a:pPr>
            <a:endParaRPr lang="es-ES" sz="1600" dirty="0">
              <a:latin typeface="Livvic" panose="020B0604020202020204"/>
              <a:cs typeface="Times New Roman" panose="02020603050405020304" pitchFamily="18" charset="0"/>
            </a:endParaRPr>
          </a:p>
          <a:p>
            <a:pPr indent="180335" algn="ctr">
              <a:spcAft>
                <a:spcPts val="800"/>
              </a:spcAft>
              <a:defRPr/>
            </a:pPr>
            <a:r>
              <a:rPr lang="es-EC" sz="1600" b="1" dirty="0">
                <a:latin typeface="Livvic" panose="020B0604020202020204"/>
                <a:cs typeface="Times New Roman" panose="02020603050405020304" pitchFamily="18" charset="0"/>
              </a:rPr>
              <a:t>ECUACIÓN PARA DETERMINAR LA CURVATURA DE FLUENCIA DE MUROS ESTRUCTURALES DE HORMIGÓN ARMADO TIPO L PARA EL MÉTODO DE DISEÑO DIRECTO BASADO EN DESPLAZAMIENTOS</a:t>
            </a:r>
          </a:p>
          <a:p>
            <a:pPr algn="ctr">
              <a:defRPr/>
            </a:pPr>
            <a:endParaRPr lang="es-EC"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AUTORES: </a:t>
            </a:r>
          </a:p>
          <a:p>
            <a:pPr algn="ctr">
              <a:defRPr/>
            </a:pPr>
            <a:r>
              <a:rPr lang="es-CO" sz="1600" b="1" dirty="0">
                <a:latin typeface="Livvic" panose="020B0604020202020204"/>
                <a:cs typeface="Times New Roman" panose="02020603050405020304" pitchFamily="18" charset="0"/>
              </a:rPr>
              <a:t>CASTRO LEÓN, JOHANA MARICELA</a:t>
            </a:r>
            <a:br>
              <a:rPr lang="es-CO" sz="1600" b="1" dirty="0">
                <a:latin typeface="Livvic" panose="020B0604020202020204"/>
                <a:cs typeface="Times New Roman" panose="02020603050405020304" pitchFamily="18" charset="0"/>
              </a:rPr>
            </a:br>
            <a:r>
              <a:rPr lang="es-CO" sz="1600" b="1" dirty="0">
                <a:latin typeface="Livvic" panose="020B0604020202020204"/>
                <a:cs typeface="Times New Roman" panose="02020603050405020304" pitchFamily="18" charset="0"/>
              </a:rPr>
              <a:t>HARO PASTRANO, JESSICA PAMELA</a:t>
            </a:r>
          </a:p>
          <a:p>
            <a:pPr algn="ctr">
              <a:defRPr/>
            </a:pP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TUTOR: </a:t>
            </a:r>
          </a:p>
          <a:p>
            <a:pPr algn="ctr">
              <a:defRPr/>
            </a:pPr>
            <a:r>
              <a:rPr lang="es-CO" sz="1600" b="1" dirty="0">
                <a:latin typeface="Livvic" panose="020B0604020202020204"/>
                <a:cs typeface="Times New Roman" panose="02020603050405020304" pitchFamily="18" charset="0"/>
              </a:rPr>
              <a:t> </a:t>
            </a:r>
            <a:r>
              <a:rPr lang="es-ES" sz="1600" b="1" dirty="0">
                <a:latin typeface="Livvic" panose="020B0604020202020204"/>
                <a:cs typeface="Times New Roman" panose="02020603050405020304" pitchFamily="18" charset="0"/>
              </a:rPr>
              <a:t>ING. POVEDA HINOJOSA, JOSÉ DANIEL, </a:t>
            </a:r>
            <a:r>
              <a:rPr lang="es-ES" sz="1600" b="1" dirty="0" err="1">
                <a:latin typeface="Livvic" panose="020B0604020202020204"/>
                <a:cs typeface="Times New Roman" panose="02020603050405020304" pitchFamily="18" charset="0"/>
              </a:rPr>
              <a:t>MSc</a:t>
            </a:r>
            <a:endParaRPr lang="es-ES" sz="1600" b="1" dirty="0">
              <a:latin typeface="Livvic" panose="020B0604020202020204"/>
              <a:cs typeface="Times New Roman" panose="02020603050405020304" pitchFamily="18" charset="0"/>
            </a:endParaRPr>
          </a:p>
          <a:p>
            <a:pPr algn="ctr">
              <a:defRPr/>
            </a:pP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SANGOLQUÍ </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2021</a:t>
            </a:r>
            <a:endParaRPr lang="es-ES" sz="1600" dirty="0">
              <a:latin typeface="Livvic" panose="020B0604020202020204"/>
              <a:cs typeface="Times New Roman" panose="02020603050405020304" pitchFamily="18" charset="0"/>
            </a:endParaRPr>
          </a:p>
          <a:p>
            <a:pPr>
              <a:defRPr/>
            </a:pPr>
            <a:endParaRPr lang="es-EC" sz="1600" dirty="0">
              <a:latin typeface="Livvic" panose="020B0604020202020204"/>
              <a:cs typeface="Times New Roman" panose="02020603050405020304" pitchFamily="18" charset="0"/>
            </a:endParaRPr>
          </a:p>
          <a:p>
            <a:pPr>
              <a:defRPr/>
            </a:pPr>
            <a:endParaRPr lang="es-ES" sz="1600" dirty="0">
              <a:latin typeface="Livvic" panose="020B0604020202020204"/>
              <a:cs typeface="Times New Roman" panose="02020603050405020304" pitchFamily="18" charset="0"/>
            </a:endParaRPr>
          </a:p>
        </p:txBody>
      </p:sp>
      <p:sp>
        <p:nvSpPr>
          <p:cNvPr id="2" name="CuadroTexto 1">
            <a:extLst>
              <a:ext uri="{FF2B5EF4-FFF2-40B4-BE49-F238E27FC236}">
                <a16:creationId xmlns:a16="http://schemas.microsoft.com/office/drawing/2014/main" id="{446E998F-9BE2-47B0-B5CE-A5DD3D9DA974}"/>
              </a:ext>
            </a:extLst>
          </p:cNvPr>
          <p:cNvSpPr txBox="1"/>
          <p:nvPr/>
        </p:nvSpPr>
        <p:spPr>
          <a:xfrm>
            <a:off x="11650463" y="0"/>
            <a:ext cx="541537" cy="307777"/>
          </a:xfrm>
          <a:prstGeom prst="rect">
            <a:avLst/>
          </a:prstGeom>
          <a:noFill/>
        </p:spPr>
        <p:txBody>
          <a:bodyPr wrap="square" rtlCol="0">
            <a:spAutoFit/>
          </a:bodyPr>
          <a:lstStyle/>
          <a:p>
            <a:pPr algn="r"/>
            <a:r>
              <a:rPr lang="es-EC" sz="1400"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Diagrama 9">
                <a:extLst>
                  <a:ext uri="{FF2B5EF4-FFF2-40B4-BE49-F238E27FC236}">
                    <a16:creationId xmlns:a16="http://schemas.microsoft.com/office/drawing/2014/main" id="{52D3F13C-2BFC-4E5B-8FD7-10F0FC833A6F}"/>
                  </a:ext>
                </a:extLst>
              </p:cNvPr>
              <p:cNvGraphicFramePr/>
              <p:nvPr>
                <p:extLst>
                  <p:ext uri="{D42A27DB-BD31-4B8C-83A1-F6EECF244321}">
                    <p14:modId xmlns:p14="http://schemas.microsoft.com/office/powerpoint/2010/main" val="4245753095"/>
                  </p:ext>
                </p:extLst>
              </p:nvPr>
            </p:nvGraphicFramePr>
            <p:xfrm>
              <a:off x="836907" y="2021601"/>
              <a:ext cx="7246081" cy="348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0" name="Diagrama 9">
                <a:extLst>
                  <a:ext uri="{FF2B5EF4-FFF2-40B4-BE49-F238E27FC236}">
                    <a16:creationId xmlns:a16="http://schemas.microsoft.com/office/drawing/2014/main" id="{52D3F13C-2BFC-4E5B-8FD7-10F0FC833A6F}"/>
                  </a:ext>
                </a:extLst>
              </p:cNvPr>
              <p:cNvGraphicFramePr/>
              <p:nvPr>
                <p:extLst>
                  <p:ext uri="{D42A27DB-BD31-4B8C-83A1-F6EECF244321}">
                    <p14:modId xmlns:p14="http://schemas.microsoft.com/office/powerpoint/2010/main" val="4245753095"/>
                  </p:ext>
                </p:extLst>
              </p:nvPr>
            </p:nvGraphicFramePr>
            <p:xfrm>
              <a:off x="836907" y="2021601"/>
              <a:ext cx="7246081" cy="34884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15" name="Imagen 14">
            <a:extLst>
              <a:ext uri="{FF2B5EF4-FFF2-40B4-BE49-F238E27FC236}">
                <a16:creationId xmlns:a16="http://schemas.microsoft.com/office/drawing/2014/main" id="{26CB21E1-F767-4D25-A32E-A871F9321927}"/>
              </a:ext>
            </a:extLst>
          </p:cNvPr>
          <p:cNvPicPr/>
          <p:nvPr/>
        </p:nvPicPr>
        <p:blipFill>
          <a:blip r:embed="rId11"/>
          <a:stretch>
            <a:fillRect/>
          </a:stretch>
        </p:blipFill>
        <p:spPr>
          <a:xfrm>
            <a:off x="8442132" y="1692948"/>
            <a:ext cx="2912961" cy="3900732"/>
          </a:xfrm>
          <a:prstGeom prst="rect">
            <a:avLst/>
          </a:prstGeom>
        </p:spPr>
      </p:pic>
      <p:pic>
        <p:nvPicPr>
          <p:cNvPr id="16" name="Picture 4">
            <a:extLst>
              <a:ext uri="{FF2B5EF4-FFF2-40B4-BE49-F238E27FC236}">
                <a16:creationId xmlns:a16="http://schemas.microsoft.com/office/drawing/2014/main" id="{0675FC6F-88BA-43EF-BB61-C0DBB01E6A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8;p27">
            <a:extLst>
              <a:ext uri="{FF2B5EF4-FFF2-40B4-BE49-F238E27FC236}">
                <a16:creationId xmlns:a16="http://schemas.microsoft.com/office/drawing/2014/main" id="{7F115D54-BF75-4205-9AA5-85D22F7CF522}"/>
              </a:ext>
            </a:extLst>
          </p:cNvPr>
          <p:cNvSpPr/>
          <p:nvPr/>
        </p:nvSpPr>
        <p:spPr>
          <a:xfrm rot="-5400000" flipH="1">
            <a:off x="110600"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547;p49">
            <a:extLst>
              <a:ext uri="{FF2B5EF4-FFF2-40B4-BE49-F238E27FC236}">
                <a16:creationId xmlns:a16="http://schemas.microsoft.com/office/drawing/2014/main" id="{52ED173B-8F19-4A42-B9C1-176BFD107CBD}"/>
              </a:ext>
            </a:extLst>
          </p:cNvPr>
          <p:cNvSpPr/>
          <p:nvPr/>
        </p:nvSpPr>
        <p:spPr>
          <a:xfrm>
            <a:off x="1170179" y="205740"/>
            <a:ext cx="6648654" cy="1513094"/>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561;p49">
            <a:extLst>
              <a:ext uri="{FF2B5EF4-FFF2-40B4-BE49-F238E27FC236}">
                <a16:creationId xmlns:a16="http://schemas.microsoft.com/office/drawing/2014/main" id="{429F7C24-A92D-4A75-AEC8-E99841B78D34}"/>
              </a:ext>
            </a:extLst>
          </p:cNvPr>
          <p:cNvSpPr txBox="1">
            <a:spLocks/>
          </p:cNvSpPr>
          <p:nvPr/>
        </p:nvSpPr>
        <p:spPr>
          <a:xfrm>
            <a:off x="1026730" y="848846"/>
            <a:ext cx="6866433" cy="86998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1pPr>
            <a:lvl2pPr marL="914400" marR="0" lvl="1"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2pPr>
            <a:lvl3pPr marL="1371600" marR="0" lvl="2"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3pPr>
            <a:lvl4pPr marL="1828800" marR="0" lvl="3"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4pPr>
            <a:lvl5pPr marL="2286000" marR="0" lvl="4"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5pPr>
            <a:lvl6pPr marL="2743200" marR="0" lvl="5"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6pPr>
            <a:lvl7pPr marL="3200400" marR="0" lvl="6"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7pPr>
            <a:lvl8pPr marL="3657600" marR="0" lvl="7"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8pPr>
            <a:lvl9pPr marL="4114800" marR="0" lvl="8" indent="-304800" algn="l" rtl="0">
              <a:lnSpc>
                <a:spcPct val="100000"/>
              </a:lnSpc>
              <a:spcBef>
                <a:spcPts val="0"/>
              </a:spcBef>
              <a:spcAft>
                <a:spcPts val="0"/>
              </a:spcAft>
              <a:buClr>
                <a:schemeClr val="dk1"/>
              </a:buClr>
              <a:buSzPts val="1000"/>
              <a:buFont typeface="Catamaran Thin"/>
              <a:buNone/>
              <a:defRPr sz="1333" b="0" i="0" u="none" strike="noStrike" cap="none">
                <a:solidFill>
                  <a:schemeClr val="dk1"/>
                </a:solidFill>
                <a:latin typeface="Catamaran Thin"/>
                <a:ea typeface="Catamaran Thin"/>
                <a:cs typeface="Catamaran Thin"/>
                <a:sym typeface="Catamaran Thin"/>
              </a:defRPr>
            </a:lvl9pPr>
          </a:lstStyle>
          <a:p>
            <a:pPr algn="ctr"/>
            <a:r>
              <a:rPr lang="es-ES" sz="2800" b="1" dirty="0">
                <a:solidFill>
                  <a:schemeClr val="bg1"/>
                </a:solidFill>
                <a:latin typeface="Livvic" panose="020B0604020202020204" charset="0"/>
              </a:rPr>
              <a:t>Diseño Directo Basado en Desplazamientos (DDBD). </a:t>
            </a:r>
            <a:r>
              <a:rPr lang="es-EC" sz="2800" b="1" dirty="0">
                <a:solidFill>
                  <a:schemeClr val="bg1"/>
                </a:solidFill>
                <a:latin typeface="Livvic" panose="020B0604020202020204" charset="0"/>
              </a:rPr>
              <a:t>Priestley, Calvi y Kowalsky  (2007)</a:t>
            </a:r>
            <a:endParaRPr lang="es-ES" sz="2800" b="1" dirty="0">
              <a:solidFill>
                <a:schemeClr val="bg1"/>
              </a:solidFill>
              <a:latin typeface="Livvic" panose="020B0604020202020204" charset="0"/>
              <a:sym typeface="Catamaran Thin"/>
            </a:endParaRPr>
          </a:p>
        </p:txBody>
      </p:sp>
      <p:sp>
        <p:nvSpPr>
          <p:cNvPr id="8" name="CuadroTexto 7">
            <a:extLst>
              <a:ext uri="{FF2B5EF4-FFF2-40B4-BE49-F238E27FC236}">
                <a16:creationId xmlns:a16="http://schemas.microsoft.com/office/drawing/2014/main" id="{CF369B41-B4D5-41EB-AE75-CE3F040DCC4B}"/>
              </a:ext>
            </a:extLst>
          </p:cNvPr>
          <p:cNvSpPr txBox="1"/>
          <p:nvPr/>
        </p:nvSpPr>
        <p:spPr>
          <a:xfrm>
            <a:off x="11650463" y="0"/>
            <a:ext cx="541537" cy="307777"/>
          </a:xfrm>
          <a:prstGeom prst="rect">
            <a:avLst/>
          </a:prstGeom>
          <a:noFill/>
        </p:spPr>
        <p:txBody>
          <a:bodyPr wrap="square" rtlCol="0">
            <a:spAutoFit/>
          </a:bodyPr>
          <a:lstStyle/>
          <a:p>
            <a:pPr algn="r"/>
            <a:r>
              <a:rPr lang="es-EC" sz="1400" dirty="0"/>
              <a:t>10</a:t>
            </a:r>
          </a:p>
        </p:txBody>
      </p:sp>
    </p:spTree>
    <p:extLst>
      <p:ext uri="{BB962C8B-B14F-4D97-AF65-F5344CB8AC3E}">
        <p14:creationId xmlns:p14="http://schemas.microsoft.com/office/powerpoint/2010/main" val="227621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47;p49">
            <a:extLst>
              <a:ext uri="{FF2B5EF4-FFF2-40B4-BE49-F238E27FC236}">
                <a16:creationId xmlns:a16="http://schemas.microsoft.com/office/drawing/2014/main" id="{880AD484-027F-4137-8588-1F91DDFEBA8C}"/>
              </a:ext>
            </a:extLst>
          </p:cNvPr>
          <p:cNvSpPr/>
          <p:nvPr/>
        </p:nvSpPr>
        <p:spPr>
          <a:xfrm>
            <a:off x="1055878" y="108542"/>
            <a:ext cx="8578975" cy="1103038"/>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 name="Imagen 6">
            <a:extLst>
              <a:ext uri="{FF2B5EF4-FFF2-40B4-BE49-F238E27FC236}">
                <a16:creationId xmlns:a16="http://schemas.microsoft.com/office/drawing/2014/main" id="{F0561DB1-34B4-445F-9A9D-0D394CF07BD9}"/>
              </a:ext>
            </a:extLst>
          </p:cNvPr>
          <p:cNvPicPr>
            <a:picLocks noChangeAspect="1"/>
          </p:cNvPicPr>
          <p:nvPr/>
        </p:nvPicPr>
        <p:blipFill rotWithShape="1">
          <a:blip r:embed="rId2"/>
          <a:srcRect t="5093"/>
          <a:stretch/>
        </p:blipFill>
        <p:spPr>
          <a:xfrm>
            <a:off x="483212" y="1621636"/>
            <a:ext cx="6089303" cy="2335026"/>
          </a:xfrm>
          <a:prstGeom prst="rect">
            <a:avLst/>
          </a:prstGeom>
          <a:ln>
            <a:solidFill>
              <a:schemeClr val="accent2"/>
            </a:solidFill>
          </a:ln>
        </p:spPr>
      </p:pic>
      <p:sp>
        <p:nvSpPr>
          <p:cNvPr id="8" name="Rectángulo 7">
            <a:extLst>
              <a:ext uri="{FF2B5EF4-FFF2-40B4-BE49-F238E27FC236}">
                <a16:creationId xmlns:a16="http://schemas.microsoft.com/office/drawing/2014/main" id="{8DEFCA01-B674-4BEA-8DF7-3609D752B2C2}"/>
              </a:ext>
            </a:extLst>
          </p:cNvPr>
          <p:cNvSpPr/>
          <p:nvPr/>
        </p:nvSpPr>
        <p:spPr>
          <a:xfrm>
            <a:off x="714069" y="2520007"/>
            <a:ext cx="5767754" cy="480645"/>
          </a:xfrm>
          <a:prstGeom prst="rect">
            <a:avLst/>
          </a:prstGeom>
          <a:no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121BABFC-936B-4986-B2DE-4922062B272E}"/>
              </a:ext>
            </a:extLst>
          </p:cNvPr>
          <p:cNvPicPr>
            <a:picLocks noChangeAspect="1"/>
          </p:cNvPicPr>
          <p:nvPr/>
        </p:nvPicPr>
        <p:blipFill>
          <a:blip r:embed="rId3"/>
          <a:stretch>
            <a:fillRect/>
          </a:stretch>
        </p:blipFill>
        <p:spPr>
          <a:xfrm>
            <a:off x="2189376" y="4194613"/>
            <a:ext cx="3549381" cy="2329963"/>
          </a:xfrm>
          <a:prstGeom prst="rect">
            <a:avLst/>
          </a:prstGeom>
        </p:spPr>
      </p:pic>
      <p:pic>
        <p:nvPicPr>
          <p:cNvPr id="11" name="Imagen 10">
            <a:extLst>
              <a:ext uri="{FF2B5EF4-FFF2-40B4-BE49-F238E27FC236}">
                <a16:creationId xmlns:a16="http://schemas.microsoft.com/office/drawing/2014/main" id="{FB43953B-AE6E-40B4-9D36-9857F64ED7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23931" y="1683365"/>
            <a:ext cx="2642443" cy="4844479"/>
          </a:xfrm>
          <a:prstGeom prst="rect">
            <a:avLst/>
          </a:prstGeom>
        </p:spPr>
      </p:pic>
      <p:sp>
        <p:nvSpPr>
          <p:cNvPr id="14" name="CuadroTexto 13">
            <a:extLst>
              <a:ext uri="{FF2B5EF4-FFF2-40B4-BE49-F238E27FC236}">
                <a16:creationId xmlns:a16="http://schemas.microsoft.com/office/drawing/2014/main" id="{85A91363-BB91-4E92-83B5-F0A2D16AFE3F}"/>
              </a:ext>
            </a:extLst>
          </p:cNvPr>
          <p:cNvSpPr txBox="1"/>
          <p:nvPr/>
        </p:nvSpPr>
        <p:spPr>
          <a:xfrm>
            <a:off x="2507815" y="6587152"/>
            <a:ext cx="4576822" cy="276999"/>
          </a:xfrm>
          <a:prstGeom prst="rect">
            <a:avLst/>
          </a:prstGeom>
          <a:noFill/>
        </p:spPr>
        <p:txBody>
          <a:bodyPr wrap="square">
            <a:spAutoFit/>
          </a:bodyPr>
          <a:lstStyle/>
          <a:p>
            <a:r>
              <a:rPr lang="es-EC" sz="1200" dirty="0">
                <a:effectLst/>
                <a:latin typeface="Arial" panose="020B0604020202020204" pitchFamily="34" charset="0"/>
                <a:ea typeface="Calibri" panose="020F0502020204030204" pitchFamily="34" charset="0"/>
                <a:cs typeface="Times New Roman" panose="02020603050405020304" pitchFamily="18" charset="0"/>
              </a:rPr>
              <a:t>Fuente: (Priestley, 2007)</a:t>
            </a:r>
            <a:endParaRPr lang="es-EC" sz="1200" dirty="0"/>
          </a:p>
        </p:txBody>
      </p:sp>
      <p:pic>
        <p:nvPicPr>
          <p:cNvPr id="15" name="Picture 4">
            <a:extLst>
              <a:ext uri="{FF2B5EF4-FFF2-40B4-BE49-F238E27FC236}">
                <a16:creationId xmlns:a16="http://schemas.microsoft.com/office/drawing/2014/main" id="{444958F8-0A5E-4728-BC30-72C5CEA6D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38;p27">
            <a:extLst>
              <a:ext uri="{FF2B5EF4-FFF2-40B4-BE49-F238E27FC236}">
                <a16:creationId xmlns:a16="http://schemas.microsoft.com/office/drawing/2014/main" id="{7508020F-E39E-4B84-8684-472570DADB24}"/>
              </a:ext>
            </a:extLst>
          </p:cNvPr>
          <p:cNvSpPr/>
          <p:nvPr/>
        </p:nvSpPr>
        <p:spPr>
          <a:xfrm rot="-5400000" flipH="1">
            <a:off x="110600"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CuadroTexto 11">
            <a:extLst>
              <a:ext uri="{FF2B5EF4-FFF2-40B4-BE49-F238E27FC236}">
                <a16:creationId xmlns:a16="http://schemas.microsoft.com/office/drawing/2014/main" id="{AFA169B7-2BE9-4910-AFF5-EB2B0C283B97}"/>
              </a:ext>
            </a:extLst>
          </p:cNvPr>
          <p:cNvSpPr txBox="1"/>
          <p:nvPr/>
        </p:nvSpPr>
        <p:spPr>
          <a:xfrm>
            <a:off x="11650463" y="0"/>
            <a:ext cx="541537" cy="307777"/>
          </a:xfrm>
          <a:prstGeom prst="rect">
            <a:avLst/>
          </a:prstGeom>
          <a:noFill/>
        </p:spPr>
        <p:txBody>
          <a:bodyPr wrap="square" rtlCol="0">
            <a:spAutoFit/>
          </a:bodyPr>
          <a:lstStyle/>
          <a:p>
            <a:pPr algn="r"/>
            <a:r>
              <a:rPr lang="es-EC" sz="1400" dirty="0"/>
              <a:t>11</a:t>
            </a:r>
          </a:p>
        </p:txBody>
      </p:sp>
      <p:sp>
        <p:nvSpPr>
          <p:cNvPr id="13" name="CuadroTexto 12">
            <a:extLst>
              <a:ext uri="{FF2B5EF4-FFF2-40B4-BE49-F238E27FC236}">
                <a16:creationId xmlns:a16="http://schemas.microsoft.com/office/drawing/2014/main" id="{174B86C5-2865-4B91-9C7B-BFA9ED316845}"/>
              </a:ext>
            </a:extLst>
          </p:cNvPr>
          <p:cNvSpPr txBox="1"/>
          <p:nvPr/>
        </p:nvSpPr>
        <p:spPr>
          <a:xfrm>
            <a:off x="1204051" y="137814"/>
            <a:ext cx="9069412" cy="954107"/>
          </a:xfrm>
          <a:prstGeom prst="rect">
            <a:avLst/>
          </a:prstGeom>
          <a:noFill/>
        </p:spPr>
        <p:txBody>
          <a:bodyPr wrap="square">
            <a:spAutoFit/>
          </a:bodyPr>
          <a:lstStyle/>
          <a:p>
            <a:r>
              <a:rPr lang="es-EC" sz="2800" b="1" dirty="0">
                <a:solidFill>
                  <a:schemeClr val="bg1"/>
                </a:solidFill>
                <a:latin typeface="Catamaran Thin"/>
              </a:rPr>
              <a:t>Ecuaciones de curvatura de fluencia propuestas por Priestley, Calvi y Kowalsky  (2007)</a:t>
            </a:r>
            <a:endParaRPr lang="es-EC" sz="2800" b="1" dirty="0">
              <a:solidFill>
                <a:schemeClr val="bg1"/>
              </a:solidFill>
            </a:endParaRPr>
          </a:p>
        </p:txBody>
      </p:sp>
    </p:spTree>
    <p:extLst>
      <p:ext uri="{BB962C8B-B14F-4D97-AF65-F5344CB8AC3E}">
        <p14:creationId xmlns:p14="http://schemas.microsoft.com/office/powerpoint/2010/main" val="29359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140" name="Picture 4">
            <a:extLst>
              <a:ext uri="{FF2B5EF4-FFF2-40B4-BE49-F238E27FC236}">
                <a16:creationId xmlns:a16="http://schemas.microsoft.com/office/drawing/2014/main" id="{F03B004D-8F4E-40CB-8A33-57EA14E0C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138;p27">
            <a:extLst>
              <a:ext uri="{FF2B5EF4-FFF2-40B4-BE49-F238E27FC236}">
                <a16:creationId xmlns:a16="http://schemas.microsoft.com/office/drawing/2014/main" id="{458D3D55-4BC9-4184-93F5-C32B16172741}"/>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548;p49">
            <a:extLst>
              <a:ext uri="{FF2B5EF4-FFF2-40B4-BE49-F238E27FC236}">
                <a16:creationId xmlns:a16="http://schemas.microsoft.com/office/drawing/2014/main" id="{14577880-FE79-48BD-A5A1-A364F4F24BE7}"/>
              </a:ext>
            </a:extLst>
          </p:cNvPr>
          <p:cNvSpPr txBox="1">
            <a:spLocks noGrp="1"/>
          </p:cNvSpPr>
          <p:nvPr>
            <p:ph type="ctrTitle"/>
          </p:nvPr>
        </p:nvSpPr>
        <p:spPr>
          <a:xfrm>
            <a:off x="952466" y="40871"/>
            <a:ext cx="7789198" cy="909121"/>
          </a:xfrm>
          <a:prstGeom prst="rect">
            <a:avLst/>
          </a:prstGeom>
        </p:spPr>
        <p:txBody>
          <a:bodyPr spcFirstLastPara="1" vert="horz" wrap="square" lIns="121900" tIns="121900" rIns="121900" bIns="121900" anchor="ctr" anchorCtr="0">
            <a:noAutofit/>
          </a:bodyPr>
          <a:lstStyle/>
          <a:p>
            <a:r>
              <a:rPr lang="es" sz="3600" dirty="0"/>
              <a:t>OBJETIVO GENERAL</a:t>
            </a:r>
            <a:endParaRPr sz="3600" dirty="0"/>
          </a:p>
        </p:txBody>
      </p:sp>
      <p:sp>
        <p:nvSpPr>
          <p:cNvPr id="21" name="Google Shape;383;p43">
            <a:extLst>
              <a:ext uri="{FF2B5EF4-FFF2-40B4-BE49-F238E27FC236}">
                <a16:creationId xmlns:a16="http://schemas.microsoft.com/office/drawing/2014/main" id="{756E27A4-6589-4F5E-BCC8-8C278BFF0E21}"/>
              </a:ext>
            </a:extLst>
          </p:cNvPr>
          <p:cNvSpPr/>
          <p:nvPr/>
        </p:nvSpPr>
        <p:spPr>
          <a:xfrm>
            <a:off x="948805" y="2260000"/>
            <a:ext cx="9748425" cy="2540600"/>
          </a:xfrm>
          <a:prstGeom prst="rect">
            <a:avLst/>
          </a:prstGeom>
          <a:solidFill>
            <a:schemeClr val="accent3">
              <a:alpha val="58430"/>
            </a:schemeClr>
          </a:solidFill>
          <a:ln>
            <a:noFill/>
          </a:ln>
        </p:spPr>
        <p:txBody>
          <a:bodyPr spcFirstLastPara="1" wrap="square" lIns="121900" tIns="121900" rIns="121900" bIns="121900" anchor="ctr" anchorCtr="0">
            <a:noAutofit/>
          </a:bodyPr>
          <a:lstStyle/>
          <a:p>
            <a:endParaRPr sz="2800" dirty="0"/>
          </a:p>
        </p:txBody>
      </p:sp>
      <p:sp>
        <p:nvSpPr>
          <p:cNvPr id="22" name="Google Shape;384;p43">
            <a:extLst>
              <a:ext uri="{FF2B5EF4-FFF2-40B4-BE49-F238E27FC236}">
                <a16:creationId xmlns:a16="http://schemas.microsoft.com/office/drawing/2014/main" id="{AC138857-1FD9-4370-B4CE-82F4888A348D}"/>
              </a:ext>
            </a:extLst>
          </p:cNvPr>
          <p:cNvSpPr txBox="1">
            <a:spLocks noGrp="1"/>
          </p:cNvSpPr>
          <p:nvPr>
            <p:ph type="subTitle" idx="1"/>
          </p:nvPr>
        </p:nvSpPr>
        <p:spPr>
          <a:xfrm>
            <a:off x="1180628" y="2756000"/>
            <a:ext cx="9198691" cy="1346000"/>
          </a:xfrm>
          <a:prstGeom prst="rect">
            <a:avLst/>
          </a:prstGeom>
          <a:noFill/>
          <a:ln>
            <a:noFill/>
          </a:ln>
        </p:spPr>
        <p:txBody>
          <a:bodyPr spcFirstLastPara="1" wrap="square" lIns="121900" tIns="121900" rIns="121900" bIns="121900" anchor="ctr" anchorCtr="0">
            <a:noAutofit/>
          </a:bodyPr>
          <a:lstStyle/>
          <a:p>
            <a:pPr marL="0" algn="just"/>
            <a:r>
              <a:rPr lang="es-ES" sz="2800" dirty="0">
                <a:latin typeface="Catamaran Thin" panose="020B0604020202020204" charset="0"/>
                <a:cs typeface="Catamaran Thin" panose="020B0604020202020204" charset="0"/>
              </a:rPr>
              <a:t>Determinar una ecuación lineal para la curvatura de fluencia de muros estructurales de hormigón armado tipo L, mediante el análisis de secciones por el modelo de fibras para su diseño adecuado aplicando el método de Diseño Directo Basado en Desplazamientos</a:t>
            </a:r>
            <a:endParaRPr sz="2800" dirty="0">
              <a:latin typeface="Catamaran Thin" panose="020B0604020202020204" charset="0"/>
              <a:cs typeface="Catamaran Thin" panose="020B0604020202020204" charset="0"/>
            </a:endParaRPr>
          </a:p>
        </p:txBody>
      </p:sp>
      <p:sp>
        <p:nvSpPr>
          <p:cNvPr id="7" name="CuadroTexto 6">
            <a:extLst>
              <a:ext uri="{FF2B5EF4-FFF2-40B4-BE49-F238E27FC236}">
                <a16:creationId xmlns:a16="http://schemas.microsoft.com/office/drawing/2014/main" id="{11C8C205-BA79-4C30-8889-1CF11051F085}"/>
              </a:ext>
            </a:extLst>
          </p:cNvPr>
          <p:cNvSpPr txBox="1"/>
          <p:nvPr/>
        </p:nvSpPr>
        <p:spPr>
          <a:xfrm>
            <a:off x="11650463" y="0"/>
            <a:ext cx="541537" cy="307777"/>
          </a:xfrm>
          <a:prstGeom prst="rect">
            <a:avLst/>
          </a:prstGeom>
          <a:noFill/>
        </p:spPr>
        <p:txBody>
          <a:bodyPr wrap="square" rtlCol="0">
            <a:spAutoFit/>
          </a:bodyPr>
          <a:lstStyle/>
          <a:p>
            <a:pPr algn="r"/>
            <a:r>
              <a:rPr lang="es-EC" sz="1400" dirty="0"/>
              <a:t>12</a:t>
            </a:r>
          </a:p>
        </p:txBody>
      </p:sp>
    </p:spTree>
    <p:extLst>
      <p:ext uri="{BB962C8B-B14F-4D97-AF65-F5344CB8AC3E}">
        <p14:creationId xmlns:p14="http://schemas.microsoft.com/office/powerpoint/2010/main" val="18335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down)">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Google Shape;195;p31"/>
          <p:cNvSpPr/>
          <p:nvPr/>
        </p:nvSpPr>
        <p:spPr>
          <a:xfrm>
            <a:off x="-1" y="3509600"/>
            <a:ext cx="12192001" cy="3348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96;p31"/>
          <p:cNvSpPr txBox="1">
            <a:spLocks noGrp="1"/>
          </p:cNvSpPr>
          <p:nvPr>
            <p:ph type="subTitle" idx="1"/>
          </p:nvPr>
        </p:nvSpPr>
        <p:spPr>
          <a:xfrm>
            <a:off x="8403670" y="4482556"/>
            <a:ext cx="3394471" cy="1247454"/>
          </a:xfrm>
          <a:prstGeom prst="rect">
            <a:avLst/>
          </a:prstGeom>
        </p:spPr>
        <p:txBody>
          <a:bodyPr spcFirstLastPara="1" wrap="square" lIns="121900" tIns="121900" rIns="121900" bIns="121900" anchor="t" anchorCtr="0">
            <a:noAutofit/>
          </a:bodyPr>
          <a:lstStyle/>
          <a:p>
            <a:pPr marL="0" indent="0" algn="ctr"/>
            <a:r>
              <a:rPr lang="es-EC" sz="2200" dirty="0">
                <a:solidFill>
                  <a:schemeClr val="lt1"/>
                </a:solidFill>
              </a:rPr>
              <a:t>Aplicación de la ecuación de curvatura de fluencia para muros tipo L para el </a:t>
            </a:r>
            <a:r>
              <a:rPr lang="es-EC" sz="2200" dirty="0" err="1">
                <a:solidFill>
                  <a:schemeClr val="lt1"/>
                </a:solidFill>
              </a:rPr>
              <a:t>dise</a:t>
            </a:r>
            <a:r>
              <a:rPr lang="es-ES" sz="2200" dirty="0" err="1">
                <a:solidFill>
                  <a:schemeClr val="lt1"/>
                </a:solidFill>
              </a:rPr>
              <a:t>ño</a:t>
            </a:r>
            <a:r>
              <a:rPr lang="es-ES" sz="2200" dirty="0">
                <a:solidFill>
                  <a:schemeClr val="lt1"/>
                </a:solidFill>
              </a:rPr>
              <a:t> y</a:t>
            </a:r>
            <a:r>
              <a:rPr lang="es-EC" sz="2200" dirty="0">
                <a:solidFill>
                  <a:schemeClr val="lt1"/>
                </a:solidFill>
              </a:rPr>
              <a:t> modelamiento en un edificio de 8 pisos.</a:t>
            </a:r>
            <a:endParaRPr sz="2200" dirty="0">
              <a:solidFill>
                <a:schemeClr val="lt1"/>
              </a:solidFill>
            </a:endParaRPr>
          </a:p>
        </p:txBody>
      </p:sp>
      <p:sp>
        <p:nvSpPr>
          <p:cNvPr id="197" name="Google Shape;197;p31"/>
          <p:cNvSpPr txBox="1">
            <a:spLocks noGrp="1"/>
          </p:cNvSpPr>
          <p:nvPr>
            <p:ph type="subTitle" idx="3"/>
          </p:nvPr>
        </p:nvSpPr>
        <p:spPr>
          <a:xfrm>
            <a:off x="66971" y="4336673"/>
            <a:ext cx="3926861" cy="1920620"/>
          </a:xfrm>
          <a:prstGeom prst="rect">
            <a:avLst/>
          </a:prstGeom>
        </p:spPr>
        <p:txBody>
          <a:bodyPr spcFirstLastPara="1" wrap="square" lIns="121900" tIns="121900" rIns="121900" bIns="121900" anchor="t" anchorCtr="0">
            <a:noAutofit/>
          </a:bodyPr>
          <a:lstStyle/>
          <a:p>
            <a:pPr marL="0" indent="0" algn="ctr"/>
            <a:r>
              <a:rPr lang="es" sz="2200" dirty="0">
                <a:solidFill>
                  <a:schemeClr val="lt1"/>
                </a:solidFill>
              </a:rPr>
              <a:t>Comparación de 12 ensayos experimentales </a:t>
            </a:r>
            <a:r>
              <a:rPr lang="es-EC" sz="2200" dirty="0">
                <a:solidFill>
                  <a:schemeClr val="lt1"/>
                </a:solidFill>
              </a:rPr>
              <a:t>con 12 modelos numéricos desarrollados en el software SeismoStruct V2020. </a:t>
            </a:r>
            <a:endParaRPr sz="2200" dirty="0">
              <a:solidFill>
                <a:schemeClr val="lt1"/>
              </a:solidFill>
            </a:endParaRPr>
          </a:p>
        </p:txBody>
      </p:sp>
      <p:sp>
        <p:nvSpPr>
          <p:cNvPr id="198" name="Google Shape;198;p31"/>
          <p:cNvSpPr txBox="1">
            <a:spLocks noGrp="1"/>
          </p:cNvSpPr>
          <p:nvPr>
            <p:ph type="ctrTitle" idx="2"/>
          </p:nvPr>
        </p:nvSpPr>
        <p:spPr>
          <a:xfrm>
            <a:off x="803423" y="3774392"/>
            <a:ext cx="2437600" cy="859600"/>
          </a:xfrm>
          <a:prstGeom prst="rect">
            <a:avLst/>
          </a:prstGeom>
        </p:spPr>
        <p:txBody>
          <a:bodyPr spcFirstLastPara="1" wrap="square" lIns="121900" tIns="121900" rIns="121900" bIns="121900" anchor="b" anchorCtr="0">
            <a:noAutofit/>
          </a:bodyPr>
          <a:lstStyle/>
          <a:p>
            <a:pPr algn="ctr"/>
            <a:r>
              <a:rPr lang="es" sz="2800" dirty="0"/>
              <a:t>ETAPA 1</a:t>
            </a:r>
            <a:endParaRPr sz="2800" dirty="0"/>
          </a:p>
        </p:txBody>
      </p:sp>
      <p:sp>
        <p:nvSpPr>
          <p:cNvPr id="199" name="Google Shape;199;p31"/>
          <p:cNvSpPr txBox="1">
            <a:spLocks noGrp="1"/>
          </p:cNvSpPr>
          <p:nvPr>
            <p:ph type="ctrTitle"/>
          </p:nvPr>
        </p:nvSpPr>
        <p:spPr>
          <a:xfrm>
            <a:off x="8932942" y="3933411"/>
            <a:ext cx="2437600" cy="859600"/>
          </a:xfrm>
          <a:prstGeom prst="rect">
            <a:avLst/>
          </a:prstGeom>
        </p:spPr>
        <p:txBody>
          <a:bodyPr spcFirstLastPara="1" wrap="square" lIns="121900" tIns="121900" rIns="121900" bIns="121900" anchor="b" anchorCtr="0">
            <a:noAutofit/>
          </a:bodyPr>
          <a:lstStyle/>
          <a:p>
            <a:pPr algn="ctr"/>
            <a:r>
              <a:rPr lang="es" sz="2800" dirty="0"/>
              <a:t>ETAPA 3</a:t>
            </a:r>
            <a:endParaRPr sz="2800" dirty="0"/>
          </a:p>
        </p:txBody>
      </p:sp>
      <p:sp>
        <p:nvSpPr>
          <p:cNvPr id="200" name="Google Shape;200;p31"/>
          <p:cNvSpPr txBox="1">
            <a:spLocks noGrp="1"/>
          </p:cNvSpPr>
          <p:nvPr>
            <p:ph type="ctrTitle" idx="5"/>
          </p:nvPr>
        </p:nvSpPr>
        <p:spPr>
          <a:xfrm>
            <a:off x="4904040" y="3815421"/>
            <a:ext cx="2398400" cy="859600"/>
          </a:xfrm>
          <a:prstGeom prst="rect">
            <a:avLst/>
          </a:prstGeom>
        </p:spPr>
        <p:txBody>
          <a:bodyPr spcFirstLastPara="1" wrap="square" lIns="121900" tIns="121900" rIns="121900" bIns="121900" anchor="b" anchorCtr="0">
            <a:noAutofit/>
          </a:bodyPr>
          <a:lstStyle/>
          <a:p>
            <a:pPr algn="ctr"/>
            <a:r>
              <a:rPr lang="es" sz="2800" dirty="0"/>
              <a:t>ETAPA 2</a:t>
            </a:r>
            <a:endParaRPr sz="2800" dirty="0"/>
          </a:p>
        </p:txBody>
      </p:sp>
      <p:sp>
        <p:nvSpPr>
          <p:cNvPr id="201" name="Google Shape;201;p31"/>
          <p:cNvSpPr txBox="1">
            <a:spLocks noGrp="1"/>
          </p:cNvSpPr>
          <p:nvPr>
            <p:ph type="subTitle" idx="6"/>
          </p:nvPr>
        </p:nvSpPr>
        <p:spPr>
          <a:xfrm>
            <a:off x="4444974" y="4336673"/>
            <a:ext cx="3666510" cy="1653709"/>
          </a:xfrm>
          <a:prstGeom prst="rect">
            <a:avLst/>
          </a:prstGeom>
        </p:spPr>
        <p:txBody>
          <a:bodyPr spcFirstLastPara="1" wrap="square" lIns="121900" tIns="121900" rIns="121900" bIns="121900" anchor="t" anchorCtr="0">
            <a:noAutofit/>
          </a:bodyPr>
          <a:lstStyle/>
          <a:p>
            <a:pPr marL="0" indent="0" algn="ctr"/>
            <a:r>
              <a:rPr lang="es-EC" sz="2200" dirty="0">
                <a:solidFill>
                  <a:schemeClr val="lt1"/>
                </a:solidFill>
              </a:rPr>
              <a:t>Modelamiento y procesamiento de 624 muros de hormigón armado tipo L en SeismoStruct V2020.</a:t>
            </a:r>
          </a:p>
          <a:p>
            <a:pPr marL="0" indent="0" algn="ctr"/>
            <a:r>
              <a:rPr lang="es-EC" sz="2200" dirty="0">
                <a:solidFill>
                  <a:schemeClr val="lt1"/>
                </a:solidFill>
              </a:rPr>
              <a:t>Ecuación curvatura de fluencia.</a:t>
            </a:r>
            <a:endParaRPr sz="2200" dirty="0">
              <a:solidFill>
                <a:schemeClr val="lt1"/>
              </a:solidFill>
            </a:endParaRPr>
          </a:p>
        </p:txBody>
      </p:sp>
      <p:sp>
        <p:nvSpPr>
          <p:cNvPr id="202" name="Google Shape;202;p31"/>
          <p:cNvSpPr/>
          <p:nvPr/>
        </p:nvSpPr>
        <p:spPr>
          <a:xfrm rot="10800000" flipH="1">
            <a:off x="0" y="3233198"/>
            <a:ext cx="12191999" cy="307777"/>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 name="Imagen 12">
            <a:extLst>
              <a:ext uri="{FF2B5EF4-FFF2-40B4-BE49-F238E27FC236}">
                <a16:creationId xmlns:a16="http://schemas.microsoft.com/office/drawing/2014/main" id="{16C3D510-77D4-4092-9DA2-118BA0284100}"/>
              </a:ext>
            </a:extLst>
          </p:cNvPr>
          <p:cNvPicPr/>
          <p:nvPr/>
        </p:nvPicPr>
        <p:blipFill>
          <a:blip r:embed="rId3">
            <a:clrChange>
              <a:clrFrom>
                <a:srgbClr val="FFFFFF"/>
              </a:clrFrom>
              <a:clrTo>
                <a:srgbClr val="FFFFFF">
                  <a:alpha val="0"/>
                </a:srgbClr>
              </a:clrTo>
            </a:clrChange>
          </a:blip>
          <a:stretch>
            <a:fillRect/>
          </a:stretch>
        </p:blipFill>
        <p:spPr>
          <a:xfrm>
            <a:off x="8611884" y="1069860"/>
            <a:ext cx="2978045" cy="2967315"/>
          </a:xfrm>
          <a:prstGeom prst="rect">
            <a:avLst/>
          </a:prstGeom>
        </p:spPr>
      </p:pic>
      <p:pic>
        <p:nvPicPr>
          <p:cNvPr id="14" name="Imagen 13">
            <a:extLst>
              <a:ext uri="{FF2B5EF4-FFF2-40B4-BE49-F238E27FC236}">
                <a16:creationId xmlns:a16="http://schemas.microsoft.com/office/drawing/2014/main" id="{8BB3B0D8-61C2-40E8-AFA3-BCA96506D42D}"/>
              </a:ext>
            </a:extLst>
          </p:cNvPr>
          <p:cNvPicPr>
            <a:picLocks noChangeAspect="1"/>
          </p:cNvPicPr>
          <p:nvPr/>
        </p:nvPicPr>
        <p:blipFill rotWithShape="1">
          <a:blip r:embed="rId4">
            <a:clrChange>
              <a:clrFrom>
                <a:srgbClr val="FFFFFF"/>
              </a:clrFrom>
              <a:clrTo>
                <a:srgbClr val="FFFFFF">
                  <a:alpha val="0"/>
                </a:srgbClr>
              </a:clrTo>
            </a:clrChange>
          </a:blip>
          <a:srcRect t="5623" r="3112" b="1798"/>
          <a:stretch/>
        </p:blipFill>
        <p:spPr>
          <a:xfrm>
            <a:off x="178479" y="1241214"/>
            <a:ext cx="3422770" cy="2645330"/>
          </a:xfrm>
          <a:prstGeom prst="rect">
            <a:avLst/>
          </a:prstGeom>
        </p:spPr>
      </p:pic>
      <p:pic>
        <p:nvPicPr>
          <p:cNvPr id="15" name="Imagen 14">
            <a:extLst>
              <a:ext uri="{FF2B5EF4-FFF2-40B4-BE49-F238E27FC236}">
                <a16:creationId xmlns:a16="http://schemas.microsoft.com/office/drawing/2014/main" id="{B41DBEC5-090D-4F87-920E-98D457401C24}"/>
              </a:ext>
            </a:extLst>
          </p:cNvPr>
          <p:cNvPicPr/>
          <p:nvPr/>
        </p:nvPicPr>
        <p:blipFill rotWithShape="1">
          <a:blip r:embed="rId5">
            <a:clrChange>
              <a:clrFrom>
                <a:srgbClr val="FFFFFF"/>
              </a:clrFrom>
              <a:clrTo>
                <a:srgbClr val="FFFFFF">
                  <a:alpha val="0"/>
                </a:srgbClr>
              </a:clrTo>
            </a:clrChange>
          </a:blip>
          <a:srcRect l="4678" t="11909"/>
          <a:stretch/>
        </p:blipFill>
        <p:spPr bwMode="auto">
          <a:xfrm>
            <a:off x="4789157" y="1069860"/>
            <a:ext cx="2751892" cy="3005896"/>
          </a:xfrm>
          <a:prstGeom prst="rect">
            <a:avLst/>
          </a:prstGeom>
          <a:extLst>
            <a:ext uri="{53640926-AAD7-44D8-BBD7-CCE9431645EC}">
              <a14:shadowObscured xmlns:a14="http://schemas.microsoft.com/office/drawing/2010/main"/>
            </a:ext>
          </a:extLst>
        </p:spPr>
      </p:pic>
      <p:sp>
        <p:nvSpPr>
          <p:cNvPr id="17" name="Google Shape;138;p27">
            <a:extLst>
              <a:ext uri="{FF2B5EF4-FFF2-40B4-BE49-F238E27FC236}">
                <a16:creationId xmlns:a16="http://schemas.microsoft.com/office/drawing/2014/main" id="{19FA5F85-381F-4D97-BEBC-E469E7E9542A}"/>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548;p49">
            <a:extLst>
              <a:ext uri="{FF2B5EF4-FFF2-40B4-BE49-F238E27FC236}">
                <a16:creationId xmlns:a16="http://schemas.microsoft.com/office/drawing/2014/main" id="{343A986A-6A96-4FEE-9BAD-AB641BFFEDC2}"/>
              </a:ext>
            </a:extLst>
          </p:cNvPr>
          <p:cNvSpPr txBox="1">
            <a:spLocks/>
          </p:cNvSpPr>
          <p:nvPr/>
        </p:nvSpPr>
        <p:spPr>
          <a:xfrm>
            <a:off x="1013900" y="104023"/>
            <a:ext cx="7789198" cy="909121"/>
          </a:xfrm>
          <a:prstGeom prst="rect">
            <a:avLst/>
          </a:prstGeom>
          <a:noFill/>
          <a:ln>
            <a:noFill/>
          </a:ln>
        </p:spPr>
        <p:txBody>
          <a:bodyPr spcFirstLastPara="1" vert="horz"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1pPr>
            <a:lvl2pPr marR="0" lvl="1"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2pPr>
            <a:lvl3pPr marR="0" lvl="2"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3pPr>
            <a:lvl4pPr marR="0" lvl="3"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4pPr>
            <a:lvl5pPr marR="0" lvl="4"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5pPr>
            <a:lvl6pPr marR="0" lvl="5"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6pPr>
            <a:lvl7pPr marR="0" lvl="6"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7pPr>
            <a:lvl8pPr marR="0" lvl="7"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8pPr>
            <a:lvl9pPr marR="0" lvl="8"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9pPr>
          </a:lstStyle>
          <a:p>
            <a:r>
              <a:rPr lang="es" sz="3600" dirty="0">
                <a:solidFill>
                  <a:schemeClr val="dk1"/>
                </a:solidFill>
              </a:rPr>
              <a:t>METODOLOGÍA</a:t>
            </a:r>
            <a:endParaRPr lang="es-EC" sz="3600" dirty="0">
              <a:solidFill>
                <a:schemeClr val="dk1"/>
              </a:solidFill>
            </a:endParaRPr>
          </a:p>
        </p:txBody>
      </p:sp>
      <p:sp>
        <p:nvSpPr>
          <p:cNvPr id="19" name="CuadroTexto 18">
            <a:extLst>
              <a:ext uri="{FF2B5EF4-FFF2-40B4-BE49-F238E27FC236}">
                <a16:creationId xmlns:a16="http://schemas.microsoft.com/office/drawing/2014/main" id="{38CA6050-B9B6-49E5-AC7E-2A5DAB034BFB}"/>
              </a:ext>
            </a:extLst>
          </p:cNvPr>
          <p:cNvSpPr txBox="1"/>
          <p:nvPr/>
        </p:nvSpPr>
        <p:spPr>
          <a:xfrm>
            <a:off x="11650463" y="0"/>
            <a:ext cx="541537" cy="307777"/>
          </a:xfrm>
          <a:prstGeom prst="rect">
            <a:avLst/>
          </a:prstGeom>
          <a:noFill/>
        </p:spPr>
        <p:txBody>
          <a:bodyPr wrap="square" rtlCol="0">
            <a:spAutoFit/>
          </a:bodyPr>
          <a:lstStyle/>
          <a:p>
            <a:pPr algn="r"/>
            <a:r>
              <a:rPr lang="es-EC" sz="1400" dirty="0"/>
              <a:t>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barn(inVertical)">
                                      <p:cBhvr>
                                        <p:cTn id="22" dur="500"/>
                                        <p:tgtEl>
                                          <p:spTgt spid="20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1">
                                            <p:txEl>
                                              <p:pRg st="0" end="0"/>
                                            </p:txEl>
                                          </p:spTgt>
                                        </p:tgtEl>
                                        <p:attrNameLst>
                                          <p:attrName>style.visibility</p:attrName>
                                        </p:attrNameLst>
                                      </p:cBhvr>
                                      <p:to>
                                        <p:strVal val="visible"/>
                                      </p:to>
                                    </p:set>
                                    <p:animEffect transition="in" filter="barn(inVertical)">
                                      <p:cBhvr>
                                        <p:cTn id="25" dur="500"/>
                                        <p:tgtEl>
                                          <p:spTgt spid="20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1">
                                            <p:txEl>
                                              <p:pRg st="1" end="1"/>
                                            </p:txEl>
                                          </p:spTgt>
                                        </p:tgtEl>
                                        <p:attrNameLst>
                                          <p:attrName>style.visibility</p:attrName>
                                        </p:attrNameLst>
                                      </p:cBhvr>
                                      <p:to>
                                        <p:strVal val="visible"/>
                                      </p:to>
                                    </p:set>
                                    <p:animEffect transition="in" filter="barn(inVertical)">
                                      <p:cBhvr>
                                        <p:cTn id="30" dur="500"/>
                                        <p:tgtEl>
                                          <p:spTgt spid="20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build="p"/>
      <p:bldP spid="197" grpId="0" build="p"/>
      <p:bldP spid="198" grpId="0"/>
      <p:bldP spid="199" grpId="0"/>
      <p:bldP spid="200" grpId="0"/>
      <p:bldP spid="20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8"/>
          <p:cNvSpPr/>
          <p:nvPr/>
        </p:nvSpPr>
        <p:spPr>
          <a:xfrm>
            <a:off x="144923" y="3793180"/>
            <a:ext cx="9670800" cy="2676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48"/>
          <p:cNvSpPr/>
          <p:nvPr/>
        </p:nvSpPr>
        <p:spPr>
          <a:xfrm>
            <a:off x="256220" y="1133119"/>
            <a:ext cx="4627710" cy="1408000"/>
          </a:xfrm>
          <a:prstGeom prst="rect">
            <a:avLst/>
          </a:prstGeom>
          <a:solidFill>
            <a:schemeClr val="accent3">
              <a:alpha val="5843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48"/>
          <p:cNvSpPr txBox="1">
            <a:spLocks noGrp="1"/>
          </p:cNvSpPr>
          <p:nvPr>
            <p:ph type="subTitle" idx="4294967295"/>
          </p:nvPr>
        </p:nvSpPr>
        <p:spPr>
          <a:xfrm flipH="1">
            <a:off x="159828" y="1190977"/>
            <a:ext cx="4820495" cy="1004800"/>
          </a:xfrm>
          <a:prstGeom prst="rect">
            <a:avLst/>
          </a:prstGeom>
        </p:spPr>
        <p:txBody>
          <a:bodyPr spcFirstLastPara="1" wrap="square" lIns="121900" tIns="121900" rIns="121900" bIns="121900" anchor="t" anchorCtr="0">
            <a:noAutofit/>
          </a:bodyPr>
          <a:lstStyle/>
          <a:p>
            <a:pPr marL="0" indent="0">
              <a:lnSpc>
                <a:spcPct val="100000"/>
              </a:lnSpc>
              <a:spcAft>
                <a:spcPts val="2133"/>
              </a:spcAft>
              <a:buNone/>
            </a:pPr>
            <a:r>
              <a:rPr lang="es" sz="2200" dirty="0">
                <a:solidFill>
                  <a:schemeClr val="accent2"/>
                </a:solidFill>
              </a:rPr>
              <a:t>Comparación de 12 modelos experimentales con modelos numéricos desarrollados en SeismoStrcut V2020</a:t>
            </a:r>
            <a:endParaRPr sz="2200" dirty="0">
              <a:solidFill>
                <a:schemeClr val="accent2"/>
              </a:solidFill>
            </a:endParaRPr>
          </a:p>
        </p:txBody>
      </p:sp>
      <p:pic>
        <p:nvPicPr>
          <p:cNvPr id="50" name="Imagen 49">
            <a:extLst>
              <a:ext uri="{FF2B5EF4-FFF2-40B4-BE49-F238E27FC236}">
                <a16:creationId xmlns:a16="http://schemas.microsoft.com/office/drawing/2014/main" id="{CC75E439-4FB4-430A-9F35-40BEB1398011}"/>
              </a:ext>
            </a:extLst>
          </p:cNvPr>
          <p:cNvPicPr>
            <a:picLocks noChangeAspect="1"/>
          </p:cNvPicPr>
          <p:nvPr/>
        </p:nvPicPr>
        <p:blipFill>
          <a:blip r:embed="rId3"/>
          <a:stretch>
            <a:fillRect/>
          </a:stretch>
        </p:blipFill>
        <p:spPr>
          <a:xfrm>
            <a:off x="289342" y="3960573"/>
            <a:ext cx="4851315" cy="2342013"/>
          </a:xfrm>
          <a:prstGeom prst="rect">
            <a:avLst/>
          </a:prstGeom>
          <a:ln w="38100">
            <a:solidFill>
              <a:schemeClr val="accent3"/>
            </a:solidFill>
          </a:ln>
        </p:spPr>
      </p:pic>
      <p:pic>
        <p:nvPicPr>
          <p:cNvPr id="3" name="Imagen 2">
            <a:extLst>
              <a:ext uri="{FF2B5EF4-FFF2-40B4-BE49-F238E27FC236}">
                <a16:creationId xmlns:a16="http://schemas.microsoft.com/office/drawing/2014/main" id="{A7BA3B32-09E4-4AA5-9ECA-2BD35CF599BE}"/>
              </a:ext>
            </a:extLst>
          </p:cNvPr>
          <p:cNvPicPr>
            <a:picLocks noChangeAspect="1"/>
          </p:cNvPicPr>
          <p:nvPr/>
        </p:nvPicPr>
        <p:blipFill rotWithShape="1">
          <a:blip r:embed="rId4">
            <a:clrChange>
              <a:clrFrom>
                <a:srgbClr val="FFFFFF"/>
              </a:clrFrom>
              <a:clrTo>
                <a:srgbClr val="FFFFFF">
                  <a:alpha val="0"/>
                </a:srgbClr>
              </a:clrTo>
            </a:clrChange>
          </a:blip>
          <a:srcRect t="5623" r="3112" b="1798"/>
          <a:stretch/>
        </p:blipFill>
        <p:spPr>
          <a:xfrm>
            <a:off x="8629687" y="1295541"/>
            <a:ext cx="3344391" cy="2584753"/>
          </a:xfrm>
          <a:prstGeom prst="rect">
            <a:avLst/>
          </a:prstGeom>
        </p:spPr>
      </p:pic>
      <p:sp>
        <p:nvSpPr>
          <p:cNvPr id="57" name="Google Shape;151;p28">
            <a:extLst>
              <a:ext uri="{FF2B5EF4-FFF2-40B4-BE49-F238E27FC236}">
                <a16:creationId xmlns:a16="http://schemas.microsoft.com/office/drawing/2014/main" id="{2C02A478-1597-4236-8DA2-50E9120BDE87}"/>
              </a:ext>
            </a:extLst>
          </p:cNvPr>
          <p:cNvSpPr txBox="1">
            <a:spLocks/>
          </p:cNvSpPr>
          <p:nvPr/>
        </p:nvSpPr>
        <p:spPr>
          <a:xfrm>
            <a:off x="-51000" y="6445190"/>
            <a:ext cx="3355716" cy="38261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1200" kern="0">
                <a:solidFill>
                  <a:schemeClr val="bg1"/>
                </a:solidFill>
              </a:rPr>
              <a:t>Fuente: (Han , Chen , Ji, Xie , &amp; Lu, 2018)</a:t>
            </a:r>
            <a:endParaRPr lang="es-ES" sz="1200" kern="0" dirty="0">
              <a:solidFill>
                <a:schemeClr val="bg1"/>
              </a:solidFill>
            </a:endParaRPr>
          </a:p>
        </p:txBody>
      </p:sp>
      <p:sp>
        <p:nvSpPr>
          <p:cNvPr id="11" name="Google Shape;138;p27">
            <a:extLst>
              <a:ext uri="{FF2B5EF4-FFF2-40B4-BE49-F238E27FC236}">
                <a16:creationId xmlns:a16="http://schemas.microsoft.com/office/drawing/2014/main" id="{AFD05BB9-C42E-404F-BE70-F40980C1E448}"/>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548;p49">
            <a:extLst>
              <a:ext uri="{FF2B5EF4-FFF2-40B4-BE49-F238E27FC236}">
                <a16:creationId xmlns:a16="http://schemas.microsoft.com/office/drawing/2014/main" id="{02BD584B-03FF-4203-995D-78C80E708781}"/>
              </a:ext>
            </a:extLst>
          </p:cNvPr>
          <p:cNvSpPr txBox="1">
            <a:spLocks/>
          </p:cNvSpPr>
          <p:nvPr/>
        </p:nvSpPr>
        <p:spPr>
          <a:xfrm>
            <a:off x="948805" y="81394"/>
            <a:ext cx="9035357" cy="909121"/>
          </a:xfrm>
          <a:prstGeom prst="rect">
            <a:avLst/>
          </a:prstGeom>
          <a:noFill/>
          <a:ln>
            <a:noFill/>
          </a:ln>
        </p:spPr>
        <p:txBody>
          <a:bodyPr spcFirstLastPara="1" vert="horz"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1pPr>
            <a:lvl2pPr marR="0" lvl="1"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2pPr>
            <a:lvl3pPr marR="0" lvl="2"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3pPr>
            <a:lvl4pPr marR="0" lvl="3"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4pPr>
            <a:lvl5pPr marR="0" lvl="4"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5pPr>
            <a:lvl6pPr marR="0" lvl="5"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6pPr>
            <a:lvl7pPr marR="0" lvl="6"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7pPr>
            <a:lvl8pPr marR="0" lvl="7"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8pPr>
            <a:lvl9pPr marR="0" lvl="8" algn="l" rtl="0">
              <a:lnSpc>
                <a:spcPct val="100000"/>
              </a:lnSpc>
              <a:spcBef>
                <a:spcPts val="0"/>
              </a:spcBef>
              <a:spcAft>
                <a:spcPts val="0"/>
              </a:spcAft>
              <a:buClr>
                <a:schemeClr val="lt1"/>
              </a:buClr>
              <a:buSzPts val="1800"/>
              <a:buFont typeface="Livvic"/>
              <a:buNone/>
              <a:defRPr sz="2400" b="1" i="0" u="none" strike="noStrike" cap="none">
                <a:solidFill>
                  <a:schemeClr val="lt1"/>
                </a:solidFill>
                <a:latin typeface="Livvic"/>
                <a:ea typeface="Livvic"/>
                <a:cs typeface="Livvic"/>
                <a:sym typeface="Livvic"/>
              </a:defRPr>
            </a:lvl9pPr>
          </a:lstStyle>
          <a:p>
            <a:r>
              <a:rPr lang="es" sz="3600" dirty="0">
                <a:solidFill>
                  <a:schemeClr val="dk1"/>
                </a:solidFill>
              </a:rPr>
              <a:t>ETAPA 1: MODELOS EXPERIMENTALES</a:t>
            </a:r>
            <a:endParaRPr lang="es-EC" sz="3600" dirty="0">
              <a:solidFill>
                <a:schemeClr val="dk1"/>
              </a:solidFill>
            </a:endParaRPr>
          </a:p>
        </p:txBody>
      </p:sp>
      <p:pic>
        <p:nvPicPr>
          <p:cNvPr id="13" name="Imagen 12">
            <a:extLst>
              <a:ext uri="{FF2B5EF4-FFF2-40B4-BE49-F238E27FC236}">
                <a16:creationId xmlns:a16="http://schemas.microsoft.com/office/drawing/2014/main" id="{692B9FD0-E62F-4392-B18C-0D4D130E56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66483" y="1133118"/>
            <a:ext cx="3043848" cy="5011649"/>
          </a:xfrm>
          <a:prstGeom prst="rect">
            <a:avLst/>
          </a:prstGeom>
        </p:spPr>
      </p:pic>
      <p:sp>
        <p:nvSpPr>
          <p:cNvPr id="14" name="CuadroTexto 13">
            <a:extLst>
              <a:ext uri="{FF2B5EF4-FFF2-40B4-BE49-F238E27FC236}">
                <a16:creationId xmlns:a16="http://schemas.microsoft.com/office/drawing/2014/main" id="{9A897D5F-C38F-4F50-BE24-BE4F7AED3575}"/>
              </a:ext>
            </a:extLst>
          </p:cNvPr>
          <p:cNvSpPr txBox="1"/>
          <p:nvPr/>
        </p:nvSpPr>
        <p:spPr>
          <a:xfrm>
            <a:off x="11650463" y="0"/>
            <a:ext cx="541537" cy="307777"/>
          </a:xfrm>
          <a:prstGeom prst="rect">
            <a:avLst/>
          </a:prstGeom>
          <a:noFill/>
        </p:spPr>
        <p:txBody>
          <a:bodyPr wrap="square" rtlCol="0">
            <a:spAutoFit/>
          </a:bodyPr>
          <a:lstStyle/>
          <a:p>
            <a:pPr algn="r"/>
            <a:r>
              <a:rPr lang="es-EC" sz="1400" dirty="0"/>
              <a:t>14</a:t>
            </a:r>
          </a:p>
        </p:txBody>
      </p:sp>
    </p:spTree>
    <p:extLst>
      <p:ext uri="{BB962C8B-B14F-4D97-AF65-F5344CB8AC3E}">
        <p14:creationId xmlns:p14="http://schemas.microsoft.com/office/powerpoint/2010/main" val="25599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8"/>
                                        </p:tgtEl>
                                        <p:attrNameLst>
                                          <p:attrName>style.visibility</p:attrName>
                                        </p:attrNameLst>
                                      </p:cBhvr>
                                      <p:to>
                                        <p:strVal val="visible"/>
                                      </p:to>
                                    </p:set>
                                    <p:animEffect transition="in" filter="wipe(down)">
                                      <p:cBhvr>
                                        <p:cTn id="10" dur="500"/>
                                        <p:tgtEl>
                                          <p:spTgt spid="5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9">
                                            <p:txEl>
                                              <p:pRg st="0" end="0"/>
                                            </p:txEl>
                                          </p:spTgt>
                                        </p:tgtEl>
                                        <p:attrNameLst>
                                          <p:attrName>style.visibility</p:attrName>
                                        </p:attrNameLst>
                                      </p:cBhvr>
                                      <p:to>
                                        <p:strVal val="visible"/>
                                      </p:to>
                                    </p:set>
                                    <p:animEffect transition="in" filter="wipe(down)">
                                      <p:cBhvr>
                                        <p:cTn id="13" dur="500"/>
                                        <p:tgtEl>
                                          <p:spTgt spid="5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animBg="1"/>
      <p:bldP spid="5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9" name="Imagen 8">
            <a:extLst>
              <a:ext uri="{FF2B5EF4-FFF2-40B4-BE49-F238E27FC236}">
                <a16:creationId xmlns:a16="http://schemas.microsoft.com/office/drawing/2014/main" id="{7DFA50F8-0C1C-4C07-B648-AFA46F332CF1}"/>
              </a:ext>
            </a:extLst>
          </p:cNvPr>
          <p:cNvPicPr/>
          <p:nvPr/>
        </p:nvPicPr>
        <p:blipFill>
          <a:blip r:embed="rId3"/>
          <a:stretch>
            <a:fillRect/>
          </a:stretch>
        </p:blipFill>
        <p:spPr>
          <a:xfrm>
            <a:off x="71555" y="1194432"/>
            <a:ext cx="4714451" cy="4512070"/>
          </a:xfrm>
          <a:prstGeom prst="rect">
            <a:avLst/>
          </a:prstGeom>
        </p:spPr>
      </p:pic>
      <p:sp>
        <p:nvSpPr>
          <p:cNvPr id="569" name="Google Shape;569;p50"/>
          <p:cNvSpPr/>
          <p:nvPr/>
        </p:nvSpPr>
        <p:spPr>
          <a:xfrm>
            <a:off x="3289206" y="375032"/>
            <a:ext cx="1886646" cy="16388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50"/>
          <p:cNvSpPr txBox="1"/>
          <p:nvPr/>
        </p:nvSpPr>
        <p:spPr>
          <a:xfrm>
            <a:off x="3258671" y="269622"/>
            <a:ext cx="1886646" cy="1100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s" sz="2200" kern="0" dirty="0">
                <a:solidFill>
                  <a:srgbClr val="FFFFFF"/>
                </a:solidFill>
                <a:latin typeface="Catamaran Thin"/>
                <a:ea typeface="Catamaran Thin"/>
                <a:cs typeface="Catamaran Thin"/>
                <a:sym typeface="Catamaran Thin"/>
              </a:rPr>
              <a:t>Ensayo de laboratorio de los 12 muros tipo L.</a:t>
            </a:r>
            <a:endParaRPr sz="2200" kern="0" dirty="0">
              <a:solidFill>
                <a:srgbClr val="FFFFFF"/>
              </a:solidFill>
              <a:latin typeface="Catamaran Thin"/>
              <a:ea typeface="Catamaran Thin"/>
              <a:cs typeface="Catamaran Thin"/>
              <a:sym typeface="Catamaran Thin"/>
            </a:endParaRPr>
          </a:p>
        </p:txBody>
      </p:sp>
      <p:sp>
        <p:nvSpPr>
          <p:cNvPr id="572" name="Google Shape;572;p50"/>
          <p:cNvSpPr txBox="1"/>
          <p:nvPr/>
        </p:nvSpPr>
        <p:spPr>
          <a:xfrm>
            <a:off x="7373795" y="5106426"/>
            <a:ext cx="1539550" cy="11008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s" sz="1333" kern="0" dirty="0">
                <a:solidFill>
                  <a:srgbClr val="FFFFFF"/>
                </a:solidFill>
                <a:latin typeface="Catamaran Thin"/>
                <a:ea typeface="Catamaran Thin"/>
                <a:cs typeface="Catamaran Thin"/>
                <a:sym typeface="Catamaran Thin"/>
              </a:rPr>
              <a:t>Dispositivos de medición: tensiones y desplazamientos</a:t>
            </a:r>
            <a:endParaRPr sz="1333" kern="0" dirty="0">
              <a:solidFill>
                <a:srgbClr val="FFFFFF"/>
              </a:solidFill>
              <a:latin typeface="Catamaran Thin"/>
              <a:ea typeface="Catamaran Thin"/>
              <a:cs typeface="Catamaran Thin"/>
              <a:sym typeface="Catamaran Thin"/>
            </a:endParaRPr>
          </a:p>
        </p:txBody>
      </p:sp>
      <p:sp>
        <p:nvSpPr>
          <p:cNvPr id="8" name="Google Shape;138;p27">
            <a:extLst>
              <a:ext uri="{FF2B5EF4-FFF2-40B4-BE49-F238E27FC236}">
                <a16:creationId xmlns:a16="http://schemas.microsoft.com/office/drawing/2014/main" id="{B103259E-BBD5-4AF7-873F-F6985A1E5B7A}"/>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443;p46">
            <a:extLst>
              <a:ext uri="{FF2B5EF4-FFF2-40B4-BE49-F238E27FC236}">
                <a16:creationId xmlns:a16="http://schemas.microsoft.com/office/drawing/2014/main" id="{4F9B7187-10EE-4A0E-8D66-DDB83745A611}"/>
              </a:ext>
            </a:extLst>
          </p:cNvPr>
          <p:cNvSpPr txBox="1">
            <a:spLocks/>
          </p:cNvSpPr>
          <p:nvPr/>
        </p:nvSpPr>
        <p:spPr>
          <a:xfrm>
            <a:off x="5396316" y="0"/>
            <a:ext cx="6033683" cy="54035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r>
              <a:rPr lang="es-ES" sz="2400" kern="0" dirty="0">
                <a:solidFill>
                  <a:schemeClr val="accent1"/>
                </a:solidFill>
              </a:rPr>
              <a:t>PROPIEDADES MECÁNICAS Y GEOMÉTRICAS</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2A28483E-5D69-4F79-AE73-D70A85F3266F}"/>
                  </a:ext>
                </a:extLst>
              </p:cNvPr>
              <p:cNvSpPr txBox="1"/>
              <p:nvPr/>
            </p:nvSpPr>
            <p:spPr>
              <a:xfrm>
                <a:off x="5481389" y="2852566"/>
                <a:ext cx="1646262" cy="292068"/>
              </a:xfrm>
              <a:prstGeom prst="rect">
                <a:avLst/>
              </a:prstGeom>
              <a:noFill/>
            </p:spPr>
            <p:txBody>
              <a:bodyPr wrap="square">
                <a:spAutoFit/>
              </a:bodyPr>
              <a:lstStyle/>
              <a:p>
                <a14:m>
                  <m:oMath xmlns:m="http://schemas.openxmlformats.org/officeDocument/2006/math">
                    <m:r>
                      <a:rPr lang="es-EC" sz="1200" i="1" smtClean="0">
                        <a:latin typeface="Cambria Math" panose="02040503050406030204" pitchFamily="18" charset="0"/>
                        <a:ea typeface="Times New Roman" panose="02020603050405020304" pitchFamily="18" charset="0"/>
                        <a:cs typeface="Times New Roman" panose="02020603050405020304" pitchFamily="18" charset="0"/>
                      </a:rPr>
                      <m:t>𝑃</m:t>
                    </m:r>
                    <m:r>
                      <a:rPr lang="es-EC" sz="1200" b="0" i="1" smtClean="0">
                        <a:latin typeface="Cambria Math" panose="02040503050406030204" pitchFamily="18" charset="0"/>
                        <a:ea typeface="Times New Roman" panose="02020603050405020304" pitchFamily="18" charset="0"/>
                        <a:cs typeface="Times New Roman" panose="02020603050405020304" pitchFamily="18" charset="0"/>
                      </a:rPr>
                      <m:t>=</m:t>
                    </m:r>
                    <m:r>
                      <a:rPr lang="es-EC" sz="1200" i="1">
                        <a:latin typeface="Cambria Math" panose="02040503050406030204" pitchFamily="18" charset="0"/>
                        <a:ea typeface="Times New Roman" panose="02020603050405020304" pitchFamily="18" charset="0"/>
                        <a:cs typeface="Times New Roman" panose="02020603050405020304" pitchFamily="18" charset="0"/>
                      </a:rPr>
                      <m:t>𝑛</m:t>
                    </m:r>
                    <m:r>
                      <a:rPr lang="es-EC"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1200" i="1">
                            <a:latin typeface="Cambria Math" panose="02040503050406030204" pitchFamily="18" charset="0"/>
                            <a:ea typeface="Times New Roman" panose="02020603050405020304" pitchFamily="18" charset="0"/>
                            <a:cs typeface="Times New Roman" panose="02020603050405020304" pitchFamily="18" charset="0"/>
                          </a:rPr>
                          <m:t>𝑓</m:t>
                        </m:r>
                      </m:e>
                      <m:sub>
                        <m:r>
                          <a:rPr lang="es-EC" sz="1200" i="1">
                            <a:latin typeface="Cambria Math" panose="02040503050406030204" pitchFamily="18" charset="0"/>
                            <a:ea typeface="Times New Roman" panose="02020603050405020304" pitchFamily="18" charset="0"/>
                            <a:cs typeface="Times New Roman" panose="02020603050405020304" pitchFamily="18" charset="0"/>
                          </a:rPr>
                          <m:t>𝑐</m:t>
                        </m:r>
                      </m:sub>
                      <m:sup>
                        <m:r>
                          <a:rPr lang="es-EC" sz="1200" i="1">
                            <a:latin typeface="Cambria Math" panose="02040503050406030204" pitchFamily="18" charset="0"/>
                            <a:ea typeface="Times New Roman" panose="02020603050405020304" pitchFamily="18" charset="0"/>
                            <a:cs typeface="Times New Roman" panose="02020603050405020304" pitchFamily="18" charset="0"/>
                          </a:rPr>
                          <m:t>′</m:t>
                        </m:r>
                      </m:sup>
                    </m:sSubSup>
                    <m:r>
                      <a:rPr lang="es-EC" sz="1200"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200" i="1">
                            <a:latin typeface="Cambria Math" panose="02040503050406030204" pitchFamily="18" charset="0"/>
                            <a:ea typeface="Times New Roman" panose="02020603050405020304" pitchFamily="18" charset="0"/>
                          </a:rPr>
                        </m:ctrlPr>
                      </m:sSubPr>
                      <m:e>
                        <m:r>
                          <a:rPr lang="es-EC" sz="1200" i="1">
                            <a:latin typeface="Cambria Math" panose="02040503050406030204" pitchFamily="18" charset="0"/>
                            <a:ea typeface="Times New Roman" panose="02020603050405020304" pitchFamily="18" charset="0"/>
                            <a:cs typeface="Times New Roman" panose="02020603050405020304" pitchFamily="18" charset="0"/>
                          </a:rPr>
                          <m:t>𝐴</m:t>
                        </m:r>
                      </m:e>
                      <m:sub>
                        <m:r>
                          <a:rPr lang="es-EC" sz="1200" i="1">
                            <a:latin typeface="Cambria Math" panose="02040503050406030204" pitchFamily="18" charset="0"/>
                            <a:ea typeface="Times New Roman" panose="02020603050405020304" pitchFamily="18" charset="0"/>
                            <a:cs typeface="Times New Roman" panose="02020603050405020304" pitchFamily="18" charset="0"/>
                          </a:rPr>
                          <m:t>𝑔</m:t>
                        </m:r>
                      </m:sub>
                    </m:sSub>
                  </m:oMath>
                </a14:m>
                <a:r>
                  <a:rPr lang="es-EC" sz="1200" dirty="0">
                    <a:effectLst/>
                    <a:latin typeface="Times New Roman" panose="02020603050405020304" pitchFamily="18" charset="0"/>
                    <a:ea typeface="Times New Roman" panose="02020603050405020304" pitchFamily="18" charset="0"/>
                  </a:rPr>
                  <a:t> </a:t>
                </a:r>
                <a:endParaRPr lang="es-EC" sz="1200" dirty="0"/>
              </a:p>
            </p:txBody>
          </p:sp>
        </mc:Choice>
        <mc:Fallback xmlns="">
          <p:sp>
            <p:nvSpPr>
              <p:cNvPr id="16" name="CuadroTexto 15">
                <a:extLst>
                  <a:ext uri="{FF2B5EF4-FFF2-40B4-BE49-F238E27FC236}">
                    <a16:creationId xmlns:a16="http://schemas.microsoft.com/office/drawing/2014/main" id="{2A28483E-5D69-4F79-AE73-D70A85F3266F}"/>
                  </a:ext>
                </a:extLst>
              </p:cNvPr>
              <p:cNvSpPr txBox="1">
                <a:spLocks noRot="1" noChangeAspect="1" noMove="1" noResize="1" noEditPoints="1" noAdjustHandles="1" noChangeArrowheads="1" noChangeShapeType="1" noTextEdit="1"/>
              </p:cNvSpPr>
              <p:nvPr/>
            </p:nvSpPr>
            <p:spPr>
              <a:xfrm>
                <a:off x="5481389" y="2852566"/>
                <a:ext cx="1646262" cy="29206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965FEBC-A868-4747-BD6D-D5E3AD60024E}"/>
                  </a:ext>
                </a:extLst>
              </p:cNvPr>
              <p:cNvSpPr txBox="1"/>
              <p:nvPr/>
            </p:nvSpPr>
            <p:spPr>
              <a:xfrm>
                <a:off x="5497576" y="2590867"/>
                <a:ext cx="2078807" cy="292068"/>
              </a:xfrm>
              <a:prstGeom prst="rect">
                <a:avLst/>
              </a:prstGeom>
              <a:noFill/>
            </p:spPr>
            <p:txBody>
              <a:bodyPr wrap="square">
                <a:spAutoFit/>
              </a:bodyPr>
              <a:lstStyle/>
              <a:p>
                <a:r>
                  <a:rPr lang="es-EC" sz="1200" dirty="0">
                    <a:effectLst/>
                    <a:latin typeface="Times New Roman" panose="02020603050405020304" pitchFamily="18" charset="0"/>
                    <a:ea typeface="Times New Roman" panose="02020603050405020304" pitchFamily="18" charset="0"/>
                  </a:rPr>
                  <a:t> </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200" i="1">
                            <a:effectLst/>
                            <a:latin typeface="Cambria Math" panose="02040503050406030204" pitchFamily="18" charset="0"/>
                            <a:ea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200" i="1">
                            <a:effectLst/>
                            <a:latin typeface="Cambria Math" panose="02040503050406030204" pitchFamily="18" charset="0"/>
                            <a:ea typeface="Times New Roman" panose="02020603050405020304" pitchFamily="18" charset="0"/>
                          </a:rPr>
                        </m:ctrlPr>
                      </m:sSubPr>
                      <m:e>
                        <m:r>
                          <a:rPr lang="es-EC" sz="1200" b="0" i="1" smtClean="0">
                            <a:effectLst/>
                            <a:latin typeface="Cambria Math" panose="02040503050406030204" pitchFamily="18" charset="0"/>
                            <a:ea typeface="Times New Roman" panose="02020603050405020304" pitchFamily="18" charset="0"/>
                          </a:rPr>
                          <m:t>∗</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𝑔</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s-EC" sz="1200" dirty="0"/>
              </a:p>
            </p:txBody>
          </p:sp>
        </mc:Choice>
        <mc:Fallback xmlns="">
          <p:sp>
            <p:nvSpPr>
              <p:cNvPr id="17" name="CuadroTexto 16">
                <a:extLst>
                  <a:ext uri="{FF2B5EF4-FFF2-40B4-BE49-F238E27FC236}">
                    <a16:creationId xmlns:a16="http://schemas.microsoft.com/office/drawing/2014/main" id="{5965FEBC-A868-4747-BD6D-D5E3AD60024E}"/>
                  </a:ext>
                </a:extLst>
              </p:cNvPr>
              <p:cNvSpPr txBox="1">
                <a:spLocks noRot="1" noChangeAspect="1" noMove="1" noResize="1" noEditPoints="1" noAdjustHandles="1" noChangeArrowheads="1" noChangeShapeType="1" noTextEdit="1"/>
              </p:cNvSpPr>
              <p:nvPr/>
            </p:nvSpPr>
            <p:spPr>
              <a:xfrm>
                <a:off x="5497576" y="2590867"/>
                <a:ext cx="2078807" cy="292068"/>
              </a:xfrm>
              <a:prstGeom prst="rect">
                <a:avLst/>
              </a:prstGeom>
              <a:blipFill>
                <a:blip r:embed="rId5"/>
                <a:stretch>
                  <a:fillRect b="-4167"/>
                </a:stretch>
              </a:blipFill>
            </p:spPr>
            <p:txBody>
              <a:bodyPr/>
              <a:lstStyle/>
              <a:p>
                <a:r>
                  <a:rPr lang="es-ES">
                    <a:noFill/>
                  </a:rPr>
                  <a:t> </a:t>
                </a:r>
              </a:p>
            </p:txBody>
          </p:sp>
        </mc:Fallback>
      </mc:AlternateContent>
      <p:pic>
        <p:nvPicPr>
          <p:cNvPr id="15" name="Imagen 14">
            <a:extLst>
              <a:ext uri="{FF2B5EF4-FFF2-40B4-BE49-F238E27FC236}">
                <a16:creationId xmlns:a16="http://schemas.microsoft.com/office/drawing/2014/main" id="{15ECA934-8CD9-440B-88E7-862CE15A5BCB}"/>
              </a:ext>
            </a:extLst>
          </p:cNvPr>
          <p:cNvPicPr>
            <a:picLocks noChangeAspect="1"/>
          </p:cNvPicPr>
          <p:nvPr/>
        </p:nvPicPr>
        <p:blipFill>
          <a:blip r:embed="rId6"/>
          <a:stretch>
            <a:fillRect/>
          </a:stretch>
        </p:blipFill>
        <p:spPr>
          <a:xfrm>
            <a:off x="5481389" y="540350"/>
            <a:ext cx="4050197" cy="2112066"/>
          </a:xfrm>
          <a:prstGeom prst="rect">
            <a:avLst/>
          </a:prstGeom>
        </p:spPr>
      </p:pic>
      <p:sp>
        <p:nvSpPr>
          <p:cNvPr id="19" name="Google Shape;443;p46">
            <a:extLst>
              <a:ext uri="{FF2B5EF4-FFF2-40B4-BE49-F238E27FC236}">
                <a16:creationId xmlns:a16="http://schemas.microsoft.com/office/drawing/2014/main" id="{C7F74846-24FE-4EF3-974D-40CDA037BE31}"/>
              </a:ext>
            </a:extLst>
          </p:cNvPr>
          <p:cNvSpPr txBox="1">
            <a:spLocks/>
          </p:cNvSpPr>
          <p:nvPr/>
        </p:nvSpPr>
        <p:spPr>
          <a:xfrm>
            <a:off x="5481389" y="3025464"/>
            <a:ext cx="5136224" cy="38075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r>
              <a:rPr lang="es-ES" sz="2400" kern="0" dirty="0">
                <a:solidFill>
                  <a:schemeClr val="accent1"/>
                </a:solidFill>
              </a:rPr>
              <a:t>ARMADO DE REFUERZO</a:t>
            </a:r>
          </a:p>
        </p:txBody>
      </p:sp>
      <p:pic>
        <p:nvPicPr>
          <p:cNvPr id="20" name="Imagen 19">
            <a:extLst>
              <a:ext uri="{FF2B5EF4-FFF2-40B4-BE49-F238E27FC236}">
                <a16:creationId xmlns:a16="http://schemas.microsoft.com/office/drawing/2014/main" id="{88C6620A-7308-471A-B8DC-58F48683F298}"/>
              </a:ext>
            </a:extLst>
          </p:cNvPr>
          <p:cNvPicPr>
            <a:picLocks noChangeAspect="1"/>
          </p:cNvPicPr>
          <p:nvPr/>
        </p:nvPicPr>
        <p:blipFill>
          <a:blip r:embed="rId7"/>
          <a:stretch>
            <a:fillRect/>
          </a:stretch>
        </p:blipFill>
        <p:spPr>
          <a:xfrm>
            <a:off x="5185150" y="3621621"/>
            <a:ext cx="3224147" cy="2969609"/>
          </a:xfrm>
          <a:prstGeom prst="rect">
            <a:avLst/>
          </a:prstGeom>
          <a:ln w="38100">
            <a:noFill/>
          </a:ln>
        </p:spPr>
      </p:pic>
      <p:pic>
        <p:nvPicPr>
          <p:cNvPr id="21" name="Imagen 20">
            <a:extLst>
              <a:ext uri="{FF2B5EF4-FFF2-40B4-BE49-F238E27FC236}">
                <a16:creationId xmlns:a16="http://schemas.microsoft.com/office/drawing/2014/main" id="{75834E0A-2595-4DE5-9B8C-9055DB494AAA}"/>
              </a:ext>
            </a:extLst>
          </p:cNvPr>
          <p:cNvPicPr/>
          <p:nvPr/>
        </p:nvPicPr>
        <p:blipFill>
          <a:blip r:embed="rId8">
            <a:clrChange>
              <a:clrFrom>
                <a:srgbClr val="FFFFFF"/>
              </a:clrFrom>
              <a:clrTo>
                <a:srgbClr val="FFFFFF">
                  <a:alpha val="0"/>
                </a:srgbClr>
              </a:clrTo>
            </a:clrChange>
          </a:blip>
          <a:stretch>
            <a:fillRect/>
          </a:stretch>
        </p:blipFill>
        <p:spPr>
          <a:xfrm>
            <a:off x="8584153" y="3542353"/>
            <a:ext cx="3224147" cy="3240965"/>
          </a:xfrm>
          <a:prstGeom prst="rect">
            <a:avLst/>
          </a:prstGeom>
        </p:spPr>
      </p:pic>
      <p:sp>
        <p:nvSpPr>
          <p:cNvPr id="18" name="CuadroTexto 17">
            <a:extLst>
              <a:ext uri="{FF2B5EF4-FFF2-40B4-BE49-F238E27FC236}">
                <a16:creationId xmlns:a16="http://schemas.microsoft.com/office/drawing/2014/main" id="{CB6F7098-A35E-4652-820C-A4DA5957BA32}"/>
              </a:ext>
            </a:extLst>
          </p:cNvPr>
          <p:cNvSpPr txBox="1"/>
          <p:nvPr/>
        </p:nvSpPr>
        <p:spPr>
          <a:xfrm>
            <a:off x="11650463" y="0"/>
            <a:ext cx="541537" cy="307777"/>
          </a:xfrm>
          <a:prstGeom prst="rect">
            <a:avLst/>
          </a:prstGeom>
          <a:noFill/>
        </p:spPr>
        <p:txBody>
          <a:bodyPr wrap="square" rtlCol="0">
            <a:spAutoFit/>
          </a:bodyPr>
          <a:lstStyle/>
          <a:p>
            <a:pPr algn="r"/>
            <a:r>
              <a:rPr lang="es-EC" sz="1400" dirty="0"/>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wipe(down)">
                                      <p:cBhvr>
                                        <p:cTn id="7" dur="500"/>
                                        <p:tgtEl>
                                          <p:spTgt spid="5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0"/>
                                        </p:tgtEl>
                                        <p:attrNameLst>
                                          <p:attrName>style.visibility</p:attrName>
                                        </p:attrNameLst>
                                      </p:cBhvr>
                                      <p:to>
                                        <p:strVal val="visible"/>
                                      </p:to>
                                    </p:set>
                                    <p:animEffect transition="in" filter="wipe(down)">
                                      <p:cBhvr>
                                        <p:cTn id="10" dur="500"/>
                                        <p:tgtEl>
                                          <p:spTgt spid="570"/>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animBg="1"/>
      <p:bldP spid="570" grpId="0"/>
      <p:bldP spid="14" grpId="0"/>
      <p:bldP spid="16"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20238D8B-54BE-4042-810B-C71C3A37989E}"/>
              </a:ext>
            </a:extLst>
          </p:cNvPr>
          <p:cNvSpPr txBox="1">
            <a:spLocks/>
          </p:cNvSpPr>
          <p:nvPr/>
        </p:nvSpPr>
        <p:spPr>
          <a:xfrm>
            <a:off x="954137" y="239451"/>
            <a:ext cx="9927411"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3600" b="1" dirty="0">
                <a:solidFill>
                  <a:schemeClr val="tx1"/>
                </a:solidFill>
                <a:effectLst/>
                <a:latin typeface="Livvic" panose="020B0604020202020204" charset="0"/>
                <a:ea typeface="Times New Roman" panose="02020603050405020304" pitchFamily="18" charset="0"/>
                <a:cs typeface="Arial" panose="020B0604020202020204" pitchFamily="34" charset="0"/>
              </a:rPr>
              <a:t>CURVAS DE RESPUESTA HISTERÉTICA</a:t>
            </a:r>
          </a:p>
          <a:p>
            <a:pPr algn="l">
              <a:defRPr/>
            </a:pPr>
            <a:br>
              <a:rPr lang="es-ES" sz="3600" i="0" dirty="0">
                <a:solidFill>
                  <a:schemeClr val="tx1"/>
                </a:solidFill>
                <a:latin typeface="Livvic" panose="020B0604020202020204" charset="0"/>
                <a:ea typeface="+mn-ea"/>
                <a:cs typeface="+mn-cs"/>
              </a:rPr>
            </a:br>
            <a:endParaRPr lang="es-ES" sz="3600" i="0" dirty="0">
              <a:latin typeface="Livvic" panose="020B0604020202020204" charset="0"/>
            </a:endParaRPr>
          </a:p>
        </p:txBody>
      </p:sp>
      <p:pic>
        <p:nvPicPr>
          <p:cNvPr id="2" name="Picture 4">
            <a:extLst>
              <a:ext uri="{FF2B5EF4-FFF2-40B4-BE49-F238E27FC236}">
                <a16:creationId xmlns:a16="http://schemas.microsoft.com/office/drawing/2014/main" id="{773CC6A3-AE09-4FC1-9180-CC3F87F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6672B49D-DED3-4105-9641-D125EED0F7B6}"/>
              </a:ext>
            </a:extLst>
          </p:cNvPr>
          <p:cNvPicPr>
            <a:picLocks noChangeAspect="1"/>
          </p:cNvPicPr>
          <p:nvPr/>
        </p:nvPicPr>
        <p:blipFill>
          <a:blip r:embed="rId3"/>
          <a:stretch>
            <a:fillRect/>
          </a:stretch>
        </p:blipFill>
        <p:spPr>
          <a:xfrm>
            <a:off x="1385726" y="958650"/>
            <a:ext cx="9420548" cy="4299016"/>
          </a:xfrm>
          <a:prstGeom prst="rect">
            <a:avLst/>
          </a:prstGeom>
        </p:spPr>
      </p:pic>
      <p:sp>
        <p:nvSpPr>
          <p:cNvPr id="7" name="CuadroTexto 6">
            <a:extLst>
              <a:ext uri="{FF2B5EF4-FFF2-40B4-BE49-F238E27FC236}">
                <a16:creationId xmlns:a16="http://schemas.microsoft.com/office/drawing/2014/main" id="{AA32E695-A6FC-4BD3-AE27-E70A46B2E760}"/>
              </a:ext>
            </a:extLst>
          </p:cNvPr>
          <p:cNvSpPr txBox="1"/>
          <p:nvPr/>
        </p:nvSpPr>
        <p:spPr>
          <a:xfrm>
            <a:off x="5172989" y="5530569"/>
            <a:ext cx="3505200" cy="923330"/>
          </a:xfrm>
          <a:prstGeom prst="rect">
            <a:avLst/>
          </a:prstGeom>
          <a:noFill/>
        </p:spPr>
        <p:txBody>
          <a:bodyPr wrap="square">
            <a:spAutoFit/>
          </a:bodyPr>
          <a:lstStyle/>
          <a:p>
            <a:r>
              <a:rPr lang="es-EC" dirty="0">
                <a:latin typeface="Arial" panose="020B0604020202020204" pitchFamily="34" charset="0"/>
                <a:ea typeface="Calibri" panose="020F0502020204030204" pitchFamily="34" charset="0"/>
                <a:cs typeface="Arial" panose="020B0604020202020204" pitchFamily="34" charset="0"/>
              </a:rPr>
              <a:t>Fluencia </a:t>
            </a:r>
            <a:r>
              <a:rPr lang="es-EC" sz="1800" dirty="0">
                <a:effectLst/>
                <a:latin typeface="Arial" panose="020B0604020202020204" pitchFamily="34" charset="0"/>
                <a:ea typeface="Calibri" panose="020F0502020204030204" pitchFamily="34" charset="0"/>
                <a:cs typeface="Arial" panose="020B0604020202020204" pitchFamily="34" charset="0"/>
              </a:rPr>
              <a:t>teórica (PS1)</a:t>
            </a:r>
          </a:p>
          <a:p>
            <a:r>
              <a:rPr lang="es-EC" dirty="0">
                <a:latin typeface="Arial" panose="020B0604020202020204" pitchFamily="34" charset="0"/>
                <a:ea typeface="Calibri" panose="020F0502020204030204" pitchFamily="34" charset="0"/>
                <a:cs typeface="Arial" panose="020B0604020202020204" pitchFamily="34" charset="0"/>
              </a:rPr>
              <a:t>F</a:t>
            </a:r>
            <a:r>
              <a:rPr lang="es-EC" sz="1800" dirty="0">
                <a:effectLst/>
                <a:latin typeface="Arial" panose="020B0604020202020204" pitchFamily="34" charset="0"/>
                <a:ea typeface="Calibri" panose="020F0502020204030204" pitchFamily="34" charset="0"/>
                <a:cs typeface="Arial" panose="020B0604020202020204" pitchFamily="34" charset="0"/>
              </a:rPr>
              <a:t>alla de corte (PS2)</a:t>
            </a:r>
          </a:p>
          <a:p>
            <a:r>
              <a:rPr lang="es-EC" dirty="0">
                <a:latin typeface="Arial" panose="020B0604020202020204" pitchFamily="34" charset="0"/>
                <a:ea typeface="Calibri" panose="020F0502020204030204" pitchFamily="34" charset="0"/>
                <a:cs typeface="Arial" panose="020B0604020202020204" pitchFamily="34" charset="0"/>
              </a:rPr>
              <a:t>F</a:t>
            </a:r>
            <a:r>
              <a:rPr lang="es-EC" sz="1800" dirty="0">
                <a:effectLst/>
                <a:latin typeface="Arial" panose="020B0604020202020204" pitchFamily="34" charset="0"/>
                <a:ea typeface="Calibri" panose="020F0502020204030204" pitchFamily="34" charset="0"/>
                <a:cs typeface="Arial" panose="020B0604020202020204" pitchFamily="34" charset="0"/>
              </a:rPr>
              <a:t>alla axial (PS3)</a:t>
            </a:r>
            <a:endParaRPr lang="es-EC"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605D9A0-BADC-48D9-9178-FB9EEB90B45C}"/>
              </a:ext>
            </a:extLst>
          </p:cNvPr>
          <p:cNvPicPr>
            <a:picLocks noChangeAspect="1"/>
          </p:cNvPicPr>
          <p:nvPr/>
        </p:nvPicPr>
        <p:blipFill>
          <a:blip r:embed="rId4"/>
          <a:stretch>
            <a:fillRect/>
          </a:stretch>
        </p:blipFill>
        <p:spPr>
          <a:xfrm>
            <a:off x="4908829" y="5601709"/>
            <a:ext cx="228600" cy="781050"/>
          </a:xfrm>
          <a:prstGeom prst="rect">
            <a:avLst/>
          </a:prstGeom>
        </p:spPr>
      </p:pic>
      <p:sp>
        <p:nvSpPr>
          <p:cNvPr id="9" name="Google Shape;138;p27">
            <a:extLst>
              <a:ext uri="{FF2B5EF4-FFF2-40B4-BE49-F238E27FC236}">
                <a16:creationId xmlns:a16="http://schemas.microsoft.com/office/drawing/2014/main" id="{10268647-BDAA-4CAE-B367-F48CED170DAA}"/>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CuadroTexto 9">
            <a:extLst>
              <a:ext uri="{FF2B5EF4-FFF2-40B4-BE49-F238E27FC236}">
                <a16:creationId xmlns:a16="http://schemas.microsoft.com/office/drawing/2014/main" id="{045CB95C-3BC2-4546-8560-55E8B583F938}"/>
              </a:ext>
            </a:extLst>
          </p:cNvPr>
          <p:cNvSpPr txBox="1"/>
          <p:nvPr/>
        </p:nvSpPr>
        <p:spPr>
          <a:xfrm>
            <a:off x="11650463" y="0"/>
            <a:ext cx="541537" cy="307777"/>
          </a:xfrm>
          <a:prstGeom prst="rect">
            <a:avLst/>
          </a:prstGeom>
          <a:noFill/>
        </p:spPr>
        <p:txBody>
          <a:bodyPr wrap="square" rtlCol="0">
            <a:spAutoFit/>
          </a:bodyPr>
          <a:lstStyle/>
          <a:p>
            <a:pPr algn="r"/>
            <a:r>
              <a:rPr lang="es-EC" sz="1400" dirty="0"/>
              <a:t>16</a:t>
            </a:r>
          </a:p>
        </p:txBody>
      </p:sp>
    </p:spTree>
    <p:extLst>
      <p:ext uri="{BB962C8B-B14F-4D97-AF65-F5344CB8AC3E}">
        <p14:creationId xmlns:p14="http://schemas.microsoft.com/office/powerpoint/2010/main" val="29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675FC6F-88BA-43EF-BB61-C0DBB01E6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a:extLst>
              <a:ext uri="{FF2B5EF4-FFF2-40B4-BE49-F238E27FC236}">
                <a16:creationId xmlns:a16="http://schemas.microsoft.com/office/drawing/2014/main" id="{DEE39A42-4B91-422B-B528-4095B40DED7F}"/>
              </a:ext>
            </a:extLst>
          </p:cNvPr>
          <p:cNvGraphicFramePr/>
          <p:nvPr>
            <p:extLst>
              <p:ext uri="{D42A27DB-BD31-4B8C-83A1-F6EECF244321}">
                <p14:modId xmlns:p14="http://schemas.microsoft.com/office/powerpoint/2010/main" val="4021324502"/>
              </p:ext>
            </p:extLst>
          </p:nvPr>
        </p:nvGraphicFramePr>
        <p:xfrm>
          <a:off x="598486" y="715518"/>
          <a:ext cx="100902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E0111E1E-A8F0-4091-A041-F5DE0B1267FE}"/>
              </a:ext>
            </a:extLst>
          </p:cNvPr>
          <p:cNvPicPr>
            <a:picLocks noChangeAspect="1"/>
          </p:cNvPicPr>
          <p:nvPr/>
        </p:nvPicPr>
        <p:blipFill>
          <a:blip r:embed="rId8"/>
          <a:stretch>
            <a:fillRect/>
          </a:stretch>
        </p:blipFill>
        <p:spPr>
          <a:xfrm>
            <a:off x="4360878" y="1369866"/>
            <a:ext cx="2412784" cy="3065044"/>
          </a:xfrm>
          <a:prstGeom prst="rect">
            <a:avLst/>
          </a:prstGeom>
        </p:spPr>
      </p:pic>
      <p:pic>
        <p:nvPicPr>
          <p:cNvPr id="11" name="Imagen 10">
            <a:extLst>
              <a:ext uri="{FF2B5EF4-FFF2-40B4-BE49-F238E27FC236}">
                <a16:creationId xmlns:a16="http://schemas.microsoft.com/office/drawing/2014/main" id="{D3BA2035-4DF3-4131-A155-73837C7FC7E7}"/>
              </a:ext>
            </a:extLst>
          </p:cNvPr>
          <p:cNvPicPr/>
          <p:nvPr/>
        </p:nvPicPr>
        <p:blipFill rotWithShape="1">
          <a:blip r:embed="rId9"/>
          <a:srcRect l="8952" b="5211"/>
          <a:stretch/>
        </p:blipFill>
        <p:spPr bwMode="auto">
          <a:xfrm>
            <a:off x="1009291" y="1721639"/>
            <a:ext cx="2222181" cy="2584031"/>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156EAE63-0B94-40B1-A9BD-1ED925032B94}"/>
              </a:ext>
            </a:extLst>
          </p:cNvPr>
          <p:cNvPicPr>
            <a:picLocks noChangeAspect="1"/>
          </p:cNvPicPr>
          <p:nvPr/>
        </p:nvPicPr>
        <p:blipFill>
          <a:blip r:embed="rId10"/>
          <a:stretch>
            <a:fillRect/>
          </a:stretch>
        </p:blipFill>
        <p:spPr>
          <a:xfrm>
            <a:off x="7536849" y="1502491"/>
            <a:ext cx="3328956" cy="2932419"/>
          </a:xfrm>
          <a:prstGeom prst="rect">
            <a:avLst/>
          </a:prstGeom>
        </p:spPr>
      </p:pic>
      <p:sp>
        <p:nvSpPr>
          <p:cNvPr id="13" name="1 Título">
            <a:extLst>
              <a:ext uri="{FF2B5EF4-FFF2-40B4-BE49-F238E27FC236}">
                <a16:creationId xmlns:a16="http://schemas.microsoft.com/office/drawing/2014/main" id="{E0382635-DDEC-4DAD-B275-DA46A618D416}"/>
              </a:ext>
            </a:extLst>
          </p:cNvPr>
          <p:cNvSpPr txBox="1">
            <a:spLocks/>
          </p:cNvSpPr>
          <p:nvPr/>
        </p:nvSpPr>
        <p:spPr>
          <a:xfrm>
            <a:off x="1009291" y="215339"/>
            <a:ext cx="10147024"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3600" b="1" dirty="0">
                <a:solidFill>
                  <a:schemeClr val="tx1"/>
                </a:solidFill>
                <a:effectLst/>
                <a:latin typeface="Livvic" panose="020B0604020202020204" charset="0"/>
                <a:ea typeface="Times New Roman" panose="02020603050405020304" pitchFamily="18" charset="0"/>
                <a:cs typeface="Arial" panose="020B0604020202020204" pitchFamily="34" charset="0"/>
              </a:rPr>
              <a:t>MODELAMIENTO EN SEISMOSTRUCT V2020</a:t>
            </a:r>
          </a:p>
          <a:p>
            <a:pPr algn="l">
              <a:defRPr/>
            </a:pPr>
            <a:br>
              <a:rPr lang="es-ES" sz="3600" i="0" dirty="0">
                <a:solidFill>
                  <a:schemeClr val="tx1"/>
                </a:solidFill>
                <a:latin typeface="Livvic" panose="020B0604020202020204" charset="0"/>
                <a:ea typeface="+mn-ea"/>
                <a:cs typeface="+mn-cs"/>
              </a:rPr>
            </a:br>
            <a:endParaRPr lang="es-ES" sz="3600" i="0" dirty="0">
              <a:latin typeface="Livvic" panose="020B0604020202020204" charset="0"/>
            </a:endParaRPr>
          </a:p>
        </p:txBody>
      </p:sp>
      <p:sp>
        <p:nvSpPr>
          <p:cNvPr id="8" name="Google Shape;138;p27">
            <a:extLst>
              <a:ext uri="{FF2B5EF4-FFF2-40B4-BE49-F238E27FC236}">
                <a16:creationId xmlns:a16="http://schemas.microsoft.com/office/drawing/2014/main" id="{99BB7882-614D-45FF-B5ED-271F65472BB7}"/>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CuadroTexto 8">
            <a:extLst>
              <a:ext uri="{FF2B5EF4-FFF2-40B4-BE49-F238E27FC236}">
                <a16:creationId xmlns:a16="http://schemas.microsoft.com/office/drawing/2014/main" id="{B27DDE29-A121-4AC5-B576-28532C0CFFC8}"/>
              </a:ext>
            </a:extLst>
          </p:cNvPr>
          <p:cNvSpPr txBox="1"/>
          <p:nvPr/>
        </p:nvSpPr>
        <p:spPr>
          <a:xfrm>
            <a:off x="11650463" y="0"/>
            <a:ext cx="541537" cy="307777"/>
          </a:xfrm>
          <a:prstGeom prst="rect">
            <a:avLst/>
          </a:prstGeom>
          <a:noFill/>
        </p:spPr>
        <p:txBody>
          <a:bodyPr wrap="square" rtlCol="0">
            <a:spAutoFit/>
          </a:bodyPr>
          <a:lstStyle/>
          <a:p>
            <a:pPr algn="r"/>
            <a:r>
              <a:rPr lang="es-EC" sz="1400" dirty="0"/>
              <a:t>17</a:t>
            </a:r>
          </a:p>
        </p:txBody>
      </p:sp>
    </p:spTree>
    <p:extLst>
      <p:ext uri="{BB962C8B-B14F-4D97-AF65-F5344CB8AC3E}">
        <p14:creationId xmlns:p14="http://schemas.microsoft.com/office/powerpoint/2010/main" val="230163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675FC6F-88BA-43EF-BB61-C0DBB01E6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a:extLst>
              <a:ext uri="{FF2B5EF4-FFF2-40B4-BE49-F238E27FC236}">
                <a16:creationId xmlns:a16="http://schemas.microsoft.com/office/drawing/2014/main" id="{DEE39A42-4B91-422B-B528-4095B40DED7F}"/>
              </a:ext>
            </a:extLst>
          </p:cNvPr>
          <p:cNvGraphicFramePr/>
          <p:nvPr>
            <p:extLst>
              <p:ext uri="{D42A27DB-BD31-4B8C-83A1-F6EECF244321}">
                <p14:modId xmlns:p14="http://schemas.microsoft.com/office/powerpoint/2010/main" val="2558928524"/>
              </p:ext>
            </p:extLst>
          </p:nvPr>
        </p:nvGraphicFramePr>
        <p:xfrm>
          <a:off x="515502" y="727968"/>
          <a:ext cx="112551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29951AAD-13CF-4AAD-91A3-01C9C458C4AA}"/>
              </a:ext>
            </a:extLst>
          </p:cNvPr>
          <p:cNvPicPr>
            <a:picLocks noChangeAspect="1"/>
          </p:cNvPicPr>
          <p:nvPr/>
        </p:nvPicPr>
        <p:blipFill>
          <a:blip r:embed="rId8"/>
          <a:stretch>
            <a:fillRect/>
          </a:stretch>
        </p:blipFill>
        <p:spPr>
          <a:xfrm>
            <a:off x="630781" y="1795061"/>
            <a:ext cx="4555305" cy="2554997"/>
          </a:xfrm>
          <a:prstGeom prst="rect">
            <a:avLst/>
          </a:prstGeom>
        </p:spPr>
      </p:pic>
      <p:pic>
        <p:nvPicPr>
          <p:cNvPr id="9" name="Imagen 8">
            <a:extLst>
              <a:ext uri="{FF2B5EF4-FFF2-40B4-BE49-F238E27FC236}">
                <a16:creationId xmlns:a16="http://schemas.microsoft.com/office/drawing/2014/main" id="{F273C7CC-DD41-4EBA-B938-6B463469EFCD}"/>
              </a:ext>
            </a:extLst>
          </p:cNvPr>
          <p:cNvPicPr>
            <a:picLocks noChangeAspect="1"/>
          </p:cNvPicPr>
          <p:nvPr/>
        </p:nvPicPr>
        <p:blipFill>
          <a:blip r:embed="rId9"/>
          <a:stretch>
            <a:fillRect/>
          </a:stretch>
        </p:blipFill>
        <p:spPr>
          <a:xfrm>
            <a:off x="6779776" y="824668"/>
            <a:ext cx="4324068" cy="3196704"/>
          </a:xfrm>
          <a:prstGeom prst="rect">
            <a:avLst/>
          </a:prstGeom>
        </p:spPr>
      </p:pic>
      <p:sp>
        <p:nvSpPr>
          <p:cNvPr id="15" name="CuadroTexto 14">
            <a:extLst>
              <a:ext uri="{FF2B5EF4-FFF2-40B4-BE49-F238E27FC236}">
                <a16:creationId xmlns:a16="http://schemas.microsoft.com/office/drawing/2014/main" id="{CFE73229-F57C-4498-84D1-1C10892E844A}"/>
              </a:ext>
            </a:extLst>
          </p:cNvPr>
          <p:cNvSpPr txBox="1"/>
          <p:nvPr/>
        </p:nvSpPr>
        <p:spPr>
          <a:xfrm>
            <a:off x="8488685" y="4118072"/>
            <a:ext cx="3505200" cy="923330"/>
          </a:xfrm>
          <a:prstGeom prst="rect">
            <a:avLst/>
          </a:prstGeom>
          <a:noFill/>
        </p:spPr>
        <p:txBody>
          <a:bodyPr wrap="square">
            <a:spAutoFit/>
          </a:bodyPr>
          <a:lstStyle/>
          <a:p>
            <a:r>
              <a:rPr lang="es-EC" dirty="0">
                <a:latin typeface="Arial" panose="020B0604020202020204" pitchFamily="34" charset="0"/>
                <a:ea typeface="Calibri" panose="020F0502020204030204" pitchFamily="34" charset="0"/>
                <a:cs typeface="Arial" panose="020B0604020202020204" pitchFamily="34" charset="0"/>
              </a:rPr>
              <a:t>Fluencia </a:t>
            </a:r>
            <a:r>
              <a:rPr lang="es-EC" sz="1800" dirty="0">
                <a:effectLst/>
                <a:latin typeface="Arial" panose="020B0604020202020204" pitchFamily="34" charset="0"/>
                <a:ea typeface="Calibri" panose="020F0502020204030204" pitchFamily="34" charset="0"/>
                <a:cs typeface="Arial" panose="020B0604020202020204" pitchFamily="34" charset="0"/>
              </a:rPr>
              <a:t>teórica (PS1)</a:t>
            </a:r>
          </a:p>
          <a:p>
            <a:r>
              <a:rPr lang="es-EC" dirty="0">
                <a:latin typeface="Arial" panose="020B0604020202020204" pitchFamily="34" charset="0"/>
                <a:ea typeface="Calibri" panose="020F0502020204030204" pitchFamily="34" charset="0"/>
                <a:cs typeface="Arial" panose="020B0604020202020204" pitchFamily="34" charset="0"/>
              </a:rPr>
              <a:t>F</a:t>
            </a:r>
            <a:r>
              <a:rPr lang="es-EC" sz="1800" dirty="0">
                <a:effectLst/>
                <a:latin typeface="Arial" panose="020B0604020202020204" pitchFamily="34" charset="0"/>
                <a:ea typeface="Calibri" panose="020F0502020204030204" pitchFamily="34" charset="0"/>
                <a:cs typeface="Arial" panose="020B0604020202020204" pitchFamily="34" charset="0"/>
              </a:rPr>
              <a:t>alla de corte (PS2)</a:t>
            </a:r>
          </a:p>
          <a:p>
            <a:r>
              <a:rPr lang="es-EC" dirty="0">
                <a:latin typeface="Arial" panose="020B0604020202020204" pitchFamily="34" charset="0"/>
                <a:ea typeface="Calibri" panose="020F0502020204030204" pitchFamily="34" charset="0"/>
                <a:cs typeface="Arial" panose="020B0604020202020204" pitchFamily="34" charset="0"/>
              </a:rPr>
              <a:t>F</a:t>
            </a:r>
            <a:r>
              <a:rPr lang="es-EC" sz="1800" dirty="0">
                <a:effectLst/>
                <a:latin typeface="Arial" panose="020B0604020202020204" pitchFamily="34" charset="0"/>
                <a:ea typeface="Calibri" panose="020F0502020204030204" pitchFamily="34" charset="0"/>
                <a:cs typeface="Arial" panose="020B0604020202020204" pitchFamily="34" charset="0"/>
              </a:rPr>
              <a:t>alla axial (PS3)</a:t>
            </a:r>
            <a:endParaRPr lang="es-EC"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2706E7E7-D749-4DCB-9571-A84D2A0FE469}"/>
              </a:ext>
            </a:extLst>
          </p:cNvPr>
          <p:cNvPicPr>
            <a:picLocks noChangeAspect="1"/>
          </p:cNvPicPr>
          <p:nvPr/>
        </p:nvPicPr>
        <p:blipFill>
          <a:blip r:embed="rId10"/>
          <a:stretch>
            <a:fillRect/>
          </a:stretch>
        </p:blipFill>
        <p:spPr>
          <a:xfrm>
            <a:off x="8223437" y="4189212"/>
            <a:ext cx="228600" cy="781050"/>
          </a:xfrm>
          <a:prstGeom prst="rect">
            <a:avLst/>
          </a:prstGeom>
        </p:spPr>
      </p:pic>
      <p:sp>
        <p:nvSpPr>
          <p:cNvPr id="10" name="Google Shape;138;p27">
            <a:extLst>
              <a:ext uri="{FF2B5EF4-FFF2-40B4-BE49-F238E27FC236}">
                <a16:creationId xmlns:a16="http://schemas.microsoft.com/office/drawing/2014/main" id="{209C0CDE-BCD4-493A-9FBE-C0E0815B1B5F}"/>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CuadroTexto 10">
            <a:extLst>
              <a:ext uri="{FF2B5EF4-FFF2-40B4-BE49-F238E27FC236}">
                <a16:creationId xmlns:a16="http://schemas.microsoft.com/office/drawing/2014/main" id="{42133E11-59DF-4672-9549-72785995F461}"/>
              </a:ext>
            </a:extLst>
          </p:cNvPr>
          <p:cNvSpPr txBox="1"/>
          <p:nvPr/>
        </p:nvSpPr>
        <p:spPr>
          <a:xfrm>
            <a:off x="11650463" y="45646"/>
            <a:ext cx="541537" cy="307777"/>
          </a:xfrm>
          <a:prstGeom prst="rect">
            <a:avLst/>
          </a:prstGeom>
          <a:noFill/>
        </p:spPr>
        <p:txBody>
          <a:bodyPr wrap="square" rtlCol="0">
            <a:spAutoFit/>
          </a:bodyPr>
          <a:lstStyle/>
          <a:p>
            <a:pPr algn="r"/>
            <a:r>
              <a:rPr lang="es-EC" sz="1400" dirty="0"/>
              <a:t>18</a:t>
            </a:r>
          </a:p>
        </p:txBody>
      </p:sp>
    </p:spTree>
    <p:extLst>
      <p:ext uri="{BB962C8B-B14F-4D97-AF65-F5344CB8AC3E}">
        <p14:creationId xmlns:p14="http://schemas.microsoft.com/office/powerpoint/2010/main" val="37940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73CC6A3-AE09-4FC1-9180-CC3F87F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F92B3419-C427-4DB4-A9C1-DD38AF6D55E8}"/>
              </a:ext>
            </a:extLst>
          </p:cNvPr>
          <p:cNvSpPr txBox="1"/>
          <p:nvPr/>
        </p:nvSpPr>
        <p:spPr>
          <a:xfrm>
            <a:off x="1571253" y="5106184"/>
            <a:ext cx="3821712" cy="707886"/>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Modelo experimental</a:t>
            </a:r>
          </a:p>
          <a:p>
            <a:r>
              <a:rPr lang="es-EC" sz="2000" dirty="0">
                <a:latin typeface="Arial" panose="020B0604020202020204" pitchFamily="34" charset="0"/>
                <a:cs typeface="Arial" panose="020B0604020202020204" pitchFamily="34" charset="0"/>
              </a:rPr>
              <a:t>Modelo en SeismoStruct V2020</a:t>
            </a:r>
          </a:p>
        </p:txBody>
      </p:sp>
      <p:cxnSp>
        <p:nvCxnSpPr>
          <p:cNvPr id="12" name="Conector recto 11">
            <a:extLst>
              <a:ext uri="{FF2B5EF4-FFF2-40B4-BE49-F238E27FC236}">
                <a16:creationId xmlns:a16="http://schemas.microsoft.com/office/drawing/2014/main" id="{1C564F14-17B4-4AB4-9269-7E73794066EF}"/>
              </a:ext>
            </a:extLst>
          </p:cNvPr>
          <p:cNvCxnSpPr/>
          <p:nvPr/>
        </p:nvCxnSpPr>
        <p:spPr>
          <a:xfrm>
            <a:off x="1103893" y="5304195"/>
            <a:ext cx="467360" cy="0"/>
          </a:xfrm>
          <a:prstGeom prst="line">
            <a:avLst/>
          </a:prstGeom>
          <a:ln w="38100">
            <a:solidFill>
              <a:srgbClr val="3803BD"/>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87A328C-489B-4FDC-884A-1734A230B5B9}"/>
              </a:ext>
            </a:extLst>
          </p:cNvPr>
          <p:cNvCxnSpPr/>
          <p:nvPr/>
        </p:nvCxnSpPr>
        <p:spPr>
          <a:xfrm>
            <a:off x="1114053" y="5619155"/>
            <a:ext cx="467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16655F7E-C523-471A-BEE7-9411955D9F79}"/>
              </a:ext>
            </a:extLst>
          </p:cNvPr>
          <p:cNvSpPr txBox="1"/>
          <p:nvPr/>
        </p:nvSpPr>
        <p:spPr>
          <a:xfrm>
            <a:off x="1704418" y="5911884"/>
            <a:ext cx="3505200" cy="923330"/>
          </a:xfrm>
          <a:prstGeom prst="rect">
            <a:avLst/>
          </a:prstGeom>
          <a:noFill/>
        </p:spPr>
        <p:txBody>
          <a:bodyPr wrap="square">
            <a:spAutoFit/>
          </a:bodyPr>
          <a:lstStyle/>
          <a:p>
            <a:r>
              <a:rPr lang="es-EC" dirty="0">
                <a:latin typeface="Arial" panose="020B0604020202020204" pitchFamily="34" charset="0"/>
                <a:ea typeface="Calibri" panose="020F0502020204030204" pitchFamily="34" charset="0"/>
                <a:cs typeface="Arial" panose="020B0604020202020204" pitchFamily="34" charset="0"/>
              </a:rPr>
              <a:t>Fluencia </a:t>
            </a:r>
            <a:r>
              <a:rPr lang="es-EC" sz="1800" dirty="0">
                <a:effectLst/>
                <a:latin typeface="Arial" panose="020B0604020202020204" pitchFamily="34" charset="0"/>
                <a:ea typeface="Calibri" panose="020F0502020204030204" pitchFamily="34" charset="0"/>
                <a:cs typeface="Arial" panose="020B0604020202020204" pitchFamily="34" charset="0"/>
              </a:rPr>
              <a:t>teórica (PS1)</a:t>
            </a:r>
          </a:p>
          <a:p>
            <a:r>
              <a:rPr lang="es-EC" dirty="0">
                <a:latin typeface="Arial" panose="020B0604020202020204" pitchFamily="34" charset="0"/>
                <a:ea typeface="Calibri" panose="020F0502020204030204" pitchFamily="34" charset="0"/>
                <a:cs typeface="Arial" panose="020B0604020202020204" pitchFamily="34" charset="0"/>
              </a:rPr>
              <a:t>F</a:t>
            </a:r>
            <a:r>
              <a:rPr lang="es-EC" sz="1800" dirty="0">
                <a:effectLst/>
                <a:latin typeface="Arial" panose="020B0604020202020204" pitchFamily="34" charset="0"/>
                <a:ea typeface="Calibri" panose="020F0502020204030204" pitchFamily="34" charset="0"/>
                <a:cs typeface="Arial" panose="020B0604020202020204" pitchFamily="34" charset="0"/>
              </a:rPr>
              <a:t>alla de corte (PS2)</a:t>
            </a:r>
          </a:p>
          <a:p>
            <a:r>
              <a:rPr lang="es-EC" dirty="0">
                <a:latin typeface="Arial" panose="020B0604020202020204" pitchFamily="34" charset="0"/>
                <a:ea typeface="Calibri" panose="020F0502020204030204" pitchFamily="34" charset="0"/>
                <a:cs typeface="Arial" panose="020B0604020202020204" pitchFamily="34" charset="0"/>
              </a:rPr>
              <a:t>F</a:t>
            </a:r>
            <a:r>
              <a:rPr lang="es-EC" sz="1800" dirty="0">
                <a:effectLst/>
                <a:latin typeface="Arial" panose="020B0604020202020204" pitchFamily="34" charset="0"/>
                <a:ea typeface="Calibri" panose="020F0502020204030204" pitchFamily="34" charset="0"/>
                <a:cs typeface="Arial" panose="020B0604020202020204" pitchFamily="34" charset="0"/>
              </a:rPr>
              <a:t>alla axial (PS3)</a:t>
            </a:r>
            <a:endParaRPr lang="es-EC"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3A2C4245-AEDB-4A8B-B0FD-4F69F8800D59}"/>
              </a:ext>
            </a:extLst>
          </p:cNvPr>
          <p:cNvPicPr>
            <a:picLocks noChangeAspect="1"/>
          </p:cNvPicPr>
          <p:nvPr/>
        </p:nvPicPr>
        <p:blipFill>
          <a:blip r:embed="rId3"/>
          <a:stretch>
            <a:fillRect/>
          </a:stretch>
        </p:blipFill>
        <p:spPr>
          <a:xfrm>
            <a:off x="1366598" y="5983024"/>
            <a:ext cx="228600" cy="781050"/>
          </a:xfrm>
          <a:prstGeom prst="rect">
            <a:avLst/>
          </a:prstGeom>
        </p:spPr>
      </p:pic>
      <p:pic>
        <p:nvPicPr>
          <p:cNvPr id="7" name="Imagen 6">
            <a:extLst>
              <a:ext uri="{FF2B5EF4-FFF2-40B4-BE49-F238E27FC236}">
                <a16:creationId xmlns:a16="http://schemas.microsoft.com/office/drawing/2014/main" id="{9DFE7F95-E248-46E8-8787-AA45F1C2403C}"/>
              </a:ext>
            </a:extLst>
          </p:cNvPr>
          <p:cNvPicPr>
            <a:picLocks noChangeAspect="1"/>
          </p:cNvPicPr>
          <p:nvPr/>
        </p:nvPicPr>
        <p:blipFill>
          <a:blip r:embed="rId4"/>
          <a:stretch>
            <a:fillRect/>
          </a:stretch>
        </p:blipFill>
        <p:spPr>
          <a:xfrm>
            <a:off x="440217" y="1041053"/>
            <a:ext cx="5144903" cy="3954001"/>
          </a:xfrm>
          <a:prstGeom prst="rect">
            <a:avLst/>
          </a:prstGeom>
        </p:spPr>
      </p:pic>
      <mc:AlternateContent xmlns:mc="http://schemas.openxmlformats.org/markup-compatibility/2006" xmlns:a14="http://schemas.microsoft.com/office/drawing/2010/main">
        <mc:Choice Requires="a14">
          <p:graphicFrame>
            <p:nvGraphicFramePr>
              <p:cNvPr id="17" name="Tabla 16">
                <a:extLst>
                  <a:ext uri="{FF2B5EF4-FFF2-40B4-BE49-F238E27FC236}">
                    <a16:creationId xmlns:a16="http://schemas.microsoft.com/office/drawing/2014/main" id="{6EDCE524-810B-4B74-821C-C20CD243B027}"/>
                  </a:ext>
                </a:extLst>
              </p:cNvPr>
              <p:cNvGraphicFramePr>
                <a:graphicFrameLocks noGrp="1"/>
              </p:cNvGraphicFramePr>
              <p:nvPr>
                <p:extLst>
                  <p:ext uri="{D42A27DB-BD31-4B8C-83A1-F6EECF244321}">
                    <p14:modId xmlns:p14="http://schemas.microsoft.com/office/powerpoint/2010/main" val="184840822"/>
                  </p:ext>
                </p:extLst>
              </p:nvPr>
            </p:nvGraphicFramePr>
            <p:xfrm>
              <a:off x="6312021" y="1184336"/>
              <a:ext cx="5566298" cy="4990084"/>
            </p:xfrm>
            <a:graphic>
              <a:graphicData uri="http://schemas.openxmlformats.org/drawingml/2006/table">
                <a:tbl>
                  <a:tblPr firstRow="1" firstCol="1" bandRow="1">
                    <a:tableStyleId>{5940675A-B579-460E-94D1-54222C63F5DA}</a:tableStyleId>
                  </a:tblPr>
                  <a:tblGrid>
                    <a:gridCol w="1078455">
                      <a:extLst>
                        <a:ext uri="{9D8B030D-6E8A-4147-A177-3AD203B41FA5}">
                          <a16:colId xmlns:a16="http://schemas.microsoft.com/office/drawing/2014/main" val="711483015"/>
                        </a:ext>
                      </a:extLst>
                    </a:gridCol>
                    <a:gridCol w="1942853">
                      <a:extLst>
                        <a:ext uri="{9D8B030D-6E8A-4147-A177-3AD203B41FA5}">
                          <a16:colId xmlns:a16="http://schemas.microsoft.com/office/drawing/2014/main" val="4070241427"/>
                        </a:ext>
                      </a:extLst>
                    </a:gridCol>
                    <a:gridCol w="1103783">
                      <a:extLst>
                        <a:ext uri="{9D8B030D-6E8A-4147-A177-3AD203B41FA5}">
                          <a16:colId xmlns:a16="http://schemas.microsoft.com/office/drawing/2014/main" val="4138943496"/>
                        </a:ext>
                      </a:extLst>
                    </a:gridCol>
                    <a:gridCol w="866848">
                      <a:extLst>
                        <a:ext uri="{9D8B030D-6E8A-4147-A177-3AD203B41FA5}">
                          <a16:colId xmlns:a16="http://schemas.microsoft.com/office/drawing/2014/main" val="2480620599"/>
                        </a:ext>
                      </a:extLst>
                    </a:gridCol>
                    <a:gridCol w="574359">
                      <a:extLst>
                        <a:ext uri="{9D8B030D-6E8A-4147-A177-3AD203B41FA5}">
                          <a16:colId xmlns:a16="http://schemas.microsoft.com/office/drawing/2014/main" val="4056893248"/>
                        </a:ext>
                      </a:extLst>
                    </a:gridCol>
                  </a:tblGrid>
                  <a:tr h="300380">
                    <a:tc gridSpan="5">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𝑽</m:t>
                                    </m:r>
                                  </m:e>
                                  <m:sub>
                                    <m:r>
                                      <a:rPr lang="es-EC" sz="2000">
                                        <a:effectLst/>
                                        <a:latin typeface="Cambria Math" panose="02040503050406030204" pitchFamily="18" charset="0"/>
                                      </a:rPr>
                                      <m:t>𝒎</m:t>
                                    </m:r>
                                    <m:r>
                                      <a:rPr lang="es-EC" sz="2000">
                                        <a:effectLst/>
                                        <a:latin typeface="Cambria Math" panose="02040503050406030204" pitchFamily="18" charset="0"/>
                                      </a:rPr>
                                      <m:t>á</m:t>
                                    </m:r>
                                    <m:r>
                                      <a:rPr lang="es-EC" sz="2000">
                                        <a:effectLst/>
                                        <a:latin typeface="Cambria Math" panose="02040503050406030204" pitchFamily="18" charset="0"/>
                                      </a:rPr>
                                      <m:t>𝒙</m:t>
                                    </m:r>
                                  </m:sub>
                                </m:sSub>
                                <m:r>
                                  <a:rPr lang="es-EC" sz="2000">
                                    <a:effectLst/>
                                    <a:latin typeface="Cambria Math" panose="02040503050406030204" pitchFamily="18" charset="0"/>
                                  </a:rPr>
                                  <m:t>(</m:t>
                                </m:r>
                                <m:r>
                                  <a:rPr lang="es-EC" sz="2000">
                                    <a:effectLst/>
                                    <a:latin typeface="Cambria Math" panose="02040503050406030204" pitchFamily="18" charset="0"/>
                                  </a:rPr>
                                  <m:t>𝒌𝑵</m:t>
                                </m:r>
                                <m:r>
                                  <a:rPr lang="es-EC" sz="2000">
                                    <a:effectLst/>
                                    <a:latin typeface="Cambria Math" panose="02040503050406030204" pitchFamily="18" charset="0"/>
                                  </a:rPr>
                                  <m:t>)</m:t>
                                </m:r>
                              </m:oMath>
                            </m:oMathPara>
                          </a14:m>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80005318"/>
                      </a:ext>
                    </a:extLst>
                  </a:tr>
                  <a:tr h="263320">
                    <a:tc row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Modelo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SeismoStruct V2020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Han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Diferencia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4116326512"/>
                      </a:ext>
                    </a:extLst>
                  </a:tr>
                  <a:tr h="30038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m:t>
                                </m:r>
                                <m:r>
                                  <a:rPr lang="es-EC" sz="1600">
                                    <a:effectLst/>
                                    <a:latin typeface="Cambria Math" panose="02040503050406030204" pitchFamily="18" charset="0"/>
                                  </a:rPr>
                                  <m:t>𝒌𝑵</m:t>
                                </m:r>
                                <m:r>
                                  <a:rPr lang="es-EC" sz="1600">
                                    <a:effectLst/>
                                    <a:latin typeface="Cambria Math" panose="02040503050406030204" pitchFamily="18" charset="0"/>
                                  </a:rPr>
                                  <m:t>)</m:t>
                                </m:r>
                              </m:oMath>
                            </m:oMathPara>
                          </a14:m>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m:t>
                                </m:r>
                              </m:oMath>
                            </m:oMathPara>
                          </a14:m>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97505259"/>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234.51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245.00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10.49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2391428"/>
                      </a:ext>
                    </a:extLst>
                  </a:tr>
                  <a:tr h="263320">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LW2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305.18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315.00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9.82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24458111"/>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236.84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345.00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108.16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extLst>
                      <a:ext uri="{0D108BD9-81ED-4DB2-BD59-A6C34878D82A}">
                        <a16:rowId xmlns:a16="http://schemas.microsoft.com/office/drawing/2014/main" val="3909123960"/>
                      </a:ext>
                    </a:extLst>
                  </a:tr>
                  <a:tr h="263320">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LW4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246.22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380.00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133.78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extLst>
                      <a:ext uri="{0D108BD9-81ED-4DB2-BD59-A6C34878D82A}">
                        <a16:rowId xmlns:a16="http://schemas.microsoft.com/office/drawing/2014/main" val="484930295"/>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164.05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190.00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25.95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92502769"/>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217.10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201.00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16.10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51722"/>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194.68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201.00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6.32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35430735"/>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241.48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250.00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8.52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9108123"/>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128.58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135.00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6.42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7357554"/>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170.45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190.00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19.55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964998"/>
                      </a:ext>
                    </a:extLst>
                  </a:tr>
                  <a:tr h="263320">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LW11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155.71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200.00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44.29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extLst>
                      <a:ext uri="{0D108BD9-81ED-4DB2-BD59-A6C34878D82A}">
                        <a16:rowId xmlns:a16="http://schemas.microsoft.com/office/drawing/2014/main" val="3473166920"/>
                      </a:ext>
                    </a:extLst>
                  </a:tr>
                  <a:tr h="263320">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LW12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189.32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225.00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35.68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4608722"/>
                      </a:ext>
                    </a:extLst>
                  </a:tr>
                </a:tbl>
              </a:graphicData>
            </a:graphic>
          </p:graphicFrame>
        </mc:Choice>
        <mc:Fallback xmlns="">
          <p:graphicFrame>
            <p:nvGraphicFramePr>
              <p:cNvPr id="17" name="Tabla 16">
                <a:extLst>
                  <a:ext uri="{FF2B5EF4-FFF2-40B4-BE49-F238E27FC236}">
                    <a16:creationId xmlns:a16="http://schemas.microsoft.com/office/drawing/2014/main" id="{6EDCE524-810B-4B74-821C-C20CD243B027}"/>
                  </a:ext>
                </a:extLst>
              </p:cNvPr>
              <p:cNvGraphicFramePr>
                <a:graphicFrameLocks noGrp="1"/>
              </p:cNvGraphicFramePr>
              <p:nvPr>
                <p:extLst>
                  <p:ext uri="{D42A27DB-BD31-4B8C-83A1-F6EECF244321}">
                    <p14:modId xmlns:p14="http://schemas.microsoft.com/office/powerpoint/2010/main" val="184840822"/>
                  </p:ext>
                </p:extLst>
              </p:nvPr>
            </p:nvGraphicFramePr>
            <p:xfrm>
              <a:off x="6312021" y="1184336"/>
              <a:ext cx="5566298" cy="4990084"/>
            </p:xfrm>
            <a:graphic>
              <a:graphicData uri="http://schemas.openxmlformats.org/drawingml/2006/table">
                <a:tbl>
                  <a:tblPr firstRow="1" firstCol="1" bandRow="1">
                    <a:tableStyleId>{5940675A-B579-460E-94D1-54222C63F5DA}</a:tableStyleId>
                  </a:tblPr>
                  <a:tblGrid>
                    <a:gridCol w="1078455">
                      <a:extLst>
                        <a:ext uri="{9D8B030D-6E8A-4147-A177-3AD203B41FA5}">
                          <a16:colId xmlns:a16="http://schemas.microsoft.com/office/drawing/2014/main" val="711483015"/>
                        </a:ext>
                      </a:extLst>
                    </a:gridCol>
                    <a:gridCol w="1942853">
                      <a:extLst>
                        <a:ext uri="{9D8B030D-6E8A-4147-A177-3AD203B41FA5}">
                          <a16:colId xmlns:a16="http://schemas.microsoft.com/office/drawing/2014/main" val="4070241427"/>
                        </a:ext>
                      </a:extLst>
                    </a:gridCol>
                    <a:gridCol w="1103783">
                      <a:extLst>
                        <a:ext uri="{9D8B030D-6E8A-4147-A177-3AD203B41FA5}">
                          <a16:colId xmlns:a16="http://schemas.microsoft.com/office/drawing/2014/main" val="4138943496"/>
                        </a:ext>
                      </a:extLst>
                    </a:gridCol>
                    <a:gridCol w="866848">
                      <a:extLst>
                        <a:ext uri="{9D8B030D-6E8A-4147-A177-3AD203B41FA5}">
                          <a16:colId xmlns:a16="http://schemas.microsoft.com/office/drawing/2014/main" val="2480620599"/>
                        </a:ext>
                      </a:extLst>
                    </a:gridCol>
                    <a:gridCol w="574359">
                      <a:extLst>
                        <a:ext uri="{9D8B030D-6E8A-4147-A177-3AD203B41FA5}">
                          <a16:colId xmlns:a16="http://schemas.microsoft.com/office/drawing/2014/main" val="4056893248"/>
                        </a:ext>
                      </a:extLst>
                    </a:gridCol>
                  </a:tblGrid>
                  <a:tr h="457200">
                    <a:tc gridSpan="5">
                      <a:txBody>
                        <a:bodyPr/>
                        <a:lstStyle/>
                        <a:p>
                          <a:endParaRPr lang="es-EC"/>
                        </a:p>
                      </a:txBody>
                      <a:tcPr marL="68580" marR="68580" marT="0" marB="0" anchor="ctr">
                        <a:blipFill>
                          <a:blip r:embed="rId5"/>
                          <a:stretch>
                            <a:fillRect l="-109" t="-1333" r="-219" b="-1020000"/>
                          </a:stretch>
                        </a:blip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80005318"/>
                      </a:ext>
                    </a:extLst>
                  </a:tr>
                  <a:tr h="320548">
                    <a:tc row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Modelo</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SeismoStruct V2020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Han</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Diferencia</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4116326512"/>
                      </a:ext>
                    </a:extLst>
                  </a:tr>
                  <a:tr h="36576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endParaRPr lang="es-EC"/>
                        </a:p>
                      </a:txBody>
                      <a:tcPr marL="68580" marR="68580" marT="0" marB="0" anchor="ctr">
                        <a:blipFill>
                          <a:blip r:embed="rId5"/>
                          <a:stretch>
                            <a:fillRect l="-474126" t="-215000" r="-67133" b="-1086667"/>
                          </a:stretch>
                        </a:blipFill>
                      </a:tcPr>
                    </a:tc>
                    <a:tc>
                      <a:txBody>
                        <a:bodyPr/>
                        <a:lstStyle/>
                        <a:p>
                          <a:endParaRPr lang="es-EC"/>
                        </a:p>
                      </a:txBody>
                      <a:tcPr marL="68580" marR="68580" marT="0" marB="0" anchor="ctr">
                        <a:blipFill>
                          <a:blip r:embed="rId5"/>
                          <a:stretch>
                            <a:fillRect l="-873404" t="-215000" r="-2128" b="-1086667"/>
                          </a:stretch>
                        </a:blipFill>
                      </a:tcPr>
                    </a:tc>
                    <a:extLst>
                      <a:ext uri="{0D108BD9-81ED-4DB2-BD59-A6C34878D82A}">
                        <a16:rowId xmlns:a16="http://schemas.microsoft.com/office/drawing/2014/main" val="1297505259"/>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234.51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245.00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10.49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2391428"/>
                      </a:ext>
                    </a:extLst>
                  </a:tr>
                  <a:tr h="320548">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LW2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305.18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315.00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9.82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24458111"/>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236.84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345.00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108.16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extLst>
                      <a:ext uri="{0D108BD9-81ED-4DB2-BD59-A6C34878D82A}">
                        <a16:rowId xmlns:a16="http://schemas.microsoft.com/office/drawing/2014/main" val="3909123960"/>
                      </a:ext>
                    </a:extLst>
                  </a:tr>
                  <a:tr h="320548">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LW4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246.22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380.00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133.78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35%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extLst>
                      <a:ext uri="{0D108BD9-81ED-4DB2-BD59-A6C34878D82A}">
                        <a16:rowId xmlns:a16="http://schemas.microsoft.com/office/drawing/2014/main" val="484930295"/>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164.05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190.00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25.95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92502769"/>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217.10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201.00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16.10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51722"/>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194.68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201.00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6.32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35430735"/>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241.48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250.00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8.52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9108123"/>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128.58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135.00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6.42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7357554"/>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170.45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190.00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19.55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964998"/>
                      </a:ext>
                    </a:extLst>
                  </a:tr>
                  <a:tr h="320548">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LW11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155.71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200.00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44.29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41E3C8"/>
                        </a:solidFill>
                      </a:tcPr>
                    </a:tc>
                    <a:extLst>
                      <a:ext uri="{0D108BD9-81ED-4DB2-BD59-A6C34878D82A}">
                        <a16:rowId xmlns:a16="http://schemas.microsoft.com/office/drawing/2014/main" val="3473166920"/>
                      </a:ext>
                    </a:extLst>
                  </a:tr>
                  <a:tr h="320548">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LW12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189.32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225.00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latin typeface="Arial" panose="020B0604020202020204" pitchFamily="34" charset="0"/>
                              <a:cs typeface="Arial" panose="020B0604020202020204" pitchFamily="34" charset="0"/>
                            </a:rPr>
                            <a:t>35.68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latin typeface="Arial" panose="020B0604020202020204" pitchFamily="34" charset="0"/>
                              <a:cs typeface="Arial" panose="020B0604020202020204" pitchFamily="34" charset="0"/>
                            </a:rPr>
                            <a:t>16%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4608722"/>
                      </a:ext>
                    </a:extLst>
                  </a:tr>
                </a:tbl>
              </a:graphicData>
            </a:graphic>
          </p:graphicFrame>
        </mc:Fallback>
      </mc:AlternateContent>
      <p:sp>
        <p:nvSpPr>
          <p:cNvPr id="11" name="Google Shape;138;p27">
            <a:extLst>
              <a:ext uri="{FF2B5EF4-FFF2-40B4-BE49-F238E27FC236}">
                <a16:creationId xmlns:a16="http://schemas.microsoft.com/office/drawing/2014/main" id="{E6A53EA2-E0F9-4EBF-9F0C-94F8F64CD506}"/>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1 Título">
            <a:extLst>
              <a:ext uri="{FF2B5EF4-FFF2-40B4-BE49-F238E27FC236}">
                <a16:creationId xmlns:a16="http://schemas.microsoft.com/office/drawing/2014/main" id="{C663BB6D-F279-4A47-B928-41957EB091AF}"/>
              </a:ext>
            </a:extLst>
          </p:cNvPr>
          <p:cNvSpPr txBox="1">
            <a:spLocks/>
          </p:cNvSpPr>
          <p:nvPr/>
        </p:nvSpPr>
        <p:spPr>
          <a:xfrm>
            <a:off x="948805" y="214920"/>
            <a:ext cx="10147024"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3600" b="1" dirty="0">
                <a:solidFill>
                  <a:schemeClr val="tx1"/>
                </a:solidFill>
                <a:effectLst/>
                <a:latin typeface="Livvic" panose="020B0604020202020204" charset="0"/>
                <a:ea typeface="Times New Roman" panose="02020603050405020304" pitchFamily="18" charset="0"/>
                <a:cs typeface="Arial" panose="020B0604020202020204" pitchFamily="34" charset="0"/>
              </a:rPr>
              <a:t>COMPARACIÓN DE FUERZA LATERAL</a:t>
            </a:r>
          </a:p>
          <a:p>
            <a:pPr algn="l">
              <a:defRPr/>
            </a:pPr>
            <a:br>
              <a:rPr lang="es-ES" sz="3600" i="0" dirty="0">
                <a:solidFill>
                  <a:schemeClr val="tx1"/>
                </a:solidFill>
                <a:latin typeface="Livvic" panose="020B0604020202020204" charset="0"/>
                <a:ea typeface="+mn-ea"/>
                <a:cs typeface="+mn-cs"/>
              </a:rPr>
            </a:br>
            <a:endParaRPr lang="es-ES" sz="3600" i="0" dirty="0">
              <a:latin typeface="Livvic" panose="020B0604020202020204" charset="0"/>
            </a:endParaRPr>
          </a:p>
        </p:txBody>
      </p:sp>
      <p:sp>
        <p:nvSpPr>
          <p:cNvPr id="18" name="CuadroTexto 17">
            <a:extLst>
              <a:ext uri="{FF2B5EF4-FFF2-40B4-BE49-F238E27FC236}">
                <a16:creationId xmlns:a16="http://schemas.microsoft.com/office/drawing/2014/main" id="{724742FE-B6C1-42C9-BEC9-B2A58E8D50D9}"/>
              </a:ext>
            </a:extLst>
          </p:cNvPr>
          <p:cNvSpPr txBox="1"/>
          <p:nvPr/>
        </p:nvSpPr>
        <p:spPr>
          <a:xfrm>
            <a:off x="11650463" y="0"/>
            <a:ext cx="541537" cy="307777"/>
          </a:xfrm>
          <a:prstGeom prst="rect">
            <a:avLst/>
          </a:prstGeom>
          <a:noFill/>
        </p:spPr>
        <p:txBody>
          <a:bodyPr wrap="square" rtlCol="0">
            <a:spAutoFit/>
          </a:bodyPr>
          <a:lstStyle/>
          <a:p>
            <a:pPr algn="r"/>
            <a:r>
              <a:rPr lang="es-EC" sz="1400" dirty="0"/>
              <a:t>19</a:t>
            </a:r>
          </a:p>
        </p:txBody>
      </p:sp>
    </p:spTree>
    <p:extLst>
      <p:ext uri="{BB962C8B-B14F-4D97-AF65-F5344CB8AC3E}">
        <p14:creationId xmlns:p14="http://schemas.microsoft.com/office/powerpoint/2010/main" val="397299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8" name="Google Shape;548;p49"/>
          <p:cNvSpPr txBox="1">
            <a:spLocks noGrp="1"/>
          </p:cNvSpPr>
          <p:nvPr>
            <p:ph type="ctrTitle"/>
          </p:nvPr>
        </p:nvSpPr>
        <p:spPr>
          <a:xfrm>
            <a:off x="904444" y="54321"/>
            <a:ext cx="3804716" cy="909121"/>
          </a:xfrm>
          <a:prstGeom prst="rect">
            <a:avLst/>
          </a:prstGeom>
        </p:spPr>
        <p:txBody>
          <a:bodyPr spcFirstLastPara="1" vert="horz" wrap="square" lIns="121900" tIns="121900" rIns="121900" bIns="121900" anchor="ctr" anchorCtr="0">
            <a:noAutofit/>
          </a:bodyPr>
          <a:lstStyle/>
          <a:p>
            <a:pPr algn="ctr"/>
            <a:r>
              <a:rPr lang="es" sz="3600" dirty="0"/>
              <a:t>CONTENIDO</a:t>
            </a:r>
            <a:endParaRPr sz="3600" dirty="0"/>
          </a:p>
        </p:txBody>
      </p:sp>
      <p:pic>
        <p:nvPicPr>
          <p:cNvPr id="11" name="Picture 4">
            <a:extLst>
              <a:ext uri="{FF2B5EF4-FFF2-40B4-BE49-F238E27FC236}">
                <a16:creationId xmlns:a16="http://schemas.microsoft.com/office/drawing/2014/main" id="{59A2183B-E758-4FAE-80C8-1334F561E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66121"/>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38;p27">
            <a:extLst>
              <a:ext uri="{FF2B5EF4-FFF2-40B4-BE49-F238E27FC236}">
                <a16:creationId xmlns:a16="http://schemas.microsoft.com/office/drawing/2014/main" id="{C5711B3F-0A4F-482F-A23D-8FDBDCB19367}"/>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7" name="Diagrama 6">
            <a:extLst>
              <a:ext uri="{FF2B5EF4-FFF2-40B4-BE49-F238E27FC236}">
                <a16:creationId xmlns:a16="http://schemas.microsoft.com/office/drawing/2014/main" id="{42858B7F-5D5E-4355-ABBF-DA608DCEE1D7}"/>
              </a:ext>
            </a:extLst>
          </p:cNvPr>
          <p:cNvGraphicFramePr/>
          <p:nvPr>
            <p:extLst>
              <p:ext uri="{D42A27DB-BD31-4B8C-83A1-F6EECF244321}">
                <p14:modId xmlns:p14="http://schemas.microsoft.com/office/powerpoint/2010/main" val="2176970162"/>
              </p:ext>
            </p:extLst>
          </p:nvPr>
        </p:nvGraphicFramePr>
        <p:xfrm>
          <a:off x="904444" y="912137"/>
          <a:ext cx="8128000" cy="589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86FB9060-0432-475D-BC74-F6A7682FA942}"/>
              </a:ext>
            </a:extLst>
          </p:cNvPr>
          <p:cNvSpPr txBox="1"/>
          <p:nvPr/>
        </p:nvSpPr>
        <p:spPr>
          <a:xfrm>
            <a:off x="11650463" y="0"/>
            <a:ext cx="541537" cy="307777"/>
          </a:xfrm>
          <a:prstGeom prst="rect">
            <a:avLst/>
          </a:prstGeom>
          <a:noFill/>
        </p:spPr>
        <p:txBody>
          <a:bodyPr wrap="square" rtlCol="0">
            <a:spAutoFit/>
          </a:bodyPr>
          <a:lstStyle/>
          <a:p>
            <a:pPr algn="r"/>
            <a:r>
              <a:rPr lang="es-EC" sz="1400" dirty="0"/>
              <a:t>2</a:t>
            </a:r>
          </a:p>
        </p:txBody>
      </p:sp>
    </p:spTree>
    <p:extLst>
      <p:ext uri="{BB962C8B-B14F-4D97-AF65-F5344CB8AC3E}">
        <p14:creationId xmlns:p14="http://schemas.microsoft.com/office/powerpoint/2010/main" val="41505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8"/>
          <p:cNvSpPr/>
          <p:nvPr/>
        </p:nvSpPr>
        <p:spPr>
          <a:xfrm>
            <a:off x="0" y="2655555"/>
            <a:ext cx="9670800" cy="2676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48"/>
          <p:cNvSpPr/>
          <p:nvPr/>
        </p:nvSpPr>
        <p:spPr>
          <a:xfrm>
            <a:off x="8074508" y="3289954"/>
            <a:ext cx="3698508" cy="1408000"/>
          </a:xfrm>
          <a:prstGeom prst="rect">
            <a:avLst/>
          </a:prstGeom>
          <a:solidFill>
            <a:schemeClr val="accent6">
              <a:alpha val="58430"/>
            </a:schemeClr>
          </a:solidFill>
          <a:ln>
            <a:noFill/>
          </a:ln>
        </p:spPr>
        <p:txBody>
          <a:bodyPr spcFirstLastPara="1" wrap="square" lIns="121900" tIns="121900" rIns="121900" bIns="121900" anchor="ctr" anchorCtr="0">
            <a:noAutofit/>
          </a:bodyPr>
          <a:lstStyle/>
          <a:p>
            <a:pPr algn="r" defTabSz="1219170">
              <a:buClr>
                <a:srgbClr val="000000"/>
              </a:buClr>
            </a:pPr>
            <a:endParaRPr sz="1867" kern="0">
              <a:solidFill>
                <a:schemeClr val="accent2"/>
              </a:solidFill>
              <a:latin typeface="Arial"/>
              <a:cs typeface="Arial"/>
              <a:sym typeface="Arial"/>
            </a:endParaRPr>
          </a:p>
        </p:txBody>
      </p:sp>
      <p:sp>
        <p:nvSpPr>
          <p:cNvPr id="539" name="Google Shape;539;p48"/>
          <p:cNvSpPr txBox="1">
            <a:spLocks noGrp="1"/>
          </p:cNvSpPr>
          <p:nvPr>
            <p:ph type="subTitle" idx="4294967295"/>
          </p:nvPr>
        </p:nvSpPr>
        <p:spPr>
          <a:xfrm flipH="1">
            <a:off x="8047593" y="3172355"/>
            <a:ext cx="3725423" cy="1004800"/>
          </a:xfrm>
          <a:prstGeom prst="rect">
            <a:avLst/>
          </a:prstGeom>
        </p:spPr>
        <p:txBody>
          <a:bodyPr spcFirstLastPara="1" wrap="square" lIns="121900" tIns="121900" rIns="121900" bIns="121900" anchor="t" anchorCtr="0">
            <a:noAutofit/>
          </a:bodyPr>
          <a:lstStyle/>
          <a:p>
            <a:pPr marL="0" indent="0" algn="r">
              <a:lnSpc>
                <a:spcPct val="100000"/>
              </a:lnSpc>
              <a:spcAft>
                <a:spcPts val="2133"/>
              </a:spcAft>
              <a:buNone/>
            </a:pPr>
            <a:r>
              <a:rPr lang="es" sz="2200" dirty="0">
                <a:solidFill>
                  <a:schemeClr val="bg1"/>
                </a:solidFill>
              </a:rPr>
              <a:t>Se realizan nuevos modelos numéricos (624 muros tipo L) con variaciones de geometría, cuantía y carga axial.</a:t>
            </a:r>
            <a:endParaRPr sz="2200" dirty="0">
              <a:solidFill>
                <a:schemeClr val="bg1"/>
              </a:solidFill>
            </a:endParaRPr>
          </a:p>
        </p:txBody>
      </p:sp>
      <p:sp>
        <p:nvSpPr>
          <p:cNvPr id="57" name="Google Shape;151;p28">
            <a:extLst>
              <a:ext uri="{FF2B5EF4-FFF2-40B4-BE49-F238E27FC236}">
                <a16:creationId xmlns:a16="http://schemas.microsoft.com/office/drawing/2014/main" id="{2C02A478-1597-4236-8DA2-50E9120BDE87}"/>
              </a:ext>
            </a:extLst>
          </p:cNvPr>
          <p:cNvSpPr txBox="1">
            <a:spLocks/>
          </p:cNvSpPr>
          <p:nvPr/>
        </p:nvSpPr>
        <p:spPr>
          <a:xfrm>
            <a:off x="-51000" y="6445190"/>
            <a:ext cx="3355716" cy="382613"/>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1200" kern="0">
                <a:solidFill>
                  <a:schemeClr val="bg1"/>
                </a:solidFill>
              </a:rPr>
              <a:t>Fuente: (Han , Chen , Ji, Xie , &amp; Lu, 2018)</a:t>
            </a:r>
            <a:endParaRPr lang="es-ES" sz="1200" kern="0" dirty="0">
              <a:solidFill>
                <a:schemeClr val="bg1"/>
              </a:solidFill>
            </a:endParaRPr>
          </a:p>
        </p:txBody>
      </p:sp>
      <p:pic>
        <p:nvPicPr>
          <p:cNvPr id="13" name="Imagen 12">
            <a:extLst>
              <a:ext uri="{FF2B5EF4-FFF2-40B4-BE49-F238E27FC236}">
                <a16:creationId xmlns:a16="http://schemas.microsoft.com/office/drawing/2014/main" id="{BFF12E9F-8FEC-437B-B9AB-87DEFFA4B3F9}"/>
              </a:ext>
            </a:extLst>
          </p:cNvPr>
          <p:cNvPicPr/>
          <p:nvPr/>
        </p:nvPicPr>
        <p:blipFill rotWithShape="1">
          <a:blip r:embed="rId3"/>
          <a:srcRect l="6402" t="6694" r="8217" b="5603"/>
          <a:stretch/>
        </p:blipFill>
        <p:spPr>
          <a:xfrm>
            <a:off x="818508" y="1012355"/>
            <a:ext cx="2880000" cy="4320000"/>
          </a:xfrm>
          <a:prstGeom prst="rect">
            <a:avLst/>
          </a:prstGeom>
          <a:ln w="38100">
            <a:solidFill>
              <a:schemeClr val="accent1"/>
            </a:solidFill>
          </a:ln>
        </p:spPr>
      </p:pic>
      <p:pic>
        <p:nvPicPr>
          <p:cNvPr id="14" name="Imagen 13">
            <a:extLst>
              <a:ext uri="{FF2B5EF4-FFF2-40B4-BE49-F238E27FC236}">
                <a16:creationId xmlns:a16="http://schemas.microsoft.com/office/drawing/2014/main" id="{7BC87BCA-6C60-425F-A993-3EDF650F5652}"/>
              </a:ext>
            </a:extLst>
          </p:cNvPr>
          <p:cNvPicPr/>
          <p:nvPr/>
        </p:nvPicPr>
        <p:blipFill rotWithShape="1">
          <a:blip r:embed="rId4"/>
          <a:srcRect l="8376" t="5099" r="12288" b="5412"/>
          <a:stretch/>
        </p:blipFill>
        <p:spPr>
          <a:xfrm>
            <a:off x="4446508" y="2288013"/>
            <a:ext cx="2880000" cy="4320000"/>
          </a:xfrm>
          <a:prstGeom prst="rect">
            <a:avLst/>
          </a:prstGeom>
          <a:ln w="38100">
            <a:solidFill>
              <a:schemeClr val="accent1"/>
            </a:solidFill>
          </a:ln>
        </p:spPr>
      </p:pic>
      <p:sp>
        <p:nvSpPr>
          <p:cNvPr id="9" name="Google Shape;138;p27">
            <a:extLst>
              <a:ext uri="{FF2B5EF4-FFF2-40B4-BE49-F238E27FC236}">
                <a16:creationId xmlns:a16="http://schemas.microsoft.com/office/drawing/2014/main" id="{8134F370-1582-4CB2-91FB-6629A78FCB47}"/>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1 Título">
            <a:extLst>
              <a:ext uri="{FF2B5EF4-FFF2-40B4-BE49-F238E27FC236}">
                <a16:creationId xmlns:a16="http://schemas.microsoft.com/office/drawing/2014/main" id="{03103CEA-3D98-460E-816D-907B2F1A6205}"/>
              </a:ext>
            </a:extLst>
          </p:cNvPr>
          <p:cNvSpPr txBox="1">
            <a:spLocks/>
          </p:cNvSpPr>
          <p:nvPr/>
        </p:nvSpPr>
        <p:spPr>
          <a:xfrm>
            <a:off x="948805" y="214920"/>
            <a:ext cx="10147024"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3600" b="1" dirty="0">
                <a:solidFill>
                  <a:schemeClr val="tx1"/>
                </a:solidFill>
                <a:effectLst/>
                <a:latin typeface="Livvic" panose="020B0604020202020204" charset="0"/>
                <a:ea typeface="Times New Roman" panose="02020603050405020304" pitchFamily="18" charset="0"/>
                <a:cs typeface="Arial" panose="020B0604020202020204" pitchFamily="34" charset="0"/>
              </a:rPr>
              <a:t>ETAPA 2: MODELOS NUMÉRICOS</a:t>
            </a:r>
          </a:p>
          <a:p>
            <a:pPr algn="l">
              <a:defRPr/>
            </a:pPr>
            <a:br>
              <a:rPr lang="es-ES" sz="3600" i="0" dirty="0">
                <a:solidFill>
                  <a:schemeClr val="tx1"/>
                </a:solidFill>
                <a:latin typeface="Livvic" panose="020B0604020202020204" charset="0"/>
                <a:ea typeface="+mn-ea"/>
                <a:cs typeface="+mn-cs"/>
              </a:rPr>
            </a:br>
            <a:endParaRPr lang="es-ES" sz="3600" i="0" dirty="0">
              <a:latin typeface="Livvic" panose="020B0604020202020204" charset="0"/>
            </a:endParaRPr>
          </a:p>
        </p:txBody>
      </p:sp>
      <p:pic>
        <p:nvPicPr>
          <p:cNvPr id="15" name="Picture 4">
            <a:extLst>
              <a:ext uri="{FF2B5EF4-FFF2-40B4-BE49-F238E27FC236}">
                <a16:creationId xmlns:a16="http://schemas.microsoft.com/office/drawing/2014/main" id="{6F91F077-DB67-485E-A44F-F143AFACC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B6B85734-F4F0-4FEB-8318-10242C2B453D}"/>
              </a:ext>
            </a:extLst>
          </p:cNvPr>
          <p:cNvSpPr txBox="1"/>
          <p:nvPr/>
        </p:nvSpPr>
        <p:spPr>
          <a:xfrm>
            <a:off x="11650463" y="0"/>
            <a:ext cx="541537" cy="307777"/>
          </a:xfrm>
          <a:prstGeom prst="rect">
            <a:avLst/>
          </a:prstGeom>
          <a:noFill/>
        </p:spPr>
        <p:txBody>
          <a:bodyPr wrap="square" rtlCol="0">
            <a:spAutoFit/>
          </a:bodyPr>
          <a:lstStyle/>
          <a:p>
            <a:pPr algn="r"/>
            <a:r>
              <a:rPr lang="es-EC" sz="1400" dirty="0"/>
              <a:t>20</a:t>
            </a:r>
          </a:p>
        </p:txBody>
      </p:sp>
    </p:spTree>
    <p:extLst>
      <p:ext uri="{BB962C8B-B14F-4D97-AF65-F5344CB8AC3E}">
        <p14:creationId xmlns:p14="http://schemas.microsoft.com/office/powerpoint/2010/main" val="1930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8"/>
                                        </p:tgtEl>
                                        <p:attrNameLst>
                                          <p:attrName>style.visibility</p:attrName>
                                        </p:attrNameLst>
                                      </p:cBhvr>
                                      <p:to>
                                        <p:strVal val="visible"/>
                                      </p:to>
                                    </p:set>
                                    <p:animEffect transition="in" filter="wipe(down)">
                                      <p:cBhvr>
                                        <p:cTn id="17" dur="500"/>
                                        <p:tgtEl>
                                          <p:spTgt spid="53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39">
                                            <p:txEl>
                                              <p:pRg st="0" end="0"/>
                                            </p:txEl>
                                          </p:spTgt>
                                        </p:tgtEl>
                                        <p:attrNameLst>
                                          <p:attrName>style.visibility</p:attrName>
                                        </p:attrNameLst>
                                      </p:cBhvr>
                                      <p:to>
                                        <p:strVal val="visible"/>
                                      </p:to>
                                    </p:set>
                                    <p:animEffect transition="in" filter="wipe(down)">
                                      <p:cBhvr>
                                        <p:cTn id="20" dur="500"/>
                                        <p:tgtEl>
                                          <p:spTgt spid="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animBg="1"/>
      <p:bldP spid="5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27" name="Imagen 26">
            <a:extLst>
              <a:ext uri="{FF2B5EF4-FFF2-40B4-BE49-F238E27FC236}">
                <a16:creationId xmlns:a16="http://schemas.microsoft.com/office/drawing/2014/main" id="{B51B2113-7334-4739-9EA4-CF91D72C2F9E}"/>
              </a:ext>
            </a:extLst>
          </p:cNvPr>
          <p:cNvPicPr>
            <a:picLocks noChangeAspect="1"/>
          </p:cNvPicPr>
          <p:nvPr/>
        </p:nvPicPr>
        <p:blipFill>
          <a:blip r:embed="rId3"/>
          <a:stretch>
            <a:fillRect/>
          </a:stretch>
        </p:blipFill>
        <p:spPr>
          <a:xfrm>
            <a:off x="68184" y="3350665"/>
            <a:ext cx="6027816" cy="2625204"/>
          </a:xfrm>
          <a:prstGeom prst="rect">
            <a:avLst/>
          </a:prstGeom>
        </p:spPr>
      </p:pic>
      <p:sp>
        <p:nvSpPr>
          <p:cNvPr id="569" name="Google Shape;569;p50"/>
          <p:cNvSpPr/>
          <p:nvPr/>
        </p:nvSpPr>
        <p:spPr>
          <a:xfrm>
            <a:off x="3967147" y="5435031"/>
            <a:ext cx="1901433" cy="10800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50"/>
          <p:cNvSpPr txBox="1"/>
          <p:nvPr/>
        </p:nvSpPr>
        <p:spPr>
          <a:xfrm>
            <a:off x="3844494" y="5691905"/>
            <a:ext cx="2073825" cy="11008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s" sz="2200" b="1" kern="0" dirty="0">
                <a:solidFill>
                  <a:srgbClr val="FFFFFF"/>
                </a:solidFill>
                <a:latin typeface="Catamaran Thin"/>
                <a:ea typeface="Catamaran Thin"/>
                <a:cs typeface="Catamaran Thin"/>
                <a:sym typeface="Catamaran Thin"/>
              </a:rPr>
              <a:t>GRUPO 1 </a:t>
            </a:r>
          </a:p>
          <a:p>
            <a:pPr algn="r" defTabSz="1219170">
              <a:buClr>
                <a:srgbClr val="000000"/>
              </a:buClr>
            </a:pPr>
            <a:r>
              <a:rPr lang="es" sz="2200" b="1" kern="0" dirty="0">
                <a:solidFill>
                  <a:srgbClr val="FFFFFF"/>
                </a:solidFill>
                <a:latin typeface="Catamaran Thin"/>
                <a:ea typeface="Catamaran Thin"/>
                <a:cs typeface="Catamaran Thin"/>
                <a:sym typeface="Catamaran Thin"/>
              </a:rPr>
              <a:t>(192 modelos)</a:t>
            </a:r>
          </a:p>
          <a:p>
            <a:pPr algn="r" defTabSz="1219170">
              <a:buClr>
                <a:srgbClr val="000000"/>
              </a:buClr>
            </a:pPr>
            <a:endParaRPr lang="es" sz="2200" kern="0" dirty="0">
              <a:solidFill>
                <a:srgbClr val="FFFFFF"/>
              </a:solidFill>
              <a:latin typeface="Catamaran Thin"/>
              <a:ea typeface="Catamaran Thin"/>
              <a:cs typeface="Catamaran Thin"/>
              <a:sym typeface="Catamaran Thin"/>
            </a:endParaRPr>
          </a:p>
          <a:p>
            <a:pPr algn="r" defTabSz="1219170">
              <a:buClr>
                <a:srgbClr val="000000"/>
              </a:buClr>
            </a:pPr>
            <a:endParaRPr sz="2200" kern="0" dirty="0">
              <a:solidFill>
                <a:srgbClr val="FFFFFF"/>
              </a:solidFill>
              <a:latin typeface="Catamaran Thin"/>
              <a:ea typeface="Catamaran Thin"/>
              <a:cs typeface="Catamaran Thin"/>
              <a:sym typeface="Catamaran Thin"/>
            </a:endParaRPr>
          </a:p>
        </p:txBody>
      </p:sp>
      <p:sp>
        <p:nvSpPr>
          <p:cNvPr id="571" name="Google Shape;571;p50"/>
          <p:cNvSpPr/>
          <p:nvPr/>
        </p:nvSpPr>
        <p:spPr>
          <a:xfrm>
            <a:off x="9944100" y="2638775"/>
            <a:ext cx="1837648" cy="10800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50"/>
          <p:cNvSpPr txBox="1"/>
          <p:nvPr/>
        </p:nvSpPr>
        <p:spPr>
          <a:xfrm>
            <a:off x="9686782" y="2898358"/>
            <a:ext cx="2160599" cy="11008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s" sz="2200" b="1" kern="0" dirty="0">
                <a:solidFill>
                  <a:srgbClr val="FFFFFF"/>
                </a:solidFill>
                <a:latin typeface="Catamaran Thin"/>
                <a:ea typeface="Catamaran Thin"/>
                <a:cs typeface="Catamaran Thin"/>
                <a:sym typeface="Catamaran Thin"/>
              </a:rPr>
              <a:t>GRUPO 2</a:t>
            </a:r>
          </a:p>
          <a:p>
            <a:pPr algn="r" defTabSz="1219170">
              <a:buClr>
                <a:srgbClr val="000000"/>
              </a:buClr>
            </a:pPr>
            <a:r>
              <a:rPr lang="es" sz="2200" b="1" kern="0" dirty="0">
                <a:solidFill>
                  <a:srgbClr val="FFFFFF"/>
                </a:solidFill>
                <a:latin typeface="Catamaran Thin"/>
                <a:ea typeface="Catamaran Thin"/>
                <a:cs typeface="Catamaran Thin"/>
                <a:sym typeface="Catamaran Thin"/>
              </a:rPr>
              <a:t>(288 modelos)</a:t>
            </a:r>
            <a:endParaRPr sz="2200" b="1" kern="0" dirty="0">
              <a:solidFill>
                <a:srgbClr val="FFFFFF"/>
              </a:solidFill>
              <a:latin typeface="Catamaran Thin"/>
              <a:ea typeface="Catamaran Thin"/>
              <a:cs typeface="Catamaran Thin"/>
              <a:sym typeface="Catamaran Thin"/>
            </a:endParaRPr>
          </a:p>
        </p:txBody>
      </p:sp>
      <p:pic>
        <p:nvPicPr>
          <p:cNvPr id="3" name="Imagen 2">
            <a:extLst>
              <a:ext uri="{FF2B5EF4-FFF2-40B4-BE49-F238E27FC236}">
                <a16:creationId xmlns:a16="http://schemas.microsoft.com/office/drawing/2014/main" id="{6BBD5FCB-CB58-4921-8005-DCEC0AC79E31}"/>
              </a:ext>
            </a:extLst>
          </p:cNvPr>
          <p:cNvPicPr>
            <a:picLocks noChangeAspect="1"/>
          </p:cNvPicPr>
          <p:nvPr/>
        </p:nvPicPr>
        <p:blipFill>
          <a:blip r:embed="rId4"/>
          <a:stretch>
            <a:fillRect/>
          </a:stretch>
        </p:blipFill>
        <p:spPr>
          <a:xfrm>
            <a:off x="6472681" y="460968"/>
            <a:ext cx="5402580" cy="2882900"/>
          </a:xfrm>
          <a:prstGeom prst="rect">
            <a:avLst/>
          </a:prstGeom>
        </p:spPr>
      </p:pic>
      <p:pic>
        <p:nvPicPr>
          <p:cNvPr id="11" name="Imagen 10">
            <a:extLst>
              <a:ext uri="{FF2B5EF4-FFF2-40B4-BE49-F238E27FC236}">
                <a16:creationId xmlns:a16="http://schemas.microsoft.com/office/drawing/2014/main" id="{3C3439A1-14D0-46EF-A377-BF1E0DE6C7FD}"/>
              </a:ext>
            </a:extLst>
          </p:cNvPr>
          <p:cNvPicPr/>
          <p:nvPr/>
        </p:nvPicPr>
        <p:blipFill>
          <a:blip r:embed="rId5">
            <a:clrChange>
              <a:clrFrom>
                <a:srgbClr val="FFFFFF"/>
              </a:clrFrom>
              <a:clrTo>
                <a:srgbClr val="FFFFFF">
                  <a:alpha val="0"/>
                </a:srgbClr>
              </a:clrTo>
            </a:clrChange>
          </a:blip>
          <a:stretch>
            <a:fillRect/>
          </a:stretch>
        </p:blipFill>
        <p:spPr>
          <a:xfrm>
            <a:off x="906868" y="0"/>
            <a:ext cx="2524051" cy="3165293"/>
          </a:xfrm>
          <a:prstGeom prst="rect">
            <a:avLst/>
          </a:prstGeom>
        </p:spPr>
      </p:pic>
      <p:sp>
        <p:nvSpPr>
          <p:cNvPr id="12" name="Google Shape;264;p38">
            <a:extLst>
              <a:ext uri="{FF2B5EF4-FFF2-40B4-BE49-F238E27FC236}">
                <a16:creationId xmlns:a16="http://schemas.microsoft.com/office/drawing/2014/main" id="{93DF0829-855B-4B66-8AF6-6F0339CBFA02}"/>
              </a:ext>
            </a:extLst>
          </p:cNvPr>
          <p:cNvSpPr txBox="1">
            <a:spLocks/>
          </p:cNvSpPr>
          <p:nvPr/>
        </p:nvSpPr>
        <p:spPr>
          <a:xfrm>
            <a:off x="4365602" y="1205517"/>
            <a:ext cx="1730398" cy="415659"/>
          </a:xfrm>
          <a:prstGeom prst="rect">
            <a:avLst/>
          </a:prstGeom>
          <a:solidFill>
            <a:schemeClr val="accent1"/>
          </a:solidFill>
          <a:ln w="6350" cap="flat" cmpd="sng" algn="ctr">
            <a:no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RPr lang="es-EC"/>
            </a:defPPr>
            <a:lvl1pPr marR="0" lvl="0" indent="0" algn="r" defTabSz="1219170" fontAlgn="auto">
              <a:lnSpc>
                <a:spcPct val="100000"/>
              </a:lnSpc>
              <a:spcBef>
                <a:spcPts val="0"/>
              </a:spcBef>
              <a:spcAft>
                <a:spcPts val="0"/>
              </a:spcAft>
              <a:buClr>
                <a:srgbClr val="434343"/>
              </a:buClr>
              <a:buSzPts val="2400"/>
              <a:buFont typeface="Livvic"/>
              <a:buNone/>
              <a:tabLst/>
              <a:defRPr kumimoji="0" sz="1400" b="1" i="0" u="none" strike="noStrike" kern="0" cap="none" spc="0" normalizeH="0" baseline="0">
                <a:ln>
                  <a:noFill/>
                </a:ln>
                <a:solidFill>
                  <a:schemeClr val="bg1"/>
                </a:solidFill>
                <a:effectLst/>
                <a:uLnTx/>
                <a:uFillTx/>
                <a:latin typeface="Livvic"/>
                <a:ea typeface="Livvic"/>
                <a:cs typeface="Livvic"/>
              </a:defRPr>
            </a:lvl1pPr>
            <a:lvl2pPr marR="0" lvl="1">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2pPr>
            <a:lvl3pPr marR="0" lvl="2">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3pPr>
            <a:lvl4pPr marR="0" lvl="3">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4pPr>
            <a:lvl5pPr marR="0" lvl="4">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5pPr>
            <a:lvl6pPr marR="0" lvl="5">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6pPr>
            <a:lvl7pPr marR="0" lvl="6">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7pPr>
            <a:lvl8pPr marR="0" lvl="7">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8pPr>
            <a:lvl9pPr marR="0" lvl="8">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9pPr>
          </a:lstStyle>
          <a:p>
            <a:r>
              <a:rPr lang="es-ES" sz="2200" dirty="0">
                <a:sym typeface="Livvic"/>
              </a:rPr>
              <a:t>CARGA AXIAL </a:t>
            </a:r>
          </a:p>
        </p:txBody>
      </p:sp>
      <p:sp>
        <p:nvSpPr>
          <p:cNvPr id="13" name="Google Shape;264;p38">
            <a:extLst>
              <a:ext uri="{FF2B5EF4-FFF2-40B4-BE49-F238E27FC236}">
                <a16:creationId xmlns:a16="http://schemas.microsoft.com/office/drawing/2014/main" id="{10CD11FB-2D0D-458D-9961-531E1B558C57}"/>
              </a:ext>
            </a:extLst>
          </p:cNvPr>
          <p:cNvSpPr txBox="1">
            <a:spLocks/>
          </p:cNvSpPr>
          <p:nvPr/>
        </p:nvSpPr>
        <p:spPr>
          <a:xfrm>
            <a:off x="4365602" y="1744610"/>
            <a:ext cx="1730398" cy="415659"/>
          </a:xfrm>
          <a:prstGeom prst="rect">
            <a:avLst/>
          </a:prstGeom>
          <a:solidFill>
            <a:schemeClr val="accent1"/>
          </a:solidFill>
          <a:ln w="6350" cap="flat" cmpd="sng" algn="ctr">
            <a:no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RPr lang="es-EC"/>
            </a:defPPr>
            <a:lvl1pPr marR="0" lvl="0" indent="0" algn="r" defTabSz="1219170" fontAlgn="auto">
              <a:lnSpc>
                <a:spcPct val="100000"/>
              </a:lnSpc>
              <a:spcBef>
                <a:spcPts val="0"/>
              </a:spcBef>
              <a:spcAft>
                <a:spcPts val="0"/>
              </a:spcAft>
              <a:buClr>
                <a:srgbClr val="434343"/>
              </a:buClr>
              <a:buSzPts val="2400"/>
              <a:buFont typeface="Livvic"/>
              <a:buNone/>
              <a:tabLst/>
              <a:defRPr kumimoji="0" sz="1400" b="1" i="0" u="none" strike="noStrike" kern="0" cap="none" spc="0" normalizeH="0" baseline="0">
                <a:ln>
                  <a:noFill/>
                </a:ln>
                <a:solidFill>
                  <a:schemeClr val="bg1"/>
                </a:solidFill>
                <a:effectLst/>
                <a:uLnTx/>
                <a:uFillTx/>
                <a:latin typeface="Livvic"/>
                <a:ea typeface="Livvic"/>
                <a:cs typeface="Livvic"/>
              </a:defRPr>
            </a:lvl1pPr>
            <a:lvl2pPr marR="0" lvl="1">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2pPr>
            <a:lvl3pPr marR="0" lvl="2">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3pPr>
            <a:lvl4pPr marR="0" lvl="3">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4pPr>
            <a:lvl5pPr marR="0" lvl="4">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5pPr>
            <a:lvl6pPr marR="0" lvl="5">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6pPr>
            <a:lvl7pPr marR="0" lvl="6">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7pPr>
            <a:lvl8pPr marR="0" lvl="7">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8pPr>
            <a:lvl9pPr marR="0" lvl="8">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defRPr>
            </a:lvl9pPr>
          </a:lstStyle>
          <a:p>
            <a:r>
              <a:rPr lang="es-ES" sz="2200" dirty="0">
                <a:sym typeface="Livvic"/>
              </a:rPr>
              <a:t>CUANTÍA </a:t>
            </a:r>
          </a:p>
        </p:txBody>
      </p:sp>
      <p:sp>
        <p:nvSpPr>
          <p:cNvPr id="16" name="Google Shape;264;p38">
            <a:extLst>
              <a:ext uri="{FF2B5EF4-FFF2-40B4-BE49-F238E27FC236}">
                <a16:creationId xmlns:a16="http://schemas.microsoft.com/office/drawing/2014/main" id="{FE87663B-B451-4663-9103-A945738D9CA0}"/>
              </a:ext>
            </a:extLst>
          </p:cNvPr>
          <p:cNvSpPr txBox="1">
            <a:spLocks/>
          </p:cNvSpPr>
          <p:nvPr/>
        </p:nvSpPr>
        <p:spPr>
          <a:xfrm>
            <a:off x="4365602" y="663792"/>
            <a:ext cx="1730398" cy="415659"/>
          </a:xfrm>
          <a:prstGeom prst="rect">
            <a:avLst/>
          </a:prstGeom>
          <a:solidFill>
            <a:schemeClr val="accent1"/>
          </a:solidFill>
          <a:ln w="6350" cap="flat" cmpd="sng" algn="ctr">
            <a:no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algn="ctr" defTabSz="1219170" rtl="0" eaLnBrk="1" fontAlgn="auto" latinLnBrk="0" hangingPunct="1">
              <a:lnSpc>
                <a:spcPct val="100000"/>
              </a:lnSpc>
              <a:spcBef>
                <a:spcPts val="0"/>
              </a:spcBef>
              <a:spcAft>
                <a:spcPts val="0"/>
              </a:spcAft>
              <a:buClr>
                <a:srgbClr val="434343"/>
              </a:buClr>
              <a:buSzPts val="2400"/>
              <a:buFont typeface="Livvic"/>
              <a:buNone/>
              <a:tabLst/>
              <a:defRPr/>
            </a:pPr>
            <a:r>
              <a:rPr kumimoji="0" lang="es-ES" sz="2200" b="1" i="0" u="none" strike="noStrike" kern="0" cap="none" spc="0" normalizeH="0" baseline="0" noProof="0" dirty="0">
                <a:ln>
                  <a:noFill/>
                </a:ln>
                <a:solidFill>
                  <a:schemeClr val="bg1"/>
                </a:solidFill>
                <a:effectLst/>
                <a:uLnTx/>
                <a:uFillTx/>
                <a:latin typeface="Livvic"/>
                <a:sym typeface="Livvic"/>
              </a:rPr>
              <a:t>GEOMETRÍA</a:t>
            </a:r>
          </a:p>
        </p:txBody>
      </p:sp>
      <p:pic>
        <p:nvPicPr>
          <p:cNvPr id="20" name="Imagen 19">
            <a:extLst>
              <a:ext uri="{FF2B5EF4-FFF2-40B4-BE49-F238E27FC236}">
                <a16:creationId xmlns:a16="http://schemas.microsoft.com/office/drawing/2014/main" id="{23248BCE-F6E9-4462-B51A-5BBFD56A0FB7}"/>
              </a:ext>
            </a:extLst>
          </p:cNvPr>
          <p:cNvPicPr>
            <a:picLocks noChangeAspect="1"/>
          </p:cNvPicPr>
          <p:nvPr/>
        </p:nvPicPr>
        <p:blipFill>
          <a:blip r:embed="rId6"/>
          <a:stretch>
            <a:fillRect/>
          </a:stretch>
        </p:blipFill>
        <p:spPr>
          <a:xfrm>
            <a:off x="6421800" y="3949972"/>
            <a:ext cx="5504342" cy="2397223"/>
          </a:xfrm>
          <a:prstGeom prst="rect">
            <a:avLst/>
          </a:prstGeom>
        </p:spPr>
      </p:pic>
      <p:sp>
        <p:nvSpPr>
          <p:cNvPr id="21" name="Google Shape;571;p50">
            <a:extLst>
              <a:ext uri="{FF2B5EF4-FFF2-40B4-BE49-F238E27FC236}">
                <a16:creationId xmlns:a16="http://schemas.microsoft.com/office/drawing/2014/main" id="{E4A52E6E-AA4C-45D3-A298-504C44D4A1A4}"/>
              </a:ext>
            </a:extLst>
          </p:cNvPr>
          <p:cNvSpPr/>
          <p:nvPr/>
        </p:nvSpPr>
        <p:spPr>
          <a:xfrm>
            <a:off x="10069830" y="5691905"/>
            <a:ext cx="1959548" cy="10800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2200" kern="0" dirty="0">
              <a:solidFill>
                <a:srgbClr val="000000"/>
              </a:solidFill>
              <a:latin typeface="Arial"/>
              <a:cs typeface="Arial"/>
              <a:sym typeface="Arial"/>
            </a:endParaRPr>
          </a:p>
        </p:txBody>
      </p:sp>
      <p:sp>
        <p:nvSpPr>
          <p:cNvPr id="22" name="Google Shape;572;p50">
            <a:extLst>
              <a:ext uri="{FF2B5EF4-FFF2-40B4-BE49-F238E27FC236}">
                <a16:creationId xmlns:a16="http://schemas.microsoft.com/office/drawing/2014/main" id="{0782656C-A655-4AD0-8C9B-A64A7720F15B}"/>
              </a:ext>
            </a:extLst>
          </p:cNvPr>
          <p:cNvSpPr txBox="1"/>
          <p:nvPr/>
        </p:nvSpPr>
        <p:spPr>
          <a:xfrm>
            <a:off x="9964310" y="5953663"/>
            <a:ext cx="2073825" cy="11008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s" sz="2200" b="1" kern="0" dirty="0">
                <a:solidFill>
                  <a:srgbClr val="FFFFFF"/>
                </a:solidFill>
                <a:latin typeface="Catamaran Thin"/>
                <a:ea typeface="Catamaran Thin"/>
                <a:cs typeface="Catamaran Thin"/>
                <a:sym typeface="Catamaran Thin"/>
              </a:rPr>
              <a:t>GRUPO 3</a:t>
            </a:r>
          </a:p>
          <a:p>
            <a:pPr algn="r" defTabSz="1219170">
              <a:buClr>
                <a:srgbClr val="000000"/>
              </a:buClr>
            </a:pPr>
            <a:r>
              <a:rPr lang="es" sz="2200" b="1" kern="0" dirty="0">
                <a:solidFill>
                  <a:srgbClr val="FFFFFF"/>
                </a:solidFill>
                <a:latin typeface="Catamaran Thin"/>
                <a:ea typeface="Catamaran Thin"/>
                <a:cs typeface="Catamaran Thin"/>
                <a:sym typeface="Catamaran Thin"/>
              </a:rPr>
              <a:t>(192 modelos)</a:t>
            </a:r>
            <a:endParaRPr sz="2200" b="1" kern="0" dirty="0">
              <a:solidFill>
                <a:srgbClr val="FFFFFF"/>
              </a:solidFill>
              <a:latin typeface="Catamaran Thin"/>
              <a:ea typeface="Catamaran Thin"/>
              <a:cs typeface="Catamaran Thin"/>
              <a:sym typeface="Catamaran Thin"/>
            </a:endParaRPr>
          </a:p>
        </p:txBody>
      </p:sp>
      <p:sp>
        <p:nvSpPr>
          <p:cNvPr id="24" name="Google Shape;548;p49">
            <a:extLst>
              <a:ext uri="{FF2B5EF4-FFF2-40B4-BE49-F238E27FC236}">
                <a16:creationId xmlns:a16="http://schemas.microsoft.com/office/drawing/2014/main" id="{0E97A245-C9C2-471A-8B82-7A9244209D01}"/>
              </a:ext>
            </a:extLst>
          </p:cNvPr>
          <p:cNvSpPr txBox="1">
            <a:spLocks noGrp="1"/>
          </p:cNvSpPr>
          <p:nvPr>
            <p:ph type="ctrTitle"/>
          </p:nvPr>
        </p:nvSpPr>
        <p:spPr>
          <a:xfrm rot="5400000">
            <a:off x="2732298" y="1295906"/>
            <a:ext cx="2693613" cy="409577"/>
          </a:xfrm>
          <a:prstGeom prst="rect">
            <a:avLst/>
          </a:prstGeom>
          <a:solidFill>
            <a:schemeClr val="accent1"/>
          </a:solidFill>
          <a:ln w="6350">
            <a:noFill/>
          </a:ln>
        </p:spPr>
        <p:style>
          <a:lnRef idx="2">
            <a:schemeClr val="accent3"/>
          </a:lnRef>
          <a:fillRef idx="1">
            <a:schemeClr val="lt1"/>
          </a:fillRef>
          <a:effectRef idx="0">
            <a:schemeClr val="accent3"/>
          </a:effectRef>
          <a:fontRef idx="minor">
            <a:schemeClr val="dk1"/>
          </a:fontRef>
        </p:style>
        <p:txBody>
          <a:bodyPr spcFirstLastPara="1" vert="vert270" wrap="square" lIns="121900" tIns="121900" rIns="121900" bIns="121900" anchor="ctr" anchorCtr="0">
            <a:noAutofit/>
          </a:bodyPr>
          <a:lstStyle/>
          <a:p>
            <a:pPr algn="ctr"/>
            <a:r>
              <a:rPr lang="es" sz="2000" dirty="0">
                <a:solidFill>
                  <a:schemeClr val="bg1"/>
                </a:solidFill>
              </a:rPr>
              <a:t>VARIABLES</a:t>
            </a:r>
            <a:endParaRPr sz="2000" dirty="0">
              <a:solidFill>
                <a:schemeClr val="bg1"/>
              </a:solidFill>
            </a:endParaRPr>
          </a:p>
        </p:txBody>
      </p:sp>
      <p:pic>
        <p:nvPicPr>
          <p:cNvPr id="6" name="Imagen 5">
            <a:extLst>
              <a:ext uri="{FF2B5EF4-FFF2-40B4-BE49-F238E27FC236}">
                <a16:creationId xmlns:a16="http://schemas.microsoft.com/office/drawing/2014/main" id="{3C71E7D4-E45A-4432-82C9-FB08F072B04F}"/>
              </a:ext>
            </a:extLst>
          </p:cNvPr>
          <p:cNvPicPr>
            <a:picLocks noChangeAspect="1"/>
          </p:cNvPicPr>
          <p:nvPr/>
        </p:nvPicPr>
        <p:blipFill rotWithShape="1">
          <a:blip r:embed="rId7">
            <a:clrChange>
              <a:clrFrom>
                <a:srgbClr val="FFFFFF"/>
              </a:clrFrom>
              <a:clrTo>
                <a:srgbClr val="FFFFFF">
                  <a:alpha val="0"/>
                </a:srgbClr>
              </a:clrTo>
            </a:clrChange>
          </a:blip>
          <a:srcRect r="47698"/>
          <a:stretch/>
        </p:blipFill>
        <p:spPr>
          <a:xfrm>
            <a:off x="7755312" y="2313154"/>
            <a:ext cx="1625494" cy="1450770"/>
          </a:xfrm>
          <a:prstGeom prst="rect">
            <a:avLst/>
          </a:prstGeom>
        </p:spPr>
      </p:pic>
      <p:sp>
        <p:nvSpPr>
          <p:cNvPr id="23" name="Google Shape;138;p27">
            <a:extLst>
              <a:ext uri="{FF2B5EF4-FFF2-40B4-BE49-F238E27FC236}">
                <a16:creationId xmlns:a16="http://schemas.microsoft.com/office/drawing/2014/main" id="{496EBB13-4CE9-43FE-96F3-12821E459461}"/>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Signo de multiplicación 9">
            <a:extLst>
              <a:ext uri="{FF2B5EF4-FFF2-40B4-BE49-F238E27FC236}">
                <a16:creationId xmlns:a16="http://schemas.microsoft.com/office/drawing/2014/main" id="{598C83EE-288F-452A-B3BF-479FF82A6EE5}"/>
              </a:ext>
            </a:extLst>
          </p:cNvPr>
          <p:cNvSpPr/>
          <p:nvPr/>
        </p:nvSpPr>
        <p:spPr>
          <a:xfrm>
            <a:off x="1790260" y="4986646"/>
            <a:ext cx="381740" cy="380848"/>
          </a:xfrm>
          <a:prstGeom prst="mathMultiply">
            <a:avLst>
              <a:gd name="adj1" fmla="val 9534"/>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30" name="Signo de multiplicación 29">
            <a:extLst>
              <a:ext uri="{FF2B5EF4-FFF2-40B4-BE49-F238E27FC236}">
                <a16:creationId xmlns:a16="http://schemas.microsoft.com/office/drawing/2014/main" id="{AF0089C2-D92D-4729-8195-9EBE2187F7E1}"/>
              </a:ext>
            </a:extLst>
          </p:cNvPr>
          <p:cNvSpPr/>
          <p:nvPr/>
        </p:nvSpPr>
        <p:spPr>
          <a:xfrm>
            <a:off x="1790260" y="4605798"/>
            <a:ext cx="381740" cy="380848"/>
          </a:xfrm>
          <a:prstGeom prst="mathMultiply">
            <a:avLst>
              <a:gd name="adj1" fmla="val 9534"/>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31" name="Signo de multiplicación 30">
            <a:extLst>
              <a:ext uri="{FF2B5EF4-FFF2-40B4-BE49-F238E27FC236}">
                <a16:creationId xmlns:a16="http://schemas.microsoft.com/office/drawing/2014/main" id="{82CBEDBE-C500-4CB3-8C35-B3B225666CD7}"/>
              </a:ext>
            </a:extLst>
          </p:cNvPr>
          <p:cNvSpPr/>
          <p:nvPr/>
        </p:nvSpPr>
        <p:spPr>
          <a:xfrm>
            <a:off x="3863911" y="5128466"/>
            <a:ext cx="381740" cy="380848"/>
          </a:xfrm>
          <a:prstGeom prst="mathMultiply">
            <a:avLst>
              <a:gd name="adj1" fmla="val 9534"/>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5" name="CuadroTexto 24">
            <a:extLst>
              <a:ext uri="{FF2B5EF4-FFF2-40B4-BE49-F238E27FC236}">
                <a16:creationId xmlns:a16="http://schemas.microsoft.com/office/drawing/2014/main" id="{0EA97074-263C-421E-A704-4DF5AE042073}"/>
              </a:ext>
            </a:extLst>
          </p:cNvPr>
          <p:cNvSpPr txBox="1"/>
          <p:nvPr/>
        </p:nvSpPr>
        <p:spPr>
          <a:xfrm>
            <a:off x="11650463" y="0"/>
            <a:ext cx="541537" cy="307777"/>
          </a:xfrm>
          <a:prstGeom prst="rect">
            <a:avLst/>
          </a:prstGeom>
          <a:noFill/>
        </p:spPr>
        <p:txBody>
          <a:bodyPr wrap="square" rtlCol="0">
            <a:spAutoFit/>
          </a:bodyPr>
          <a:lstStyle/>
          <a:p>
            <a:pPr algn="r"/>
            <a:r>
              <a:rPr lang="es-EC" sz="1400" dirty="0"/>
              <a:t>21</a:t>
            </a:r>
          </a:p>
        </p:txBody>
      </p:sp>
    </p:spTree>
    <p:extLst>
      <p:ext uri="{BB962C8B-B14F-4D97-AF65-F5344CB8AC3E}">
        <p14:creationId xmlns:p14="http://schemas.microsoft.com/office/powerpoint/2010/main" val="172896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69"/>
                                        </p:tgtEl>
                                        <p:attrNameLst>
                                          <p:attrName>style.visibility</p:attrName>
                                        </p:attrNameLst>
                                      </p:cBhvr>
                                      <p:to>
                                        <p:strVal val="visible"/>
                                      </p:to>
                                    </p:set>
                                    <p:animEffect transition="in" filter="wipe(down)">
                                      <p:cBhvr>
                                        <p:cTn id="22" dur="500"/>
                                        <p:tgtEl>
                                          <p:spTgt spid="56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0"/>
                                        </p:tgtEl>
                                        <p:attrNameLst>
                                          <p:attrName>style.visibility</p:attrName>
                                        </p:attrNameLst>
                                      </p:cBhvr>
                                      <p:to>
                                        <p:strVal val="visible"/>
                                      </p:to>
                                    </p:set>
                                    <p:animEffect transition="in" filter="wipe(down)">
                                      <p:cBhvr>
                                        <p:cTn id="25" dur="500"/>
                                        <p:tgtEl>
                                          <p:spTgt spid="570"/>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71"/>
                                        </p:tgtEl>
                                        <p:attrNameLst>
                                          <p:attrName>style.visibility</p:attrName>
                                        </p:attrNameLst>
                                      </p:cBhvr>
                                      <p:to>
                                        <p:strVal val="visible"/>
                                      </p:to>
                                    </p:set>
                                    <p:animEffect transition="in" filter="wipe(down)">
                                      <p:cBhvr>
                                        <p:cTn id="46" dur="500"/>
                                        <p:tgtEl>
                                          <p:spTgt spid="5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72"/>
                                        </p:tgtEl>
                                        <p:attrNameLst>
                                          <p:attrName>style.visibility</p:attrName>
                                        </p:attrNameLst>
                                      </p:cBhvr>
                                      <p:to>
                                        <p:strVal val="visible"/>
                                      </p:to>
                                    </p:set>
                                    <p:animEffect transition="in" filter="wipe(down)">
                                      <p:cBhvr>
                                        <p:cTn id="49" dur="500"/>
                                        <p:tgtEl>
                                          <p:spTgt spid="572"/>
                                        </p:tgtEl>
                                      </p:cBhvr>
                                    </p:animEffect>
                                  </p:childTnLst>
                                </p:cTn>
                              </p:par>
                              <p:par>
                                <p:cTn id="50" presetID="22" presetClass="entr" presetSubtype="4"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animBg="1"/>
      <p:bldP spid="570" grpId="0"/>
      <p:bldP spid="571" grpId="0" animBg="1"/>
      <p:bldP spid="572" grpId="0"/>
      <p:bldP spid="12" grpId="0" animBg="1"/>
      <p:bldP spid="13" grpId="0" animBg="1"/>
      <p:bldP spid="16" grpId="0" animBg="1"/>
      <p:bldP spid="21" grpId="0" animBg="1"/>
      <p:bldP spid="22" grpId="0"/>
      <p:bldP spid="24" grpId="0" animBg="1"/>
      <p:bldP spid="10"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675FC6F-88BA-43EF-BB61-C0DBB01E6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Título">
            <a:extLst>
              <a:ext uri="{FF2B5EF4-FFF2-40B4-BE49-F238E27FC236}">
                <a16:creationId xmlns:a16="http://schemas.microsoft.com/office/drawing/2014/main" id="{E0382635-DDEC-4DAD-B275-DA46A618D416}"/>
              </a:ext>
            </a:extLst>
          </p:cNvPr>
          <p:cNvSpPr txBox="1">
            <a:spLocks/>
          </p:cNvSpPr>
          <p:nvPr/>
        </p:nvSpPr>
        <p:spPr>
          <a:xfrm>
            <a:off x="1010785" y="678050"/>
            <a:ext cx="7799326"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800" b="1" i="1" u="none" strike="noStrike" kern="1200" cap="none" spc="0" normalizeH="0" baseline="0" noProof="0" dirty="0">
                <a:ln>
                  <a:noFill/>
                </a:ln>
                <a:solidFill>
                  <a:srgbClr val="434343"/>
                </a:solidFill>
                <a:effectLst/>
                <a:uLnTx/>
                <a:uFillTx/>
                <a:latin typeface="Livvic" panose="020B0604020202020204"/>
                <a:ea typeface="Times New Roman" panose="02020603050405020304" pitchFamily="18" charset="0"/>
                <a:cs typeface="Arial" panose="020B0604020202020204" pitchFamily="34" charset="0"/>
              </a:rPr>
              <a:t>PROPIEDADES MECÁNICAS</a:t>
            </a:r>
          </a:p>
        </p:txBody>
      </p:sp>
      <p:pic>
        <p:nvPicPr>
          <p:cNvPr id="28" name="Imagen 27">
            <a:extLst>
              <a:ext uri="{FF2B5EF4-FFF2-40B4-BE49-F238E27FC236}">
                <a16:creationId xmlns:a16="http://schemas.microsoft.com/office/drawing/2014/main" id="{CD282D63-1907-4523-8F19-32CC538EE151}"/>
              </a:ext>
            </a:extLst>
          </p:cNvPr>
          <p:cNvPicPr>
            <a:picLocks noChangeAspect="1"/>
          </p:cNvPicPr>
          <p:nvPr/>
        </p:nvPicPr>
        <p:blipFill rotWithShape="1">
          <a:blip r:embed="rId4"/>
          <a:srcRect l="66108" t="8336"/>
          <a:stretch/>
        </p:blipFill>
        <p:spPr>
          <a:xfrm>
            <a:off x="6822138" y="2511562"/>
            <a:ext cx="2855059" cy="3631940"/>
          </a:xfrm>
          <a:prstGeom prst="rect">
            <a:avLst/>
          </a:prstGeom>
        </p:spPr>
      </p:pic>
      <p:pic>
        <p:nvPicPr>
          <p:cNvPr id="29" name="Imagen 28">
            <a:extLst>
              <a:ext uri="{FF2B5EF4-FFF2-40B4-BE49-F238E27FC236}">
                <a16:creationId xmlns:a16="http://schemas.microsoft.com/office/drawing/2014/main" id="{35D47F1E-C3ED-4E9F-BE95-CB6516271297}"/>
              </a:ext>
            </a:extLst>
          </p:cNvPr>
          <p:cNvPicPr>
            <a:picLocks noChangeAspect="1"/>
          </p:cNvPicPr>
          <p:nvPr/>
        </p:nvPicPr>
        <p:blipFill rotWithShape="1">
          <a:blip r:embed="rId5"/>
          <a:srcRect l="66116" t="8622"/>
          <a:stretch/>
        </p:blipFill>
        <p:spPr>
          <a:xfrm>
            <a:off x="1725708" y="2430589"/>
            <a:ext cx="2855059" cy="3631941"/>
          </a:xfrm>
          <a:prstGeom prst="rect">
            <a:avLst/>
          </a:prstGeom>
        </p:spPr>
      </p:pic>
      <p:sp>
        <p:nvSpPr>
          <p:cNvPr id="14" name="Rectángulo 13">
            <a:extLst>
              <a:ext uri="{FF2B5EF4-FFF2-40B4-BE49-F238E27FC236}">
                <a16:creationId xmlns:a16="http://schemas.microsoft.com/office/drawing/2014/main" id="{3158C126-BB96-45C4-A0FA-006F3AD98CD8}"/>
              </a:ext>
            </a:extLst>
          </p:cNvPr>
          <p:cNvSpPr/>
          <p:nvPr/>
        </p:nvSpPr>
        <p:spPr>
          <a:xfrm>
            <a:off x="1725708" y="1213307"/>
            <a:ext cx="3503129" cy="132081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200" b="1" dirty="0"/>
              <a:t>Acero </a:t>
            </a:r>
          </a:p>
          <a:p>
            <a:pPr algn="ctr"/>
            <a:r>
              <a:rPr lang="es-ES" sz="2200" dirty="0">
                <a:effectLst/>
                <a:latin typeface="Arial" panose="020B0604020202020204" pitchFamily="34" charset="0"/>
                <a:ea typeface="Calibri" panose="020F0502020204030204" pitchFamily="34" charset="0"/>
                <a:cs typeface="Times New Roman" panose="02020603050405020304" pitchFamily="18" charset="0"/>
              </a:rPr>
              <a:t>Modelo uniaxial de confinamiento Menegotto Pinto</a:t>
            </a:r>
            <a:endParaRPr lang="es-ES" sz="2200" dirty="0"/>
          </a:p>
        </p:txBody>
      </p:sp>
      <p:sp>
        <p:nvSpPr>
          <p:cNvPr id="15" name="Rectángulo 14">
            <a:extLst>
              <a:ext uri="{FF2B5EF4-FFF2-40B4-BE49-F238E27FC236}">
                <a16:creationId xmlns:a16="http://schemas.microsoft.com/office/drawing/2014/main" id="{D2CA19D3-7EB5-4D10-A406-FE73DE01CEE4}"/>
              </a:ext>
            </a:extLst>
          </p:cNvPr>
          <p:cNvSpPr/>
          <p:nvPr/>
        </p:nvSpPr>
        <p:spPr>
          <a:xfrm>
            <a:off x="6822138" y="1213307"/>
            <a:ext cx="3534497" cy="132081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200" b="1" dirty="0"/>
              <a:t>Hormigón</a:t>
            </a:r>
          </a:p>
          <a:p>
            <a:pPr algn="ctr"/>
            <a:r>
              <a:rPr lang="es-ES" sz="2200" dirty="0">
                <a:effectLst/>
                <a:latin typeface="Arial" panose="020B0604020202020204" pitchFamily="34" charset="0"/>
                <a:ea typeface="Calibri" panose="020F0502020204030204" pitchFamily="34" charset="0"/>
                <a:cs typeface="Times New Roman" panose="02020603050405020304" pitchFamily="18" charset="0"/>
              </a:rPr>
              <a:t>Modelo uniaxial de confinamiento de Mander et al.</a:t>
            </a:r>
            <a:endParaRPr lang="es-ES" sz="2200" dirty="0"/>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0DC7C40-B5B1-4B7E-8704-0A28F003D6B7}"/>
                  </a:ext>
                </a:extLst>
              </p:cNvPr>
              <p:cNvSpPr txBox="1"/>
              <p:nvPr/>
            </p:nvSpPr>
            <p:spPr>
              <a:xfrm>
                <a:off x="3532685" y="5436443"/>
                <a:ext cx="2566681" cy="1161344"/>
              </a:xfrm>
              <a:prstGeom prst="rect">
                <a:avLst/>
              </a:prstGeom>
              <a:solidFill>
                <a:schemeClr val="tx2"/>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sym typeface="Livvic"/>
                            </a:rPr>
                          </m:ctrlPr>
                        </m:sSubPr>
                        <m:e>
                          <m:r>
                            <a:rPr lang="en-US" sz="2200" b="0" i="1" smtClean="0">
                              <a:latin typeface="Cambria Math" panose="02040503050406030204" pitchFamily="18" charset="0"/>
                              <a:sym typeface="Livvic"/>
                            </a:rPr>
                            <m:t>𝑓</m:t>
                          </m:r>
                        </m:e>
                        <m:sub>
                          <m:r>
                            <a:rPr lang="en-US" sz="2200" b="0" i="1" smtClean="0">
                              <a:latin typeface="Cambria Math" panose="02040503050406030204" pitchFamily="18" charset="0"/>
                              <a:sym typeface="Livvic"/>
                            </a:rPr>
                            <m:t>𝑦</m:t>
                          </m:r>
                        </m:sub>
                      </m:sSub>
                      <m:r>
                        <a:rPr lang="en-US" sz="2200" b="0" i="1" smtClean="0">
                          <a:latin typeface="Cambria Math" panose="02040503050406030204" pitchFamily="18" charset="0"/>
                          <a:sym typeface="Livvic"/>
                        </a:rPr>
                        <m:t>=420 </m:t>
                      </m:r>
                      <m:r>
                        <a:rPr lang="en-US" sz="2200" b="0" i="1" smtClean="0">
                          <a:latin typeface="Cambria Math" panose="02040503050406030204" pitchFamily="18" charset="0"/>
                          <a:sym typeface="Livvic"/>
                        </a:rPr>
                        <m:t>𝑀𝑃𝑎</m:t>
                      </m:r>
                    </m:oMath>
                    <m:oMath xmlns:m="http://schemas.openxmlformats.org/officeDocument/2006/math">
                      <m:sSub>
                        <m:sSubPr>
                          <m:ctrlPr>
                            <a:rPr lang="en-US" sz="2200" b="0" i="1" smtClean="0">
                              <a:latin typeface="Cambria Math" panose="02040503050406030204" pitchFamily="18" charset="0"/>
                              <a:sym typeface="Livvic"/>
                            </a:rPr>
                          </m:ctrlPr>
                        </m:sSubPr>
                        <m:e>
                          <m:r>
                            <a:rPr lang="en-US" sz="2200" b="0" i="1" smtClean="0">
                              <a:latin typeface="Cambria Math" panose="02040503050406030204" pitchFamily="18" charset="0"/>
                              <a:sym typeface="Livvic"/>
                            </a:rPr>
                            <m:t>𝑓</m:t>
                          </m:r>
                        </m:e>
                        <m:sub>
                          <m:r>
                            <a:rPr lang="en-US" sz="2200" b="0" i="1" smtClean="0">
                              <a:latin typeface="Cambria Math" panose="02040503050406030204" pitchFamily="18" charset="0"/>
                              <a:sym typeface="Livvic"/>
                            </a:rPr>
                            <m:t>𝑦𝑒</m:t>
                          </m:r>
                        </m:sub>
                      </m:sSub>
                      <m:r>
                        <a:rPr lang="en-US" sz="2200" b="0" i="1" smtClean="0">
                          <a:latin typeface="Cambria Math" panose="02040503050406030204" pitchFamily="18" charset="0"/>
                          <a:sym typeface="Livvic"/>
                        </a:rPr>
                        <m:t>=525</m:t>
                      </m:r>
                      <m:r>
                        <a:rPr lang="en-US" sz="2200" b="0" i="1" smtClean="0">
                          <a:latin typeface="Cambria Math" panose="02040503050406030204" pitchFamily="18" charset="0"/>
                          <a:sym typeface="Livvic"/>
                        </a:rPr>
                        <m:t>𝑀𝑃𝑎</m:t>
                      </m:r>
                    </m:oMath>
                    <m:oMath xmlns:m="http://schemas.openxmlformats.org/officeDocument/2006/math">
                      <m:sSub>
                        <m:sSubPr>
                          <m:ctrlPr>
                            <a:rPr lang="es-EC" sz="2200" b="0" i="1" smtClean="0">
                              <a:latin typeface="Cambria Math" panose="02040503050406030204" pitchFamily="18" charset="0"/>
                              <a:sym typeface="Livvic"/>
                            </a:rPr>
                          </m:ctrlPr>
                        </m:sSubPr>
                        <m:e>
                          <m:r>
                            <a:rPr lang="en-US" sz="2200" b="0" i="1" smtClean="0">
                              <a:latin typeface="Cambria Math" panose="02040503050406030204" pitchFamily="18" charset="0"/>
                              <a:sym typeface="Livvic"/>
                            </a:rPr>
                            <m:t>𝐸</m:t>
                          </m:r>
                        </m:e>
                        <m:sub>
                          <m:r>
                            <a:rPr lang="es-EC" sz="2200" b="0" i="1" smtClean="0">
                              <a:latin typeface="Cambria Math" panose="02040503050406030204" pitchFamily="18" charset="0"/>
                              <a:sym typeface="Livvic"/>
                            </a:rPr>
                            <m:t>𝑠</m:t>
                          </m:r>
                        </m:sub>
                      </m:sSub>
                      <m:r>
                        <a:rPr lang="en-US" sz="2200" b="0" i="1" smtClean="0">
                          <a:latin typeface="Cambria Math" panose="02040503050406030204" pitchFamily="18" charset="0"/>
                          <a:sym typeface="Livvic"/>
                        </a:rPr>
                        <m:t>=200 000 </m:t>
                      </m:r>
                      <m:r>
                        <a:rPr lang="en-US" sz="2200" b="0" i="1" smtClean="0">
                          <a:latin typeface="Cambria Math" panose="02040503050406030204" pitchFamily="18" charset="0"/>
                          <a:sym typeface="Livvic"/>
                        </a:rPr>
                        <m:t>𝑀𝑃𝑎</m:t>
                      </m:r>
                    </m:oMath>
                  </m:oMathPara>
                </a14:m>
                <a:endParaRPr lang="es-EC" sz="2200" dirty="0"/>
              </a:p>
            </p:txBody>
          </p:sp>
        </mc:Choice>
        <mc:Fallback xmlns="">
          <p:sp>
            <p:nvSpPr>
              <p:cNvPr id="18" name="CuadroTexto 17">
                <a:extLst>
                  <a:ext uri="{FF2B5EF4-FFF2-40B4-BE49-F238E27FC236}">
                    <a16:creationId xmlns:a16="http://schemas.microsoft.com/office/drawing/2014/main" id="{50DC7C40-B5B1-4B7E-8704-0A28F003D6B7}"/>
                  </a:ext>
                </a:extLst>
              </p:cNvPr>
              <p:cNvSpPr txBox="1">
                <a:spLocks noRot="1" noChangeAspect="1" noMove="1" noResize="1" noEditPoints="1" noAdjustHandles="1" noChangeArrowheads="1" noChangeShapeType="1" noTextEdit="1"/>
              </p:cNvSpPr>
              <p:nvPr/>
            </p:nvSpPr>
            <p:spPr>
              <a:xfrm>
                <a:off x="3532685" y="5436443"/>
                <a:ext cx="2566681" cy="1161344"/>
              </a:xfrm>
              <a:prstGeom prst="rect">
                <a:avLst/>
              </a:prstGeom>
              <a:blipFill>
                <a:blip r:embed="rId6"/>
                <a:stretch>
                  <a:fillRect/>
                </a:stretch>
              </a:blipFill>
              <a:ln>
                <a:noFill/>
              </a:ln>
            </p:spPr>
            <p:txBody>
              <a:bodyPr/>
              <a:lstStyle/>
              <a:p>
                <a:r>
                  <a:rPr lang="es-ES">
                    <a:noFill/>
                  </a:rPr>
                  <a:t> </a:t>
                </a:r>
              </a:p>
            </p:txBody>
          </p:sp>
        </mc:Fallback>
      </mc:AlternateContent>
      <p:sp>
        <p:nvSpPr>
          <p:cNvPr id="12" name="Google Shape;138;p27">
            <a:extLst>
              <a:ext uri="{FF2B5EF4-FFF2-40B4-BE49-F238E27FC236}">
                <a16:creationId xmlns:a16="http://schemas.microsoft.com/office/drawing/2014/main" id="{6AA1FA9D-58B0-4A97-9BFE-10A16C9526F8}"/>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CuadroTexto 16">
            <a:extLst>
              <a:ext uri="{FF2B5EF4-FFF2-40B4-BE49-F238E27FC236}">
                <a16:creationId xmlns:a16="http://schemas.microsoft.com/office/drawing/2014/main" id="{78D3732A-14A6-45DE-B45C-FCA31DCF766F}"/>
              </a:ext>
            </a:extLst>
          </p:cNvPr>
          <p:cNvSpPr txBox="1"/>
          <p:nvPr/>
        </p:nvSpPr>
        <p:spPr>
          <a:xfrm>
            <a:off x="11650463" y="0"/>
            <a:ext cx="541537" cy="307777"/>
          </a:xfrm>
          <a:prstGeom prst="rect">
            <a:avLst/>
          </a:prstGeom>
          <a:noFill/>
        </p:spPr>
        <p:txBody>
          <a:bodyPr wrap="square" rtlCol="0">
            <a:spAutoFit/>
          </a:bodyPr>
          <a:lstStyle/>
          <a:p>
            <a:pPr algn="r"/>
            <a:r>
              <a:rPr lang="es-EC" sz="1400" dirty="0"/>
              <a:t>22</a:t>
            </a:r>
          </a:p>
        </p:txBody>
      </p:sp>
      <p:sp>
        <p:nvSpPr>
          <p:cNvPr id="27" name="Rectángulo 26">
            <a:extLst>
              <a:ext uri="{FF2B5EF4-FFF2-40B4-BE49-F238E27FC236}">
                <a16:creationId xmlns:a16="http://schemas.microsoft.com/office/drawing/2014/main" id="{FFF187D3-CC3B-4B8E-BC70-5D8C152AD1D2}"/>
              </a:ext>
            </a:extLst>
          </p:cNvPr>
          <p:cNvSpPr/>
          <p:nvPr/>
        </p:nvSpPr>
        <p:spPr>
          <a:xfrm>
            <a:off x="8528166" y="5436443"/>
            <a:ext cx="2456063" cy="1160350"/>
          </a:xfrm>
          <a:prstGeom prst="rect">
            <a:avLst/>
          </a:prstGeom>
          <a:solidFill>
            <a:schemeClr val="tx2"/>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2200"/>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D180B8F1-B7B9-4FD8-A4F6-1312349E3D87}"/>
                  </a:ext>
                </a:extLst>
              </p:cNvPr>
              <p:cNvSpPr txBox="1"/>
              <p:nvPr/>
            </p:nvSpPr>
            <p:spPr>
              <a:xfrm>
                <a:off x="8617424" y="5488797"/>
                <a:ext cx="2366805" cy="1107996"/>
              </a:xfrm>
              <a:prstGeom prst="rect">
                <a:avLst/>
              </a:prstGeom>
              <a:noFill/>
            </p:spPr>
            <p:txBody>
              <a:bodyPr wrap="square">
                <a:spAutoFit/>
              </a:bodyPr>
              <a:lstStyle/>
              <a:p>
                <a:pPr marL="0" marR="0" lvl="0" indent="0" defTabSz="1219170" rtl="0" eaLnBrk="1" fontAlgn="auto" latinLnBrk="0" hangingPunct="1">
                  <a:lnSpc>
                    <a:spcPct val="100000"/>
                  </a:lnSpc>
                  <a:spcBef>
                    <a:spcPts val="0"/>
                  </a:spcBef>
                  <a:spcAft>
                    <a:spcPts val="0"/>
                  </a:spcAft>
                  <a:buClr>
                    <a:srgbClr val="434343"/>
                  </a:buClr>
                  <a:buSzPts val="2400"/>
                  <a:buFont typeface="Livvic"/>
                  <a:buNone/>
                  <a:tabLst/>
                  <a:defRPr/>
                </a:pPr>
                <a14:m>
                  <m:oMathPara xmlns:m="http://schemas.openxmlformats.org/officeDocument/2006/math">
                    <m:oMathParaPr>
                      <m:jc m:val="centerGroup"/>
                    </m:oMathParaPr>
                    <m:oMath xmlns:m="http://schemas.openxmlformats.org/officeDocument/2006/math">
                      <m:sSubSup>
                        <m:sSubSupPr>
                          <m:ctrlP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ctrlPr>
                        </m:sSubSupPr>
                        <m:e>
                          <m:r>
                            <a:rPr kumimoji="0" lang="es-E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𝑓</m:t>
                          </m:r>
                        </m:e>
                        <m:sub>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𝑐</m:t>
                          </m:r>
                        </m:sub>
                        <m:sup>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m:t>
                          </m:r>
                        </m:sup>
                      </m:sSubSup>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=28 </m:t>
                      </m:r>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𝑀𝑃𝑎</m:t>
                      </m:r>
                    </m:oMath>
                  </m:oMathPara>
                </a14:m>
                <a:endParaRPr kumimoji="0" lang="en-US" sz="2200" b="0" i="0" u="none" strike="noStrike" kern="0" cap="none" spc="0" normalizeH="0" baseline="0" noProof="0" dirty="0">
                  <a:ln>
                    <a:noFill/>
                  </a:ln>
                  <a:solidFill>
                    <a:schemeClr val="tx1"/>
                  </a:solidFill>
                  <a:effectLst/>
                  <a:uLnTx/>
                  <a:uFillTx/>
                  <a:latin typeface="Livvic"/>
                  <a:sym typeface="Livvic"/>
                </a:endParaRPr>
              </a:p>
              <a:p>
                <a:pPr marL="0" marR="0" lvl="0" indent="0" defTabSz="1219170" rtl="0" eaLnBrk="1" fontAlgn="auto" latinLnBrk="0" hangingPunct="1">
                  <a:lnSpc>
                    <a:spcPct val="100000"/>
                  </a:lnSpc>
                  <a:spcBef>
                    <a:spcPts val="0"/>
                  </a:spcBef>
                  <a:spcAft>
                    <a:spcPts val="0"/>
                  </a:spcAft>
                  <a:buClr>
                    <a:srgbClr val="434343"/>
                  </a:buClr>
                  <a:buSzPts val="2400"/>
                  <a:buFont typeface="Livvic"/>
                  <a:buNone/>
                  <a:tabLst/>
                  <a:defRPr/>
                </a:pPr>
                <a14:m>
                  <m:oMathPara xmlns:m="http://schemas.openxmlformats.org/officeDocument/2006/math">
                    <m:oMathParaPr>
                      <m:jc m:val="centerGroup"/>
                    </m:oMathParaPr>
                    <m:oMath xmlns:m="http://schemas.openxmlformats.org/officeDocument/2006/math">
                      <m:sSubSup>
                        <m:sSubSupPr>
                          <m:ctrlP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ctrlPr>
                        </m:sSubSupPr>
                        <m:e>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𝑓</m:t>
                          </m:r>
                        </m:e>
                        <m:sub>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𝑐𝑟</m:t>
                          </m:r>
                        </m:sub>
                        <m:sup>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m:t>
                          </m:r>
                        </m:sup>
                      </m:sSubSup>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=36.5 </m:t>
                      </m:r>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𝑀𝑃𝑎</m:t>
                      </m:r>
                    </m:oMath>
                  </m:oMathPara>
                </a14:m>
                <a:endParaRPr kumimoji="0" lang="es-ES" sz="2200" b="0" i="0" u="none" strike="noStrike" kern="0" cap="none" spc="0" normalizeH="0" baseline="0" noProof="0" dirty="0">
                  <a:ln>
                    <a:noFill/>
                  </a:ln>
                  <a:solidFill>
                    <a:schemeClr val="tx1"/>
                  </a:solidFill>
                  <a:effectLst/>
                  <a:uLnTx/>
                  <a:uFillTx/>
                  <a:latin typeface="Livvic"/>
                  <a:sym typeface="Livvic"/>
                </a:endParaRPr>
              </a:p>
              <a:p>
                <a:pPr marL="0" marR="0" lvl="0" indent="0" defTabSz="1219170" rtl="0" eaLnBrk="1" fontAlgn="auto" latinLnBrk="0" hangingPunct="1">
                  <a:lnSpc>
                    <a:spcPct val="100000"/>
                  </a:lnSpc>
                  <a:spcBef>
                    <a:spcPts val="0"/>
                  </a:spcBef>
                  <a:spcAft>
                    <a:spcPts val="0"/>
                  </a:spcAft>
                  <a:buClr>
                    <a:srgbClr val="434343"/>
                  </a:buClr>
                  <a:buSzPts val="2400"/>
                  <a:buFont typeface="Livvic"/>
                  <a:buNone/>
                  <a:tabLst/>
                  <a:defRPr/>
                </a:pPr>
                <a14:m>
                  <m:oMathPara xmlns:m="http://schemas.openxmlformats.org/officeDocument/2006/math">
                    <m:oMathParaPr>
                      <m:jc m:val="centerGroup"/>
                    </m:oMathParaPr>
                    <m:oMath xmlns:m="http://schemas.openxmlformats.org/officeDocument/2006/math">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𝐸</m:t>
                      </m:r>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=247870 </m:t>
                      </m:r>
                      <m:r>
                        <a:rPr kumimoji="0" lang="en-US" sz="2200" b="0" i="1" u="none" strike="noStrike" kern="0" cap="none" spc="0" normalizeH="0" baseline="0" noProof="0" smtClean="0">
                          <a:ln>
                            <a:noFill/>
                          </a:ln>
                          <a:solidFill>
                            <a:schemeClr val="tx1"/>
                          </a:solidFill>
                          <a:effectLst/>
                          <a:uLnTx/>
                          <a:uFillTx/>
                          <a:latin typeface="Cambria Math" panose="02040503050406030204" pitchFamily="18" charset="0"/>
                          <a:sym typeface="Livvic"/>
                        </a:rPr>
                        <m:t>𝑀𝑃𝑎</m:t>
                      </m:r>
                    </m:oMath>
                  </m:oMathPara>
                </a14:m>
                <a:endParaRPr kumimoji="0" lang="es-ES" sz="2200" b="0" i="0" u="none" strike="noStrike" kern="0" cap="none" spc="0" normalizeH="0" baseline="0" noProof="0" dirty="0">
                  <a:ln>
                    <a:noFill/>
                  </a:ln>
                  <a:solidFill>
                    <a:schemeClr val="tx1"/>
                  </a:solidFill>
                  <a:effectLst/>
                  <a:uLnTx/>
                  <a:uFillTx/>
                  <a:latin typeface="Livvic"/>
                  <a:sym typeface="Livvic"/>
                </a:endParaRPr>
              </a:p>
            </p:txBody>
          </p:sp>
        </mc:Choice>
        <mc:Fallback xmlns="">
          <p:sp>
            <p:nvSpPr>
              <p:cNvPr id="19" name="CuadroTexto 18">
                <a:extLst>
                  <a:ext uri="{FF2B5EF4-FFF2-40B4-BE49-F238E27FC236}">
                    <a16:creationId xmlns:a16="http://schemas.microsoft.com/office/drawing/2014/main" id="{D180B8F1-B7B9-4FD8-A4F6-1312349E3D87}"/>
                  </a:ext>
                </a:extLst>
              </p:cNvPr>
              <p:cNvSpPr txBox="1">
                <a:spLocks noRot="1" noChangeAspect="1" noMove="1" noResize="1" noEditPoints="1" noAdjustHandles="1" noChangeArrowheads="1" noChangeShapeType="1" noTextEdit="1"/>
              </p:cNvSpPr>
              <p:nvPr/>
            </p:nvSpPr>
            <p:spPr>
              <a:xfrm>
                <a:off x="8617424" y="5488797"/>
                <a:ext cx="2366805" cy="1107996"/>
              </a:xfrm>
              <a:prstGeom prst="rect">
                <a:avLst/>
              </a:prstGeom>
              <a:blipFill>
                <a:blip r:embed="rId7"/>
                <a:stretch>
                  <a:fillRect/>
                </a:stretch>
              </a:blipFill>
            </p:spPr>
            <p:txBody>
              <a:bodyPr/>
              <a:lstStyle/>
              <a:p>
                <a:r>
                  <a:rPr lang="es-ES">
                    <a:noFill/>
                  </a:rPr>
                  <a:t> </a:t>
                </a:r>
              </a:p>
            </p:txBody>
          </p:sp>
        </mc:Fallback>
      </mc:AlternateContent>
      <p:sp>
        <p:nvSpPr>
          <p:cNvPr id="20" name="1 Título">
            <a:extLst>
              <a:ext uri="{FF2B5EF4-FFF2-40B4-BE49-F238E27FC236}">
                <a16:creationId xmlns:a16="http://schemas.microsoft.com/office/drawing/2014/main" id="{2273B01A-EF0D-42AF-A1ED-3CCFC88DE607}"/>
              </a:ext>
            </a:extLst>
          </p:cNvPr>
          <p:cNvSpPr txBox="1">
            <a:spLocks/>
          </p:cNvSpPr>
          <p:nvPr/>
        </p:nvSpPr>
        <p:spPr>
          <a:xfrm>
            <a:off x="948805" y="17268"/>
            <a:ext cx="10505684"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rPr>
              <a:t>MODELAMIENTO EN SEISMOSTRUCT V2020</a:t>
            </a:r>
          </a:p>
        </p:txBody>
      </p:sp>
    </p:spTree>
    <p:extLst>
      <p:ext uri="{BB962C8B-B14F-4D97-AF65-F5344CB8AC3E}">
        <p14:creationId xmlns:p14="http://schemas.microsoft.com/office/powerpoint/2010/main" val="28185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675FC6F-88BA-43EF-BB61-C0DBB01E6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Título">
            <a:extLst>
              <a:ext uri="{FF2B5EF4-FFF2-40B4-BE49-F238E27FC236}">
                <a16:creationId xmlns:a16="http://schemas.microsoft.com/office/drawing/2014/main" id="{E0382635-DDEC-4DAD-B275-DA46A618D416}"/>
              </a:ext>
            </a:extLst>
          </p:cNvPr>
          <p:cNvSpPr txBox="1">
            <a:spLocks/>
          </p:cNvSpPr>
          <p:nvPr/>
        </p:nvSpPr>
        <p:spPr>
          <a:xfrm>
            <a:off x="948805" y="259620"/>
            <a:ext cx="7799326"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800" b="1" i="1" u="none" strike="noStrike" kern="1200" cap="none" spc="0" normalizeH="0" baseline="0" noProof="0" dirty="0">
                <a:ln>
                  <a:noFill/>
                </a:ln>
                <a:solidFill>
                  <a:srgbClr val="434343"/>
                </a:solidFill>
                <a:effectLst/>
                <a:uLnTx/>
                <a:uFillTx/>
                <a:latin typeface="Livvic" panose="020B0604020202020204"/>
                <a:ea typeface="Times New Roman" panose="02020603050405020304" pitchFamily="18" charset="0"/>
                <a:cs typeface="Arial" panose="020B0604020202020204" pitchFamily="34" charset="0"/>
              </a:rPr>
              <a:t>PROPIEDADES GEOMÉTRICAS Y</a:t>
            </a:r>
            <a:r>
              <a:rPr kumimoji="0" lang="es-EC" sz="2800" b="1" i="1" u="none" strike="noStrike" kern="1200" cap="none" spc="0" normalizeH="0" noProof="0" dirty="0">
                <a:ln>
                  <a:noFill/>
                </a:ln>
                <a:solidFill>
                  <a:srgbClr val="434343"/>
                </a:solidFill>
                <a:effectLst/>
                <a:uLnTx/>
                <a:uFillTx/>
                <a:latin typeface="Livvic" panose="020B0604020202020204"/>
                <a:ea typeface="Times New Roman" panose="02020603050405020304" pitchFamily="18" charset="0"/>
                <a:cs typeface="Arial" panose="020B0604020202020204" pitchFamily="34" charset="0"/>
              </a:rPr>
              <a:t> ARMADO</a:t>
            </a:r>
            <a:endParaRPr kumimoji="0" lang="es-EC" sz="2800" b="1" i="1" u="none" strike="noStrike" kern="1200" cap="none" spc="0" normalizeH="0" baseline="0" noProof="0" dirty="0">
              <a:ln>
                <a:noFill/>
              </a:ln>
              <a:solidFill>
                <a:srgbClr val="434343"/>
              </a:solidFill>
              <a:effectLst/>
              <a:uLnTx/>
              <a:uFillTx/>
              <a:latin typeface="Livvic" panose="020B0604020202020204"/>
              <a:ea typeface="Times New Roman" panose="02020603050405020304" pitchFamily="18" charset="0"/>
              <a:cs typeface="Arial" panose="020B0604020202020204" pitchFamily="34" charset="0"/>
            </a:endParaRPr>
          </a:p>
        </p:txBody>
      </p:sp>
      <p:pic>
        <p:nvPicPr>
          <p:cNvPr id="20" name="Imagen 19">
            <a:extLst>
              <a:ext uri="{FF2B5EF4-FFF2-40B4-BE49-F238E27FC236}">
                <a16:creationId xmlns:a16="http://schemas.microsoft.com/office/drawing/2014/main" id="{9F3D45B2-6E5D-4533-B42B-4784FCD85CC5}"/>
              </a:ext>
            </a:extLst>
          </p:cNvPr>
          <p:cNvPicPr/>
          <p:nvPr/>
        </p:nvPicPr>
        <p:blipFill>
          <a:blip r:embed="rId4"/>
          <a:stretch>
            <a:fillRect/>
          </a:stretch>
        </p:blipFill>
        <p:spPr>
          <a:xfrm>
            <a:off x="963081" y="1478132"/>
            <a:ext cx="4665361" cy="4765203"/>
          </a:xfrm>
          <a:prstGeom prst="rect">
            <a:avLst/>
          </a:prstGeom>
        </p:spPr>
      </p:pic>
      <p:sp>
        <p:nvSpPr>
          <p:cNvPr id="23" name="Google Shape;572;p50">
            <a:extLst>
              <a:ext uri="{FF2B5EF4-FFF2-40B4-BE49-F238E27FC236}">
                <a16:creationId xmlns:a16="http://schemas.microsoft.com/office/drawing/2014/main" id="{C97AD46F-2608-4841-8D37-A46B9F675A51}"/>
              </a:ext>
            </a:extLst>
          </p:cNvPr>
          <p:cNvSpPr txBox="1"/>
          <p:nvPr/>
        </p:nvSpPr>
        <p:spPr>
          <a:xfrm>
            <a:off x="2610937" y="3002816"/>
            <a:ext cx="2749733" cy="132060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121900" tIns="121900" rIns="121900" bIns="121900" anchor="t" anchorCtr="0">
            <a:noAutofit/>
          </a:bodyPr>
          <a:lstStyle/>
          <a:p>
            <a:pPr algn="r" defTabSz="1219170">
              <a:buClr>
                <a:srgbClr val="000000"/>
              </a:buClr>
            </a:pPr>
            <a:r>
              <a:rPr lang="en-US" sz="2200" b="1" kern="0" dirty="0">
                <a:solidFill>
                  <a:srgbClr val="FFFFFF"/>
                </a:solidFill>
                <a:latin typeface="Catamaran Thin"/>
                <a:ea typeface="Catamaran Thin"/>
                <a:cs typeface="Catamaran Thin"/>
                <a:sym typeface="Catamaran Thin"/>
              </a:rPr>
              <a:t>ELEMENTOS BORDE </a:t>
            </a:r>
          </a:p>
          <a:p>
            <a:pPr algn="r" defTabSz="1219170">
              <a:buClr>
                <a:srgbClr val="000000"/>
              </a:buClr>
            </a:pPr>
            <a:r>
              <a:rPr lang="en-US" sz="2200" b="1" kern="0" dirty="0">
                <a:solidFill>
                  <a:srgbClr val="FFFFFF"/>
                </a:solidFill>
                <a:latin typeface="Catamaran Thin"/>
                <a:ea typeface="Catamaran Thin"/>
                <a:cs typeface="Catamaran Thin"/>
                <a:sym typeface="Catamaran Thin"/>
              </a:rPr>
              <a:t>ESPESOR </a:t>
            </a:r>
          </a:p>
          <a:p>
            <a:pPr algn="r" defTabSz="1219170">
              <a:buClr>
                <a:srgbClr val="000000"/>
              </a:buClr>
            </a:pPr>
            <a:r>
              <a:rPr lang="en-US" sz="2200" b="1" kern="0" dirty="0">
                <a:solidFill>
                  <a:srgbClr val="FFFFFF"/>
                </a:solidFill>
                <a:latin typeface="Catamaran Thin"/>
                <a:ea typeface="Catamaran Thin"/>
                <a:cs typeface="Catamaran Thin"/>
                <a:sym typeface="Catamaran Thin"/>
              </a:rPr>
              <a:t>LONGITUDES</a:t>
            </a:r>
            <a:endParaRPr sz="2200" b="1" kern="0" dirty="0">
              <a:solidFill>
                <a:srgbClr val="FFFFFF"/>
              </a:solidFill>
              <a:latin typeface="Catamaran Thin"/>
              <a:ea typeface="Catamaran Thin"/>
              <a:cs typeface="Catamaran Thin"/>
              <a:sym typeface="Catamaran Thin"/>
            </a:endParaRPr>
          </a:p>
        </p:txBody>
      </p:sp>
      <p:sp>
        <p:nvSpPr>
          <p:cNvPr id="7" name="Google Shape;138;p27">
            <a:extLst>
              <a:ext uri="{FF2B5EF4-FFF2-40B4-BE49-F238E27FC236}">
                <a16:creationId xmlns:a16="http://schemas.microsoft.com/office/drawing/2014/main" id="{D854B853-0879-4C9C-925F-467A7AC73C76}"/>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CuadroTexto 7">
            <a:extLst>
              <a:ext uri="{FF2B5EF4-FFF2-40B4-BE49-F238E27FC236}">
                <a16:creationId xmlns:a16="http://schemas.microsoft.com/office/drawing/2014/main" id="{2EC73B67-91C0-4253-9395-C974CD1CBCC3}"/>
              </a:ext>
            </a:extLst>
          </p:cNvPr>
          <p:cNvSpPr txBox="1"/>
          <p:nvPr/>
        </p:nvSpPr>
        <p:spPr>
          <a:xfrm>
            <a:off x="11650463" y="0"/>
            <a:ext cx="541537" cy="307777"/>
          </a:xfrm>
          <a:prstGeom prst="rect">
            <a:avLst/>
          </a:prstGeom>
          <a:noFill/>
        </p:spPr>
        <p:txBody>
          <a:bodyPr wrap="square" rtlCol="0">
            <a:spAutoFit/>
          </a:bodyPr>
          <a:lstStyle/>
          <a:p>
            <a:pPr algn="r"/>
            <a:r>
              <a:rPr lang="es-EC" sz="1400" dirty="0"/>
              <a:t>23</a:t>
            </a:r>
          </a:p>
        </p:txBody>
      </p:sp>
      <p:pic>
        <p:nvPicPr>
          <p:cNvPr id="10" name="Imagen 9">
            <a:extLst>
              <a:ext uri="{FF2B5EF4-FFF2-40B4-BE49-F238E27FC236}">
                <a16:creationId xmlns:a16="http://schemas.microsoft.com/office/drawing/2014/main" id="{D73E490B-F654-4AB8-9741-99E11243378F}"/>
              </a:ext>
            </a:extLst>
          </p:cNvPr>
          <p:cNvPicPr/>
          <p:nvPr/>
        </p:nvPicPr>
        <p:blipFill rotWithShape="1">
          <a:blip r:embed="rId5"/>
          <a:srcRect l="4678" t="11909"/>
          <a:stretch/>
        </p:blipFill>
        <p:spPr bwMode="auto">
          <a:xfrm rot="199586">
            <a:off x="7273326" y="2119832"/>
            <a:ext cx="3409799" cy="3307342"/>
          </a:xfrm>
          <a:prstGeom prst="rect">
            <a:avLst/>
          </a:prstGeom>
          <a:ln>
            <a:noFill/>
          </a:ln>
          <a:extLst>
            <a:ext uri="{53640926-AAD7-44D8-BBD7-CCE9431645EC}">
              <a14:shadowObscured xmlns:a14="http://schemas.microsoft.com/office/drawing/2010/main"/>
            </a:ext>
          </a:extLst>
        </p:spPr>
      </p:pic>
      <p:cxnSp>
        <p:nvCxnSpPr>
          <p:cNvPr id="3" name="Conector recto de flecha 2">
            <a:extLst>
              <a:ext uri="{FF2B5EF4-FFF2-40B4-BE49-F238E27FC236}">
                <a16:creationId xmlns:a16="http://schemas.microsoft.com/office/drawing/2014/main" id="{700B0619-58D1-4F04-98A6-70498AAF3A1C}"/>
              </a:ext>
            </a:extLst>
          </p:cNvPr>
          <p:cNvCxnSpPr>
            <a:cxnSpLocks/>
          </p:cNvCxnSpPr>
          <p:nvPr/>
        </p:nvCxnSpPr>
        <p:spPr>
          <a:xfrm>
            <a:off x="7283116" y="3088346"/>
            <a:ext cx="11430" cy="7723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016BAF6-7666-4BC8-8C29-2B2646FD937C}"/>
              </a:ext>
            </a:extLst>
          </p:cNvPr>
          <p:cNvSpPr txBox="1"/>
          <p:nvPr/>
        </p:nvSpPr>
        <p:spPr>
          <a:xfrm>
            <a:off x="6675091" y="3232233"/>
            <a:ext cx="655949" cy="430887"/>
          </a:xfrm>
          <a:prstGeom prst="rect">
            <a:avLst/>
          </a:prstGeom>
          <a:noFill/>
        </p:spPr>
        <p:txBody>
          <a:bodyPr wrap="none" rtlCol="0">
            <a:spAutoFit/>
          </a:bodyPr>
          <a:lstStyle/>
          <a:p>
            <a:r>
              <a:rPr lang="es-ES" sz="2200" dirty="0">
                <a:solidFill>
                  <a:schemeClr val="accent1"/>
                </a:solidFill>
              </a:rPr>
              <a:t>1 m</a:t>
            </a:r>
          </a:p>
        </p:txBody>
      </p:sp>
    </p:spTree>
    <p:extLst>
      <p:ext uri="{BB962C8B-B14F-4D97-AF65-F5344CB8AC3E}">
        <p14:creationId xmlns:p14="http://schemas.microsoft.com/office/powerpoint/2010/main" val="417440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0675FC6F-88BA-43EF-BB61-C0DBB01E6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 Título">
            <a:extLst>
              <a:ext uri="{FF2B5EF4-FFF2-40B4-BE49-F238E27FC236}">
                <a16:creationId xmlns:a16="http://schemas.microsoft.com/office/drawing/2014/main" id="{E0382635-DDEC-4DAD-B275-DA46A618D416}"/>
              </a:ext>
            </a:extLst>
          </p:cNvPr>
          <p:cNvSpPr txBox="1">
            <a:spLocks/>
          </p:cNvSpPr>
          <p:nvPr/>
        </p:nvSpPr>
        <p:spPr>
          <a:xfrm>
            <a:off x="1010785" y="242579"/>
            <a:ext cx="10505684"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rPr>
              <a:t>MODELAMIENTO EN SEISMOSTRUCT V2020</a:t>
            </a:r>
          </a:p>
        </p:txBody>
      </p:sp>
      <p:pic>
        <p:nvPicPr>
          <p:cNvPr id="10" name="Imagen 9">
            <a:extLst>
              <a:ext uri="{FF2B5EF4-FFF2-40B4-BE49-F238E27FC236}">
                <a16:creationId xmlns:a16="http://schemas.microsoft.com/office/drawing/2014/main" id="{B2788968-370A-4DC0-8E6D-8268CDFE4221}"/>
              </a:ext>
            </a:extLst>
          </p:cNvPr>
          <p:cNvPicPr>
            <a:picLocks noChangeAspect="1"/>
          </p:cNvPicPr>
          <p:nvPr/>
        </p:nvPicPr>
        <p:blipFill rotWithShape="1">
          <a:blip r:embed="rId3"/>
          <a:srcRect l="2944" t="6608" r="10267" b="5337"/>
          <a:stretch/>
        </p:blipFill>
        <p:spPr>
          <a:xfrm>
            <a:off x="8700032" y="1862965"/>
            <a:ext cx="1461205" cy="1500534"/>
          </a:xfrm>
          <a:prstGeom prst="rect">
            <a:avLst/>
          </a:prstGeom>
        </p:spPr>
      </p:pic>
      <p:pic>
        <p:nvPicPr>
          <p:cNvPr id="15" name="Imagen 14">
            <a:extLst>
              <a:ext uri="{FF2B5EF4-FFF2-40B4-BE49-F238E27FC236}">
                <a16:creationId xmlns:a16="http://schemas.microsoft.com/office/drawing/2014/main" id="{F7708EDA-B4B9-4FFF-A44E-87BC39E2A5AA}"/>
              </a:ext>
            </a:extLst>
          </p:cNvPr>
          <p:cNvPicPr>
            <a:picLocks noChangeAspect="1"/>
          </p:cNvPicPr>
          <p:nvPr/>
        </p:nvPicPr>
        <p:blipFill rotWithShape="1">
          <a:blip r:embed="rId4"/>
          <a:srcRect l="12013" r="9837" b="8779"/>
          <a:stretch/>
        </p:blipFill>
        <p:spPr>
          <a:xfrm>
            <a:off x="10948568" y="3644457"/>
            <a:ext cx="1135802" cy="1971692"/>
          </a:xfrm>
          <a:prstGeom prst="rect">
            <a:avLst/>
          </a:prstGeom>
        </p:spPr>
      </p:pic>
      <p:pic>
        <p:nvPicPr>
          <p:cNvPr id="17" name="Imagen 16">
            <a:extLst>
              <a:ext uri="{FF2B5EF4-FFF2-40B4-BE49-F238E27FC236}">
                <a16:creationId xmlns:a16="http://schemas.microsoft.com/office/drawing/2014/main" id="{8F59343C-5809-44BC-A23C-A4EA01ED05E3}"/>
              </a:ext>
            </a:extLst>
          </p:cNvPr>
          <p:cNvPicPr>
            <a:picLocks noChangeAspect="1"/>
          </p:cNvPicPr>
          <p:nvPr/>
        </p:nvPicPr>
        <p:blipFill rotWithShape="1">
          <a:blip r:embed="rId5"/>
          <a:srcRect l="20731" t="4321" r="6498" b="5170"/>
          <a:stretch/>
        </p:blipFill>
        <p:spPr>
          <a:xfrm>
            <a:off x="9278965" y="3746691"/>
            <a:ext cx="1206425" cy="2196183"/>
          </a:xfrm>
          <a:prstGeom prst="rect">
            <a:avLst/>
          </a:prstGeom>
        </p:spPr>
      </p:pic>
      <p:pic>
        <p:nvPicPr>
          <p:cNvPr id="18" name="Imagen 17">
            <a:extLst>
              <a:ext uri="{FF2B5EF4-FFF2-40B4-BE49-F238E27FC236}">
                <a16:creationId xmlns:a16="http://schemas.microsoft.com/office/drawing/2014/main" id="{89BBDCE4-29F3-418A-B17E-F59EE9522E0C}"/>
              </a:ext>
            </a:extLst>
          </p:cNvPr>
          <p:cNvPicPr>
            <a:picLocks noChangeAspect="1"/>
          </p:cNvPicPr>
          <p:nvPr/>
        </p:nvPicPr>
        <p:blipFill rotWithShape="1">
          <a:blip r:embed="rId6"/>
          <a:srcRect l="8524" t="2903" r="9358" b="8218"/>
          <a:stretch/>
        </p:blipFill>
        <p:spPr>
          <a:xfrm>
            <a:off x="10911428" y="1817197"/>
            <a:ext cx="951645" cy="1500533"/>
          </a:xfrm>
          <a:prstGeom prst="rect">
            <a:avLst/>
          </a:prstGeom>
        </p:spPr>
      </p:pic>
      <p:sp>
        <p:nvSpPr>
          <p:cNvPr id="11" name="Rectángulo: esquinas redondeadas 10">
            <a:extLst>
              <a:ext uri="{FF2B5EF4-FFF2-40B4-BE49-F238E27FC236}">
                <a16:creationId xmlns:a16="http://schemas.microsoft.com/office/drawing/2014/main" id="{905F1C7A-5BDA-4D17-BB47-0F67C873AA5C}"/>
              </a:ext>
            </a:extLst>
          </p:cNvPr>
          <p:cNvSpPr/>
          <p:nvPr/>
        </p:nvSpPr>
        <p:spPr>
          <a:xfrm>
            <a:off x="763688" y="1216741"/>
            <a:ext cx="3036059" cy="6004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200" b="1" dirty="0"/>
              <a:t>Cuantía de Acero</a:t>
            </a:r>
          </a:p>
          <a:p>
            <a:pPr algn="ctr"/>
            <a:r>
              <a:rPr lang="es-ES" sz="2200" dirty="0"/>
              <a:t>0.5%, 1% y 2%</a:t>
            </a:r>
          </a:p>
        </p:txBody>
      </p:sp>
      <p:sp>
        <p:nvSpPr>
          <p:cNvPr id="12" name="Rectángulo: esquinas redondeadas 11">
            <a:extLst>
              <a:ext uri="{FF2B5EF4-FFF2-40B4-BE49-F238E27FC236}">
                <a16:creationId xmlns:a16="http://schemas.microsoft.com/office/drawing/2014/main" id="{9BD3415D-DA03-45E0-942F-CA96278C1862}"/>
              </a:ext>
            </a:extLst>
          </p:cNvPr>
          <p:cNvSpPr/>
          <p:nvPr/>
        </p:nvSpPr>
        <p:spPr>
          <a:xfrm>
            <a:off x="4610539" y="1216740"/>
            <a:ext cx="3046270" cy="6004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200" b="1" dirty="0"/>
              <a:t>Carga axial</a:t>
            </a:r>
          </a:p>
          <a:p>
            <a:pPr algn="ctr"/>
            <a:r>
              <a:rPr lang="es-ES" sz="2200" dirty="0">
                <a:effectLst/>
                <a:latin typeface="Arial" panose="020B0604020202020204" pitchFamily="34" charset="0"/>
                <a:ea typeface="Calibri" panose="020F0502020204030204" pitchFamily="34" charset="0"/>
                <a:cs typeface="Times New Roman" panose="02020603050405020304" pitchFamily="18" charset="0"/>
              </a:rPr>
              <a:t>5%,10%, 20% y 30%</a:t>
            </a:r>
            <a:endParaRPr lang="es-ES" sz="2200" dirty="0"/>
          </a:p>
        </p:txBody>
      </p:sp>
      <p:sp>
        <p:nvSpPr>
          <p:cNvPr id="14" name="Rectángulo: esquinas redondeadas 13">
            <a:extLst>
              <a:ext uri="{FF2B5EF4-FFF2-40B4-BE49-F238E27FC236}">
                <a16:creationId xmlns:a16="http://schemas.microsoft.com/office/drawing/2014/main" id="{C72F2981-7DC5-485D-8ECD-FD2DA272650B}"/>
              </a:ext>
            </a:extLst>
          </p:cNvPr>
          <p:cNvSpPr/>
          <p:nvPr/>
        </p:nvSpPr>
        <p:spPr>
          <a:xfrm>
            <a:off x="9008014" y="1179544"/>
            <a:ext cx="2855059" cy="60045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200" b="1" dirty="0"/>
              <a:t>Cargas incrementales</a:t>
            </a:r>
            <a:endParaRPr lang="es-ES" sz="2200" dirty="0"/>
          </a:p>
        </p:txBody>
      </p:sp>
      <p:pic>
        <p:nvPicPr>
          <p:cNvPr id="19" name="Imagen 18">
            <a:extLst>
              <a:ext uri="{FF2B5EF4-FFF2-40B4-BE49-F238E27FC236}">
                <a16:creationId xmlns:a16="http://schemas.microsoft.com/office/drawing/2014/main" id="{ED841920-97F5-49E1-AC9C-A77DBBF9DB85}"/>
              </a:ext>
            </a:extLst>
          </p:cNvPr>
          <p:cNvPicPr/>
          <p:nvPr/>
        </p:nvPicPr>
        <p:blipFill rotWithShape="1">
          <a:blip r:embed="rId7"/>
          <a:srcRect l="4678" t="11909"/>
          <a:stretch/>
        </p:blipFill>
        <p:spPr bwMode="auto">
          <a:xfrm>
            <a:off x="4782783" y="2676408"/>
            <a:ext cx="3046270" cy="3210774"/>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ACEA5488-C262-4155-91E8-00BA6563A0D1}"/>
              </a:ext>
            </a:extLst>
          </p:cNvPr>
          <p:cNvPicPr>
            <a:picLocks noChangeAspect="1"/>
          </p:cNvPicPr>
          <p:nvPr/>
        </p:nvPicPr>
        <p:blipFill>
          <a:blip r:embed="rId8"/>
          <a:stretch>
            <a:fillRect/>
          </a:stretch>
        </p:blipFill>
        <p:spPr>
          <a:xfrm>
            <a:off x="421396" y="2213487"/>
            <a:ext cx="3490408" cy="3918726"/>
          </a:xfrm>
          <a:prstGeom prst="rect">
            <a:avLst/>
          </a:prstGeom>
        </p:spPr>
      </p:pic>
      <p:sp>
        <p:nvSpPr>
          <p:cNvPr id="21" name="Flecha: a la derecha 20">
            <a:extLst>
              <a:ext uri="{FF2B5EF4-FFF2-40B4-BE49-F238E27FC236}">
                <a16:creationId xmlns:a16="http://schemas.microsoft.com/office/drawing/2014/main" id="{C36695FB-8184-479C-96BC-F2D87A6D8119}"/>
              </a:ext>
            </a:extLst>
          </p:cNvPr>
          <p:cNvSpPr/>
          <p:nvPr/>
        </p:nvSpPr>
        <p:spPr>
          <a:xfrm>
            <a:off x="3799747" y="3461840"/>
            <a:ext cx="650955" cy="4085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2" name="Flecha: a la derecha 21">
            <a:extLst>
              <a:ext uri="{FF2B5EF4-FFF2-40B4-BE49-F238E27FC236}">
                <a16:creationId xmlns:a16="http://schemas.microsoft.com/office/drawing/2014/main" id="{66897E10-F314-42BE-BAC5-30301C37F6AD}"/>
              </a:ext>
            </a:extLst>
          </p:cNvPr>
          <p:cNvSpPr/>
          <p:nvPr/>
        </p:nvSpPr>
        <p:spPr>
          <a:xfrm>
            <a:off x="7915864" y="3542427"/>
            <a:ext cx="650955" cy="408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Google Shape;138;p27">
            <a:extLst>
              <a:ext uri="{FF2B5EF4-FFF2-40B4-BE49-F238E27FC236}">
                <a16:creationId xmlns:a16="http://schemas.microsoft.com/office/drawing/2014/main" id="{08AF8318-471C-4293-8006-D92CA2908137}"/>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CuadroTexto 23">
            <a:extLst>
              <a:ext uri="{FF2B5EF4-FFF2-40B4-BE49-F238E27FC236}">
                <a16:creationId xmlns:a16="http://schemas.microsoft.com/office/drawing/2014/main" id="{3C3398C7-E030-4B31-8345-0B4D28352203}"/>
              </a:ext>
            </a:extLst>
          </p:cNvPr>
          <p:cNvSpPr txBox="1"/>
          <p:nvPr/>
        </p:nvSpPr>
        <p:spPr>
          <a:xfrm>
            <a:off x="11650463" y="0"/>
            <a:ext cx="541537" cy="307777"/>
          </a:xfrm>
          <a:prstGeom prst="rect">
            <a:avLst/>
          </a:prstGeom>
          <a:noFill/>
        </p:spPr>
        <p:txBody>
          <a:bodyPr wrap="square" rtlCol="0">
            <a:spAutoFit/>
          </a:bodyPr>
          <a:lstStyle/>
          <a:p>
            <a:pPr algn="r"/>
            <a:r>
              <a:rPr lang="es-EC" sz="1400" dirty="0"/>
              <a:t>24</a:t>
            </a:r>
          </a:p>
        </p:txBody>
      </p:sp>
    </p:spTree>
    <p:extLst>
      <p:ext uri="{BB962C8B-B14F-4D97-AF65-F5344CB8AC3E}">
        <p14:creationId xmlns:p14="http://schemas.microsoft.com/office/powerpoint/2010/main" val="39707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73CC6A3-AE09-4FC1-9180-CC3F87F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802B0FBF-8D22-4642-95EF-1440A084BDCC}"/>
              </a:ext>
            </a:extLst>
          </p:cNvPr>
          <p:cNvPicPr>
            <a:picLocks noChangeAspect="1"/>
          </p:cNvPicPr>
          <p:nvPr/>
        </p:nvPicPr>
        <p:blipFill>
          <a:blip r:embed="rId3"/>
          <a:stretch>
            <a:fillRect/>
          </a:stretch>
        </p:blipFill>
        <p:spPr>
          <a:xfrm>
            <a:off x="6599068" y="1355611"/>
            <a:ext cx="5255579" cy="3236329"/>
          </a:xfrm>
          <a:prstGeom prst="rect">
            <a:avLst/>
          </a:prstGeom>
        </p:spPr>
      </p:pic>
      <p:sp>
        <p:nvSpPr>
          <p:cNvPr id="13" name="CuadroTexto 12">
            <a:extLst>
              <a:ext uri="{FF2B5EF4-FFF2-40B4-BE49-F238E27FC236}">
                <a16:creationId xmlns:a16="http://schemas.microsoft.com/office/drawing/2014/main" id="{0FD01E26-AEB7-4098-9BB8-87C1CBD5A728}"/>
              </a:ext>
            </a:extLst>
          </p:cNvPr>
          <p:cNvSpPr txBox="1"/>
          <p:nvPr/>
        </p:nvSpPr>
        <p:spPr>
          <a:xfrm>
            <a:off x="7708778" y="4591940"/>
            <a:ext cx="3884719" cy="707886"/>
          </a:xfrm>
          <a:prstGeom prst="rect">
            <a:avLst/>
          </a:prstGeom>
          <a:noFill/>
        </p:spPr>
        <p:txBody>
          <a:bodyPr wrap="square">
            <a:spAutoFit/>
          </a:bodyPr>
          <a:lstStyle/>
          <a:p>
            <a:pPr marL="0" marR="0" algn="ctr">
              <a:spcBef>
                <a:spcPts val="0"/>
              </a:spcBef>
              <a:spcAft>
                <a:spcPts val="1000"/>
              </a:spcAft>
            </a:pPr>
            <a:r>
              <a:rPr lang="es-EC" sz="2000" b="1" kern="0" dirty="0">
                <a:solidFill>
                  <a:schemeClr val="accent2"/>
                </a:solidFill>
                <a:latin typeface="Catamaran Thin"/>
                <a:cs typeface="Catamaran Thin"/>
              </a:rPr>
              <a:t>Bilinealización para muestra de muro tipo L.</a:t>
            </a:r>
          </a:p>
        </p:txBody>
      </p:sp>
      <mc:AlternateContent xmlns:mc="http://schemas.openxmlformats.org/markup-compatibility/2006" xmlns:a14="http://schemas.microsoft.com/office/drawing/2010/main">
        <mc:Choice Requires="a14">
          <p:graphicFrame>
            <p:nvGraphicFramePr>
              <p:cNvPr id="8" name="Diagrama 7">
                <a:extLst>
                  <a:ext uri="{FF2B5EF4-FFF2-40B4-BE49-F238E27FC236}">
                    <a16:creationId xmlns:a16="http://schemas.microsoft.com/office/drawing/2014/main" id="{51AFCAF7-6401-4F01-976F-6C86FBA509C9}"/>
                  </a:ext>
                </a:extLst>
              </p:cNvPr>
              <p:cNvGraphicFramePr/>
              <p:nvPr>
                <p:extLst>
                  <p:ext uri="{D42A27DB-BD31-4B8C-83A1-F6EECF244321}">
                    <p14:modId xmlns:p14="http://schemas.microsoft.com/office/powerpoint/2010/main" val="3015162073"/>
                  </p:ext>
                </p:extLst>
              </p:nvPr>
            </p:nvGraphicFramePr>
            <p:xfrm>
              <a:off x="399497" y="1629793"/>
              <a:ext cx="3884719" cy="4759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8" name="Diagrama 7">
                <a:extLst>
                  <a:ext uri="{FF2B5EF4-FFF2-40B4-BE49-F238E27FC236}">
                    <a16:creationId xmlns:a16="http://schemas.microsoft.com/office/drawing/2014/main" id="{51AFCAF7-6401-4F01-976F-6C86FBA509C9}"/>
                  </a:ext>
                </a:extLst>
              </p:cNvPr>
              <p:cNvGraphicFramePr/>
              <p:nvPr>
                <p:extLst>
                  <p:ext uri="{D42A27DB-BD31-4B8C-83A1-F6EECF244321}">
                    <p14:modId xmlns:p14="http://schemas.microsoft.com/office/powerpoint/2010/main" val="3015162073"/>
                  </p:ext>
                </p:extLst>
              </p:nvPr>
            </p:nvGraphicFramePr>
            <p:xfrm>
              <a:off x="399497" y="1629793"/>
              <a:ext cx="3884719" cy="47595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9" name="Rectángulo: esquinas redondeadas 8">
            <a:extLst>
              <a:ext uri="{FF2B5EF4-FFF2-40B4-BE49-F238E27FC236}">
                <a16:creationId xmlns:a16="http://schemas.microsoft.com/office/drawing/2014/main" id="{9E34C3FF-10F9-4E4A-B47F-6A1D66C59181}"/>
              </a:ext>
            </a:extLst>
          </p:cNvPr>
          <p:cNvSpPr/>
          <p:nvPr/>
        </p:nvSpPr>
        <p:spPr>
          <a:xfrm>
            <a:off x="2590772" y="6426438"/>
            <a:ext cx="1700716" cy="2256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dirty="0">
                <a:latin typeface="Arial Black" panose="020B0A04020102020204" pitchFamily="34" charset="0"/>
              </a:rPr>
              <a:t>[Priestley,2007]:</a:t>
            </a:r>
          </a:p>
        </p:txBody>
      </p:sp>
      <mc:AlternateContent xmlns:mc="http://schemas.openxmlformats.org/markup-compatibility/2006" xmlns:a14="http://schemas.microsoft.com/office/drawing/2010/main">
        <mc:Choice Requires="a14">
          <p:graphicFrame>
            <p:nvGraphicFramePr>
              <p:cNvPr id="19" name="Diagrama 18">
                <a:extLst>
                  <a:ext uri="{FF2B5EF4-FFF2-40B4-BE49-F238E27FC236}">
                    <a16:creationId xmlns:a16="http://schemas.microsoft.com/office/drawing/2014/main" id="{B3751429-FF2D-4AA4-A2BC-D54436E776F9}"/>
                  </a:ext>
                </a:extLst>
              </p:cNvPr>
              <p:cNvGraphicFramePr/>
              <p:nvPr>
                <p:extLst>
                  <p:ext uri="{D42A27DB-BD31-4B8C-83A1-F6EECF244321}">
                    <p14:modId xmlns:p14="http://schemas.microsoft.com/office/powerpoint/2010/main" val="3715320683"/>
                  </p:ext>
                </p:extLst>
              </p:nvPr>
            </p:nvGraphicFramePr>
            <p:xfrm>
              <a:off x="3600488" y="1367161"/>
              <a:ext cx="2933088" cy="22699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Choice>
        <mc:Fallback xmlns="">
          <p:graphicFrame>
            <p:nvGraphicFramePr>
              <p:cNvPr id="19" name="Diagrama 18">
                <a:extLst>
                  <a:ext uri="{FF2B5EF4-FFF2-40B4-BE49-F238E27FC236}">
                    <a16:creationId xmlns:a16="http://schemas.microsoft.com/office/drawing/2014/main" id="{B3751429-FF2D-4AA4-A2BC-D54436E776F9}"/>
                  </a:ext>
                </a:extLst>
              </p:cNvPr>
              <p:cNvGraphicFramePr/>
              <p:nvPr>
                <p:extLst>
                  <p:ext uri="{D42A27DB-BD31-4B8C-83A1-F6EECF244321}">
                    <p14:modId xmlns:p14="http://schemas.microsoft.com/office/powerpoint/2010/main" val="3715320683"/>
                  </p:ext>
                </p:extLst>
              </p:nvPr>
            </p:nvGraphicFramePr>
            <p:xfrm>
              <a:off x="3600488" y="1367161"/>
              <a:ext cx="2933088" cy="226994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F5325713-F658-45C6-A293-8CF2F1367511}"/>
                  </a:ext>
                </a:extLst>
              </p:cNvPr>
              <p:cNvSpPr txBox="1"/>
              <p:nvPr/>
            </p:nvSpPr>
            <p:spPr>
              <a:xfrm>
                <a:off x="4690015" y="3680065"/>
                <a:ext cx="1405985" cy="8024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200" i="1" smtClean="0">
                              <a:solidFill>
                                <a:srgbClr val="836967"/>
                              </a:solidFill>
                              <a:latin typeface="Cambria Math" panose="02040503050406030204" pitchFamily="18" charset="0"/>
                            </a:rPr>
                          </m:ctrlPr>
                        </m:sSubPr>
                        <m:e>
                          <m:r>
                            <a:rPr lang="es-EC" sz="2200" i="1">
                              <a:latin typeface="Cambria Math" panose="02040503050406030204" pitchFamily="18" charset="0"/>
                            </a:rPr>
                            <m:t>𝜀</m:t>
                          </m:r>
                        </m:e>
                        <m:sub>
                          <m:r>
                            <a:rPr lang="es-EC" sz="2200" i="1">
                              <a:latin typeface="Cambria Math" panose="02040503050406030204" pitchFamily="18" charset="0"/>
                            </a:rPr>
                            <m:t>𝑦</m:t>
                          </m:r>
                        </m:sub>
                      </m:sSub>
                      <m:r>
                        <a:rPr lang="es-EC" sz="2200" i="0">
                          <a:latin typeface="Cambria Math" panose="02040503050406030204" pitchFamily="18" charset="0"/>
                        </a:rPr>
                        <m:t>=</m:t>
                      </m:r>
                      <m:f>
                        <m:fPr>
                          <m:ctrlPr>
                            <a:rPr lang="es-EC" sz="2200" i="1">
                              <a:solidFill>
                                <a:srgbClr val="836967"/>
                              </a:solidFill>
                              <a:latin typeface="Cambria Math" panose="02040503050406030204" pitchFamily="18" charset="0"/>
                            </a:rPr>
                          </m:ctrlPr>
                        </m:fPr>
                        <m:num>
                          <m:sSub>
                            <m:sSubPr>
                              <m:ctrlPr>
                                <a:rPr lang="es-EC" sz="2200" i="1">
                                  <a:solidFill>
                                    <a:srgbClr val="836967"/>
                                  </a:solidFill>
                                  <a:latin typeface="Cambria Math" panose="02040503050406030204" pitchFamily="18" charset="0"/>
                                </a:rPr>
                              </m:ctrlPr>
                            </m:sSubPr>
                            <m:e>
                              <m:r>
                                <a:rPr lang="es-EC" sz="2200" i="1">
                                  <a:latin typeface="Cambria Math" panose="02040503050406030204" pitchFamily="18" charset="0"/>
                                </a:rPr>
                                <m:t>𝑓</m:t>
                              </m:r>
                            </m:e>
                            <m:sub>
                              <m:r>
                                <a:rPr lang="es-EC" sz="2200" i="1">
                                  <a:latin typeface="Cambria Math" panose="02040503050406030204" pitchFamily="18" charset="0"/>
                                </a:rPr>
                                <m:t>𝑦𝑒</m:t>
                              </m:r>
                            </m:sub>
                          </m:sSub>
                        </m:num>
                        <m:den>
                          <m:sSub>
                            <m:sSubPr>
                              <m:ctrlPr>
                                <a:rPr lang="es-EC" sz="2200" i="1">
                                  <a:solidFill>
                                    <a:srgbClr val="836967"/>
                                  </a:solidFill>
                                  <a:latin typeface="Cambria Math" panose="02040503050406030204" pitchFamily="18" charset="0"/>
                                </a:rPr>
                              </m:ctrlPr>
                            </m:sSubPr>
                            <m:e>
                              <m:r>
                                <a:rPr lang="es-EC" sz="2200" i="1">
                                  <a:latin typeface="Cambria Math" panose="02040503050406030204" pitchFamily="18" charset="0"/>
                                </a:rPr>
                                <m:t>𝐸</m:t>
                              </m:r>
                            </m:e>
                            <m:sub>
                              <m:r>
                                <a:rPr lang="es-EC" sz="2200" i="1">
                                  <a:latin typeface="Cambria Math" panose="02040503050406030204" pitchFamily="18" charset="0"/>
                                </a:rPr>
                                <m:t>𝑠</m:t>
                              </m:r>
                            </m:sub>
                          </m:sSub>
                        </m:den>
                      </m:f>
                    </m:oMath>
                  </m:oMathPara>
                </a14:m>
                <a:endParaRPr lang="es-EC" sz="2200" dirty="0"/>
              </a:p>
            </p:txBody>
          </p:sp>
        </mc:Choice>
        <mc:Fallback xmlns="">
          <p:sp>
            <p:nvSpPr>
              <p:cNvPr id="23" name="CuadroTexto 22">
                <a:extLst>
                  <a:ext uri="{FF2B5EF4-FFF2-40B4-BE49-F238E27FC236}">
                    <a16:creationId xmlns:a16="http://schemas.microsoft.com/office/drawing/2014/main" id="{F5325713-F658-45C6-A293-8CF2F1367511}"/>
                  </a:ext>
                </a:extLst>
              </p:cNvPr>
              <p:cNvSpPr txBox="1">
                <a:spLocks noRot="1" noChangeAspect="1" noMove="1" noResize="1" noEditPoints="1" noAdjustHandles="1" noChangeArrowheads="1" noChangeShapeType="1" noTextEdit="1"/>
              </p:cNvSpPr>
              <p:nvPr/>
            </p:nvSpPr>
            <p:spPr>
              <a:xfrm>
                <a:off x="4690015" y="3680065"/>
                <a:ext cx="1405985" cy="802464"/>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FC6631FA-292D-4480-9746-A92C08D6EB11}"/>
                  </a:ext>
                </a:extLst>
              </p:cNvPr>
              <p:cNvSpPr txBox="1"/>
              <p:nvPr/>
            </p:nvSpPr>
            <p:spPr>
              <a:xfrm>
                <a:off x="4586055" y="4363159"/>
                <a:ext cx="2013013" cy="457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200" i="1" smtClean="0">
                              <a:solidFill>
                                <a:srgbClr val="836967"/>
                              </a:solidFill>
                              <a:latin typeface="Cambria Math" panose="02040503050406030204" pitchFamily="18" charset="0"/>
                            </a:rPr>
                          </m:ctrlPr>
                        </m:sSubPr>
                        <m:e>
                          <m:r>
                            <a:rPr lang="es-EC" sz="2200" i="1">
                              <a:latin typeface="Cambria Math" panose="02040503050406030204" pitchFamily="18" charset="0"/>
                            </a:rPr>
                            <m:t>𝜀</m:t>
                          </m:r>
                        </m:e>
                        <m:sub>
                          <m:r>
                            <a:rPr lang="es-EC" sz="2200" i="1">
                              <a:latin typeface="Cambria Math" panose="02040503050406030204" pitchFamily="18" charset="0"/>
                            </a:rPr>
                            <m:t>𝑦</m:t>
                          </m:r>
                        </m:sub>
                      </m:sSub>
                      <m:r>
                        <a:rPr lang="es-EC" sz="2200" i="0">
                          <a:latin typeface="Cambria Math" panose="02040503050406030204" pitchFamily="18" charset="0"/>
                        </a:rPr>
                        <m:t>=0.002625</m:t>
                      </m:r>
                    </m:oMath>
                  </m:oMathPara>
                </a14:m>
                <a:endParaRPr lang="es-EC" sz="2200" dirty="0"/>
              </a:p>
            </p:txBody>
          </p:sp>
        </mc:Choice>
        <mc:Fallback xmlns="">
          <p:sp>
            <p:nvSpPr>
              <p:cNvPr id="25" name="CuadroTexto 24">
                <a:extLst>
                  <a:ext uri="{FF2B5EF4-FFF2-40B4-BE49-F238E27FC236}">
                    <a16:creationId xmlns:a16="http://schemas.microsoft.com/office/drawing/2014/main" id="{FC6631FA-292D-4480-9746-A92C08D6EB11}"/>
                  </a:ext>
                </a:extLst>
              </p:cNvPr>
              <p:cNvSpPr txBox="1">
                <a:spLocks noRot="1" noChangeAspect="1" noMove="1" noResize="1" noEditPoints="1" noAdjustHandles="1" noChangeArrowheads="1" noChangeShapeType="1" noTextEdit="1"/>
              </p:cNvSpPr>
              <p:nvPr/>
            </p:nvSpPr>
            <p:spPr>
              <a:xfrm>
                <a:off x="4586055" y="4363159"/>
                <a:ext cx="2013013" cy="457561"/>
              </a:xfrm>
              <a:prstGeom prst="rect">
                <a:avLst/>
              </a:prstGeom>
              <a:blipFill>
                <a:blip r:embed="rId23"/>
                <a:stretch>
                  <a:fillRect b="-6667"/>
                </a:stretch>
              </a:blipFill>
            </p:spPr>
            <p:txBody>
              <a:bodyPr/>
              <a:lstStyle/>
              <a:p>
                <a:r>
                  <a:rPr lang="es-ES">
                    <a:noFill/>
                  </a:rPr>
                  <a:t> </a:t>
                </a:r>
              </a:p>
            </p:txBody>
          </p:sp>
        </mc:Fallback>
      </mc:AlternateContent>
      <p:sp>
        <p:nvSpPr>
          <p:cNvPr id="11" name="1 Título">
            <a:extLst>
              <a:ext uri="{FF2B5EF4-FFF2-40B4-BE49-F238E27FC236}">
                <a16:creationId xmlns:a16="http://schemas.microsoft.com/office/drawing/2014/main" id="{E3E1FE22-0F31-4499-A3F5-2D7E442AD931}"/>
              </a:ext>
            </a:extLst>
          </p:cNvPr>
          <p:cNvSpPr txBox="1">
            <a:spLocks/>
          </p:cNvSpPr>
          <p:nvPr/>
        </p:nvSpPr>
        <p:spPr>
          <a:xfrm>
            <a:off x="1010785" y="242579"/>
            <a:ext cx="10505684"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C" sz="3600" dirty="0">
                <a:solidFill>
                  <a:srgbClr val="434343"/>
                </a:solidFill>
                <a:effectLst/>
                <a:latin typeface="Livvic" panose="020B0604020202020204" charset="0"/>
                <a:ea typeface="Times New Roman" panose="02020603050405020304" pitchFamily="18" charset="0"/>
                <a:cs typeface="Arial" panose="020B0604020202020204" pitchFamily="34" charset="0"/>
              </a:rPr>
              <a:t>PROCESAMIENTO</a:t>
            </a:r>
            <a:endPar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endParaRPr>
          </a:p>
        </p:txBody>
      </p:sp>
      <p:sp>
        <p:nvSpPr>
          <p:cNvPr id="12" name="Google Shape;138;p27">
            <a:extLst>
              <a:ext uri="{FF2B5EF4-FFF2-40B4-BE49-F238E27FC236}">
                <a16:creationId xmlns:a16="http://schemas.microsoft.com/office/drawing/2014/main" id="{D7DD270C-AAC3-4ACA-B7EF-58A50709B445}"/>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CuadroTexto 13">
            <a:extLst>
              <a:ext uri="{FF2B5EF4-FFF2-40B4-BE49-F238E27FC236}">
                <a16:creationId xmlns:a16="http://schemas.microsoft.com/office/drawing/2014/main" id="{4BF2C29D-2D0A-4D9D-B5AD-04411E1AB01F}"/>
              </a:ext>
            </a:extLst>
          </p:cNvPr>
          <p:cNvSpPr txBox="1"/>
          <p:nvPr/>
        </p:nvSpPr>
        <p:spPr>
          <a:xfrm>
            <a:off x="11650463" y="0"/>
            <a:ext cx="541537" cy="307777"/>
          </a:xfrm>
          <a:prstGeom prst="rect">
            <a:avLst/>
          </a:prstGeom>
          <a:noFill/>
        </p:spPr>
        <p:txBody>
          <a:bodyPr wrap="square" rtlCol="0">
            <a:spAutoFit/>
          </a:bodyPr>
          <a:lstStyle/>
          <a:p>
            <a:pPr algn="r"/>
            <a:r>
              <a:rPr lang="es-EC" sz="1400" dirty="0"/>
              <a:t>25</a:t>
            </a:r>
          </a:p>
        </p:txBody>
      </p:sp>
      <p:sp>
        <p:nvSpPr>
          <p:cNvPr id="15" name="Rectángulo: esquinas redondeadas 14">
            <a:extLst>
              <a:ext uri="{FF2B5EF4-FFF2-40B4-BE49-F238E27FC236}">
                <a16:creationId xmlns:a16="http://schemas.microsoft.com/office/drawing/2014/main" id="{4A979FE6-16D1-432B-9B3F-5160B138A533}"/>
              </a:ext>
            </a:extLst>
          </p:cNvPr>
          <p:cNvSpPr/>
          <p:nvPr/>
        </p:nvSpPr>
        <p:spPr>
          <a:xfrm>
            <a:off x="2766059" y="5518222"/>
            <a:ext cx="1525429" cy="772898"/>
          </a:xfrm>
          <a:prstGeom prst="roundRect">
            <a:avLst/>
          </a:prstGeom>
          <a:solidFill>
            <a:schemeClr val="accent3">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a:latin typeface="Livvic" panose="020B0604020202020204"/>
              </a:rPr>
              <a:t>Curvatura</a:t>
            </a:r>
            <a:r>
              <a:rPr lang="en-US" sz="2000" dirty="0">
                <a:latin typeface="Livvic" panose="020B0604020202020204"/>
              </a:rPr>
              <a:t> de </a:t>
            </a:r>
            <a:r>
              <a:rPr lang="en-US" sz="2000" dirty="0" err="1">
                <a:latin typeface="Livvic" panose="020B0604020202020204"/>
              </a:rPr>
              <a:t>fluencia</a:t>
            </a:r>
            <a:endParaRPr lang="es-ES" sz="2000" dirty="0">
              <a:latin typeface="Livvic" panose="020B0604020202020204"/>
            </a:endParaRPr>
          </a:p>
        </p:txBody>
      </p:sp>
    </p:spTree>
    <p:extLst>
      <p:ext uri="{BB962C8B-B14F-4D97-AF65-F5344CB8AC3E}">
        <p14:creationId xmlns:p14="http://schemas.microsoft.com/office/powerpoint/2010/main" val="15456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8" grpId="0">
        <p:bldAsOne/>
      </p:bldGraphic>
      <p:bldP spid="9" grpId="0" animBg="1"/>
      <p:bldGraphic spid="19" grpId="0">
        <p:bldAsOne/>
      </p:bldGraphic>
      <p:bldP spid="23" grpId="0"/>
      <p:bldP spid="25"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BA092468-EC5A-4039-AD9D-C6E97FCE5D6B}"/>
              </a:ext>
            </a:extLst>
          </p:cNvPr>
          <p:cNvSpPr/>
          <p:nvPr/>
        </p:nvSpPr>
        <p:spPr>
          <a:xfrm>
            <a:off x="8112695" y="4546787"/>
            <a:ext cx="3111565" cy="9587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200" dirty="0">
                <a:solidFill>
                  <a:schemeClr val="accent2"/>
                </a:solidFill>
                <a:latin typeface="Arial Black" panose="020B0A04020102020204" pitchFamily="34" charset="0"/>
              </a:rPr>
              <a:t>480 datos de Curvatura de fluencia</a:t>
            </a:r>
          </a:p>
        </p:txBody>
      </p:sp>
      <p:pic>
        <p:nvPicPr>
          <p:cNvPr id="11" name="Imagen 10">
            <a:extLst>
              <a:ext uri="{FF2B5EF4-FFF2-40B4-BE49-F238E27FC236}">
                <a16:creationId xmlns:a16="http://schemas.microsoft.com/office/drawing/2014/main" id="{D1FEA52E-14AB-4492-9476-180C3A331D89}"/>
              </a:ext>
            </a:extLst>
          </p:cNvPr>
          <p:cNvPicPr>
            <a:picLocks noChangeAspect="1"/>
          </p:cNvPicPr>
          <p:nvPr/>
        </p:nvPicPr>
        <p:blipFill rotWithShape="1">
          <a:blip r:embed="rId2"/>
          <a:srcRect l="5685"/>
          <a:stretch/>
        </p:blipFill>
        <p:spPr>
          <a:xfrm>
            <a:off x="0" y="1352425"/>
            <a:ext cx="6974057" cy="4467343"/>
          </a:xfrm>
          <a:prstGeom prst="rect">
            <a:avLst/>
          </a:prstGeom>
        </p:spPr>
      </p:pic>
      <p:pic>
        <p:nvPicPr>
          <p:cNvPr id="12" name="Picture 4">
            <a:extLst>
              <a:ext uri="{FF2B5EF4-FFF2-40B4-BE49-F238E27FC236}">
                <a16:creationId xmlns:a16="http://schemas.microsoft.com/office/drawing/2014/main" id="{83DEE396-5222-40F6-B8BB-DCBB9FB9B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a:extLst>
              <a:ext uri="{FF2B5EF4-FFF2-40B4-BE49-F238E27FC236}">
                <a16:creationId xmlns:a16="http://schemas.microsoft.com/office/drawing/2014/main" id="{7D4B3910-CA7F-42D9-8CA4-E43E1B203911}"/>
              </a:ext>
            </a:extLst>
          </p:cNvPr>
          <p:cNvSpPr txBox="1">
            <a:spLocks/>
          </p:cNvSpPr>
          <p:nvPr/>
        </p:nvSpPr>
        <p:spPr>
          <a:xfrm>
            <a:off x="1052065" y="259620"/>
            <a:ext cx="7799326"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rPr>
              <a:t>BASE DE DATOS</a:t>
            </a:r>
          </a:p>
        </p:txBody>
      </p:sp>
      <p:sp>
        <p:nvSpPr>
          <p:cNvPr id="7" name="Google Shape;138;p27">
            <a:extLst>
              <a:ext uri="{FF2B5EF4-FFF2-40B4-BE49-F238E27FC236}">
                <a16:creationId xmlns:a16="http://schemas.microsoft.com/office/drawing/2014/main" id="{5CF33345-2D74-477F-A33F-8F288046A589}"/>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9" name="Imagen 8">
            <a:extLst>
              <a:ext uri="{FF2B5EF4-FFF2-40B4-BE49-F238E27FC236}">
                <a16:creationId xmlns:a16="http://schemas.microsoft.com/office/drawing/2014/main" id="{12D8B6FC-2F8A-4A59-B657-648922FB5331}"/>
              </a:ext>
            </a:extLst>
          </p:cNvPr>
          <p:cNvPicPr>
            <a:picLocks noChangeAspect="1"/>
          </p:cNvPicPr>
          <p:nvPr/>
        </p:nvPicPr>
        <p:blipFill rotWithShape="1">
          <a:blip r:embed="rId4"/>
          <a:srcRect l="936" t="6332" r="1747" b="1871"/>
          <a:stretch/>
        </p:blipFill>
        <p:spPr>
          <a:xfrm>
            <a:off x="7173156" y="1544716"/>
            <a:ext cx="4793943" cy="2787588"/>
          </a:xfrm>
          <a:prstGeom prst="rect">
            <a:avLst/>
          </a:prstGeom>
        </p:spPr>
      </p:pic>
      <p:sp>
        <p:nvSpPr>
          <p:cNvPr id="10" name="CuadroTexto 9">
            <a:extLst>
              <a:ext uri="{FF2B5EF4-FFF2-40B4-BE49-F238E27FC236}">
                <a16:creationId xmlns:a16="http://schemas.microsoft.com/office/drawing/2014/main" id="{54065D51-62A8-42FA-A6AA-7D4EF2442758}"/>
              </a:ext>
            </a:extLst>
          </p:cNvPr>
          <p:cNvSpPr txBox="1"/>
          <p:nvPr/>
        </p:nvSpPr>
        <p:spPr>
          <a:xfrm>
            <a:off x="11650463" y="0"/>
            <a:ext cx="541537" cy="307777"/>
          </a:xfrm>
          <a:prstGeom prst="rect">
            <a:avLst/>
          </a:prstGeom>
          <a:noFill/>
        </p:spPr>
        <p:txBody>
          <a:bodyPr wrap="square" rtlCol="0">
            <a:spAutoFit/>
          </a:bodyPr>
          <a:lstStyle/>
          <a:p>
            <a:pPr algn="r"/>
            <a:r>
              <a:rPr lang="es-EC" sz="1400" dirty="0"/>
              <a:t>26</a:t>
            </a:r>
          </a:p>
        </p:txBody>
      </p:sp>
    </p:spTree>
    <p:extLst>
      <p:ext uri="{BB962C8B-B14F-4D97-AF65-F5344CB8AC3E}">
        <p14:creationId xmlns:p14="http://schemas.microsoft.com/office/powerpoint/2010/main" val="115681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73CC6A3-AE09-4FC1-9180-CC3F87F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1 Título">
            <a:extLst>
              <a:ext uri="{FF2B5EF4-FFF2-40B4-BE49-F238E27FC236}">
                <a16:creationId xmlns:a16="http://schemas.microsoft.com/office/drawing/2014/main" id="{DFBA5426-BE70-4022-B492-8547F09981D1}"/>
              </a:ext>
            </a:extLst>
          </p:cNvPr>
          <p:cNvSpPr txBox="1">
            <a:spLocks/>
          </p:cNvSpPr>
          <p:nvPr/>
        </p:nvSpPr>
        <p:spPr>
          <a:xfrm>
            <a:off x="1082905" y="150430"/>
            <a:ext cx="7799326"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rPr>
              <a:t>RESULTADOS</a:t>
            </a:r>
          </a:p>
        </p:txBody>
      </p:sp>
      <p:pic>
        <p:nvPicPr>
          <p:cNvPr id="5" name="Imagen 4">
            <a:extLst>
              <a:ext uri="{FF2B5EF4-FFF2-40B4-BE49-F238E27FC236}">
                <a16:creationId xmlns:a16="http://schemas.microsoft.com/office/drawing/2014/main" id="{0CDD0B99-42EE-41C0-9BFE-AF5BE342E93A}"/>
              </a:ext>
            </a:extLst>
          </p:cNvPr>
          <p:cNvPicPr>
            <a:picLocks noChangeAspect="1"/>
          </p:cNvPicPr>
          <p:nvPr/>
        </p:nvPicPr>
        <p:blipFill>
          <a:blip r:embed="rId3"/>
          <a:stretch>
            <a:fillRect/>
          </a:stretch>
        </p:blipFill>
        <p:spPr>
          <a:xfrm>
            <a:off x="872971" y="1592219"/>
            <a:ext cx="4712616" cy="3475021"/>
          </a:xfrm>
          <a:prstGeom prst="rect">
            <a:avLst/>
          </a:prstGeom>
        </p:spPr>
      </p:pic>
      <p:pic>
        <p:nvPicPr>
          <p:cNvPr id="7" name="Imagen 6">
            <a:extLst>
              <a:ext uri="{FF2B5EF4-FFF2-40B4-BE49-F238E27FC236}">
                <a16:creationId xmlns:a16="http://schemas.microsoft.com/office/drawing/2014/main" id="{6DFD48BC-57B1-4B07-AE7A-A8A3A4184D53}"/>
              </a:ext>
            </a:extLst>
          </p:cNvPr>
          <p:cNvPicPr>
            <a:picLocks noChangeAspect="1"/>
          </p:cNvPicPr>
          <p:nvPr/>
        </p:nvPicPr>
        <p:blipFill>
          <a:blip r:embed="rId4"/>
          <a:stretch>
            <a:fillRect/>
          </a:stretch>
        </p:blipFill>
        <p:spPr>
          <a:xfrm>
            <a:off x="6356655" y="1592220"/>
            <a:ext cx="5051152" cy="3475021"/>
          </a:xfrm>
          <a:prstGeom prst="rect">
            <a:avLst/>
          </a:prstGeom>
        </p:spPr>
      </p:pic>
      <mc:AlternateContent xmlns:mc="http://schemas.openxmlformats.org/markup-compatibility/2006" xmlns:a14="http://schemas.microsoft.com/office/drawing/2010/main">
        <mc:Choice Requires="a14">
          <p:graphicFrame>
            <p:nvGraphicFramePr>
              <p:cNvPr id="16" name="Tabla 15">
                <a:extLst>
                  <a:ext uri="{FF2B5EF4-FFF2-40B4-BE49-F238E27FC236}">
                    <a16:creationId xmlns:a16="http://schemas.microsoft.com/office/drawing/2014/main" id="{B2C676BE-568C-4644-89CF-AF625A7D7CBE}"/>
                  </a:ext>
                </a:extLst>
              </p:cNvPr>
              <p:cNvGraphicFramePr>
                <a:graphicFrameLocks noGrp="1"/>
              </p:cNvGraphicFramePr>
              <p:nvPr>
                <p:extLst>
                  <p:ext uri="{D42A27DB-BD31-4B8C-83A1-F6EECF244321}">
                    <p14:modId xmlns:p14="http://schemas.microsoft.com/office/powerpoint/2010/main" val="1562440689"/>
                  </p:ext>
                </p:extLst>
              </p:nvPr>
            </p:nvGraphicFramePr>
            <p:xfrm>
              <a:off x="3909211" y="5175682"/>
              <a:ext cx="3991496" cy="1639140"/>
            </p:xfrm>
            <a:graphic>
              <a:graphicData uri="http://schemas.openxmlformats.org/drawingml/2006/table">
                <a:tbl>
                  <a:tblPr firstRow="1" firstCol="1" bandRow="1">
                    <a:tableStyleId>{5940675A-B579-460E-94D1-54222C63F5DA}</a:tableStyleId>
                  </a:tblPr>
                  <a:tblGrid>
                    <a:gridCol w="1386522">
                      <a:extLst>
                        <a:ext uri="{9D8B030D-6E8A-4147-A177-3AD203B41FA5}">
                          <a16:colId xmlns:a16="http://schemas.microsoft.com/office/drawing/2014/main" val="384066463"/>
                        </a:ext>
                      </a:extLst>
                    </a:gridCol>
                    <a:gridCol w="2604974">
                      <a:extLst>
                        <a:ext uri="{9D8B030D-6E8A-4147-A177-3AD203B41FA5}">
                          <a16:colId xmlns:a16="http://schemas.microsoft.com/office/drawing/2014/main" val="2078615615"/>
                        </a:ext>
                      </a:extLst>
                    </a:gridCol>
                  </a:tblGrid>
                  <a:tr h="415626">
                    <a:tc>
                      <a:txBody>
                        <a:bodyPr/>
                        <a:lstStyle/>
                        <a:p>
                          <a:pPr marL="0" marR="0" indent="0" algn="ctr">
                            <a:lnSpc>
                              <a:spcPct val="100000"/>
                            </a:lnSpc>
                            <a:spcBef>
                              <a:spcPts val="0"/>
                            </a:spcBef>
                            <a:spcAft>
                              <a:spcPts val="0"/>
                            </a:spcAft>
                          </a:pPr>
                          <a:r>
                            <a:rPr lang="es-EC" sz="1600" dirty="0">
                              <a:effectLst/>
                            </a:rPr>
                            <a:t>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C" sz="1600" b="1" dirty="0">
                              <a:effectLst/>
                            </a:rPr>
                            <a:t>Curvatura de fluencia </a:t>
                          </a:r>
                          <a14:m>
                            <m:oMath xmlns:m="http://schemas.openxmlformats.org/officeDocument/2006/math">
                              <m:sSub>
                                <m:sSubPr>
                                  <m:ctrlPr>
                                    <a:rPr lang="es-EC" sz="1400" b="1" i="1" smtClean="0">
                                      <a:solidFill>
                                        <a:schemeClr val="accent2"/>
                                      </a:solidFill>
                                      <a:latin typeface="Cambria Math" panose="02040503050406030204" pitchFamily="18" charset="0"/>
                                    </a:rPr>
                                  </m:ctrlPr>
                                </m:sSubPr>
                                <m:e>
                                  <m:r>
                                    <a:rPr lang="es-EC" sz="1400" b="1" i="1">
                                      <a:solidFill>
                                        <a:schemeClr val="accent2"/>
                                      </a:solidFill>
                                      <a:latin typeface="Cambria Math" panose="02040503050406030204" pitchFamily="18" charset="0"/>
                                    </a:rPr>
                                    <m:t>𝝓</m:t>
                                  </m:r>
                                </m:e>
                                <m:sub>
                                  <m:r>
                                    <a:rPr lang="es-EC" sz="1400" b="1" i="1">
                                      <a:solidFill>
                                        <a:schemeClr val="accent2"/>
                                      </a:solidFill>
                                      <a:latin typeface="Cambria Math" panose="02040503050406030204" pitchFamily="18" charset="0"/>
                                    </a:rPr>
                                    <m:t>𝒚</m:t>
                                  </m:r>
                                </m:sub>
                              </m:sSub>
                            </m:oMath>
                          </a14:m>
                          <a:endParaRPr lang="es-EC" sz="1400" b="1" dirty="0">
                            <a:latin typeface="Catamaran Thin" panose="020B0604020202020204" charset="0"/>
                            <a:cs typeface="Catamaran Thin" panose="020B0604020202020204" charset="0"/>
                          </a:endParaRPr>
                        </a:p>
                        <a:p>
                          <a:pPr marL="0" marR="0" indent="0" algn="ctr">
                            <a:lnSpc>
                              <a:spcPct val="100000"/>
                            </a:lnSpc>
                            <a:spcBef>
                              <a:spcPts val="0"/>
                            </a:spcBef>
                            <a:spcAft>
                              <a:spcPts val="0"/>
                            </a:spcAft>
                          </a:pPr>
                          <a:endParaRPr lang="es-EC" sz="1400" b="1"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3978999215"/>
                      </a:ext>
                    </a:extLst>
                  </a:tr>
                  <a:tr h="295485">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458371201"/>
                      </a:ext>
                    </a:extLst>
                  </a:tr>
                  <a:tr h="295485">
                    <a:tc>
                      <a:txBody>
                        <a:bodyPr/>
                        <a:lstStyle/>
                        <a:p>
                          <a:pPr marL="0" marR="0" indent="0" algn="ctr">
                            <a:lnSpc>
                              <a:spcPct val="100000"/>
                            </a:lnSpc>
                            <a:spcBef>
                              <a:spcPts val="0"/>
                            </a:spcBef>
                            <a:spcAft>
                              <a:spcPts val="0"/>
                            </a:spcAft>
                          </a:pPr>
                          <a:r>
                            <a:rPr lang="es-EC" sz="1600">
                              <a:effectLst/>
                            </a:rPr>
                            <a:t>Sentido Y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753703885"/>
                      </a:ext>
                    </a:extLst>
                  </a:tr>
                  <a:tr h="295485">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3394333883"/>
                      </a:ext>
                    </a:extLst>
                  </a:tr>
                  <a:tr h="295485">
                    <a:tc>
                      <a:txBody>
                        <a:bodyPr/>
                        <a:lstStyle/>
                        <a:p>
                          <a:pPr marL="0" marR="0" indent="0" algn="ctr">
                            <a:lnSpc>
                              <a:spcPct val="100000"/>
                            </a:lnSpc>
                            <a:spcBef>
                              <a:spcPts val="0"/>
                            </a:spcBef>
                            <a:spcAft>
                              <a:spcPts val="0"/>
                            </a:spcAft>
                          </a:pPr>
                          <a:r>
                            <a:rPr lang="es-EC" sz="1600" dirty="0">
                              <a:effectLst/>
                            </a:rPr>
                            <a:t>Sentido Y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227860275"/>
                      </a:ext>
                    </a:extLst>
                  </a:tr>
                </a:tbl>
              </a:graphicData>
            </a:graphic>
          </p:graphicFrame>
        </mc:Choice>
        <mc:Fallback xmlns="">
          <p:graphicFrame>
            <p:nvGraphicFramePr>
              <p:cNvPr id="16" name="Tabla 15">
                <a:extLst>
                  <a:ext uri="{FF2B5EF4-FFF2-40B4-BE49-F238E27FC236}">
                    <a16:creationId xmlns:a16="http://schemas.microsoft.com/office/drawing/2014/main" id="{B2C676BE-568C-4644-89CF-AF625A7D7CBE}"/>
                  </a:ext>
                </a:extLst>
              </p:cNvPr>
              <p:cNvGraphicFramePr>
                <a:graphicFrameLocks noGrp="1"/>
              </p:cNvGraphicFramePr>
              <p:nvPr>
                <p:extLst>
                  <p:ext uri="{D42A27DB-BD31-4B8C-83A1-F6EECF244321}">
                    <p14:modId xmlns:p14="http://schemas.microsoft.com/office/powerpoint/2010/main" val="1562440689"/>
                  </p:ext>
                </p:extLst>
              </p:nvPr>
            </p:nvGraphicFramePr>
            <p:xfrm>
              <a:off x="3909211" y="5175682"/>
              <a:ext cx="3991496" cy="1639140"/>
            </p:xfrm>
            <a:graphic>
              <a:graphicData uri="http://schemas.openxmlformats.org/drawingml/2006/table">
                <a:tbl>
                  <a:tblPr firstRow="1" firstCol="1" bandRow="1">
                    <a:tableStyleId>{5940675A-B579-460E-94D1-54222C63F5DA}</a:tableStyleId>
                  </a:tblPr>
                  <a:tblGrid>
                    <a:gridCol w="1386522">
                      <a:extLst>
                        <a:ext uri="{9D8B030D-6E8A-4147-A177-3AD203B41FA5}">
                          <a16:colId xmlns:a16="http://schemas.microsoft.com/office/drawing/2014/main" val="384066463"/>
                        </a:ext>
                      </a:extLst>
                    </a:gridCol>
                    <a:gridCol w="2604974">
                      <a:extLst>
                        <a:ext uri="{9D8B030D-6E8A-4147-A177-3AD203B41FA5}">
                          <a16:colId xmlns:a16="http://schemas.microsoft.com/office/drawing/2014/main" val="2078615615"/>
                        </a:ext>
                      </a:extLst>
                    </a:gridCol>
                  </a:tblGrid>
                  <a:tr h="457200">
                    <a:tc>
                      <a:txBody>
                        <a:bodyPr/>
                        <a:lstStyle/>
                        <a:p>
                          <a:pPr marL="0" marR="0" indent="0" algn="ctr">
                            <a:lnSpc>
                              <a:spcPct val="100000"/>
                            </a:lnSpc>
                            <a:spcBef>
                              <a:spcPts val="0"/>
                            </a:spcBef>
                            <a:spcAft>
                              <a:spcPts val="0"/>
                            </a:spcAft>
                          </a:pPr>
                          <a:r>
                            <a:rPr lang="es-EC" sz="1600" dirty="0">
                              <a:effectLst/>
                            </a:rPr>
                            <a:t>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endParaRPr lang="es-EC"/>
                        </a:p>
                      </a:txBody>
                      <a:tcPr marL="68580" marR="68580" marT="0" marB="0" anchor="ctr">
                        <a:blipFill>
                          <a:blip r:embed="rId5"/>
                          <a:stretch>
                            <a:fillRect l="-53505" t="-16000" r="-467" b="-280000"/>
                          </a:stretch>
                        </a:blipFill>
                      </a:tcPr>
                    </a:tc>
                    <a:extLst>
                      <a:ext uri="{0D108BD9-81ED-4DB2-BD59-A6C34878D82A}">
                        <a16:rowId xmlns:a16="http://schemas.microsoft.com/office/drawing/2014/main" val="3978999215"/>
                      </a:ext>
                    </a:extLst>
                  </a:tr>
                  <a:tr h="295485">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458371201"/>
                      </a:ext>
                    </a:extLst>
                  </a:tr>
                  <a:tr h="295485">
                    <a:tc>
                      <a:txBody>
                        <a:bodyPr/>
                        <a:lstStyle/>
                        <a:p>
                          <a:pPr marL="0" marR="0" indent="0" algn="ctr">
                            <a:lnSpc>
                              <a:spcPct val="100000"/>
                            </a:lnSpc>
                            <a:spcBef>
                              <a:spcPts val="0"/>
                            </a:spcBef>
                            <a:spcAft>
                              <a:spcPts val="0"/>
                            </a:spcAft>
                          </a:pPr>
                          <a:r>
                            <a:rPr lang="es-EC" sz="1600">
                              <a:effectLst/>
                            </a:rPr>
                            <a:t>Sentido Y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753703885"/>
                      </a:ext>
                    </a:extLst>
                  </a:tr>
                  <a:tr h="295485">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3394333883"/>
                      </a:ext>
                    </a:extLst>
                  </a:tr>
                  <a:tr h="295485">
                    <a:tc>
                      <a:txBody>
                        <a:bodyPr/>
                        <a:lstStyle/>
                        <a:p>
                          <a:pPr marL="0" marR="0" indent="0" algn="ctr">
                            <a:lnSpc>
                              <a:spcPct val="100000"/>
                            </a:lnSpc>
                            <a:spcBef>
                              <a:spcPts val="0"/>
                            </a:spcBef>
                            <a:spcAft>
                              <a:spcPts val="0"/>
                            </a:spcAft>
                          </a:pPr>
                          <a:r>
                            <a:rPr lang="es-EC" sz="1600" dirty="0">
                              <a:effectLst/>
                            </a:rPr>
                            <a:t>Sentido Y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227860275"/>
                      </a:ext>
                    </a:extLst>
                  </a:tr>
                </a:tbl>
              </a:graphicData>
            </a:graphic>
          </p:graphicFrame>
        </mc:Fallback>
      </mc:AlternateContent>
      <p:sp>
        <p:nvSpPr>
          <p:cNvPr id="18" name="CuadroTexto 17">
            <a:extLst>
              <a:ext uri="{FF2B5EF4-FFF2-40B4-BE49-F238E27FC236}">
                <a16:creationId xmlns:a16="http://schemas.microsoft.com/office/drawing/2014/main" id="{2999082A-5239-4638-8903-BB0CE5B5E752}"/>
              </a:ext>
            </a:extLst>
          </p:cNvPr>
          <p:cNvSpPr txBox="1"/>
          <p:nvPr/>
        </p:nvSpPr>
        <p:spPr>
          <a:xfrm>
            <a:off x="3873822" y="912021"/>
            <a:ext cx="5944548" cy="430887"/>
          </a:xfrm>
          <a:prstGeom prst="rect">
            <a:avLst/>
          </a:prstGeom>
          <a:solidFill>
            <a:schemeClr val="accent3">
              <a:lumMod val="20000"/>
              <a:lumOff val="80000"/>
            </a:schemeClr>
          </a:solidFill>
        </p:spPr>
        <p:txBody>
          <a:bodyPr wrap="square">
            <a:spAutoFit/>
          </a:bodyPr>
          <a:lstStyle/>
          <a:p>
            <a:pPr algn="ctr"/>
            <a:r>
              <a:rPr lang="es-ES" sz="2200" b="1" dirty="0">
                <a:effectLst/>
                <a:latin typeface="Arial" panose="020B0604020202020204" pitchFamily="34" charset="0"/>
                <a:ea typeface="Calibri" panose="020F0502020204030204" pitchFamily="34" charset="0"/>
                <a:cs typeface="Times New Roman" panose="02020603050405020304" pitchFamily="18" charset="0"/>
              </a:rPr>
              <a:t>Curvatura de fluencia </a:t>
            </a:r>
            <a:r>
              <a:rPr lang="es-EC" sz="2200" b="1" dirty="0">
                <a:effectLst/>
                <a:latin typeface="Arial" panose="020B0604020202020204" pitchFamily="34" charset="0"/>
                <a:ea typeface="Calibri" panose="020F0502020204030204" pitchFamily="34" charset="0"/>
                <a:cs typeface="Times New Roman" panose="02020603050405020304" pitchFamily="18" charset="0"/>
              </a:rPr>
              <a:t>vs cuantía de acero</a:t>
            </a:r>
            <a:endParaRPr lang="es-EC" sz="2200" b="1" dirty="0"/>
          </a:p>
        </p:txBody>
      </p:sp>
      <p:sp>
        <p:nvSpPr>
          <p:cNvPr id="20" name="Google Shape;138;p27">
            <a:extLst>
              <a:ext uri="{FF2B5EF4-FFF2-40B4-BE49-F238E27FC236}">
                <a16:creationId xmlns:a16="http://schemas.microsoft.com/office/drawing/2014/main" id="{FBEA96E3-A730-4E5F-A921-BEA92F696E97}"/>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CuadroTexto 9">
            <a:extLst>
              <a:ext uri="{FF2B5EF4-FFF2-40B4-BE49-F238E27FC236}">
                <a16:creationId xmlns:a16="http://schemas.microsoft.com/office/drawing/2014/main" id="{096ADD3D-32E4-4108-8B1B-2CA41910429E}"/>
              </a:ext>
            </a:extLst>
          </p:cNvPr>
          <p:cNvSpPr txBox="1"/>
          <p:nvPr/>
        </p:nvSpPr>
        <p:spPr>
          <a:xfrm>
            <a:off x="11650463" y="0"/>
            <a:ext cx="541537" cy="307777"/>
          </a:xfrm>
          <a:prstGeom prst="rect">
            <a:avLst/>
          </a:prstGeom>
          <a:noFill/>
        </p:spPr>
        <p:txBody>
          <a:bodyPr wrap="square" rtlCol="0">
            <a:spAutoFit/>
          </a:bodyPr>
          <a:lstStyle/>
          <a:p>
            <a:pPr algn="r"/>
            <a:r>
              <a:rPr lang="es-EC" sz="1400" dirty="0"/>
              <a:t>27</a:t>
            </a:r>
          </a:p>
        </p:txBody>
      </p:sp>
    </p:spTree>
    <p:extLst>
      <p:ext uri="{BB962C8B-B14F-4D97-AF65-F5344CB8AC3E}">
        <p14:creationId xmlns:p14="http://schemas.microsoft.com/office/powerpoint/2010/main" val="12377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73CC6A3-AE09-4FC1-9180-CC3F87F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2F7C09B8-3888-4DD2-82A0-424E3299AFE1}"/>
              </a:ext>
            </a:extLst>
          </p:cNvPr>
          <p:cNvPicPr>
            <a:picLocks noChangeAspect="1"/>
          </p:cNvPicPr>
          <p:nvPr/>
        </p:nvPicPr>
        <p:blipFill>
          <a:blip r:embed="rId3"/>
          <a:stretch>
            <a:fillRect/>
          </a:stretch>
        </p:blipFill>
        <p:spPr>
          <a:xfrm>
            <a:off x="999963" y="1568245"/>
            <a:ext cx="4851940" cy="3439808"/>
          </a:xfrm>
          <a:prstGeom prst="rect">
            <a:avLst/>
          </a:prstGeom>
        </p:spPr>
      </p:pic>
      <p:pic>
        <p:nvPicPr>
          <p:cNvPr id="4" name="Imagen 3">
            <a:extLst>
              <a:ext uri="{FF2B5EF4-FFF2-40B4-BE49-F238E27FC236}">
                <a16:creationId xmlns:a16="http://schemas.microsoft.com/office/drawing/2014/main" id="{5A0CAAD9-DCFE-4304-97DB-B0629285F039}"/>
              </a:ext>
            </a:extLst>
          </p:cNvPr>
          <p:cNvPicPr>
            <a:picLocks noChangeAspect="1"/>
          </p:cNvPicPr>
          <p:nvPr/>
        </p:nvPicPr>
        <p:blipFill>
          <a:blip r:embed="rId4"/>
          <a:stretch>
            <a:fillRect/>
          </a:stretch>
        </p:blipFill>
        <p:spPr>
          <a:xfrm>
            <a:off x="6494927" y="1533032"/>
            <a:ext cx="4901609" cy="3475021"/>
          </a:xfrm>
          <a:prstGeom prst="rect">
            <a:avLst/>
          </a:prstGeom>
        </p:spPr>
      </p:pic>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8E33ED53-32F4-4CEA-AC98-C891D5F0EDF3}"/>
                  </a:ext>
                </a:extLst>
              </p:cNvPr>
              <p:cNvGraphicFramePr>
                <a:graphicFrameLocks noGrp="1"/>
              </p:cNvGraphicFramePr>
              <p:nvPr>
                <p:extLst>
                  <p:ext uri="{D42A27DB-BD31-4B8C-83A1-F6EECF244321}">
                    <p14:modId xmlns:p14="http://schemas.microsoft.com/office/powerpoint/2010/main" val="434148816"/>
                  </p:ext>
                </p:extLst>
              </p:nvPr>
            </p:nvGraphicFramePr>
            <p:xfrm>
              <a:off x="3936054" y="5166803"/>
              <a:ext cx="3991496" cy="1641884"/>
            </p:xfrm>
            <a:graphic>
              <a:graphicData uri="http://schemas.openxmlformats.org/drawingml/2006/table">
                <a:tbl>
                  <a:tblPr firstRow="1" firstCol="1" bandRow="1">
                    <a:tableStyleId>{5940675A-B579-460E-94D1-54222C63F5DA}</a:tableStyleId>
                  </a:tblPr>
                  <a:tblGrid>
                    <a:gridCol w="1386522">
                      <a:extLst>
                        <a:ext uri="{9D8B030D-6E8A-4147-A177-3AD203B41FA5}">
                          <a16:colId xmlns:a16="http://schemas.microsoft.com/office/drawing/2014/main" val="384066463"/>
                        </a:ext>
                      </a:extLst>
                    </a:gridCol>
                    <a:gridCol w="2604974">
                      <a:extLst>
                        <a:ext uri="{9D8B030D-6E8A-4147-A177-3AD203B41FA5}">
                          <a16:colId xmlns:a16="http://schemas.microsoft.com/office/drawing/2014/main" val="2078615615"/>
                        </a:ext>
                      </a:extLst>
                    </a:gridCol>
                  </a:tblGrid>
                  <a:tr h="375744">
                    <a:tc>
                      <a:txBody>
                        <a:bodyPr/>
                        <a:lstStyle/>
                        <a:p>
                          <a:pPr marL="0" marR="0" indent="0" algn="ctr">
                            <a:lnSpc>
                              <a:spcPct val="100000"/>
                            </a:lnSpc>
                            <a:spcBef>
                              <a:spcPts val="0"/>
                            </a:spcBef>
                            <a:spcAft>
                              <a:spcPts val="0"/>
                            </a:spcAft>
                          </a:pPr>
                          <a:r>
                            <a:rPr lang="es-EC" sz="1600" dirty="0">
                              <a:effectLst/>
                            </a:rPr>
                            <a:t>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C" sz="1600" b="1" dirty="0">
                              <a:effectLst/>
                            </a:rPr>
                            <a:t>Curvatura de fluencia </a:t>
                          </a:r>
                          <a14:m>
                            <m:oMath xmlns:m="http://schemas.openxmlformats.org/officeDocument/2006/math">
                              <m:sSub>
                                <m:sSubPr>
                                  <m:ctrlPr>
                                    <a:rPr lang="es-EC" sz="1400" b="1" i="1" smtClean="0">
                                      <a:solidFill>
                                        <a:schemeClr val="accent2"/>
                                      </a:solidFill>
                                      <a:latin typeface="Cambria Math" panose="02040503050406030204" pitchFamily="18" charset="0"/>
                                    </a:rPr>
                                  </m:ctrlPr>
                                </m:sSubPr>
                                <m:e>
                                  <m:r>
                                    <a:rPr lang="es-EC" sz="1400" b="1" i="1">
                                      <a:solidFill>
                                        <a:schemeClr val="accent2"/>
                                      </a:solidFill>
                                      <a:latin typeface="Cambria Math" panose="02040503050406030204" pitchFamily="18" charset="0"/>
                                    </a:rPr>
                                    <m:t>𝝓</m:t>
                                  </m:r>
                                </m:e>
                                <m:sub>
                                  <m:r>
                                    <a:rPr lang="es-EC" sz="1400" b="1" i="1">
                                      <a:solidFill>
                                        <a:schemeClr val="accent2"/>
                                      </a:solidFill>
                                      <a:latin typeface="Cambria Math" panose="02040503050406030204" pitchFamily="18" charset="0"/>
                                    </a:rPr>
                                    <m:t>𝒚</m:t>
                                  </m:r>
                                </m:sub>
                              </m:sSub>
                            </m:oMath>
                          </a14:m>
                          <a:endParaRPr lang="es-EC" sz="1400" b="1" dirty="0">
                            <a:latin typeface="Catamaran Thin" panose="020B0604020202020204" charset="0"/>
                            <a:cs typeface="Catamaran Thin" panose="020B0604020202020204" charset="0"/>
                          </a:endParaRPr>
                        </a:p>
                        <a:p>
                          <a:pPr marL="0" marR="0" indent="0" algn="ctr">
                            <a:lnSpc>
                              <a:spcPct val="100000"/>
                            </a:lnSpc>
                            <a:spcBef>
                              <a:spcPts val="0"/>
                            </a:spcBef>
                            <a:spcAft>
                              <a:spcPts val="0"/>
                            </a:spcAft>
                          </a:pPr>
                          <a:endParaRPr lang="es-EC" sz="1400" b="1"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3978999215"/>
                      </a:ext>
                    </a:extLst>
                  </a:tr>
                  <a:tr h="296171">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458371201"/>
                      </a:ext>
                    </a:extLst>
                  </a:tr>
                  <a:tr h="296171">
                    <a:tc>
                      <a:txBody>
                        <a:bodyPr/>
                        <a:lstStyle/>
                        <a:p>
                          <a:pPr marL="0" marR="0" indent="0" algn="ctr">
                            <a:lnSpc>
                              <a:spcPct val="100000"/>
                            </a:lnSpc>
                            <a:spcBef>
                              <a:spcPts val="0"/>
                            </a:spcBef>
                            <a:spcAft>
                              <a:spcPts val="0"/>
                            </a:spcAft>
                          </a:pPr>
                          <a:r>
                            <a:rPr lang="es-EC" sz="1600">
                              <a:effectLst/>
                            </a:rPr>
                            <a:t>Sentido Y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Disminuye</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753703885"/>
                      </a:ext>
                    </a:extLst>
                  </a:tr>
                  <a:tr h="296171">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Disminuye</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3394333883"/>
                      </a:ext>
                    </a:extLst>
                  </a:tr>
                  <a:tr h="296171">
                    <a:tc>
                      <a:txBody>
                        <a:bodyPr/>
                        <a:lstStyle/>
                        <a:p>
                          <a:pPr marL="0" marR="0" indent="0" algn="ctr">
                            <a:lnSpc>
                              <a:spcPct val="100000"/>
                            </a:lnSpc>
                            <a:spcBef>
                              <a:spcPts val="0"/>
                            </a:spcBef>
                            <a:spcAft>
                              <a:spcPts val="0"/>
                            </a:spcAft>
                          </a:pPr>
                          <a:r>
                            <a:rPr lang="es-EC" sz="1600" dirty="0">
                              <a:effectLst/>
                            </a:rPr>
                            <a:t>Sentido Y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227860275"/>
                      </a:ext>
                    </a:extLst>
                  </a:tr>
                </a:tbl>
              </a:graphicData>
            </a:graphic>
          </p:graphicFrame>
        </mc:Choice>
        <mc:Fallback xmlns="">
          <p:graphicFrame>
            <p:nvGraphicFramePr>
              <p:cNvPr id="9" name="Tabla 8">
                <a:extLst>
                  <a:ext uri="{FF2B5EF4-FFF2-40B4-BE49-F238E27FC236}">
                    <a16:creationId xmlns:a16="http://schemas.microsoft.com/office/drawing/2014/main" id="{8E33ED53-32F4-4CEA-AC98-C891D5F0EDF3}"/>
                  </a:ext>
                </a:extLst>
              </p:cNvPr>
              <p:cNvGraphicFramePr>
                <a:graphicFrameLocks noGrp="1"/>
              </p:cNvGraphicFramePr>
              <p:nvPr>
                <p:extLst>
                  <p:ext uri="{D42A27DB-BD31-4B8C-83A1-F6EECF244321}">
                    <p14:modId xmlns:p14="http://schemas.microsoft.com/office/powerpoint/2010/main" val="434148816"/>
                  </p:ext>
                </p:extLst>
              </p:nvPr>
            </p:nvGraphicFramePr>
            <p:xfrm>
              <a:off x="3936054" y="5166803"/>
              <a:ext cx="3991496" cy="1641884"/>
            </p:xfrm>
            <a:graphic>
              <a:graphicData uri="http://schemas.openxmlformats.org/drawingml/2006/table">
                <a:tbl>
                  <a:tblPr firstRow="1" firstCol="1" bandRow="1">
                    <a:tableStyleId>{5940675A-B579-460E-94D1-54222C63F5DA}</a:tableStyleId>
                  </a:tblPr>
                  <a:tblGrid>
                    <a:gridCol w="1386522">
                      <a:extLst>
                        <a:ext uri="{9D8B030D-6E8A-4147-A177-3AD203B41FA5}">
                          <a16:colId xmlns:a16="http://schemas.microsoft.com/office/drawing/2014/main" val="384066463"/>
                        </a:ext>
                      </a:extLst>
                    </a:gridCol>
                    <a:gridCol w="2604974">
                      <a:extLst>
                        <a:ext uri="{9D8B030D-6E8A-4147-A177-3AD203B41FA5}">
                          <a16:colId xmlns:a16="http://schemas.microsoft.com/office/drawing/2014/main" val="2078615615"/>
                        </a:ext>
                      </a:extLst>
                    </a:gridCol>
                  </a:tblGrid>
                  <a:tr h="457200">
                    <a:tc>
                      <a:txBody>
                        <a:bodyPr/>
                        <a:lstStyle/>
                        <a:p>
                          <a:pPr marL="0" marR="0" indent="0" algn="ctr">
                            <a:lnSpc>
                              <a:spcPct val="100000"/>
                            </a:lnSpc>
                            <a:spcBef>
                              <a:spcPts val="0"/>
                            </a:spcBef>
                            <a:spcAft>
                              <a:spcPts val="0"/>
                            </a:spcAft>
                          </a:pPr>
                          <a:r>
                            <a:rPr lang="es-EC" sz="1600" dirty="0">
                              <a:effectLst/>
                            </a:rPr>
                            <a:t>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endParaRPr lang="es-EC"/>
                        </a:p>
                      </a:txBody>
                      <a:tcPr marL="68580" marR="68580" marT="0" marB="0" anchor="ctr">
                        <a:blipFill>
                          <a:blip r:embed="rId5"/>
                          <a:stretch>
                            <a:fillRect l="-53505" t="-16000" r="-467" b="-281333"/>
                          </a:stretch>
                        </a:blipFill>
                      </a:tcPr>
                    </a:tc>
                    <a:extLst>
                      <a:ext uri="{0D108BD9-81ED-4DB2-BD59-A6C34878D82A}">
                        <a16:rowId xmlns:a16="http://schemas.microsoft.com/office/drawing/2014/main" val="3978999215"/>
                      </a:ext>
                    </a:extLst>
                  </a:tr>
                  <a:tr h="296171">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458371201"/>
                      </a:ext>
                    </a:extLst>
                  </a:tr>
                  <a:tr h="296171">
                    <a:tc>
                      <a:txBody>
                        <a:bodyPr/>
                        <a:lstStyle/>
                        <a:p>
                          <a:pPr marL="0" marR="0" indent="0" algn="ctr">
                            <a:lnSpc>
                              <a:spcPct val="100000"/>
                            </a:lnSpc>
                            <a:spcBef>
                              <a:spcPts val="0"/>
                            </a:spcBef>
                            <a:spcAft>
                              <a:spcPts val="0"/>
                            </a:spcAft>
                          </a:pPr>
                          <a:r>
                            <a:rPr lang="es-EC" sz="1600">
                              <a:effectLst/>
                            </a:rPr>
                            <a:t>Sentido Y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Disminuye</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753703885"/>
                      </a:ext>
                    </a:extLst>
                  </a:tr>
                  <a:tr h="296171">
                    <a:tc>
                      <a:txBody>
                        <a:bodyPr/>
                        <a:lstStyle/>
                        <a:p>
                          <a:pPr marL="0" marR="0" indent="0" algn="ctr">
                            <a:lnSpc>
                              <a:spcPct val="100000"/>
                            </a:lnSpc>
                            <a:spcBef>
                              <a:spcPts val="0"/>
                            </a:spcBef>
                            <a:spcAft>
                              <a:spcPts val="0"/>
                            </a:spcAft>
                          </a:pPr>
                          <a:r>
                            <a:rPr lang="es-EC" sz="1600">
                              <a:effectLst/>
                            </a:rPr>
                            <a:t>Sentido X (-)</a:t>
                          </a:r>
                          <a:endParaRPr lang="es-EC" sz="140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Disminuye</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3394333883"/>
                      </a:ext>
                    </a:extLst>
                  </a:tr>
                  <a:tr h="296171">
                    <a:tc>
                      <a:txBody>
                        <a:bodyPr/>
                        <a:lstStyle/>
                        <a:p>
                          <a:pPr marL="0" marR="0" indent="0" algn="ctr">
                            <a:lnSpc>
                              <a:spcPct val="100000"/>
                            </a:lnSpc>
                            <a:spcBef>
                              <a:spcPts val="0"/>
                            </a:spcBef>
                            <a:spcAft>
                              <a:spcPts val="0"/>
                            </a:spcAft>
                          </a:pPr>
                          <a:r>
                            <a:rPr lang="es-EC" sz="1600" dirty="0">
                              <a:effectLst/>
                            </a:rPr>
                            <a:t>Sentido Y (-)</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tc>
                      <a:txBody>
                        <a:bodyPr/>
                        <a:lstStyle/>
                        <a:p>
                          <a:pPr marL="0" marR="0" indent="0" algn="ctr">
                            <a:lnSpc>
                              <a:spcPct val="100000"/>
                            </a:lnSpc>
                            <a:spcBef>
                              <a:spcPts val="0"/>
                            </a:spcBef>
                            <a:spcAft>
                              <a:spcPts val="0"/>
                            </a:spcAft>
                          </a:pPr>
                          <a:r>
                            <a:rPr lang="es-EC" sz="1600" dirty="0">
                              <a:effectLst/>
                            </a:rPr>
                            <a:t>Aumenta</a:t>
                          </a:r>
                          <a:endParaRPr lang="es-EC" sz="1400" dirty="0">
                            <a:effectLst/>
                            <a:latin typeface="Catamaran Thin" panose="020B0604020202020204" charset="0"/>
                            <a:ea typeface="Calibri" panose="020F0502020204030204" pitchFamily="34" charset="0"/>
                            <a:cs typeface="Catamaran Thin" panose="020B0604020202020204" charset="0"/>
                          </a:endParaRPr>
                        </a:p>
                      </a:txBody>
                      <a:tcPr marL="68580" marR="68580" marT="0" marB="0" anchor="ctr"/>
                    </a:tc>
                    <a:extLst>
                      <a:ext uri="{0D108BD9-81ED-4DB2-BD59-A6C34878D82A}">
                        <a16:rowId xmlns:a16="http://schemas.microsoft.com/office/drawing/2014/main" val="2227860275"/>
                      </a:ext>
                    </a:extLst>
                  </a:tr>
                </a:tbl>
              </a:graphicData>
            </a:graphic>
          </p:graphicFrame>
        </mc:Fallback>
      </mc:AlternateContent>
      <p:sp>
        <p:nvSpPr>
          <p:cNvPr id="10" name="CuadroTexto 9">
            <a:extLst>
              <a:ext uri="{FF2B5EF4-FFF2-40B4-BE49-F238E27FC236}">
                <a16:creationId xmlns:a16="http://schemas.microsoft.com/office/drawing/2014/main" id="{AB95AF0E-650A-46DB-A2B4-729C70AC3D40}"/>
              </a:ext>
            </a:extLst>
          </p:cNvPr>
          <p:cNvSpPr txBox="1"/>
          <p:nvPr/>
        </p:nvSpPr>
        <p:spPr>
          <a:xfrm>
            <a:off x="3873821" y="912021"/>
            <a:ext cx="5053009" cy="430887"/>
          </a:xfrm>
          <a:prstGeom prst="rect">
            <a:avLst/>
          </a:prstGeom>
          <a:solidFill>
            <a:schemeClr val="accent3">
              <a:lumMod val="20000"/>
              <a:lumOff val="80000"/>
            </a:schemeClr>
          </a:solidFill>
        </p:spPr>
        <p:txBody>
          <a:bodyPr wrap="square">
            <a:spAutoFit/>
          </a:bodyPr>
          <a:lstStyle/>
          <a:p>
            <a:pPr algn="ctr"/>
            <a:r>
              <a:rPr lang="es-ES" sz="2200" b="1" dirty="0">
                <a:effectLst/>
                <a:latin typeface="Arial" panose="020B0604020202020204" pitchFamily="34" charset="0"/>
                <a:ea typeface="Calibri" panose="020F0502020204030204" pitchFamily="34" charset="0"/>
                <a:cs typeface="Times New Roman" panose="02020603050405020304" pitchFamily="18" charset="0"/>
              </a:rPr>
              <a:t>Curvatura de fluencia </a:t>
            </a:r>
            <a:r>
              <a:rPr lang="es-EC" sz="2200" b="1" dirty="0">
                <a:effectLst/>
                <a:latin typeface="Arial" panose="020B0604020202020204" pitchFamily="34" charset="0"/>
                <a:ea typeface="Calibri" panose="020F0502020204030204" pitchFamily="34" charset="0"/>
                <a:cs typeface="Times New Roman" panose="02020603050405020304" pitchFamily="18" charset="0"/>
              </a:rPr>
              <a:t>vs carga axial</a:t>
            </a:r>
            <a:endParaRPr lang="es-EC" sz="2200" b="1" dirty="0"/>
          </a:p>
        </p:txBody>
      </p:sp>
      <p:sp>
        <p:nvSpPr>
          <p:cNvPr id="11" name="Google Shape;138;p27">
            <a:extLst>
              <a:ext uri="{FF2B5EF4-FFF2-40B4-BE49-F238E27FC236}">
                <a16:creationId xmlns:a16="http://schemas.microsoft.com/office/drawing/2014/main" id="{943C02E4-CA0C-4C5B-B6F6-AFA489913FA0}"/>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CuadroTexto 11">
            <a:extLst>
              <a:ext uri="{FF2B5EF4-FFF2-40B4-BE49-F238E27FC236}">
                <a16:creationId xmlns:a16="http://schemas.microsoft.com/office/drawing/2014/main" id="{DBD0DF7A-D0CB-4731-AB46-C3B632FBABF4}"/>
              </a:ext>
            </a:extLst>
          </p:cNvPr>
          <p:cNvSpPr txBox="1"/>
          <p:nvPr/>
        </p:nvSpPr>
        <p:spPr>
          <a:xfrm>
            <a:off x="11650463" y="0"/>
            <a:ext cx="541537" cy="307777"/>
          </a:xfrm>
          <a:prstGeom prst="rect">
            <a:avLst/>
          </a:prstGeom>
          <a:noFill/>
        </p:spPr>
        <p:txBody>
          <a:bodyPr wrap="square" rtlCol="0">
            <a:spAutoFit/>
          </a:bodyPr>
          <a:lstStyle/>
          <a:p>
            <a:pPr algn="r"/>
            <a:r>
              <a:rPr lang="es-EC" sz="1400" dirty="0"/>
              <a:t>28</a:t>
            </a:r>
          </a:p>
        </p:txBody>
      </p:sp>
    </p:spTree>
    <p:extLst>
      <p:ext uri="{BB962C8B-B14F-4D97-AF65-F5344CB8AC3E}">
        <p14:creationId xmlns:p14="http://schemas.microsoft.com/office/powerpoint/2010/main" val="306029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p:nvPr/>
        </p:nvSpPr>
        <p:spPr>
          <a:xfrm>
            <a:off x="952467" y="3431529"/>
            <a:ext cx="4181200" cy="15572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343;p40"/>
          <p:cNvSpPr/>
          <p:nvPr/>
        </p:nvSpPr>
        <p:spPr>
          <a:xfrm>
            <a:off x="4674634" y="1865189"/>
            <a:ext cx="3850000" cy="10336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345;p40"/>
          <p:cNvSpPr txBox="1">
            <a:spLocks noGrp="1"/>
          </p:cNvSpPr>
          <p:nvPr>
            <p:ph type="ctrTitle"/>
          </p:nvPr>
        </p:nvSpPr>
        <p:spPr>
          <a:xfrm>
            <a:off x="5084058" y="2078221"/>
            <a:ext cx="3208936" cy="677093"/>
          </a:xfrm>
          <a:prstGeom prst="rect">
            <a:avLst/>
          </a:prstGeom>
        </p:spPr>
        <p:txBody>
          <a:bodyPr spcFirstLastPara="1" wrap="square" lIns="121900" tIns="121900" rIns="121900" bIns="121900" anchor="t" anchorCtr="0">
            <a:noAutofit/>
          </a:bodyPr>
          <a:lstStyle/>
          <a:p>
            <a:pPr algn="ctr"/>
            <a:r>
              <a:rPr lang="es-ES" sz="2000" b="0" dirty="0">
                <a:solidFill>
                  <a:schemeClr val="lt1"/>
                </a:solidFill>
                <a:latin typeface="Catamaran Thin"/>
                <a:ea typeface="Catamaran Thin"/>
                <a:cs typeface="Catamaran Thin"/>
                <a:sym typeface="Catamaran Thin"/>
              </a:rPr>
              <a:t>Ecuación: (Priestley, 2007)</a:t>
            </a:r>
            <a:endParaRPr sz="2000" b="0" dirty="0">
              <a:solidFill>
                <a:schemeClr val="lt1"/>
              </a:solidFill>
              <a:latin typeface="Catamaran Thin"/>
              <a:ea typeface="Catamaran Thin"/>
              <a:cs typeface="Catamaran Thin"/>
              <a:sym typeface="Catamaran Thin"/>
            </a:endParaRPr>
          </a:p>
        </p:txBody>
      </p:sp>
      <mc:AlternateContent xmlns:mc="http://schemas.openxmlformats.org/markup-compatibility/2006" xmlns:a14="http://schemas.microsoft.com/office/drawing/2010/main">
        <mc:Choice Requires="a14">
          <p:sp>
            <p:nvSpPr>
              <p:cNvPr id="346" name="Google Shape;346;p40"/>
              <p:cNvSpPr txBox="1">
                <a:spLocks noGrp="1"/>
              </p:cNvSpPr>
              <p:nvPr>
                <p:ph type="ctrTitle"/>
              </p:nvPr>
            </p:nvSpPr>
            <p:spPr>
              <a:xfrm>
                <a:off x="946209" y="3554221"/>
                <a:ext cx="3773600" cy="650000"/>
              </a:xfrm>
              <a:prstGeom prst="rect">
                <a:avLst/>
              </a:prstGeom>
            </p:spPr>
            <p:txBody>
              <a:bodyPr spcFirstLastPara="1" wrap="square" lIns="121900" tIns="121900" rIns="121900" bIns="121900" anchor="t" anchorCtr="0">
                <a:noAutofit/>
              </a:bodyPr>
              <a:lstStyle/>
              <a:p>
                <a:pPr algn="ctr"/>
                <a14:m>
                  <m:oMathPara xmlns:m="http://schemas.openxmlformats.org/officeDocument/2006/math">
                    <m:oMathParaPr>
                      <m:jc m:val="centerGroup"/>
                    </m:oMathParaPr>
                    <m:oMath xmlns:m="http://schemas.openxmlformats.org/officeDocument/2006/math">
                      <m:sSub>
                        <m:sSubPr>
                          <m:ctrlPr>
                            <a:rPr lang="en-US" sz="2800" b="1" i="1" smtClean="0">
                              <a:solidFill>
                                <a:schemeClr val="lt1"/>
                              </a:solidFill>
                              <a:latin typeface="Cambria Math" panose="02040503050406030204" pitchFamily="18" charset="0"/>
                              <a:ea typeface="Cambria Math" panose="02040503050406030204" pitchFamily="18" charset="0"/>
                            </a:rPr>
                          </m:ctrlPr>
                        </m:sSubPr>
                        <m:e>
                          <m:r>
                            <a:rPr lang="es-ES" sz="2800" i="1" smtClean="0">
                              <a:solidFill>
                                <a:schemeClr val="lt1"/>
                              </a:solidFill>
                              <a:latin typeface="Cambria Math" panose="02040503050406030204" pitchFamily="18" charset="0"/>
                              <a:ea typeface="Cambria Math" panose="02040503050406030204" pitchFamily="18" charset="0"/>
                            </a:rPr>
                            <m:t>𝝓</m:t>
                          </m:r>
                        </m:e>
                        <m:sub>
                          <m:r>
                            <a:rPr lang="en-US" sz="2800" b="1" i="1" smtClean="0">
                              <a:solidFill>
                                <a:schemeClr val="lt1"/>
                              </a:solidFill>
                              <a:latin typeface="Cambria Math" panose="02040503050406030204" pitchFamily="18" charset="0"/>
                              <a:ea typeface="Cambria Math" panose="02040503050406030204" pitchFamily="18" charset="0"/>
                            </a:rPr>
                            <m:t>𝒚</m:t>
                          </m:r>
                        </m:sub>
                      </m:sSub>
                      <m:r>
                        <a:rPr lang="en-US" sz="2800" b="1" i="1" smtClean="0">
                          <a:solidFill>
                            <a:schemeClr val="lt1"/>
                          </a:solidFill>
                          <a:latin typeface="Cambria Math" panose="02040503050406030204" pitchFamily="18" charset="0"/>
                          <a:ea typeface="Cambria Math" panose="02040503050406030204" pitchFamily="18" charset="0"/>
                        </a:rPr>
                        <m:t>=</m:t>
                      </m:r>
                      <m:r>
                        <a:rPr lang="es-EC" sz="2800" b="1" i="1" smtClean="0">
                          <a:solidFill>
                            <a:schemeClr val="lt1"/>
                          </a:solidFill>
                          <a:latin typeface="Cambria Math" panose="02040503050406030204" pitchFamily="18" charset="0"/>
                          <a:ea typeface="Cambria Math" panose="02040503050406030204" pitchFamily="18" charset="0"/>
                        </a:rPr>
                        <m:t>𝟐</m:t>
                      </m:r>
                      <m:r>
                        <a:rPr lang="es-EC" sz="2800" b="1" i="1" smtClean="0">
                          <a:solidFill>
                            <a:schemeClr val="lt1"/>
                          </a:solidFill>
                          <a:latin typeface="Cambria Math" panose="02040503050406030204" pitchFamily="18" charset="0"/>
                          <a:ea typeface="Cambria Math" panose="02040503050406030204" pitchFamily="18" charset="0"/>
                        </a:rPr>
                        <m:t>.</m:t>
                      </m:r>
                      <m:r>
                        <a:rPr lang="es-EC" sz="2800" b="1" i="1" smtClean="0">
                          <a:solidFill>
                            <a:schemeClr val="lt1"/>
                          </a:solidFill>
                          <a:latin typeface="Cambria Math" panose="02040503050406030204" pitchFamily="18" charset="0"/>
                          <a:ea typeface="Cambria Math" panose="02040503050406030204" pitchFamily="18" charset="0"/>
                        </a:rPr>
                        <m:t>𝟎𝟎</m:t>
                      </m:r>
                      <m:f>
                        <m:fPr>
                          <m:ctrlPr>
                            <a:rPr lang="en-US" sz="2800" b="1" i="1" smtClean="0">
                              <a:solidFill>
                                <a:schemeClr val="lt1"/>
                              </a:solidFill>
                              <a:latin typeface="Cambria Math" panose="02040503050406030204" pitchFamily="18" charset="0"/>
                              <a:ea typeface="Cambria Math" panose="02040503050406030204" pitchFamily="18" charset="0"/>
                            </a:rPr>
                          </m:ctrlPr>
                        </m:fPr>
                        <m:num>
                          <m:sSub>
                            <m:sSubPr>
                              <m:ctrlPr>
                                <a:rPr lang="es-EC" sz="2800" b="1" i="1" smtClean="0">
                                  <a:solidFill>
                                    <a:schemeClr val="lt1"/>
                                  </a:solidFill>
                                  <a:latin typeface="Cambria Math" panose="02040503050406030204" pitchFamily="18" charset="0"/>
                                  <a:ea typeface="Cambria Math" panose="02040503050406030204" pitchFamily="18" charset="0"/>
                                </a:rPr>
                              </m:ctrlPr>
                            </m:sSubPr>
                            <m:e>
                              <m:r>
                                <a:rPr lang="en-US" sz="2800" b="1" i="1" smtClean="0">
                                  <a:solidFill>
                                    <a:schemeClr val="lt1"/>
                                  </a:solidFill>
                                  <a:latin typeface="Cambria Math" panose="02040503050406030204" pitchFamily="18" charset="0"/>
                                  <a:ea typeface="Cambria Math" panose="02040503050406030204" pitchFamily="18" charset="0"/>
                                </a:rPr>
                                <m:t>𝜺</m:t>
                              </m:r>
                            </m:e>
                            <m:sub>
                              <m:r>
                                <a:rPr lang="es-EC" sz="2800" b="1" i="1" smtClean="0">
                                  <a:solidFill>
                                    <a:schemeClr val="lt1"/>
                                  </a:solidFill>
                                  <a:latin typeface="Cambria Math" panose="02040503050406030204" pitchFamily="18" charset="0"/>
                                  <a:ea typeface="Cambria Math" panose="02040503050406030204" pitchFamily="18" charset="0"/>
                                </a:rPr>
                                <m:t>𝒚</m:t>
                              </m:r>
                            </m:sub>
                          </m:sSub>
                        </m:num>
                        <m:den>
                          <m:sSub>
                            <m:sSubPr>
                              <m:ctrlPr>
                                <a:rPr lang="es-EC" sz="2800" b="1" i="1" smtClean="0">
                                  <a:solidFill>
                                    <a:schemeClr val="lt1"/>
                                  </a:solidFill>
                                  <a:latin typeface="Cambria Math" panose="02040503050406030204" pitchFamily="18" charset="0"/>
                                  <a:ea typeface="Cambria Math" panose="02040503050406030204" pitchFamily="18" charset="0"/>
                                </a:rPr>
                              </m:ctrlPr>
                            </m:sSubPr>
                            <m:e>
                              <m:r>
                                <a:rPr lang="es-EC" sz="2800" b="1" i="1" smtClean="0">
                                  <a:solidFill>
                                    <a:schemeClr val="lt1"/>
                                  </a:solidFill>
                                  <a:latin typeface="Cambria Math" panose="02040503050406030204" pitchFamily="18" charset="0"/>
                                  <a:ea typeface="Cambria Math" panose="02040503050406030204" pitchFamily="18" charset="0"/>
                                </a:rPr>
                                <m:t>𝒍</m:t>
                              </m:r>
                            </m:e>
                            <m:sub>
                              <m:r>
                                <a:rPr lang="es-EC" sz="2800" b="1" i="1" smtClean="0">
                                  <a:solidFill>
                                    <a:schemeClr val="lt1"/>
                                  </a:solidFill>
                                  <a:latin typeface="Cambria Math" panose="02040503050406030204" pitchFamily="18" charset="0"/>
                                  <a:ea typeface="Cambria Math" panose="02040503050406030204" pitchFamily="18" charset="0"/>
                                </a:rPr>
                                <m:t>𝒘</m:t>
                              </m:r>
                            </m:sub>
                          </m:sSub>
                        </m:den>
                      </m:f>
                    </m:oMath>
                  </m:oMathPara>
                </a14:m>
                <a:endParaRPr sz="2800" dirty="0">
                  <a:solidFill>
                    <a:schemeClr val="lt1"/>
                  </a:solidFill>
                </a:endParaRPr>
              </a:p>
            </p:txBody>
          </p:sp>
        </mc:Choice>
        <mc:Fallback xmlns="">
          <p:sp>
            <p:nvSpPr>
              <p:cNvPr id="346" name="Google Shape;346;p40"/>
              <p:cNvSpPr txBox="1">
                <a:spLocks noGrp="1" noRot="1" noChangeAspect="1" noMove="1" noResize="1" noEditPoints="1" noAdjustHandles="1" noChangeArrowheads="1" noChangeShapeType="1" noTextEdit="1"/>
              </p:cNvSpPr>
              <p:nvPr>
                <p:ph type="ctrTitle"/>
              </p:nvPr>
            </p:nvSpPr>
            <p:spPr>
              <a:xfrm>
                <a:off x="946209" y="3554221"/>
                <a:ext cx="3773600" cy="650000"/>
              </a:xfrm>
              <a:prstGeom prst="rect">
                <a:avLst/>
              </a:prstGeom>
              <a:blipFill>
                <a:blip r:embed="rId3"/>
                <a:stretch>
                  <a:fillRect b="-45794"/>
                </a:stretch>
              </a:blipFill>
            </p:spPr>
            <p:txBody>
              <a:bodyPr/>
              <a:lstStyle/>
              <a:p>
                <a:r>
                  <a:rPr lang="es-EC">
                    <a:noFill/>
                  </a:rPr>
                  <a:t> </a:t>
                </a:r>
              </a:p>
            </p:txBody>
          </p:sp>
        </mc:Fallback>
      </mc:AlternateContent>
      <p:sp>
        <p:nvSpPr>
          <p:cNvPr id="347" name="Google Shape;347;p40"/>
          <p:cNvSpPr/>
          <p:nvPr/>
        </p:nvSpPr>
        <p:spPr>
          <a:xfrm>
            <a:off x="4674634" y="3707754"/>
            <a:ext cx="3850000" cy="1033600"/>
          </a:xfrm>
          <a:prstGeom prst="rect">
            <a:avLst/>
          </a:prstGeom>
          <a:solidFill>
            <a:schemeClr val="accent1">
              <a:alpha val="7321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49" name="Google Shape;349;p40"/>
          <p:cNvSpPr/>
          <p:nvPr/>
        </p:nvSpPr>
        <p:spPr>
          <a:xfrm>
            <a:off x="4674634" y="5529087"/>
            <a:ext cx="3850000" cy="10336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51" name="Google Shape;351;p40"/>
          <p:cNvSpPr/>
          <p:nvPr/>
        </p:nvSpPr>
        <p:spPr>
          <a:xfrm>
            <a:off x="952467" y="1600687"/>
            <a:ext cx="4181200" cy="15572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40"/>
          <p:cNvSpPr/>
          <p:nvPr/>
        </p:nvSpPr>
        <p:spPr>
          <a:xfrm>
            <a:off x="952467" y="5262370"/>
            <a:ext cx="4181200" cy="15572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7" name="Imagen 16">
            <a:extLst>
              <a:ext uri="{FF2B5EF4-FFF2-40B4-BE49-F238E27FC236}">
                <a16:creationId xmlns:a16="http://schemas.microsoft.com/office/drawing/2014/main" id="{E980B028-7AE5-4C15-A513-67BF56E480FE}"/>
              </a:ext>
            </a:extLst>
          </p:cNvPr>
          <p:cNvPicPr>
            <a:picLocks noChangeAspect="1"/>
          </p:cNvPicPr>
          <p:nvPr/>
        </p:nvPicPr>
        <p:blipFill rotWithShape="1">
          <a:blip r:embed="rId4"/>
          <a:srcRect t="5093"/>
          <a:stretch/>
        </p:blipFill>
        <p:spPr>
          <a:xfrm>
            <a:off x="1361891" y="1792395"/>
            <a:ext cx="3061001" cy="1173783"/>
          </a:xfrm>
          <a:prstGeom prst="rect">
            <a:avLst/>
          </a:prstGeom>
          <a:ln>
            <a:solidFill>
              <a:schemeClr val="accent2"/>
            </a:solidFill>
          </a:ln>
        </p:spPr>
      </p:pic>
      <p:pic>
        <p:nvPicPr>
          <p:cNvPr id="20" name="Imagen 19">
            <a:extLst>
              <a:ext uri="{FF2B5EF4-FFF2-40B4-BE49-F238E27FC236}">
                <a16:creationId xmlns:a16="http://schemas.microsoft.com/office/drawing/2014/main" id="{58CBC7B6-40AA-4A75-8886-BAC6E6B9E8F4}"/>
              </a:ext>
            </a:extLst>
          </p:cNvPr>
          <p:cNvPicPr>
            <a:picLocks noChangeAspect="1"/>
          </p:cNvPicPr>
          <p:nvPr/>
        </p:nvPicPr>
        <p:blipFill>
          <a:blip r:embed="rId5"/>
          <a:stretch>
            <a:fillRect/>
          </a:stretch>
        </p:blipFill>
        <p:spPr>
          <a:xfrm>
            <a:off x="8888049" y="354954"/>
            <a:ext cx="1828800" cy="3352800"/>
          </a:xfrm>
          <a:prstGeom prst="rect">
            <a:avLst/>
          </a:prstGeom>
        </p:spPr>
      </p:pic>
      <p:sp>
        <p:nvSpPr>
          <p:cNvPr id="24" name="Google Shape;151;p28">
            <a:extLst>
              <a:ext uri="{FF2B5EF4-FFF2-40B4-BE49-F238E27FC236}">
                <a16:creationId xmlns:a16="http://schemas.microsoft.com/office/drawing/2014/main" id="{94F717E7-94FA-4691-BAB3-77F3C8D153AE}"/>
              </a:ext>
            </a:extLst>
          </p:cNvPr>
          <p:cNvSpPr txBox="1">
            <a:spLocks/>
          </p:cNvSpPr>
          <p:nvPr/>
        </p:nvSpPr>
        <p:spPr>
          <a:xfrm>
            <a:off x="8888048" y="3554221"/>
            <a:ext cx="2047681" cy="412298"/>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t>Fuente: (Priestley , 2007)</a:t>
            </a:r>
          </a:p>
        </p:txBody>
      </p:sp>
      <mc:AlternateContent xmlns:mc="http://schemas.openxmlformats.org/markup-compatibility/2006" xmlns:a14="http://schemas.microsoft.com/office/drawing/2010/main">
        <mc:Choice Requires="a14">
          <p:sp>
            <p:nvSpPr>
              <p:cNvPr id="27" name="Google Shape;346;p40">
                <a:extLst>
                  <a:ext uri="{FF2B5EF4-FFF2-40B4-BE49-F238E27FC236}">
                    <a16:creationId xmlns:a16="http://schemas.microsoft.com/office/drawing/2014/main" id="{9ED8DBA0-3D8C-4543-8A65-520D56E843F4}"/>
                  </a:ext>
                </a:extLst>
              </p:cNvPr>
              <p:cNvSpPr txBox="1">
                <a:spLocks/>
              </p:cNvSpPr>
              <p:nvPr/>
            </p:nvSpPr>
            <p:spPr>
              <a:xfrm>
                <a:off x="946209" y="5395887"/>
                <a:ext cx="3773600"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3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9pPr>
              </a:lstStyle>
              <a:p>
                <a:pPr algn="ctr"/>
                <a14:m>
                  <m:oMathPara xmlns:m="http://schemas.openxmlformats.org/officeDocument/2006/math">
                    <m:oMathParaPr>
                      <m:jc m:val="centerGroup"/>
                    </m:oMathParaPr>
                    <m:oMath xmlns:m="http://schemas.openxmlformats.org/officeDocument/2006/math">
                      <m:r>
                        <a:rPr lang="en-US" sz="2800" b="1" i="1" kern="0" smtClean="0">
                          <a:solidFill>
                            <a:schemeClr val="lt1"/>
                          </a:solidFill>
                          <a:latin typeface="Cambria Math" panose="02040503050406030204" pitchFamily="18" charset="0"/>
                        </a:rPr>
                        <m:t>𝒌</m:t>
                      </m:r>
                      <m:r>
                        <a:rPr lang="en-US" sz="2800" b="1" i="1" kern="0" smtClean="0">
                          <a:solidFill>
                            <a:schemeClr val="lt1"/>
                          </a:solidFill>
                          <a:latin typeface="Cambria Math" panose="02040503050406030204" pitchFamily="18" charset="0"/>
                        </a:rPr>
                        <m:t>=</m:t>
                      </m:r>
                      <m:sSub>
                        <m:sSubPr>
                          <m:ctrlPr>
                            <a:rPr lang="en-US" sz="2800" b="1" i="1" kern="0" smtClean="0">
                              <a:solidFill>
                                <a:schemeClr val="lt1"/>
                              </a:solidFill>
                              <a:latin typeface="Cambria Math" panose="02040503050406030204" pitchFamily="18" charset="0"/>
                              <a:ea typeface="Cambria Math" panose="02040503050406030204" pitchFamily="18" charset="0"/>
                            </a:rPr>
                          </m:ctrlPr>
                        </m:sSubPr>
                        <m:e>
                          <m:r>
                            <a:rPr lang="en-US" sz="2800" b="1" i="1" kern="0" smtClean="0">
                              <a:solidFill>
                                <a:schemeClr val="lt1"/>
                              </a:solidFill>
                              <a:latin typeface="Cambria Math" panose="02040503050406030204" pitchFamily="18" charset="0"/>
                              <a:ea typeface="Cambria Math" panose="02040503050406030204" pitchFamily="18" charset="0"/>
                            </a:rPr>
                            <m:t>𝝓</m:t>
                          </m:r>
                        </m:e>
                        <m:sub>
                          <m:r>
                            <a:rPr lang="en-US" sz="2800" b="1" i="1" kern="0" smtClean="0">
                              <a:solidFill>
                                <a:schemeClr val="lt1"/>
                              </a:solidFill>
                              <a:latin typeface="Cambria Math" panose="02040503050406030204" pitchFamily="18" charset="0"/>
                              <a:ea typeface="Cambria Math" panose="02040503050406030204" pitchFamily="18" charset="0"/>
                            </a:rPr>
                            <m:t>𝒚</m:t>
                          </m:r>
                        </m:sub>
                      </m:sSub>
                      <m:r>
                        <a:rPr lang="en-US" sz="2800" b="1" i="1" kern="0" smtClean="0">
                          <a:solidFill>
                            <a:schemeClr val="lt1"/>
                          </a:solidFill>
                          <a:latin typeface="Cambria Math" panose="02040503050406030204" pitchFamily="18" charset="0"/>
                          <a:ea typeface="Cambria Math" panose="02040503050406030204" pitchFamily="18" charset="0"/>
                        </a:rPr>
                        <m:t>∗</m:t>
                      </m:r>
                      <m:f>
                        <m:fPr>
                          <m:ctrlPr>
                            <a:rPr lang="en-US" sz="2800" b="1" i="1" kern="0" smtClean="0">
                              <a:solidFill>
                                <a:schemeClr val="lt1"/>
                              </a:solidFill>
                              <a:latin typeface="Cambria Math" panose="02040503050406030204" pitchFamily="18" charset="0"/>
                              <a:ea typeface="Cambria Math" panose="02040503050406030204" pitchFamily="18" charset="0"/>
                            </a:rPr>
                          </m:ctrlPr>
                        </m:fPr>
                        <m:num>
                          <m:sSub>
                            <m:sSubPr>
                              <m:ctrlPr>
                                <a:rPr lang="en-US" sz="2800" b="1" i="1" kern="0" smtClean="0">
                                  <a:solidFill>
                                    <a:schemeClr val="lt1"/>
                                  </a:solidFill>
                                  <a:latin typeface="Cambria Math" panose="02040503050406030204" pitchFamily="18" charset="0"/>
                                  <a:ea typeface="Cambria Math" panose="02040503050406030204" pitchFamily="18" charset="0"/>
                                </a:rPr>
                              </m:ctrlPr>
                            </m:sSubPr>
                            <m:e>
                              <m:r>
                                <a:rPr lang="en-US" sz="2800" b="1" i="1" kern="0" smtClean="0">
                                  <a:solidFill>
                                    <a:schemeClr val="lt1"/>
                                  </a:solidFill>
                                  <a:latin typeface="Cambria Math" panose="02040503050406030204" pitchFamily="18" charset="0"/>
                                  <a:ea typeface="Cambria Math" panose="02040503050406030204" pitchFamily="18" charset="0"/>
                                </a:rPr>
                                <m:t>𝒍</m:t>
                              </m:r>
                            </m:e>
                            <m:sub>
                              <m:r>
                                <a:rPr lang="en-US" sz="2800" b="1" i="1" kern="0" smtClean="0">
                                  <a:solidFill>
                                    <a:schemeClr val="lt1"/>
                                  </a:solidFill>
                                  <a:latin typeface="Cambria Math" panose="02040503050406030204" pitchFamily="18" charset="0"/>
                                  <a:ea typeface="Cambria Math" panose="02040503050406030204" pitchFamily="18" charset="0"/>
                                </a:rPr>
                                <m:t>𝒘</m:t>
                              </m:r>
                            </m:sub>
                          </m:sSub>
                        </m:num>
                        <m:den>
                          <m:sSub>
                            <m:sSubPr>
                              <m:ctrlPr>
                                <a:rPr lang="es-EC" sz="2800" b="1" i="1" kern="0" smtClean="0">
                                  <a:solidFill>
                                    <a:schemeClr val="lt1"/>
                                  </a:solidFill>
                                  <a:latin typeface="Cambria Math" panose="02040503050406030204" pitchFamily="18" charset="0"/>
                                  <a:ea typeface="Cambria Math" panose="02040503050406030204" pitchFamily="18" charset="0"/>
                                </a:rPr>
                              </m:ctrlPr>
                            </m:sSubPr>
                            <m:e>
                              <m:r>
                                <a:rPr lang="en-US" sz="2800" b="1" i="1" kern="0" smtClean="0">
                                  <a:solidFill>
                                    <a:schemeClr val="lt1"/>
                                  </a:solidFill>
                                  <a:latin typeface="Cambria Math" panose="02040503050406030204" pitchFamily="18" charset="0"/>
                                  <a:ea typeface="Cambria Math" panose="02040503050406030204" pitchFamily="18" charset="0"/>
                                </a:rPr>
                                <m:t>𝜺</m:t>
                              </m:r>
                            </m:e>
                            <m:sub>
                              <m:r>
                                <a:rPr lang="es-EC" sz="2800" b="1" i="1" kern="0" smtClean="0">
                                  <a:solidFill>
                                    <a:schemeClr val="lt1"/>
                                  </a:solidFill>
                                  <a:latin typeface="Cambria Math" panose="02040503050406030204" pitchFamily="18" charset="0"/>
                                  <a:ea typeface="Cambria Math" panose="02040503050406030204" pitchFamily="18" charset="0"/>
                                </a:rPr>
                                <m:t>𝒚</m:t>
                              </m:r>
                            </m:sub>
                          </m:sSub>
                        </m:den>
                      </m:f>
                    </m:oMath>
                  </m:oMathPara>
                </a14:m>
                <a:endParaRPr lang="ar-AE" sz="2800" kern="0" dirty="0">
                  <a:solidFill>
                    <a:schemeClr val="lt1"/>
                  </a:solidFill>
                </a:endParaRPr>
              </a:p>
            </p:txBody>
          </p:sp>
        </mc:Choice>
        <mc:Fallback xmlns="">
          <p:sp>
            <p:nvSpPr>
              <p:cNvPr id="27" name="Google Shape;346;p40">
                <a:extLst>
                  <a:ext uri="{FF2B5EF4-FFF2-40B4-BE49-F238E27FC236}">
                    <a16:creationId xmlns:a16="http://schemas.microsoft.com/office/drawing/2014/main" id="{9ED8DBA0-3D8C-4543-8A65-520D56E843F4}"/>
                  </a:ext>
                </a:extLst>
              </p:cNvPr>
              <p:cNvSpPr txBox="1">
                <a:spLocks noRot="1" noChangeAspect="1" noMove="1" noResize="1" noEditPoints="1" noAdjustHandles="1" noChangeArrowheads="1" noChangeShapeType="1" noTextEdit="1"/>
              </p:cNvSpPr>
              <p:nvPr/>
            </p:nvSpPr>
            <p:spPr>
              <a:xfrm>
                <a:off x="946209" y="5395887"/>
                <a:ext cx="3773600" cy="650000"/>
              </a:xfrm>
              <a:prstGeom prst="rect">
                <a:avLst/>
              </a:prstGeom>
              <a:blipFill>
                <a:blip r:embed="rId6"/>
                <a:stretch>
                  <a:fillRect b="-62617"/>
                </a:stretch>
              </a:blipFill>
              <a:ln>
                <a:noFill/>
              </a:ln>
            </p:spPr>
            <p:txBody>
              <a:bodyPr/>
              <a:lstStyle/>
              <a:p>
                <a:r>
                  <a:rPr lang="es-EC">
                    <a:noFill/>
                  </a:rPr>
                  <a:t> </a:t>
                </a:r>
              </a:p>
            </p:txBody>
          </p:sp>
        </mc:Fallback>
      </mc:AlternateContent>
      <p:pic>
        <p:nvPicPr>
          <p:cNvPr id="30" name="Imagen 29">
            <a:extLst>
              <a:ext uri="{FF2B5EF4-FFF2-40B4-BE49-F238E27FC236}">
                <a16:creationId xmlns:a16="http://schemas.microsoft.com/office/drawing/2014/main" id="{4B68610E-82F4-4B20-BC09-DB52090A5794}"/>
              </a:ext>
            </a:extLst>
          </p:cNvPr>
          <p:cNvPicPr/>
          <p:nvPr/>
        </p:nvPicPr>
        <p:blipFill rotWithShape="1">
          <a:blip r:embed="rId7">
            <a:clrChange>
              <a:clrFrom>
                <a:srgbClr val="FFFFFF"/>
              </a:clrFrom>
              <a:clrTo>
                <a:srgbClr val="FFFFFF">
                  <a:alpha val="0"/>
                </a:srgbClr>
              </a:clrTo>
            </a:clrChange>
          </a:blip>
          <a:srcRect t="5839" r="16360" b="5633"/>
          <a:stretch/>
        </p:blipFill>
        <p:spPr bwMode="auto">
          <a:xfrm>
            <a:off x="8685097" y="4166280"/>
            <a:ext cx="2703920" cy="2873770"/>
          </a:xfrm>
          <a:prstGeom prst="rect">
            <a:avLst/>
          </a:prstGeom>
          <a:ln>
            <a:noFill/>
          </a:ln>
          <a:extLst>
            <a:ext uri="{53640926-AAD7-44D8-BBD7-CCE9431645EC}">
              <a14:shadowObscured xmlns:a14="http://schemas.microsoft.com/office/drawing/2010/main"/>
            </a:ext>
          </a:extLst>
        </p:spPr>
      </p:pic>
      <p:sp>
        <p:nvSpPr>
          <p:cNvPr id="31" name="Google Shape;345;p40">
            <a:extLst>
              <a:ext uri="{FF2B5EF4-FFF2-40B4-BE49-F238E27FC236}">
                <a16:creationId xmlns:a16="http://schemas.microsoft.com/office/drawing/2014/main" id="{2C11024D-BF01-47B5-B331-CD52F9D47E46}"/>
              </a:ext>
            </a:extLst>
          </p:cNvPr>
          <p:cNvSpPr txBox="1">
            <a:spLocks/>
          </p:cNvSpPr>
          <p:nvPr/>
        </p:nvSpPr>
        <p:spPr>
          <a:xfrm>
            <a:off x="5098194" y="5675489"/>
            <a:ext cx="3426439" cy="6770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3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9pPr>
          </a:lstStyle>
          <a:p>
            <a:pPr algn="ctr"/>
            <a:r>
              <a:rPr lang="es-ES" sz="2000" b="0" kern="0" dirty="0">
                <a:solidFill>
                  <a:schemeClr val="lt1"/>
                </a:solidFill>
                <a:latin typeface="Catamaran Thin"/>
                <a:ea typeface="Catamaran Thin"/>
                <a:cs typeface="Catamaran Thin"/>
                <a:sym typeface="Catamaran Thin"/>
              </a:rPr>
              <a:t>Constante para sección tipo L</a:t>
            </a:r>
          </a:p>
        </p:txBody>
      </p:sp>
      <p:sp>
        <p:nvSpPr>
          <p:cNvPr id="32" name="Google Shape;345;p40">
            <a:extLst>
              <a:ext uri="{FF2B5EF4-FFF2-40B4-BE49-F238E27FC236}">
                <a16:creationId xmlns:a16="http://schemas.microsoft.com/office/drawing/2014/main" id="{F25146F4-3F88-4179-AE77-55456EC088FB}"/>
              </a:ext>
            </a:extLst>
          </p:cNvPr>
          <p:cNvSpPr txBox="1">
            <a:spLocks/>
          </p:cNvSpPr>
          <p:nvPr/>
        </p:nvSpPr>
        <p:spPr>
          <a:xfrm>
            <a:off x="5187983" y="3830767"/>
            <a:ext cx="3208936" cy="6770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3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9pPr>
          </a:lstStyle>
          <a:p>
            <a:pPr algn="ctr"/>
            <a:r>
              <a:rPr lang="es-ES" sz="2000" b="0" kern="0" dirty="0">
                <a:solidFill>
                  <a:schemeClr val="lt1"/>
                </a:solidFill>
                <a:latin typeface="Catamaran Thin"/>
                <a:ea typeface="Catamaran Thin"/>
                <a:cs typeface="Catamaran Thin"/>
                <a:sym typeface="Catamaran Thin"/>
              </a:rPr>
              <a:t>Constante: Eje neutro de la sección simétrica </a:t>
            </a:r>
          </a:p>
        </p:txBody>
      </p:sp>
      <p:sp>
        <p:nvSpPr>
          <p:cNvPr id="18" name="1 Título">
            <a:extLst>
              <a:ext uri="{FF2B5EF4-FFF2-40B4-BE49-F238E27FC236}">
                <a16:creationId xmlns:a16="http://schemas.microsoft.com/office/drawing/2014/main" id="{820FC577-A380-4281-929E-76B0B76A58BF}"/>
              </a:ext>
            </a:extLst>
          </p:cNvPr>
          <p:cNvSpPr txBox="1">
            <a:spLocks/>
          </p:cNvSpPr>
          <p:nvPr/>
        </p:nvSpPr>
        <p:spPr>
          <a:xfrm>
            <a:off x="1082904" y="150430"/>
            <a:ext cx="6303317"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rPr>
              <a:t>ECUACIÓN DE CURVATURA DE FLUENCIA</a:t>
            </a:r>
            <a:endPar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endParaRPr>
          </a:p>
        </p:txBody>
      </p:sp>
      <p:sp>
        <p:nvSpPr>
          <p:cNvPr id="19" name="Google Shape;138;p27">
            <a:extLst>
              <a:ext uri="{FF2B5EF4-FFF2-40B4-BE49-F238E27FC236}">
                <a16:creationId xmlns:a16="http://schemas.microsoft.com/office/drawing/2014/main" id="{8B5D7387-BE10-40F9-80C7-FD704859F5A3}"/>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CuadroTexto 20">
            <a:extLst>
              <a:ext uri="{FF2B5EF4-FFF2-40B4-BE49-F238E27FC236}">
                <a16:creationId xmlns:a16="http://schemas.microsoft.com/office/drawing/2014/main" id="{2B166D86-1F99-4A40-AED9-4981D3ADFCCB}"/>
              </a:ext>
            </a:extLst>
          </p:cNvPr>
          <p:cNvSpPr txBox="1"/>
          <p:nvPr/>
        </p:nvSpPr>
        <p:spPr>
          <a:xfrm>
            <a:off x="11650463" y="0"/>
            <a:ext cx="541537" cy="307777"/>
          </a:xfrm>
          <a:prstGeom prst="rect">
            <a:avLst/>
          </a:prstGeom>
          <a:noFill/>
        </p:spPr>
        <p:txBody>
          <a:bodyPr wrap="square" rtlCol="0">
            <a:spAutoFit/>
          </a:bodyPr>
          <a:lstStyle/>
          <a:p>
            <a:pPr algn="r"/>
            <a:r>
              <a:rPr lang="es-EC" sz="1400" dirty="0"/>
              <a:t>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wipe(down)">
                                      <p:cBhvr>
                                        <p:cTn id="7" dur="500"/>
                                        <p:tgtEl>
                                          <p:spTgt spid="35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3"/>
                                        </p:tgtEl>
                                        <p:attrNameLst>
                                          <p:attrName>style.visibility</p:attrName>
                                        </p:attrNameLst>
                                      </p:cBhvr>
                                      <p:to>
                                        <p:strVal val="visible"/>
                                      </p:to>
                                    </p:set>
                                    <p:animEffect transition="in" filter="wipe(down)">
                                      <p:cBhvr>
                                        <p:cTn id="13" dur="500"/>
                                        <p:tgtEl>
                                          <p:spTgt spid="343"/>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2"/>
                                        </p:tgtEl>
                                        <p:attrNameLst>
                                          <p:attrName>style.visibility</p:attrName>
                                        </p:attrNameLst>
                                      </p:cBhvr>
                                      <p:to>
                                        <p:strVal val="visible"/>
                                      </p:to>
                                    </p:set>
                                    <p:animEffect transition="in" filter="wipe(down)">
                                      <p:cBhvr>
                                        <p:cTn id="24" dur="500"/>
                                        <p:tgtEl>
                                          <p:spTgt spid="34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7"/>
                                        </p:tgtEl>
                                        <p:attrNameLst>
                                          <p:attrName>style.visibility</p:attrName>
                                        </p:attrNameLst>
                                      </p:cBhvr>
                                      <p:to>
                                        <p:strVal val="visible"/>
                                      </p:to>
                                    </p:set>
                                    <p:animEffect transition="in" filter="wipe(down)">
                                      <p:cBhvr>
                                        <p:cTn id="30" dur="500"/>
                                        <p:tgtEl>
                                          <p:spTgt spid="3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9"/>
                                        </p:tgtEl>
                                        <p:attrNameLst>
                                          <p:attrName>style.visibility</p:attrName>
                                        </p:attrNameLst>
                                      </p:cBhvr>
                                      <p:to>
                                        <p:strVal val="visible"/>
                                      </p:to>
                                    </p:set>
                                    <p:animEffect transition="in" filter="wipe(down)">
                                      <p:cBhvr>
                                        <p:cTn id="38" dur="500"/>
                                        <p:tgtEl>
                                          <p:spTgt spid="34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53"/>
                                        </p:tgtEl>
                                        <p:attrNameLst>
                                          <p:attrName>style.visibility</p:attrName>
                                        </p:attrNameLst>
                                      </p:cBhvr>
                                      <p:to>
                                        <p:strVal val="visible"/>
                                      </p:to>
                                    </p:set>
                                    <p:animEffect transition="in" filter="wipe(down)">
                                      <p:cBhvr>
                                        <p:cTn id="41" dur="500"/>
                                        <p:tgtEl>
                                          <p:spTgt spid="353"/>
                                        </p:tgtEl>
                                      </p:cBhvr>
                                    </p:animEffect>
                                  </p:childTnLst>
                                </p:cTn>
                              </p:par>
                              <p:par>
                                <p:cTn id="42" presetID="22" presetClass="entr" presetSubtype="4"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3" grpId="0" animBg="1"/>
      <p:bldP spid="347" grpId="0" animBg="1"/>
      <p:bldP spid="349" grpId="0" animBg="1"/>
      <p:bldP spid="351" grpId="0" animBg="1"/>
      <p:bldP spid="353" grpId="0" animBg="1"/>
      <p:bldP spid="24" grpId="0"/>
      <p:bldP spid="27"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14" name="Imagen 13">
            <a:extLst>
              <a:ext uri="{FF2B5EF4-FFF2-40B4-BE49-F238E27FC236}">
                <a16:creationId xmlns:a16="http://schemas.microsoft.com/office/drawing/2014/main" id="{7D417CFD-3FF1-4AA8-B0F1-60BC40FA3323}"/>
              </a:ext>
            </a:extLst>
          </p:cNvPr>
          <p:cNvPicPr/>
          <p:nvPr/>
        </p:nvPicPr>
        <p:blipFill rotWithShape="1">
          <a:blip r:embed="rId3"/>
          <a:srcRect t="5084"/>
          <a:stretch/>
        </p:blipFill>
        <p:spPr bwMode="auto">
          <a:xfrm>
            <a:off x="3623733" y="2209402"/>
            <a:ext cx="6617552" cy="3987800"/>
          </a:xfrm>
          <a:prstGeom prst="rect">
            <a:avLst/>
          </a:prstGeom>
          <a:ln>
            <a:noFill/>
          </a:ln>
          <a:extLst>
            <a:ext uri="{53640926-AAD7-44D8-BBD7-CCE9431645EC}">
              <a14:shadowObscured xmlns:a14="http://schemas.microsoft.com/office/drawing/2010/main"/>
            </a:ext>
          </a:extLst>
        </p:spPr>
      </p:pic>
      <p:sp>
        <p:nvSpPr>
          <p:cNvPr id="547" name="Google Shape;547;p49"/>
          <p:cNvSpPr/>
          <p:nvPr/>
        </p:nvSpPr>
        <p:spPr>
          <a:xfrm>
            <a:off x="1819882" y="842738"/>
            <a:ext cx="8916732" cy="909121"/>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49"/>
          <p:cNvSpPr txBox="1">
            <a:spLocks noGrp="1"/>
          </p:cNvSpPr>
          <p:nvPr>
            <p:ph type="ctrTitle"/>
          </p:nvPr>
        </p:nvSpPr>
        <p:spPr>
          <a:xfrm>
            <a:off x="904444" y="54321"/>
            <a:ext cx="3804716" cy="909121"/>
          </a:xfrm>
          <a:prstGeom prst="rect">
            <a:avLst/>
          </a:prstGeom>
        </p:spPr>
        <p:txBody>
          <a:bodyPr spcFirstLastPara="1" vert="horz" wrap="square" lIns="121900" tIns="121900" rIns="121900" bIns="121900" anchor="ctr" anchorCtr="0">
            <a:noAutofit/>
          </a:bodyPr>
          <a:lstStyle/>
          <a:p>
            <a:pPr algn="ctr"/>
            <a:r>
              <a:rPr lang="es" sz="3600" dirty="0"/>
              <a:t>INTRODUCCIÓN</a:t>
            </a:r>
            <a:endParaRPr sz="3600" dirty="0"/>
          </a:p>
        </p:txBody>
      </p:sp>
      <mc:AlternateContent xmlns:mc="http://schemas.openxmlformats.org/markup-compatibility/2006" xmlns:a14="http://schemas.microsoft.com/office/drawing/2010/main">
        <mc:Choice Requires="a14">
          <p:sp>
            <p:nvSpPr>
              <p:cNvPr id="561" name="Google Shape;561;p49"/>
              <p:cNvSpPr txBox="1">
                <a:spLocks noGrp="1"/>
              </p:cNvSpPr>
              <p:nvPr>
                <p:ph type="ctrTitle" idx="2"/>
              </p:nvPr>
            </p:nvSpPr>
            <p:spPr>
              <a:xfrm>
                <a:off x="1786329" y="891182"/>
                <a:ext cx="8998370" cy="1000685"/>
              </a:xfrm>
              <a:prstGeom prst="rect">
                <a:avLst/>
              </a:prstGeom>
            </p:spPr>
            <p:txBody>
              <a:bodyPr spcFirstLastPara="1" wrap="square" lIns="121900" tIns="121900" rIns="121900" bIns="121900" anchor="b" anchorCtr="0">
                <a:noAutofit/>
              </a:bodyPr>
              <a:lstStyle/>
              <a:p>
                <a:pPr algn="ctr"/>
                <a:r>
                  <a:rPr lang="es-ES" sz="2800" dirty="0">
                    <a:solidFill>
                      <a:schemeClr val="lt1"/>
                    </a:solidFill>
                  </a:rPr>
                  <a:t>ECUACIÓN PARA LA CURVATURA DE FLUENCIA </a:t>
                </a:r>
                <a14:m>
                  <m:oMath xmlns:m="http://schemas.openxmlformats.org/officeDocument/2006/math">
                    <m:sSub>
                      <m:sSubPr>
                        <m:ctrlPr>
                          <a:rPr lang="es-ES" sz="2800" b="1" i="1" smtClean="0">
                            <a:solidFill>
                              <a:schemeClr val="lt1"/>
                            </a:solidFill>
                            <a:latin typeface="Cambria Math" panose="02040503050406030204" pitchFamily="18" charset="0"/>
                            <a:ea typeface="Cambria Math" panose="02040503050406030204" pitchFamily="18" charset="0"/>
                          </a:rPr>
                        </m:ctrlPr>
                      </m:sSubPr>
                      <m:e>
                        <m:r>
                          <a:rPr lang="es-ES" sz="2800" i="1" smtClean="0">
                            <a:solidFill>
                              <a:schemeClr val="lt1"/>
                            </a:solidFill>
                            <a:latin typeface="Cambria Math" panose="02040503050406030204" pitchFamily="18" charset="0"/>
                            <a:ea typeface="Cambria Math" panose="02040503050406030204" pitchFamily="18" charset="0"/>
                          </a:rPr>
                          <m:t>𝝓</m:t>
                        </m:r>
                      </m:e>
                      <m:sub>
                        <m:r>
                          <a:rPr lang="es-ES" sz="2800" b="1" i="1" smtClean="0">
                            <a:solidFill>
                              <a:schemeClr val="lt1"/>
                            </a:solidFill>
                            <a:latin typeface="Cambria Math" panose="02040503050406030204" pitchFamily="18" charset="0"/>
                            <a:ea typeface="Cambria Math" panose="02040503050406030204" pitchFamily="18" charset="0"/>
                          </a:rPr>
                          <m:t>𝒚</m:t>
                        </m:r>
                      </m:sub>
                    </m:sSub>
                  </m:oMath>
                </a14:m>
                <a:r>
                  <a:rPr lang="es-ES" sz="2800" dirty="0">
                    <a:solidFill>
                      <a:schemeClr val="lt1"/>
                    </a:solidFill>
                  </a:rPr>
                  <a:t> EN MUROS TIPO L</a:t>
                </a:r>
                <a:endParaRPr sz="2800" dirty="0">
                  <a:solidFill>
                    <a:schemeClr val="lt1"/>
                  </a:solidFill>
                </a:endParaRPr>
              </a:p>
            </p:txBody>
          </p:sp>
        </mc:Choice>
        <mc:Fallback xmlns="">
          <p:sp>
            <p:nvSpPr>
              <p:cNvPr id="561" name="Google Shape;561;p49"/>
              <p:cNvSpPr txBox="1">
                <a:spLocks noGrp="1" noRot="1" noChangeAspect="1" noMove="1" noResize="1" noEditPoints="1" noAdjustHandles="1" noChangeArrowheads="1" noChangeShapeType="1" noTextEdit="1"/>
              </p:cNvSpPr>
              <p:nvPr>
                <p:ph type="ctrTitle" idx="2"/>
              </p:nvPr>
            </p:nvSpPr>
            <p:spPr>
              <a:xfrm>
                <a:off x="1786329" y="891182"/>
                <a:ext cx="8998370" cy="1000685"/>
              </a:xfrm>
              <a:prstGeom prst="rect">
                <a:avLst/>
              </a:prstGeom>
              <a:blipFill>
                <a:blip r:embed="rId4"/>
                <a:stretch>
                  <a:fillRect t="-11585" b="-9756"/>
                </a:stretch>
              </a:blipFill>
            </p:spPr>
            <p:txBody>
              <a:bodyPr/>
              <a:lstStyle/>
              <a:p>
                <a:r>
                  <a:rPr lang="es-ES">
                    <a:noFill/>
                  </a:rPr>
                  <a:t> </a:t>
                </a:r>
              </a:p>
            </p:txBody>
          </p:sp>
        </mc:Fallback>
      </mc:AlternateContent>
      <p:sp>
        <p:nvSpPr>
          <p:cNvPr id="15" name="Google Shape;151;p28">
            <a:extLst>
              <a:ext uri="{FF2B5EF4-FFF2-40B4-BE49-F238E27FC236}">
                <a16:creationId xmlns:a16="http://schemas.microsoft.com/office/drawing/2014/main" id="{4DD3D52F-F503-44EA-AD5B-A5C251C89960}"/>
              </a:ext>
            </a:extLst>
          </p:cNvPr>
          <p:cNvSpPr txBox="1">
            <a:spLocks noGrp="1"/>
          </p:cNvSpPr>
          <p:nvPr>
            <p:ph type="subTitle" idx="1"/>
          </p:nvPr>
        </p:nvSpPr>
        <p:spPr>
          <a:xfrm>
            <a:off x="8031903" y="5291170"/>
            <a:ext cx="2849102" cy="382613"/>
          </a:xfrm>
          <a:prstGeom prst="rect">
            <a:avLst/>
          </a:prstGeom>
        </p:spPr>
        <p:txBody>
          <a:bodyPr spcFirstLastPara="1" wrap="square" lIns="121900" tIns="121900" rIns="121900" bIns="121900" anchor="t" anchorCtr="0">
            <a:noAutofit/>
          </a:bodyPr>
          <a:lstStyle/>
          <a:p>
            <a:pPr marL="0" indent="0"/>
            <a:r>
              <a:rPr lang="es" dirty="0"/>
              <a:t>Fuente: </a:t>
            </a:r>
            <a:r>
              <a:rPr lang="es-ES" dirty="0"/>
              <a:t>(Chang Tokushima, 2015)</a:t>
            </a:r>
            <a:endParaRPr dirty="0"/>
          </a:p>
        </p:txBody>
      </p:sp>
      <p:sp>
        <p:nvSpPr>
          <p:cNvPr id="19" name="Google Shape;264;p38">
            <a:extLst>
              <a:ext uri="{FF2B5EF4-FFF2-40B4-BE49-F238E27FC236}">
                <a16:creationId xmlns:a16="http://schemas.microsoft.com/office/drawing/2014/main" id="{471A7F8E-B0DF-4DDE-B5A5-21FA64EC674A}"/>
              </a:ext>
            </a:extLst>
          </p:cNvPr>
          <p:cNvSpPr txBox="1">
            <a:spLocks/>
          </p:cNvSpPr>
          <p:nvPr/>
        </p:nvSpPr>
        <p:spPr>
          <a:xfrm>
            <a:off x="1819882" y="2052613"/>
            <a:ext cx="2192785" cy="68048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algn="ctr" defTabSz="1219170">
              <a:buClr>
                <a:srgbClr val="434343"/>
              </a:buClr>
            </a:pPr>
            <a:r>
              <a:rPr lang="es-ES" sz="2800" kern="0" dirty="0">
                <a:solidFill>
                  <a:srgbClr val="434343"/>
                </a:solidFill>
              </a:rPr>
              <a:t>CURVATURA</a:t>
            </a:r>
          </a:p>
        </p:txBody>
      </p:sp>
      <p:pic>
        <p:nvPicPr>
          <p:cNvPr id="11" name="Picture 4">
            <a:extLst>
              <a:ext uri="{FF2B5EF4-FFF2-40B4-BE49-F238E27FC236}">
                <a16:creationId xmlns:a16="http://schemas.microsoft.com/office/drawing/2014/main" id="{59A2183B-E758-4FAE-80C8-1334F561E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38;p27">
            <a:extLst>
              <a:ext uri="{FF2B5EF4-FFF2-40B4-BE49-F238E27FC236}">
                <a16:creationId xmlns:a16="http://schemas.microsoft.com/office/drawing/2014/main" id="{C5711B3F-0A4F-482F-A23D-8FDBDCB19367}"/>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Rectángulo 3">
            <a:extLst>
              <a:ext uri="{FF2B5EF4-FFF2-40B4-BE49-F238E27FC236}">
                <a16:creationId xmlns:a16="http://schemas.microsoft.com/office/drawing/2014/main" id="{FE062B3C-E6DD-4FCC-B4C8-842C5D365D09}"/>
              </a:ext>
            </a:extLst>
          </p:cNvPr>
          <p:cNvSpPr/>
          <p:nvPr/>
        </p:nvSpPr>
        <p:spPr>
          <a:xfrm>
            <a:off x="8799506" y="3524514"/>
            <a:ext cx="1313895" cy="17666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Diagrama de flujo: extraer 7">
            <a:extLst>
              <a:ext uri="{FF2B5EF4-FFF2-40B4-BE49-F238E27FC236}">
                <a16:creationId xmlns:a16="http://schemas.microsoft.com/office/drawing/2014/main" id="{2521AAFB-1657-4B94-B97D-691D1B64DC7C}"/>
              </a:ext>
            </a:extLst>
          </p:cNvPr>
          <p:cNvSpPr/>
          <p:nvPr/>
        </p:nvSpPr>
        <p:spPr>
          <a:xfrm rot="20241060">
            <a:off x="9391564" y="4347838"/>
            <a:ext cx="129777" cy="140875"/>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erda 8">
            <a:extLst>
              <a:ext uri="{FF2B5EF4-FFF2-40B4-BE49-F238E27FC236}">
                <a16:creationId xmlns:a16="http://schemas.microsoft.com/office/drawing/2014/main" id="{E1CFDB99-50EA-4901-AE7A-33C7BF5048A3}"/>
              </a:ext>
            </a:extLst>
          </p:cNvPr>
          <p:cNvSpPr/>
          <p:nvPr/>
        </p:nvSpPr>
        <p:spPr>
          <a:xfrm rot="15064132">
            <a:off x="9414804" y="4409693"/>
            <a:ext cx="129113" cy="123469"/>
          </a:xfrm>
          <a:prstGeom prst="chord">
            <a:avLst>
              <a:gd name="adj1" fmla="val 4927567"/>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00670410-B3B1-4BE5-B87F-1CA770B7F488}"/>
              </a:ext>
            </a:extLst>
          </p:cNvPr>
          <p:cNvSpPr txBox="1"/>
          <p:nvPr/>
        </p:nvSpPr>
        <p:spPr>
          <a:xfrm>
            <a:off x="11650463" y="0"/>
            <a:ext cx="541537" cy="307777"/>
          </a:xfrm>
          <a:prstGeom prst="rect">
            <a:avLst/>
          </a:prstGeom>
          <a:noFill/>
        </p:spPr>
        <p:txBody>
          <a:bodyPr wrap="square" rtlCol="0">
            <a:spAutoFit/>
          </a:bodyPr>
          <a:lstStyle/>
          <a:p>
            <a:pPr algn="r"/>
            <a:r>
              <a:rPr lang="es-EC" sz="1400" dirty="0"/>
              <a:t>3</a:t>
            </a:r>
          </a:p>
        </p:txBody>
      </p:sp>
    </p:spTree>
    <p:extLst>
      <p:ext uri="{BB962C8B-B14F-4D97-AF65-F5344CB8AC3E}">
        <p14:creationId xmlns:p14="http://schemas.microsoft.com/office/powerpoint/2010/main" val="358911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wipe(down)">
                                      <p:cBhvr>
                                        <p:cTn id="7" dur="500"/>
                                        <p:tgtEl>
                                          <p:spTgt spid="5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animBg="1"/>
      <p:bldP spid="15" grpId="0" build="p"/>
      <p:bldP spid="19" grpId="0" animBg="1"/>
      <p:bldP spid="4"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7"/>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39;p27"/>
          <p:cNvSpPr/>
          <p:nvPr/>
        </p:nvSpPr>
        <p:spPr>
          <a:xfrm rot="-5400000" flipH="1">
            <a:off x="9965967" y="4530200"/>
            <a:ext cx="1188400" cy="34672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9" name="Google Shape;346;p40">
                <a:extLst>
                  <a:ext uri="{FF2B5EF4-FFF2-40B4-BE49-F238E27FC236}">
                    <a16:creationId xmlns:a16="http://schemas.microsoft.com/office/drawing/2014/main" id="{63178683-B2D2-4507-9F1F-E7E82B7A2DF2}"/>
                  </a:ext>
                </a:extLst>
              </p:cNvPr>
              <p:cNvSpPr txBox="1">
                <a:spLocks/>
              </p:cNvSpPr>
              <p:nvPr/>
            </p:nvSpPr>
            <p:spPr>
              <a:xfrm>
                <a:off x="9356121" y="5669600"/>
                <a:ext cx="2399944" cy="109800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3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9pPr>
              </a:lstStyle>
              <a:p>
                <a:pPr algn="ctr"/>
                <a14:m>
                  <m:oMathPara xmlns:m="http://schemas.openxmlformats.org/officeDocument/2006/math">
                    <m:oMathParaPr>
                      <m:jc m:val="centerGroup"/>
                    </m:oMathParaPr>
                    <m:oMath xmlns:m="http://schemas.openxmlformats.org/officeDocument/2006/math">
                      <m:r>
                        <a:rPr lang="en-US" b="1" i="1" kern="0" smtClean="0">
                          <a:solidFill>
                            <a:schemeClr val="bg1"/>
                          </a:solidFill>
                          <a:latin typeface="Cambria Math" panose="02040503050406030204" pitchFamily="18" charset="0"/>
                        </a:rPr>
                        <m:t>𝒌</m:t>
                      </m:r>
                      <m:r>
                        <a:rPr lang="en-US" b="1" i="1" kern="0" smtClean="0">
                          <a:solidFill>
                            <a:schemeClr val="bg1"/>
                          </a:solidFill>
                          <a:latin typeface="Cambria Math" panose="02040503050406030204" pitchFamily="18" charset="0"/>
                        </a:rPr>
                        <m:t>=</m:t>
                      </m:r>
                      <m:sSub>
                        <m:sSubPr>
                          <m:ctrlPr>
                            <a:rPr lang="en-US" b="1" i="1" kern="0" smtClean="0">
                              <a:solidFill>
                                <a:schemeClr val="bg1"/>
                              </a:solidFill>
                              <a:latin typeface="Cambria Math" panose="02040503050406030204" pitchFamily="18" charset="0"/>
                              <a:ea typeface="Cambria Math" panose="02040503050406030204" pitchFamily="18" charset="0"/>
                            </a:rPr>
                          </m:ctrlPr>
                        </m:sSubPr>
                        <m:e>
                          <m:r>
                            <a:rPr lang="en-US" b="1" i="1" kern="0" smtClean="0">
                              <a:solidFill>
                                <a:schemeClr val="bg1"/>
                              </a:solidFill>
                              <a:latin typeface="Cambria Math" panose="02040503050406030204" pitchFamily="18" charset="0"/>
                              <a:ea typeface="Cambria Math" panose="02040503050406030204" pitchFamily="18" charset="0"/>
                            </a:rPr>
                            <m:t>𝝓</m:t>
                          </m:r>
                        </m:e>
                        <m:sub>
                          <m:r>
                            <a:rPr lang="en-US" b="1" i="1" kern="0" smtClean="0">
                              <a:solidFill>
                                <a:schemeClr val="bg1"/>
                              </a:solidFill>
                              <a:latin typeface="Cambria Math" panose="02040503050406030204" pitchFamily="18" charset="0"/>
                              <a:ea typeface="Cambria Math" panose="02040503050406030204" pitchFamily="18" charset="0"/>
                            </a:rPr>
                            <m:t>𝒚</m:t>
                          </m:r>
                        </m:sub>
                      </m:sSub>
                      <m:r>
                        <a:rPr lang="en-US" b="1" i="1" kern="0" smtClean="0">
                          <a:solidFill>
                            <a:schemeClr val="bg1"/>
                          </a:solidFill>
                          <a:latin typeface="Cambria Math" panose="02040503050406030204" pitchFamily="18" charset="0"/>
                          <a:ea typeface="Cambria Math" panose="02040503050406030204" pitchFamily="18" charset="0"/>
                        </a:rPr>
                        <m:t>∗</m:t>
                      </m:r>
                      <m:f>
                        <m:fPr>
                          <m:ctrlPr>
                            <a:rPr lang="en-US" b="1" i="1" kern="0" smtClean="0">
                              <a:solidFill>
                                <a:schemeClr val="bg1"/>
                              </a:solidFill>
                              <a:latin typeface="Cambria Math" panose="02040503050406030204" pitchFamily="18" charset="0"/>
                              <a:ea typeface="Cambria Math" panose="02040503050406030204" pitchFamily="18" charset="0"/>
                            </a:rPr>
                          </m:ctrlPr>
                        </m:fPr>
                        <m:num>
                          <m:sSub>
                            <m:sSubPr>
                              <m:ctrlPr>
                                <a:rPr lang="en-US" b="1" i="1" kern="0" smtClean="0">
                                  <a:solidFill>
                                    <a:schemeClr val="bg1"/>
                                  </a:solidFill>
                                  <a:latin typeface="Cambria Math" panose="02040503050406030204" pitchFamily="18" charset="0"/>
                                  <a:ea typeface="Cambria Math" panose="02040503050406030204" pitchFamily="18" charset="0"/>
                                </a:rPr>
                              </m:ctrlPr>
                            </m:sSubPr>
                            <m:e>
                              <m:r>
                                <a:rPr lang="en-US" b="1" i="1" kern="0" smtClean="0">
                                  <a:solidFill>
                                    <a:schemeClr val="bg1"/>
                                  </a:solidFill>
                                  <a:latin typeface="Cambria Math" panose="02040503050406030204" pitchFamily="18" charset="0"/>
                                  <a:ea typeface="Cambria Math" panose="02040503050406030204" pitchFamily="18" charset="0"/>
                                </a:rPr>
                                <m:t>𝒍</m:t>
                              </m:r>
                            </m:e>
                            <m:sub>
                              <m:r>
                                <a:rPr lang="en-US" b="1" i="1" kern="0" smtClean="0">
                                  <a:solidFill>
                                    <a:schemeClr val="bg1"/>
                                  </a:solidFill>
                                  <a:latin typeface="Cambria Math" panose="02040503050406030204" pitchFamily="18" charset="0"/>
                                  <a:ea typeface="Cambria Math" panose="02040503050406030204" pitchFamily="18" charset="0"/>
                                </a:rPr>
                                <m:t>𝒘</m:t>
                              </m:r>
                            </m:sub>
                          </m:sSub>
                        </m:num>
                        <m:den>
                          <m:sSub>
                            <m:sSubPr>
                              <m:ctrlPr>
                                <a:rPr lang="es-EC" b="1" i="1" kern="0" smtClean="0">
                                  <a:solidFill>
                                    <a:schemeClr val="bg1"/>
                                  </a:solidFill>
                                  <a:latin typeface="Cambria Math" panose="02040503050406030204" pitchFamily="18" charset="0"/>
                                  <a:ea typeface="Cambria Math" panose="02040503050406030204" pitchFamily="18" charset="0"/>
                                </a:rPr>
                              </m:ctrlPr>
                            </m:sSubPr>
                            <m:e>
                              <m:r>
                                <a:rPr lang="en-US" b="1" i="1" kern="0" smtClean="0">
                                  <a:solidFill>
                                    <a:schemeClr val="bg1"/>
                                  </a:solidFill>
                                  <a:latin typeface="Cambria Math" panose="02040503050406030204" pitchFamily="18" charset="0"/>
                                  <a:ea typeface="Cambria Math" panose="02040503050406030204" pitchFamily="18" charset="0"/>
                                </a:rPr>
                                <m:t>𝜺</m:t>
                              </m:r>
                            </m:e>
                            <m:sub>
                              <m:r>
                                <a:rPr lang="es-EC" b="1" i="1" kern="0" smtClean="0">
                                  <a:solidFill>
                                    <a:schemeClr val="bg1"/>
                                  </a:solidFill>
                                  <a:latin typeface="Cambria Math" panose="02040503050406030204" pitchFamily="18" charset="0"/>
                                  <a:ea typeface="Cambria Math" panose="02040503050406030204" pitchFamily="18" charset="0"/>
                                </a:rPr>
                                <m:t>𝒚</m:t>
                              </m:r>
                            </m:sub>
                          </m:sSub>
                        </m:den>
                      </m:f>
                    </m:oMath>
                  </m:oMathPara>
                </a14:m>
                <a:endParaRPr lang="ar-AE" kern="0" dirty="0">
                  <a:solidFill>
                    <a:schemeClr val="bg1"/>
                  </a:solidFill>
                </a:endParaRPr>
              </a:p>
            </p:txBody>
          </p:sp>
        </mc:Choice>
        <mc:Fallback xmlns="">
          <p:sp>
            <p:nvSpPr>
              <p:cNvPr id="9" name="Google Shape;346;p40">
                <a:extLst>
                  <a:ext uri="{FF2B5EF4-FFF2-40B4-BE49-F238E27FC236}">
                    <a16:creationId xmlns:a16="http://schemas.microsoft.com/office/drawing/2014/main" id="{63178683-B2D2-4507-9F1F-E7E82B7A2DF2}"/>
                  </a:ext>
                </a:extLst>
              </p:cNvPr>
              <p:cNvSpPr txBox="1">
                <a:spLocks noRot="1" noChangeAspect="1" noMove="1" noResize="1" noEditPoints="1" noAdjustHandles="1" noChangeArrowheads="1" noChangeShapeType="1" noTextEdit="1"/>
              </p:cNvSpPr>
              <p:nvPr/>
            </p:nvSpPr>
            <p:spPr>
              <a:xfrm>
                <a:off x="9356121" y="5669600"/>
                <a:ext cx="2399944" cy="1098002"/>
              </a:xfrm>
              <a:prstGeom prst="rect">
                <a:avLst/>
              </a:prstGeom>
              <a:blipFill>
                <a:blip r:embed="rId4"/>
                <a:stretch>
                  <a:fillRect b="-9444"/>
                </a:stretch>
              </a:blipFill>
              <a:ln>
                <a:noFill/>
              </a:ln>
            </p:spPr>
            <p:txBody>
              <a:bodyPr/>
              <a:lstStyle/>
              <a:p>
                <a:r>
                  <a:rPr lang="es-EC">
                    <a:noFill/>
                  </a:rPr>
                  <a:t> </a:t>
                </a:r>
              </a:p>
            </p:txBody>
          </p:sp>
        </mc:Fallback>
      </mc:AlternateContent>
      <p:sp>
        <p:nvSpPr>
          <p:cNvPr id="12" name="1 Título">
            <a:extLst>
              <a:ext uri="{FF2B5EF4-FFF2-40B4-BE49-F238E27FC236}">
                <a16:creationId xmlns:a16="http://schemas.microsoft.com/office/drawing/2014/main" id="{220C21AB-A2D4-4566-9B7E-511ADB231116}"/>
              </a:ext>
            </a:extLst>
          </p:cNvPr>
          <p:cNvSpPr txBox="1">
            <a:spLocks/>
          </p:cNvSpPr>
          <p:nvPr/>
        </p:nvSpPr>
        <p:spPr>
          <a:xfrm>
            <a:off x="1082904" y="150430"/>
            <a:ext cx="7314015" cy="47158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Times New Roman" pitchFamily="18"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rPr>
              <a:t>CONSTANTE K</a:t>
            </a:r>
            <a:endParaRPr kumimoji="0" lang="es-EC" sz="3600" b="1" i="1" u="none" strike="noStrike" kern="1200" cap="none" spc="0" normalizeH="0" baseline="0" noProof="0" dirty="0">
              <a:ln>
                <a:noFill/>
              </a:ln>
              <a:solidFill>
                <a:srgbClr val="434343"/>
              </a:solidFill>
              <a:effectLst/>
              <a:uLnTx/>
              <a:uFillTx/>
              <a:latin typeface="Livvic" panose="020B0604020202020204" charset="0"/>
              <a:ea typeface="Times New Roman" panose="02020603050405020304" pitchFamily="18" charset="0"/>
              <a:cs typeface="Arial" panose="020B0604020202020204" pitchFamily="34" charset="0"/>
            </a:endParaRPr>
          </a:p>
        </p:txBody>
      </p:sp>
      <p:pic>
        <p:nvPicPr>
          <p:cNvPr id="18" name="Imagen 17">
            <a:extLst>
              <a:ext uri="{FF2B5EF4-FFF2-40B4-BE49-F238E27FC236}">
                <a16:creationId xmlns:a16="http://schemas.microsoft.com/office/drawing/2014/main" id="{9D948A02-C9A8-49E4-BC91-C24C2B79E297}"/>
              </a:ext>
            </a:extLst>
          </p:cNvPr>
          <p:cNvPicPr>
            <a:picLocks noChangeAspect="1"/>
          </p:cNvPicPr>
          <p:nvPr/>
        </p:nvPicPr>
        <p:blipFill>
          <a:blip r:embed="rId5"/>
          <a:stretch>
            <a:fillRect/>
          </a:stretch>
        </p:blipFill>
        <p:spPr>
          <a:xfrm>
            <a:off x="372862" y="1937533"/>
            <a:ext cx="11668217" cy="2803805"/>
          </a:xfrm>
          <a:prstGeom prst="rect">
            <a:avLst/>
          </a:prstGeom>
        </p:spPr>
      </p:pic>
      <p:sp>
        <p:nvSpPr>
          <p:cNvPr id="7" name="CuadroTexto 6">
            <a:extLst>
              <a:ext uri="{FF2B5EF4-FFF2-40B4-BE49-F238E27FC236}">
                <a16:creationId xmlns:a16="http://schemas.microsoft.com/office/drawing/2014/main" id="{E2B9A507-91FE-4AD8-92B0-6132F923FF55}"/>
              </a:ext>
            </a:extLst>
          </p:cNvPr>
          <p:cNvSpPr txBox="1"/>
          <p:nvPr/>
        </p:nvSpPr>
        <p:spPr>
          <a:xfrm>
            <a:off x="11650463" y="0"/>
            <a:ext cx="541537" cy="307777"/>
          </a:xfrm>
          <a:prstGeom prst="rect">
            <a:avLst/>
          </a:prstGeom>
          <a:noFill/>
        </p:spPr>
        <p:txBody>
          <a:bodyPr wrap="square" rtlCol="0">
            <a:spAutoFit/>
          </a:bodyPr>
          <a:lstStyle/>
          <a:p>
            <a:pPr algn="r"/>
            <a:r>
              <a:rPr lang="es-EC" sz="1400" dirty="0"/>
              <a:t>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wipe(down)">
                                      <p:cBhvr>
                                        <p:cTn id="1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7"/>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6" name="Imagen 15">
            <a:extLst>
              <a:ext uri="{FF2B5EF4-FFF2-40B4-BE49-F238E27FC236}">
                <a16:creationId xmlns:a16="http://schemas.microsoft.com/office/drawing/2014/main" id="{3223536B-AE73-45B3-AD54-504ACC35681E}"/>
              </a:ext>
            </a:extLst>
          </p:cNvPr>
          <p:cNvPicPr>
            <a:picLocks noChangeAspect="1"/>
          </p:cNvPicPr>
          <p:nvPr/>
        </p:nvPicPr>
        <p:blipFill>
          <a:blip r:embed="rId3"/>
          <a:stretch>
            <a:fillRect/>
          </a:stretch>
        </p:blipFill>
        <p:spPr>
          <a:xfrm>
            <a:off x="2512050" y="89163"/>
            <a:ext cx="3268599" cy="1550057"/>
          </a:xfrm>
          <a:prstGeom prst="rect">
            <a:avLst/>
          </a:prstGeom>
        </p:spPr>
      </p:pic>
      <p:pic>
        <p:nvPicPr>
          <p:cNvPr id="18" name="Imagen 17">
            <a:extLst>
              <a:ext uri="{FF2B5EF4-FFF2-40B4-BE49-F238E27FC236}">
                <a16:creationId xmlns:a16="http://schemas.microsoft.com/office/drawing/2014/main" id="{DADB3FA7-C3B7-4F32-9A47-F1E3F6854D45}"/>
              </a:ext>
            </a:extLst>
          </p:cNvPr>
          <p:cNvPicPr>
            <a:picLocks noChangeAspect="1"/>
          </p:cNvPicPr>
          <p:nvPr/>
        </p:nvPicPr>
        <p:blipFill>
          <a:blip r:embed="rId4"/>
          <a:stretch>
            <a:fillRect/>
          </a:stretch>
        </p:blipFill>
        <p:spPr>
          <a:xfrm>
            <a:off x="6411352" y="89163"/>
            <a:ext cx="3177745" cy="1610564"/>
          </a:xfrm>
          <a:prstGeom prst="rect">
            <a:avLst/>
          </a:prstGeom>
        </p:spPr>
      </p:pic>
      <mc:AlternateContent xmlns:mc="http://schemas.openxmlformats.org/markup-compatibility/2006" xmlns:a14="http://schemas.microsoft.com/office/drawing/2010/main">
        <mc:Choice Requires="a14">
          <p:sp>
            <p:nvSpPr>
              <p:cNvPr id="19" name="Google Shape;346;p40">
                <a:extLst>
                  <a:ext uri="{FF2B5EF4-FFF2-40B4-BE49-F238E27FC236}">
                    <a16:creationId xmlns:a16="http://schemas.microsoft.com/office/drawing/2014/main" id="{63A0765E-F63E-447A-8970-4254F73CEF7F}"/>
                  </a:ext>
                </a:extLst>
              </p:cNvPr>
              <p:cNvSpPr txBox="1">
                <a:spLocks/>
              </p:cNvSpPr>
              <p:nvPr/>
            </p:nvSpPr>
            <p:spPr>
              <a:xfrm>
                <a:off x="6038232" y="5488771"/>
                <a:ext cx="2399944" cy="775029"/>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3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9pPr>
              </a:lstStyle>
              <a:p>
                <a:pPr algn="ctr"/>
                <a14:m>
                  <m:oMathPara xmlns:m="http://schemas.openxmlformats.org/officeDocument/2006/math">
                    <m:oMathParaPr>
                      <m:jc m:val="centerGroup"/>
                    </m:oMathParaPr>
                    <m:oMath xmlns:m="http://schemas.openxmlformats.org/officeDocument/2006/math">
                      <m:r>
                        <a:rPr lang="es-EC" b="1" i="1" kern="0" smtClean="0">
                          <a:solidFill>
                            <a:schemeClr val="accent2"/>
                          </a:solidFill>
                          <a:latin typeface="Cambria Math" panose="02040503050406030204" pitchFamily="18" charset="0"/>
                          <a:ea typeface="Cambria Math" panose="02040503050406030204" pitchFamily="18" charset="0"/>
                        </a:rPr>
                        <m:t>𝒌</m:t>
                      </m:r>
                      <m:r>
                        <a:rPr lang="es-EC" b="1" i="1" kern="0" smtClean="0">
                          <a:solidFill>
                            <a:schemeClr val="accent2"/>
                          </a:solidFill>
                          <a:latin typeface="Cambria Math" panose="02040503050406030204" pitchFamily="18" charset="0"/>
                          <a:ea typeface="Cambria Math" panose="02040503050406030204" pitchFamily="18" charset="0"/>
                        </a:rPr>
                        <m:t>=</m:t>
                      </m:r>
                      <m:r>
                        <a:rPr lang="es-EC" b="1" i="1" kern="0" smtClean="0">
                          <a:solidFill>
                            <a:schemeClr val="accent2"/>
                          </a:solidFill>
                          <a:latin typeface="Cambria Math" panose="02040503050406030204" pitchFamily="18" charset="0"/>
                          <a:ea typeface="Cambria Math" panose="02040503050406030204" pitchFamily="18" charset="0"/>
                        </a:rPr>
                        <m:t>𝟐</m:t>
                      </m:r>
                      <m:r>
                        <a:rPr lang="es-EC" b="1" i="1" kern="0" smtClean="0">
                          <a:solidFill>
                            <a:schemeClr val="accent2"/>
                          </a:solidFill>
                          <a:latin typeface="Cambria Math" panose="02040503050406030204" pitchFamily="18" charset="0"/>
                          <a:ea typeface="Cambria Math" panose="02040503050406030204" pitchFamily="18" charset="0"/>
                        </a:rPr>
                        <m:t>.</m:t>
                      </m:r>
                      <m:r>
                        <a:rPr lang="es-EC" b="1" i="1" kern="0" smtClean="0">
                          <a:solidFill>
                            <a:schemeClr val="accent2"/>
                          </a:solidFill>
                          <a:latin typeface="Cambria Math" panose="02040503050406030204" pitchFamily="18" charset="0"/>
                          <a:ea typeface="Cambria Math" panose="02040503050406030204" pitchFamily="18" charset="0"/>
                        </a:rPr>
                        <m:t>𝟏𝟎</m:t>
                      </m:r>
                    </m:oMath>
                  </m:oMathPara>
                </a14:m>
                <a:endParaRPr lang="ar-AE" kern="0" dirty="0">
                  <a:solidFill>
                    <a:schemeClr val="bg1"/>
                  </a:solidFill>
                </a:endParaRPr>
              </a:p>
            </p:txBody>
          </p:sp>
        </mc:Choice>
        <mc:Fallback xmlns="">
          <p:sp>
            <p:nvSpPr>
              <p:cNvPr id="19" name="Google Shape;346;p40">
                <a:extLst>
                  <a:ext uri="{FF2B5EF4-FFF2-40B4-BE49-F238E27FC236}">
                    <a16:creationId xmlns:a16="http://schemas.microsoft.com/office/drawing/2014/main" id="{63A0765E-F63E-447A-8970-4254F73CEF7F}"/>
                  </a:ext>
                </a:extLst>
              </p:cNvPr>
              <p:cNvSpPr txBox="1">
                <a:spLocks noRot="1" noChangeAspect="1" noMove="1" noResize="1" noEditPoints="1" noAdjustHandles="1" noChangeArrowheads="1" noChangeShapeType="1" noTextEdit="1"/>
              </p:cNvSpPr>
              <p:nvPr/>
            </p:nvSpPr>
            <p:spPr>
              <a:xfrm>
                <a:off x="6038232" y="5488771"/>
                <a:ext cx="2399944" cy="775029"/>
              </a:xfrm>
              <a:prstGeom prst="rect">
                <a:avLst/>
              </a:prstGeom>
              <a:blipFill>
                <a:blip r:embed="rId8"/>
                <a:stretch>
                  <a:fillRect/>
                </a:stretch>
              </a:blip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818F7663-4E31-4779-B5B0-4E49BD009E12}"/>
                  </a:ext>
                </a:extLst>
              </p:cNvPr>
              <p:cNvSpPr txBox="1"/>
              <p:nvPr/>
            </p:nvSpPr>
            <p:spPr>
              <a:xfrm>
                <a:off x="5949608" y="5057884"/>
                <a:ext cx="3091522" cy="430887"/>
              </a:xfrm>
              <a:prstGeom prst="rect">
                <a:avLst/>
              </a:prstGeom>
              <a:noFill/>
            </p:spPr>
            <p:txBody>
              <a:bodyPr wrap="square">
                <a:spAutoFit/>
              </a:bodyPr>
              <a:lstStyle/>
              <a:p>
                <a:r>
                  <a:rPr lang="es-EC" sz="2200" b="1" dirty="0">
                    <a:effectLst/>
                    <a:latin typeface="Arial" panose="020B0604020202020204" pitchFamily="34" charset="0"/>
                    <a:ea typeface="Calibri" panose="020F0502020204030204" pitchFamily="34" charset="0"/>
                    <a:cs typeface="Times New Roman" panose="02020603050405020304" pitchFamily="18" charset="0"/>
                  </a:rPr>
                  <a:t>Valor de </a:t>
                </a:r>
                <a14:m>
                  <m:oMath xmlns:m="http://schemas.openxmlformats.org/officeDocument/2006/math">
                    <m:r>
                      <a:rPr lang="es-EC" sz="2200" b="1" i="1" kern="0" smtClean="0">
                        <a:solidFill>
                          <a:schemeClr val="accent2"/>
                        </a:solidFill>
                        <a:latin typeface="Cambria Math" panose="02040503050406030204" pitchFamily="18" charset="0"/>
                        <a:ea typeface="Cambria Math" panose="02040503050406030204" pitchFamily="18" charset="0"/>
                      </a:rPr>
                      <m:t>𝒌</m:t>
                    </m:r>
                  </m:oMath>
                </a14:m>
                <a:r>
                  <a:rPr lang="es-EC" sz="2200" b="1" dirty="0">
                    <a:effectLst/>
                    <a:latin typeface="Arial" panose="020B0604020202020204" pitchFamily="34" charset="0"/>
                    <a:ea typeface="Calibri" panose="020F0502020204030204" pitchFamily="34" charset="0"/>
                    <a:cs typeface="Times New Roman" panose="02020603050405020304" pitchFamily="18" charset="0"/>
                  </a:rPr>
                  <a:t> general </a:t>
                </a:r>
                <a:endParaRPr lang="es-EC" sz="2200" b="1" dirty="0"/>
              </a:p>
            </p:txBody>
          </p:sp>
        </mc:Choice>
        <mc:Fallback xmlns="">
          <p:sp>
            <p:nvSpPr>
              <p:cNvPr id="22" name="CuadroTexto 21">
                <a:extLst>
                  <a:ext uri="{FF2B5EF4-FFF2-40B4-BE49-F238E27FC236}">
                    <a16:creationId xmlns:a16="http://schemas.microsoft.com/office/drawing/2014/main" id="{818F7663-4E31-4779-B5B0-4E49BD009E12}"/>
                  </a:ext>
                </a:extLst>
              </p:cNvPr>
              <p:cNvSpPr txBox="1">
                <a:spLocks noRot="1" noChangeAspect="1" noMove="1" noResize="1" noEditPoints="1" noAdjustHandles="1" noChangeArrowheads="1" noChangeShapeType="1" noTextEdit="1"/>
              </p:cNvSpPr>
              <p:nvPr/>
            </p:nvSpPr>
            <p:spPr>
              <a:xfrm>
                <a:off x="5949608" y="5057884"/>
                <a:ext cx="3091522" cy="430887"/>
              </a:xfrm>
              <a:prstGeom prst="rect">
                <a:avLst/>
              </a:prstGeom>
              <a:blipFill>
                <a:blip r:embed="rId9"/>
                <a:stretch>
                  <a:fillRect l="-2564" t="-8571" b="-30000"/>
                </a:stretch>
              </a:blipFill>
            </p:spPr>
            <p:txBody>
              <a:bodyPr/>
              <a:lstStyle/>
              <a:p>
                <a:r>
                  <a:rPr lang="es-ES">
                    <a:noFill/>
                  </a:rPr>
                  <a:t> </a:t>
                </a:r>
              </a:p>
            </p:txBody>
          </p:sp>
        </mc:Fallback>
      </mc:AlternateContent>
      <p:sp>
        <p:nvSpPr>
          <p:cNvPr id="23" name="Google Shape;139;p27">
            <a:extLst>
              <a:ext uri="{FF2B5EF4-FFF2-40B4-BE49-F238E27FC236}">
                <a16:creationId xmlns:a16="http://schemas.microsoft.com/office/drawing/2014/main" id="{248CC2C8-0183-428F-8C1D-F96FD22E5BFB}"/>
              </a:ext>
            </a:extLst>
          </p:cNvPr>
          <p:cNvSpPr/>
          <p:nvPr/>
        </p:nvSpPr>
        <p:spPr>
          <a:xfrm rot="-5400000" flipH="1">
            <a:off x="9915084" y="4581083"/>
            <a:ext cx="1188400" cy="3365433"/>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24" name="Google Shape;346;p40">
                <a:extLst>
                  <a:ext uri="{FF2B5EF4-FFF2-40B4-BE49-F238E27FC236}">
                    <a16:creationId xmlns:a16="http://schemas.microsoft.com/office/drawing/2014/main" id="{B8A6BADA-1196-4E0E-AFE9-5601B866EF95}"/>
                  </a:ext>
                </a:extLst>
              </p:cNvPr>
              <p:cNvSpPr txBox="1">
                <a:spLocks/>
              </p:cNvSpPr>
              <p:nvPr/>
            </p:nvSpPr>
            <p:spPr>
              <a:xfrm>
                <a:off x="9137284" y="5669598"/>
                <a:ext cx="2929499" cy="109800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3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4000" b="1" i="0" u="none" strike="noStrike" cap="none">
                    <a:solidFill>
                      <a:schemeClr val="dk1"/>
                    </a:solidFill>
                    <a:latin typeface="Livvic"/>
                    <a:ea typeface="Livvic"/>
                    <a:cs typeface="Livvic"/>
                    <a:sym typeface="Livvic"/>
                  </a:defRPr>
                </a:lvl9pPr>
              </a:lstStyle>
              <a:p>
                <a:pPr algn="ctr"/>
                <a14:m>
                  <m:oMathPara xmlns:m="http://schemas.openxmlformats.org/officeDocument/2006/math">
                    <m:oMathParaPr>
                      <m:jc m:val="centerGroup"/>
                    </m:oMathParaPr>
                    <m:oMath xmlns:m="http://schemas.openxmlformats.org/officeDocument/2006/math">
                      <m:sSub>
                        <m:sSubPr>
                          <m:ctrlPr>
                            <a:rPr lang="en-US" i="1" kern="0" smtClean="0">
                              <a:solidFill>
                                <a:schemeClr val="bg1"/>
                              </a:solidFill>
                              <a:latin typeface="Cambria Math" panose="02040503050406030204" pitchFamily="18" charset="0"/>
                              <a:ea typeface="Cambria Math" panose="02040503050406030204" pitchFamily="18" charset="0"/>
                            </a:rPr>
                          </m:ctrlPr>
                        </m:sSubPr>
                        <m:e>
                          <m:r>
                            <a:rPr lang="en-US" i="1" kern="0">
                              <a:solidFill>
                                <a:schemeClr val="bg1"/>
                              </a:solidFill>
                              <a:latin typeface="Cambria Math" panose="02040503050406030204" pitchFamily="18" charset="0"/>
                              <a:ea typeface="Cambria Math" panose="02040503050406030204" pitchFamily="18" charset="0"/>
                            </a:rPr>
                            <m:t>𝝓</m:t>
                          </m:r>
                        </m:e>
                        <m:sub>
                          <m:r>
                            <a:rPr lang="en-US" i="1" kern="0">
                              <a:solidFill>
                                <a:schemeClr val="bg1"/>
                              </a:solidFill>
                              <a:latin typeface="Cambria Math" panose="02040503050406030204" pitchFamily="18" charset="0"/>
                              <a:ea typeface="Cambria Math" panose="02040503050406030204" pitchFamily="18" charset="0"/>
                            </a:rPr>
                            <m:t>𝒚</m:t>
                          </m:r>
                        </m:sub>
                      </m:sSub>
                      <m:r>
                        <a:rPr lang="en-US" i="1" kern="0">
                          <a:solidFill>
                            <a:schemeClr val="bg1"/>
                          </a:solidFill>
                          <a:latin typeface="Cambria Math" panose="02040503050406030204" pitchFamily="18" charset="0"/>
                          <a:ea typeface="Cambria Math" panose="02040503050406030204" pitchFamily="18" charset="0"/>
                        </a:rPr>
                        <m:t> </m:t>
                      </m:r>
                      <m:r>
                        <a:rPr lang="en-US" i="1" kern="0">
                          <a:solidFill>
                            <a:schemeClr val="bg1"/>
                          </a:solidFill>
                          <a:latin typeface="Cambria Math" panose="02040503050406030204" pitchFamily="18" charset="0"/>
                        </a:rPr>
                        <m:t>=</m:t>
                      </m:r>
                      <m:r>
                        <a:rPr lang="en-US" i="1" kern="0">
                          <a:solidFill>
                            <a:schemeClr val="bg1"/>
                          </a:solidFill>
                          <a:latin typeface="Cambria Math" panose="02040503050406030204" pitchFamily="18" charset="0"/>
                        </a:rPr>
                        <m:t>𝒌</m:t>
                      </m:r>
                      <m:r>
                        <a:rPr lang="en-US" b="1" i="1" kern="0" smtClean="0">
                          <a:solidFill>
                            <a:schemeClr val="bg1"/>
                          </a:solidFill>
                          <a:latin typeface="Cambria Math" panose="02040503050406030204" pitchFamily="18" charset="0"/>
                          <a:ea typeface="Cambria Math" panose="02040503050406030204" pitchFamily="18" charset="0"/>
                        </a:rPr>
                        <m:t>∗</m:t>
                      </m:r>
                      <m:f>
                        <m:fPr>
                          <m:ctrlPr>
                            <a:rPr lang="en-US" b="1" i="1" kern="0" smtClean="0">
                              <a:solidFill>
                                <a:schemeClr val="bg1"/>
                              </a:solidFill>
                              <a:latin typeface="Cambria Math" panose="02040503050406030204" pitchFamily="18" charset="0"/>
                              <a:ea typeface="Cambria Math" panose="02040503050406030204" pitchFamily="18" charset="0"/>
                            </a:rPr>
                          </m:ctrlPr>
                        </m:fPr>
                        <m:num>
                          <m:sSub>
                            <m:sSubPr>
                              <m:ctrlPr>
                                <a:rPr lang="es-EC" i="1" kern="0">
                                  <a:solidFill>
                                    <a:schemeClr val="bg1"/>
                                  </a:solidFill>
                                  <a:latin typeface="Cambria Math" panose="02040503050406030204" pitchFamily="18" charset="0"/>
                                  <a:ea typeface="Cambria Math" panose="02040503050406030204" pitchFamily="18" charset="0"/>
                                </a:rPr>
                              </m:ctrlPr>
                            </m:sSubPr>
                            <m:e>
                              <m:r>
                                <a:rPr lang="en-US" i="1" kern="0">
                                  <a:solidFill>
                                    <a:schemeClr val="bg1"/>
                                  </a:solidFill>
                                  <a:latin typeface="Cambria Math" panose="02040503050406030204" pitchFamily="18" charset="0"/>
                                  <a:ea typeface="Cambria Math" panose="02040503050406030204" pitchFamily="18" charset="0"/>
                                </a:rPr>
                                <m:t>𝜺</m:t>
                              </m:r>
                            </m:e>
                            <m:sub>
                              <m:r>
                                <a:rPr lang="es-EC" i="1" kern="0">
                                  <a:solidFill>
                                    <a:schemeClr val="bg1"/>
                                  </a:solidFill>
                                  <a:latin typeface="Cambria Math" panose="02040503050406030204" pitchFamily="18" charset="0"/>
                                  <a:ea typeface="Cambria Math" panose="02040503050406030204" pitchFamily="18" charset="0"/>
                                </a:rPr>
                                <m:t>𝒚</m:t>
                              </m:r>
                            </m:sub>
                          </m:sSub>
                        </m:num>
                        <m:den>
                          <m:sSub>
                            <m:sSubPr>
                              <m:ctrlPr>
                                <a:rPr lang="es-EC" b="1" i="1" kern="0" smtClean="0">
                                  <a:solidFill>
                                    <a:schemeClr val="bg1"/>
                                  </a:solidFill>
                                  <a:latin typeface="Cambria Math" panose="02040503050406030204" pitchFamily="18" charset="0"/>
                                  <a:ea typeface="Cambria Math" panose="02040503050406030204" pitchFamily="18" charset="0"/>
                                </a:rPr>
                              </m:ctrlPr>
                            </m:sSubPr>
                            <m:e>
                              <m:r>
                                <a:rPr lang="es-EC" b="1" i="1" kern="0" smtClean="0">
                                  <a:solidFill>
                                    <a:schemeClr val="bg1"/>
                                  </a:solidFill>
                                  <a:latin typeface="Cambria Math" panose="02040503050406030204" pitchFamily="18" charset="0"/>
                                  <a:ea typeface="Cambria Math" panose="02040503050406030204" pitchFamily="18" charset="0"/>
                                </a:rPr>
                                <m:t>𝒍</m:t>
                              </m:r>
                            </m:e>
                            <m:sub>
                              <m:r>
                                <a:rPr lang="es-EC" b="1" i="1" kern="0" smtClean="0">
                                  <a:solidFill>
                                    <a:schemeClr val="bg1"/>
                                  </a:solidFill>
                                  <a:latin typeface="Cambria Math" panose="02040503050406030204" pitchFamily="18" charset="0"/>
                                  <a:ea typeface="Cambria Math" panose="02040503050406030204" pitchFamily="18" charset="0"/>
                                </a:rPr>
                                <m:t>𝒘</m:t>
                              </m:r>
                            </m:sub>
                          </m:sSub>
                        </m:den>
                      </m:f>
                    </m:oMath>
                  </m:oMathPara>
                </a14:m>
                <a:endParaRPr lang="ar-AE" kern="0" dirty="0">
                  <a:solidFill>
                    <a:schemeClr val="bg1"/>
                  </a:solidFill>
                </a:endParaRPr>
              </a:p>
            </p:txBody>
          </p:sp>
        </mc:Choice>
        <mc:Fallback xmlns="">
          <p:sp>
            <p:nvSpPr>
              <p:cNvPr id="24" name="Google Shape;346;p40">
                <a:extLst>
                  <a:ext uri="{FF2B5EF4-FFF2-40B4-BE49-F238E27FC236}">
                    <a16:creationId xmlns:a16="http://schemas.microsoft.com/office/drawing/2014/main" id="{B8A6BADA-1196-4E0E-AFE9-5601B866EF95}"/>
                  </a:ext>
                </a:extLst>
              </p:cNvPr>
              <p:cNvSpPr txBox="1">
                <a:spLocks noRot="1" noChangeAspect="1" noMove="1" noResize="1" noEditPoints="1" noAdjustHandles="1" noChangeArrowheads="1" noChangeShapeType="1" noTextEdit="1"/>
              </p:cNvSpPr>
              <p:nvPr/>
            </p:nvSpPr>
            <p:spPr>
              <a:xfrm>
                <a:off x="9137284" y="5669598"/>
                <a:ext cx="2929499" cy="1098002"/>
              </a:xfrm>
              <a:prstGeom prst="rect">
                <a:avLst/>
              </a:prstGeom>
              <a:blipFill>
                <a:blip r:embed="rId10"/>
                <a:stretch>
                  <a:fillRect/>
                </a:stretch>
              </a:blipFill>
              <a:ln>
                <a:noFill/>
              </a:ln>
            </p:spPr>
            <p:txBody>
              <a:bodyPr/>
              <a:lstStyle/>
              <a:p>
                <a:r>
                  <a:rPr lang="es-EC">
                    <a:noFill/>
                  </a:rPr>
                  <a:t> </a:t>
                </a:r>
              </a:p>
            </p:txBody>
          </p:sp>
        </mc:Fallback>
      </mc:AlternateContent>
      <p:pic>
        <p:nvPicPr>
          <p:cNvPr id="5" name="Imagen 4">
            <a:extLst>
              <a:ext uri="{FF2B5EF4-FFF2-40B4-BE49-F238E27FC236}">
                <a16:creationId xmlns:a16="http://schemas.microsoft.com/office/drawing/2014/main" id="{DD073C03-9900-487D-B8E6-E7867BCE98DC}"/>
              </a:ext>
            </a:extLst>
          </p:cNvPr>
          <p:cNvPicPr>
            <a:picLocks noChangeAspect="1"/>
          </p:cNvPicPr>
          <p:nvPr/>
        </p:nvPicPr>
        <p:blipFill>
          <a:blip r:embed="rId11"/>
          <a:stretch>
            <a:fillRect/>
          </a:stretch>
        </p:blipFill>
        <p:spPr>
          <a:xfrm>
            <a:off x="597615" y="2375536"/>
            <a:ext cx="4480560" cy="1950720"/>
          </a:xfrm>
          <a:prstGeom prst="rect">
            <a:avLst/>
          </a:prstGeom>
        </p:spPr>
      </p:pic>
      <p:pic>
        <p:nvPicPr>
          <p:cNvPr id="7" name="Imagen 6">
            <a:extLst>
              <a:ext uri="{FF2B5EF4-FFF2-40B4-BE49-F238E27FC236}">
                <a16:creationId xmlns:a16="http://schemas.microsoft.com/office/drawing/2014/main" id="{7970F41E-CCDA-442F-B4F0-760EA5D36CDC}"/>
              </a:ext>
            </a:extLst>
          </p:cNvPr>
          <p:cNvPicPr>
            <a:picLocks noChangeAspect="1"/>
          </p:cNvPicPr>
          <p:nvPr/>
        </p:nvPicPr>
        <p:blipFill>
          <a:blip r:embed="rId12"/>
          <a:stretch>
            <a:fillRect/>
          </a:stretch>
        </p:blipFill>
        <p:spPr>
          <a:xfrm>
            <a:off x="5844318" y="2742795"/>
            <a:ext cx="4480560" cy="1569720"/>
          </a:xfrm>
          <a:prstGeom prst="rect">
            <a:avLst/>
          </a:prstGeom>
        </p:spPr>
      </p:pic>
      <p:pic>
        <p:nvPicPr>
          <p:cNvPr id="9" name="Imagen 8">
            <a:extLst>
              <a:ext uri="{FF2B5EF4-FFF2-40B4-BE49-F238E27FC236}">
                <a16:creationId xmlns:a16="http://schemas.microsoft.com/office/drawing/2014/main" id="{B45A39C1-1074-4BC6-90AD-BEFAAD97B728}"/>
              </a:ext>
            </a:extLst>
          </p:cNvPr>
          <p:cNvPicPr>
            <a:picLocks noChangeAspect="1"/>
          </p:cNvPicPr>
          <p:nvPr/>
        </p:nvPicPr>
        <p:blipFill>
          <a:blip r:embed="rId13"/>
          <a:stretch>
            <a:fillRect/>
          </a:stretch>
        </p:blipFill>
        <p:spPr>
          <a:xfrm>
            <a:off x="597615" y="4513411"/>
            <a:ext cx="4480560" cy="1950720"/>
          </a:xfrm>
          <a:prstGeom prst="rect">
            <a:avLst/>
          </a:prstGeom>
        </p:spPr>
      </p:pic>
      <p:sp>
        <p:nvSpPr>
          <p:cNvPr id="12" name="CuadroTexto 11">
            <a:extLst>
              <a:ext uri="{FF2B5EF4-FFF2-40B4-BE49-F238E27FC236}">
                <a16:creationId xmlns:a16="http://schemas.microsoft.com/office/drawing/2014/main" id="{484D5F97-379F-4CD4-ADE6-480A588BFF6A}"/>
              </a:ext>
            </a:extLst>
          </p:cNvPr>
          <p:cNvSpPr txBox="1"/>
          <p:nvPr/>
        </p:nvSpPr>
        <p:spPr>
          <a:xfrm>
            <a:off x="11650463" y="0"/>
            <a:ext cx="541537" cy="307777"/>
          </a:xfrm>
          <a:prstGeom prst="rect">
            <a:avLst/>
          </a:prstGeom>
          <a:noFill/>
        </p:spPr>
        <p:txBody>
          <a:bodyPr wrap="square" rtlCol="0">
            <a:spAutoFit/>
          </a:bodyPr>
          <a:lstStyle/>
          <a:p>
            <a:pPr algn="r"/>
            <a:r>
              <a:rPr lang="es-EC" sz="1400" dirty="0"/>
              <a:t>31</a:t>
            </a:r>
          </a:p>
        </p:txBody>
      </p:sp>
    </p:spTree>
    <p:extLst>
      <p:ext uri="{BB962C8B-B14F-4D97-AF65-F5344CB8AC3E}">
        <p14:creationId xmlns:p14="http://schemas.microsoft.com/office/powerpoint/2010/main" val="8038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3" grpId="0" animBg="1"/>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1116036" y="81200"/>
            <a:ext cx="10265137" cy="650000"/>
          </a:xfrm>
          <a:prstGeom prst="rect">
            <a:avLst/>
          </a:prstGeom>
        </p:spPr>
        <p:txBody>
          <a:bodyPr spcFirstLastPara="1" wrap="square" lIns="121900" tIns="121900" rIns="121900" bIns="121900" anchor="t" anchorCtr="0">
            <a:noAutofit/>
          </a:bodyPr>
          <a:lstStyle/>
          <a:p>
            <a:r>
              <a:rPr lang="es" sz="3600" dirty="0"/>
              <a:t>ECUACIÓN DE CURVATURA DE FLUENCIA</a:t>
            </a:r>
            <a:endParaRPr sz="3600" dirty="0"/>
          </a:p>
        </p:txBody>
      </p:sp>
      <p:sp>
        <p:nvSpPr>
          <p:cNvPr id="138" name="Google Shape;138;p27"/>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graphicFrame>
            <p:nvGraphicFramePr>
              <p:cNvPr id="2" name="Diagrama 1">
                <a:extLst>
                  <a:ext uri="{FF2B5EF4-FFF2-40B4-BE49-F238E27FC236}">
                    <a16:creationId xmlns:a16="http://schemas.microsoft.com/office/drawing/2014/main" id="{47097FEC-1D8E-4B8A-839A-6FB046C33B9D}"/>
                  </a:ext>
                </a:extLst>
              </p:cNvPr>
              <p:cNvGraphicFramePr/>
              <p:nvPr>
                <p:extLst>
                  <p:ext uri="{D42A27DB-BD31-4B8C-83A1-F6EECF244321}">
                    <p14:modId xmlns:p14="http://schemas.microsoft.com/office/powerpoint/2010/main" val="2927396298"/>
                  </p:ext>
                </p:extLst>
              </p:nvPr>
            </p:nvGraphicFramePr>
            <p:xfrm>
              <a:off x="-305574" y="1601211"/>
              <a:ext cx="4070479" cy="4407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Diagrama 1">
                <a:extLst>
                  <a:ext uri="{FF2B5EF4-FFF2-40B4-BE49-F238E27FC236}">
                    <a16:creationId xmlns:a16="http://schemas.microsoft.com/office/drawing/2014/main" id="{47097FEC-1D8E-4B8A-839A-6FB046C33B9D}"/>
                  </a:ext>
                </a:extLst>
              </p:cNvPr>
              <p:cNvGraphicFramePr/>
              <p:nvPr>
                <p:extLst>
                  <p:ext uri="{D42A27DB-BD31-4B8C-83A1-F6EECF244321}">
                    <p14:modId xmlns:p14="http://schemas.microsoft.com/office/powerpoint/2010/main" val="2927396298"/>
                  </p:ext>
                </p:extLst>
              </p:nvPr>
            </p:nvGraphicFramePr>
            <p:xfrm>
              <a:off x="-305574" y="1601211"/>
              <a:ext cx="4070479" cy="4407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graphicFrame>
            <p:nvGraphicFramePr>
              <p:cNvPr id="23" name="Diagrama 22">
                <a:extLst>
                  <a:ext uri="{FF2B5EF4-FFF2-40B4-BE49-F238E27FC236}">
                    <a16:creationId xmlns:a16="http://schemas.microsoft.com/office/drawing/2014/main" id="{F9728704-06C0-443B-8B18-89139559E9E0}"/>
                  </a:ext>
                </a:extLst>
              </p:cNvPr>
              <p:cNvGraphicFramePr/>
              <p:nvPr>
                <p:extLst>
                  <p:ext uri="{D42A27DB-BD31-4B8C-83A1-F6EECF244321}">
                    <p14:modId xmlns:p14="http://schemas.microsoft.com/office/powerpoint/2010/main" val="582900589"/>
                  </p:ext>
                </p:extLst>
              </p:nvPr>
            </p:nvGraphicFramePr>
            <p:xfrm>
              <a:off x="3490858" y="1601211"/>
              <a:ext cx="4318743" cy="4407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Choice>
        <mc:Fallback xmlns="">
          <p:graphicFrame>
            <p:nvGraphicFramePr>
              <p:cNvPr id="23" name="Diagrama 22">
                <a:extLst>
                  <a:ext uri="{FF2B5EF4-FFF2-40B4-BE49-F238E27FC236}">
                    <a16:creationId xmlns:a16="http://schemas.microsoft.com/office/drawing/2014/main" id="{F9728704-06C0-443B-8B18-89139559E9E0}"/>
                  </a:ext>
                </a:extLst>
              </p:cNvPr>
              <p:cNvGraphicFramePr/>
              <p:nvPr>
                <p:extLst>
                  <p:ext uri="{D42A27DB-BD31-4B8C-83A1-F6EECF244321}">
                    <p14:modId xmlns:p14="http://schemas.microsoft.com/office/powerpoint/2010/main" val="582900589"/>
                  </p:ext>
                </p:extLst>
              </p:nvPr>
            </p:nvGraphicFramePr>
            <p:xfrm>
              <a:off x="3490858" y="1601211"/>
              <a:ext cx="4318743" cy="44076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Fallback>
      </mc:AlternateContent>
      <mc:AlternateContent xmlns:mc="http://schemas.openxmlformats.org/markup-compatibility/2006" xmlns:a14="http://schemas.microsoft.com/office/drawing/2010/main">
        <mc:Choice Requires="a14">
          <p:graphicFrame>
            <p:nvGraphicFramePr>
              <p:cNvPr id="25" name="Diagrama 24">
                <a:extLst>
                  <a:ext uri="{FF2B5EF4-FFF2-40B4-BE49-F238E27FC236}">
                    <a16:creationId xmlns:a16="http://schemas.microsoft.com/office/drawing/2014/main" id="{52FFF8A0-C42D-40F9-91FD-37E6ED52EDD5}"/>
                  </a:ext>
                </a:extLst>
              </p:cNvPr>
              <p:cNvGraphicFramePr/>
              <p:nvPr>
                <p:extLst>
                  <p:ext uri="{D42A27DB-BD31-4B8C-83A1-F6EECF244321}">
                    <p14:modId xmlns:p14="http://schemas.microsoft.com/office/powerpoint/2010/main" val="3673503598"/>
                  </p:ext>
                </p:extLst>
              </p:nvPr>
            </p:nvGraphicFramePr>
            <p:xfrm>
              <a:off x="7976753" y="1601211"/>
              <a:ext cx="4215248" cy="440764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mc:Choice>
        <mc:Fallback xmlns="">
          <p:graphicFrame>
            <p:nvGraphicFramePr>
              <p:cNvPr id="25" name="Diagrama 24">
                <a:extLst>
                  <a:ext uri="{FF2B5EF4-FFF2-40B4-BE49-F238E27FC236}">
                    <a16:creationId xmlns:a16="http://schemas.microsoft.com/office/drawing/2014/main" id="{52FFF8A0-C42D-40F9-91FD-37E6ED52EDD5}"/>
                  </a:ext>
                </a:extLst>
              </p:cNvPr>
              <p:cNvGraphicFramePr/>
              <p:nvPr>
                <p:extLst>
                  <p:ext uri="{D42A27DB-BD31-4B8C-83A1-F6EECF244321}">
                    <p14:modId xmlns:p14="http://schemas.microsoft.com/office/powerpoint/2010/main" val="3673503598"/>
                  </p:ext>
                </p:extLst>
              </p:nvPr>
            </p:nvGraphicFramePr>
            <p:xfrm>
              <a:off x="7976753" y="1601211"/>
              <a:ext cx="4215248" cy="440764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mc:Fallback>
      </mc:AlternateContent>
      <p:pic>
        <p:nvPicPr>
          <p:cNvPr id="7" name="Picture 4">
            <a:extLst>
              <a:ext uri="{FF2B5EF4-FFF2-40B4-BE49-F238E27FC236}">
                <a16:creationId xmlns:a16="http://schemas.microsoft.com/office/drawing/2014/main" id="{BB5E1BE8-6DB9-44EF-AA2D-ED4DC5C8714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9E86AF4E-73AE-4843-82A4-3173D31AFCCA}"/>
              </a:ext>
            </a:extLst>
          </p:cNvPr>
          <p:cNvSpPr txBox="1"/>
          <p:nvPr/>
        </p:nvSpPr>
        <p:spPr>
          <a:xfrm>
            <a:off x="11650463" y="0"/>
            <a:ext cx="541537" cy="307777"/>
          </a:xfrm>
          <a:prstGeom prst="rect">
            <a:avLst/>
          </a:prstGeom>
          <a:noFill/>
        </p:spPr>
        <p:txBody>
          <a:bodyPr wrap="square" rtlCol="0">
            <a:spAutoFit/>
          </a:bodyPr>
          <a:lstStyle/>
          <a:p>
            <a:pPr algn="r"/>
            <a:r>
              <a:rPr lang="es-EC" sz="1400" dirty="0"/>
              <a:t>32</a:t>
            </a:r>
          </a:p>
        </p:txBody>
      </p:sp>
    </p:spTree>
    <p:extLst>
      <p:ext uri="{BB962C8B-B14F-4D97-AF65-F5344CB8AC3E}">
        <p14:creationId xmlns:p14="http://schemas.microsoft.com/office/powerpoint/2010/main" val="36842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3" grpId="0">
        <p:bldAsOne/>
      </p:bldGraphic>
      <p:bldGraphic spid="2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0" name="Imagen 9">
            <a:extLst>
              <a:ext uri="{FF2B5EF4-FFF2-40B4-BE49-F238E27FC236}">
                <a16:creationId xmlns:a16="http://schemas.microsoft.com/office/drawing/2014/main" id="{82A04A8F-A607-456C-839E-5F45522D07C2}"/>
              </a:ext>
            </a:extLst>
          </p:cNvPr>
          <p:cNvPicPr/>
          <p:nvPr/>
        </p:nvPicPr>
        <p:blipFill>
          <a:blip r:embed="rId3">
            <a:clrChange>
              <a:clrFrom>
                <a:srgbClr val="FFFFFF"/>
              </a:clrFrom>
              <a:clrTo>
                <a:srgbClr val="FFFFFF">
                  <a:alpha val="0"/>
                </a:srgbClr>
              </a:clrTo>
            </a:clrChange>
          </a:blip>
          <a:stretch>
            <a:fillRect/>
          </a:stretch>
        </p:blipFill>
        <p:spPr>
          <a:xfrm>
            <a:off x="8319672" y="283065"/>
            <a:ext cx="4097184" cy="5016079"/>
          </a:xfrm>
          <a:prstGeom prst="rect">
            <a:avLst/>
          </a:prstGeom>
        </p:spPr>
      </p:pic>
      <p:sp>
        <p:nvSpPr>
          <p:cNvPr id="167" name="Google Shape;167;p29"/>
          <p:cNvSpPr/>
          <p:nvPr/>
        </p:nvSpPr>
        <p:spPr>
          <a:xfrm>
            <a:off x="4070522" y="1586756"/>
            <a:ext cx="3987628" cy="1965960"/>
          </a:xfrm>
          <a:prstGeom prst="rect">
            <a:avLst/>
          </a:prstGeom>
          <a:solidFill>
            <a:schemeClr val="accent3">
              <a:lumMod val="40000"/>
              <a:lumOff val="60000"/>
              <a:alpha val="58430"/>
            </a:schemeClr>
          </a:solidFill>
          <a:ln>
            <a:noFill/>
          </a:ln>
        </p:spPr>
        <p:txBody>
          <a:bodyPr spcFirstLastPara="1" wrap="square" lIns="121900" tIns="121900" rIns="121900" bIns="121900" anchor="ctr" anchorCtr="0">
            <a:noAutofit/>
          </a:bodyPr>
          <a:lstStyle/>
          <a:p>
            <a:pPr marL="0" indent="0" algn="ctr">
              <a:buSzPts val="1100"/>
            </a:pPr>
            <a:r>
              <a:rPr lang="es-ES" sz="2200" dirty="0">
                <a:latin typeface="Catamaran Thin" panose="020B0604020202020204" charset="0"/>
                <a:cs typeface="Catamaran Thin" panose="020B0604020202020204" charset="0"/>
              </a:rPr>
              <a:t>Ejemplo académico para la aplicación de la ecuación. El edificio tiene un núcleo formado por muros tipo L, los cuales son los principales elementos estructurales.</a:t>
            </a:r>
          </a:p>
        </p:txBody>
      </p:sp>
      <p:pic>
        <p:nvPicPr>
          <p:cNvPr id="13" name="Imagen 12">
            <a:extLst>
              <a:ext uri="{FF2B5EF4-FFF2-40B4-BE49-F238E27FC236}">
                <a16:creationId xmlns:a16="http://schemas.microsoft.com/office/drawing/2014/main" id="{051FDC88-E8C3-4EAC-8C3D-7972A99EA1DA}"/>
              </a:ext>
            </a:extLst>
          </p:cNvPr>
          <p:cNvPicPr/>
          <p:nvPr/>
        </p:nvPicPr>
        <p:blipFill>
          <a:blip r:embed="rId4">
            <a:clrChange>
              <a:clrFrom>
                <a:srgbClr val="FFFFFF"/>
              </a:clrFrom>
              <a:clrTo>
                <a:srgbClr val="FFFFFF">
                  <a:alpha val="0"/>
                </a:srgbClr>
              </a:clrTo>
            </a:clrChange>
          </a:blip>
          <a:stretch>
            <a:fillRect/>
          </a:stretch>
        </p:blipFill>
        <p:spPr>
          <a:xfrm>
            <a:off x="443883" y="1396014"/>
            <a:ext cx="3142696" cy="5193026"/>
          </a:xfrm>
          <a:prstGeom prst="rect">
            <a:avLst/>
          </a:prstGeom>
        </p:spPr>
      </p:pic>
      <p:pic>
        <p:nvPicPr>
          <p:cNvPr id="18" name="Imagen 17">
            <a:extLst>
              <a:ext uri="{FF2B5EF4-FFF2-40B4-BE49-F238E27FC236}">
                <a16:creationId xmlns:a16="http://schemas.microsoft.com/office/drawing/2014/main" id="{CF68D0FE-DC35-418F-A26C-C05C2726B4EB}"/>
              </a:ext>
            </a:extLst>
          </p:cNvPr>
          <p:cNvPicPr/>
          <p:nvPr/>
        </p:nvPicPr>
        <p:blipFill>
          <a:blip r:embed="rId5">
            <a:clrChange>
              <a:clrFrom>
                <a:srgbClr val="FFFFFF"/>
              </a:clrFrom>
              <a:clrTo>
                <a:srgbClr val="FFFFFF">
                  <a:alpha val="0"/>
                </a:srgbClr>
              </a:clrTo>
            </a:clrChange>
          </a:blip>
          <a:stretch>
            <a:fillRect/>
          </a:stretch>
        </p:blipFill>
        <p:spPr>
          <a:xfrm>
            <a:off x="6737268" y="5015802"/>
            <a:ext cx="2830166" cy="1707763"/>
          </a:xfrm>
          <a:prstGeom prst="rect">
            <a:avLst/>
          </a:prstGeom>
        </p:spPr>
      </p:pic>
      <p:sp>
        <p:nvSpPr>
          <p:cNvPr id="19" name="Google Shape;264;p38">
            <a:extLst>
              <a:ext uri="{FF2B5EF4-FFF2-40B4-BE49-F238E27FC236}">
                <a16:creationId xmlns:a16="http://schemas.microsoft.com/office/drawing/2014/main" id="{A4572EF8-AC70-4AB4-9CD2-AE214333E5B6}"/>
              </a:ext>
            </a:extLst>
          </p:cNvPr>
          <p:cNvSpPr txBox="1">
            <a:spLocks/>
          </p:cNvSpPr>
          <p:nvPr/>
        </p:nvSpPr>
        <p:spPr>
          <a:xfrm>
            <a:off x="6340136" y="4205892"/>
            <a:ext cx="2376668" cy="809909"/>
          </a:xfrm>
          <a:prstGeom prst="rect">
            <a:avLst/>
          </a:prstGeom>
          <a:solidFill>
            <a:srgbClr val="FFFFFF"/>
          </a:solidFill>
          <a:ln w="25400" cap="flat" cmpd="sng" algn="ctr">
            <a:solidFill>
              <a:srgbClr val="387771"/>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algn="r" defTabSz="1219170" rtl="0" eaLnBrk="1" fontAlgn="auto" latinLnBrk="0" hangingPunct="1">
              <a:lnSpc>
                <a:spcPct val="100000"/>
              </a:lnSpc>
              <a:spcBef>
                <a:spcPts val="0"/>
              </a:spcBef>
              <a:spcAft>
                <a:spcPts val="0"/>
              </a:spcAft>
              <a:buClr>
                <a:srgbClr val="434343"/>
              </a:buClr>
              <a:buSzPts val="2400"/>
              <a:buFont typeface="Livvic"/>
              <a:buNone/>
              <a:tabLst/>
              <a:defRPr/>
            </a:pPr>
            <a:r>
              <a:rPr kumimoji="0" lang="es-ES" sz="2200" b="1" i="0" u="none" strike="noStrike" kern="0" cap="none" spc="0" normalizeH="0" baseline="0" noProof="0" dirty="0">
                <a:ln>
                  <a:noFill/>
                </a:ln>
                <a:solidFill>
                  <a:srgbClr val="434343"/>
                </a:solidFill>
                <a:effectLst/>
                <a:uLnTx/>
                <a:uFillTx/>
                <a:latin typeface="Livvic"/>
                <a:sym typeface="Livvic"/>
              </a:rPr>
              <a:t>ESTRUCTURAS METÁLICAS</a:t>
            </a:r>
          </a:p>
        </p:txBody>
      </p:sp>
      <p:sp>
        <p:nvSpPr>
          <p:cNvPr id="11" name="Google Shape;136;p27">
            <a:extLst>
              <a:ext uri="{FF2B5EF4-FFF2-40B4-BE49-F238E27FC236}">
                <a16:creationId xmlns:a16="http://schemas.microsoft.com/office/drawing/2014/main" id="{39C16E60-5340-4506-8AE5-A412118289F6}"/>
              </a:ext>
            </a:extLst>
          </p:cNvPr>
          <p:cNvSpPr txBox="1">
            <a:spLocks/>
          </p:cNvSpPr>
          <p:nvPr/>
        </p:nvSpPr>
        <p:spPr>
          <a:xfrm>
            <a:off x="1116037" y="81200"/>
            <a:ext cx="889797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2pPr>
            <a:lvl3pPr marR="0" lvl="2"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3pPr>
            <a:lvl4pPr marR="0" lvl="3"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4pPr>
            <a:lvl5pPr marR="0" lvl="4"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5pPr>
            <a:lvl6pPr marR="0" lvl="5"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6pPr>
            <a:lvl7pPr marR="0" lvl="6"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7pPr>
            <a:lvl8pPr marR="0" lvl="7"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8pPr>
            <a:lvl9pPr marR="0" lvl="8" algn="l" rtl="0">
              <a:lnSpc>
                <a:spcPct val="100000"/>
              </a:lnSpc>
              <a:spcBef>
                <a:spcPts val="0"/>
              </a:spcBef>
              <a:spcAft>
                <a:spcPts val="0"/>
              </a:spcAft>
              <a:buClr>
                <a:srgbClr val="000000"/>
              </a:buClr>
              <a:buSzPts val="2800"/>
              <a:buFont typeface="Livvic"/>
              <a:buNone/>
              <a:defRPr sz="2800" b="1" i="0" u="none" strike="noStrike" cap="none">
                <a:solidFill>
                  <a:srgbClr val="000000"/>
                </a:solidFill>
                <a:latin typeface="Livvic"/>
                <a:ea typeface="Livvic"/>
                <a:cs typeface="Livvic"/>
                <a:sym typeface="Livvic"/>
              </a:defRPr>
            </a:lvl9pPr>
          </a:lstStyle>
          <a:p>
            <a:pPr algn="l"/>
            <a:r>
              <a:rPr lang="es-ES" sz="3600" kern="0" dirty="0"/>
              <a:t>ETAPA 3: APLICACIÓN DE ECUACIÓN DE CURVATURA DE FLUENCIA </a:t>
            </a:r>
          </a:p>
        </p:txBody>
      </p:sp>
      <p:sp>
        <p:nvSpPr>
          <p:cNvPr id="12" name="Google Shape;138;p27">
            <a:extLst>
              <a:ext uri="{FF2B5EF4-FFF2-40B4-BE49-F238E27FC236}">
                <a16:creationId xmlns:a16="http://schemas.microsoft.com/office/drawing/2014/main" id="{F37E3848-D147-450C-946C-D5654CA6D2A3}"/>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CuadroTexto 8">
            <a:extLst>
              <a:ext uri="{FF2B5EF4-FFF2-40B4-BE49-F238E27FC236}">
                <a16:creationId xmlns:a16="http://schemas.microsoft.com/office/drawing/2014/main" id="{BED17889-68E2-40ED-A1A2-ED2501AB0695}"/>
              </a:ext>
            </a:extLst>
          </p:cNvPr>
          <p:cNvSpPr txBox="1"/>
          <p:nvPr/>
        </p:nvSpPr>
        <p:spPr>
          <a:xfrm>
            <a:off x="11650463" y="0"/>
            <a:ext cx="541537" cy="307777"/>
          </a:xfrm>
          <a:prstGeom prst="rect">
            <a:avLst/>
          </a:prstGeom>
          <a:noFill/>
        </p:spPr>
        <p:txBody>
          <a:bodyPr wrap="square" rtlCol="0">
            <a:spAutoFit/>
          </a:bodyPr>
          <a:lstStyle/>
          <a:p>
            <a:pPr algn="r"/>
            <a:r>
              <a:rPr lang="es-EC" sz="1400" dirty="0"/>
              <a:t>33</a:t>
            </a:r>
          </a:p>
        </p:txBody>
      </p:sp>
      <p:pic>
        <p:nvPicPr>
          <p:cNvPr id="14" name="Imagen 13">
            <a:extLst>
              <a:ext uri="{FF2B5EF4-FFF2-40B4-BE49-F238E27FC236}">
                <a16:creationId xmlns:a16="http://schemas.microsoft.com/office/drawing/2014/main" id="{87530DD2-B18D-499A-A155-4CF1B35D9406}"/>
              </a:ext>
            </a:extLst>
          </p:cNvPr>
          <p:cNvPicPr/>
          <p:nvPr/>
        </p:nvPicPr>
        <p:blipFill>
          <a:blip r:embed="rId6">
            <a:clrChange>
              <a:clrFrom>
                <a:srgbClr val="FFFFFF"/>
              </a:clrFrom>
              <a:clrTo>
                <a:srgbClr val="FFFFFF">
                  <a:alpha val="0"/>
                </a:srgbClr>
              </a:clrTo>
            </a:clrChange>
          </a:blip>
          <a:stretch>
            <a:fillRect/>
          </a:stretch>
        </p:blipFill>
        <p:spPr>
          <a:xfrm>
            <a:off x="3907102" y="3697892"/>
            <a:ext cx="2830166" cy="2917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wipe(down)">
                                      <p:cBhvr>
                                        <p:cTn id="12" dur="5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30"/>
          <p:cNvSpPr/>
          <p:nvPr/>
        </p:nvSpPr>
        <p:spPr>
          <a:xfrm>
            <a:off x="4809981" y="1122700"/>
            <a:ext cx="4810000" cy="23529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79;p30"/>
          <p:cNvSpPr/>
          <p:nvPr/>
        </p:nvSpPr>
        <p:spPr>
          <a:xfrm>
            <a:off x="0" y="3509600"/>
            <a:ext cx="4810000" cy="3348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181" name="Google Shape;181;p30"/>
              <p:cNvSpPr txBox="1">
                <a:spLocks noGrp="1"/>
              </p:cNvSpPr>
              <p:nvPr>
                <p:ph type="subTitle" idx="1"/>
              </p:nvPr>
            </p:nvSpPr>
            <p:spPr>
              <a:xfrm>
                <a:off x="-731750" y="3945098"/>
                <a:ext cx="4379269" cy="716000"/>
              </a:xfrm>
              <a:prstGeom prst="rect">
                <a:avLst/>
              </a:prstGeom>
            </p:spPr>
            <p:txBody>
              <a:bodyPr spcFirstLastPara="1" wrap="square" lIns="121900" tIns="121900" rIns="121900" bIns="121900" anchor="t" anchorCtr="0">
                <a:noAutofit/>
              </a:bodyPr>
              <a:lstStyle/>
              <a:p>
                <a:pPr marL="0" indent="0"/>
                <a:r>
                  <a:rPr lang="en-US" sz="2000" i="1" dirty="0">
                    <a:solidFill>
                      <a:schemeClr val="bg1"/>
                    </a:solidFill>
                    <a:latin typeface="Cambria Math" panose="02040503050406030204" pitchFamily="18" charset="0"/>
                  </a:rPr>
                  <a:t>	Suelo </a:t>
                </a:r>
                <a:r>
                  <a:rPr lang="en-US" sz="2000" i="1" dirty="0" err="1">
                    <a:solidFill>
                      <a:schemeClr val="bg1"/>
                    </a:solidFill>
                    <a:latin typeface="Cambria Math" panose="02040503050406030204" pitchFamily="18" charset="0"/>
                  </a:rPr>
                  <a:t>tipo</a:t>
                </a:r>
                <a:r>
                  <a:rPr lang="en-US" sz="2000" i="1" dirty="0">
                    <a:solidFill>
                      <a:schemeClr val="bg1"/>
                    </a:solidFill>
                    <a:latin typeface="Cambria Math" panose="02040503050406030204" pitchFamily="18" charset="0"/>
                  </a:rPr>
                  <a:t> D</a:t>
                </a:r>
              </a:p>
              <a:p>
                <a:pPr marL="0" indent="0"/>
                <a:r>
                  <a:rPr lang="en-US" sz="2000" b="0" i="1" dirty="0">
                    <a:solidFill>
                      <a:schemeClr val="bg1"/>
                    </a:solidFill>
                    <a:latin typeface="Cambria Math" panose="02040503050406030204" pitchFamily="18" charset="0"/>
                  </a:rPr>
                  <a:t>	An</a:t>
                </a:r>
                <a:r>
                  <a:rPr lang="en-US" sz="2000" b="0" i="1" dirty="0" err="1">
                    <a:solidFill>
                      <a:schemeClr val="bg1"/>
                    </a:solidFill>
                    <a:latin typeface="Cambria Math" panose="02040503050406030204" pitchFamily="18" charset="0"/>
                  </a:rPr>
                  <a:t>álisis</a:t>
                </a:r>
                <a:r>
                  <a:rPr lang="en-US" sz="2000" b="0" i="1" dirty="0">
                    <a:solidFill>
                      <a:schemeClr val="bg1"/>
                    </a:solidFill>
                    <a:latin typeface="Cambria Math" panose="02040503050406030204" pitchFamily="18" charset="0"/>
                  </a:rPr>
                  <a:t> sentido Y (5 m)</a:t>
                </a:r>
              </a:p>
              <a:p>
                <a:pPr marL="0" indent="0"/>
                <a14:m>
                  <m:oMathPara xmlns:m="http://schemas.openxmlformats.org/officeDocument/2006/math">
                    <m:oMathParaPr>
                      <m:jc m:val="centerGroup"/>
                    </m:oMathParaPr>
                    <m:oMath xmlns:m="http://schemas.openxmlformats.org/officeDocument/2006/math">
                      <m:sSub>
                        <m:sSubPr>
                          <m:ctrlPr>
                            <a:rPr lang="ar-AE" sz="2000" b="0" i="1" smtClean="0">
                              <a:solidFill>
                                <a:schemeClr val="bg1"/>
                              </a:solidFill>
                              <a:latin typeface="Cambria Math" panose="02040503050406030204" pitchFamily="18" charset="0"/>
                            </a:rPr>
                          </m:ctrlPr>
                        </m:sSubPr>
                        <m:e>
                          <m:r>
                            <a:rPr lang="ar-AE" sz="2000" b="0" i="1" smtClean="0">
                              <a:solidFill>
                                <a:schemeClr val="bg1"/>
                              </a:solidFill>
                              <a:latin typeface="Cambria Math" panose="02040503050406030204" pitchFamily="18" charset="0"/>
                            </a:rPr>
                            <m:t>𝑓</m:t>
                          </m:r>
                        </m:e>
                        <m:sub>
                          <m:r>
                            <a:rPr lang="ar-AE" sz="2000" b="0" i="1" smtClean="0">
                              <a:solidFill>
                                <a:schemeClr val="bg1"/>
                              </a:solidFill>
                              <a:latin typeface="Cambria Math" panose="02040503050406030204" pitchFamily="18" charset="0"/>
                            </a:rPr>
                            <m:t>𝑦</m:t>
                          </m:r>
                        </m:sub>
                      </m:sSub>
                      <m:r>
                        <a:rPr lang="ar-AE" sz="2000" b="0" i="1" smtClean="0">
                          <a:solidFill>
                            <a:schemeClr val="bg1"/>
                          </a:solidFill>
                          <a:latin typeface="Cambria Math" panose="02040503050406030204" pitchFamily="18" charset="0"/>
                        </a:rPr>
                        <m:t>=</m:t>
                      </m:r>
                      <m:r>
                        <a:rPr lang="ar-AE" sz="2000" b="0" i="1" smtClean="0">
                          <a:solidFill>
                            <a:schemeClr val="bg1"/>
                          </a:solidFill>
                          <a:latin typeface="Cambria Math" panose="02040503050406030204" pitchFamily="18" charset="0"/>
                        </a:rPr>
                        <m:t>420</m:t>
                      </m:r>
                      <m:r>
                        <a:rPr lang="ar-AE" sz="2000" b="0" i="1" smtClean="0">
                          <a:solidFill>
                            <a:schemeClr val="bg1"/>
                          </a:solidFill>
                          <a:latin typeface="Cambria Math" panose="02040503050406030204" pitchFamily="18" charset="0"/>
                        </a:rPr>
                        <m:t> </m:t>
                      </m:r>
                      <m:r>
                        <a:rPr lang="ar-AE" sz="2000" b="0" i="1" smtClean="0">
                          <a:solidFill>
                            <a:schemeClr val="bg1"/>
                          </a:solidFill>
                          <a:latin typeface="Cambria Math" panose="02040503050406030204" pitchFamily="18" charset="0"/>
                        </a:rPr>
                        <m:t>𝑀𝑃𝑎</m:t>
                      </m:r>
                    </m:oMath>
                    <m:oMath xmlns:m="http://schemas.openxmlformats.org/officeDocument/2006/math">
                      <m:sSub>
                        <m:sSubPr>
                          <m:ctrlPr>
                            <a:rPr lang="ar-AE" sz="2000" b="0" i="1" smtClean="0">
                              <a:solidFill>
                                <a:schemeClr val="bg1"/>
                              </a:solidFill>
                              <a:latin typeface="Cambria Math" panose="02040503050406030204" pitchFamily="18" charset="0"/>
                            </a:rPr>
                          </m:ctrlPr>
                        </m:sSubPr>
                        <m:e>
                          <m:r>
                            <a:rPr lang="ar-AE" sz="2000" b="0" i="1" smtClean="0">
                              <a:solidFill>
                                <a:schemeClr val="bg1"/>
                              </a:solidFill>
                              <a:latin typeface="Cambria Math" panose="02040503050406030204" pitchFamily="18" charset="0"/>
                            </a:rPr>
                            <m:t>𝑓</m:t>
                          </m:r>
                        </m:e>
                        <m:sub>
                          <m:r>
                            <a:rPr lang="ar-AE" sz="2000" b="0" i="1" smtClean="0">
                              <a:solidFill>
                                <a:schemeClr val="bg1"/>
                              </a:solidFill>
                              <a:latin typeface="Cambria Math" panose="02040503050406030204" pitchFamily="18" charset="0"/>
                            </a:rPr>
                            <m:t>𝑦𝑒</m:t>
                          </m:r>
                        </m:sub>
                      </m:sSub>
                      <m:r>
                        <a:rPr lang="ar-AE" sz="2000" b="0" i="1" smtClean="0">
                          <a:solidFill>
                            <a:schemeClr val="bg1"/>
                          </a:solidFill>
                          <a:latin typeface="Cambria Math" panose="02040503050406030204" pitchFamily="18" charset="0"/>
                        </a:rPr>
                        <m:t>=</m:t>
                      </m:r>
                      <m:r>
                        <a:rPr lang="ar-AE" sz="2000" b="0" i="1" smtClean="0">
                          <a:solidFill>
                            <a:schemeClr val="bg1"/>
                          </a:solidFill>
                          <a:latin typeface="Cambria Math" panose="02040503050406030204" pitchFamily="18" charset="0"/>
                        </a:rPr>
                        <m:t>525</m:t>
                      </m:r>
                      <m:r>
                        <a:rPr lang="ar-AE" sz="2000" b="0" i="1" smtClean="0">
                          <a:solidFill>
                            <a:schemeClr val="bg1"/>
                          </a:solidFill>
                          <a:latin typeface="Cambria Math" panose="02040503050406030204" pitchFamily="18" charset="0"/>
                        </a:rPr>
                        <m:t> </m:t>
                      </m:r>
                      <m:r>
                        <a:rPr lang="ar-AE" sz="2000" b="0" i="1" smtClean="0">
                          <a:solidFill>
                            <a:schemeClr val="bg1"/>
                          </a:solidFill>
                          <a:latin typeface="Cambria Math" panose="02040503050406030204" pitchFamily="18" charset="0"/>
                        </a:rPr>
                        <m:t>𝑀𝑃𝑎</m:t>
                      </m:r>
                    </m:oMath>
                    <m:oMath xmlns:m="http://schemas.openxmlformats.org/officeDocument/2006/math">
                      <m:r>
                        <a:rPr lang="ar-AE" sz="2000" b="0" i="1" smtClean="0">
                          <a:solidFill>
                            <a:schemeClr val="bg1"/>
                          </a:solidFill>
                          <a:latin typeface="Cambria Math" panose="02040503050406030204" pitchFamily="18" charset="0"/>
                        </a:rPr>
                        <m:t>𝐸</m:t>
                      </m:r>
                      <m:r>
                        <a:rPr lang="ar-AE" sz="2000" b="0" i="1" smtClean="0">
                          <a:solidFill>
                            <a:schemeClr val="bg1"/>
                          </a:solidFill>
                          <a:latin typeface="Cambria Math" panose="02040503050406030204" pitchFamily="18" charset="0"/>
                        </a:rPr>
                        <m:t>=</m:t>
                      </m:r>
                      <m:r>
                        <a:rPr lang="ar-AE" sz="2000" b="0" i="1" smtClean="0">
                          <a:solidFill>
                            <a:schemeClr val="bg1"/>
                          </a:solidFill>
                          <a:latin typeface="Cambria Math" panose="02040503050406030204" pitchFamily="18" charset="0"/>
                        </a:rPr>
                        <m:t>210000</m:t>
                      </m:r>
                      <m:r>
                        <a:rPr lang="ar-AE" sz="2000" b="0" i="1" smtClean="0">
                          <a:solidFill>
                            <a:schemeClr val="bg1"/>
                          </a:solidFill>
                          <a:latin typeface="Cambria Math" panose="02040503050406030204" pitchFamily="18" charset="0"/>
                        </a:rPr>
                        <m:t> </m:t>
                      </m:r>
                      <m:r>
                        <a:rPr lang="ar-AE" sz="2000" b="0" i="1" smtClean="0">
                          <a:solidFill>
                            <a:schemeClr val="bg1"/>
                          </a:solidFill>
                          <a:latin typeface="Cambria Math" panose="02040503050406030204" pitchFamily="18" charset="0"/>
                        </a:rPr>
                        <m:t>𝑀𝑃𝑎</m:t>
                      </m:r>
                      <m:r>
                        <a:rPr lang="ar-AE" sz="2000" b="0" i="1" smtClean="0">
                          <a:solidFill>
                            <a:schemeClr val="bg1"/>
                          </a:solidFill>
                          <a:latin typeface="Cambria Math" panose="02040503050406030204" pitchFamily="18" charset="0"/>
                        </a:rPr>
                        <m:t> </m:t>
                      </m:r>
                    </m:oMath>
                    <m:oMath xmlns:m="http://schemas.openxmlformats.org/officeDocument/2006/math">
                      <m:sSub>
                        <m:sSubPr>
                          <m:ctrlPr>
                            <a:rPr lang="ar-AE" sz="2000" b="0" i="1" smtClean="0">
                              <a:solidFill>
                                <a:schemeClr val="bg1"/>
                              </a:solidFill>
                              <a:latin typeface="Cambria Math" panose="02040503050406030204" pitchFamily="18" charset="0"/>
                              <a:ea typeface="Cambria Math" panose="02040503050406030204" pitchFamily="18" charset="0"/>
                            </a:rPr>
                          </m:ctrlPr>
                        </m:sSubPr>
                        <m:e>
                          <m:r>
                            <a:rPr lang="ar-AE" sz="2000" b="0" i="1" smtClean="0">
                              <a:solidFill>
                                <a:schemeClr val="bg1"/>
                              </a:solidFill>
                              <a:latin typeface="Cambria Math" panose="02040503050406030204" pitchFamily="18" charset="0"/>
                              <a:ea typeface="Cambria Math" panose="02040503050406030204" pitchFamily="18" charset="0"/>
                            </a:rPr>
                            <m:t>𝜃</m:t>
                          </m:r>
                        </m:e>
                        <m:sub>
                          <m:r>
                            <a:rPr lang="ar-AE" sz="2000" b="0" i="1" smtClean="0">
                              <a:solidFill>
                                <a:schemeClr val="bg1"/>
                              </a:solidFill>
                              <a:latin typeface="Cambria Math" panose="02040503050406030204" pitchFamily="18" charset="0"/>
                              <a:ea typeface="Cambria Math" panose="02040503050406030204" pitchFamily="18" charset="0"/>
                            </a:rPr>
                            <m:t>𝑐</m:t>
                          </m:r>
                        </m:sub>
                      </m:sSub>
                      <m:r>
                        <a:rPr lang="ar-AE" sz="2000" b="0" i="1" smtClean="0">
                          <a:solidFill>
                            <a:schemeClr val="bg1"/>
                          </a:solidFill>
                          <a:latin typeface="Cambria Math" panose="02040503050406030204" pitchFamily="18" charset="0"/>
                          <a:ea typeface="Cambria Math" panose="02040503050406030204" pitchFamily="18" charset="0"/>
                        </a:rPr>
                        <m:t>=</m:t>
                      </m:r>
                      <m:r>
                        <a:rPr lang="ar-AE" sz="2000" b="0" i="1" smtClean="0">
                          <a:solidFill>
                            <a:schemeClr val="bg1"/>
                          </a:solidFill>
                          <a:latin typeface="Cambria Math" panose="02040503050406030204" pitchFamily="18" charset="0"/>
                          <a:ea typeface="Cambria Math" panose="02040503050406030204" pitchFamily="18" charset="0"/>
                        </a:rPr>
                        <m:t>0</m:t>
                      </m:r>
                      <m:r>
                        <a:rPr lang="ar-AE" sz="2000" b="0" i="1" smtClean="0">
                          <a:solidFill>
                            <a:schemeClr val="bg1"/>
                          </a:solidFill>
                          <a:latin typeface="Cambria Math" panose="02040503050406030204" pitchFamily="18" charset="0"/>
                          <a:ea typeface="Cambria Math" panose="02040503050406030204" pitchFamily="18" charset="0"/>
                        </a:rPr>
                        <m:t>.</m:t>
                      </m:r>
                      <m:r>
                        <a:rPr lang="ar-AE" sz="2000" b="0" i="1" smtClean="0">
                          <a:solidFill>
                            <a:schemeClr val="bg1"/>
                          </a:solidFill>
                          <a:latin typeface="Cambria Math" panose="02040503050406030204" pitchFamily="18" charset="0"/>
                          <a:ea typeface="Cambria Math" panose="02040503050406030204" pitchFamily="18" charset="0"/>
                        </a:rPr>
                        <m:t>02</m:t>
                      </m:r>
                    </m:oMath>
                    <m:oMath xmlns:m="http://schemas.openxmlformats.org/officeDocument/2006/math">
                      <m:sSub>
                        <m:sSubPr>
                          <m:ctrlPr>
                            <a:rPr lang="ar-AE" sz="2000" b="0" i="1" smtClean="0">
                              <a:solidFill>
                                <a:schemeClr val="bg1"/>
                              </a:solidFill>
                              <a:latin typeface="Cambria Math" panose="02040503050406030204" pitchFamily="18" charset="0"/>
                              <a:ea typeface="Cambria Math" panose="02040503050406030204" pitchFamily="18" charset="0"/>
                            </a:rPr>
                          </m:ctrlPr>
                        </m:sSubPr>
                        <m:e>
                          <m:r>
                            <a:rPr lang="ar-AE" sz="2000" b="0" i="1" smtClean="0">
                              <a:solidFill>
                                <a:schemeClr val="bg1"/>
                              </a:solidFill>
                              <a:latin typeface="Cambria Math" panose="02040503050406030204" pitchFamily="18" charset="0"/>
                              <a:ea typeface="Cambria Math" panose="02040503050406030204" pitchFamily="18" charset="0"/>
                            </a:rPr>
                            <m:t>𝐻</m:t>
                          </m:r>
                        </m:e>
                        <m:sub>
                          <m:r>
                            <a:rPr lang="ar-AE" sz="2000" b="0" i="1" smtClean="0">
                              <a:solidFill>
                                <a:schemeClr val="bg1"/>
                              </a:solidFill>
                              <a:latin typeface="Cambria Math" panose="02040503050406030204" pitchFamily="18" charset="0"/>
                              <a:ea typeface="Cambria Math" panose="02040503050406030204" pitchFamily="18" charset="0"/>
                            </a:rPr>
                            <m:t>𝑖</m:t>
                          </m:r>
                        </m:sub>
                      </m:sSub>
                      <m:r>
                        <a:rPr lang="ar-AE" sz="2000" b="0" i="1" smtClean="0">
                          <a:solidFill>
                            <a:schemeClr val="bg1"/>
                          </a:solidFill>
                          <a:latin typeface="Cambria Math" panose="02040503050406030204" pitchFamily="18" charset="0"/>
                          <a:ea typeface="Cambria Math" panose="02040503050406030204" pitchFamily="18" charset="0"/>
                        </a:rPr>
                        <m:t>=</m:t>
                      </m:r>
                      <m:r>
                        <a:rPr lang="ar-AE" sz="2000" b="0" i="1" smtClean="0">
                          <a:solidFill>
                            <a:schemeClr val="bg1"/>
                          </a:solidFill>
                          <a:latin typeface="Cambria Math" panose="02040503050406030204" pitchFamily="18" charset="0"/>
                          <a:ea typeface="Cambria Math" panose="02040503050406030204" pitchFamily="18" charset="0"/>
                        </a:rPr>
                        <m:t>3</m:t>
                      </m:r>
                      <m:r>
                        <a:rPr lang="ar-AE" sz="2000" b="0" i="1" smtClean="0">
                          <a:solidFill>
                            <a:schemeClr val="bg1"/>
                          </a:solidFill>
                          <a:latin typeface="Cambria Math" panose="02040503050406030204" pitchFamily="18" charset="0"/>
                          <a:ea typeface="Cambria Math" panose="02040503050406030204" pitchFamily="18" charset="0"/>
                        </a:rPr>
                        <m:t> </m:t>
                      </m:r>
                      <m:r>
                        <a:rPr lang="ar-AE" sz="2000" b="0" i="1" smtClean="0">
                          <a:solidFill>
                            <a:schemeClr val="bg1"/>
                          </a:solidFill>
                          <a:latin typeface="Cambria Math" panose="02040503050406030204" pitchFamily="18" charset="0"/>
                          <a:ea typeface="Cambria Math" panose="02040503050406030204" pitchFamily="18" charset="0"/>
                        </a:rPr>
                        <m:t>𝑚</m:t>
                      </m:r>
                    </m:oMath>
                    <m:oMath xmlns:m="http://schemas.openxmlformats.org/officeDocument/2006/math">
                      <m:sSub>
                        <m:sSubPr>
                          <m:ctrlPr>
                            <a:rPr lang="ar-AE" sz="2000" b="0" i="1" smtClean="0">
                              <a:solidFill>
                                <a:schemeClr val="bg1"/>
                              </a:solidFill>
                              <a:latin typeface="Cambria Math" panose="02040503050406030204" pitchFamily="18" charset="0"/>
                              <a:ea typeface="Cambria Math" panose="02040503050406030204" pitchFamily="18" charset="0"/>
                            </a:rPr>
                          </m:ctrlPr>
                        </m:sSubPr>
                        <m:e>
                          <m:r>
                            <a:rPr lang="ar-AE" sz="2000" b="0" i="1" smtClean="0">
                              <a:solidFill>
                                <a:schemeClr val="bg1"/>
                              </a:solidFill>
                              <a:latin typeface="Cambria Math" panose="02040503050406030204" pitchFamily="18" charset="0"/>
                              <a:ea typeface="Cambria Math" panose="02040503050406030204" pitchFamily="18" charset="0"/>
                            </a:rPr>
                            <m:t>𝑙</m:t>
                          </m:r>
                        </m:e>
                        <m:sub>
                          <m:r>
                            <a:rPr lang="ar-AE" sz="2000" b="0" i="1" smtClean="0">
                              <a:solidFill>
                                <a:schemeClr val="bg1"/>
                              </a:solidFill>
                              <a:latin typeface="Cambria Math" panose="02040503050406030204" pitchFamily="18" charset="0"/>
                              <a:ea typeface="Cambria Math" panose="02040503050406030204" pitchFamily="18" charset="0"/>
                            </a:rPr>
                            <m:t>𝑤</m:t>
                          </m:r>
                        </m:sub>
                      </m:sSub>
                      <m:r>
                        <a:rPr lang="ar-AE" sz="2000" b="0" i="1" smtClean="0">
                          <a:solidFill>
                            <a:schemeClr val="bg1"/>
                          </a:solidFill>
                          <a:latin typeface="Cambria Math" panose="02040503050406030204" pitchFamily="18" charset="0"/>
                          <a:ea typeface="Cambria Math" panose="02040503050406030204" pitchFamily="18" charset="0"/>
                        </a:rPr>
                        <m:t>=</m:t>
                      </m:r>
                      <m:r>
                        <a:rPr lang="ar-AE" sz="2000" b="0" i="1" smtClean="0">
                          <a:solidFill>
                            <a:schemeClr val="bg1"/>
                          </a:solidFill>
                          <a:latin typeface="Cambria Math" panose="02040503050406030204" pitchFamily="18" charset="0"/>
                          <a:ea typeface="Cambria Math" panose="02040503050406030204" pitchFamily="18" charset="0"/>
                        </a:rPr>
                        <m:t>5</m:t>
                      </m:r>
                      <m:r>
                        <a:rPr lang="ar-AE" sz="2000" b="0" i="1" smtClean="0">
                          <a:solidFill>
                            <a:schemeClr val="bg1"/>
                          </a:solidFill>
                          <a:latin typeface="Cambria Math" panose="02040503050406030204" pitchFamily="18" charset="0"/>
                          <a:ea typeface="Cambria Math" panose="02040503050406030204" pitchFamily="18" charset="0"/>
                        </a:rPr>
                        <m:t> </m:t>
                      </m:r>
                      <m:r>
                        <a:rPr lang="ar-AE" sz="2000" b="0" i="1" smtClean="0">
                          <a:solidFill>
                            <a:schemeClr val="bg1"/>
                          </a:solidFill>
                          <a:latin typeface="Cambria Math" panose="02040503050406030204" pitchFamily="18" charset="0"/>
                          <a:ea typeface="Cambria Math" panose="02040503050406030204" pitchFamily="18" charset="0"/>
                        </a:rPr>
                        <m:t>𝑚</m:t>
                      </m:r>
                    </m:oMath>
                  </m:oMathPara>
                </a14:m>
                <a:endParaRPr lang="ar-AE" sz="2000" dirty="0">
                  <a:solidFill>
                    <a:schemeClr val="bg1"/>
                  </a:solidFill>
                </a:endParaRPr>
              </a:p>
            </p:txBody>
          </p:sp>
        </mc:Choice>
        <mc:Fallback xmlns="">
          <p:sp>
            <p:nvSpPr>
              <p:cNvPr id="181" name="Google Shape;181;p30"/>
              <p:cNvSpPr txBox="1">
                <a:spLocks noGrp="1" noRot="1" noChangeAspect="1" noMove="1" noResize="1" noEditPoints="1" noAdjustHandles="1" noChangeArrowheads="1" noChangeShapeType="1" noTextEdit="1"/>
              </p:cNvSpPr>
              <p:nvPr>
                <p:ph type="subTitle" idx="1"/>
              </p:nvPr>
            </p:nvSpPr>
            <p:spPr>
              <a:xfrm>
                <a:off x="-731750" y="3945098"/>
                <a:ext cx="4379269" cy="716000"/>
              </a:xfrm>
              <a:prstGeom prst="rect">
                <a:avLst/>
              </a:prstGeom>
              <a:blipFill>
                <a:blip r:embed="rId3"/>
                <a:stretch>
                  <a:fillRect b="-2847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2" name="Google Shape;182;p30"/>
              <p:cNvSpPr txBox="1">
                <a:spLocks noGrp="1"/>
              </p:cNvSpPr>
              <p:nvPr>
                <p:ph type="subTitle" idx="3"/>
              </p:nvPr>
            </p:nvSpPr>
            <p:spPr>
              <a:xfrm>
                <a:off x="5011901" y="1051966"/>
                <a:ext cx="4608080" cy="2217868"/>
              </a:xfrm>
              <a:prstGeom prst="rect">
                <a:avLst/>
              </a:prstGeom>
            </p:spPr>
            <p:txBody>
              <a:bodyPr spcFirstLastPara="1" wrap="square" lIns="121900" tIns="121900" rIns="121900" bIns="121900" anchor="t" anchorCtr="0">
                <a:noAutofit/>
              </a:bodyPr>
              <a:lstStyle/>
              <a:p>
                <a:pPr marL="0" indent="0"/>
                <a:endParaRPr lang="es-ES" sz="2000" dirty="0">
                  <a:solidFill>
                    <a:schemeClr val="bg1"/>
                  </a:solidFill>
                </a:endParaRPr>
              </a:p>
              <a:p>
                <a:pPr marL="285750" indent="-285750">
                  <a:buFont typeface="Arial" panose="020B0604020202020204" pitchFamily="34" charset="0"/>
                  <a:buChar char="•"/>
                </a:pPr>
                <a:r>
                  <a:rPr lang="es-ES" sz="2000" dirty="0">
                    <a:solidFill>
                      <a:schemeClr val="bg1"/>
                    </a:solidFill>
                  </a:rPr>
                  <a:t>Ecuación: </a:t>
                </a:r>
              </a:p>
              <a:p>
                <a:pPr marL="0" indent="0"/>
                <a14:m>
                  <m:oMathPara xmlns:m="http://schemas.openxmlformats.org/officeDocument/2006/math">
                    <m:oMathParaPr>
                      <m:jc m:val="centerGroup"/>
                    </m:oMathParaPr>
                    <m:oMath xmlns:m="http://schemas.openxmlformats.org/officeDocument/2006/math">
                      <m:sSub>
                        <m:sSubPr>
                          <m:ctrlPr>
                            <a:rPr lang="ar-AE" sz="2000" i="1">
                              <a:solidFill>
                                <a:schemeClr val="bg1"/>
                              </a:solidFill>
                              <a:latin typeface="Cambria Math" panose="02040503050406030204" pitchFamily="18" charset="0"/>
                            </a:rPr>
                          </m:ctrlPr>
                        </m:sSubPr>
                        <m:e>
                          <m:r>
                            <a:rPr lang="ar-AE" sz="2000">
                              <a:solidFill>
                                <a:schemeClr val="bg1"/>
                              </a:solidFill>
                              <a:latin typeface="Cambria Math" panose="02040503050406030204" pitchFamily="18" charset="0"/>
                            </a:rPr>
                            <m:t>𝜙</m:t>
                          </m:r>
                        </m:e>
                        <m:sub>
                          <m:r>
                            <a:rPr lang="ar-AE" sz="2000">
                              <a:solidFill>
                                <a:schemeClr val="bg1"/>
                              </a:solidFill>
                              <a:latin typeface="Cambria Math" panose="02040503050406030204" pitchFamily="18" charset="0"/>
                            </a:rPr>
                            <m:t>𝑦</m:t>
                          </m:r>
                        </m:sub>
                      </m:sSub>
                      <m:r>
                        <a:rPr lang="ar-AE" sz="2000">
                          <a:solidFill>
                            <a:schemeClr val="bg1"/>
                          </a:solidFill>
                          <a:latin typeface="Cambria Math" panose="02040503050406030204" pitchFamily="18" charset="0"/>
                        </a:rPr>
                        <m:t>=</m:t>
                      </m:r>
                      <m:r>
                        <a:rPr lang="ar-AE" sz="2000">
                          <a:solidFill>
                            <a:schemeClr val="bg1"/>
                          </a:solidFill>
                          <a:latin typeface="Cambria Math" panose="02040503050406030204" pitchFamily="18" charset="0"/>
                        </a:rPr>
                        <m:t>2</m:t>
                      </m:r>
                      <m:r>
                        <a:rPr lang="ar-AE" sz="2000">
                          <a:solidFill>
                            <a:schemeClr val="bg1"/>
                          </a:solidFill>
                          <a:latin typeface="Cambria Math" panose="02040503050406030204" pitchFamily="18" charset="0"/>
                        </a:rPr>
                        <m:t>.</m:t>
                      </m:r>
                      <m:r>
                        <a:rPr lang="ar-AE" sz="2000">
                          <a:solidFill>
                            <a:schemeClr val="bg1"/>
                          </a:solidFill>
                          <a:latin typeface="Cambria Math" panose="02040503050406030204" pitchFamily="18" charset="0"/>
                        </a:rPr>
                        <m:t>10</m:t>
                      </m:r>
                      <m:f>
                        <m:fPr>
                          <m:ctrlPr>
                            <a:rPr lang="ar-AE" sz="2000" i="1">
                              <a:solidFill>
                                <a:schemeClr val="bg1"/>
                              </a:solidFill>
                              <a:latin typeface="Cambria Math" panose="02040503050406030204" pitchFamily="18" charset="0"/>
                            </a:rPr>
                          </m:ctrlPr>
                        </m:fPr>
                        <m:num>
                          <m:sSub>
                            <m:sSubPr>
                              <m:ctrlPr>
                                <a:rPr lang="ar-AE" sz="2000" i="1">
                                  <a:solidFill>
                                    <a:schemeClr val="bg1"/>
                                  </a:solidFill>
                                  <a:latin typeface="Cambria Math" panose="02040503050406030204" pitchFamily="18" charset="0"/>
                                </a:rPr>
                              </m:ctrlPr>
                            </m:sSubPr>
                            <m:e>
                              <m:r>
                                <a:rPr lang="ar-AE" sz="2000">
                                  <a:solidFill>
                                    <a:schemeClr val="bg1"/>
                                  </a:solidFill>
                                  <a:latin typeface="Cambria Math" panose="02040503050406030204" pitchFamily="18" charset="0"/>
                                </a:rPr>
                                <m:t>𝜀</m:t>
                              </m:r>
                            </m:e>
                            <m:sub>
                              <m:r>
                                <a:rPr lang="ar-AE" sz="2000">
                                  <a:solidFill>
                                    <a:schemeClr val="bg1"/>
                                  </a:solidFill>
                                  <a:latin typeface="Cambria Math" panose="02040503050406030204" pitchFamily="18" charset="0"/>
                                </a:rPr>
                                <m:t>𝑦</m:t>
                              </m:r>
                            </m:sub>
                          </m:sSub>
                        </m:num>
                        <m:den>
                          <m:sSub>
                            <m:sSubPr>
                              <m:ctrlPr>
                                <a:rPr lang="ar-AE" sz="2000" i="1">
                                  <a:solidFill>
                                    <a:schemeClr val="bg1"/>
                                  </a:solidFill>
                                  <a:latin typeface="Cambria Math" panose="02040503050406030204" pitchFamily="18" charset="0"/>
                                </a:rPr>
                              </m:ctrlPr>
                            </m:sSubPr>
                            <m:e>
                              <m:r>
                                <a:rPr lang="ar-AE" sz="2000">
                                  <a:solidFill>
                                    <a:schemeClr val="bg1"/>
                                  </a:solidFill>
                                  <a:latin typeface="Cambria Math" panose="02040503050406030204" pitchFamily="18" charset="0"/>
                                </a:rPr>
                                <m:t>𝑙</m:t>
                              </m:r>
                            </m:e>
                            <m:sub>
                              <m:r>
                                <a:rPr lang="ar-AE" sz="2000">
                                  <a:solidFill>
                                    <a:schemeClr val="bg1"/>
                                  </a:solidFill>
                                  <a:latin typeface="Cambria Math" panose="02040503050406030204" pitchFamily="18" charset="0"/>
                                </a:rPr>
                                <m:t>𝑤</m:t>
                              </m:r>
                            </m:sub>
                          </m:sSub>
                        </m:den>
                      </m:f>
                    </m:oMath>
                  </m:oMathPara>
                </a14:m>
                <a:endParaRPr lang="en-US" sz="2000" dirty="0">
                  <a:solidFill>
                    <a:schemeClr val="bg1"/>
                  </a:solidFill>
                </a:endParaRPr>
              </a:p>
              <a:p>
                <a:pPr marL="0" indent="0"/>
                <a:endParaRPr lang="ar-AE" sz="2000" dirty="0">
                  <a:solidFill>
                    <a:schemeClr val="bg1"/>
                  </a:solidFill>
                </a:endParaRPr>
              </a:p>
              <a:p>
                <a:pPr marL="285750" indent="-285750">
                  <a:buFont typeface="Arial" panose="020B0604020202020204" pitchFamily="34" charset="0"/>
                  <a:buChar char="•"/>
                </a:pPr>
                <a:r>
                  <a:rPr lang="es-ES" sz="2000" dirty="0">
                    <a:solidFill>
                      <a:schemeClr val="bg1"/>
                    </a:solidFill>
                  </a:rPr>
                  <a:t>Sistema de un grado de libertad </a:t>
                </a:r>
                <a:br>
                  <a:rPr lang="es-ES" sz="2000" dirty="0">
                    <a:solidFill>
                      <a:schemeClr val="bg1"/>
                    </a:solidFill>
                  </a:rPr>
                </a:br>
                <a14:m>
                  <m:oMath xmlns:m="http://schemas.openxmlformats.org/officeDocument/2006/math">
                    <m:sSub>
                      <m:sSubPr>
                        <m:ctrlPr>
                          <a:rPr lang="ar-AE" sz="2000" b="0" i="1" smtClean="0">
                            <a:solidFill>
                              <a:schemeClr val="bg1"/>
                            </a:solidFill>
                            <a:latin typeface="Cambria Math" panose="02040503050406030204" pitchFamily="18" charset="0"/>
                            <a:ea typeface="Cambria Math" panose="02040503050406030204" pitchFamily="18" charset="0"/>
                          </a:rPr>
                        </m:ctrlPr>
                      </m:sSubPr>
                      <m:e>
                        <m:r>
                          <m:rPr>
                            <m:sty m:val="p"/>
                          </m:rPr>
                          <a:rPr lang="el-GR" sz="2000" i="1" smtClean="0">
                            <a:solidFill>
                              <a:schemeClr val="bg1"/>
                            </a:solidFill>
                            <a:latin typeface="Cambria Math" panose="02040503050406030204" pitchFamily="18" charset="0"/>
                            <a:ea typeface="Cambria Math" panose="02040503050406030204" pitchFamily="18" charset="0"/>
                          </a:rPr>
                          <m:t>Δ</m:t>
                        </m:r>
                      </m:e>
                      <m:sub>
                        <m:r>
                          <a:rPr lang="ar-AE" sz="2000" b="0" i="1" smtClean="0">
                            <a:solidFill>
                              <a:schemeClr val="bg1"/>
                            </a:solidFill>
                            <a:latin typeface="Cambria Math" panose="02040503050406030204" pitchFamily="18" charset="0"/>
                            <a:ea typeface="Cambria Math" panose="02040503050406030204" pitchFamily="18" charset="0"/>
                          </a:rPr>
                          <m:t>𝑑</m:t>
                        </m:r>
                      </m:sub>
                    </m:sSub>
                    <m:r>
                      <a:rPr lang="ar-AE" sz="2000" b="0" i="1" smtClean="0">
                        <a:solidFill>
                          <a:schemeClr val="bg1"/>
                        </a:solidFill>
                        <a:latin typeface="Cambria Math" panose="02040503050406030204" pitchFamily="18" charset="0"/>
                        <a:ea typeface="Cambria Math" panose="02040503050406030204" pitchFamily="18" charset="0"/>
                      </a:rPr>
                      <m:t>=</m:t>
                    </m:r>
                    <m:r>
                      <a:rPr lang="ar-AE" sz="2000" b="0" i="1" smtClean="0">
                        <a:solidFill>
                          <a:schemeClr val="bg1"/>
                        </a:solidFill>
                        <a:latin typeface="Cambria Math" panose="02040503050406030204" pitchFamily="18" charset="0"/>
                        <a:ea typeface="Cambria Math" panose="02040503050406030204" pitchFamily="18" charset="0"/>
                      </a:rPr>
                      <m:t>0</m:t>
                    </m:r>
                    <m:r>
                      <a:rPr lang="ar-AE" sz="2000" b="0" i="1" smtClean="0">
                        <a:solidFill>
                          <a:schemeClr val="bg1"/>
                        </a:solidFill>
                        <a:latin typeface="Cambria Math" panose="02040503050406030204" pitchFamily="18" charset="0"/>
                        <a:ea typeface="Cambria Math" panose="02040503050406030204" pitchFamily="18" charset="0"/>
                      </a:rPr>
                      <m:t>.</m:t>
                    </m:r>
                    <m:r>
                      <a:rPr lang="ar-AE" sz="2000" b="0" i="1" smtClean="0">
                        <a:solidFill>
                          <a:schemeClr val="bg1"/>
                        </a:solidFill>
                        <a:latin typeface="Cambria Math" panose="02040503050406030204" pitchFamily="18" charset="0"/>
                        <a:ea typeface="Cambria Math" panose="02040503050406030204" pitchFamily="18" charset="0"/>
                      </a:rPr>
                      <m:t>2613</m:t>
                    </m:r>
                    <m:r>
                      <a:rPr lang="es-ES" sz="2000" b="0" i="1" smtClean="0">
                        <a:solidFill>
                          <a:schemeClr val="bg1"/>
                        </a:solidFill>
                        <a:latin typeface="Cambria Math" panose="02040503050406030204" pitchFamily="18" charset="0"/>
                        <a:ea typeface="Cambria Math" panose="02040503050406030204" pitchFamily="18" charset="0"/>
                      </a:rPr>
                      <m:t>  </m:t>
                    </m:r>
                    <m:r>
                      <a:rPr lang="es-ES" sz="2000" b="0" i="1" smtClean="0">
                        <a:solidFill>
                          <a:schemeClr val="bg1"/>
                        </a:solidFill>
                        <a:latin typeface="Cambria Math" panose="02040503050406030204" pitchFamily="18" charset="0"/>
                        <a:ea typeface="Cambria Math" panose="02040503050406030204" pitchFamily="18" charset="0"/>
                      </a:rPr>
                      <m:t>𝑚</m:t>
                    </m:r>
                    <m:r>
                      <a:rPr lang="es-ES" sz="2000" b="0" i="1" smtClean="0">
                        <a:solidFill>
                          <a:schemeClr val="bg1"/>
                        </a:solidFill>
                        <a:latin typeface="Cambria Math" panose="02040503050406030204" pitchFamily="18" charset="0"/>
                        <a:ea typeface="Cambria Math" panose="02040503050406030204" pitchFamily="18" charset="0"/>
                      </a:rPr>
                      <m:t>         </m:t>
                    </m:r>
                    <m:sSub>
                      <m:sSubPr>
                        <m:ctrlPr>
                          <a:rPr lang="en-US" sz="2000" b="0" i="1" smtClean="0">
                            <a:solidFill>
                              <a:schemeClr val="bg1"/>
                            </a:solidFill>
                            <a:latin typeface="Cambria Math" panose="02040503050406030204" pitchFamily="18" charset="0"/>
                            <a:ea typeface="Cambria Math" panose="02040503050406030204" pitchFamily="18" charset="0"/>
                          </a:rPr>
                        </m:ctrlPr>
                      </m:sSubPr>
                      <m:e>
                        <m:r>
                          <a:rPr lang="es-ES" sz="2000" b="0" i="1" smtClean="0">
                            <a:solidFill>
                              <a:schemeClr val="bg1"/>
                            </a:solidFill>
                            <a:latin typeface="Cambria Math" panose="02040503050406030204" pitchFamily="18" charset="0"/>
                            <a:ea typeface="Cambria Math" panose="02040503050406030204" pitchFamily="18" charset="0"/>
                          </a:rPr>
                          <m:t>𝜇</m:t>
                        </m:r>
                      </m:e>
                      <m:sub>
                        <m:r>
                          <a:rPr lang="en-US" sz="2000" b="0" i="1" smtClean="0">
                            <a:solidFill>
                              <a:schemeClr val="bg1"/>
                            </a:solidFill>
                            <a:latin typeface="Cambria Math" panose="02040503050406030204" pitchFamily="18" charset="0"/>
                            <a:ea typeface="Cambria Math" panose="02040503050406030204" pitchFamily="18" charset="0"/>
                          </a:rPr>
                          <m:t>𝑑</m:t>
                        </m:r>
                      </m:sub>
                    </m:sSub>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2</m:t>
                    </m:r>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0950</m:t>
                    </m:r>
                    <m:r>
                      <a:rPr lang="es-ES" sz="2000" b="0" i="1" smtClean="0">
                        <a:solidFill>
                          <a:schemeClr val="bg1"/>
                        </a:solidFill>
                        <a:latin typeface="Cambria Math" panose="02040503050406030204" pitchFamily="18" charset="0"/>
                        <a:ea typeface="Cambria Math" panose="02040503050406030204" pitchFamily="18" charset="0"/>
                      </a:rPr>
                      <m:t> </m:t>
                    </m:r>
                  </m:oMath>
                </a14:m>
                <a:endParaRPr lang="ar-AE" sz="2000" dirty="0">
                  <a:solidFill>
                    <a:schemeClr val="bg1"/>
                  </a:solidFill>
                </a:endParaRPr>
              </a:p>
              <a:p>
                <a:pPr marL="0" indent="0"/>
                <a:endParaRPr lang="ar-AE" sz="2000" dirty="0">
                  <a:solidFill>
                    <a:schemeClr val="bg1"/>
                  </a:solidFill>
                </a:endParaRPr>
              </a:p>
              <a:p>
                <a:pPr marL="0" indent="0"/>
                <a:endParaRPr lang="ar-AE" sz="2000" dirty="0">
                  <a:solidFill>
                    <a:schemeClr val="bg1"/>
                  </a:solidFill>
                </a:endParaRPr>
              </a:p>
            </p:txBody>
          </p:sp>
        </mc:Choice>
        <mc:Fallback xmlns="">
          <p:sp>
            <p:nvSpPr>
              <p:cNvPr id="182" name="Google Shape;182;p30"/>
              <p:cNvSpPr txBox="1">
                <a:spLocks noGrp="1" noRot="1" noChangeAspect="1" noMove="1" noResize="1" noEditPoints="1" noAdjustHandles="1" noChangeArrowheads="1" noChangeShapeType="1" noTextEdit="1"/>
              </p:cNvSpPr>
              <p:nvPr>
                <p:ph type="subTitle" idx="3"/>
              </p:nvPr>
            </p:nvSpPr>
            <p:spPr>
              <a:xfrm>
                <a:off x="5011901" y="1051966"/>
                <a:ext cx="4608080" cy="2217868"/>
              </a:xfrm>
              <a:prstGeom prst="rect">
                <a:avLst/>
              </a:prstGeom>
              <a:blipFill>
                <a:blip r:embed="rId4"/>
                <a:stretch>
                  <a:fillRect l="-661" b="-34986"/>
                </a:stretch>
              </a:blipFill>
            </p:spPr>
            <p:txBody>
              <a:bodyPr/>
              <a:lstStyle/>
              <a:p>
                <a:r>
                  <a:rPr lang="es-ES">
                    <a:noFill/>
                  </a:rPr>
                  <a:t> </a:t>
                </a:r>
              </a:p>
            </p:txBody>
          </p:sp>
        </mc:Fallback>
      </mc:AlternateContent>
      <p:sp>
        <p:nvSpPr>
          <p:cNvPr id="183" name="Google Shape;183;p30"/>
          <p:cNvSpPr txBox="1">
            <a:spLocks noGrp="1"/>
          </p:cNvSpPr>
          <p:nvPr>
            <p:ph type="subTitle" idx="5"/>
          </p:nvPr>
        </p:nvSpPr>
        <p:spPr>
          <a:xfrm>
            <a:off x="1397382" y="4006756"/>
            <a:ext cx="3307600" cy="597165"/>
          </a:xfrm>
          <a:prstGeom prst="rect">
            <a:avLst/>
          </a:prstGeom>
        </p:spPr>
        <p:txBody>
          <a:bodyPr spcFirstLastPara="1" wrap="square" lIns="121900" tIns="121900" rIns="121900" bIns="121900" anchor="t" anchorCtr="0">
            <a:noAutofit/>
          </a:bodyPr>
          <a:lstStyle/>
          <a:p>
            <a:pPr marL="0" indent="0"/>
            <a:br>
              <a:rPr lang="en-US" dirty="0">
                <a:solidFill>
                  <a:schemeClr val="accent2"/>
                </a:solidFill>
              </a:rPr>
            </a:br>
            <a:endParaRPr lang="en-US" dirty="0">
              <a:solidFill>
                <a:schemeClr val="accent2"/>
              </a:solidFill>
            </a:endParaRPr>
          </a:p>
          <a:p>
            <a:pPr marL="0" indent="0"/>
            <a:endParaRPr lang="ar-AE" dirty="0">
              <a:solidFill>
                <a:schemeClr val="accent2"/>
              </a:solidFill>
            </a:endParaRPr>
          </a:p>
        </p:txBody>
      </p:sp>
      <p:sp>
        <p:nvSpPr>
          <p:cNvPr id="184" name="Google Shape;184;p30"/>
          <p:cNvSpPr txBox="1">
            <a:spLocks noGrp="1"/>
          </p:cNvSpPr>
          <p:nvPr>
            <p:ph type="ctrTitle" idx="2"/>
          </p:nvPr>
        </p:nvSpPr>
        <p:spPr>
          <a:xfrm>
            <a:off x="4852207" y="779336"/>
            <a:ext cx="3597200" cy="859600"/>
          </a:xfrm>
          <a:prstGeom prst="rect">
            <a:avLst/>
          </a:prstGeom>
        </p:spPr>
        <p:txBody>
          <a:bodyPr spcFirstLastPara="1" wrap="square" lIns="121900" tIns="121900" rIns="121900" bIns="121900" anchor="b" anchorCtr="0">
            <a:noAutofit/>
          </a:bodyPr>
          <a:lstStyle/>
          <a:p>
            <a:r>
              <a:rPr lang="es-ES" sz="2200" dirty="0">
                <a:solidFill>
                  <a:schemeClr val="lt1"/>
                </a:solidFill>
              </a:rPr>
              <a:t>Método DDBD</a:t>
            </a:r>
            <a:endParaRPr sz="2200" dirty="0">
              <a:solidFill>
                <a:schemeClr val="lt1"/>
              </a:solidFill>
            </a:endParaRPr>
          </a:p>
        </p:txBody>
      </p:sp>
      <p:sp>
        <p:nvSpPr>
          <p:cNvPr id="186" name="Google Shape;186;p30"/>
          <p:cNvSpPr txBox="1">
            <a:spLocks noGrp="1"/>
          </p:cNvSpPr>
          <p:nvPr>
            <p:ph type="ctrTitle"/>
          </p:nvPr>
        </p:nvSpPr>
        <p:spPr>
          <a:xfrm>
            <a:off x="0" y="3348400"/>
            <a:ext cx="3828400" cy="859600"/>
          </a:xfrm>
          <a:prstGeom prst="rect">
            <a:avLst/>
          </a:prstGeom>
        </p:spPr>
        <p:txBody>
          <a:bodyPr spcFirstLastPara="1" wrap="square" lIns="121900" tIns="121900" rIns="121900" bIns="121900" anchor="b" anchorCtr="0">
            <a:noAutofit/>
          </a:bodyPr>
          <a:lstStyle/>
          <a:p>
            <a:r>
              <a:rPr lang="es" sz="2200" dirty="0">
                <a:solidFill>
                  <a:schemeClr val="bg1"/>
                </a:solidFill>
              </a:rPr>
              <a:t>DATOS</a:t>
            </a:r>
            <a:endParaRPr sz="2200" dirty="0">
              <a:solidFill>
                <a:schemeClr val="bg1"/>
              </a:solidFill>
            </a:endParaRPr>
          </a:p>
        </p:txBody>
      </p:sp>
      <p:graphicFrame>
        <p:nvGraphicFramePr>
          <p:cNvPr id="23" name="Gráfico 22">
            <a:extLst>
              <a:ext uri="{FF2B5EF4-FFF2-40B4-BE49-F238E27FC236}">
                <a16:creationId xmlns:a16="http://schemas.microsoft.com/office/drawing/2014/main" id="{A5EDABFF-9837-4FF0-981F-3E78C583ED54}"/>
              </a:ext>
            </a:extLst>
          </p:cNvPr>
          <p:cNvGraphicFramePr/>
          <p:nvPr/>
        </p:nvGraphicFramePr>
        <p:xfrm>
          <a:off x="4838665" y="3647695"/>
          <a:ext cx="3862718" cy="2859795"/>
        </p:xfrm>
        <a:graphic>
          <a:graphicData uri="http://schemas.openxmlformats.org/drawingml/2006/chart">
            <c:chart xmlns:c="http://schemas.openxmlformats.org/drawingml/2006/chart" xmlns:r="http://schemas.openxmlformats.org/officeDocument/2006/relationships" r:id="rId5"/>
          </a:graphicData>
        </a:graphic>
      </p:graphicFrame>
      <p:pic>
        <p:nvPicPr>
          <p:cNvPr id="13" name="Imagen 12">
            <a:extLst>
              <a:ext uri="{FF2B5EF4-FFF2-40B4-BE49-F238E27FC236}">
                <a16:creationId xmlns:a16="http://schemas.microsoft.com/office/drawing/2014/main" id="{05E9B1CF-98E5-439D-95C8-7E4B1038FB94}"/>
              </a:ext>
            </a:extLst>
          </p:cNvPr>
          <p:cNvPicPr/>
          <p:nvPr/>
        </p:nvPicPr>
        <p:blipFill>
          <a:blip r:embed="rId6"/>
          <a:stretch>
            <a:fillRect/>
          </a:stretch>
        </p:blipFill>
        <p:spPr>
          <a:xfrm>
            <a:off x="1408715" y="701087"/>
            <a:ext cx="2238804" cy="2324244"/>
          </a:xfrm>
          <a:prstGeom prst="rect">
            <a:avLst/>
          </a:prstGeom>
        </p:spPr>
      </p:pic>
      <p:sp>
        <p:nvSpPr>
          <p:cNvPr id="176" name="Google Shape;176;p30"/>
          <p:cNvSpPr txBox="1">
            <a:spLocks noGrp="1"/>
          </p:cNvSpPr>
          <p:nvPr>
            <p:ph type="ctrTitle" idx="6"/>
          </p:nvPr>
        </p:nvSpPr>
        <p:spPr>
          <a:xfrm>
            <a:off x="970103" y="143564"/>
            <a:ext cx="10469041" cy="716000"/>
          </a:xfrm>
          <a:prstGeom prst="rect">
            <a:avLst/>
          </a:prstGeom>
        </p:spPr>
        <p:txBody>
          <a:bodyPr spcFirstLastPara="1" wrap="square" lIns="121900" tIns="121900" rIns="121900" bIns="121900" anchor="ctr" anchorCtr="0">
            <a:noAutofit/>
          </a:bodyPr>
          <a:lstStyle/>
          <a:p>
            <a:r>
              <a:rPr lang="es-ES" dirty="0"/>
              <a:t>MÉTODO DDBD PARA MUROS TIPO L DEL EDIFICIO</a:t>
            </a:r>
            <a:endParaRPr dirty="0"/>
          </a:p>
        </p:txBody>
      </p:sp>
      <p:sp>
        <p:nvSpPr>
          <p:cNvPr id="14" name="Google Shape;138;p27">
            <a:extLst>
              <a:ext uri="{FF2B5EF4-FFF2-40B4-BE49-F238E27FC236}">
                <a16:creationId xmlns:a16="http://schemas.microsoft.com/office/drawing/2014/main" id="{86D3F47C-87DE-4AE4-ACFB-50C63567C525}"/>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Flecha: hacia arriba 3">
            <a:extLst>
              <a:ext uri="{FF2B5EF4-FFF2-40B4-BE49-F238E27FC236}">
                <a16:creationId xmlns:a16="http://schemas.microsoft.com/office/drawing/2014/main" id="{B594D8F7-F4C2-4167-9D71-E6BD9063A7D5}"/>
              </a:ext>
            </a:extLst>
          </p:cNvPr>
          <p:cNvSpPr/>
          <p:nvPr/>
        </p:nvSpPr>
        <p:spPr>
          <a:xfrm>
            <a:off x="1760467" y="3078370"/>
            <a:ext cx="45719" cy="2577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4BB320F-B201-48BC-A235-BC9CA0212A2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650141" y="1294795"/>
            <a:ext cx="2381250" cy="1847850"/>
          </a:xfrm>
          <a:prstGeom prst="rect">
            <a:avLst/>
          </a:prstGeom>
        </p:spPr>
      </p:pic>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268D2DE2-70F5-4A3D-BE5B-2E5FACB46EBB}"/>
                  </a:ext>
                </a:extLst>
              </p:cNvPr>
              <p:cNvSpPr txBox="1"/>
              <p:nvPr/>
            </p:nvSpPr>
            <p:spPr>
              <a:xfrm>
                <a:off x="8313077" y="5479553"/>
                <a:ext cx="3721607"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2200" b="1" dirty="0">
                    <a:solidFill>
                      <a:schemeClr val="tx1"/>
                    </a:solidFill>
                  </a:rPr>
                  <a:t>Corte y momento: </a:t>
                </a:r>
              </a:p>
              <a:p>
                <a:pPr marL="0" indent="0"/>
                <a:r>
                  <a:rPr lang="es-ES" sz="2200" b="0" dirty="0">
                    <a:solidFill>
                      <a:schemeClr val="tx1"/>
                    </a:solidFill>
                  </a:rPr>
                  <a:t>	</a:t>
                </a:r>
                <a14:m>
                  <m:oMath xmlns:m="http://schemas.openxmlformats.org/officeDocument/2006/math">
                    <m:sSub>
                      <m:sSubPr>
                        <m:ctrlPr>
                          <a:rPr lang="ar-AE" sz="2200" b="0" i="1" smtClean="0">
                            <a:solidFill>
                              <a:schemeClr val="tx1"/>
                            </a:solidFill>
                            <a:latin typeface="Cambria Math" panose="02040503050406030204" pitchFamily="18" charset="0"/>
                          </a:rPr>
                        </m:ctrlPr>
                      </m:sSubPr>
                      <m:e>
                        <m:r>
                          <a:rPr lang="ar-AE" sz="2200" b="0" i="1" smtClean="0">
                            <a:solidFill>
                              <a:schemeClr val="tx1"/>
                            </a:solidFill>
                            <a:latin typeface="Cambria Math" panose="02040503050406030204" pitchFamily="18" charset="0"/>
                          </a:rPr>
                          <m:t>𝑉</m:t>
                        </m:r>
                      </m:e>
                      <m:sub>
                        <m:r>
                          <a:rPr lang="ar-AE" sz="2200" b="0" i="1" smtClean="0">
                            <a:solidFill>
                              <a:schemeClr val="tx1"/>
                            </a:solidFill>
                            <a:latin typeface="Cambria Math" panose="02040503050406030204" pitchFamily="18" charset="0"/>
                          </a:rPr>
                          <m:t>𝑢</m:t>
                        </m:r>
                      </m:sub>
                    </m:sSub>
                    <m:r>
                      <a:rPr lang="ar-AE" sz="2200" b="0" i="1" smtClean="0">
                        <a:solidFill>
                          <a:schemeClr val="tx1"/>
                        </a:solidFill>
                        <a:latin typeface="Cambria Math" panose="02040503050406030204" pitchFamily="18" charset="0"/>
                      </a:rPr>
                      <m:t>=</m:t>
                    </m:r>
                    <m:r>
                      <a:rPr lang="ar-AE" sz="2200" b="0" i="1" smtClean="0">
                        <a:solidFill>
                          <a:schemeClr val="tx1"/>
                        </a:solidFill>
                        <a:latin typeface="Cambria Math" panose="02040503050406030204" pitchFamily="18" charset="0"/>
                      </a:rPr>
                      <m:t>121</m:t>
                    </m:r>
                    <m:r>
                      <a:rPr lang="ar-AE" sz="2200" b="0" i="1" smtClean="0">
                        <a:solidFill>
                          <a:schemeClr val="tx1"/>
                        </a:solidFill>
                        <a:latin typeface="Cambria Math" panose="02040503050406030204" pitchFamily="18" charset="0"/>
                      </a:rPr>
                      <m:t> (</m:t>
                    </m:r>
                    <m:r>
                      <a:rPr lang="ar-AE" sz="2200" b="0" i="1" smtClean="0">
                        <a:solidFill>
                          <a:schemeClr val="tx1"/>
                        </a:solidFill>
                        <a:latin typeface="Cambria Math" panose="02040503050406030204" pitchFamily="18" charset="0"/>
                      </a:rPr>
                      <m:t>𝑇𝑜𝑛</m:t>
                    </m:r>
                    <m:r>
                      <a:rPr lang="ar-AE" sz="2200" b="0" i="1" smtClean="0">
                        <a:solidFill>
                          <a:schemeClr val="tx1"/>
                        </a:solidFill>
                        <a:latin typeface="Cambria Math" panose="02040503050406030204" pitchFamily="18" charset="0"/>
                      </a:rPr>
                      <m:t>)</m:t>
                    </m:r>
                  </m:oMath>
                </a14:m>
                <a:br>
                  <a:rPr lang="ar-AE" sz="2200" b="0" i="1" dirty="0">
                    <a:solidFill>
                      <a:schemeClr val="tx1"/>
                    </a:solidFill>
                    <a:latin typeface="Cambria Math" panose="02040503050406030204" pitchFamily="18" charset="0"/>
                  </a:rPr>
                </a:br>
                <a:r>
                  <a:rPr lang="ar-AE" sz="2200" b="0" i="1" dirty="0">
                    <a:solidFill>
                      <a:schemeClr val="tx1"/>
                    </a:solidFill>
                    <a:latin typeface="Cambria Math" panose="02040503050406030204" pitchFamily="18" charset="0"/>
                  </a:rPr>
                  <a:t>	</a:t>
                </a:r>
                <a14:m>
                  <m:oMath xmlns:m="http://schemas.openxmlformats.org/officeDocument/2006/math">
                    <m:sSub>
                      <m:sSubPr>
                        <m:ctrlPr>
                          <a:rPr lang="ar-AE" sz="2200" b="0" i="1" smtClean="0">
                            <a:solidFill>
                              <a:schemeClr val="tx1"/>
                            </a:solidFill>
                            <a:latin typeface="Cambria Math" panose="02040503050406030204" pitchFamily="18" charset="0"/>
                          </a:rPr>
                        </m:ctrlPr>
                      </m:sSubPr>
                      <m:e>
                        <m:r>
                          <a:rPr lang="ar-AE" sz="2200" b="0" i="1" smtClean="0">
                            <a:solidFill>
                              <a:schemeClr val="tx1"/>
                            </a:solidFill>
                            <a:latin typeface="Cambria Math" panose="02040503050406030204" pitchFamily="18" charset="0"/>
                          </a:rPr>
                          <m:t>𝑀</m:t>
                        </m:r>
                      </m:e>
                      <m:sub>
                        <m:r>
                          <a:rPr lang="ar-AE" sz="2200" b="0" i="1" smtClean="0">
                            <a:solidFill>
                              <a:schemeClr val="tx1"/>
                            </a:solidFill>
                            <a:latin typeface="Cambria Math" panose="02040503050406030204" pitchFamily="18" charset="0"/>
                          </a:rPr>
                          <m:t>𝑢</m:t>
                        </m:r>
                      </m:sub>
                    </m:sSub>
                    <m:r>
                      <a:rPr lang="ar-AE" sz="2200" b="0" i="1" smtClean="0">
                        <a:solidFill>
                          <a:schemeClr val="tx1"/>
                        </a:solidFill>
                        <a:latin typeface="Cambria Math" panose="02040503050406030204" pitchFamily="18" charset="0"/>
                      </a:rPr>
                      <m:t>=</m:t>
                    </m:r>
                    <m:r>
                      <a:rPr lang="ar-AE" sz="2200" b="0" i="1" smtClean="0">
                        <a:solidFill>
                          <a:schemeClr val="tx1"/>
                        </a:solidFill>
                        <a:latin typeface="Cambria Math" panose="02040503050406030204" pitchFamily="18" charset="0"/>
                      </a:rPr>
                      <m:t>2151</m:t>
                    </m:r>
                    <m:r>
                      <a:rPr lang="ar-AE" sz="2200" b="0" i="1" smtClean="0">
                        <a:solidFill>
                          <a:schemeClr val="tx1"/>
                        </a:solidFill>
                        <a:latin typeface="Cambria Math" panose="02040503050406030204" pitchFamily="18" charset="0"/>
                      </a:rPr>
                      <m:t> (</m:t>
                    </m:r>
                    <m:r>
                      <a:rPr lang="ar-AE" sz="2200" b="0" i="1" smtClean="0">
                        <a:solidFill>
                          <a:schemeClr val="tx1"/>
                        </a:solidFill>
                        <a:latin typeface="Cambria Math" panose="02040503050406030204" pitchFamily="18" charset="0"/>
                      </a:rPr>
                      <m:t>𝑇𝑜𝑛</m:t>
                    </m:r>
                    <m:r>
                      <a:rPr lang="ar-AE" sz="2200" b="0" i="1" smtClean="0">
                        <a:solidFill>
                          <a:schemeClr val="tx1"/>
                        </a:solidFill>
                        <a:latin typeface="Cambria Math" panose="02040503050406030204" pitchFamily="18" charset="0"/>
                      </a:rPr>
                      <m:t>.</m:t>
                    </m:r>
                    <m:r>
                      <a:rPr lang="ar-AE" sz="2200" b="0" i="1" smtClean="0">
                        <a:solidFill>
                          <a:schemeClr val="tx1"/>
                        </a:solidFill>
                        <a:latin typeface="Cambria Math" panose="02040503050406030204" pitchFamily="18" charset="0"/>
                      </a:rPr>
                      <m:t>𝑚</m:t>
                    </m:r>
                    <m:r>
                      <a:rPr lang="ar-AE" sz="2200" b="0" i="1" smtClean="0">
                        <a:solidFill>
                          <a:schemeClr val="tx1"/>
                        </a:solidFill>
                        <a:latin typeface="Cambria Math" panose="02040503050406030204" pitchFamily="18" charset="0"/>
                      </a:rPr>
                      <m:t>)</m:t>
                    </m:r>
                  </m:oMath>
                </a14:m>
                <a:endParaRPr lang="ar-AE" sz="2200" dirty="0">
                  <a:solidFill>
                    <a:schemeClr val="tx1"/>
                  </a:solidFill>
                </a:endParaRPr>
              </a:p>
            </p:txBody>
          </p:sp>
        </mc:Choice>
        <mc:Fallback xmlns="">
          <p:sp>
            <p:nvSpPr>
              <p:cNvPr id="25" name="CuadroTexto 24">
                <a:extLst>
                  <a:ext uri="{FF2B5EF4-FFF2-40B4-BE49-F238E27FC236}">
                    <a16:creationId xmlns:a16="http://schemas.microsoft.com/office/drawing/2014/main" id="{268D2DE2-70F5-4A3D-BE5B-2E5FACB46EBB}"/>
                  </a:ext>
                </a:extLst>
              </p:cNvPr>
              <p:cNvSpPr txBox="1">
                <a:spLocks noRot="1" noChangeAspect="1" noMove="1" noResize="1" noEditPoints="1" noAdjustHandles="1" noChangeArrowheads="1" noChangeShapeType="1" noTextEdit="1"/>
              </p:cNvSpPr>
              <p:nvPr/>
            </p:nvSpPr>
            <p:spPr>
              <a:xfrm>
                <a:off x="8313077" y="5479553"/>
                <a:ext cx="3721607" cy="1107996"/>
              </a:xfrm>
              <a:prstGeom prst="rect">
                <a:avLst/>
              </a:prstGeom>
              <a:blipFill>
                <a:blip r:embed="rId8"/>
                <a:stretch>
                  <a:fillRect l="-1792" t="-2151" b="-5376"/>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9C489E91-59FB-4476-B126-892D85663804}"/>
              </a:ext>
            </a:extLst>
          </p:cNvPr>
          <p:cNvSpPr txBox="1"/>
          <p:nvPr/>
        </p:nvSpPr>
        <p:spPr>
          <a:xfrm>
            <a:off x="11650463" y="0"/>
            <a:ext cx="541537" cy="307777"/>
          </a:xfrm>
          <a:prstGeom prst="rect">
            <a:avLst/>
          </a:prstGeom>
          <a:noFill/>
        </p:spPr>
        <p:txBody>
          <a:bodyPr wrap="square" rtlCol="0">
            <a:spAutoFit/>
          </a:bodyPr>
          <a:lstStyle/>
          <a:p>
            <a:pPr algn="r"/>
            <a:r>
              <a:rPr lang="es-EC" sz="1400" dirty="0"/>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00"/>
                                        <p:tgtEl>
                                          <p:spTgt spid="1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1">
                                            <p:txEl>
                                              <p:pRg st="0" end="0"/>
                                            </p:txEl>
                                          </p:spTgt>
                                        </p:tgtEl>
                                        <p:attrNameLst>
                                          <p:attrName>style.visibility</p:attrName>
                                        </p:attrNameLst>
                                      </p:cBhvr>
                                      <p:to>
                                        <p:strVal val="visible"/>
                                      </p:to>
                                    </p:set>
                                    <p:animEffect transition="in" filter="wipe(down)">
                                      <p:cBhvr>
                                        <p:cTn id="10" dur="5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1">
                                            <p:txEl>
                                              <p:pRg st="1" end="1"/>
                                            </p:txEl>
                                          </p:spTgt>
                                        </p:tgtEl>
                                        <p:attrNameLst>
                                          <p:attrName>style.visibility</p:attrName>
                                        </p:attrNameLst>
                                      </p:cBhvr>
                                      <p:to>
                                        <p:strVal val="visible"/>
                                      </p:to>
                                    </p:set>
                                    <p:animEffect transition="in" filter="wipe(down)">
                                      <p:cBhvr>
                                        <p:cTn id="15" dur="5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1">
                                            <p:txEl>
                                              <p:pRg st="2" end="2"/>
                                            </p:txEl>
                                          </p:spTgt>
                                        </p:tgtEl>
                                        <p:attrNameLst>
                                          <p:attrName>style.visibility</p:attrName>
                                        </p:attrNameLst>
                                      </p:cBhvr>
                                      <p:to>
                                        <p:strVal val="visible"/>
                                      </p:to>
                                    </p:set>
                                    <p:animEffect transition="in" filter="wipe(down)">
                                      <p:cBhvr>
                                        <p:cTn id="20" dur="50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wipe(down)">
                                      <p:cBhvr>
                                        <p:cTn id="28" dur="500"/>
                                        <p:tgtEl>
                                          <p:spTgt spid="184"/>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build="p"/>
      <p:bldP spid="184" grpId="0"/>
      <p:bldP spid="186" grpId="0"/>
      <p:bldGraphic spid="23" grpId="0">
        <p:bldAsOne/>
      </p:bldGraphic>
      <p:bldP spid="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17;p33">
            <a:extLst>
              <a:ext uri="{FF2B5EF4-FFF2-40B4-BE49-F238E27FC236}">
                <a16:creationId xmlns:a16="http://schemas.microsoft.com/office/drawing/2014/main" id="{53C50698-D2F1-41CC-BBBA-2108B5C358FE}"/>
              </a:ext>
            </a:extLst>
          </p:cNvPr>
          <p:cNvSpPr/>
          <p:nvPr/>
        </p:nvSpPr>
        <p:spPr>
          <a:xfrm rot="-5400000">
            <a:off x="5232729" y="59401"/>
            <a:ext cx="1731331"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7" name="Imagen 6">
            <a:extLst>
              <a:ext uri="{FF2B5EF4-FFF2-40B4-BE49-F238E27FC236}">
                <a16:creationId xmlns:a16="http://schemas.microsoft.com/office/drawing/2014/main" id="{7227DE08-A1B6-4668-A4EA-7B3715D4450F}"/>
              </a:ext>
            </a:extLst>
          </p:cNvPr>
          <p:cNvPicPr/>
          <p:nvPr/>
        </p:nvPicPr>
        <p:blipFill>
          <a:blip r:embed="rId3"/>
          <a:stretch>
            <a:fillRect/>
          </a:stretch>
        </p:blipFill>
        <p:spPr>
          <a:xfrm>
            <a:off x="4432653" y="966571"/>
            <a:ext cx="2324873" cy="1058324"/>
          </a:xfrm>
          <a:prstGeom prst="rect">
            <a:avLst/>
          </a:prstGeom>
        </p:spPr>
      </p:pic>
      <p:pic>
        <p:nvPicPr>
          <p:cNvPr id="8" name="Imagen 7">
            <a:extLst>
              <a:ext uri="{FF2B5EF4-FFF2-40B4-BE49-F238E27FC236}">
                <a16:creationId xmlns:a16="http://schemas.microsoft.com/office/drawing/2014/main" id="{FB72CB82-986D-4C8D-A378-D24A3DA58075}"/>
              </a:ext>
            </a:extLst>
          </p:cNvPr>
          <p:cNvPicPr/>
          <p:nvPr/>
        </p:nvPicPr>
        <p:blipFill>
          <a:blip r:embed="rId4">
            <a:clrChange>
              <a:clrFrom>
                <a:srgbClr val="FFFFFF"/>
              </a:clrFrom>
              <a:clrTo>
                <a:srgbClr val="FFFFFF">
                  <a:alpha val="0"/>
                </a:srgbClr>
              </a:clrTo>
            </a:clrChange>
          </a:blip>
          <a:stretch>
            <a:fillRect/>
          </a:stretch>
        </p:blipFill>
        <p:spPr>
          <a:xfrm>
            <a:off x="2434233" y="286141"/>
            <a:ext cx="3091624" cy="3568366"/>
          </a:xfrm>
          <a:prstGeom prst="rect">
            <a:avLst/>
          </a:prstGeom>
        </p:spPr>
      </p:pic>
      <p:sp>
        <p:nvSpPr>
          <p:cNvPr id="3" name="Flecha: a la derecha 2">
            <a:extLst>
              <a:ext uri="{FF2B5EF4-FFF2-40B4-BE49-F238E27FC236}">
                <a16:creationId xmlns:a16="http://schemas.microsoft.com/office/drawing/2014/main" id="{B74C7232-5E9A-47F8-85D1-62A40C277788}"/>
              </a:ext>
            </a:extLst>
          </p:cNvPr>
          <p:cNvSpPr/>
          <p:nvPr/>
        </p:nvSpPr>
        <p:spPr>
          <a:xfrm>
            <a:off x="3221376" y="609532"/>
            <a:ext cx="987914" cy="25822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6" name="Elipse 5">
            <a:extLst>
              <a:ext uri="{FF2B5EF4-FFF2-40B4-BE49-F238E27FC236}">
                <a16:creationId xmlns:a16="http://schemas.microsoft.com/office/drawing/2014/main" id="{9A0DC2F7-07E7-46C2-9DCB-005440B5059D}"/>
              </a:ext>
            </a:extLst>
          </p:cNvPr>
          <p:cNvSpPr/>
          <p:nvPr/>
        </p:nvSpPr>
        <p:spPr>
          <a:xfrm>
            <a:off x="4262985" y="167041"/>
            <a:ext cx="2664210" cy="265738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Google Shape;218;p33">
            <a:extLst>
              <a:ext uri="{FF2B5EF4-FFF2-40B4-BE49-F238E27FC236}">
                <a16:creationId xmlns:a16="http://schemas.microsoft.com/office/drawing/2014/main" id="{47193BD6-305E-4AC6-BDF9-A6D92687461C}"/>
              </a:ext>
            </a:extLst>
          </p:cNvPr>
          <p:cNvSpPr txBox="1">
            <a:spLocks/>
          </p:cNvSpPr>
          <p:nvPr/>
        </p:nvSpPr>
        <p:spPr>
          <a:xfrm>
            <a:off x="888640" y="5400935"/>
            <a:ext cx="8301080" cy="84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1pPr>
            <a:lvl2pPr marR="0" lvl="1">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2pPr>
            <a:lvl3pPr marR="0" lvl="2">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3pPr>
            <a:lvl4pPr marR="0" lvl="3">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4pPr>
            <a:lvl5pPr marR="0" lvl="4">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5pPr>
            <a:lvl6pPr marR="0" lvl="5">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6pPr>
            <a:lvl7pPr marR="0" lvl="6">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7pPr>
            <a:lvl8pPr marR="0" lvl="7">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8pPr>
            <a:lvl9pPr marR="0" lvl="8">
              <a:lnSpc>
                <a:spcPct val="100000"/>
              </a:lnSpc>
              <a:spcBef>
                <a:spcPts val="0"/>
              </a:spcBef>
              <a:spcAft>
                <a:spcPts val="0"/>
              </a:spcAft>
              <a:buClr>
                <a:schemeClr val="dk1"/>
              </a:buClr>
              <a:buSzPts val="1200"/>
              <a:buFont typeface="Livvic"/>
              <a:buNone/>
              <a:defRPr sz="1600" b="1" i="0" u="none" strike="noStrike" cap="none">
                <a:solidFill>
                  <a:schemeClr val="dk1"/>
                </a:solidFill>
                <a:latin typeface="Livvic"/>
                <a:ea typeface="Livvic"/>
                <a:cs typeface="Livvic"/>
                <a:sym typeface="Livvic"/>
              </a:defRPr>
            </a:lvl9pPr>
          </a:lstStyle>
          <a:p>
            <a:r>
              <a:rPr lang="en-US" sz="2400" dirty="0"/>
              <a:t>CORTANTE Y MOMENTO PARA DISEÑO A CORTANTE Y FLEXIÓN</a:t>
            </a:r>
          </a:p>
        </p:txBody>
      </p:sp>
      <p:pic>
        <p:nvPicPr>
          <p:cNvPr id="5" name="Imagen 4">
            <a:extLst>
              <a:ext uri="{FF2B5EF4-FFF2-40B4-BE49-F238E27FC236}">
                <a16:creationId xmlns:a16="http://schemas.microsoft.com/office/drawing/2014/main" id="{7FDBAB81-08D7-4B49-B004-173EA95CE3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17178" y="2070324"/>
            <a:ext cx="3541068" cy="2070800"/>
          </a:xfrm>
          <a:prstGeom prst="rect">
            <a:avLst/>
          </a:prstGeom>
        </p:spPr>
      </p:pic>
      <p:pic>
        <p:nvPicPr>
          <p:cNvPr id="10" name="Picture 4">
            <a:extLst>
              <a:ext uri="{FF2B5EF4-FFF2-40B4-BE49-F238E27FC236}">
                <a16:creationId xmlns:a16="http://schemas.microsoft.com/office/drawing/2014/main" id="{21547E4F-66FB-4EB8-A316-9A0561F171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7373A667-F101-44F4-8C77-F90AB83EDA92}"/>
              </a:ext>
            </a:extLst>
          </p:cNvPr>
          <p:cNvSpPr txBox="1"/>
          <p:nvPr/>
        </p:nvSpPr>
        <p:spPr>
          <a:xfrm>
            <a:off x="11650463" y="0"/>
            <a:ext cx="541537" cy="307777"/>
          </a:xfrm>
          <a:prstGeom prst="rect">
            <a:avLst/>
          </a:prstGeom>
          <a:noFill/>
        </p:spPr>
        <p:txBody>
          <a:bodyPr wrap="square" rtlCol="0">
            <a:spAutoFit/>
          </a:bodyPr>
          <a:lstStyle/>
          <a:p>
            <a:pPr algn="r"/>
            <a:r>
              <a:rPr lang="es-EC" sz="1400" dirty="0"/>
              <a:t>35</a:t>
            </a:r>
          </a:p>
        </p:txBody>
      </p:sp>
    </p:spTree>
    <p:extLst>
      <p:ext uri="{BB962C8B-B14F-4D97-AF65-F5344CB8AC3E}">
        <p14:creationId xmlns:p14="http://schemas.microsoft.com/office/powerpoint/2010/main" val="10640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1" name="Imagen 10">
            <a:extLst>
              <a:ext uri="{FF2B5EF4-FFF2-40B4-BE49-F238E27FC236}">
                <a16:creationId xmlns:a16="http://schemas.microsoft.com/office/drawing/2014/main" id="{03515C40-D2D3-4037-8FDD-EA593A8034A5}"/>
              </a:ext>
            </a:extLst>
          </p:cNvPr>
          <p:cNvPicPr/>
          <p:nvPr/>
        </p:nvPicPr>
        <p:blipFill rotWithShape="1">
          <a:blip r:embed="rId3"/>
          <a:srcRect t="4073" r="7333"/>
          <a:stretch/>
        </p:blipFill>
        <p:spPr>
          <a:xfrm>
            <a:off x="7571646" y="1152618"/>
            <a:ext cx="4443037" cy="5017502"/>
          </a:xfrm>
          <a:prstGeom prst="rect">
            <a:avLst/>
          </a:prstGeom>
        </p:spPr>
      </p:pic>
      <p:pic>
        <p:nvPicPr>
          <p:cNvPr id="12" name="Imagen 11">
            <a:extLst>
              <a:ext uri="{FF2B5EF4-FFF2-40B4-BE49-F238E27FC236}">
                <a16:creationId xmlns:a16="http://schemas.microsoft.com/office/drawing/2014/main" id="{D318F3F6-BD46-46AB-95AF-954DA6536EBF}"/>
              </a:ext>
            </a:extLst>
          </p:cNvPr>
          <p:cNvPicPr/>
          <p:nvPr/>
        </p:nvPicPr>
        <p:blipFill rotWithShape="1">
          <a:blip r:embed="rId4"/>
          <a:srcRect t="1170" b="1818"/>
          <a:stretch/>
        </p:blipFill>
        <p:spPr bwMode="auto">
          <a:xfrm>
            <a:off x="4230548" y="1133326"/>
            <a:ext cx="3341098" cy="5148722"/>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50F2F989-145A-4C5A-9103-7DBA6F800B8A}"/>
              </a:ext>
            </a:extLst>
          </p:cNvPr>
          <p:cNvPicPr/>
          <p:nvPr/>
        </p:nvPicPr>
        <p:blipFill>
          <a:blip r:embed="rId5"/>
          <a:stretch>
            <a:fillRect/>
          </a:stretch>
        </p:blipFill>
        <p:spPr>
          <a:xfrm>
            <a:off x="476266" y="1245254"/>
            <a:ext cx="3528059" cy="4924866"/>
          </a:xfrm>
          <a:prstGeom prst="rect">
            <a:avLst/>
          </a:prstGeom>
        </p:spPr>
      </p:pic>
      <p:sp>
        <p:nvSpPr>
          <p:cNvPr id="9" name="Google Shape;176;p30">
            <a:extLst>
              <a:ext uri="{FF2B5EF4-FFF2-40B4-BE49-F238E27FC236}">
                <a16:creationId xmlns:a16="http://schemas.microsoft.com/office/drawing/2014/main" id="{B6C39368-49F6-472D-BF50-49126DEF34BF}"/>
              </a:ext>
            </a:extLst>
          </p:cNvPr>
          <p:cNvSpPr txBox="1">
            <a:spLocks/>
          </p:cNvSpPr>
          <p:nvPr/>
        </p:nvSpPr>
        <p:spPr>
          <a:xfrm>
            <a:off x="970103" y="143564"/>
            <a:ext cx="10469041" cy="7160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3200" b="1" kern="0" dirty="0">
                <a:solidFill>
                  <a:schemeClr val="accent6"/>
                </a:solidFill>
                <a:latin typeface="Livvic" panose="020B0604020202020204" charset="0"/>
              </a:rPr>
              <a:t>MODELAMIENTO EN SEISMOSTRUCT V2020</a:t>
            </a:r>
          </a:p>
        </p:txBody>
      </p:sp>
      <p:sp>
        <p:nvSpPr>
          <p:cNvPr id="10" name="Google Shape;138;p27">
            <a:extLst>
              <a:ext uri="{FF2B5EF4-FFF2-40B4-BE49-F238E27FC236}">
                <a16:creationId xmlns:a16="http://schemas.microsoft.com/office/drawing/2014/main" id="{25DC9487-5DE1-4ACB-B4C9-26ED161B61ED}"/>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CuadroTexto 6">
            <a:extLst>
              <a:ext uri="{FF2B5EF4-FFF2-40B4-BE49-F238E27FC236}">
                <a16:creationId xmlns:a16="http://schemas.microsoft.com/office/drawing/2014/main" id="{A0B5B0B5-FE62-4414-9A93-6E9FFB9CFC23}"/>
              </a:ext>
            </a:extLst>
          </p:cNvPr>
          <p:cNvSpPr txBox="1"/>
          <p:nvPr/>
        </p:nvSpPr>
        <p:spPr>
          <a:xfrm>
            <a:off x="11650463" y="0"/>
            <a:ext cx="541537" cy="307777"/>
          </a:xfrm>
          <a:prstGeom prst="rect">
            <a:avLst/>
          </a:prstGeom>
          <a:noFill/>
        </p:spPr>
        <p:txBody>
          <a:bodyPr wrap="square" rtlCol="0">
            <a:spAutoFit/>
          </a:bodyPr>
          <a:lstStyle/>
          <a:p>
            <a:pPr algn="r"/>
            <a:r>
              <a:rPr lang="es-EC" sz="1400" dirty="0"/>
              <a:t>36</a:t>
            </a:r>
          </a:p>
        </p:txBody>
      </p:sp>
    </p:spTree>
    <p:extLst>
      <p:ext uri="{BB962C8B-B14F-4D97-AF65-F5344CB8AC3E}">
        <p14:creationId xmlns:p14="http://schemas.microsoft.com/office/powerpoint/2010/main" val="172156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2" name="Imagen 1">
            <a:extLst>
              <a:ext uri="{FF2B5EF4-FFF2-40B4-BE49-F238E27FC236}">
                <a16:creationId xmlns:a16="http://schemas.microsoft.com/office/drawing/2014/main" id="{ABC08F56-6974-4AA5-A83F-17F8EEA9B770}"/>
              </a:ext>
            </a:extLst>
          </p:cNvPr>
          <p:cNvPicPr>
            <a:picLocks noChangeAspect="1"/>
          </p:cNvPicPr>
          <p:nvPr/>
        </p:nvPicPr>
        <p:blipFill>
          <a:blip r:embed="rId3"/>
          <a:stretch>
            <a:fillRect/>
          </a:stretch>
        </p:blipFill>
        <p:spPr>
          <a:xfrm>
            <a:off x="5146800" y="963643"/>
            <a:ext cx="6260438" cy="5426655"/>
          </a:xfrm>
          <a:prstGeom prst="rect">
            <a:avLst/>
          </a:prstGeom>
        </p:spPr>
      </p:pic>
      <p:pic>
        <p:nvPicPr>
          <p:cNvPr id="11" name="Imagen 10">
            <a:extLst>
              <a:ext uri="{FF2B5EF4-FFF2-40B4-BE49-F238E27FC236}">
                <a16:creationId xmlns:a16="http://schemas.microsoft.com/office/drawing/2014/main" id="{03515C40-D2D3-4037-8FDD-EA593A8034A5}"/>
              </a:ext>
            </a:extLst>
          </p:cNvPr>
          <p:cNvPicPr/>
          <p:nvPr/>
        </p:nvPicPr>
        <p:blipFill>
          <a:blip r:embed="rId4"/>
          <a:stretch>
            <a:fillRect/>
          </a:stretch>
        </p:blipFill>
        <p:spPr>
          <a:xfrm>
            <a:off x="476266" y="1438121"/>
            <a:ext cx="4287382" cy="4625328"/>
          </a:xfrm>
          <a:prstGeom prst="rect">
            <a:avLst/>
          </a:prstGeom>
        </p:spPr>
      </p:pic>
      <p:sp>
        <p:nvSpPr>
          <p:cNvPr id="6" name="Google Shape;176;p30">
            <a:extLst>
              <a:ext uri="{FF2B5EF4-FFF2-40B4-BE49-F238E27FC236}">
                <a16:creationId xmlns:a16="http://schemas.microsoft.com/office/drawing/2014/main" id="{82566D08-DCBD-440E-9AF5-922CF23674D2}"/>
              </a:ext>
            </a:extLst>
          </p:cNvPr>
          <p:cNvSpPr txBox="1">
            <a:spLocks/>
          </p:cNvSpPr>
          <p:nvPr/>
        </p:nvSpPr>
        <p:spPr>
          <a:xfrm>
            <a:off x="938197" y="109702"/>
            <a:ext cx="10469041" cy="7160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ES" sz="3200" b="1" kern="0" dirty="0">
                <a:solidFill>
                  <a:schemeClr val="accent6"/>
                </a:solidFill>
                <a:latin typeface="Livvic" panose="020B0604020202020204" charset="0"/>
              </a:rPr>
              <a:t>ANÁLISIS PUSHOVER</a:t>
            </a:r>
          </a:p>
        </p:txBody>
      </p:sp>
      <p:sp>
        <p:nvSpPr>
          <p:cNvPr id="7" name="Google Shape;138;p27">
            <a:extLst>
              <a:ext uri="{FF2B5EF4-FFF2-40B4-BE49-F238E27FC236}">
                <a16:creationId xmlns:a16="http://schemas.microsoft.com/office/drawing/2014/main" id="{57FF5E6D-3D58-4B2B-A5A7-9D8CAC0CCFD0}"/>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CuadroTexto 7">
            <a:extLst>
              <a:ext uri="{FF2B5EF4-FFF2-40B4-BE49-F238E27FC236}">
                <a16:creationId xmlns:a16="http://schemas.microsoft.com/office/drawing/2014/main" id="{BABA45D3-48AC-48DF-B5A2-0E12DF764141}"/>
              </a:ext>
            </a:extLst>
          </p:cNvPr>
          <p:cNvSpPr txBox="1"/>
          <p:nvPr/>
        </p:nvSpPr>
        <p:spPr>
          <a:xfrm>
            <a:off x="11650463" y="0"/>
            <a:ext cx="541537" cy="307777"/>
          </a:xfrm>
          <a:prstGeom prst="rect">
            <a:avLst/>
          </a:prstGeom>
          <a:noFill/>
        </p:spPr>
        <p:txBody>
          <a:bodyPr wrap="square" rtlCol="0">
            <a:spAutoFit/>
          </a:bodyPr>
          <a:lstStyle/>
          <a:p>
            <a:pPr algn="r"/>
            <a:r>
              <a:rPr lang="es-EC" sz="1400" dirty="0"/>
              <a:t>37</a:t>
            </a:r>
          </a:p>
        </p:txBody>
      </p:sp>
    </p:spTree>
    <p:extLst>
      <p:ext uri="{BB962C8B-B14F-4D97-AF65-F5344CB8AC3E}">
        <p14:creationId xmlns:p14="http://schemas.microsoft.com/office/powerpoint/2010/main" val="6499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37"/>
          <p:cNvSpPr/>
          <p:nvPr/>
        </p:nvSpPr>
        <p:spPr>
          <a:xfrm>
            <a:off x="960000" y="720000"/>
            <a:ext cx="4413600" cy="1179821"/>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7"/>
          <p:cNvSpPr txBox="1">
            <a:spLocks noGrp="1"/>
          </p:cNvSpPr>
          <p:nvPr>
            <p:ph type="ctrTitle"/>
          </p:nvPr>
        </p:nvSpPr>
        <p:spPr>
          <a:xfrm>
            <a:off x="960000" y="995000"/>
            <a:ext cx="4573600" cy="770400"/>
          </a:xfrm>
          <a:prstGeom prst="rect">
            <a:avLst/>
          </a:prstGeom>
        </p:spPr>
        <p:txBody>
          <a:bodyPr spcFirstLastPara="1" wrap="square" lIns="121900" tIns="121900" rIns="121900" bIns="121900" anchor="b" anchorCtr="0">
            <a:noAutofit/>
          </a:bodyPr>
          <a:lstStyle/>
          <a:p>
            <a:r>
              <a:rPr lang="es" dirty="0">
                <a:solidFill>
                  <a:schemeClr val="lt1"/>
                </a:solidFill>
              </a:rPr>
              <a:t>CONCLUSIONES</a:t>
            </a:r>
            <a:endParaRPr dirty="0">
              <a:solidFill>
                <a:schemeClr val="lt1"/>
              </a:solidFil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248000" y="163268"/>
            <a:ext cx="2070800"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01</a:t>
            </a:r>
            <a:endParaRPr dirty="0">
              <a:solidFill>
                <a:schemeClr val="lt1"/>
              </a:solidFill>
            </a:endParaRPr>
          </a:p>
        </p:txBody>
      </p:sp>
      <p:pic>
        <p:nvPicPr>
          <p:cNvPr id="3" name="Imagen 2">
            <a:extLst>
              <a:ext uri="{FF2B5EF4-FFF2-40B4-BE49-F238E27FC236}">
                <a16:creationId xmlns:a16="http://schemas.microsoft.com/office/drawing/2014/main" id="{580BD76F-CD1F-4D49-939D-A36FA0151B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29837" y="715639"/>
            <a:ext cx="4375558" cy="3503145"/>
          </a:xfrm>
          <a:prstGeom prst="rect">
            <a:avLst/>
          </a:prstGeom>
        </p:spPr>
      </p:pic>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124695" y="4584267"/>
            <a:ext cx="6647705"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 Comparación de curvas de histéresis</a:t>
            </a:r>
          </a:p>
          <a:p>
            <a:pPr marL="0" marR="0" lvl="0" indent="0" algn="ctr"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lang="es-ES" sz="2800" b="0" kern="0" dirty="0">
                <a:solidFill>
                  <a:schemeClr val="accent2"/>
                </a:solidFill>
                <a:latin typeface="Catamaran Thin" panose="020B0604020202020204" charset="0"/>
                <a:cs typeface="Catamaran Thin" panose="020B0604020202020204" charset="0"/>
                <a:sym typeface="Fira Sans Extra Condensed"/>
              </a:rPr>
              <a:t>Error: 25%</a:t>
            </a:r>
            <a:endParaRPr kumimoji="0" lang="es-ES" sz="2800" b="0" i="0" u="none" strike="noStrike" kern="0" cap="none" spc="0" normalizeH="0" baseline="0" noProof="0" dirty="0">
              <a:ln>
                <a:noFill/>
              </a:ln>
              <a:solidFill>
                <a:schemeClr val="accent2"/>
              </a:solidFill>
              <a:effectLst/>
              <a:uLnTx/>
              <a:uFillTx/>
              <a:latin typeface="Catamaran Thin" panose="020B0604020202020204" charset="0"/>
              <a:cs typeface="Catamaran Thin" panose="020B0604020202020204" charset="0"/>
              <a:sym typeface="Livvic"/>
            </a:endParaRPr>
          </a:p>
        </p:txBody>
      </p:sp>
      <p:sp>
        <p:nvSpPr>
          <p:cNvPr id="9" name="CuadroTexto 8">
            <a:extLst>
              <a:ext uri="{FF2B5EF4-FFF2-40B4-BE49-F238E27FC236}">
                <a16:creationId xmlns:a16="http://schemas.microsoft.com/office/drawing/2014/main" id="{FD4F3E76-280F-415E-AE31-AD3F317E2236}"/>
              </a:ext>
            </a:extLst>
          </p:cNvPr>
          <p:cNvSpPr txBox="1"/>
          <p:nvPr/>
        </p:nvSpPr>
        <p:spPr>
          <a:xfrm>
            <a:off x="11650463" y="0"/>
            <a:ext cx="541537" cy="307777"/>
          </a:xfrm>
          <a:prstGeom prst="rect">
            <a:avLst/>
          </a:prstGeom>
          <a:noFill/>
        </p:spPr>
        <p:txBody>
          <a:bodyPr wrap="square" rtlCol="0">
            <a:spAutoFit/>
          </a:bodyPr>
          <a:lstStyle/>
          <a:p>
            <a:pPr algn="r"/>
            <a:r>
              <a:rPr lang="es-EC" sz="1400" dirty="0"/>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079053" y="106944"/>
            <a:ext cx="2461959"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57375" y="4973365"/>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02</a:t>
            </a:r>
            <a:endParaRPr dirty="0">
              <a:solidFill>
                <a:schemeClr val="lt1"/>
              </a:solidFill>
            </a:endParaRPr>
          </a:p>
        </p:txBody>
      </p:sp>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169838" y="5085052"/>
            <a:ext cx="8834683"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Fira Sans Extra Condensed"/>
                <a:ea typeface="Fira Sans Extra Condensed"/>
                <a:cs typeface="Fira Sans Extra Condensed"/>
                <a:sym typeface="Fira Sans Extra Condensed"/>
              </a:rPr>
              <a:t>— </a:t>
            </a:r>
            <a:r>
              <a:rPr lang="es-ES" sz="2800" b="0" kern="0" dirty="0">
                <a:solidFill>
                  <a:schemeClr val="accent2"/>
                </a:solidFill>
                <a:latin typeface="Fira Sans Extra Condensed"/>
                <a:ea typeface="Fira Sans Extra Condensed"/>
                <a:cs typeface="Fira Sans Extra Condensed"/>
                <a:sym typeface="Fira Sans Extra Condensed"/>
              </a:rPr>
              <a:t>Al aumentar el porcentaje de carga axial en el sentido X positivo y </a:t>
            </a:r>
            <a:r>
              <a:rPr lang="es-ES" sz="2800" b="0" kern="0" dirty="0" err="1">
                <a:solidFill>
                  <a:schemeClr val="accent2"/>
                </a:solidFill>
                <a:latin typeface="Fira Sans Extra Condensed"/>
                <a:ea typeface="Fira Sans Extra Condensed"/>
                <a:cs typeface="Fira Sans Extra Condensed"/>
                <a:sym typeface="Fira Sans Extra Condensed"/>
              </a:rPr>
              <a:t>Y</a:t>
            </a:r>
            <a:r>
              <a:rPr lang="es-ES" sz="2800" b="0" kern="0" dirty="0">
                <a:solidFill>
                  <a:schemeClr val="accent2"/>
                </a:solidFill>
                <a:latin typeface="Fira Sans Extra Condensed"/>
                <a:ea typeface="Fira Sans Extra Condensed"/>
                <a:cs typeface="Fira Sans Extra Condensed"/>
                <a:sym typeface="Fira Sans Extra Condensed"/>
              </a:rPr>
              <a:t> </a:t>
            </a:r>
            <a:r>
              <a:rPr lang="es-ES" sz="2800" b="0" kern="0" dirty="0">
                <a:solidFill>
                  <a:schemeClr val="accent2"/>
                </a:solidFill>
                <a:latin typeface="Catamaran Thin" panose="020B0604020202020204"/>
                <a:ea typeface="Fira Sans Extra Condensed"/>
                <a:cs typeface="Fira Sans Extra Condensed"/>
                <a:sym typeface="Fira Sans Extra Condensed"/>
              </a:rPr>
              <a:t>negativo</a:t>
            </a:r>
            <a:r>
              <a:rPr lang="es-ES" sz="2800" b="0" kern="0" dirty="0">
                <a:solidFill>
                  <a:schemeClr val="accent2"/>
                </a:solidFill>
                <a:latin typeface="Fira Sans Extra Condensed"/>
                <a:ea typeface="Fira Sans Extra Condensed"/>
                <a:cs typeface="Fira Sans Extra Condensed"/>
                <a:sym typeface="Fira Sans Extra Condensed"/>
              </a:rPr>
              <a:t> la curvatura de fluencia aumenta, y caso contrario en los sentidos opuestos.</a:t>
            </a:r>
            <a:endParaRPr kumimoji="0" lang="es-ES" sz="2800" b="0" i="0" u="none" strike="noStrike" kern="0" cap="none" spc="0" normalizeH="0" baseline="0" noProof="0" dirty="0">
              <a:ln>
                <a:noFill/>
              </a:ln>
              <a:solidFill>
                <a:schemeClr val="accent2"/>
              </a:solidFill>
              <a:effectLst/>
              <a:uLnTx/>
              <a:uFillTx/>
              <a:latin typeface="Fira Sans Extra Condensed"/>
              <a:ea typeface="Fira Sans Extra Condensed"/>
              <a:cs typeface="Fira Sans Extra Condensed"/>
              <a:sym typeface="Fira Sans Extra Condensed"/>
            </a:endParaRPr>
          </a:p>
        </p:txBody>
      </p:sp>
      <p:sp>
        <p:nvSpPr>
          <p:cNvPr id="8" name="Google Shape;219;p33">
            <a:extLst>
              <a:ext uri="{FF2B5EF4-FFF2-40B4-BE49-F238E27FC236}">
                <a16:creationId xmlns:a16="http://schemas.microsoft.com/office/drawing/2014/main" id="{FB68E6AA-1960-4209-881D-5C152586F4F3}"/>
              </a:ext>
            </a:extLst>
          </p:cNvPr>
          <p:cNvSpPr txBox="1">
            <a:spLocks/>
          </p:cNvSpPr>
          <p:nvPr/>
        </p:nvSpPr>
        <p:spPr>
          <a:xfrm>
            <a:off x="1169838" y="4199363"/>
            <a:ext cx="8526948"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a:t>
            </a:r>
            <a:r>
              <a:rPr lang="es-ES" sz="2800" b="0" kern="0" dirty="0">
                <a:solidFill>
                  <a:schemeClr val="accent2"/>
                </a:solidFill>
                <a:latin typeface="Catamaran Thin" panose="020B0604020202020204"/>
                <a:ea typeface="Fira Sans Extra Condensed"/>
                <a:cs typeface="Fira Sans Extra Condensed"/>
                <a:sym typeface="Fira Sans Extra Condensed"/>
              </a:rPr>
              <a:t>Al aumentar el porcentaje de cuantía, la curvatura de fluencia incrementa.</a:t>
            </a:r>
            <a:endPar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endParaRPr>
          </a:p>
        </p:txBody>
      </p:sp>
      <p:pic>
        <p:nvPicPr>
          <p:cNvPr id="13" name="Imagen 12">
            <a:extLst>
              <a:ext uri="{FF2B5EF4-FFF2-40B4-BE49-F238E27FC236}">
                <a16:creationId xmlns:a16="http://schemas.microsoft.com/office/drawing/2014/main" id="{8E7D3B9D-E0E6-469F-8944-2B3974399501}"/>
              </a:ext>
            </a:extLst>
          </p:cNvPr>
          <p:cNvPicPr>
            <a:picLocks noChangeAspect="1"/>
          </p:cNvPicPr>
          <p:nvPr/>
        </p:nvPicPr>
        <p:blipFill>
          <a:blip r:embed="rId3"/>
          <a:stretch>
            <a:fillRect/>
          </a:stretch>
        </p:blipFill>
        <p:spPr>
          <a:xfrm>
            <a:off x="3121917" y="41062"/>
            <a:ext cx="2802384" cy="2066441"/>
          </a:xfrm>
          <a:prstGeom prst="rect">
            <a:avLst/>
          </a:prstGeom>
        </p:spPr>
      </p:pic>
      <p:pic>
        <p:nvPicPr>
          <p:cNvPr id="14" name="Imagen 13">
            <a:extLst>
              <a:ext uri="{FF2B5EF4-FFF2-40B4-BE49-F238E27FC236}">
                <a16:creationId xmlns:a16="http://schemas.microsoft.com/office/drawing/2014/main" id="{AFC208B2-4D4A-43E3-ACAD-F4B19F88937E}"/>
              </a:ext>
            </a:extLst>
          </p:cNvPr>
          <p:cNvPicPr>
            <a:picLocks noChangeAspect="1"/>
          </p:cNvPicPr>
          <p:nvPr/>
        </p:nvPicPr>
        <p:blipFill>
          <a:blip r:embed="rId4"/>
          <a:stretch>
            <a:fillRect/>
          </a:stretch>
        </p:blipFill>
        <p:spPr>
          <a:xfrm>
            <a:off x="3121917" y="2036108"/>
            <a:ext cx="2802384" cy="2163257"/>
          </a:xfrm>
          <a:prstGeom prst="rect">
            <a:avLst/>
          </a:prstGeom>
        </p:spPr>
      </p:pic>
      <p:pic>
        <p:nvPicPr>
          <p:cNvPr id="15" name="Imagen 14">
            <a:extLst>
              <a:ext uri="{FF2B5EF4-FFF2-40B4-BE49-F238E27FC236}">
                <a16:creationId xmlns:a16="http://schemas.microsoft.com/office/drawing/2014/main" id="{917F2FCB-DA8E-4751-8A35-B1726D58CD72}"/>
              </a:ext>
            </a:extLst>
          </p:cNvPr>
          <p:cNvPicPr>
            <a:picLocks noChangeAspect="1"/>
          </p:cNvPicPr>
          <p:nvPr/>
        </p:nvPicPr>
        <p:blipFill>
          <a:blip r:embed="rId5"/>
          <a:stretch>
            <a:fillRect/>
          </a:stretch>
        </p:blipFill>
        <p:spPr>
          <a:xfrm>
            <a:off x="6946863" y="24662"/>
            <a:ext cx="2914770" cy="2066441"/>
          </a:xfrm>
          <a:prstGeom prst="rect">
            <a:avLst/>
          </a:prstGeom>
        </p:spPr>
      </p:pic>
      <p:pic>
        <p:nvPicPr>
          <p:cNvPr id="16" name="Imagen 15">
            <a:extLst>
              <a:ext uri="{FF2B5EF4-FFF2-40B4-BE49-F238E27FC236}">
                <a16:creationId xmlns:a16="http://schemas.microsoft.com/office/drawing/2014/main" id="{4660B7E9-37B4-4EF1-B9F0-85BC229FB2AA}"/>
              </a:ext>
            </a:extLst>
          </p:cNvPr>
          <p:cNvPicPr>
            <a:picLocks noChangeAspect="1"/>
          </p:cNvPicPr>
          <p:nvPr/>
        </p:nvPicPr>
        <p:blipFill>
          <a:blip r:embed="rId6"/>
          <a:stretch>
            <a:fillRect/>
          </a:stretch>
        </p:blipFill>
        <p:spPr>
          <a:xfrm>
            <a:off x="6946863" y="2086426"/>
            <a:ext cx="2914770" cy="2112939"/>
          </a:xfrm>
          <a:prstGeom prst="rect">
            <a:avLst/>
          </a:prstGeom>
        </p:spPr>
      </p:pic>
      <p:sp>
        <p:nvSpPr>
          <p:cNvPr id="11" name="CuadroTexto 10">
            <a:extLst>
              <a:ext uri="{FF2B5EF4-FFF2-40B4-BE49-F238E27FC236}">
                <a16:creationId xmlns:a16="http://schemas.microsoft.com/office/drawing/2014/main" id="{76C282D0-C7BA-4689-8085-F43371631E1B}"/>
              </a:ext>
            </a:extLst>
          </p:cNvPr>
          <p:cNvSpPr txBox="1"/>
          <p:nvPr/>
        </p:nvSpPr>
        <p:spPr>
          <a:xfrm>
            <a:off x="11650463" y="0"/>
            <a:ext cx="541537" cy="307777"/>
          </a:xfrm>
          <a:prstGeom prst="rect">
            <a:avLst/>
          </a:prstGeom>
          <a:noFill/>
        </p:spPr>
        <p:txBody>
          <a:bodyPr wrap="square" rtlCol="0">
            <a:spAutoFit/>
          </a:bodyPr>
          <a:lstStyle/>
          <a:p>
            <a:pPr algn="r"/>
            <a:r>
              <a:rPr lang="es-EC" sz="1400" dirty="0"/>
              <a:t>39</a:t>
            </a:r>
          </a:p>
        </p:txBody>
      </p:sp>
    </p:spTree>
    <p:extLst>
      <p:ext uri="{BB962C8B-B14F-4D97-AF65-F5344CB8AC3E}">
        <p14:creationId xmlns:p14="http://schemas.microsoft.com/office/powerpoint/2010/main" val="205857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3" name="Imagen 2">
            <a:extLst>
              <a:ext uri="{FF2B5EF4-FFF2-40B4-BE49-F238E27FC236}">
                <a16:creationId xmlns:a16="http://schemas.microsoft.com/office/drawing/2014/main" id="{CA8D4019-5D26-4C49-8472-95C707F6E6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67" y="1498762"/>
            <a:ext cx="5832403" cy="3415207"/>
          </a:xfrm>
          <a:prstGeom prst="rect">
            <a:avLst/>
          </a:prstGeom>
        </p:spPr>
      </p:pic>
      <p:sp>
        <p:nvSpPr>
          <p:cNvPr id="547" name="Google Shape;547;p49"/>
          <p:cNvSpPr/>
          <p:nvPr/>
        </p:nvSpPr>
        <p:spPr>
          <a:xfrm>
            <a:off x="93726" y="731200"/>
            <a:ext cx="5589169" cy="811846"/>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s-ES" sz="2800" b="1" dirty="0">
                <a:solidFill>
                  <a:schemeClr val="bg1"/>
                </a:solidFill>
                <a:latin typeface="Livvic" panose="020B0604020202020204"/>
              </a:rPr>
              <a:t>DIAGRAMA DE </a:t>
            </a:r>
          </a:p>
          <a:p>
            <a:pPr algn="ctr" defTabSz="1219170">
              <a:buClr>
                <a:srgbClr val="000000"/>
              </a:buClr>
            </a:pPr>
            <a:r>
              <a:rPr lang="es-ES" sz="2800" b="1" dirty="0">
                <a:solidFill>
                  <a:schemeClr val="bg1"/>
                </a:solidFill>
                <a:latin typeface="Livvic" panose="020B0604020202020204"/>
              </a:rPr>
              <a:t>MOMENTO - CURVATURA</a:t>
            </a:r>
            <a:endParaRPr sz="2800" b="1" kern="0" dirty="0">
              <a:solidFill>
                <a:srgbClr val="000000"/>
              </a:solidFill>
              <a:latin typeface="Livvic" panose="020B0604020202020204"/>
              <a:cs typeface="Arial"/>
              <a:sym typeface="Arial"/>
            </a:endParaRPr>
          </a:p>
        </p:txBody>
      </p:sp>
      <p:sp>
        <p:nvSpPr>
          <p:cNvPr id="15" name="Google Shape;151;p28">
            <a:extLst>
              <a:ext uri="{FF2B5EF4-FFF2-40B4-BE49-F238E27FC236}">
                <a16:creationId xmlns:a16="http://schemas.microsoft.com/office/drawing/2014/main" id="{4DD3D52F-F503-44EA-AD5B-A5C251C89960}"/>
              </a:ext>
            </a:extLst>
          </p:cNvPr>
          <p:cNvSpPr txBox="1">
            <a:spLocks noGrp="1"/>
          </p:cNvSpPr>
          <p:nvPr>
            <p:ph type="subTitle" idx="1"/>
          </p:nvPr>
        </p:nvSpPr>
        <p:spPr>
          <a:xfrm>
            <a:off x="3155649" y="4117089"/>
            <a:ext cx="2490577" cy="382613"/>
          </a:xfrm>
          <a:prstGeom prst="rect">
            <a:avLst/>
          </a:prstGeom>
        </p:spPr>
        <p:txBody>
          <a:bodyPr spcFirstLastPara="1" wrap="square" lIns="121900" tIns="121900" rIns="121900" bIns="121900" anchor="t" anchorCtr="0">
            <a:noAutofit/>
          </a:bodyPr>
          <a:lstStyle/>
          <a:p>
            <a:pPr marL="0" indent="0"/>
            <a:r>
              <a:rPr lang="es" sz="1200" dirty="0"/>
              <a:t>Fuente: </a:t>
            </a:r>
            <a:r>
              <a:rPr lang="es-ES" sz="1200" dirty="0"/>
              <a:t>(Ospina, 2012)</a:t>
            </a:r>
            <a:endParaRPr sz="1200" dirty="0"/>
          </a:p>
        </p:txBody>
      </p:sp>
      <p:pic>
        <p:nvPicPr>
          <p:cNvPr id="14" name="Picture 4">
            <a:extLst>
              <a:ext uri="{FF2B5EF4-FFF2-40B4-BE49-F238E27FC236}">
                <a16:creationId xmlns:a16="http://schemas.microsoft.com/office/drawing/2014/main" id="{9A3F35D0-30E5-4DBA-B54C-AF17D7AE4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38;p27">
            <a:extLst>
              <a:ext uri="{FF2B5EF4-FFF2-40B4-BE49-F238E27FC236}">
                <a16:creationId xmlns:a16="http://schemas.microsoft.com/office/drawing/2014/main" id="{5144E80F-2F53-4AE5-A469-13E65954822E}"/>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547;p49">
            <a:extLst>
              <a:ext uri="{FF2B5EF4-FFF2-40B4-BE49-F238E27FC236}">
                <a16:creationId xmlns:a16="http://schemas.microsoft.com/office/drawing/2014/main" id="{0F560320-E633-459D-B767-EAAD87FA1CB1}"/>
              </a:ext>
            </a:extLst>
          </p:cNvPr>
          <p:cNvSpPr/>
          <p:nvPr/>
        </p:nvSpPr>
        <p:spPr>
          <a:xfrm>
            <a:off x="5855970" y="731200"/>
            <a:ext cx="6242304" cy="811846"/>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561;p49">
            <a:extLst>
              <a:ext uri="{FF2B5EF4-FFF2-40B4-BE49-F238E27FC236}">
                <a16:creationId xmlns:a16="http://schemas.microsoft.com/office/drawing/2014/main" id="{0A964A47-3E5E-423E-93E5-C754DAAB145E}"/>
              </a:ext>
            </a:extLst>
          </p:cNvPr>
          <p:cNvSpPr txBox="1">
            <a:spLocks/>
          </p:cNvSpPr>
          <p:nvPr/>
        </p:nvSpPr>
        <p:spPr>
          <a:xfrm>
            <a:off x="5753054" y="896569"/>
            <a:ext cx="6358873" cy="81184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9pPr>
          </a:lstStyle>
          <a:p>
            <a:pPr algn="ctr"/>
            <a:r>
              <a:rPr lang="es-ES" sz="2800" kern="0" dirty="0">
                <a:solidFill>
                  <a:schemeClr val="lt1"/>
                </a:solidFill>
              </a:rPr>
              <a:t>BILINEALIZACIÓN DE </a:t>
            </a:r>
          </a:p>
          <a:p>
            <a:pPr algn="ctr"/>
            <a:r>
              <a:rPr lang="es-ES" sz="2800" kern="0" dirty="0">
                <a:solidFill>
                  <a:schemeClr val="lt1"/>
                </a:solidFill>
              </a:rPr>
              <a:t>MOMENTO - CURVATURA</a:t>
            </a:r>
          </a:p>
        </p:txBody>
      </p:sp>
      <p:sp>
        <p:nvSpPr>
          <p:cNvPr id="23" name="Google Shape;151;p28">
            <a:extLst>
              <a:ext uri="{FF2B5EF4-FFF2-40B4-BE49-F238E27FC236}">
                <a16:creationId xmlns:a16="http://schemas.microsoft.com/office/drawing/2014/main" id="{1C151A16-2314-480B-9762-96B606B0E915}"/>
              </a:ext>
            </a:extLst>
          </p:cNvPr>
          <p:cNvSpPr txBox="1">
            <a:spLocks/>
          </p:cNvSpPr>
          <p:nvPr/>
        </p:nvSpPr>
        <p:spPr>
          <a:xfrm>
            <a:off x="9538784" y="4443425"/>
            <a:ext cx="3355716" cy="38261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000"/>
              <a:buFont typeface="Catamaran Thin"/>
              <a:buNone/>
              <a:defRPr sz="1333" b="0" i="0" u="none" strike="noStrike" cap="none">
                <a:solidFill>
                  <a:schemeClr val="dk1"/>
                </a:solidFill>
                <a:latin typeface="Catamaran Thin"/>
                <a:ea typeface="Catamaran Thin"/>
                <a:cs typeface="Catamaran Thin"/>
                <a:sym typeface="Catamaran Thin"/>
              </a:defRPr>
            </a:lvl1pPr>
            <a:lvl2pPr marL="914400" marR="0" lvl="1"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2pPr>
            <a:lvl3pPr marL="1371600" marR="0" lvl="2"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3pPr>
            <a:lvl4pPr marL="1828800" marR="0" lvl="3"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4pPr>
            <a:lvl5pPr marL="2286000" marR="0" lvl="4"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5pPr>
            <a:lvl6pPr marL="2743200" marR="0" lvl="5"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6pPr>
            <a:lvl7pPr marL="3200400" marR="0" lvl="6"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7pPr>
            <a:lvl8pPr marL="3657600" marR="0" lvl="7"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8pPr>
            <a:lvl9pPr marL="4114800" marR="0" lvl="8" indent="-304800" algn="l" rtl="0">
              <a:lnSpc>
                <a:spcPct val="100000"/>
              </a:lnSpc>
              <a:spcBef>
                <a:spcPts val="0"/>
              </a:spcBef>
              <a:spcAft>
                <a:spcPts val="0"/>
              </a:spcAft>
              <a:buClr>
                <a:srgbClr val="000000"/>
              </a:buClr>
              <a:buSzPts val="1000"/>
              <a:buFont typeface="Catamaran Thin"/>
              <a:buNone/>
              <a:defRPr sz="1333" b="0" i="0" u="none" strike="noStrike" cap="none">
                <a:solidFill>
                  <a:srgbClr val="000000"/>
                </a:solidFill>
                <a:latin typeface="Catamaran Thin"/>
                <a:ea typeface="Catamaran Thin"/>
                <a:cs typeface="Catamaran Thin"/>
                <a:sym typeface="Catamaran Thin"/>
              </a:defRPr>
            </a:lvl9pPr>
          </a:lstStyle>
          <a:p>
            <a:pPr marL="0" indent="0"/>
            <a:r>
              <a:rPr lang="es-ES" sz="1200" kern="0" dirty="0"/>
              <a:t>Fuente: (Priestley , 2007)</a:t>
            </a:r>
          </a:p>
        </p:txBody>
      </p:sp>
      <p:pic>
        <p:nvPicPr>
          <p:cNvPr id="24" name="Imagen 23">
            <a:extLst>
              <a:ext uri="{FF2B5EF4-FFF2-40B4-BE49-F238E27FC236}">
                <a16:creationId xmlns:a16="http://schemas.microsoft.com/office/drawing/2014/main" id="{FE4AFF62-F182-47E1-A6C7-770DECB249B5}"/>
              </a:ext>
            </a:extLst>
          </p:cNvPr>
          <p:cNvPicPr/>
          <p:nvPr/>
        </p:nvPicPr>
        <p:blipFill>
          <a:blip r:embed="rId5">
            <a:clrChange>
              <a:clrFrom>
                <a:srgbClr val="FFFFFF"/>
              </a:clrFrom>
              <a:clrTo>
                <a:srgbClr val="FFFFFF">
                  <a:alpha val="0"/>
                </a:srgbClr>
              </a:clrTo>
            </a:clrChange>
          </a:blip>
          <a:stretch>
            <a:fillRect/>
          </a:stretch>
        </p:blipFill>
        <p:spPr>
          <a:xfrm>
            <a:off x="6470312" y="1725074"/>
            <a:ext cx="5245422" cy="3566933"/>
          </a:xfrm>
          <a:prstGeom prst="rect">
            <a:avLst/>
          </a:prstGeom>
        </p:spPr>
      </p:pic>
      <p:sp>
        <p:nvSpPr>
          <p:cNvPr id="25" name="Google Shape;264;p38">
            <a:extLst>
              <a:ext uri="{FF2B5EF4-FFF2-40B4-BE49-F238E27FC236}">
                <a16:creationId xmlns:a16="http://schemas.microsoft.com/office/drawing/2014/main" id="{D7D12FCC-7BFF-451C-ABE5-6252162C2F35}"/>
              </a:ext>
            </a:extLst>
          </p:cNvPr>
          <p:cNvSpPr txBox="1">
            <a:spLocks/>
          </p:cNvSpPr>
          <p:nvPr/>
        </p:nvSpPr>
        <p:spPr>
          <a:xfrm>
            <a:off x="476266" y="4826038"/>
            <a:ext cx="4072874" cy="811846"/>
          </a:xfrm>
          <a:prstGeom prst="rect">
            <a:avLst/>
          </a:prstGeom>
          <a:solidFill>
            <a:srgbClr val="FFFFFF"/>
          </a:solidFill>
          <a:ln w="25400" cap="flat" cmpd="sng" algn="ctr">
            <a:solidFill>
              <a:srgbClr val="387771"/>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defTabSz="1219170" rtl="0" eaLnBrk="1" fontAlgn="auto" latinLnBrk="0" hangingPunct="1">
              <a:lnSpc>
                <a:spcPct val="100000"/>
              </a:lnSpc>
              <a:spcBef>
                <a:spcPts val="0"/>
              </a:spcBef>
              <a:spcAft>
                <a:spcPts val="0"/>
              </a:spcAft>
              <a:buClr>
                <a:srgbClr val="434343"/>
              </a:buClr>
              <a:buSzPts val="2400"/>
              <a:buFont typeface="Livvic"/>
              <a:buNone/>
              <a:tabLst/>
              <a:defRPr/>
            </a:pPr>
            <a:r>
              <a:rPr lang="es-ES" sz="2000" kern="0" dirty="0">
                <a:solidFill>
                  <a:srgbClr val="434343"/>
                </a:solidFill>
              </a:rPr>
              <a:t>CAPACIDAD DE DUCTILIDAD POR CURVATURA </a:t>
            </a:r>
            <a:endParaRPr kumimoji="0" lang="es-ES" sz="2000" b="1" i="0" u="none" strike="noStrike" kern="0" cap="none" spc="0" normalizeH="0" baseline="0" noProof="0" dirty="0">
              <a:ln>
                <a:noFill/>
              </a:ln>
              <a:solidFill>
                <a:srgbClr val="434343"/>
              </a:solidFill>
              <a:effectLst/>
              <a:uLnTx/>
              <a:uFillTx/>
              <a:sym typeface="Livvic"/>
            </a:endParaRPr>
          </a:p>
        </p:txBody>
      </p:sp>
      <p:sp>
        <p:nvSpPr>
          <p:cNvPr id="26" name="Google Shape;264;p38">
            <a:extLst>
              <a:ext uri="{FF2B5EF4-FFF2-40B4-BE49-F238E27FC236}">
                <a16:creationId xmlns:a16="http://schemas.microsoft.com/office/drawing/2014/main" id="{1BE182B8-3867-42FA-AB41-02384D753B95}"/>
              </a:ext>
            </a:extLst>
          </p:cNvPr>
          <p:cNvSpPr txBox="1">
            <a:spLocks/>
          </p:cNvSpPr>
          <p:nvPr/>
        </p:nvSpPr>
        <p:spPr>
          <a:xfrm>
            <a:off x="465805" y="5754419"/>
            <a:ext cx="2964144" cy="488916"/>
          </a:xfrm>
          <a:prstGeom prst="rect">
            <a:avLst/>
          </a:prstGeom>
          <a:solidFill>
            <a:srgbClr val="FFFFFF"/>
          </a:solidFill>
          <a:ln w="25400" cap="flat" cmpd="sng" algn="ctr">
            <a:solidFill>
              <a:srgbClr val="387771"/>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defTabSz="1219170" rtl="0" eaLnBrk="1" fontAlgn="auto" latinLnBrk="0" hangingPunct="1">
              <a:lnSpc>
                <a:spcPct val="100000"/>
              </a:lnSpc>
              <a:spcBef>
                <a:spcPts val="0"/>
              </a:spcBef>
              <a:spcAft>
                <a:spcPts val="0"/>
              </a:spcAft>
              <a:buClr>
                <a:srgbClr val="434343"/>
              </a:buClr>
              <a:buSzPts val="2400"/>
              <a:buFont typeface="Livvic"/>
              <a:buNone/>
              <a:tabLst/>
              <a:defRPr/>
            </a:pPr>
            <a:r>
              <a:rPr lang="es-ES" sz="2000" kern="0" dirty="0">
                <a:solidFill>
                  <a:srgbClr val="434343"/>
                </a:solidFill>
              </a:rPr>
              <a:t>CAPACIDAD A FLEXIÓN</a:t>
            </a:r>
            <a:endParaRPr kumimoji="0" lang="es-ES" sz="2000" b="1" i="0" u="none" strike="noStrike" kern="0" cap="none" spc="0" normalizeH="0" baseline="0" noProof="0" dirty="0">
              <a:ln>
                <a:noFill/>
              </a:ln>
              <a:solidFill>
                <a:srgbClr val="434343"/>
              </a:solidFill>
              <a:effectLst/>
              <a:uLnTx/>
              <a:uFillTx/>
              <a:sym typeface="Livvic"/>
            </a:endParaRPr>
          </a:p>
        </p:txBody>
      </p:sp>
      <p:sp>
        <p:nvSpPr>
          <p:cNvPr id="13" name="CuadroTexto 12">
            <a:extLst>
              <a:ext uri="{FF2B5EF4-FFF2-40B4-BE49-F238E27FC236}">
                <a16:creationId xmlns:a16="http://schemas.microsoft.com/office/drawing/2014/main" id="{5AD3BACE-2506-4331-BE85-BB4D66C25D70}"/>
              </a:ext>
            </a:extLst>
          </p:cNvPr>
          <p:cNvSpPr txBox="1"/>
          <p:nvPr/>
        </p:nvSpPr>
        <p:spPr>
          <a:xfrm>
            <a:off x="11650463" y="0"/>
            <a:ext cx="541537" cy="307777"/>
          </a:xfrm>
          <a:prstGeom prst="rect">
            <a:avLst/>
          </a:prstGeom>
          <a:noFill/>
        </p:spPr>
        <p:txBody>
          <a:bodyPr wrap="square" rtlCol="0">
            <a:spAutoFit/>
          </a:bodyPr>
          <a:lstStyle/>
          <a:p>
            <a:pPr algn="r"/>
            <a:r>
              <a:rPr lang="es-EC" sz="1400" dirty="0"/>
              <a:t>4</a:t>
            </a:r>
          </a:p>
        </p:txBody>
      </p:sp>
      <p:sp>
        <p:nvSpPr>
          <p:cNvPr id="2" name="Elipse 1">
            <a:extLst>
              <a:ext uri="{FF2B5EF4-FFF2-40B4-BE49-F238E27FC236}">
                <a16:creationId xmlns:a16="http://schemas.microsoft.com/office/drawing/2014/main" id="{9D3CA506-A96D-4BD4-AAA0-2B0C467E5B7B}"/>
              </a:ext>
            </a:extLst>
          </p:cNvPr>
          <p:cNvSpPr/>
          <p:nvPr/>
        </p:nvSpPr>
        <p:spPr>
          <a:xfrm>
            <a:off x="7360920" y="2308637"/>
            <a:ext cx="102870" cy="91663"/>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3014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wipe(down)">
                                      <p:cBhvr>
                                        <p:cTn id="7" dur="500"/>
                                        <p:tgtEl>
                                          <p:spTgt spid="5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animBg="1"/>
      <p:bldP spid="15" grpId="0" build="p"/>
      <p:bldP spid="20" grpId="0"/>
      <p:bldP spid="23" grpId="0"/>
      <p:bldP spid="25" grpId="0" animBg="1"/>
      <p:bldP spid="26"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7"/>
          <p:cNvSpPr txBox="1">
            <a:spLocks noGrp="1"/>
          </p:cNvSpPr>
          <p:nvPr>
            <p:ph type="ctrTitle"/>
          </p:nvPr>
        </p:nvSpPr>
        <p:spPr>
          <a:xfrm>
            <a:off x="960000" y="1765400"/>
            <a:ext cx="4573600" cy="770400"/>
          </a:xfrm>
          <a:prstGeom prst="rect">
            <a:avLst/>
          </a:prstGeom>
        </p:spPr>
        <p:txBody>
          <a:bodyPr spcFirstLastPara="1" wrap="square" lIns="121900" tIns="121900" rIns="121900" bIns="121900" anchor="b" anchorCtr="0">
            <a:noAutofit/>
          </a:bodyPr>
          <a:lstStyle/>
          <a:p>
            <a:r>
              <a:rPr lang="es" dirty="0">
                <a:solidFill>
                  <a:schemeClr val="lt1"/>
                </a:solidFill>
              </a:rPr>
              <a:t>CONCLUSIONES</a:t>
            </a:r>
            <a:endParaRPr dirty="0">
              <a:solidFill>
                <a:schemeClr val="lt1"/>
              </a:solidFil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248000" y="163268"/>
            <a:ext cx="2070800"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chemeClr val="accent2"/>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03</a:t>
            </a:r>
            <a:endParaRPr dirty="0">
              <a:solidFill>
                <a:schemeClr val="lt1"/>
              </a:solidFill>
            </a:endParaRPr>
          </a:p>
        </p:txBody>
      </p:sp>
      <mc:AlternateContent xmlns:mc="http://schemas.openxmlformats.org/markup-compatibility/2006" xmlns:a14="http://schemas.microsoft.com/office/drawing/2010/main">
        <mc:Choice Requires="a14">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124695" y="4584267"/>
                <a:ext cx="8576937"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Relación </a:t>
                </a:r>
                <a14:m>
                  <m:oMath xmlns:m="http://schemas.openxmlformats.org/officeDocument/2006/math">
                    <m: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Fira Sans Extra Condensed"/>
                        <a:cs typeface="Fira Sans Extra Condensed"/>
                        <a:sym typeface="Fira Sans Extra Condensed"/>
                      </a:rPr>
                      <m:t>𝐵</m:t>
                    </m:r>
                    <m: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Fira Sans Extra Condensed"/>
                        <a:cs typeface="Fira Sans Extra Condensed"/>
                        <a:sym typeface="Fira Sans Extra Condensed"/>
                      </a:rPr>
                      <m:t>/</m:t>
                    </m:r>
                    <m:sSub>
                      <m:sSubPr>
                        <m:ctrlP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Fira Sans Extra Condensed"/>
                            <a:cs typeface="Fira Sans Extra Condensed"/>
                            <a:sym typeface="Fira Sans Extra Condensed"/>
                          </a:rPr>
                        </m:ctrlPr>
                      </m:sSubPr>
                      <m:e>
                        <m: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Fira Sans Extra Condensed"/>
                            <a:cs typeface="Fira Sans Extra Condensed"/>
                            <a:sym typeface="Fira Sans Extra Condensed"/>
                          </a:rPr>
                          <m:t>𝑙</m:t>
                        </m:r>
                      </m:e>
                      <m:sub>
                        <m: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Fira Sans Extra Condensed"/>
                            <a:cs typeface="Fira Sans Extra Condensed"/>
                            <a:sym typeface="Fira Sans Extra Condensed"/>
                          </a:rPr>
                          <m:t>𝑤</m:t>
                        </m:r>
                      </m:sub>
                    </m:sSub>
                  </m:oMath>
                </a14:m>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de muros tipo L</a:t>
                </a:r>
              </a:p>
              <a:p>
                <a:pPr marL="0" marR="0" lvl="0" indent="0" algn="ctr"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lang="es-ES" sz="2800" b="0" kern="0" dirty="0">
                    <a:solidFill>
                      <a:schemeClr val="accent2"/>
                    </a:solidFill>
                    <a:latin typeface="Catamaran Thin" panose="020B0604020202020204"/>
                    <a:sym typeface="Fira Sans Extra Condensed"/>
                  </a:rPr>
                  <a:t>Relación 1/1: aumenta su capacidad</a:t>
                </a:r>
                <a:endParaRPr kumimoji="0" lang="es-ES" sz="2800" b="0" i="0" u="none" strike="noStrike" kern="0" cap="none" spc="0" normalizeH="0" baseline="0" noProof="0" dirty="0">
                  <a:ln>
                    <a:noFill/>
                  </a:ln>
                  <a:solidFill>
                    <a:schemeClr val="accent2"/>
                  </a:solidFill>
                  <a:effectLst/>
                  <a:uLnTx/>
                  <a:uFillTx/>
                  <a:latin typeface="Catamaran Thin" panose="020B0604020202020204"/>
                  <a:sym typeface="Livvic"/>
                </a:endParaRPr>
              </a:p>
            </p:txBody>
          </p:sp>
        </mc:Choice>
        <mc:Fallback xmlns="">
          <p:sp>
            <p:nvSpPr>
              <p:cNvPr id="10" name="Google Shape;219;p33">
                <a:extLst>
                  <a:ext uri="{FF2B5EF4-FFF2-40B4-BE49-F238E27FC236}">
                    <a16:creationId xmlns:a16="http://schemas.microsoft.com/office/drawing/2014/main" id="{15F2E1CD-876F-40E3-9ED3-0BAB403CC79C}"/>
                  </a:ext>
                </a:extLst>
              </p:cNvPr>
              <p:cNvSpPr txBox="1">
                <a:spLocks noRot="1" noChangeAspect="1" noMove="1" noResize="1" noEditPoints="1" noAdjustHandles="1" noChangeArrowheads="1" noChangeShapeType="1" noTextEdit="1"/>
              </p:cNvSpPr>
              <p:nvPr/>
            </p:nvSpPr>
            <p:spPr>
              <a:xfrm>
                <a:off x="1124695" y="4584267"/>
                <a:ext cx="8576937" cy="547026"/>
              </a:xfrm>
              <a:prstGeom prst="rect">
                <a:avLst/>
              </a:prstGeom>
              <a:blipFill>
                <a:blip r:embed="rId3"/>
                <a:stretch>
                  <a:fillRect l="-1066" b="-185556"/>
                </a:stretch>
              </a:blipFill>
              <a:ln>
                <a:noFill/>
              </a:ln>
            </p:spPr>
            <p:txBody>
              <a:bodyPr/>
              <a:lstStyle/>
              <a:p>
                <a:r>
                  <a:rPr lang="es-EC">
                    <a:noFill/>
                  </a:rPr>
                  <a:t> </a:t>
                </a:r>
              </a:p>
            </p:txBody>
          </p:sp>
        </mc:Fallback>
      </mc:AlternateContent>
      <p:pic>
        <p:nvPicPr>
          <p:cNvPr id="6" name="Imagen 5">
            <a:extLst>
              <a:ext uri="{FF2B5EF4-FFF2-40B4-BE49-F238E27FC236}">
                <a16:creationId xmlns:a16="http://schemas.microsoft.com/office/drawing/2014/main" id="{24394835-32B0-4023-A4B2-9E27D08C2DA2}"/>
              </a:ext>
            </a:extLst>
          </p:cNvPr>
          <p:cNvPicPr>
            <a:picLocks noChangeAspect="1"/>
          </p:cNvPicPr>
          <p:nvPr/>
        </p:nvPicPr>
        <p:blipFill rotWithShape="1">
          <a:blip r:embed="rId4"/>
          <a:srcRect l="3361"/>
          <a:stretch/>
        </p:blipFill>
        <p:spPr>
          <a:xfrm>
            <a:off x="6283399" y="470516"/>
            <a:ext cx="3418233" cy="3897297"/>
          </a:xfrm>
          <a:prstGeom prst="rect">
            <a:avLst/>
          </a:prstGeom>
        </p:spPr>
      </p:pic>
      <p:sp>
        <p:nvSpPr>
          <p:cNvPr id="8" name="CuadroTexto 7">
            <a:extLst>
              <a:ext uri="{FF2B5EF4-FFF2-40B4-BE49-F238E27FC236}">
                <a16:creationId xmlns:a16="http://schemas.microsoft.com/office/drawing/2014/main" id="{CA6B6FC0-705B-43D0-9C93-40049F645841}"/>
              </a:ext>
            </a:extLst>
          </p:cNvPr>
          <p:cNvSpPr txBox="1"/>
          <p:nvPr/>
        </p:nvSpPr>
        <p:spPr>
          <a:xfrm>
            <a:off x="11650463" y="0"/>
            <a:ext cx="541537" cy="307777"/>
          </a:xfrm>
          <a:prstGeom prst="rect">
            <a:avLst/>
          </a:prstGeom>
          <a:noFill/>
        </p:spPr>
        <p:txBody>
          <a:bodyPr wrap="square" rtlCol="0">
            <a:spAutoFit/>
          </a:bodyPr>
          <a:lstStyle/>
          <a:p>
            <a:pPr algn="r"/>
            <a:r>
              <a:rPr lang="es-EC" sz="1400" dirty="0"/>
              <a:t>40</a:t>
            </a:r>
          </a:p>
        </p:txBody>
      </p:sp>
    </p:spTree>
    <p:extLst>
      <p:ext uri="{BB962C8B-B14F-4D97-AF65-F5344CB8AC3E}">
        <p14:creationId xmlns:p14="http://schemas.microsoft.com/office/powerpoint/2010/main" val="668840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015516" y="-69215"/>
            <a:ext cx="2535767"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04</a:t>
            </a:r>
            <a:endParaRPr dirty="0">
              <a:solidFill>
                <a:schemeClr val="lt1"/>
              </a:solidFill>
            </a:endParaRPr>
          </a:p>
        </p:txBody>
      </p:sp>
      <mc:AlternateContent xmlns:mc="http://schemas.openxmlformats.org/markup-compatibility/2006" xmlns:a14="http://schemas.microsoft.com/office/drawing/2010/main">
        <mc:Choice Requires="a14">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042348" y="4156743"/>
                <a:ext cx="8736937" cy="109744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lvl="0" indent="0">
                  <a:spcAft>
                    <a:spcPts val="2133"/>
                  </a:spcAft>
                  <a:buClr>
                    <a:srgbClr val="434343"/>
                  </a:buClr>
                  <a:defRPr/>
                </a:pP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Se determinó una constante </a:t>
                </a:r>
                <a14:m>
                  <m:oMath xmlns:m="http://schemas.openxmlformats.org/officeDocument/2006/math">
                    <m:r>
                      <a:rPr kumimoji="0" lang="es-ES" sz="2800" b="0" i="1" u="none" strike="noStrike" kern="0" cap="none" spc="0" normalizeH="0" baseline="0" noProof="0" dirty="0" smtClean="0">
                        <a:ln>
                          <a:noFill/>
                        </a:ln>
                        <a:solidFill>
                          <a:schemeClr val="accent2"/>
                        </a:solidFill>
                        <a:effectLst/>
                        <a:uLnTx/>
                        <a:uFillTx/>
                        <a:latin typeface="Cambria Math" panose="02040503050406030204" pitchFamily="18" charset="0"/>
                        <a:ea typeface="Fira Sans Extra Condensed"/>
                        <a:cs typeface="Fira Sans Extra Condensed"/>
                        <a:sym typeface="Fira Sans Extra Condensed"/>
                      </a:rPr>
                      <m:t>𝑘</m:t>
                    </m:r>
                  </m:oMath>
                </a14:m>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general para determinar la ecuación de curvatura de fluencia.</a:t>
                </a:r>
              </a:p>
              <a:p>
                <a:pPr marL="0" lvl="0" indent="0">
                  <a:spcAft>
                    <a:spcPts val="2133"/>
                  </a:spcAft>
                  <a:buClr>
                    <a:srgbClr val="434343"/>
                  </a:buClr>
                  <a:defRPr/>
                </a:pPr>
                <a:r>
                  <a:rPr lang="es-ES" sz="2800" b="0" kern="0" dirty="0">
                    <a:solidFill>
                      <a:schemeClr val="accent2"/>
                    </a:solidFill>
                    <a:latin typeface="Catamaran Thin" panose="020B0604020202020204"/>
                    <a:ea typeface="Fira Sans Extra Condensed"/>
                    <a:cs typeface="Fira Sans Extra Condensed"/>
                    <a:sym typeface="Fira Sans Extra Condensed"/>
                  </a:rPr>
                  <a:t>— V</a:t>
                </a: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alores de </a:t>
                </a:r>
                <a14:m>
                  <m:oMath xmlns:m="http://schemas.openxmlformats.org/officeDocument/2006/math">
                    <m:r>
                      <a:rPr lang="es-ES" sz="2800" b="0" i="1" kern="0" dirty="0">
                        <a:solidFill>
                          <a:schemeClr val="accent2"/>
                        </a:solidFill>
                        <a:latin typeface="Cambria Math" panose="02040503050406030204" pitchFamily="18" charset="0"/>
                        <a:ea typeface="Fira Sans Extra Condensed"/>
                        <a:cs typeface="Fira Sans Extra Condensed"/>
                        <a:sym typeface="Fira Sans Extra Condensed"/>
                      </a:rPr>
                      <m:t>𝑘</m:t>
                    </m:r>
                  </m:oMath>
                </a14:m>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según su relación (</a:t>
                </a:r>
                <a14:m>
                  <m:oMath xmlns:m="http://schemas.openxmlformats.org/officeDocument/2006/math">
                    <m:r>
                      <a:rPr lang="es-EC" sz="2800" b="0" i="1" smtClean="0">
                        <a:solidFill>
                          <a:schemeClr val="accent2"/>
                        </a:solidFill>
                        <a:latin typeface="Cambria Math" panose="02040503050406030204" pitchFamily="18" charset="0"/>
                        <a:ea typeface="Cambria Math" panose="02040503050406030204" pitchFamily="18" charset="0"/>
                      </a:rPr>
                      <m:t>𝐵</m:t>
                    </m:r>
                    <m:r>
                      <a:rPr lang="es-EC" sz="2800" b="0" i="1" smtClean="0">
                        <a:solidFill>
                          <a:schemeClr val="accent2"/>
                        </a:solidFill>
                        <a:latin typeface="Cambria Math" panose="02040503050406030204" pitchFamily="18" charset="0"/>
                        <a:ea typeface="Cambria Math" panose="02040503050406030204" pitchFamily="18" charset="0"/>
                      </a:rPr>
                      <m:t>/</m:t>
                    </m:r>
                    <m:sSub>
                      <m:sSubPr>
                        <m:ctrlPr>
                          <a:rPr lang="es-EC" sz="2800" b="0" i="1" smtClean="0">
                            <a:solidFill>
                              <a:schemeClr val="accent2"/>
                            </a:solidFill>
                            <a:latin typeface="Cambria Math" panose="02040503050406030204" pitchFamily="18" charset="0"/>
                            <a:ea typeface="Cambria Math" panose="02040503050406030204" pitchFamily="18" charset="0"/>
                          </a:rPr>
                        </m:ctrlPr>
                      </m:sSubPr>
                      <m:e>
                        <m:r>
                          <a:rPr lang="es-EC" sz="2800" b="0" i="1" smtClean="0">
                            <a:solidFill>
                              <a:schemeClr val="accent2"/>
                            </a:solidFill>
                            <a:latin typeface="Cambria Math" panose="02040503050406030204" pitchFamily="18" charset="0"/>
                            <a:ea typeface="Cambria Math" panose="02040503050406030204" pitchFamily="18" charset="0"/>
                          </a:rPr>
                          <m:t>𝑙</m:t>
                        </m:r>
                      </m:e>
                      <m:sub>
                        <m:r>
                          <a:rPr lang="es-EC" sz="2800" b="0" i="1" smtClean="0">
                            <a:solidFill>
                              <a:schemeClr val="accent2"/>
                            </a:solidFill>
                            <a:latin typeface="Cambria Math" panose="02040503050406030204" pitchFamily="18" charset="0"/>
                            <a:ea typeface="Cambria Math" panose="02040503050406030204" pitchFamily="18" charset="0"/>
                          </a:rPr>
                          <m:t>𝑤</m:t>
                        </m:r>
                      </m:sub>
                    </m:sSub>
                    <m:r>
                      <a:rPr lang="es-EC" sz="2800" b="0" i="1" smtClean="0">
                        <a:solidFill>
                          <a:schemeClr val="accent2"/>
                        </a:solidFill>
                        <a:latin typeface="Cambria Math" panose="02040503050406030204" pitchFamily="18" charset="0"/>
                        <a:ea typeface="Cambria Math" panose="02040503050406030204" pitchFamily="18" charset="0"/>
                      </a:rPr>
                      <m:t>)</m:t>
                    </m:r>
                  </m:oMath>
                </a14:m>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para mayor precisión.</a:t>
                </a:r>
              </a:p>
            </p:txBody>
          </p:sp>
        </mc:Choice>
        <mc:Fallback xmlns="">
          <p:sp>
            <p:nvSpPr>
              <p:cNvPr id="10" name="Google Shape;219;p33">
                <a:extLst>
                  <a:ext uri="{FF2B5EF4-FFF2-40B4-BE49-F238E27FC236}">
                    <a16:creationId xmlns:a16="http://schemas.microsoft.com/office/drawing/2014/main" id="{15F2E1CD-876F-40E3-9ED3-0BAB403CC79C}"/>
                  </a:ext>
                </a:extLst>
              </p:cNvPr>
              <p:cNvSpPr txBox="1">
                <a:spLocks noRot="1" noChangeAspect="1" noMove="1" noResize="1" noEditPoints="1" noAdjustHandles="1" noChangeArrowheads="1" noChangeShapeType="1" noTextEdit="1"/>
              </p:cNvSpPr>
              <p:nvPr/>
            </p:nvSpPr>
            <p:spPr>
              <a:xfrm>
                <a:off x="1042348" y="4156743"/>
                <a:ext cx="8736937" cy="1097442"/>
              </a:xfrm>
              <a:prstGeom prst="rect">
                <a:avLst/>
              </a:prstGeom>
              <a:blipFill>
                <a:blip r:embed="rId3"/>
                <a:stretch>
                  <a:fillRect l="-1117" r="-698" b="-131667"/>
                </a:stretch>
              </a:blipFill>
              <a:ln>
                <a:noFill/>
              </a:ln>
            </p:spPr>
            <p:txBody>
              <a:bodyPr/>
              <a:lstStyle/>
              <a:p>
                <a:r>
                  <a:rPr lang="es-EC">
                    <a:noFill/>
                  </a:rPr>
                  <a:t> </a:t>
                </a:r>
              </a:p>
            </p:txBody>
          </p:sp>
        </mc:Fallback>
      </mc:AlternateContent>
      <p:pic>
        <p:nvPicPr>
          <p:cNvPr id="9" name="Imagen 8">
            <a:extLst>
              <a:ext uri="{FF2B5EF4-FFF2-40B4-BE49-F238E27FC236}">
                <a16:creationId xmlns:a16="http://schemas.microsoft.com/office/drawing/2014/main" id="{84C2AD8F-8064-48BF-96F9-B4F776827D6C}"/>
              </a:ext>
            </a:extLst>
          </p:cNvPr>
          <p:cNvPicPr>
            <a:picLocks noChangeAspect="1"/>
          </p:cNvPicPr>
          <p:nvPr/>
        </p:nvPicPr>
        <p:blipFill>
          <a:blip r:embed="rId4"/>
          <a:stretch>
            <a:fillRect/>
          </a:stretch>
        </p:blipFill>
        <p:spPr>
          <a:xfrm>
            <a:off x="5368706" y="1818213"/>
            <a:ext cx="4480560" cy="1950720"/>
          </a:xfrm>
          <a:prstGeom prst="rect">
            <a:avLst/>
          </a:prstGeom>
        </p:spPr>
      </p:pic>
      <p:sp>
        <p:nvSpPr>
          <p:cNvPr id="8" name="CuadroTexto 7">
            <a:extLst>
              <a:ext uri="{FF2B5EF4-FFF2-40B4-BE49-F238E27FC236}">
                <a16:creationId xmlns:a16="http://schemas.microsoft.com/office/drawing/2014/main" id="{2AD97D91-4C9F-45B8-93B5-90994CA6DCD0}"/>
              </a:ext>
            </a:extLst>
          </p:cNvPr>
          <p:cNvSpPr txBox="1"/>
          <p:nvPr/>
        </p:nvSpPr>
        <p:spPr>
          <a:xfrm>
            <a:off x="11650463" y="0"/>
            <a:ext cx="541537" cy="307777"/>
          </a:xfrm>
          <a:prstGeom prst="rect">
            <a:avLst/>
          </a:prstGeom>
          <a:noFill/>
        </p:spPr>
        <p:txBody>
          <a:bodyPr wrap="square" rtlCol="0">
            <a:spAutoFit/>
          </a:bodyPr>
          <a:lstStyle/>
          <a:p>
            <a:pPr algn="r"/>
            <a:r>
              <a:rPr lang="es-EC" sz="1400" dirty="0"/>
              <a:t>41</a:t>
            </a:r>
          </a:p>
        </p:txBody>
      </p:sp>
    </p:spTree>
    <p:extLst>
      <p:ext uri="{BB962C8B-B14F-4D97-AF65-F5344CB8AC3E}">
        <p14:creationId xmlns:p14="http://schemas.microsoft.com/office/powerpoint/2010/main" val="3154520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068336" y="-16396"/>
            <a:ext cx="2430128"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05</a:t>
            </a:r>
            <a:endParaRPr dirty="0">
              <a:solidFill>
                <a:schemeClr val="lt1"/>
              </a:solidFill>
            </a:endParaRPr>
          </a:p>
        </p:txBody>
      </p:sp>
      <mc:AlternateContent xmlns:mc="http://schemas.openxmlformats.org/markup-compatibility/2006" xmlns:a14="http://schemas.microsoft.com/office/drawing/2010/main">
        <mc:Choice Requires="a14">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124696" y="4091940"/>
                <a:ext cx="8476504"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1"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Ecuación de curvatura de fluencia para muros tipo L</a:t>
                </a:r>
              </a:p>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14:m>
                  <m:oMath xmlns:m="http://schemas.openxmlformats.org/officeDocument/2006/math">
                    <m:sSub>
                      <m:sSubPr>
                        <m:ctrlP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cs typeface="Fira Sans Extra Condensed"/>
                            <a:sym typeface="Fira Sans Extra Condensed"/>
                          </a:rPr>
                        </m:ctrlPr>
                      </m:sSubPr>
                      <m:e>
                        <m: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cs typeface="Fira Sans Extra Condensed"/>
                            <a:sym typeface="Fira Sans Extra Condensed"/>
                          </a:rPr>
                          <m:t>𝜙</m:t>
                        </m:r>
                      </m:e>
                      <m:sub>
                        <m:r>
                          <a:rPr kumimoji="0" lang="es-E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cs typeface="Fira Sans Extra Condensed"/>
                            <a:sym typeface="Fira Sans Extra Condensed"/>
                          </a:rPr>
                          <m:t>𝑦</m:t>
                        </m:r>
                      </m:sub>
                    </m:sSub>
                    <m: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cs typeface="Fira Sans Extra Condensed"/>
                        <a:sym typeface="Fira Sans Extra Condensed"/>
                      </a:rPr>
                      <m:t>=2.10</m:t>
                    </m:r>
                    <m:f>
                      <m:fPr>
                        <m:ctrlP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ctrlPr>
                      </m:fPr>
                      <m:num>
                        <m:sSub>
                          <m:sSubPr>
                            <m:ctrlP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ctrlPr>
                          </m:sSubPr>
                          <m:e>
                            <m: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t>𝜀</m:t>
                            </m:r>
                          </m:e>
                          <m:sub>
                            <m: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t>𝑦</m:t>
                            </m:r>
                          </m:sub>
                        </m:sSub>
                      </m:num>
                      <m:den>
                        <m:sSub>
                          <m:sSubPr>
                            <m:ctrlP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ctrlPr>
                          </m:sSubPr>
                          <m:e>
                            <m: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t>𝑙</m:t>
                            </m:r>
                          </m:e>
                          <m:sub>
                            <m:r>
                              <a:rPr kumimoji="0" lang="en-US" sz="2800" b="0" i="1" u="none" strike="noStrike" kern="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sym typeface="Fira Sans Extra Condensed"/>
                              </a:rPr>
                              <m:t>𝑤</m:t>
                            </m:r>
                          </m:sub>
                        </m:sSub>
                      </m:den>
                    </m:f>
                  </m:oMath>
                </a14:m>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Facilita y acelera el proceso de diseño</a:t>
                </a:r>
              </a:p>
            </p:txBody>
          </p:sp>
        </mc:Choice>
        <mc:Fallback xmlns="">
          <p:sp>
            <p:nvSpPr>
              <p:cNvPr id="10" name="Google Shape;219;p33">
                <a:extLst>
                  <a:ext uri="{FF2B5EF4-FFF2-40B4-BE49-F238E27FC236}">
                    <a16:creationId xmlns:a16="http://schemas.microsoft.com/office/drawing/2014/main" id="{15F2E1CD-876F-40E3-9ED3-0BAB403CC79C}"/>
                  </a:ext>
                </a:extLst>
              </p:cNvPr>
              <p:cNvSpPr txBox="1">
                <a:spLocks noRot="1" noChangeAspect="1" noMove="1" noResize="1" noEditPoints="1" noAdjustHandles="1" noChangeArrowheads="1" noChangeShapeType="1" noTextEdit="1"/>
              </p:cNvSpPr>
              <p:nvPr/>
            </p:nvSpPr>
            <p:spPr>
              <a:xfrm>
                <a:off x="1124696" y="4091940"/>
                <a:ext cx="8476504" cy="547026"/>
              </a:xfrm>
              <a:prstGeom prst="rect">
                <a:avLst/>
              </a:prstGeom>
              <a:blipFill>
                <a:blip r:embed="rId3"/>
                <a:stretch>
                  <a:fillRect l="-1078" b="-211111"/>
                </a:stretch>
              </a:blipFill>
              <a:ln>
                <a:noFill/>
              </a:ln>
            </p:spPr>
            <p:txBody>
              <a:bodyPr/>
              <a:lstStyle/>
              <a:p>
                <a:r>
                  <a:rPr lang="es-EC">
                    <a:noFill/>
                  </a:rPr>
                  <a:t> </a:t>
                </a:r>
              </a:p>
            </p:txBody>
          </p:sp>
        </mc:Fallback>
      </mc:AlternateContent>
      <p:sp>
        <p:nvSpPr>
          <p:cNvPr id="6" name="CuadroTexto 5">
            <a:extLst>
              <a:ext uri="{FF2B5EF4-FFF2-40B4-BE49-F238E27FC236}">
                <a16:creationId xmlns:a16="http://schemas.microsoft.com/office/drawing/2014/main" id="{DCBB0978-0FE0-403E-BE59-AF1622A3AF84}"/>
              </a:ext>
            </a:extLst>
          </p:cNvPr>
          <p:cNvSpPr txBox="1"/>
          <p:nvPr/>
        </p:nvSpPr>
        <p:spPr>
          <a:xfrm>
            <a:off x="11650463" y="0"/>
            <a:ext cx="541537" cy="307777"/>
          </a:xfrm>
          <a:prstGeom prst="rect">
            <a:avLst/>
          </a:prstGeom>
          <a:noFill/>
        </p:spPr>
        <p:txBody>
          <a:bodyPr wrap="square" rtlCol="0">
            <a:spAutoFit/>
          </a:bodyPr>
          <a:lstStyle/>
          <a:p>
            <a:pPr algn="r"/>
            <a:r>
              <a:rPr lang="es-EC" sz="1400" dirty="0"/>
              <a:t>42</a:t>
            </a:r>
          </a:p>
        </p:txBody>
      </p:sp>
    </p:spTree>
    <p:extLst>
      <p:ext uri="{BB962C8B-B14F-4D97-AF65-F5344CB8AC3E}">
        <p14:creationId xmlns:p14="http://schemas.microsoft.com/office/powerpoint/2010/main" val="256496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248000" y="163268"/>
            <a:ext cx="2070800"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06</a:t>
            </a:r>
            <a:endParaRPr dirty="0">
              <a:solidFill>
                <a:schemeClr val="lt1"/>
              </a:solidFill>
            </a:endParaRPr>
          </a:p>
        </p:txBody>
      </p:sp>
      <mc:AlternateContent xmlns:mc="http://schemas.openxmlformats.org/markup-compatibility/2006" xmlns:a14="http://schemas.microsoft.com/office/drawing/2010/main">
        <mc:Choice Requires="a14">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960000" y="4685372"/>
                <a:ext cx="9310647" cy="136731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 </a:t>
                </a:r>
                <a:r>
                  <a:rPr lang="es-ES" sz="2800" b="0" dirty="0">
                    <a:solidFill>
                      <a:schemeClr val="accent2"/>
                    </a:solidFill>
                    <a:effectLst/>
                    <a:latin typeface="Catamaran Thin" panose="020B0604020202020204"/>
                    <a:ea typeface="Calibri" panose="020F0502020204030204" pitchFamily="34" charset="0"/>
                    <a:cs typeface="Times New Roman" panose="02020603050405020304" pitchFamily="18" charset="0"/>
                  </a:rPr>
                  <a:t>El desplazamiento máximo de diseño calculado con DDBD </a:t>
                </a:r>
                <a:r>
                  <a:rPr lang="es-ES" sz="2800" b="0" dirty="0">
                    <a:solidFill>
                      <a:schemeClr val="accent2"/>
                    </a:solidFill>
                    <a:effectLst/>
                    <a:latin typeface="Catamaran Thin" panose="020B0604020202020204"/>
                    <a:ea typeface="Times New Roman" panose="02020603050405020304" pitchFamily="18" charset="0"/>
                    <a:cs typeface="Times New Roman" panose="02020603050405020304" pitchFamily="18" charset="0"/>
                  </a:rPr>
                  <a:t>es </a:t>
                </a:r>
                <a14:m>
                  <m:oMath xmlns:m="http://schemas.openxmlformats.org/officeDocument/2006/math">
                    <m:sSub>
                      <m:sSubPr>
                        <m:ctrlPr>
                          <a:rPr lang="es-EC" sz="2800" b="0" i="1">
                            <a:solidFill>
                              <a:schemeClr val="accent2"/>
                            </a:solidFill>
                            <a:effectLst/>
                            <a:latin typeface="Cambria Math" panose="02040503050406030204" pitchFamily="18" charset="0"/>
                          </a:rPr>
                        </m:ctrlPr>
                      </m:sSubPr>
                      <m:e>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𝑑</m:t>
                        </m:r>
                      </m:sub>
                    </m:sSub>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0</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2613</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𝑚</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2800" b="0" dirty="0">
                    <a:solidFill>
                      <a:schemeClr val="accent2"/>
                    </a:solidFill>
                    <a:effectLst/>
                    <a:latin typeface="Catamaran Thin" panose="020B0604020202020204"/>
                    <a:ea typeface="Times New Roman" panose="02020603050405020304" pitchFamily="18" charset="0"/>
                    <a:cs typeface="Times New Roman" panose="02020603050405020304" pitchFamily="18" charset="0"/>
                  </a:rPr>
                  <a:t> </a:t>
                </a:r>
                <a:r>
                  <a:rPr lang="es-ES" sz="2800" b="0" dirty="0">
                    <a:solidFill>
                      <a:schemeClr val="accent2"/>
                    </a:solidFill>
                    <a:effectLst/>
                    <a:latin typeface="Catamaran Thin" panose="020B0604020202020204"/>
                    <a:ea typeface="Calibri" panose="020F0502020204030204" pitchFamily="34" charset="0"/>
                    <a:cs typeface="Times New Roman" panose="02020603050405020304" pitchFamily="18" charset="0"/>
                  </a:rPr>
                  <a:t>para los muros tipo L y con SeismoStruct V2020 </a:t>
                </a:r>
                <a14:m>
                  <m:oMath xmlns:m="http://schemas.openxmlformats.org/officeDocument/2006/math">
                    <m:sSub>
                      <m:sSubPr>
                        <m:ctrlPr>
                          <a:rPr lang="es-EC" sz="2800" b="0" i="1">
                            <a:solidFill>
                              <a:schemeClr val="accent2"/>
                            </a:solidFill>
                            <a:effectLst/>
                            <a:latin typeface="Cambria Math" panose="02040503050406030204" pitchFamily="18" charset="0"/>
                          </a:rPr>
                        </m:ctrlPr>
                      </m:sSubPr>
                      <m:e>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e>
                      <m:sub>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𝑚</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á</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𝑥</m:t>
                        </m:r>
                      </m:sub>
                    </m:sSub>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0</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22</m:t>
                    </m:r>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sz="2800" b="0" i="1">
                            <a:solidFill>
                              <a:schemeClr val="accent2"/>
                            </a:solidFill>
                            <a:effectLst/>
                            <a:latin typeface="Cambria Math" panose="02040503050406030204" pitchFamily="18" charset="0"/>
                          </a:rPr>
                        </m:ctrlPr>
                      </m:dPr>
                      <m:e>
                        <m:r>
                          <a:rPr lang="es-EC" sz="2800" b="0"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Fira Sans Extra Condensed"/>
                    <a:sym typeface="Fira Sans Extra Condensed"/>
                  </a:rPr>
                  <a:t>.</a:t>
                </a:r>
              </a:p>
            </p:txBody>
          </p:sp>
        </mc:Choice>
        <mc:Fallback xmlns="">
          <p:sp>
            <p:nvSpPr>
              <p:cNvPr id="10" name="Google Shape;219;p33">
                <a:extLst>
                  <a:ext uri="{FF2B5EF4-FFF2-40B4-BE49-F238E27FC236}">
                    <a16:creationId xmlns:a16="http://schemas.microsoft.com/office/drawing/2014/main" id="{15F2E1CD-876F-40E3-9ED3-0BAB403CC79C}"/>
                  </a:ext>
                </a:extLst>
              </p:cNvPr>
              <p:cNvSpPr txBox="1">
                <a:spLocks noRot="1" noChangeAspect="1" noMove="1" noResize="1" noEditPoints="1" noAdjustHandles="1" noChangeArrowheads="1" noChangeShapeType="1" noTextEdit="1"/>
              </p:cNvSpPr>
              <p:nvPr/>
            </p:nvSpPr>
            <p:spPr>
              <a:xfrm>
                <a:off x="960000" y="4685372"/>
                <a:ext cx="9310647" cy="1367319"/>
              </a:xfrm>
              <a:prstGeom prst="rect">
                <a:avLst/>
              </a:prstGeom>
              <a:blipFill>
                <a:blip r:embed="rId3"/>
                <a:stretch>
                  <a:fillRect l="-982" b="-30357"/>
                </a:stretch>
              </a:blipFill>
              <a:ln>
                <a:noFill/>
              </a:ln>
            </p:spPr>
            <p:txBody>
              <a:bodyPr/>
              <a:lstStyle/>
              <a:p>
                <a:r>
                  <a:rPr lang="es-EC">
                    <a:noFill/>
                  </a:rPr>
                  <a:t> </a:t>
                </a:r>
              </a:p>
            </p:txBody>
          </p:sp>
        </mc:Fallback>
      </mc:AlternateContent>
      <p:pic>
        <p:nvPicPr>
          <p:cNvPr id="11" name="Imagen 10">
            <a:extLst>
              <a:ext uri="{FF2B5EF4-FFF2-40B4-BE49-F238E27FC236}">
                <a16:creationId xmlns:a16="http://schemas.microsoft.com/office/drawing/2014/main" id="{421FBF93-1344-4B51-92F3-EDE5A1C8CD8D}"/>
              </a:ext>
            </a:extLst>
          </p:cNvPr>
          <p:cNvPicPr>
            <a:picLocks noChangeAspect="1"/>
          </p:cNvPicPr>
          <p:nvPr/>
        </p:nvPicPr>
        <p:blipFill>
          <a:blip r:embed="rId4"/>
          <a:stretch>
            <a:fillRect/>
          </a:stretch>
        </p:blipFill>
        <p:spPr>
          <a:xfrm>
            <a:off x="4825162" y="1"/>
            <a:ext cx="5036471" cy="4451268"/>
          </a:xfrm>
          <a:prstGeom prst="rect">
            <a:avLst/>
          </a:prstGeom>
        </p:spPr>
      </p:pic>
      <p:sp>
        <p:nvSpPr>
          <p:cNvPr id="8" name="CuadroTexto 7">
            <a:extLst>
              <a:ext uri="{FF2B5EF4-FFF2-40B4-BE49-F238E27FC236}">
                <a16:creationId xmlns:a16="http://schemas.microsoft.com/office/drawing/2014/main" id="{029BA84A-BC1C-45D1-ACFB-CE47A3347F3B}"/>
              </a:ext>
            </a:extLst>
          </p:cNvPr>
          <p:cNvSpPr txBox="1"/>
          <p:nvPr/>
        </p:nvSpPr>
        <p:spPr>
          <a:xfrm>
            <a:off x="11650463" y="0"/>
            <a:ext cx="541537" cy="307777"/>
          </a:xfrm>
          <a:prstGeom prst="rect">
            <a:avLst/>
          </a:prstGeom>
          <a:noFill/>
        </p:spPr>
        <p:txBody>
          <a:bodyPr wrap="square" rtlCol="0">
            <a:spAutoFit/>
          </a:bodyPr>
          <a:lstStyle/>
          <a:p>
            <a:pPr algn="r"/>
            <a:r>
              <a:rPr lang="es-EC" sz="1400" dirty="0"/>
              <a:t>43</a:t>
            </a:r>
          </a:p>
        </p:txBody>
      </p:sp>
    </p:spTree>
    <p:extLst>
      <p:ext uri="{BB962C8B-B14F-4D97-AF65-F5344CB8AC3E}">
        <p14:creationId xmlns:p14="http://schemas.microsoft.com/office/powerpoint/2010/main" val="256865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37"/>
          <p:cNvSpPr/>
          <p:nvPr/>
        </p:nvSpPr>
        <p:spPr>
          <a:xfrm>
            <a:off x="959999" y="720000"/>
            <a:ext cx="5627231" cy="2090800"/>
          </a:xfrm>
          <a:prstGeom prst="rect">
            <a:avLst/>
          </a:prstGeom>
          <a:solidFill>
            <a:schemeClr val="accent1">
              <a:alpha val="6179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7"/>
          <p:cNvSpPr txBox="1">
            <a:spLocks noGrp="1"/>
          </p:cNvSpPr>
          <p:nvPr>
            <p:ph type="ctrTitle"/>
          </p:nvPr>
        </p:nvSpPr>
        <p:spPr>
          <a:xfrm>
            <a:off x="959999" y="1765400"/>
            <a:ext cx="5627231" cy="770400"/>
          </a:xfrm>
          <a:prstGeom prst="rect">
            <a:avLst/>
          </a:prstGeom>
        </p:spPr>
        <p:txBody>
          <a:bodyPr spcFirstLastPara="1" wrap="square" lIns="121900" tIns="121900" rIns="121900" bIns="121900" anchor="b" anchorCtr="0">
            <a:noAutofit/>
          </a:bodyPr>
          <a:lstStyle/>
          <a:p>
            <a:r>
              <a:rPr lang="es" dirty="0">
                <a:solidFill>
                  <a:schemeClr val="lt1"/>
                </a:solidFill>
              </a:rPr>
              <a:t>RECOMENDACIONES</a:t>
            </a:r>
            <a:endParaRPr dirty="0">
              <a:solidFill>
                <a:schemeClr val="lt1"/>
              </a:solidFil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248000" y="163268"/>
            <a:ext cx="2070800"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01</a:t>
            </a:r>
            <a:endParaRPr dirty="0">
              <a:solidFill>
                <a:schemeClr val="lt1"/>
              </a:solidFill>
            </a:endParaRPr>
          </a:p>
        </p:txBody>
      </p:sp>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058019" y="4816679"/>
            <a:ext cx="6714288" cy="81335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just"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a:t>
            </a:r>
            <a:r>
              <a:rPr lang="es-ES" sz="2800" b="0" kern="0" baseline="0" dirty="0">
                <a:solidFill>
                  <a:schemeClr val="accent2"/>
                </a:solidFill>
                <a:latin typeface="Catamaran Thin" panose="020B0604020202020204" charset="0"/>
                <a:ea typeface="Fira Sans Extra Condensed"/>
                <a:cs typeface="Catamaran Thin" panose="020B0604020202020204" charset="0"/>
                <a:sym typeface="Fira Sans Extra Condensed"/>
              </a:rPr>
              <a:t> </a:t>
            </a:r>
            <a:r>
              <a:rPr kumimoji="0" lang="es-ES" sz="2800" b="0" i="0" u="none" strike="noStrike" kern="0" cap="none" spc="0" normalizeH="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Información más detallada de propiedades mecánicas y geométricas.</a:t>
            </a:r>
            <a:endParaRPr kumimoji="0" lang="es-ES" sz="2800" b="0" i="0" u="none" strike="noStrike" kern="0" cap="none" spc="0" normalizeH="0" baseline="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endParaRPr>
          </a:p>
        </p:txBody>
      </p:sp>
      <p:pic>
        <p:nvPicPr>
          <p:cNvPr id="3" name="Imagen 2">
            <a:extLst>
              <a:ext uri="{FF2B5EF4-FFF2-40B4-BE49-F238E27FC236}">
                <a16:creationId xmlns:a16="http://schemas.microsoft.com/office/drawing/2014/main" id="{185A8CCA-B3BC-4738-BC7B-3C08522814E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034" y="2626211"/>
            <a:ext cx="2731781" cy="2100057"/>
          </a:xfrm>
          <a:prstGeom prst="rect">
            <a:avLst/>
          </a:prstGeom>
        </p:spPr>
      </p:pic>
      <p:pic>
        <p:nvPicPr>
          <p:cNvPr id="11" name="Imagen 10">
            <a:extLst>
              <a:ext uri="{FF2B5EF4-FFF2-40B4-BE49-F238E27FC236}">
                <a16:creationId xmlns:a16="http://schemas.microsoft.com/office/drawing/2014/main" id="{245191E0-2AC1-4E5D-97DF-50444B94BC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59139" y="2941195"/>
            <a:ext cx="2118425" cy="2783224"/>
          </a:xfrm>
          <a:prstGeom prst="rect">
            <a:avLst/>
          </a:prstGeom>
        </p:spPr>
      </p:pic>
      <p:sp>
        <p:nvSpPr>
          <p:cNvPr id="12" name="CuadroTexto 11">
            <a:extLst>
              <a:ext uri="{FF2B5EF4-FFF2-40B4-BE49-F238E27FC236}">
                <a16:creationId xmlns:a16="http://schemas.microsoft.com/office/drawing/2014/main" id="{F5BB9A6F-4FCA-4418-999D-CEB4F6D36DBA}"/>
              </a:ext>
            </a:extLst>
          </p:cNvPr>
          <p:cNvSpPr txBox="1"/>
          <p:nvPr/>
        </p:nvSpPr>
        <p:spPr>
          <a:xfrm>
            <a:off x="11650463" y="0"/>
            <a:ext cx="541537" cy="307777"/>
          </a:xfrm>
          <a:prstGeom prst="rect">
            <a:avLst/>
          </a:prstGeom>
          <a:noFill/>
        </p:spPr>
        <p:txBody>
          <a:bodyPr wrap="square" rtlCol="0">
            <a:spAutoFit/>
          </a:bodyPr>
          <a:lstStyle/>
          <a:p>
            <a:pPr algn="r"/>
            <a:r>
              <a:rPr lang="es-EC" sz="1400" dirty="0"/>
              <a:t>44</a:t>
            </a:r>
          </a:p>
        </p:txBody>
      </p:sp>
    </p:spTree>
    <p:extLst>
      <p:ext uri="{BB962C8B-B14F-4D97-AF65-F5344CB8AC3E}">
        <p14:creationId xmlns:p14="http://schemas.microsoft.com/office/powerpoint/2010/main" val="2364096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7"/>
          <p:cNvSpPr txBox="1">
            <a:spLocks noGrp="1"/>
          </p:cNvSpPr>
          <p:nvPr>
            <p:ph type="ctrTitle"/>
          </p:nvPr>
        </p:nvSpPr>
        <p:spPr>
          <a:xfrm>
            <a:off x="959999" y="1765400"/>
            <a:ext cx="5627231" cy="770400"/>
          </a:xfrm>
          <a:prstGeom prst="rect">
            <a:avLst/>
          </a:prstGeom>
        </p:spPr>
        <p:txBody>
          <a:bodyPr spcFirstLastPara="1" wrap="square" lIns="121900" tIns="121900" rIns="121900" bIns="121900" anchor="b" anchorCtr="0">
            <a:noAutofit/>
          </a:bodyPr>
          <a:lstStyle/>
          <a:p>
            <a:r>
              <a:rPr lang="es" dirty="0">
                <a:solidFill>
                  <a:schemeClr val="lt1"/>
                </a:solidFill>
              </a:rPr>
              <a:t>RECOMENDACIONES</a:t>
            </a:r>
            <a:endParaRPr dirty="0">
              <a:solidFill>
                <a:schemeClr val="lt1"/>
              </a:solidFil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248000" y="163268"/>
            <a:ext cx="2070800"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02</a:t>
            </a:r>
            <a:endParaRPr dirty="0">
              <a:solidFill>
                <a:schemeClr val="lt1"/>
              </a:solidFill>
            </a:endParaRPr>
          </a:p>
        </p:txBody>
      </p:sp>
      <mc:AlternateContent xmlns:mc="http://schemas.openxmlformats.org/markup-compatibility/2006" xmlns:a14="http://schemas.microsoft.com/office/drawing/2010/main">
        <mc:Choice Requires="a14">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124696" y="5199628"/>
                <a:ext cx="7690831"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indent="0" algn="just">
                  <a:spcAft>
                    <a:spcPts val="2133"/>
                  </a:spcAft>
                  <a:buClr>
                    <a:srgbClr val="434343"/>
                  </a:buClr>
                  <a:defRPr/>
                </a:pP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Catamaran Thin" panose="020B0604020202020204" charset="0"/>
                    <a:sym typeface="Fira Sans Extra Condensed"/>
                  </a:rPr>
                  <a:t>—</a:t>
                </a:r>
                <a:r>
                  <a:rPr kumimoji="0" lang="es-ES" sz="2800" b="0" i="0" u="none" strike="noStrike" kern="0" cap="none" spc="0" normalizeH="0" noProof="0" dirty="0">
                    <a:ln>
                      <a:noFill/>
                    </a:ln>
                    <a:solidFill>
                      <a:schemeClr val="accent2"/>
                    </a:solidFill>
                    <a:effectLst/>
                    <a:uLnTx/>
                    <a:uFillTx/>
                    <a:latin typeface="Catamaran Thin" panose="020B0604020202020204"/>
                    <a:ea typeface="Fira Sans Extra Condensed"/>
                    <a:cs typeface="Catamaran Thin" panose="020B0604020202020204" charset="0"/>
                    <a:sym typeface="Fira Sans Extra Condensed"/>
                  </a:rPr>
                  <a:t> </a:t>
                </a:r>
                <a:r>
                  <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Catamaran Thin" panose="020B0604020202020204" charset="0"/>
                    <a:sym typeface="Fira Sans Extra Condensed"/>
                  </a:rPr>
                  <a:t>U</a:t>
                </a:r>
                <a:r>
                  <a:rPr lang="es-EC" sz="2800" b="0" dirty="0" err="1">
                    <a:solidFill>
                      <a:schemeClr val="accent2"/>
                    </a:solidFill>
                    <a:effectLst/>
                    <a:latin typeface="Catamaran Thin" panose="020B0604020202020204"/>
                    <a:ea typeface="Times New Roman" panose="02020603050405020304" pitchFamily="18" charset="0"/>
                    <a:cs typeface="Times New Roman" panose="02020603050405020304" pitchFamily="18" charset="0"/>
                  </a:rPr>
                  <a:t>tilizar</a:t>
                </a:r>
                <a:r>
                  <a:rPr lang="es-EC" sz="2800" b="0" dirty="0">
                    <a:solidFill>
                      <a:schemeClr val="accent2"/>
                    </a:solidFill>
                    <a:effectLst/>
                    <a:latin typeface="Catamaran Thin" panose="020B0604020202020204"/>
                    <a:ea typeface="Times New Roman" panose="02020603050405020304" pitchFamily="18" charset="0"/>
                    <a:cs typeface="Times New Roman" panose="02020603050405020304" pitchFamily="18" charset="0"/>
                  </a:rPr>
                  <a:t> longitudes de </a:t>
                </a:r>
                <a14:m>
                  <m:oMath xmlns:m="http://schemas.openxmlformats.org/officeDocument/2006/math">
                    <m:r>
                      <a:rPr lang="es-EC" sz="2800" b="0"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es-EC" sz="2800" b="0" dirty="0">
                    <a:solidFill>
                      <a:schemeClr val="accent2"/>
                    </a:solidFill>
                    <a:effectLst/>
                    <a:latin typeface="Catamaran Thin" panose="020B0604020202020204"/>
                    <a:ea typeface="Times New Roman" panose="02020603050405020304" pitchFamily="18" charset="0"/>
                    <a:cs typeface="Times New Roman" panose="02020603050405020304" pitchFamily="18" charset="0"/>
                  </a:rPr>
                  <a:t> y </a:t>
                </a:r>
                <a14:m>
                  <m:oMath xmlns:m="http://schemas.openxmlformats.org/officeDocument/2006/math">
                    <m:sSub>
                      <m:sSubPr>
                        <m:ctrlPr>
                          <a:rPr lang="es-EC" sz="2800" b="0"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800" b="0"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s-EC" sz="2800" b="0" i="1">
                            <a:solidFill>
                              <a:schemeClr val="accent2"/>
                            </a:solidFill>
                            <a:effectLst/>
                            <a:latin typeface="Cambria Math" panose="02040503050406030204" pitchFamily="18" charset="0"/>
                            <a:ea typeface="Times New Roman" panose="02020603050405020304" pitchFamily="18" charset="0"/>
                            <a:cs typeface="Times New Roman" panose="02020603050405020304" pitchFamily="18" charset="0"/>
                          </a:rPr>
                          <m:t>𝑤</m:t>
                        </m:r>
                      </m:sub>
                    </m:sSub>
                  </m:oMath>
                </a14:m>
                <a:r>
                  <a:rPr lang="es-EC" sz="2800" b="0" dirty="0">
                    <a:solidFill>
                      <a:schemeClr val="accent2"/>
                    </a:solidFill>
                    <a:effectLst/>
                    <a:latin typeface="Catamaran Thin" panose="020B0604020202020204"/>
                    <a:ea typeface="Times New Roman" panose="02020603050405020304" pitchFamily="18" charset="0"/>
                    <a:cs typeface="Times New Roman" panose="02020603050405020304" pitchFamily="18" charset="0"/>
                  </a:rPr>
                  <a:t> similares</a:t>
                </a:r>
                <a:r>
                  <a:rPr lang="es-EC" sz="2800" b="0" dirty="0">
                    <a:solidFill>
                      <a:schemeClr val="accent2"/>
                    </a:solidFill>
                    <a:latin typeface="Catamaran Thin" panose="020B0604020202020204"/>
                    <a:ea typeface="Times New Roman" panose="02020603050405020304" pitchFamily="18" charset="0"/>
                    <a:cs typeface="Times New Roman" panose="02020603050405020304" pitchFamily="18" charset="0"/>
                  </a:rPr>
                  <a:t>.</a:t>
                </a:r>
                <a:endParaRPr kumimoji="0" lang="es-ES" sz="2800" b="0" i="0" u="none" strike="noStrike" kern="0" cap="none" spc="0" normalizeH="0" baseline="0" noProof="0" dirty="0">
                  <a:ln>
                    <a:noFill/>
                  </a:ln>
                  <a:solidFill>
                    <a:schemeClr val="accent2"/>
                  </a:solidFill>
                  <a:effectLst/>
                  <a:uLnTx/>
                  <a:uFillTx/>
                  <a:latin typeface="Catamaran Thin" panose="020B0604020202020204"/>
                  <a:ea typeface="Fira Sans Extra Condensed"/>
                  <a:cs typeface="Catamaran Thin" panose="020B0604020202020204" charset="0"/>
                  <a:sym typeface="Fira Sans Extra Condensed"/>
                </a:endParaRPr>
              </a:p>
            </p:txBody>
          </p:sp>
        </mc:Choice>
        <mc:Fallback xmlns="">
          <p:sp>
            <p:nvSpPr>
              <p:cNvPr id="10" name="Google Shape;219;p33">
                <a:extLst>
                  <a:ext uri="{FF2B5EF4-FFF2-40B4-BE49-F238E27FC236}">
                    <a16:creationId xmlns:a16="http://schemas.microsoft.com/office/drawing/2014/main" id="{15F2E1CD-876F-40E3-9ED3-0BAB403CC79C}"/>
                  </a:ext>
                </a:extLst>
              </p:cNvPr>
              <p:cNvSpPr txBox="1">
                <a:spLocks noRot="1" noChangeAspect="1" noMove="1" noResize="1" noEditPoints="1" noAdjustHandles="1" noChangeArrowheads="1" noChangeShapeType="1" noTextEdit="1"/>
              </p:cNvSpPr>
              <p:nvPr/>
            </p:nvSpPr>
            <p:spPr>
              <a:xfrm>
                <a:off x="1124696" y="5199628"/>
                <a:ext cx="7690831" cy="547026"/>
              </a:xfrm>
              <a:prstGeom prst="rect">
                <a:avLst/>
              </a:prstGeom>
              <a:blipFill>
                <a:blip r:embed="rId3"/>
                <a:stretch>
                  <a:fillRect l="-1189" b="-45556"/>
                </a:stretch>
              </a:blipFill>
              <a:ln>
                <a:noFill/>
              </a:ln>
            </p:spPr>
            <p:txBody>
              <a:bodyPr/>
              <a:lstStyle/>
              <a:p>
                <a:r>
                  <a:rPr lang="es-EC">
                    <a:noFill/>
                  </a:rPr>
                  <a:t> </a:t>
                </a:r>
              </a:p>
            </p:txBody>
          </p:sp>
        </mc:Fallback>
      </mc:AlternateContent>
      <p:pic>
        <p:nvPicPr>
          <p:cNvPr id="12" name="Imagen 11">
            <a:extLst>
              <a:ext uri="{FF2B5EF4-FFF2-40B4-BE49-F238E27FC236}">
                <a16:creationId xmlns:a16="http://schemas.microsoft.com/office/drawing/2014/main" id="{9E9B0BA1-5F87-4681-B434-67C91AAB751B}"/>
              </a:ext>
            </a:extLst>
          </p:cNvPr>
          <p:cNvPicPr>
            <a:picLocks noChangeAspect="1"/>
          </p:cNvPicPr>
          <p:nvPr/>
        </p:nvPicPr>
        <p:blipFill rotWithShape="1">
          <a:blip r:embed="rId4"/>
          <a:srcRect l="3361"/>
          <a:stretch/>
        </p:blipFill>
        <p:spPr>
          <a:xfrm>
            <a:off x="6982896" y="1102577"/>
            <a:ext cx="2878737" cy="3282191"/>
          </a:xfrm>
          <a:prstGeom prst="rect">
            <a:avLst/>
          </a:prstGeom>
        </p:spPr>
      </p:pic>
      <p:sp>
        <p:nvSpPr>
          <p:cNvPr id="8" name="CuadroTexto 7">
            <a:extLst>
              <a:ext uri="{FF2B5EF4-FFF2-40B4-BE49-F238E27FC236}">
                <a16:creationId xmlns:a16="http://schemas.microsoft.com/office/drawing/2014/main" id="{F801C303-8F7B-4242-8A8B-E3A4602249D1}"/>
              </a:ext>
            </a:extLst>
          </p:cNvPr>
          <p:cNvSpPr txBox="1"/>
          <p:nvPr/>
        </p:nvSpPr>
        <p:spPr>
          <a:xfrm>
            <a:off x="11650463" y="0"/>
            <a:ext cx="541537" cy="307777"/>
          </a:xfrm>
          <a:prstGeom prst="rect">
            <a:avLst/>
          </a:prstGeom>
          <a:noFill/>
        </p:spPr>
        <p:txBody>
          <a:bodyPr wrap="square" rtlCol="0">
            <a:spAutoFit/>
          </a:bodyPr>
          <a:lstStyle/>
          <a:p>
            <a:pPr algn="r"/>
            <a:r>
              <a:rPr lang="es-EC" sz="1400" dirty="0"/>
              <a:t>45</a:t>
            </a:r>
          </a:p>
        </p:txBody>
      </p:sp>
    </p:spTree>
    <p:extLst>
      <p:ext uri="{BB962C8B-B14F-4D97-AF65-F5344CB8AC3E}">
        <p14:creationId xmlns:p14="http://schemas.microsoft.com/office/powerpoint/2010/main" val="1427214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5248000" y="163268"/>
            <a:ext cx="2070800"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03</a:t>
            </a:r>
            <a:endParaRPr dirty="0">
              <a:solidFill>
                <a:schemeClr val="lt1"/>
              </a:solidFill>
            </a:endParaRPr>
          </a:p>
        </p:txBody>
      </p:sp>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124695" y="4584267"/>
            <a:ext cx="8599376"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a:t>
            </a:r>
            <a:r>
              <a:rPr kumimoji="0" lang="es-ES" sz="2800" b="0" i="0" u="none" strike="noStrike" kern="0" cap="none" spc="0" normalizeH="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 Diseño estructural apropiado y análisis más detallado:</a:t>
            </a:r>
          </a:p>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Torsión, cortante, sismo. </a:t>
            </a:r>
            <a:endParaRPr kumimoji="0" lang="es-ES" sz="2800" b="0" i="0" u="none" strike="noStrike" kern="0" cap="none" spc="0" normalizeH="0" baseline="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endParaRPr>
          </a:p>
        </p:txBody>
      </p:sp>
      <p:pic>
        <p:nvPicPr>
          <p:cNvPr id="8" name="Imagen 7">
            <a:extLst>
              <a:ext uri="{FF2B5EF4-FFF2-40B4-BE49-F238E27FC236}">
                <a16:creationId xmlns:a16="http://schemas.microsoft.com/office/drawing/2014/main" id="{EDF7A4A8-5CA3-4BDD-9864-DDCA1328B54E}"/>
              </a:ext>
            </a:extLst>
          </p:cNvPr>
          <p:cNvPicPr/>
          <p:nvPr/>
        </p:nvPicPr>
        <p:blipFill>
          <a:blip r:embed="rId3">
            <a:clrChange>
              <a:clrFrom>
                <a:srgbClr val="FFFFFF"/>
              </a:clrFrom>
              <a:clrTo>
                <a:srgbClr val="FFFFFF">
                  <a:alpha val="0"/>
                </a:srgbClr>
              </a:clrTo>
            </a:clrChange>
          </a:blip>
          <a:stretch>
            <a:fillRect/>
          </a:stretch>
        </p:blipFill>
        <p:spPr>
          <a:xfrm>
            <a:off x="6622070" y="771833"/>
            <a:ext cx="3239563" cy="4085947"/>
          </a:xfrm>
          <a:prstGeom prst="rect">
            <a:avLst/>
          </a:prstGeom>
        </p:spPr>
      </p:pic>
      <p:sp>
        <p:nvSpPr>
          <p:cNvPr id="9" name="CuadroTexto 8">
            <a:extLst>
              <a:ext uri="{FF2B5EF4-FFF2-40B4-BE49-F238E27FC236}">
                <a16:creationId xmlns:a16="http://schemas.microsoft.com/office/drawing/2014/main" id="{FD22E0BE-4D61-4C1F-A6E9-EDF0C59D8EDD}"/>
              </a:ext>
            </a:extLst>
          </p:cNvPr>
          <p:cNvSpPr txBox="1"/>
          <p:nvPr/>
        </p:nvSpPr>
        <p:spPr>
          <a:xfrm>
            <a:off x="11650463" y="0"/>
            <a:ext cx="541537" cy="307777"/>
          </a:xfrm>
          <a:prstGeom prst="rect">
            <a:avLst/>
          </a:prstGeom>
          <a:noFill/>
        </p:spPr>
        <p:txBody>
          <a:bodyPr wrap="square" rtlCol="0">
            <a:spAutoFit/>
          </a:bodyPr>
          <a:lstStyle/>
          <a:p>
            <a:pPr algn="r"/>
            <a:r>
              <a:rPr lang="es-EC" sz="1400" dirty="0"/>
              <a:t>46</a:t>
            </a:r>
          </a:p>
        </p:txBody>
      </p:sp>
    </p:spTree>
    <p:extLst>
      <p:ext uri="{BB962C8B-B14F-4D97-AF65-F5344CB8AC3E}">
        <p14:creationId xmlns:p14="http://schemas.microsoft.com/office/powerpoint/2010/main" val="66276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9861633" y="33"/>
            <a:ext cx="2318000" cy="6858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17;p33">
            <a:extLst>
              <a:ext uri="{FF2B5EF4-FFF2-40B4-BE49-F238E27FC236}">
                <a16:creationId xmlns:a16="http://schemas.microsoft.com/office/drawing/2014/main" id="{8D3C058F-EEB1-446F-817F-FB303F194E90}"/>
              </a:ext>
            </a:extLst>
          </p:cNvPr>
          <p:cNvSpPr/>
          <p:nvPr/>
        </p:nvSpPr>
        <p:spPr>
          <a:xfrm rot="-5400000">
            <a:off x="4839735" y="-244996"/>
            <a:ext cx="2887329" cy="10646800"/>
          </a:xfrm>
          <a:prstGeom prst="rect">
            <a:avLst/>
          </a:prstGeom>
          <a:gradFill>
            <a:gsLst>
              <a:gs pos="0">
                <a:srgbClr val="9ECFCB">
                  <a:alpha val="29019"/>
                </a:srgbClr>
              </a:gs>
              <a:gs pos="100000">
                <a:srgbClr val="387771"/>
              </a:gs>
            </a:gsLst>
            <a:lin ang="18900044" scaled="0"/>
          </a:gra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53" name="Google Shape;253;p37"/>
          <p:cNvSpPr txBox="1">
            <a:spLocks noGrp="1"/>
          </p:cNvSpPr>
          <p:nvPr>
            <p:ph type="title" idx="2"/>
          </p:nvPr>
        </p:nvSpPr>
        <p:spPr>
          <a:xfrm rot="5400000">
            <a:off x="9522904" y="4760301"/>
            <a:ext cx="2318400" cy="770400"/>
          </a:xfrm>
          <a:prstGeom prst="rect">
            <a:avLst/>
          </a:prstGeom>
        </p:spPr>
        <p:txBody>
          <a:bodyPr spcFirstLastPara="1" wrap="square" lIns="121900" tIns="121900" rIns="121900" bIns="121900" anchor="ctr" anchorCtr="0">
            <a:noAutofit/>
          </a:bodyPr>
          <a:lstStyle/>
          <a:p>
            <a:r>
              <a:rPr lang="es" dirty="0">
                <a:solidFill>
                  <a:schemeClr val="lt1"/>
                </a:solidFill>
              </a:rPr>
              <a:t>04</a:t>
            </a:r>
            <a:endParaRPr dirty="0">
              <a:solidFill>
                <a:schemeClr val="lt1"/>
              </a:solidFill>
            </a:endParaRPr>
          </a:p>
        </p:txBody>
      </p:sp>
      <p:sp>
        <p:nvSpPr>
          <p:cNvPr id="10" name="Google Shape;219;p33">
            <a:extLst>
              <a:ext uri="{FF2B5EF4-FFF2-40B4-BE49-F238E27FC236}">
                <a16:creationId xmlns:a16="http://schemas.microsoft.com/office/drawing/2014/main" id="{15F2E1CD-876F-40E3-9ED3-0BAB403CC79C}"/>
              </a:ext>
            </a:extLst>
          </p:cNvPr>
          <p:cNvSpPr txBox="1">
            <a:spLocks/>
          </p:cNvSpPr>
          <p:nvPr/>
        </p:nvSpPr>
        <p:spPr>
          <a:xfrm>
            <a:off x="1048531" y="3712788"/>
            <a:ext cx="8724571" cy="5470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1pPr>
            <a:lvl2pPr marL="914400" marR="0" lvl="1"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2pPr>
            <a:lvl3pPr marL="1371600" marR="0" lvl="2"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3pPr>
            <a:lvl4pPr marL="1828800" marR="0" lvl="3"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4pPr>
            <a:lvl5pPr marL="2286000" marR="0" lvl="4"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5pPr>
            <a:lvl6pPr marL="2743200" marR="0" lvl="5"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6pPr>
            <a:lvl7pPr marL="3200400" marR="0" lvl="6"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7pPr>
            <a:lvl8pPr marL="3657600" marR="0" lvl="7" indent="-304800" algn="l" rtl="0">
              <a:lnSpc>
                <a:spcPct val="115000"/>
              </a:lnSpc>
              <a:spcBef>
                <a:spcPts val="2133"/>
              </a:spcBef>
              <a:spcAft>
                <a:spcPts val="0"/>
              </a:spcAft>
              <a:buClr>
                <a:schemeClr val="dk1"/>
              </a:buClr>
              <a:buSzPts val="1200"/>
              <a:buFont typeface="Catamaran Thin"/>
              <a:buNone/>
              <a:defRPr sz="1200" b="1" i="0" u="none" strike="noStrike" cap="none">
                <a:solidFill>
                  <a:schemeClr val="dk1"/>
                </a:solidFill>
                <a:latin typeface="Livvic"/>
                <a:ea typeface="Livvic"/>
                <a:cs typeface="Livvic"/>
                <a:sym typeface="Livvic"/>
              </a:defRPr>
            </a:lvl8pPr>
            <a:lvl9pPr marL="4114800" marR="0" lvl="8" indent="-304800" algn="l" rtl="0">
              <a:lnSpc>
                <a:spcPct val="115000"/>
              </a:lnSpc>
              <a:spcBef>
                <a:spcPts val="2133"/>
              </a:spcBef>
              <a:spcAft>
                <a:spcPts val="2133"/>
              </a:spcAft>
              <a:buClr>
                <a:schemeClr val="dk1"/>
              </a:buClr>
              <a:buSzPts val="1200"/>
              <a:buFont typeface="Catamaran Thin"/>
              <a:buNone/>
              <a:defRPr sz="12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kumimoji="0" lang="es-ES" sz="2800" b="0" i="0" u="none" strike="noStrike" kern="0" cap="none" spc="0" normalizeH="0" baseline="0" noProof="0" dirty="0">
                <a:ln>
                  <a:noFill/>
                </a:ln>
                <a:solidFill>
                  <a:schemeClr val="accent2"/>
                </a:solidFill>
                <a:effectLst/>
                <a:uLnTx/>
                <a:uFillTx/>
                <a:latin typeface="Catamaran Thin" panose="020B0604020202020204" charset="0"/>
                <a:ea typeface="Fira Sans Extra Condensed"/>
                <a:cs typeface="Catamaran Thin" panose="020B0604020202020204" charset="0"/>
                <a:sym typeface="Fira Sans Extra Condensed"/>
              </a:rPr>
              <a:t>—</a:t>
            </a:r>
            <a:r>
              <a:rPr lang="es-ES" sz="2800" b="0" kern="0" baseline="0" dirty="0">
                <a:solidFill>
                  <a:schemeClr val="accent2"/>
                </a:solidFill>
                <a:latin typeface="Catamaran Thin" panose="020B0604020202020204" charset="0"/>
                <a:ea typeface="Fira Sans Extra Condensed"/>
                <a:cs typeface="Catamaran Thin" panose="020B0604020202020204" charset="0"/>
                <a:sym typeface="Fira Sans Extra Condensed"/>
              </a:rPr>
              <a:t> S</a:t>
            </a:r>
            <a:r>
              <a:rPr lang="es-EC" sz="2800" b="0" dirty="0">
                <a:solidFill>
                  <a:schemeClr val="accent2"/>
                </a:solidFill>
                <a:effectLst/>
                <a:latin typeface="Catamaran Thin" panose="020B0604020202020204" charset="0"/>
                <a:ea typeface="Calibri" panose="020F0502020204030204" pitchFamily="34" charset="0"/>
                <a:cs typeface="Catamaran Thin" panose="020B0604020202020204" charset="0"/>
              </a:rPr>
              <a:t>e debería incluir un mayor número de dimensiones y relaciones de los muros tipo L y aumentar la variable de altura de los mismos. </a:t>
            </a:r>
          </a:p>
          <a:p>
            <a:pPr marL="0" marR="0" lvl="0" indent="0" algn="l" defTabSz="914400" rtl="0" eaLnBrk="1" fontAlgn="auto" latinLnBrk="0" hangingPunct="1">
              <a:lnSpc>
                <a:spcPct val="115000"/>
              </a:lnSpc>
              <a:spcBef>
                <a:spcPts val="0"/>
              </a:spcBef>
              <a:spcAft>
                <a:spcPts val="2133"/>
              </a:spcAft>
              <a:buClr>
                <a:srgbClr val="434343"/>
              </a:buClr>
              <a:buSzPts val="1200"/>
              <a:buFont typeface="Catamaran Thin"/>
              <a:buNone/>
              <a:tabLst/>
              <a:defRPr/>
            </a:pPr>
            <a:r>
              <a:rPr lang="es-ES" sz="2800" b="0" dirty="0">
                <a:solidFill>
                  <a:schemeClr val="accent2"/>
                </a:solidFill>
                <a:latin typeface="Catamaran Thin" panose="020B0604020202020204" charset="0"/>
                <a:sym typeface="Fira Sans Extra Condensed"/>
              </a:rPr>
              <a:t>— </a:t>
            </a:r>
            <a:r>
              <a:rPr lang="es-EC" sz="2800" b="0" dirty="0">
                <a:solidFill>
                  <a:schemeClr val="accent2"/>
                </a:solidFill>
                <a:latin typeface="Catamaran Thin" panose="020B0604020202020204" charset="0"/>
              </a:rPr>
              <a:t>Realizar modelos numéricos sin elementos de borde.</a:t>
            </a:r>
            <a:endParaRPr lang="es-ES" sz="2800" b="0" dirty="0">
              <a:solidFill>
                <a:schemeClr val="accent2"/>
              </a:solidFill>
              <a:latin typeface="Catamaran Thin" panose="020B0604020202020204" charset="0"/>
              <a:sym typeface="Fira Sans Extra Condensed"/>
            </a:endParaRPr>
          </a:p>
        </p:txBody>
      </p:sp>
      <p:sp>
        <p:nvSpPr>
          <p:cNvPr id="6" name="CuadroTexto 5">
            <a:extLst>
              <a:ext uri="{FF2B5EF4-FFF2-40B4-BE49-F238E27FC236}">
                <a16:creationId xmlns:a16="http://schemas.microsoft.com/office/drawing/2014/main" id="{0E0C516D-5533-419D-B39B-C5DEF5892537}"/>
              </a:ext>
            </a:extLst>
          </p:cNvPr>
          <p:cNvSpPr txBox="1"/>
          <p:nvPr/>
        </p:nvSpPr>
        <p:spPr>
          <a:xfrm>
            <a:off x="11650463" y="0"/>
            <a:ext cx="541537" cy="307777"/>
          </a:xfrm>
          <a:prstGeom prst="rect">
            <a:avLst/>
          </a:prstGeom>
          <a:noFill/>
        </p:spPr>
        <p:txBody>
          <a:bodyPr wrap="square" rtlCol="0">
            <a:spAutoFit/>
          </a:bodyPr>
          <a:lstStyle/>
          <a:p>
            <a:pPr algn="r"/>
            <a:r>
              <a:rPr lang="es-EC" sz="1400" dirty="0"/>
              <a:t>47</a:t>
            </a:r>
          </a:p>
        </p:txBody>
      </p:sp>
    </p:spTree>
    <p:extLst>
      <p:ext uri="{BB962C8B-B14F-4D97-AF65-F5344CB8AC3E}">
        <p14:creationId xmlns:p14="http://schemas.microsoft.com/office/powerpoint/2010/main" val="3712840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8" name="Google Shape;548;p49"/>
          <p:cNvSpPr txBox="1">
            <a:spLocks noGrp="1"/>
          </p:cNvSpPr>
          <p:nvPr>
            <p:ph type="ctrTitle"/>
          </p:nvPr>
        </p:nvSpPr>
        <p:spPr>
          <a:xfrm>
            <a:off x="904444" y="54321"/>
            <a:ext cx="3804716" cy="909121"/>
          </a:xfrm>
          <a:prstGeom prst="rect">
            <a:avLst/>
          </a:prstGeom>
        </p:spPr>
        <p:txBody>
          <a:bodyPr spcFirstLastPara="1" vert="horz" wrap="square" lIns="121900" tIns="121900" rIns="121900" bIns="121900" anchor="ctr" anchorCtr="0">
            <a:noAutofit/>
          </a:bodyPr>
          <a:lstStyle/>
          <a:p>
            <a:pPr algn="ctr"/>
            <a:r>
              <a:rPr lang="es" sz="3600" dirty="0"/>
              <a:t>BIBLIOGRAFÍA</a:t>
            </a:r>
            <a:endParaRPr sz="3600" dirty="0"/>
          </a:p>
        </p:txBody>
      </p:sp>
      <p:pic>
        <p:nvPicPr>
          <p:cNvPr id="11" name="Picture 4">
            <a:extLst>
              <a:ext uri="{FF2B5EF4-FFF2-40B4-BE49-F238E27FC236}">
                <a16:creationId xmlns:a16="http://schemas.microsoft.com/office/drawing/2014/main" id="{59A2183B-E758-4FAE-80C8-1334F561E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38;p27">
            <a:extLst>
              <a:ext uri="{FF2B5EF4-FFF2-40B4-BE49-F238E27FC236}">
                <a16:creationId xmlns:a16="http://schemas.microsoft.com/office/drawing/2014/main" id="{C5711B3F-0A4F-482F-A23D-8FDBDCB19367}"/>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CuadroTexto 9">
            <a:extLst>
              <a:ext uri="{FF2B5EF4-FFF2-40B4-BE49-F238E27FC236}">
                <a16:creationId xmlns:a16="http://schemas.microsoft.com/office/drawing/2014/main" id="{BD239496-722F-4EB1-8E3B-40EEEF92476F}"/>
              </a:ext>
            </a:extLst>
          </p:cNvPr>
          <p:cNvSpPr txBox="1"/>
          <p:nvPr/>
        </p:nvSpPr>
        <p:spPr>
          <a:xfrm>
            <a:off x="952466" y="963442"/>
            <a:ext cx="9288819" cy="5488682"/>
          </a:xfrm>
          <a:prstGeom prst="rect">
            <a:avLst/>
          </a:prstGeom>
          <a:noFill/>
        </p:spPr>
        <p:txBody>
          <a:bodyPr wrap="square">
            <a:spAutoFit/>
          </a:bodyPr>
          <a:lstStyle/>
          <a:p>
            <a:pPr marL="457200" marR="0" indent="-457200">
              <a:spcBef>
                <a:spcPts val="800"/>
              </a:spcBef>
              <a:spcAft>
                <a:spcPts val="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ACI 318S. (2019). </a:t>
            </a:r>
            <a:r>
              <a:rPr lang="es-ES" sz="1200" i="1" dirty="0">
                <a:effectLst/>
                <a:latin typeface="Arial" panose="020B0604020202020204" pitchFamily="34" charset="0"/>
                <a:ea typeface="Calibri" panose="020F0502020204030204" pitchFamily="34" charset="0"/>
                <a:cs typeface="Times New Roman" panose="02020603050405020304" pitchFamily="18" charset="0"/>
              </a:rPr>
              <a:t>Requisitos de Reglamento para Concreto Estructural. (ACI 318S-19).</a:t>
            </a: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Aguiar, R. (2003). </a:t>
            </a:r>
            <a:r>
              <a:rPr lang="es-ES" sz="1200" i="1" dirty="0">
                <a:effectLst/>
                <a:latin typeface="Arial" panose="020B0604020202020204" pitchFamily="34" charset="0"/>
                <a:ea typeface="Calibri" panose="020F0502020204030204" pitchFamily="34" charset="0"/>
                <a:cs typeface="Times New Roman" panose="02020603050405020304" pitchFamily="18" charset="0"/>
              </a:rPr>
              <a:t>Análisis Sísmico por Desempeño.</a:t>
            </a:r>
            <a:r>
              <a:rPr lang="es-ES" sz="1200" dirty="0">
                <a:effectLst/>
                <a:latin typeface="Arial" panose="020B0604020202020204" pitchFamily="34" charset="0"/>
                <a:ea typeface="Calibri" panose="020F0502020204030204" pitchFamily="34" charset="0"/>
                <a:cs typeface="Times New Roman" panose="02020603050405020304" pitchFamily="18" charset="0"/>
              </a:rPr>
              <a:t> Quito: EDIESPE.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Han , X., Chen , B., Ji, J., </a:t>
            </a:r>
            <a:r>
              <a:rPr lang="es-ES" sz="1200" dirty="0" err="1">
                <a:effectLst/>
                <a:latin typeface="Arial" panose="020B0604020202020204" pitchFamily="34" charset="0"/>
                <a:ea typeface="Calibri" panose="020F0502020204030204" pitchFamily="34" charset="0"/>
                <a:cs typeface="Times New Roman" panose="02020603050405020304" pitchFamily="18" charset="0"/>
              </a:rPr>
              <a:t>Xie</a:t>
            </a:r>
            <a:r>
              <a:rPr lang="es-ES" sz="1200" dirty="0">
                <a:effectLst/>
                <a:latin typeface="Arial" panose="020B0604020202020204" pitchFamily="34" charset="0"/>
                <a:ea typeface="Calibri" panose="020F0502020204030204" pitchFamily="34" charset="0"/>
                <a:cs typeface="Times New Roman" panose="02020603050405020304" pitchFamily="18" charset="0"/>
              </a:rPr>
              <a:t> , S., &amp; Lu, H. (2018). </a:t>
            </a:r>
            <a:r>
              <a:rPr lang="en-US" sz="1200" i="1" dirty="0">
                <a:effectLst/>
                <a:latin typeface="Arial" panose="020B0604020202020204" pitchFamily="34" charset="0"/>
                <a:ea typeface="Calibri" panose="020F0502020204030204" pitchFamily="34" charset="0"/>
                <a:cs typeface="Times New Roman" panose="02020603050405020304" pitchFamily="18" charset="0"/>
              </a:rPr>
              <a:t>Deformation limits of L-shaped reinforced concrete shear walls: Experiment and evaluation.</a:t>
            </a:r>
            <a:r>
              <a:rPr lang="en-US" sz="1200" dirty="0">
                <a:effectLst/>
                <a:latin typeface="Arial" panose="020B0604020202020204" pitchFamily="34" charset="0"/>
                <a:ea typeface="Calibri" panose="020F0502020204030204" pitchFamily="34" charset="0"/>
                <a:cs typeface="Times New Roman" panose="02020603050405020304" pitchFamily="18" charset="0"/>
              </a:rPr>
              <a:t> Guangzhou: Wiley.</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n-US" sz="1200" dirty="0" err="1">
                <a:effectLst/>
                <a:latin typeface="Arial" panose="020B0604020202020204" pitchFamily="34" charset="0"/>
                <a:ea typeface="Calibri" panose="020F0502020204030204" pitchFamily="34" charset="0"/>
                <a:cs typeface="Times New Roman" panose="02020603050405020304" pitchFamily="18" charset="0"/>
              </a:rPr>
              <a:t>Haro</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Báez</a:t>
            </a:r>
            <a:r>
              <a:rPr lang="en-US" sz="1200" dirty="0">
                <a:effectLst/>
                <a:latin typeface="Arial" panose="020B0604020202020204" pitchFamily="34" charset="0"/>
                <a:ea typeface="Calibri" panose="020F0502020204030204" pitchFamily="34" charset="0"/>
                <a:cs typeface="Times New Roman" panose="02020603050405020304" pitchFamily="18" charset="0"/>
              </a:rPr>
              <a:t>, A. (2017). </a:t>
            </a:r>
            <a:r>
              <a:rPr lang="en-US" sz="1200" i="1" dirty="0">
                <a:effectLst/>
                <a:latin typeface="Arial" panose="020B0604020202020204" pitchFamily="34" charset="0"/>
                <a:ea typeface="Calibri" panose="020F0502020204030204" pitchFamily="34" charset="0"/>
                <a:cs typeface="Times New Roman" panose="02020603050405020304" pitchFamily="18" charset="0"/>
              </a:rPr>
              <a:t>Assessment of </a:t>
            </a:r>
            <a:r>
              <a:rPr lang="en-US" sz="1200" i="1" dirty="0" err="1">
                <a:effectLst/>
                <a:latin typeface="Arial" panose="020B0604020202020204" pitchFamily="34" charset="0"/>
                <a:ea typeface="Calibri" panose="020F0502020204030204" pitchFamily="34" charset="0"/>
                <a:cs typeface="Times New Roman" panose="02020603050405020304" pitchFamily="18" charset="0"/>
              </a:rPr>
              <a:t>thr</a:t>
            </a:r>
            <a:r>
              <a:rPr lang="en-US" sz="1200" i="1" dirty="0">
                <a:effectLst/>
                <a:latin typeface="Arial" panose="020B0604020202020204" pitchFamily="34" charset="0"/>
                <a:ea typeface="Calibri" panose="020F0502020204030204" pitchFamily="34" charset="0"/>
                <a:cs typeface="Times New Roman" panose="02020603050405020304" pitchFamily="18" charset="0"/>
              </a:rPr>
              <a:t> Out-of-Plane Buckling Instability of Ductile Reinforced Concrete Structural Walls.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s-ES" sz="1200" dirty="0">
                <a:effectLst/>
                <a:latin typeface="Arial" panose="020B0604020202020204" pitchFamily="34" charset="0"/>
                <a:ea typeface="Calibri" panose="020F0502020204030204" pitchFamily="34" charset="0"/>
                <a:cs typeface="Times New Roman" panose="02020603050405020304" pitchFamily="18" charset="0"/>
              </a:rPr>
              <a:t>Raleigh: North Carolina </a:t>
            </a:r>
            <a:r>
              <a:rPr lang="es-ES" sz="1200" dirty="0" err="1">
                <a:effectLst/>
                <a:latin typeface="Arial" panose="020B0604020202020204" pitchFamily="34" charset="0"/>
                <a:ea typeface="Calibri" panose="020F0502020204030204" pitchFamily="34" charset="0"/>
                <a:cs typeface="Times New Roman" panose="02020603050405020304" pitchFamily="18" charset="0"/>
              </a:rPr>
              <a:t>State</a:t>
            </a:r>
            <a:r>
              <a:rPr lang="es-ES" sz="1200" dirty="0">
                <a:effectLst/>
                <a:latin typeface="Arial" panose="020B0604020202020204" pitchFamily="34" charset="0"/>
                <a:ea typeface="Calibri" panose="020F0502020204030204" pitchFamily="34" charset="0"/>
                <a:cs typeface="Times New Roman" panose="02020603050405020304" pitchFamily="18" charset="0"/>
              </a:rPr>
              <a:t> </a:t>
            </a:r>
            <a:r>
              <a:rPr lang="es-ES" sz="1200" dirty="0" err="1">
                <a:effectLst/>
                <a:latin typeface="Arial" panose="020B0604020202020204" pitchFamily="34" charset="0"/>
                <a:ea typeface="Calibri" panose="020F0502020204030204" pitchFamily="34" charset="0"/>
                <a:cs typeface="Times New Roman" panose="02020603050405020304" pitchFamily="18" charset="0"/>
              </a:rPr>
              <a:t>University</a:t>
            </a:r>
            <a:r>
              <a:rPr lang="es-ES" sz="1200" dirty="0">
                <a:effectLst/>
                <a:latin typeface="Arial" panose="020B0604020202020204" pitchFamily="34" charset="0"/>
                <a:ea typeface="Calibri" panose="020F0502020204030204" pitchFamily="34" charset="0"/>
                <a:cs typeface="Times New Roman" panose="02020603050405020304" pitchFamily="18" charset="0"/>
              </a:rPr>
              <a:t>.</a:t>
            </a:r>
          </a:p>
          <a:p>
            <a:pPr marL="457200" indent="-457200">
              <a:spcBef>
                <a:spcPts val="800"/>
              </a:spcBef>
              <a:buFont typeface="Arial" panose="020B0604020202020204" pitchFamily="34" charset="0"/>
              <a:buChar char="•"/>
            </a:pPr>
            <a:r>
              <a:rPr lang="es-ES" sz="1200" dirty="0" err="1">
                <a:latin typeface="Arial" panose="020B0604020202020204" pitchFamily="34" charset="0"/>
                <a:cs typeface="Times New Roman" panose="02020603050405020304" pitchFamily="18" charset="0"/>
              </a:rPr>
              <a:t>Hibbeler</a:t>
            </a:r>
            <a:r>
              <a:rPr lang="es-ES" sz="1200" dirty="0">
                <a:latin typeface="Arial" panose="020B0604020202020204" pitchFamily="34" charset="0"/>
                <a:cs typeface="Times New Roman" panose="02020603050405020304" pitchFamily="18" charset="0"/>
              </a:rPr>
              <a:t>, R. C. (2011). Mecánica de materiales. Octava edición . México : Pearson Educación .</a:t>
            </a:r>
            <a:endParaRPr lang="es-EC" sz="1200" dirty="0">
              <a:latin typeface="Arial" panose="020B0604020202020204" pitchFamily="34" charset="0"/>
              <a:cs typeface="Times New Roman" panose="02020603050405020304" pitchFamily="18" charset="0"/>
            </a:endParaRPr>
          </a:p>
          <a:p>
            <a:pPr marL="457200" indent="-457200">
              <a:spcBef>
                <a:spcPts val="800"/>
              </a:spcBef>
              <a:buFont typeface="Arial" panose="020B0604020202020204" pitchFamily="34" charset="0"/>
              <a:buChar char="•"/>
            </a:pPr>
            <a:r>
              <a:rPr lang="en-US" sz="1200" dirty="0" err="1">
                <a:latin typeface="Arial" panose="020B0604020202020204" pitchFamily="34" charset="0"/>
                <a:cs typeface="Times New Roman" panose="02020603050405020304" pitchFamily="18" charset="0"/>
              </a:rPr>
              <a:t>Mander</a:t>
            </a:r>
            <a:r>
              <a:rPr lang="en-US" sz="1200" dirty="0">
                <a:latin typeface="Arial" panose="020B0604020202020204" pitchFamily="34" charset="0"/>
                <a:cs typeface="Times New Roman" panose="02020603050405020304" pitchFamily="18" charset="0"/>
              </a:rPr>
              <a:t> , J. B. (1983). Seismic design of bridge piers. Christchurch: University of Canterbury.</a:t>
            </a:r>
            <a:endParaRPr lang="es-EC" sz="1200" dirty="0">
              <a:latin typeface="Arial" panose="020B0604020202020204" pitchFamily="34" charset="0"/>
              <a:cs typeface="Times New Roman" panose="02020603050405020304" pitchFamily="18" charset="0"/>
            </a:endParaRPr>
          </a:p>
          <a:p>
            <a:pPr marL="457200" indent="-457200">
              <a:spcBef>
                <a:spcPts val="800"/>
              </a:spcBef>
              <a:buFont typeface="Arial" panose="020B0604020202020204" pitchFamily="34" charset="0"/>
              <a:buChar char="•"/>
            </a:pPr>
            <a:r>
              <a:rPr lang="en-US" sz="1200" dirty="0" err="1">
                <a:latin typeface="Arial" panose="020B0604020202020204" pitchFamily="34" charset="0"/>
                <a:cs typeface="Times New Roman" panose="02020603050405020304" pitchFamily="18" charset="0"/>
              </a:rPr>
              <a:t>Mander</a:t>
            </a:r>
            <a:r>
              <a:rPr lang="en-US" sz="1200" dirty="0">
                <a:latin typeface="Arial" panose="020B0604020202020204" pitchFamily="34" charset="0"/>
                <a:cs typeface="Times New Roman" panose="02020603050405020304" pitchFamily="18" charset="0"/>
              </a:rPr>
              <a:t> , J. B., Priestley , M., Park , R., Fellow , &amp; ASCE. (1988). Theoretical Stress-Strain model for confined concrete. Journal of Structural Engineering.</a:t>
            </a:r>
            <a:endParaRPr lang="es-EC" sz="1200" dirty="0">
              <a:latin typeface="Arial" panose="020B060402020202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s-ES" sz="1200" dirty="0" err="1">
                <a:effectLst/>
                <a:latin typeface="Arial" panose="020B0604020202020204" pitchFamily="34" charset="0"/>
                <a:ea typeface="Calibri" panose="020F0502020204030204" pitchFamily="34" charset="0"/>
                <a:cs typeface="Times New Roman" panose="02020603050405020304" pitchFamily="18" charset="0"/>
              </a:rPr>
              <a:t>McCormac</a:t>
            </a:r>
            <a:r>
              <a:rPr lang="es-ES" sz="1200" dirty="0">
                <a:effectLst/>
                <a:latin typeface="Arial" panose="020B0604020202020204" pitchFamily="34" charset="0"/>
                <a:ea typeface="Calibri" panose="020F0502020204030204" pitchFamily="34" charset="0"/>
                <a:cs typeface="Times New Roman" panose="02020603050405020304" pitchFamily="18" charset="0"/>
              </a:rPr>
              <a:t>, J. C. (2002). </a:t>
            </a:r>
            <a:r>
              <a:rPr lang="es-ES" sz="1200" i="1" dirty="0">
                <a:effectLst/>
                <a:latin typeface="Arial" panose="020B0604020202020204" pitchFamily="34" charset="0"/>
                <a:ea typeface="Calibri" panose="020F0502020204030204" pitchFamily="34" charset="0"/>
                <a:cs typeface="Times New Roman" panose="02020603050405020304" pitchFamily="18" charset="0"/>
              </a:rPr>
              <a:t>DISEÑO DE ESTRUCTURAS DE ACERO; METODO LRFD (1a. ed., 1a. </a:t>
            </a:r>
            <a:r>
              <a:rPr lang="es-ES" sz="1200" i="1" dirty="0" err="1">
                <a:effectLst/>
                <a:latin typeface="Arial" panose="020B0604020202020204" pitchFamily="34" charset="0"/>
                <a:ea typeface="Calibri" panose="020F0502020204030204" pitchFamily="34" charset="0"/>
                <a:cs typeface="Times New Roman" panose="02020603050405020304" pitchFamily="18" charset="0"/>
              </a:rPr>
              <a:t>reimp</a:t>
            </a:r>
            <a:r>
              <a:rPr lang="es-ES" sz="1200" i="1" dirty="0">
                <a:effectLst/>
                <a:latin typeface="Arial" panose="020B0604020202020204" pitchFamily="34" charset="0"/>
                <a:ea typeface="Calibri" panose="020F0502020204030204" pitchFamily="34" charset="0"/>
                <a:cs typeface="Times New Roman" panose="02020603050405020304" pitchFamily="18" charset="0"/>
              </a:rPr>
              <a:t>.).</a:t>
            </a:r>
            <a:r>
              <a:rPr lang="es-ES" sz="1200" dirty="0">
                <a:effectLst/>
                <a:latin typeface="Arial" panose="020B0604020202020204" pitchFamily="34" charset="0"/>
                <a:ea typeface="Calibri" panose="020F0502020204030204" pitchFamily="34" charset="0"/>
                <a:cs typeface="Times New Roman" panose="02020603050405020304" pitchFamily="18" charset="0"/>
              </a:rPr>
              <a:t> MEXICO: ALFAOMEGA.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Mora, E., &amp; Aguiar, R. (2015). Modelación de diagrama momento-curvatura y momento-rotación den secciones de acero estructural. </a:t>
            </a:r>
            <a:r>
              <a:rPr lang="es-ES" sz="1200" i="1" dirty="0">
                <a:effectLst/>
                <a:latin typeface="Arial" panose="020B0604020202020204" pitchFamily="34" charset="0"/>
                <a:ea typeface="Calibri" panose="020F0502020204030204" pitchFamily="34" charset="0"/>
                <a:cs typeface="Times New Roman" panose="02020603050405020304" pitchFamily="18" charset="0"/>
              </a:rPr>
              <a:t>CIENCIA</a:t>
            </a:r>
            <a:r>
              <a:rPr lang="es-ES" sz="1200" dirty="0">
                <a:effectLst/>
                <a:latin typeface="Arial" panose="020B0604020202020204" pitchFamily="34" charset="0"/>
                <a:ea typeface="Calibri" panose="020F0502020204030204" pitchFamily="34" charset="0"/>
                <a:cs typeface="Times New Roman" panose="02020603050405020304" pitchFamily="18" charset="0"/>
              </a:rPr>
              <a:t>, 99-124.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NEC. (2015). </a:t>
            </a:r>
            <a:r>
              <a:rPr lang="es-ES" sz="1200" i="1" dirty="0">
                <a:effectLst/>
                <a:latin typeface="Arial" panose="020B0604020202020204" pitchFamily="34" charset="0"/>
                <a:ea typeface="Calibri" panose="020F0502020204030204" pitchFamily="34" charset="0"/>
                <a:cs typeface="Times New Roman" panose="02020603050405020304" pitchFamily="18" charset="0"/>
              </a:rPr>
              <a:t>Estructura de Hormigón Armado.</a:t>
            </a: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800"/>
              </a:spcBef>
              <a:spcAft>
                <a:spcPts val="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(2015). </a:t>
            </a:r>
            <a:r>
              <a:rPr lang="es-ES" sz="1200" i="1" dirty="0">
                <a:effectLst/>
                <a:latin typeface="Arial" panose="020B0604020202020204" pitchFamily="34" charset="0"/>
                <a:ea typeface="Calibri" panose="020F0502020204030204" pitchFamily="34" charset="0"/>
                <a:cs typeface="Times New Roman" panose="02020603050405020304" pitchFamily="18" charset="0"/>
              </a:rPr>
              <a:t>NEC-SE-DS.</a:t>
            </a:r>
            <a:r>
              <a:rPr lang="es-ES" sz="1200" dirty="0">
                <a:effectLst/>
                <a:latin typeface="Arial" panose="020B0604020202020204" pitchFamily="34" charset="0"/>
                <a:ea typeface="Calibri" panose="020F0502020204030204" pitchFamily="34" charset="0"/>
                <a:cs typeface="Times New Roman" panose="02020603050405020304" pitchFamily="18" charset="0"/>
              </a:rPr>
              <a:t> </a:t>
            </a:r>
          </a:p>
          <a:p>
            <a:pPr marL="457200" indent="-457200">
              <a:spcBef>
                <a:spcPts val="800"/>
              </a:spcBef>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Priestley,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Calvi</a:t>
            </a:r>
            <a:r>
              <a:rPr lang="en-US" sz="1200" dirty="0">
                <a:effectLst/>
                <a:latin typeface="Arial" panose="020B0604020202020204" pitchFamily="34" charset="0"/>
                <a:ea typeface="Calibri" panose="020F0502020204030204" pitchFamily="34" charset="0"/>
                <a:cs typeface="Times New Roman" panose="02020603050405020304" pitchFamily="18" charset="0"/>
              </a:rPr>
              <a:t>, &amp; Kowalsky. (2007). </a:t>
            </a:r>
            <a:r>
              <a:rPr lang="en-US" sz="1200" i="1" dirty="0">
                <a:effectLst/>
                <a:latin typeface="Arial" panose="020B0604020202020204" pitchFamily="34" charset="0"/>
                <a:ea typeface="Calibri" panose="020F0502020204030204" pitchFamily="34" charset="0"/>
                <a:cs typeface="Times New Roman" panose="02020603050405020304" pitchFamily="18" charset="0"/>
              </a:rPr>
              <a:t>Displacement-Based Seismic Design of Structures.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s-ES" sz="1200" dirty="0" err="1">
                <a:effectLst/>
                <a:latin typeface="Arial" panose="020B0604020202020204" pitchFamily="34" charset="0"/>
                <a:ea typeface="Calibri" panose="020F0502020204030204" pitchFamily="34" charset="0"/>
                <a:cs typeface="Times New Roman" panose="02020603050405020304" pitchFamily="18" charset="0"/>
              </a:rPr>
              <a:t>Pavia</a:t>
            </a:r>
            <a:r>
              <a:rPr lang="es-ES" sz="1200" dirty="0">
                <a:effectLst/>
                <a:latin typeface="Arial" panose="020B0604020202020204" pitchFamily="34" charset="0"/>
                <a:ea typeface="Calibri" panose="020F0502020204030204" pitchFamily="34" charset="0"/>
                <a:cs typeface="Times New Roman" panose="02020603050405020304" pitchFamily="18" charset="0"/>
              </a:rPr>
              <a:t>: </a:t>
            </a:r>
            <a:r>
              <a:rPr lang="es-ES" sz="1200" dirty="0" err="1">
                <a:effectLst/>
                <a:latin typeface="Arial" panose="020B0604020202020204" pitchFamily="34" charset="0"/>
                <a:ea typeface="Calibri" panose="020F0502020204030204" pitchFamily="34" charset="0"/>
                <a:cs typeface="Times New Roman" panose="02020603050405020304" pitchFamily="18" charset="0"/>
              </a:rPr>
              <a:t>Fondazione</a:t>
            </a:r>
            <a:r>
              <a:rPr lang="es-ES" sz="1200" dirty="0">
                <a:effectLst/>
                <a:latin typeface="Arial" panose="020B0604020202020204" pitchFamily="34" charset="0"/>
                <a:ea typeface="Calibri" panose="020F0502020204030204" pitchFamily="34" charset="0"/>
                <a:cs typeface="Times New Roman" panose="02020603050405020304" pitchFamily="18" charset="0"/>
              </a:rPr>
              <a:t> EUCENTRE.</a:t>
            </a:r>
          </a:p>
          <a:p>
            <a:pPr marL="457200" indent="-457200">
              <a:spcBef>
                <a:spcPts val="800"/>
              </a:spcBef>
              <a:buFont typeface="Arial" panose="020B0604020202020204" pitchFamily="34" charset="0"/>
              <a:buChar char="•"/>
            </a:pPr>
            <a:r>
              <a:rPr lang="en-US" sz="1200" dirty="0" err="1">
                <a:effectLst/>
                <a:latin typeface="Arial" panose="020B0604020202020204" pitchFamily="34" charset="0"/>
                <a:ea typeface="Calibri" panose="020F0502020204030204" pitchFamily="34" charset="0"/>
                <a:cs typeface="Times New Roman" panose="02020603050405020304" pitchFamily="18" charset="0"/>
              </a:rPr>
              <a:t>Seismosoft</a:t>
            </a:r>
            <a:r>
              <a:rPr lang="en-US" sz="1200" dirty="0">
                <a:effectLst/>
                <a:latin typeface="Arial" panose="020B0604020202020204" pitchFamily="34" charset="0"/>
                <a:ea typeface="Calibri" panose="020F0502020204030204" pitchFamily="34" charset="0"/>
                <a:cs typeface="Times New Roman" panose="02020603050405020304" pitchFamily="18" charset="0"/>
              </a:rPr>
              <a:t> Ltd. (2020). </a:t>
            </a:r>
            <a:r>
              <a:rPr lang="en-US" sz="1200" i="1" dirty="0">
                <a:effectLst/>
                <a:latin typeface="Arial" panose="020B0604020202020204" pitchFamily="34" charset="0"/>
                <a:ea typeface="Calibri" panose="020F0502020204030204" pitchFamily="34" charset="0"/>
                <a:cs typeface="Times New Roman" panose="02020603050405020304" pitchFamily="18" charset="0"/>
              </a:rPr>
              <a:t>SeismoStruct 2020 – A computer program for static and dynamic nonlinear analysis of framed.</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s-ES" sz="1200" dirty="0">
                <a:effectLst/>
                <a:latin typeface="Arial" panose="020B0604020202020204" pitchFamily="34" charset="0"/>
                <a:ea typeface="Calibri" panose="020F0502020204030204" pitchFamily="34" charset="0"/>
                <a:cs typeface="Times New Roman" panose="02020603050405020304" pitchFamily="18" charset="0"/>
              </a:rPr>
              <a:t>Obtenido de </a:t>
            </a:r>
            <a:r>
              <a:rPr lang="es-ES" sz="1200" dirty="0">
                <a:effectLst/>
                <a:latin typeface="Arial" panose="020B0604020202020204" pitchFamily="34" charset="0"/>
                <a:ea typeface="Calibri" panose="020F0502020204030204" pitchFamily="34" charset="0"/>
                <a:cs typeface="Times New Roman" panose="02020603050405020304" pitchFamily="18" charset="0"/>
                <a:hlinkClick r:id="rId4"/>
              </a:rPr>
              <a:t>http://www.seismosoft.com</a:t>
            </a:r>
            <a:r>
              <a:rPr lang="es-ES" sz="1200" dirty="0">
                <a:effectLst/>
                <a:latin typeface="Arial" panose="020B0604020202020204" pitchFamily="34" charset="0"/>
                <a:ea typeface="Calibri" panose="020F0502020204030204" pitchFamily="34" charset="0"/>
                <a:cs typeface="Times New Roman" panose="02020603050405020304" pitchFamily="18" charset="0"/>
              </a:rPr>
              <a:t>.</a:t>
            </a:r>
          </a:p>
          <a:p>
            <a:pPr marL="457200" indent="-457200">
              <a:spcBef>
                <a:spcPts val="800"/>
              </a:spcBef>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Times New Roman" panose="02020603050405020304" pitchFamily="18" charset="0"/>
              </a:rPr>
              <a:t>Wallace W, J. (2012). </a:t>
            </a:r>
            <a:r>
              <a:rPr lang="en-US" sz="1200" i="1" dirty="0">
                <a:effectLst/>
                <a:latin typeface="Arial" panose="020B0604020202020204" pitchFamily="34" charset="0"/>
                <a:ea typeface="Calibri" panose="020F0502020204030204" pitchFamily="34" charset="0"/>
                <a:cs typeface="Times New Roman" panose="02020603050405020304" pitchFamily="18" charset="0"/>
              </a:rPr>
              <a:t>Behavior, Design, and Modeling of Structural Walls and Coupling Beams- Lessons from Recent Laboratory Tests and Earthquakes.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Obtenido</a:t>
            </a:r>
            <a:r>
              <a:rPr lang="en-US" sz="1200" dirty="0">
                <a:effectLst/>
                <a:latin typeface="Arial" panose="020B0604020202020204" pitchFamily="34" charset="0"/>
                <a:ea typeface="Calibri" panose="020F0502020204030204" pitchFamily="34" charset="0"/>
                <a:cs typeface="Times New Roman" panose="02020603050405020304" pitchFamily="18" charset="0"/>
              </a:rPr>
              <a:t> de International Journal of Concrete Structures and Materials, 6(1), 3-18.: https://doi.org/10.1007/s40069-012-0001-4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BFD30CD-0B57-40D0-BD17-92C1F6749727}"/>
              </a:ext>
            </a:extLst>
          </p:cNvPr>
          <p:cNvSpPr txBox="1"/>
          <p:nvPr/>
        </p:nvSpPr>
        <p:spPr>
          <a:xfrm>
            <a:off x="11650463" y="0"/>
            <a:ext cx="541537" cy="307777"/>
          </a:xfrm>
          <a:prstGeom prst="rect">
            <a:avLst/>
          </a:prstGeom>
          <a:noFill/>
        </p:spPr>
        <p:txBody>
          <a:bodyPr wrap="square" rtlCol="0">
            <a:spAutoFit/>
          </a:bodyPr>
          <a:lstStyle/>
          <a:p>
            <a:pPr algn="r"/>
            <a:r>
              <a:rPr lang="es-EC" sz="1400" dirty="0"/>
              <a:t>48</a:t>
            </a:r>
          </a:p>
        </p:txBody>
      </p:sp>
    </p:spTree>
    <p:extLst>
      <p:ext uri="{BB962C8B-B14F-4D97-AF65-F5344CB8AC3E}">
        <p14:creationId xmlns:p14="http://schemas.microsoft.com/office/powerpoint/2010/main" val="158131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IANZA ESTRATEGICA">
            <a:extLst>
              <a:ext uri="{FF2B5EF4-FFF2-40B4-BE49-F238E27FC236}">
                <a16:creationId xmlns:a16="http://schemas.microsoft.com/office/drawing/2014/main" id="{AD73E3B7-BCD0-4340-8672-83E4E1253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07" y="1225296"/>
            <a:ext cx="10047518" cy="427113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38;p27">
            <a:extLst>
              <a:ext uri="{FF2B5EF4-FFF2-40B4-BE49-F238E27FC236}">
                <a16:creationId xmlns:a16="http://schemas.microsoft.com/office/drawing/2014/main" id="{FA796A8B-E171-4B86-8E68-89809783D1FC}"/>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9" name="Picture 4">
            <a:extLst>
              <a:ext uri="{FF2B5EF4-FFF2-40B4-BE49-F238E27FC236}">
                <a16:creationId xmlns:a16="http://schemas.microsoft.com/office/drawing/2014/main" id="{09F5EBDB-22AE-4357-9656-A41CE1E01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7E9BDD4D-B622-494B-8B69-C0DC7385A453}"/>
              </a:ext>
            </a:extLst>
          </p:cNvPr>
          <p:cNvSpPr txBox="1"/>
          <p:nvPr/>
        </p:nvSpPr>
        <p:spPr>
          <a:xfrm>
            <a:off x="11650463" y="0"/>
            <a:ext cx="541537" cy="307777"/>
          </a:xfrm>
          <a:prstGeom prst="rect">
            <a:avLst/>
          </a:prstGeom>
          <a:noFill/>
        </p:spPr>
        <p:txBody>
          <a:bodyPr wrap="square" rtlCol="0">
            <a:spAutoFit/>
          </a:bodyPr>
          <a:lstStyle/>
          <a:p>
            <a:pPr algn="r"/>
            <a:r>
              <a:rPr lang="es-EC" sz="1400" dirty="0"/>
              <a:t>49</a:t>
            </a:r>
          </a:p>
        </p:txBody>
      </p:sp>
    </p:spTree>
    <p:extLst>
      <p:ext uri="{BB962C8B-B14F-4D97-AF65-F5344CB8AC3E}">
        <p14:creationId xmlns:p14="http://schemas.microsoft.com/office/powerpoint/2010/main" val="410980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49"/>
          <p:cNvSpPr/>
          <p:nvPr/>
        </p:nvSpPr>
        <p:spPr>
          <a:xfrm>
            <a:off x="7240967" y="358270"/>
            <a:ext cx="3028400" cy="9000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dirty="0">
              <a:solidFill>
                <a:srgbClr val="000000"/>
              </a:solidFill>
              <a:latin typeface="Arial"/>
              <a:cs typeface="Arial"/>
              <a:sym typeface="Arial"/>
            </a:endParaRPr>
          </a:p>
        </p:txBody>
      </p:sp>
      <p:sp>
        <p:nvSpPr>
          <p:cNvPr id="547" name="Google Shape;547;p49"/>
          <p:cNvSpPr/>
          <p:nvPr/>
        </p:nvSpPr>
        <p:spPr>
          <a:xfrm>
            <a:off x="1552807" y="358270"/>
            <a:ext cx="3028400" cy="9000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dirty="0">
              <a:solidFill>
                <a:srgbClr val="000000"/>
              </a:solidFill>
              <a:latin typeface="Arial"/>
              <a:cs typeface="Arial"/>
              <a:sym typeface="Arial"/>
            </a:endParaRPr>
          </a:p>
        </p:txBody>
      </p:sp>
      <p:sp>
        <p:nvSpPr>
          <p:cNvPr id="560" name="Google Shape;560;p49"/>
          <p:cNvSpPr txBox="1">
            <a:spLocks noGrp="1"/>
          </p:cNvSpPr>
          <p:nvPr>
            <p:ph type="ctrTitle" idx="4"/>
          </p:nvPr>
        </p:nvSpPr>
        <p:spPr>
          <a:xfrm>
            <a:off x="6824765" y="880374"/>
            <a:ext cx="3492400" cy="513200"/>
          </a:xfrm>
          <a:prstGeom prst="rect">
            <a:avLst/>
          </a:prstGeom>
        </p:spPr>
        <p:txBody>
          <a:bodyPr spcFirstLastPara="1" wrap="square" lIns="121900" tIns="121900" rIns="121900" bIns="121900" anchor="b" anchorCtr="0">
            <a:noAutofit/>
          </a:bodyPr>
          <a:lstStyle/>
          <a:p>
            <a:r>
              <a:rPr lang="es" sz="2800" dirty="0">
                <a:solidFill>
                  <a:schemeClr val="lt1"/>
                </a:solidFill>
              </a:rPr>
              <a:t>MODELAMIENTO </a:t>
            </a:r>
            <a:br>
              <a:rPr lang="es" sz="2800" dirty="0">
                <a:solidFill>
                  <a:schemeClr val="lt1"/>
                </a:solidFill>
              </a:rPr>
            </a:br>
            <a:r>
              <a:rPr lang="es" sz="2800" dirty="0">
                <a:solidFill>
                  <a:schemeClr val="lt1"/>
                </a:solidFill>
              </a:rPr>
              <a:t>MUROS TIPO L</a:t>
            </a:r>
            <a:endParaRPr sz="2800" dirty="0">
              <a:solidFill>
                <a:schemeClr val="lt1"/>
              </a:solidFill>
            </a:endParaRPr>
          </a:p>
        </p:txBody>
      </p:sp>
      <p:sp>
        <p:nvSpPr>
          <p:cNvPr id="561" name="Google Shape;561;p49"/>
          <p:cNvSpPr txBox="1">
            <a:spLocks noGrp="1"/>
          </p:cNvSpPr>
          <p:nvPr>
            <p:ph type="ctrTitle" idx="2"/>
          </p:nvPr>
        </p:nvSpPr>
        <p:spPr>
          <a:xfrm>
            <a:off x="1106779" y="870129"/>
            <a:ext cx="3492400" cy="526948"/>
          </a:xfrm>
          <a:prstGeom prst="rect">
            <a:avLst/>
          </a:prstGeom>
        </p:spPr>
        <p:txBody>
          <a:bodyPr spcFirstLastPara="1" wrap="square" lIns="121900" tIns="121900" rIns="121900" bIns="121900" anchor="b" anchorCtr="0">
            <a:noAutofit/>
          </a:bodyPr>
          <a:lstStyle/>
          <a:p>
            <a:pPr algn="r"/>
            <a:r>
              <a:rPr lang="es-ES" sz="2800" dirty="0">
                <a:solidFill>
                  <a:schemeClr val="lt1"/>
                </a:solidFill>
              </a:rPr>
              <a:t>MODELOS </a:t>
            </a:r>
            <a:br>
              <a:rPr lang="es-ES" sz="2800" dirty="0">
                <a:solidFill>
                  <a:schemeClr val="lt1"/>
                </a:solidFill>
              </a:rPr>
            </a:br>
            <a:r>
              <a:rPr lang="es-ES" sz="2800" dirty="0">
                <a:solidFill>
                  <a:schemeClr val="lt1"/>
                </a:solidFill>
              </a:rPr>
              <a:t>EXPERIMENTALES</a:t>
            </a:r>
            <a:endParaRPr sz="2800" dirty="0">
              <a:solidFill>
                <a:schemeClr val="lt1"/>
              </a:solidFill>
            </a:endParaRPr>
          </a:p>
        </p:txBody>
      </p:sp>
      <p:pic>
        <p:nvPicPr>
          <p:cNvPr id="7" name="Imagen 6">
            <a:extLst>
              <a:ext uri="{FF2B5EF4-FFF2-40B4-BE49-F238E27FC236}">
                <a16:creationId xmlns:a16="http://schemas.microsoft.com/office/drawing/2014/main" id="{70E96A5C-A03F-4DCC-B107-B455A97193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71029" y="1417445"/>
            <a:ext cx="1968276" cy="1905391"/>
          </a:xfrm>
          <a:prstGeom prst="rect">
            <a:avLst/>
          </a:prstGeom>
        </p:spPr>
      </p:pic>
      <p:pic>
        <p:nvPicPr>
          <p:cNvPr id="9" name="Imagen 8">
            <a:extLst>
              <a:ext uri="{FF2B5EF4-FFF2-40B4-BE49-F238E27FC236}">
                <a16:creationId xmlns:a16="http://schemas.microsoft.com/office/drawing/2014/main" id="{C3A60BBF-5F63-45B1-903D-3B7968C1C8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772667" y="1282843"/>
            <a:ext cx="2588680" cy="2076914"/>
          </a:xfrm>
          <a:prstGeom prst="rect">
            <a:avLst/>
          </a:prstGeom>
        </p:spPr>
      </p:pic>
      <p:sp>
        <p:nvSpPr>
          <p:cNvPr id="13" name="Google Shape;151;p28">
            <a:extLst>
              <a:ext uri="{FF2B5EF4-FFF2-40B4-BE49-F238E27FC236}">
                <a16:creationId xmlns:a16="http://schemas.microsoft.com/office/drawing/2014/main" id="{908D69EE-C8D3-4997-BB9E-6DEBD591E870}"/>
              </a:ext>
            </a:extLst>
          </p:cNvPr>
          <p:cNvSpPr txBox="1">
            <a:spLocks noGrp="1"/>
          </p:cNvSpPr>
          <p:nvPr>
            <p:ph type="subTitle" idx="1"/>
          </p:nvPr>
        </p:nvSpPr>
        <p:spPr>
          <a:xfrm>
            <a:off x="1552807" y="3116609"/>
            <a:ext cx="3355716" cy="382613"/>
          </a:xfrm>
          <a:prstGeom prst="rect">
            <a:avLst/>
          </a:prstGeom>
        </p:spPr>
        <p:txBody>
          <a:bodyPr spcFirstLastPara="1" wrap="square" lIns="121900" tIns="121900" rIns="121900" bIns="121900" anchor="t" anchorCtr="0">
            <a:noAutofit/>
          </a:bodyPr>
          <a:lstStyle/>
          <a:p>
            <a:pPr marL="0" indent="0"/>
            <a:r>
              <a:rPr lang="es" sz="1200" dirty="0"/>
              <a:t>Fuente: </a:t>
            </a:r>
            <a:r>
              <a:rPr lang="es-ES" sz="1200" dirty="0"/>
              <a:t>(</a:t>
            </a:r>
            <a:r>
              <a:rPr lang="de-DE" sz="1200" dirty="0"/>
              <a:t>Han , Chen , Ji, Xie , &amp; Lu, 2018)</a:t>
            </a:r>
            <a:endParaRPr sz="1200" dirty="0"/>
          </a:p>
        </p:txBody>
      </p:sp>
      <p:pic>
        <p:nvPicPr>
          <p:cNvPr id="11" name="Picture 4">
            <a:extLst>
              <a:ext uri="{FF2B5EF4-FFF2-40B4-BE49-F238E27FC236}">
                <a16:creationId xmlns:a16="http://schemas.microsoft.com/office/drawing/2014/main" id="{BE94451C-41E2-4A27-B97C-2631F00CB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38;p27">
            <a:extLst>
              <a:ext uri="{FF2B5EF4-FFF2-40B4-BE49-F238E27FC236}">
                <a16:creationId xmlns:a16="http://schemas.microsoft.com/office/drawing/2014/main" id="{C41C0ACC-A5CC-458B-9B58-26F7C4C37699}"/>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545;p49">
            <a:extLst>
              <a:ext uri="{FF2B5EF4-FFF2-40B4-BE49-F238E27FC236}">
                <a16:creationId xmlns:a16="http://schemas.microsoft.com/office/drawing/2014/main" id="{92C00BA3-A96F-4737-A48A-1D38BD1E26E6}"/>
              </a:ext>
            </a:extLst>
          </p:cNvPr>
          <p:cNvSpPr/>
          <p:nvPr/>
        </p:nvSpPr>
        <p:spPr>
          <a:xfrm>
            <a:off x="7240967" y="3516235"/>
            <a:ext cx="3028400" cy="9000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547;p49">
            <a:extLst>
              <a:ext uri="{FF2B5EF4-FFF2-40B4-BE49-F238E27FC236}">
                <a16:creationId xmlns:a16="http://schemas.microsoft.com/office/drawing/2014/main" id="{2FFA387E-8CC1-459F-9E84-0ACFC417C470}"/>
              </a:ext>
            </a:extLst>
          </p:cNvPr>
          <p:cNvSpPr/>
          <p:nvPr/>
        </p:nvSpPr>
        <p:spPr>
          <a:xfrm>
            <a:off x="1552807" y="3516235"/>
            <a:ext cx="3028400" cy="9000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560;p49">
            <a:extLst>
              <a:ext uri="{FF2B5EF4-FFF2-40B4-BE49-F238E27FC236}">
                <a16:creationId xmlns:a16="http://schemas.microsoft.com/office/drawing/2014/main" id="{42A6FBCC-DAFD-4A04-A036-B0EAA8158E5C}"/>
              </a:ext>
            </a:extLst>
          </p:cNvPr>
          <p:cNvSpPr txBox="1">
            <a:spLocks/>
          </p:cNvSpPr>
          <p:nvPr/>
        </p:nvSpPr>
        <p:spPr>
          <a:xfrm>
            <a:off x="6824765" y="4013416"/>
            <a:ext cx="3492400" cy="513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2pPr>
            <a:lvl3pPr marR="0" lvl="2"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3pPr>
            <a:lvl4pPr marR="0" lvl="3"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4pPr>
            <a:lvl5pPr marR="0" lvl="4"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5pPr>
            <a:lvl6pPr marR="0" lvl="5"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6pPr>
            <a:lvl7pPr marR="0" lvl="6"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7pPr>
            <a:lvl8pPr marR="0" lvl="7"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8pPr>
            <a:lvl9pPr marR="0" lvl="8" algn="r"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9pPr>
          </a:lstStyle>
          <a:p>
            <a:r>
              <a:rPr lang="es-ES" sz="2800" kern="0" dirty="0">
                <a:solidFill>
                  <a:schemeClr val="lt1"/>
                </a:solidFill>
              </a:rPr>
              <a:t>APLICACIÓN </a:t>
            </a:r>
          </a:p>
        </p:txBody>
      </p:sp>
      <p:sp>
        <p:nvSpPr>
          <p:cNvPr id="24" name="Google Shape;561;p49">
            <a:extLst>
              <a:ext uri="{FF2B5EF4-FFF2-40B4-BE49-F238E27FC236}">
                <a16:creationId xmlns:a16="http://schemas.microsoft.com/office/drawing/2014/main" id="{93F1BCDC-112A-450D-A704-A5D78803B11D}"/>
              </a:ext>
            </a:extLst>
          </p:cNvPr>
          <p:cNvSpPr txBox="1">
            <a:spLocks/>
          </p:cNvSpPr>
          <p:nvPr/>
        </p:nvSpPr>
        <p:spPr>
          <a:xfrm>
            <a:off x="1106779" y="4079221"/>
            <a:ext cx="3492400" cy="513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800"/>
              <a:buFont typeface="Livvic"/>
              <a:buNone/>
              <a:defRPr sz="2400" b="1" i="0" u="none" strike="noStrike" cap="none">
                <a:solidFill>
                  <a:schemeClr val="dk1"/>
                </a:solidFill>
                <a:latin typeface="Livvic"/>
                <a:ea typeface="Livvic"/>
                <a:cs typeface="Livvic"/>
                <a:sym typeface="Livvic"/>
              </a:defRPr>
            </a:lvl9pPr>
          </a:lstStyle>
          <a:p>
            <a:pPr algn="r"/>
            <a:r>
              <a:rPr lang="es-ES" sz="2800" kern="0" dirty="0">
                <a:solidFill>
                  <a:schemeClr val="lt1"/>
                </a:solidFill>
              </a:rPr>
              <a:t>BASE DE DATOS: </a:t>
            </a:r>
            <a:br>
              <a:rPr lang="es-ES" sz="2800" kern="0" dirty="0">
                <a:solidFill>
                  <a:schemeClr val="lt1"/>
                </a:solidFill>
              </a:rPr>
            </a:br>
            <a:r>
              <a:rPr lang="es-ES" sz="2800" kern="0" dirty="0">
                <a:solidFill>
                  <a:schemeClr val="lt1"/>
                </a:solidFill>
              </a:rPr>
              <a:t>ECUACIÓN</a:t>
            </a:r>
          </a:p>
        </p:txBody>
      </p:sp>
      <p:pic>
        <p:nvPicPr>
          <p:cNvPr id="25" name="Imagen 24">
            <a:extLst>
              <a:ext uri="{FF2B5EF4-FFF2-40B4-BE49-F238E27FC236}">
                <a16:creationId xmlns:a16="http://schemas.microsoft.com/office/drawing/2014/main" id="{E2E9AD7F-FBB6-4312-AEFC-63DD82C10BF9}"/>
              </a:ext>
            </a:extLst>
          </p:cNvPr>
          <p:cNvPicPr>
            <a:picLocks noChangeAspect="1"/>
          </p:cNvPicPr>
          <p:nvPr/>
        </p:nvPicPr>
        <p:blipFill rotWithShape="1">
          <a:blip r:embed="rId6">
            <a:clrChange>
              <a:clrFrom>
                <a:srgbClr val="FFFFFF"/>
              </a:clrFrom>
              <a:clrTo>
                <a:srgbClr val="FFFFFF">
                  <a:alpha val="0"/>
                </a:srgbClr>
              </a:clrTo>
            </a:clrChange>
          </a:blip>
          <a:srcRect l="1825" t="7137" r="3131" b="5203"/>
          <a:stretch/>
        </p:blipFill>
        <p:spPr>
          <a:xfrm>
            <a:off x="1458495" y="4495860"/>
            <a:ext cx="3348031" cy="1961387"/>
          </a:xfrm>
          <a:prstGeom prst="rect">
            <a:avLst/>
          </a:prstGeom>
        </p:spPr>
      </p:pic>
      <p:pic>
        <p:nvPicPr>
          <p:cNvPr id="26" name="Imagen 25">
            <a:extLst>
              <a:ext uri="{FF2B5EF4-FFF2-40B4-BE49-F238E27FC236}">
                <a16:creationId xmlns:a16="http://schemas.microsoft.com/office/drawing/2014/main" id="{DC02E13B-CD4E-4F27-9358-1A822BB73E25}"/>
              </a:ext>
            </a:extLst>
          </p:cNvPr>
          <p:cNvPicPr/>
          <p:nvPr/>
        </p:nvPicPr>
        <p:blipFill>
          <a:blip r:embed="rId7">
            <a:clrChange>
              <a:clrFrom>
                <a:srgbClr val="FFFFFF"/>
              </a:clrFrom>
              <a:clrTo>
                <a:srgbClr val="FFFFFF">
                  <a:alpha val="0"/>
                </a:srgbClr>
              </a:clrTo>
            </a:clrChange>
          </a:blip>
          <a:stretch>
            <a:fillRect/>
          </a:stretch>
        </p:blipFill>
        <p:spPr>
          <a:xfrm>
            <a:off x="7379920" y="4301862"/>
            <a:ext cx="2926269" cy="2384109"/>
          </a:xfrm>
          <a:prstGeom prst="rect">
            <a:avLst/>
          </a:prstGeom>
        </p:spPr>
      </p:pic>
      <p:sp>
        <p:nvSpPr>
          <p:cNvPr id="17" name="CuadroTexto 16">
            <a:extLst>
              <a:ext uri="{FF2B5EF4-FFF2-40B4-BE49-F238E27FC236}">
                <a16:creationId xmlns:a16="http://schemas.microsoft.com/office/drawing/2014/main" id="{CF1414FD-8E43-47C1-8E8B-591989851E4B}"/>
              </a:ext>
            </a:extLst>
          </p:cNvPr>
          <p:cNvSpPr txBox="1"/>
          <p:nvPr/>
        </p:nvSpPr>
        <p:spPr>
          <a:xfrm>
            <a:off x="11650463" y="0"/>
            <a:ext cx="541537" cy="307777"/>
          </a:xfrm>
          <a:prstGeom prst="rect">
            <a:avLst/>
          </a:prstGeom>
          <a:noFill/>
        </p:spPr>
        <p:txBody>
          <a:bodyPr wrap="square" rtlCol="0">
            <a:spAutoFit/>
          </a:bodyPr>
          <a:lstStyle/>
          <a:p>
            <a:pPr algn="r"/>
            <a:r>
              <a:rPr lang="es-EC" sz="1400" dirty="0"/>
              <a:t>5</a:t>
            </a:r>
          </a:p>
        </p:txBody>
      </p:sp>
    </p:spTree>
    <p:extLst>
      <p:ext uri="{BB962C8B-B14F-4D97-AF65-F5344CB8AC3E}">
        <p14:creationId xmlns:p14="http://schemas.microsoft.com/office/powerpoint/2010/main" val="650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wipe(down)">
                                      <p:cBhvr>
                                        <p:cTn id="7" dur="500"/>
                                        <p:tgtEl>
                                          <p:spTgt spid="56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7"/>
                                        </p:tgtEl>
                                        <p:attrNameLst>
                                          <p:attrName>style.visibility</p:attrName>
                                        </p:attrNameLst>
                                      </p:cBhvr>
                                      <p:to>
                                        <p:strVal val="visible"/>
                                      </p:to>
                                    </p:set>
                                    <p:animEffect transition="in" filter="wipe(down)">
                                      <p:cBhvr>
                                        <p:cTn id="10" dur="500"/>
                                        <p:tgtEl>
                                          <p:spTgt spid="547"/>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45"/>
                                        </p:tgtEl>
                                        <p:attrNameLst>
                                          <p:attrName>style.visibility</p:attrName>
                                        </p:attrNameLst>
                                      </p:cBhvr>
                                      <p:to>
                                        <p:strVal val="visible"/>
                                      </p:to>
                                    </p:set>
                                    <p:animEffect transition="in" filter="wipe(down)">
                                      <p:cBhvr>
                                        <p:cTn id="21" dur="500"/>
                                        <p:tgtEl>
                                          <p:spTgt spid="54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60"/>
                                        </p:tgtEl>
                                        <p:attrNameLst>
                                          <p:attrName>style.visibility</p:attrName>
                                        </p:attrNameLst>
                                      </p:cBhvr>
                                      <p:to>
                                        <p:strVal val="visible"/>
                                      </p:to>
                                    </p:set>
                                    <p:animEffect transition="in" filter="wipe(down)">
                                      <p:cBhvr>
                                        <p:cTn id="24" dur="500"/>
                                        <p:tgtEl>
                                          <p:spTgt spid="560"/>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animBg="1"/>
      <p:bldP spid="547" grpId="0" animBg="1"/>
      <p:bldP spid="560" grpId="0"/>
      <p:bldP spid="561" grpId="0"/>
      <p:bldP spid="13" grpId="0" build="p"/>
      <p:bldP spid="21" grpId="0" animBg="1"/>
      <p:bldP spid="22" grpId="0" animBg="1"/>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159AB4FC-C2D9-4266-9F8E-63FA97618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60949"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CA6EC85E-2203-444A-99C8-2BA6350DFCFF}"/>
              </a:ext>
            </a:extLst>
          </p:cNvPr>
          <p:cNvSpPr txBox="1"/>
          <p:nvPr/>
        </p:nvSpPr>
        <p:spPr>
          <a:xfrm>
            <a:off x="1491449" y="1090613"/>
            <a:ext cx="10466772" cy="5119350"/>
          </a:xfrm>
          <a:prstGeom prst="rect">
            <a:avLst/>
          </a:prstGeom>
          <a:noFill/>
        </p:spPr>
        <p:txBody>
          <a:bodyPr wrap="square">
            <a:spAutoFit/>
          </a:bodyPr>
          <a:lstStyle/>
          <a:p>
            <a:pPr algn="ctr">
              <a:defRPr/>
            </a:pPr>
            <a:r>
              <a:rPr lang="es-CO" sz="1600" b="1" dirty="0">
                <a:latin typeface="Livvic" panose="020B0604020202020204"/>
                <a:cs typeface="Times New Roman" panose="02020603050405020304" pitchFamily="18" charset="0"/>
              </a:rPr>
              <a:t>DEPARTAMENTO DE CIENCIAS DE LA TIERRA Y LA CONSTRUCCIÓN</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CARRERA DE INGENIERÍA CIVIL</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 </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PROYECTO DE TITULACIÓN</a:t>
            </a:r>
          </a:p>
          <a:p>
            <a:pPr algn="ctr">
              <a:defRPr/>
            </a:pPr>
            <a:endParaRPr lang="es-CO" sz="1600" b="1" dirty="0">
              <a:latin typeface="Livvic" panose="020B0604020202020204"/>
              <a:cs typeface="Times New Roman" panose="02020603050405020304" pitchFamily="18" charset="0"/>
            </a:endParaRPr>
          </a:p>
          <a:p>
            <a:pPr algn="ctr">
              <a:defRPr/>
            </a:pPr>
            <a:endParaRPr lang="es-ES" sz="1600" dirty="0">
              <a:latin typeface="Livvic" panose="020B0604020202020204"/>
              <a:cs typeface="Times New Roman" panose="02020603050405020304" pitchFamily="18" charset="0"/>
            </a:endParaRPr>
          </a:p>
          <a:p>
            <a:pPr indent="180335" algn="ctr">
              <a:spcAft>
                <a:spcPts val="800"/>
              </a:spcAft>
              <a:defRPr/>
            </a:pPr>
            <a:r>
              <a:rPr lang="es-EC" sz="1600" b="1" dirty="0">
                <a:latin typeface="Livvic" panose="020B0604020202020204"/>
                <a:cs typeface="Times New Roman" panose="02020603050405020304" pitchFamily="18" charset="0"/>
              </a:rPr>
              <a:t>ECUACIÓN PARA DETERMINAR LA CURVATURA DE FLUENCIA DE MUROS ESTRUCTURALES DE HORMIGÓN ARMADO TIPO L PARA EL MÉTODO DE DISEÑO BASADO EN DESPLAZAMIENTO</a:t>
            </a:r>
          </a:p>
          <a:p>
            <a:pPr algn="ctr">
              <a:defRPr/>
            </a:pPr>
            <a:endParaRPr lang="es-EC"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AUTORES: </a:t>
            </a:r>
          </a:p>
          <a:p>
            <a:pPr algn="ctr">
              <a:defRPr/>
            </a:pPr>
            <a:r>
              <a:rPr lang="es-CO" sz="1600" b="1" dirty="0">
                <a:latin typeface="Livvic" panose="020B0604020202020204"/>
                <a:cs typeface="Times New Roman" panose="02020603050405020304" pitchFamily="18" charset="0"/>
              </a:rPr>
              <a:t>CASTRO LEÓN, JOHANA MARICELA</a:t>
            </a:r>
            <a:br>
              <a:rPr lang="es-CO" sz="1600" b="1" dirty="0">
                <a:latin typeface="Livvic" panose="020B0604020202020204"/>
                <a:cs typeface="Times New Roman" panose="02020603050405020304" pitchFamily="18" charset="0"/>
              </a:rPr>
            </a:br>
            <a:r>
              <a:rPr lang="es-CO" sz="1600" b="1" dirty="0">
                <a:latin typeface="Livvic" panose="020B0604020202020204"/>
                <a:cs typeface="Times New Roman" panose="02020603050405020304" pitchFamily="18" charset="0"/>
              </a:rPr>
              <a:t>HARO PASTRANO, JESSICA PAMELA</a:t>
            </a:r>
          </a:p>
          <a:p>
            <a:pPr algn="ctr">
              <a:defRPr/>
            </a:pP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TUTOR: </a:t>
            </a:r>
          </a:p>
          <a:p>
            <a:pPr algn="ctr">
              <a:defRPr/>
            </a:pPr>
            <a:r>
              <a:rPr lang="es-ES" sz="1600" b="1" dirty="0">
                <a:latin typeface="Livvic" panose="020B0604020202020204"/>
                <a:cs typeface="Times New Roman" panose="02020603050405020304" pitchFamily="18" charset="0"/>
              </a:rPr>
              <a:t>ING. JOSÉ DANIEL POVEDA HINOJOSA, </a:t>
            </a:r>
            <a:r>
              <a:rPr lang="es-ES" sz="1600" b="1" dirty="0" err="1">
                <a:latin typeface="Livvic" panose="020B0604020202020204"/>
                <a:cs typeface="Times New Roman" panose="02020603050405020304" pitchFamily="18" charset="0"/>
              </a:rPr>
              <a:t>MSc</a:t>
            </a:r>
            <a:r>
              <a:rPr lang="es-ES" sz="1600" b="1" dirty="0">
                <a:latin typeface="Livvic" panose="020B0604020202020204"/>
                <a:cs typeface="Times New Roman" panose="02020603050405020304" pitchFamily="18" charset="0"/>
              </a:rPr>
              <a:t>.</a:t>
            </a:r>
          </a:p>
          <a:p>
            <a:pPr algn="ctr">
              <a:defRPr/>
            </a:pPr>
            <a:r>
              <a:rPr lang="es-CO" sz="1600" b="1" dirty="0">
                <a:latin typeface="Livvic" panose="020B0604020202020204"/>
                <a:cs typeface="Times New Roman" panose="02020603050405020304" pitchFamily="18" charset="0"/>
              </a:rPr>
              <a:t> </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SANGOLQUÍ </a:t>
            </a:r>
            <a:endParaRPr lang="es-ES" sz="1600" dirty="0">
              <a:latin typeface="Livvic" panose="020B0604020202020204"/>
              <a:cs typeface="Times New Roman" panose="02020603050405020304" pitchFamily="18" charset="0"/>
            </a:endParaRPr>
          </a:p>
          <a:p>
            <a:pPr algn="ctr">
              <a:defRPr/>
            </a:pPr>
            <a:r>
              <a:rPr lang="es-CO" sz="1600" b="1" dirty="0">
                <a:latin typeface="Livvic" panose="020B0604020202020204"/>
                <a:cs typeface="Times New Roman" panose="02020603050405020304" pitchFamily="18" charset="0"/>
              </a:rPr>
              <a:t>2021</a:t>
            </a:r>
            <a:endParaRPr lang="es-ES" sz="1600" dirty="0">
              <a:latin typeface="Livvic" panose="020B0604020202020204"/>
              <a:cs typeface="Times New Roman" panose="02020603050405020304" pitchFamily="18" charset="0"/>
            </a:endParaRPr>
          </a:p>
          <a:p>
            <a:pPr>
              <a:defRPr/>
            </a:pPr>
            <a:endParaRPr lang="es-EC" sz="1600" dirty="0">
              <a:latin typeface="Livvic" panose="020B0604020202020204"/>
              <a:cs typeface="Times New Roman" panose="02020603050405020304" pitchFamily="18" charset="0"/>
            </a:endParaRPr>
          </a:p>
          <a:p>
            <a:pPr>
              <a:defRPr/>
            </a:pPr>
            <a:endParaRPr lang="es-ES" sz="1600" dirty="0">
              <a:latin typeface="Livvic" panose="020B0604020202020204"/>
              <a:cs typeface="Times New Roman" panose="02020603050405020304" pitchFamily="18" charset="0"/>
            </a:endParaRPr>
          </a:p>
        </p:txBody>
      </p:sp>
      <p:sp>
        <p:nvSpPr>
          <p:cNvPr id="2" name="CuadroTexto 1">
            <a:extLst>
              <a:ext uri="{FF2B5EF4-FFF2-40B4-BE49-F238E27FC236}">
                <a16:creationId xmlns:a16="http://schemas.microsoft.com/office/drawing/2014/main" id="{446E998F-9BE2-47B0-B5CE-A5DD3D9DA974}"/>
              </a:ext>
            </a:extLst>
          </p:cNvPr>
          <p:cNvSpPr txBox="1"/>
          <p:nvPr/>
        </p:nvSpPr>
        <p:spPr>
          <a:xfrm>
            <a:off x="11650463" y="0"/>
            <a:ext cx="541537" cy="307777"/>
          </a:xfrm>
          <a:prstGeom prst="rect">
            <a:avLst/>
          </a:prstGeom>
          <a:noFill/>
        </p:spPr>
        <p:txBody>
          <a:bodyPr wrap="square" rtlCol="0">
            <a:spAutoFit/>
          </a:bodyPr>
          <a:lstStyle/>
          <a:p>
            <a:pPr algn="r"/>
            <a:r>
              <a:rPr lang="es-EC" sz="1400" dirty="0"/>
              <a:t>50</a:t>
            </a:r>
          </a:p>
        </p:txBody>
      </p:sp>
    </p:spTree>
    <p:extLst>
      <p:ext uri="{BB962C8B-B14F-4D97-AF65-F5344CB8AC3E}">
        <p14:creationId xmlns:p14="http://schemas.microsoft.com/office/powerpoint/2010/main" val="54206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11" name="Picture 4">
            <a:extLst>
              <a:ext uri="{FF2B5EF4-FFF2-40B4-BE49-F238E27FC236}">
                <a16:creationId xmlns:a16="http://schemas.microsoft.com/office/drawing/2014/main" id="{BE94451C-41E2-4A27-B97C-2631F00CB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38;p27">
            <a:extLst>
              <a:ext uri="{FF2B5EF4-FFF2-40B4-BE49-F238E27FC236}">
                <a16:creationId xmlns:a16="http://schemas.microsoft.com/office/drawing/2014/main" id="{C41C0ACC-A5CC-458B-9B58-26F7C4C37699}"/>
              </a:ext>
            </a:extLst>
          </p:cNvPr>
          <p:cNvSpPr/>
          <p:nvPr/>
        </p:nvSpPr>
        <p:spPr>
          <a:xfrm rot="-5400000" flipH="1">
            <a:off x="110667"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548;p49">
            <a:extLst>
              <a:ext uri="{FF2B5EF4-FFF2-40B4-BE49-F238E27FC236}">
                <a16:creationId xmlns:a16="http://schemas.microsoft.com/office/drawing/2014/main" id="{BD784B37-D6D8-4CBF-A8DC-DA968EF89BD3}"/>
              </a:ext>
            </a:extLst>
          </p:cNvPr>
          <p:cNvSpPr txBox="1">
            <a:spLocks noGrp="1"/>
          </p:cNvSpPr>
          <p:nvPr>
            <p:ph type="ctrTitle"/>
          </p:nvPr>
        </p:nvSpPr>
        <p:spPr>
          <a:xfrm>
            <a:off x="952466" y="40871"/>
            <a:ext cx="8173245" cy="909121"/>
          </a:xfrm>
          <a:prstGeom prst="rect">
            <a:avLst/>
          </a:prstGeom>
        </p:spPr>
        <p:txBody>
          <a:bodyPr spcFirstLastPara="1" vert="horz" wrap="square" lIns="121900" tIns="121900" rIns="121900" bIns="121900" anchor="ctr" anchorCtr="0">
            <a:noAutofit/>
          </a:bodyPr>
          <a:lstStyle/>
          <a:p>
            <a:pPr algn="ctr"/>
            <a:r>
              <a:rPr lang="es" sz="3600" dirty="0"/>
              <a:t>PLANTEAMIENTO DEL PROBLEMA</a:t>
            </a:r>
            <a:endParaRPr sz="3600" dirty="0"/>
          </a:p>
        </p:txBody>
      </p:sp>
      <p:pic>
        <p:nvPicPr>
          <p:cNvPr id="19" name="Imagen 18">
            <a:extLst>
              <a:ext uri="{FF2B5EF4-FFF2-40B4-BE49-F238E27FC236}">
                <a16:creationId xmlns:a16="http://schemas.microsoft.com/office/drawing/2014/main" id="{CFBCE2A7-056E-4B12-AB24-98470DDDDF15}"/>
              </a:ext>
            </a:extLst>
          </p:cNvPr>
          <p:cNvPicPr>
            <a:picLocks noChangeAspect="1"/>
          </p:cNvPicPr>
          <p:nvPr/>
        </p:nvPicPr>
        <p:blipFill>
          <a:blip r:embed="rId4"/>
          <a:stretch>
            <a:fillRect/>
          </a:stretch>
        </p:blipFill>
        <p:spPr>
          <a:xfrm>
            <a:off x="279951" y="1975209"/>
            <a:ext cx="3337431" cy="2259918"/>
          </a:xfrm>
          <a:prstGeom prst="rect">
            <a:avLst/>
          </a:prstGeom>
        </p:spPr>
      </p:pic>
      <p:sp>
        <p:nvSpPr>
          <p:cNvPr id="20" name="Google Shape;269;p38">
            <a:extLst>
              <a:ext uri="{FF2B5EF4-FFF2-40B4-BE49-F238E27FC236}">
                <a16:creationId xmlns:a16="http://schemas.microsoft.com/office/drawing/2014/main" id="{2EF761D0-1D81-4C71-93FA-71715C1FDAC6}"/>
              </a:ext>
            </a:extLst>
          </p:cNvPr>
          <p:cNvSpPr/>
          <p:nvPr/>
        </p:nvSpPr>
        <p:spPr>
          <a:xfrm>
            <a:off x="4053708" y="3326070"/>
            <a:ext cx="1398340" cy="459000"/>
          </a:xfrm>
          <a:prstGeom prst="rect">
            <a:avLst/>
          </a:prstGeom>
          <a:solidFill>
            <a:srgbClr val="387771"/>
          </a:solidFill>
          <a:ln>
            <a:noFill/>
          </a:ln>
        </p:spPr>
        <p:txBody>
          <a:bodyPr spcFirstLastPara="1" wrap="square" lIns="91425" tIns="91425" rIns="91425" bIns="91425" anchor="ctr" anchorCtr="0">
            <a:noAutofit/>
          </a:bodyPr>
          <a:lstStyle/>
          <a:p>
            <a:pPr>
              <a:buClr>
                <a:srgbClr val="000000"/>
              </a:buClr>
            </a:pPr>
            <a:r>
              <a:rPr lang="es-ES" sz="2400" b="1" kern="0" dirty="0">
                <a:solidFill>
                  <a:srgbClr val="000000"/>
                </a:solidFill>
                <a:latin typeface="Livvic" panose="020B0604020202020204" charset="0"/>
                <a:cs typeface="Arial"/>
                <a:sym typeface="Arial"/>
              </a:rPr>
              <a:t>DBF</a:t>
            </a:r>
            <a:endParaRPr sz="2400" b="1" kern="0" dirty="0">
              <a:solidFill>
                <a:srgbClr val="000000"/>
              </a:solidFill>
              <a:latin typeface="Livvic" panose="020B0604020202020204" charset="0"/>
              <a:cs typeface="Arial"/>
              <a:sym typeface="Arial"/>
            </a:endParaRPr>
          </a:p>
        </p:txBody>
      </p:sp>
      <p:sp>
        <p:nvSpPr>
          <p:cNvPr id="21" name="Google Shape;309;p38">
            <a:extLst>
              <a:ext uri="{FF2B5EF4-FFF2-40B4-BE49-F238E27FC236}">
                <a16:creationId xmlns:a16="http://schemas.microsoft.com/office/drawing/2014/main" id="{CD0CA4DC-3E83-49A6-A3C7-BD67C218B92A}"/>
              </a:ext>
            </a:extLst>
          </p:cNvPr>
          <p:cNvSpPr/>
          <p:nvPr/>
        </p:nvSpPr>
        <p:spPr>
          <a:xfrm>
            <a:off x="7241386" y="3629242"/>
            <a:ext cx="363563" cy="311657"/>
          </a:xfrm>
          <a:custGeom>
            <a:avLst/>
            <a:gdLst/>
            <a:ahLst/>
            <a:cxnLst/>
            <a:rect l="l" t="t" r="r" b="b"/>
            <a:pathLst>
              <a:path w="11431" h="9799" extrusionOk="0">
                <a:moveTo>
                  <a:pt x="4347" y="1"/>
                </a:moveTo>
                <a:cubicBezTo>
                  <a:pt x="3957" y="1"/>
                  <a:pt x="3588" y="148"/>
                  <a:pt x="3311" y="435"/>
                </a:cubicBezTo>
                <a:lnTo>
                  <a:pt x="3287" y="447"/>
                </a:lnTo>
                <a:lnTo>
                  <a:pt x="3275" y="447"/>
                </a:lnTo>
                <a:cubicBezTo>
                  <a:pt x="3189" y="435"/>
                  <a:pt x="3104" y="429"/>
                  <a:pt x="3019" y="429"/>
                </a:cubicBezTo>
                <a:cubicBezTo>
                  <a:pt x="2531" y="429"/>
                  <a:pt x="2074" y="633"/>
                  <a:pt x="1739" y="1019"/>
                </a:cubicBezTo>
                <a:cubicBezTo>
                  <a:pt x="1358" y="1459"/>
                  <a:pt x="1239" y="2055"/>
                  <a:pt x="1418" y="2602"/>
                </a:cubicBezTo>
                <a:lnTo>
                  <a:pt x="1418" y="2626"/>
                </a:lnTo>
                <a:lnTo>
                  <a:pt x="1406" y="2638"/>
                </a:lnTo>
                <a:cubicBezTo>
                  <a:pt x="549" y="3007"/>
                  <a:pt x="1" y="3841"/>
                  <a:pt x="1" y="4769"/>
                </a:cubicBezTo>
                <a:cubicBezTo>
                  <a:pt x="1" y="5507"/>
                  <a:pt x="346" y="6198"/>
                  <a:pt x="941" y="6627"/>
                </a:cubicBezTo>
                <a:lnTo>
                  <a:pt x="953" y="6638"/>
                </a:lnTo>
                <a:lnTo>
                  <a:pt x="941" y="6650"/>
                </a:lnTo>
                <a:cubicBezTo>
                  <a:pt x="608" y="7281"/>
                  <a:pt x="703" y="7996"/>
                  <a:pt x="1168" y="8532"/>
                </a:cubicBezTo>
                <a:cubicBezTo>
                  <a:pt x="1492" y="8915"/>
                  <a:pt x="1937" y="9116"/>
                  <a:pt x="2409" y="9116"/>
                </a:cubicBezTo>
                <a:cubicBezTo>
                  <a:pt x="2597" y="9116"/>
                  <a:pt x="2788" y="9084"/>
                  <a:pt x="2977" y="9020"/>
                </a:cubicBezTo>
                <a:lnTo>
                  <a:pt x="2989" y="9020"/>
                </a:lnTo>
                <a:lnTo>
                  <a:pt x="3013" y="9032"/>
                </a:lnTo>
                <a:cubicBezTo>
                  <a:pt x="3108" y="9210"/>
                  <a:pt x="3251" y="9377"/>
                  <a:pt x="3406" y="9496"/>
                </a:cubicBezTo>
                <a:cubicBezTo>
                  <a:pt x="3433" y="9523"/>
                  <a:pt x="3473" y="9536"/>
                  <a:pt x="3511" y="9536"/>
                </a:cubicBezTo>
                <a:cubicBezTo>
                  <a:pt x="3524" y="9536"/>
                  <a:pt x="3537" y="9535"/>
                  <a:pt x="3549" y="9532"/>
                </a:cubicBezTo>
                <a:cubicBezTo>
                  <a:pt x="3585" y="9532"/>
                  <a:pt x="3632" y="9496"/>
                  <a:pt x="3668" y="9472"/>
                </a:cubicBezTo>
                <a:cubicBezTo>
                  <a:pt x="3692" y="9436"/>
                  <a:pt x="3704" y="9377"/>
                  <a:pt x="3692" y="9329"/>
                </a:cubicBezTo>
                <a:cubicBezTo>
                  <a:pt x="3692" y="9294"/>
                  <a:pt x="3668" y="9246"/>
                  <a:pt x="3632" y="9210"/>
                </a:cubicBezTo>
                <a:cubicBezTo>
                  <a:pt x="3466" y="9079"/>
                  <a:pt x="3335" y="8913"/>
                  <a:pt x="3263" y="8710"/>
                </a:cubicBezTo>
                <a:cubicBezTo>
                  <a:pt x="3251" y="8663"/>
                  <a:pt x="3204" y="8639"/>
                  <a:pt x="3156" y="8603"/>
                </a:cubicBezTo>
                <a:cubicBezTo>
                  <a:pt x="3132" y="8597"/>
                  <a:pt x="3111" y="8594"/>
                  <a:pt x="3090" y="8594"/>
                </a:cubicBezTo>
                <a:cubicBezTo>
                  <a:pt x="3070" y="8594"/>
                  <a:pt x="3049" y="8597"/>
                  <a:pt x="3025" y="8603"/>
                </a:cubicBezTo>
                <a:cubicBezTo>
                  <a:pt x="2841" y="8695"/>
                  <a:pt x="2642" y="8741"/>
                  <a:pt x="2443" y="8741"/>
                </a:cubicBezTo>
                <a:cubicBezTo>
                  <a:pt x="2177" y="8741"/>
                  <a:pt x="1911" y="8659"/>
                  <a:pt x="1680" y="8496"/>
                </a:cubicBezTo>
                <a:cubicBezTo>
                  <a:pt x="1287" y="8222"/>
                  <a:pt x="1072" y="7758"/>
                  <a:pt x="1120" y="7281"/>
                </a:cubicBezTo>
                <a:cubicBezTo>
                  <a:pt x="1191" y="6615"/>
                  <a:pt x="1763" y="6091"/>
                  <a:pt x="2442" y="6091"/>
                </a:cubicBezTo>
                <a:cubicBezTo>
                  <a:pt x="2537" y="6091"/>
                  <a:pt x="2620" y="6019"/>
                  <a:pt x="2620" y="5912"/>
                </a:cubicBezTo>
                <a:cubicBezTo>
                  <a:pt x="2620" y="5817"/>
                  <a:pt x="2549" y="5734"/>
                  <a:pt x="2442" y="5734"/>
                </a:cubicBezTo>
                <a:cubicBezTo>
                  <a:pt x="1965" y="5734"/>
                  <a:pt x="1501" y="5936"/>
                  <a:pt x="1180" y="6317"/>
                </a:cubicBezTo>
                <a:lnTo>
                  <a:pt x="1168" y="6329"/>
                </a:lnTo>
                <a:lnTo>
                  <a:pt x="1144" y="6317"/>
                </a:lnTo>
                <a:cubicBezTo>
                  <a:pt x="644" y="5936"/>
                  <a:pt x="358" y="5365"/>
                  <a:pt x="358" y="4733"/>
                </a:cubicBezTo>
                <a:cubicBezTo>
                  <a:pt x="358" y="3948"/>
                  <a:pt x="822" y="3233"/>
                  <a:pt x="1549" y="2936"/>
                </a:cubicBezTo>
                <a:lnTo>
                  <a:pt x="1561" y="2912"/>
                </a:lnTo>
                <a:lnTo>
                  <a:pt x="1584" y="2936"/>
                </a:lnTo>
                <a:cubicBezTo>
                  <a:pt x="1882" y="3436"/>
                  <a:pt x="2430" y="3757"/>
                  <a:pt x="3025" y="3757"/>
                </a:cubicBezTo>
                <a:cubicBezTo>
                  <a:pt x="3108" y="3757"/>
                  <a:pt x="3204" y="3674"/>
                  <a:pt x="3204" y="3567"/>
                </a:cubicBezTo>
                <a:cubicBezTo>
                  <a:pt x="3204" y="3471"/>
                  <a:pt x="3132" y="3388"/>
                  <a:pt x="3025" y="3388"/>
                </a:cubicBezTo>
                <a:cubicBezTo>
                  <a:pt x="2501" y="3388"/>
                  <a:pt x="2025" y="3079"/>
                  <a:pt x="1822" y="2614"/>
                </a:cubicBezTo>
                <a:cubicBezTo>
                  <a:pt x="1620" y="2186"/>
                  <a:pt x="1668" y="1709"/>
                  <a:pt x="1942" y="1328"/>
                </a:cubicBezTo>
                <a:cubicBezTo>
                  <a:pt x="2196" y="946"/>
                  <a:pt x="2608" y="744"/>
                  <a:pt x="3058" y="744"/>
                </a:cubicBezTo>
                <a:cubicBezTo>
                  <a:pt x="3071" y="744"/>
                  <a:pt x="3084" y="745"/>
                  <a:pt x="3096" y="745"/>
                </a:cubicBezTo>
                <a:cubicBezTo>
                  <a:pt x="3549" y="769"/>
                  <a:pt x="3930" y="995"/>
                  <a:pt x="4156" y="1388"/>
                </a:cubicBezTo>
                <a:cubicBezTo>
                  <a:pt x="4189" y="1437"/>
                  <a:pt x="4245" y="1464"/>
                  <a:pt x="4307" y="1464"/>
                </a:cubicBezTo>
                <a:cubicBezTo>
                  <a:pt x="4335" y="1464"/>
                  <a:pt x="4365" y="1458"/>
                  <a:pt x="4394" y="1447"/>
                </a:cubicBezTo>
                <a:cubicBezTo>
                  <a:pt x="4466" y="1400"/>
                  <a:pt x="4501" y="1293"/>
                  <a:pt x="4454" y="1209"/>
                </a:cubicBezTo>
                <a:cubicBezTo>
                  <a:pt x="4275" y="923"/>
                  <a:pt x="4037" y="697"/>
                  <a:pt x="3727" y="554"/>
                </a:cubicBezTo>
                <a:lnTo>
                  <a:pt x="3692" y="531"/>
                </a:lnTo>
                <a:lnTo>
                  <a:pt x="3727" y="519"/>
                </a:lnTo>
                <a:cubicBezTo>
                  <a:pt x="3925" y="392"/>
                  <a:pt x="4142" y="329"/>
                  <a:pt x="4362" y="329"/>
                </a:cubicBezTo>
                <a:cubicBezTo>
                  <a:pt x="4553" y="329"/>
                  <a:pt x="4747" y="377"/>
                  <a:pt x="4930" y="471"/>
                </a:cubicBezTo>
                <a:cubicBezTo>
                  <a:pt x="5311" y="685"/>
                  <a:pt x="5537" y="1066"/>
                  <a:pt x="5537" y="1519"/>
                </a:cubicBezTo>
                <a:lnTo>
                  <a:pt x="5537" y="4031"/>
                </a:lnTo>
                <a:lnTo>
                  <a:pt x="5513" y="4031"/>
                </a:lnTo>
                <a:cubicBezTo>
                  <a:pt x="5156" y="4019"/>
                  <a:pt x="4918" y="3888"/>
                  <a:pt x="4751" y="3626"/>
                </a:cubicBezTo>
                <a:cubicBezTo>
                  <a:pt x="4719" y="3577"/>
                  <a:pt x="4652" y="3550"/>
                  <a:pt x="4590" y="3550"/>
                </a:cubicBezTo>
                <a:cubicBezTo>
                  <a:pt x="4562" y="3550"/>
                  <a:pt x="4535" y="3556"/>
                  <a:pt x="4513" y="3567"/>
                </a:cubicBezTo>
                <a:cubicBezTo>
                  <a:pt x="4442" y="3614"/>
                  <a:pt x="4406" y="3733"/>
                  <a:pt x="4454" y="3805"/>
                </a:cubicBezTo>
                <a:cubicBezTo>
                  <a:pt x="4680" y="4162"/>
                  <a:pt x="5037" y="4364"/>
                  <a:pt x="5490" y="4376"/>
                </a:cubicBezTo>
                <a:lnTo>
                  <a:pt x="5513" y="4376"/>
                </a:lnTo>
                <a:lnTo>
                  <a:pt x="5513" y="7008"/>
                </a:lnTo>
                <a:lnTo>
                  <a:pt x="5466" y="6984"/>
                </a:lnTo>
                <a:cubicBezTo>
                  <a:pt x="5240" y="6758"/>
                  <a:pt x="4930" y="6638"/>
                  <a:pt x="4620" y="6638"/>
                </a:cubicBezTo>
                <a:lnTo>
                  <a:pt x="3549" y="6638"/>
                </a:lnTo>
                <a:cubicBezTo>
                  <a:pt x="3454" y="6638"/>
                  <a:pt x="3370" y="6710"/>
                  <a:pt x="3370" y="6817"/>
                </a:cubicBezTo>
                <a:cubicBezTo>
                  <a:pt x="3370" y="6900"/>
                  <a:pt x="3442" y="6996"/>
                  <a:pt x="3549" y="6996"/>
                </a:cubicBezTo>
                <a:lnTo>
                  <a:pt x="4620" y="6996"/>
                </a:lnTo>
                <a:cubicBezTo>
                  <a:pt x="5109" y="6996"/>
                  <a:pt x="5490" y="7400"/>
                  <a:pt x="5490" y="7877"/>
                </a:cubicBezTo>
                <a:lnTo>
                  <a:pt x="5490" y="8258"/>
                </a:lnTo>
                <a:cubicBezTo>
                  <a:pt x="5490" y="8603"/>
                  <a:pt x="5347" y="8924"/>
                  <a:pt x="5073" y="9163"/>
                </a:cubicBezTo>
                <a:cubicBezTo>
                  <a:pt x="4859" y="9347"/>
                  <a:pt x="4589" y="9453"/>
                  <a:pt x="4310" y="9453"/>
                </a:cubicBezTo>
                <a:cubicBezTo>
                  <a:pt x="4247" y="9453"/>
                  <a:pt x="4184" y="9447"/>
                  <a:pt x="4120" y="9436"/>
                </a:cubicBezTo>
                <a:lnTo>
                  <a:pt x="4097" y="9436"/>
                </a:lnTo>
                <a:cubicBezTo>
                  <a:pt x="4061" y="9436"/>
                  <a:pt x="4025" y="9448"/>
                  <a:pt x="3989" y="9460"/>
                </a:cubicBezTo>
                <a:cubicBezTo>
                  <a:pt x="3942" y="9496"/>
                  <a:pt x="3930" y="9544"/>
                  <a:pt x="3918" y="9579"/>
                </a:cubicBezTo>
                <a:cubicBezTo>
                  <a:pt x="3906" y="9675"/>
                  <a:pt x="3966" y="9758"/>
                  <a:pt x="4061" y="9782"/>
                </a:cubicBezTo>
                <a:cubicBezTo>
                  <a:pt x="4137" y="9793"/>
                  <a:pt x="4213" y="9799"/>
                  <a:pt x="4289" y="9799"/>
                </a:cubicBezTo>
                <a:cubicBezTo>
                  <a:pt x="4842" y="9799"/>
                  <a:pt x="5372" y="9500"/>
                  <a:pt x="5644" y="9008"/>
                </a:cubicBezTo>
                <a:lnTo>
                  <a:pt x="5656" y="8972"/>
                </a:lnTo>
                <a:lnTo>
                  <a:pt x="5668" y="9008"/>
                </a:lnTo>
                <a:cubicBezTo>
                  <a:pt x="5951" y="9500"/>
                  <a:pt x="6473" y="9799"/>
                  <a:pt x="7024" y="9799"/>
                </a:cubicBezTo>
                <a:cubicBezTo>
                  <a:pt x="7100" y="9799"/>
                  <a:pt x="7176" y="9793"/>
                  <a:pt x="7252" y="9782"/>
                </a:cubicBezTo>
                <a:cubicBezTo>
                  <a:pt x="7335" y="9758"/>
                  <a:pt x="7418" y="9675"/>
                  <a:pt x="7395" y="9579"/>
                </a:cubicBezTo>
                <a:cubicBezTo>
                  <a:pt x="7395" y="9544"/>
                  <a:pt x="7371" y="9496"/>
                  <a:pt x="7323" y="9460"/>
                </a:cubicBezTo>
                <a:cubicBezTo>
                  <a:pt x="7288" y="9443"/>
                  <a:pt x="7260" y="9432"/>
                  <a:pt x="7228" y="9432"/>
                </a:cubicBezTo>
                <a:cubicBezTo>
                  <a:pt x="7217" y="9432"/>
                  <a:pt x="7205" y="9433"/>
                  <a:pt x="7192" y="9436"/>
                </a:cubicBezTo>
                <a:cubicBezTo>
                  <a:pt x="7129" y="9447"/>
                  <a:pt x="7066" y="9453"/>
                  <a:pt x="7003" y="9453"/>
                </a:cubicBezTo>
                <a:cubicBezTo>
                  <a:pt x="6723" y="9453"/>
                  <a:pt x="6454" y="9347"/>
                  <a:pt x="6240" y="9163"/>
                </a:cubicBezTo>
                <a:cubicBezTo>
                  <a:pt x="5978" y="8948"/>
                  <a:pt x="5823" y="8615"/>
                  <a:pt x="5823" y="8258"/>
                </a:cubicBezTo>
                <a:lnTo>
                  <a:pt x="5823" y="6746"/>
                </a:lnTo>
                <a:cubicBezTo>
                  <a:pt x="5823" y="6246"/>
                  <a:pt x="6228" y="5865"/>
                  <a:pt x="6704" y="5865"/>
                </a:cubicBezTo>
                <a:lnTo>
                  <a:pt x="8252" y="5865"/>
                </a:lnTo>
                <a:cubicBezTo>
                  <a:pt x="8335" y="5865"/>
                  <a:pt x="8430" y="5793"/>
                  <a:pt x="8430" y="5686"/>
                </a:cubicBezTo>
                <a:cubicBezTo>
                  <a:pt x="8430" y="5579"/>
                  <a:pt x="8359" y="5507"/>
                  <a:pt x="8252" y="5507"/>
                </a:cubicBezTo>
                <a:lnTo>
                  <a:pt x="6704" y="5507"/>
                </a:lnTo>
                <a:cubicBezTo>
                  <a:pt x="6383" y="5507"/>
                  <a:pt x="6085" y="5626"/>
                  <a:pt x="5847" y="5853"/>
                </a:cubicBezTo>
                <a:lnTo>
                  <a:pt x="5811" y="5876"/>
                </a:lnTo>
                <a:lnTo>
                  <a:pt x="5811" y="5210"/>
                </a:lnTo>
                <a:lnTo>
                  <a:pt x="5823" y="5210"/>
                </a:lnTo>
                <a:cubicBezTo>
                  <a:pt x="6549" y="5186"/>
                  <a:pt x="7133" y="4591"/>
                  <a:pt x="7133" y="3841"/>
                </a:cubicBezTo>
                <a:cubicBezTo>
                  <a:pt x="7133" y="3757"/>
                  <a:pt x="7061" y="3662"/>
                  <a:pt x="6954" y="3662"/>
                </a:cubicBezTo>
                <a:cubicBezTo>
                  <a:pt x="6859" y="3662"/>
                  <a:pt x="6775" y="3733"/>
                  <a:pt x="6775" y="3841"/>
                </a:cubicBezTo>
                <a:cubicBezTo>
                  <a:pt x="6775" y="4376"/>
                  <a:pt x="6359" y="4829"/>
                  <a:pt x="5823" y="4853"/>
                </a:cubicBezTo>
                <a:lnTo>
                  <a:pt x="5787" y="4853"/>
                </a:lnTo>
                <a:lnTo>
                  <a:pt x="5787" y="1543"/>
                </a:lnTo>
                <a:cubicBezTo>
                  <a:pt x="5787" y="1114"/>
                  <a:pt x="6013" y="709"/>
                  <a:pt x="6406" y="507"/>
                </a:cubicBezTo>
                <a:cubicBezTo>
                  <a:pt x="6582" y="408"/>
                  <a:pt x="6773" y="360"/>
                  <a:pt x="6963" y="360"/>
                </a:cubicBezTo>
                <a:cubicBezTo>
                  <a:pt x="7186" y="360"/>
                  <a:pt x="7410" y="426"/>
                  <a:pt x="7609" y="554"/>
                </a:cubicBezTo>
                <a:lnTo>
                  <a:pt x="7633" y="566"/>
                </a:lnTo>
                <a:lnTo>
                  <a:pt x="7728" y="602"/>
                </a:lnTo>
                <a:cubicBezTo>
                  <a:pt x="7430" y="733"/>
                  <a:pt x="7180" y="971"/>
                  <a:pt x="7002" y="1257"/>
                </a:cubicBezTo>
                <a:cubicBezTo>
                  <a:pt x="6954" y="1328"/>
                  <a:pt x="6966" y="1447"/>
                  <a:pt x="7061" y="1495"/>
                </a:cubicBezTo>
                <a:cubicBezTo>
                  <a:pt x="7086" y="1507"/>
                  <a:pt x="7116" y="1514"/>
                  <a:pt x="7147" y="1514"/>
                </a:cubicBezTo>
                <a:cubicBezTo>
                  <a:pt x="7206" y="1514"/>
                  <a:pt x="7268" y="1490"/>
                  <a:pt x="7299" y="1435"/>
                </a:cubicBezTo>
                <a:cubicBezTo>
                  <a:pt x="7526" y="1054"/>
                  <a:pt x="7918" y="816"/>
                  <a:pt x="8371" y="793"/>
                </a:cubicBezTo>
                <a:cubicBezTo>
                  <a:pt x="8405" y="790"/>
                  <a:pt x="8438" y="789"/>
                  <a:pt x="8471" y="789"/>
                </a:cubicBezTo>
                <a:cubicBezTo>
                  <a:pt x="8895" y="789"/>
                  <a:pt x="9271" y="998"/>
                  <a:pt x="9514" y="1340"/>
                </a:cubicBezTo>
                <a:cubicBezTo>
                  <a:pt x="9788" y="1709"/>
                  <a:pt x="9847" y="2186"/>
                  <a:pt x="9669" y="2602"/>
                </a:cubicBezTo>
                <a:cubicBezTo>
                  <a:pt x="9454" y="3114"/>
                  <a:pt x="8978" y="3436"/>
                  <a:pt x="8430" y="3436"/>
                </a:cubicBezTo>
                <a:cubicBezTo>
                  <a:pt x="8335" y="3436"/>
                  <a:pt x="8252" y="3519"/>
                  <a:pt x="8252" y="3614"/>
                </a:cubicBezTo>
                <a:cubicBezTo>
                  <a:pt x="8252" y="3721"/>
                  <a:pt x="8323" y="3793"/>
                  <a:pt x="8430" y="3793"/>
                </a:cubicBezTo>
                <a:cubicBezTo>
                  <a:pt x="9014" y="3793"/>
                  <a:pt x="9573" y="3483"/>
                  <a:pt x="9871" y="2983"/>
                </a:cubicBezTo>
                <a:lnTo>
                  <a:pt x="9883" y="2959"/>
                </a:lnTo>
                <a:lnTo>
                  <a:pt x="9907" y="2983"/>
                </a:lnTo>
                <a:cubicBezTo>
                  <a:pt x="10562" y="3257"/>
                  <a:pt x="10990" y="3841"/>
                  <a:pt x="11074" y="4555"/>
                </a:cubicBezTo>
                <a:cubicBezTo>
                  <a:pt x="11169" y="5269"/>
                  <a:pt x="10871" y="5936"/>
                  <a:pt x="10300" y="6353"/>
                </a:cubicBezTo>
                <a:lnTo>
                  <a:pt x="10288" y="6377"/>
                </a:lnTo>
                <a:lnTo>
                  <a:pt x="10276" y="6353"/>
                </a:lnTo>
                <a:cubicBezTo>
                  <a:pt x="9966" y="5984"/>
                  <a:pt x="9502" y="5781"/>
                  <a:pt x="9014" y="5781"/>
                </a:cubicBezTo>
                <a:cubicBezTo>
                  <a:pt x="8919" y="5781"/>
                  <a:pt x="8835" y="5853"/>
                  <a:pt x="8835" y="5960"/>
                </a:cubicBezTo>
                <a:cubicBezTo>
                  <a:pt x="8835" y="6055"/>
                  <a:pt x="8907" y="6138"/>
                  <a:pt x="9014" y="6138"/>
                </a:cubicBezTo>
                <a:cubicBezTo>
                  <a:pt x="9633" y="6138"/>
                  <a:pt x="10181" y="6579"/>
                  <a:pt x="10300" y="7186"/>
                </a:cubicBezTo>
                <a:cubicBezTo>
                  <a:pt x="10407" y="7698"/>
                  <a:pt x="10228" y="8186"/>
                  <a:pt x="9812" y="8496"/>
                </a:cubicBezTo>
                <a:cubicBezTo>
                  <a:pt x="9570" y="8688"/>
                  <a:pt x="9281" y="8786"/>
                  <a:pt x="8992" y="8786"/>
                </a:cubicBezTo>
                <a:cubicBezTo>
                  <a:pt x="8796" y="8786"/>
                  <a:pt x="8601" y="8742"/>
                  <a:pt x="8419" y="8651"/>
                </a:cubicBezTo>
                <a:cubicBezTo>
                  <a:pt x="8390" y="8643"/>
                  <a:pt x="8361" y="8632"/>
                  <a:pt x="8332" y="8632"/>
                </a:cubicBezTo>
                <a:cubicBezTo>
                  <a:pt x="8313" y="8632"/>
                  <a:pt x="8294" y="8637"/>
                  <a:pt x="8276" y="8651"/>
                </a:cubicBezTo>
                <a:cubicBezTo>
                  <a:pt x="8240" y="8663"/>
                  <a:pt x="8204" y="8698"/>
                  <a:pt x="8180" y="8758"/>
                </a:cubicBezTo>
                <a:cubicBezTo>
                  <a:pt x="8097" y="8948"/>
                  <a:pt x="7966" y="9127"/>
                  <a:pt x="7799" y="9258"/>
                </a:cubicBezTo>
                <a:cubicBezTo>
                  <a:pt x="7776" y="9294"/>
                  <a:pt x="7740" y="9329"/>
                  <a:pt x="7740" y="9377"/>
                </a:cubicBezTo>
                <a:cubicBezTo>
                  <a:pt x="7740" y="9425"/>
                  <a:pt x="7740" y="9472"/>
                  <a:pt x="7776" y="9508"/>
                </a:cubicBezTo>
                <a:cubicBezTo>
                  <a:pt x="7810" y="9556"/>
                  <a:pt x="7861" y="9581"/>
                  <a:pt x="7912" y="9581"/>
                </a:cubicBezTo>
                <a:cubicBezTo>
                  <a:pt x="7948" y="9581"/>
                  <a:pt x="7984" y="9568"/>
                  <a:pt x="8014" y="9544"/>
                </a:cubicBezTo>
                <a:cubicBezTo>
                  <a:pt x="8180" y="9413"/>
                  <a:pt x="8311" y="9258"/>
                  <a:pt x="8419" y="9079"/>
                </a:cubicBezTo>
                <a:lnTo>
                  <a:pt x="8430" y="9067"/>
                </a:lnTo>
                <a:lnTo>
                  <a:pt x="8442" y="9067"/>
                </a:lnTo>
                <a:cubicBezTo>
                  <a:pt x="8618" y="9127"/>
                  <a:pt x="8801" y="9156"/>
                  <a:pt x="8983" y="9156"/>
                </a:cubicBezTo>
                <a:cubicBezTo>
                  <a:pt x="9343" y="9156"/>
                  <a:pt x="9702" y="9043"/>
                  <a:pt x="10002" y="8829"/>
                </a:cubicBezTo>
                <a:cubicBezTo>
                  <a:pt x="10466" y="8484"/>
                  <a:pt x="10705" y="7960"/>
                  <a:pt x="10681" y="7400"/>
                </a:cubicBezTo>
                <a:cubicBezTo>
                  <a:pt x="10657" y="7162"/>
                  <a:pt x="10597" y="6924"/>
                  <a:pt x="10478" y="6710"/>
                </a:cubicBezTo>
                <a:lnTo>
                  <a:pt x="10466" y="6698"/>
                </a:lnTo>
                <a:lnTo>
                  <a:pt x="10478" y="6686"/>
                </a:lnTo>
                <a:cubicBezTo>
                  <a:pt x="11097" y="6198"/>
                  <a:pt x="11431" y="5507"/>
                  <a:pt x="11431" y="4769"/>
                </a:cubicBezTo>
                <a:cubicBezTo>
                  <a:pt x="11431" y="3841"/>
                  <a:pt x="10883" y="3007"/>
                  <a:pt x="10038" y="2638"/>
                </a:cubicBezTo>
                <a:lnTo>
                  <a:pt x="10026" y="2626"/>
                </a:lnTo>
                <a:lnTo>
                  <a:pt x="10026" y="2602"/>
                </a:lnTo>
                <a:cubicBezTo>
                  <a:pt x="10204" y="2055"/>
                  <a:pt x="10062" y="1459"/>
                  <a:pt x="9693" y="1019"/>
                </a:cubicBezTo>
                <a:cubicBezTo>
                  <a:pt x="9378" y="633"/>
                  <a:pt x="8907" y="429"/>
                  <a:pt x="8421" y="429"/>
                </a:cubicBezTo>
                <a:cubicBezTo>
                  <a:pt x="8337" y="429"/>
                  <a:pt x="8253" y="435"/>
                  <a:pt x="8169" y="447"/>
                </a:cubicBezTo>
                <a:lnTo>
                  <a:pt x="8157" y="447"/>
                </a:lnTo>
                <a:lnTo>
                  <a:pt x="8145" y="435"/>
                </a:lnTo>
                <a:cubicBezTo>
                  <a:pt x="7855" y="156"/>
                  <a:pt x="7473" y="2"/>
                  <a:pt x="7076" y="2"/>
                </a:cubicBezTo>
                <a:cubicBezTo>
                  <a:pt x="7000" y="2"/>
                  <a:pt x="6923" y="7"/>
                  <a:pt x="6847" y="19"/>
                </a:cubicBezTo>
                <a:cubicBezTo>
                  <a:pt x="6371" y="90"/>
                  <a:pt x="5966" y="376"/>
                  <a:pt x="5728" y="793"/>
                </a:cubicBezTo>
                <a:lnTo>
                  <a:pt x="5716" y="816"/>
                </a:lnTo>
                <a:lnTo>
                  <a:pt x="5704" y="793"/>
                </a:lnTo>
                <a:cubicBezTo>
                  <a:pt x="5466" y="376"/>
                  <a:pt x="5061" y="90"/>
                  <a:pt x="4585" y="19"/>
                </a:cubicBezTo>
                <a:cubicBezTo>
                  <a:pt x="4505" y="7"/>
                  <a:pt x="4426" y="1"/>
                  <a:pt x="4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1;p38">
            <a:extLst>
              <a:ext uri="{FF2B5EF4-FFF2-40B4-BE49-F238E27FC236}">
                <a16:creationId xmlns:a16="http://schemas.microsoft.com/office/drawing/2014/main" id="{D2D5B07A-6787-4DDE-ABC2-DC0519E308BF}"/>
              </a:ext>
            </a:extLst>
          </p:cNvPr>
          <p:cNvSpPr txBox="1">
            <a:spLocks/>
          </p:cNvSpPr>
          <p:nvPr/>
        </p:nvSpPr>
        <p:spPr>
          <a:xfrm>
            <a:off x="3497976" y="3747397"/>
            <a:ext cx="2382320" cy="45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1pPr>
            <a:lvl2pPr marL="914400" marR="0" lvl="1"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2pPr>
            <a:lvl3pPr marL="1371600" marR="0" lvl="2"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3pPr>
            <a:lvl4pPr marL="1828800" marR="0" lvl="3"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4pPr>
            <a:lvl5pPr marL="2286000" marR="0" lvl="4"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5pPr>
            <a:lvl6pPr marL="2743200" marR="0" lvl="5"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6pPr>
            <a:lvl7pPr marL="3200400" marR="0" lvl="6"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7pPr>
            <a:lvl8pPr marL="3657600" marR="0" lvl="7"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8pPr>
            <a:lvl9pPr marL="4114800" marR="0" lvl="8"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9pPr>
          </a:lstStyle>
          <a:p>
            <a:pPr marL="0" marR="0" lvl="0" indent="0" algn="ctr" defTabSz="914400" rtl="0" eaLnBrk="1" fontAlgn="auto" latinLnBrk="0" hangingPunct="1">
              <a:lnSpc>
                <a:spcPct val="100000"/>
              </a:lnSpc>
              <a:spcBef>
                <a:spcPts val="0"/>
              </a:spcBef>
              <a:spcAft>
                <a:spcPts val="0"/>
              </a:spcAft>
              <a:buClr>
                <a:srgbClr val="434343"/>
              </a:buClr>
              <a:buSzPts val="1000"/>
              <a:buFont typeface="Catamaran Thin"/>
              <a:buNone/>
              <a:tabLst/>
              <a:defRPr/>
            </a:pPr>
            <a:r>
              <a:rPr kumimoji="0" lang="en-US" sz="2400" b="0" i="0" u="none" strike="noStrike" kern="0" cap="none" spc="0" normalizeH="0" baseline="0" noProof="0" dirty="0">
                <a:ln>
                  <a:noFill/>
                </a:ln>
                <a:solidFill>
                  <a:srgbClr val="434343"/>
                </a:solidFill>
                <a:effectLst/>
                <a:uLnTx/>
                <a:uFillTx/>
                <a:latin typeface="Catamaran Thin"/>
                <a:cs typeface="Catamaran Thin"/>
                <a:sym typeface="Catamaran Thin"/>
              </a:rPr>
              <a:t>DISEÑO BASADO EN FUERZAS</a:t>
            </a:r>
          </a:p>
          <a:p>
            <a:pPr marL="0" marR="0" lvl="0" indent="0" algn="ctr" defTabSz="914400" rtl="0" eaLnBrk="1" fontAlgn="auto" latinLnBrk="0" hangingPunct="1">
              <a:lnSpc>
                <a:spcPct val="100000"/>
              </a:lnSpc>
              <a:spcBef>
                <a:spcPts val="0"/>
              </a:spcBef>
              <a:spcAft>
                <a:spcPts val="0"/>
              </a:spcAft>
              <a:buClr>
                <a:srgbClr val="434343"/>
              </a:buClr>
              <a:buSzPts val="1000"/>
              <a:buFont typeface="Catamaran Thin"/>
              <a:buNone/>
              <a:tabLst/>
              <a:defRPr/>
            </a:pPr>
            <a:endParaRPr kumimoji="0" lang="en-US" sz="2400" b="0" i="0" u="none" strike="noStrike" kern="0" cap="none" spc="0" normalizeH="0" baseline="0" noProof="0" dirty="0">
              <a:ln>
                <a:noFill/>
              </a:ln>
              <a:solidFill>
                <a:srgbClr val="434343"/>
              </a:solidFill>
              <a:effectLst/>
              <a:uLnTx/>
              <a:uFillTx/>
              <a:latin typeface="Catamaran Thin"/>
              <a:cs typeface="Catamaran Thin"/>
              <a:sym typeface="Catamaran Thin"/>
            </a:endParaRPr>
          </a:p>
        </p:txBody>
      </p:sp>
      <p:sp>
        <p:nvSpPr>
          <p:cNvPr id="24" name="Google Shape;264;p38">
            <a:extLst>
              <a:ext uri="{FF2B5EF4-FFF2-40B4-BE49-F238E27FC236}">
                <a16:creationId xmlns:a16="http://schemas.microsoft.com/office/drawing/2014/main" id="{2CA709FC-373B-4E27-96D4-383A5FD8F0B2}"/>
              </a:ext>
            </a:extLst>
          </p:cNvPr>
          <p:cNvSpPr txBox="1">
            <a:spLocks/>
          </p:cNvSpPr>
          <p:nvPr/>
        </p:nvSpPr>
        <p:spPr>
          <a:xfrm>
            <a:off x="279951" y="949993"/>
            <a:ext cx="2964144" cy="1006246"/>
          </a:xfrm>
          <a:prstGeom prst="rect">
            <a:avLst/>
          </a:prstGeom>
          <a:solidFill>
            <a:srgbClr val="FFFFFF"/>
          </a:solidFill>
          <a:ln w="25400" cap="flat" cmpd="sng" algn="ctr">
            <a:solidFill>
              <a:srgbClr val="387771"/>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algn="r" defTabSz="1219170" rtl="0" eaLnBrk="1" fontAlgn="auto" latinLnBrk="0" hangingPunct="1">
              <a:lnSpc>
                <a:spcPct val="100000"/>
              </a:lnSpc>
              <a:spcBef>
                <a:spcPts val="0"/>
              </a:spcBef>
              <a:spcAft>
                <a:spcPts val="0"/>
              </a:spcAft>
              <a:buClr>
                <a:srgbClr val="434343"/>
              </a:buClr>
              <a:buSzPts val="2400"/>
              <a:buFont typeface="Livvic"/>
              <a:buNone/>
              <a:tabLst/>
              <a:defRPr/>
            </a:pPr>
            <a:r>
              <a:rPr kumimoji="0" lang="es-ES" sz="2800" b="1" i="0" u="none" strike="noStrike" kern="0" cap="none" spc="0" normalizeH="0" baseline="0" noProof="0" dirty="0">
                <a:ln>
                  <a:noFill/>
                </a:ln>
                <a:solidFill>
                  <a:srgbClr val="434343"/>
                </a:solidFill>
                <a:effectLst/>
                <a:uLnTx/>
                <a:uFillTx/>
                <a:latin typeface="Livvic"/>
                <a:sym typeface="Livvic"/>
              </a:rPr>
              <a:t>EVENTOS SÍSMICOS</a:t>
            </a:r>
          </a:p>
        </p:txBody>
      </p:sp>
      <p:sp>
        <p:nvSpPr>
          <p:cNvPr id="25" name="Google Shape;264;p38">
            <a:extLst>
              <a:ext uri="{FF2B5EF4-FFF2-40B4-BE49-F238E27FC236}">
                <a16:creationId xmlns:a16="http://schemas.microsoft.com/office/drawing/2014/main" id="{3357E9BF-BD30-4A03-971C-AD464E0468BD}"/>
              </a:ext>
            </a:extLst>
          </p:cNvPr>
          <p:cNvSpPr txBox="1">
            <a:spLocks/>
          </p:cNvSpPr>
          <p:nvPr/>
        </p:nvSpPr>
        <p:spPr>
          <a:xfrm>
            <a:off x="4639971" y="1929587"/>
            <a:ext cx="2964977" cy="1112400"/>
          </a:xfrm>
          <a:prstGeom prst="rect">
            <a:avLst/>
          </a:prstGeom>
          <a:solidFill>
            <a:srgbClr val="FFFFFF"/>
          </a:solidFill>
          <a:ln w="25400" cap="flat" cmpd="sng" algn="ctr">
            <a:solidFill>
              <a:srgbClr val="387771"/>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algn="ctr" defTabSz="1219170" rtl="0" eaLnBrk="1" fontAlgn="auto" latinLnBrk="0" hangingPunct="1">
              <a:lnSpc>
                <a:spcPct val="100000"/>
              </a:lnSpc>
              <a:spcBef>
                <a:spcPts val="0"/>
              </a:spcBef>
              <a:spcAft>
                <a:spcPts val="0"/>
              </a:spcAft>
              <a:buClr>
                <a:srgbClr val="434343"/>
              </a:buClr>
              <a:buSzPts val="2400"/>
              <a:buFont typeface="Livvic"/>
              <a:buNone/>
              <a:tabLst/>
              <a:defRPr/>
            </a:pPr>
            <a:r>
              <a:rPr kumimoji="0" lang="es-ES" sz="2800" b="1" i="0" u="none" strike="noStrike" kern="0" cap="none" spc="0" normalizeH="0" baseline="0" noProof="0" dirty="0">
                <a:ln>
                  <a:noFill/>
                </a:ln>
                <a:solidFill>
                  <a:srgbClr val="434343"/>
                </a:solidFill>
                <a:effectLst/>
                <a:uLnTx/>
                <a:uFillTx/>
                <a:latin typeface="Livvic"/>
                <a:sym typeface="Livvic"/>
              </a:rPr>
              <a:t>DISEÑO SISMORESISTENTE</a:t>
            </a:r>
          </a:p>
        </p:txBody>
      </p:sp>
      <p:sp>
        <p:nvSpPr>
          <p:cNvPr id="26" name="Google Shape;269;p38">
            <a:extLst>
              <a:ext uri="{FF2B5EF4-FFF2-40B4-BE49-F238E27FC236}">
                <a16:creationId xmlns:a16="http://schemas.microsoft.com/office/drawing/2014/main" id="{6CF97A8F-7D57-4611-B42B-B23900B321CA}"/>
              </a:ext>
            </a:extLst>
          </p:cNvPr>
          <p:cNvSpPr/>
          <p:nvPr/>
        </p:nvSpPr>
        <p:spPr>
          <a:xfrm>
            <a:off x="6649636" y="3399819"/>
            <a:ext cx="1398340" cy="459000"/>
          </a:xfrm>
          <a:prstGeom prst="rect">
            <a:avLst/>
          </a:prstGeom>
          <a:solidFill>
            <a:srgbClr val="387771"/>
          </a:solidFill>
          <a:ln>
            <a:noFill/>
          </a:ln>
        </p:spPr>
        <p:txBody>
          <a:bodyPr spcFirstLastPara="1" wrap="square" lIns="91425" tIns="91425" rIns="91425" bIns="91425" anchor="ctr" anchorCtr="0">
            <a:noAutofit/>
          </a:bodyPr>
          <a:lstStyle/>
          <a:p>
            <a:pPr>
              <a:buClr>
                <a:srgbClr val="000000"/>
              </a:buClr>
            </a:pPr>
            <a:r>
              <a:rPr lang="es-ES" sz="2400" b="1" kern="0" dirty="0">
                <a:solidFill>
                  <a:srgbClr val="000000"/>
                </a:solidFill>
                <a:latin typeface="Livvic" panose="020B0604020202020204" charset="0"/>
                <a:cs typeface="Arial"/>
                <a:sym typeface="Arial"/>
              </a:rPr>
              <a:t>DBD</a:t>
            </a:r>
            <a:endParaRPr sz="2400" b="1" kern="0" dirty="0">
              <a:solidFill>
                <a:srgbClr val="000000"/>
              </a:solidFill>
              <a:latin typeface="Livvic" panose="020B0604020202020204" charset="0"/>
              <a:cs typeface="Arial"/>
              <a:sym typeface="Arial"/>
            </a:endParaRPr>
          </a:p>
        </p:txBody>
      </p:sp>
      <p:sp>
        <p:nvSpPr>
          <p:cNvPr id="27" name="Google Shape;321;p38">
            <a:extLst>
              <a:ext uri="{FF2B5EF4-FFF2-40B4-BE49-F238E27FC236}">
                <a16:creationId xmlns:a16="http://schemas.microsoft.com/office/drawing/2014/main" id="{CEEBA464-1A45-471B-937F-8A16B4A82871}"/>
              </a:ext>
            </a:extLst>
          </p:cNvPr>
          <p:cNvSpPr txBox="1">
            <a:spLocks/>
          </p:cNvSpPr>
          <p:nvPr/>
        </p:nvSpPr>
        <p:spPr>
          <a:xfrm>
            <a:off x="5789401" y="3858819"/>
            <a:ext cx="2785219" cy="111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1pPr>
            <a:lvl2pPr marL="914400" marR="0" lvl="1"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2pPr>
            <a:lvl3pPr marL="1371600" marR="0" lvl="2"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3pPr>
            <a:lvl4pPr marL="1828800" marR="0" lvl="3"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4pPr>
            <a:lvl5pPr marL="2286000" marR="0" lvl="4"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5pPr>
            <a:lvl6pPr marL="2743200" marR="0" lvl="5"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6pPr>
            <a:lvl7pPr marL="3200400" marR="0" lvl="6"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7pPr>
            <a:lvl8pPr marL="3657600" marR="0" lvl="7"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8pPr>
            <a:lvl9pPr marL="4114800" marR="0" lvl="8" indent="-304800" algn="r" rtl="0">
              <a:lnSpc>
                <a:spcPct val="100000"/>
              </a:lnSpc>
              <a:spcBef>
                <a:spcPts val="0"/>
              </a:spcBef>
              <a:spcAft>
                <a:spcPts val="0"/>
              </a:spcAft>
              <a:buClr>
                <a:schemeClr val="dk1"/>
              </a:buClr>
              <a:buSzPts val="1000"/>
              <a:buFont typeface="Catamaran Thin"/>
              <a:buNone/>
              <a:defRPr sz="1000" b="0" i="0" u="none" strike="noStrike" cap="none">
                <a:solidFill>
                  <a:schemeClr val="dk1"/>
                </a:solidFill>
                <a:latin typeface="Catamaran Thin"/>
                <a:ea typeface="Catamaran Thin"/>
                <a:cs typeface="Catamaran Thin"/>
                <a:sym typeface="Catamaran Thin"/>
              </a:defRPr>
            </a:lvl9pPr>
          </a:lstStyle>
          <a:p>
            <a:pPr marL="0" marR="0" lvl="0" indent="0" algn="r" defTabSz="914400" rtl="0" eaLnBrk="1" fontAlgn="auto" latinLnBrk="0" hangingPunct="1">
              <a:lnSpc>
                <a:spcPct val="100000"/>
              </a:lnSpc>
              <a:spcBef>
                <a:spcPts val="0"/>
              </a:spcBef>
              <a:spcAft>
                <a:spcPts val="0"/>
              </a:spcAft>
              <a:buClr>
                <a:srgbClr val="434343"/>
              </a:buClr>
              <a:buSzPts val="1000"/>
              <a:buFont typeface="Catamaran Thin"/>
              <a:buNone/>
              <a:tabLst/>
              <a:defRPr/>
            </a:pPr>
            <a:r>
              <a:rPr kumimoji="0" lang="en-US" sz="2400" b="0" i="0" u="none" strike="noStrike" kern="0" cap="none" spc="0" normalizeH="0" baseline="0" noProof="0" dirty="0">
                <a:ln>
                  <a:noFill/>
                </a:ln>
                <a:solidFill>
                  <a:srgbClr val="434343"/>
                </a:solidFill>
                <a:effectLst/>
                <a:uLnTx/>
                <a:uFillTx/>
                <a:latin typeface="Catamaran Thin"/>
                <a:cs typeface="Catamaran Thin"/>
                <a:sym typeface="Catamaran Thin"/>
              </a:rPr>
              <a:t>DISEÑO BASADO EN DESPLAZAMIENTOS</a:t>
            </a:r>
          </a:p>
        </p:txBody>
      </p:sp>
      <p:sp>
        <p:nvSpPr>
          <p:cNvPr id="30" name="Google Shape;151;p28">
            <a:extLst>
              <a:ext uri="{FF2B5EF4-FFF2-40B4-BE49-F238E27FC236}">
                <a16:creationId xmlns:a16="http://schemas.microsoft.com/office/drawing/2014/main" id="{97DE8142-2F03-406F-8D00-A331D53A9743}"/>
              </a:ext>
            </a:extLst>
          </p:cNvPr>
          <p:cNvSpPr txBox="1">
            <a:spLocks/>
          </p:cNvSpPr>
          <p:nvPr/>
        </p:nvSpPr>
        <p:spPr>
          <a:xfrm>
            <a:off x="261666" y="3923018"/>
            <a:ext cx="3355716" cy="382613"/>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t>Fuente: (San Bartolomé et al. 2010)</a:t>
            </a:r>
          </a:p>
        </p:txBody>
      </p:sp>
      <p:sp>
        <p:nvSpPr>
          <p:cNvPr id="32" name="Google Shape;264;p38">
            <a:extLst>
              <a:ext uri="{FF2B5EF4-FFF2-40B4-BE49-F238E27FC236}">
                <a16:creationId xmlns:a16="http://schemas.microsoft.com/office/drawing/2014/main" id="{2F467765-2C7D-48AB-BF28-17AF3F9736DB}"/>
              </a:ext>
            </a:extLst>
          </p:cNvPr>
          <p:cNvSpPr txBox="1">
            <a:spLocks/>
          </p:cNvSpPr>
          <p:nvPr/>
        </p:nvSpPr>
        <p:spPr>
          <a:xfrm>
            <a:off x="8345652" y="950276"/>
            <a:ext cx="3309382" cy="1006246"/>
          </a:xfrm>
          <a:prstGeom prst="rect">
            <a:avLst/>
          </a:prstGeom>
          <a:solidFill>
            <a:srgbClr val="FFFFFF"/>
          </a:solidFill>
          <a:ln w="25400" cap="flat" cmpd="sng" algn="ctr">
            <a:solidFill>
              <a:srgbClr val="387771"/>
            </a:solidFill>
            <a:prstDash val="solid"/>
          </a:ln>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Livvic"/>
              <a:buNone/>
              <a:defRPr sz="24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000"/>
              <a:buFont typeface="Livvic"/>
              <a:buNone/>
              <a:defRPr sz="3000" b="1" i="0" u="none" strike="noStrike" cap="none">
                <a:solidFill>
                  <a:schemeClr val="dk1"/>
                </a:solidFill>
                <a:latin typeface="Livvic"/>
                <a:ea typeface="Livvic"/>
                <a:cs typeface="Livvic"/>
                <a:sym typeface="Livvic"/>
              </a:defRPr>
            </a:lvl9pPr>
          </a:lstStyle>
          <a:p>
            <a:pPr marL="0" marR="0" lvl="0" indent="0" algn="ctr" defTabSz="1219170" rtl="0" eaLnBrk="1" fontAlgn="auto" latinLnBrk="0" hangingPunct="1">
              <a:lnSpc>
                <a:spcPct val="100000"/>
              </a:lnSpc>
              <a:spcBef>
                <a:spcPts val="0"/>
              </a:spcBef>
              <a:spcAft>
                <a:spcPts val="0"/>
              </a:spcAft>
              <a:buClr>
                <a:srgbClr val="434343"/>
              </a:buClr>
              <a:buSzPts val="2400"/>
              <a:buFont typeface="Livvic"/>
              <a:buNone/>
              <a:tabLst/>
              <a:defRPr/>
            </a:pPr>
            <a:r>
              <a:rPr lang="es-ES" sz="2800" kern="0" noProof="0" dirty="0">
                <a:solidFill>
                  <a:srgbClr val="434343"/>
                </a:solidFill>
              </a:rPr>
              <a:t>MURO TIPO L</a:t>
            </a:r>
            <a:endParaRPr kumimoji="0" lang="es-ES" sz="2800" b="1" i="0" u="none" strike="noStrike" kern="0" cap="none" spc="0" normalizeH="0" baseline="0" noProof="0" dirty="0">
              <a:ln>
                <a:noFill/>
              </a:ln>
              <a:solidFill>
                <a:srgbClr val="434343"/>
              </a:solidFill>
              <a:effectLst/>
              <a:uLnTx/>
              <a:uFillTx/>
              <a:sym typeface="Livvic"/>
            </a:endParaRPr>
          </a:p>
        </p:txBody>
      </p:sp>
      <p:pic>
        <p:nvPicPr>
          <p:cNvPr id="3" name="Imagen 2">
            <a:extLst>
              <a:ext uri="{FF2B5EF4-FFF2-40B4-BE49-F238E27FC236}">
                <a16:creationId xmlns:a16="http://schemas.microsoft.com/office/drawing/2014/main" id="{276A41F5-A7A8-4745-9FAE-C3395061B10F}"/>
              </a:ext>
            </a:extLst>
          </p:cNvPr>
          <p:cNvPicPr>
            <a:picLocks noChangeAspect="1"/>
          </p:cNvPicPr>
          <p:nvPr/>
        </p:nvPicPr>
        <p:blipFill>
          <a:blip r:embed="rId5"/>
          <a:stretch>
            <a:fillRect/>
          </a:stretch>
        </p:blipFill>
        <p:spPr>
          <a:xfrm>
            <a:off x="9044657" y="2325591"/>
            <a:ext cx="2050666" cy="2259918"/>
          </a:xfrm>
          <a:prstGeom prst="rect">
            <a:avLst/>
          </a:prstGeom>
        </p:spPr>
      </p:pic>
      <p:sp>
        <p:nvSpPr>
          <p:cNvPr id="23" name="CuadroTexto 22">
            <a:extLst>
              <a:ext uri="{FF2B5EF4-FFF2-40B4-BE49-F238E27FC236}">
                <a16:creationId xmlns:a16="http://schemas.microsoft.com/office/drawing/2014/main" id="{D4C4B9A1-9BE1-4901-87A7-9E3D3EA002C9}"/>
              </a:ext>
            </a:extLst>
          </p:cNvPr>
          <p:cNvSpPr txBox="1"/>
          <p:nvPr/>
        </p:nvSpPr>
        <p:spPr>
          <a:xfrm>
            <a:off x="11650463" y="0"/>
            <a:ext cx="541537" cy="307777"/>
          </a:xfrm>
          <a:prstGeom prst="rect">
            <a:avLst/>
          </a:prstGeom>
          <a:noFill/>
        </p:spPr>
        <p:txBody>
          <a:bodyPr wrap="square" rtlCol="0">
            <a:spAutoFit/>
          </a:bodyPr>
          <a:lstStyle/>
          <a:p>
            <a:pPr algn="r"/>
            <a:r>
              <a:rPr lang="es-EC" sz="1400" dirty="0"/>
              <a:t>6</a:t>
            </a:r>
          </a:p>
        </p:txBody>
      </p:sp>
    </p:spTree>
    <p:extLst>
      <p:ext uri="{BB962C8B-B14F-4D97-AF65-F5344CB8AC3E}">
        <p14:creationId xmlns:p14="http://schemas.microsoft.com/office/powerpoint/2010/main" val="15780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par>
                                <p:cTn id="40" presetID="2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animBg="1"/>
      <p:bldP spid="25" grpId="0" animBg="1"/>
      <p:bldP spid="26" grpId="0" animBg="1"/>
      <p:bldP spid="27" grpId="0"/>
      <p:bldP spid="30"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30" name="Picture 4">
            <a:extLst>
              <a:ext uri="{FF2B5EF4-FFF2-40B4-BE49-F238E27FC236}">
                <a16:creationId xmlns:a16="http://schemas.microsoft.com/office/drawing/2014/main" id="{BA2E09D1-3539-490F-824B-81C536F5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 name="Google Shape;457;p47"/>
          <p:cNvSpPr/>
          <p:nvPr/>
        </p:nvSpPr>
        <p:spPr>
          <a:xfrm>
            <a:off x="5978144" y="990863"/>
            <a:ext cx="470000" cy="1272400"/>
          </a:xfrm>
          <a:prstGeom prst="rect">
            <a:avLst/>
          </a:prstGeom>
          <a:solidFill>
            <a:srgbClr val="47ACB1">
              <a:alpha val="58430"/>
            </a:srgbClr>
          </a:solidFill>
          <a:ln>
            <a:noFill/>
          </a:ln>
        </p:spPr>
        <p:txBody>
          <a:bodyPr spcFirstLastPara="1" wrap="square" lIns="121900" tIns="121900" rIns="121900" bIns="121900" anchor="ctr" anchorCtr="0">
            <a:noAutofit/>
          </a:bodyPr>
          <a:lstStyle/>
          <a:p>
            <a:pPr algn="ctr"/>
            <a:endParaRPr sz="3200"/>
          </a:p>
        </p:txBody>
      </p:sp>
      <p:sp>
        <p:nvSpPr>
          <p:cNvPr id="458" name="Google Shape;458;p47"/>
          <p:cNvSpPr/>
          <p:nvPr/>
        </p:nvSpPr>
        <p:spPr>
          <a:xfrm>
            <a:off x="2066544" y="990863"/>
            <a:ext cx="470000" cy="1272400"/>
          </a:xfrm>
          <a:prstGeom prst="rect">
            <a:avLst/>
          </a:prstGeom>
          <a:solidFill>
            <a:srgbClr val="47ACB1">
              <a:alpha val="58430"/>
            </a:srgbClr>
          </a:solidFill>
          <a:ln>
            <a:noFill/>
          </a:ln>
        </p:spPr>
        <p:txBody>
          <a:bodyPr spcFirstLastPara="1" wrap="square" lIns="121900" tIns="121900" rIns="121900" bIns="121900" anchor="ctr" anchorCtr="0">
            <a:noAutofit/>
          </a:bodyPr>
          <a:lstStyle/>
          <a:p>
            <a:pPr algn="ctr"/>
            <a:endParaRPr sz="3200"/>
          </a:p>
        </p:txBody>
      </p:sp>
      <p:sp>
        <p:nvSpPr>
          <p:cNvPr id="459" name="Google Shape;459;p47"/>
          <p:cNvSpPr/>
          <p:nvPr/>
        </p:nvSpPr>
        <p:spPr>
          <a:xfrm>
            <a:off x="4051995" y="5156463"/>
            <a:ext cx="470000" cy="1272400"/>
          </a:xfrm>
          <a:prstGeom prst="rect">
            <a:avLst/>
          </a:prstGeom>
          <a:solidFill>
            <a:srgbClr val="47ACB1">
              <a:alpha val="58430"/>
            </a:srgbClr>
          </a:solidFill>
          <a:ln>
            <a:solidFill>
              <a:srgbClr val="47ACB1"/>
            </a:solidFill>
          </a:ln>
        </p:spPr>
        <p:txBody>
          <a:bodyPr spcFirstLastPara="1" wrap="square" lIns="121900" tIns="121900" rIns="121900" bIns="121900" anchor="ctr" anchorCtr="0">
            <a:noAutofit/>
          </a:bodyPr>
          <a:lstStyle/>
          <a:p>
            <a:pPr algn="ctr"/>
            <a:endParaRPr sz="3200"/>
          </a:p>
        </p:txBody>
      </p:sp>
      <p:sp>
        <p:nvSpPr>
          <p:cNvPr id="460" name="Google Shape;460;p47"/>
          <p:cNvSpPr/>
          <p:nvPr/>
        </p:nvSpPr>
        <p:spPr>
          <a:xfrm>
            <a:off x="7823895" y="5156463"/>
            <a:ext cx="470000" cy="1272400"/>
          </a:xfrm>
          <a:prstGeom prst="rect">
            <a:avLst/>
          </a:prstGeom>
          <a:solidFill>
            <a:srgbClr val="47ACB1">
              <a:alpha val="58430"/>
            </a:srgbClr>
          </a:solidFill>
          <a:ln>
            <a:solidFill>
              <a:srgbClr val="47ACB1"/>
            </a:solidFill>
          </a:ln>
        </p:spPr>
        <p:txBody>
          <a:bodyPr spcFirstLastPara="1" wrap="square" lIns="121900" tIns="121900" rIns="121900" bIns="121900" anchor="ctr" anchorCtr="0">
            <a:noAutofit/>
          </a:bodyPr>
          <a:lstStyle/>
          <a:p>
            <a:pPr algn="ctr"/>
            <a:endParaRPr sz="3200"/>
          </a:p>
        </p:txBody>
      </p:sp>
      <p:sp>
        <p:nvSpPr>
          <p:cNvPr id="461" name="Google Shape;461;p47"/>
          <p:cNvSpPr/>
          <p:nvPr/>
        </p:nvSpPr>
        <p:spPr>
          <a:xfrm>
            <a:off x="123444" y="5156463"/>
            <a:ext cx="470000" cy="1272400"/>
          </a:xfrm>
          <a:prstGeom prst="rect">
            <a:avLst/>
          </a:prstGeom>
          <a:solidFill>
            <a:srgbClr val="47ACB1">
              <a:alpha val="58430"/>
            </a:srgbClr>
          </a:solidFill>
          <a:ln>
            <a:solidFill>
              <a:srgbClr val="47ACB1"/>
            </a:solidFill>
          </a:ln>
        </p:spPr>
        <p:txBody>
          <a:bodyPr spcFirstLastPara="1" wrap="square" lIns="121900" tIns="121900" rIns="121900" bIns="121900" anchor="ctr" anchorCtr="0">
            <a:noAutofit/>
          </a:bodyPr>
          <a:lstStyle/>
          <a:p>
            <a:pPr algn="ctr"/>
            <a:endParaRPr sz="3200"/>
          </a:p>
        </p:txBody>
      </p:sp>
      <p:cxnSp>
        <p:nvCxnSpPr>
          <p:cNvPr id="462" name="Google Shape;462;p47"/>
          <p:cNvCxnSpPr>
            <a:cxnSpLocks/>
          </p:cNvCxnSpPr>
          <p:nvPr/>
        </p:nvCxnSpPr>
        <p:spPr>
          <a:xfrm rot="10800000">
            <a:off x="2214744" y="990863"/>
            <a:ext cx="0" cy="2794000"/>
          </a:xfrm>
          <a:prstGeom prst="straightConnector1">
            <a:avLst/>
          </a:prstGeom>
          <a:noFill/>
          <a:ln w="19050" cap="flat" cmpd="sng">
            <a:solidFill>
              <a:srgbClr val="47ACB1"/>
            </a:solidFill>
            <a:prstDash val="solid"/>
            <a:round/>
            <a:headEnd type="none" w="med" len="med"/>
            <a:tailEnd type="none" w="med" len="med"/>
          </a:ln>
        </p:spPr>
      </p:cxnSp>
      <p:cxnSp>
        <p:nvCxnSpPr>
          <p:cNvPr id="463" name="Google Shape;463;p47"/>
          <p:cNvCxnSpPr>
            <a:cxnSpLocks/>
          </p:cNvCxnSpPr>
          <p:nvPr/>
        </p:nvCxnSpPr>
        <p:spPr>
          <a:xfrm rot="10800000">
            <a:off x="6100944" y="990863"/>
            <a:ext cx="0" cy="2794000"/>
          </a:xfrm>
          <a:prstGeom prst="straightConnector1">
            <a:avLst/>
          </a:prstGeom>
          <a:noFill/>
          <a:ln w="19050" cap="flat" cmpd="sng">
            <a:solidFill>
              <a:srgbClr val="47ACB1"/>
            </a:solidFill>
            <a:prstDash val="solid"/>
            <a:round/>
            <a:headEnd type="none" w="med" len="med"/>
            <a:tailEnd type="none" w="med" len="med"/>
          </a:ln>
        </p:spPr>
      </p:cxnSp>
      <p:sp>
        <p:nvSpPr>
          <p:cNvPr id="465" name="Google Shape;465;p47"/>
          <p:cNvSpPr txBox="1"/>
          <p:nvPr/>
        </p:nvSpPr>
        <p:spPr>
          <a:xfrm>
            <a:off x="2360274" y="783726"/>
            <a:ext cx="2468800" cy="906000"/>
          </a:xfrm>
          <a:prstGeom prst="rect">
            <a:avLst/>
          </a:prstGeom>
          <a:noFill/>
          <a:ln>
            <a:noFill/>
          </a:ln>
        </p:spPr>
        <p:txBody>
          <a:bodyPr spcFirstLastPara="1" wrap="square" lIns="121900" tIns="121900" rIns="121900" bIns="121900" anchor="t" anchorCtr="0">
            <a:noAutofit/>
          </a:bodyPr>
          <a:lstStyle/>
          <a:p>
            <a:pPr algn="ctr"/>
            <a:r>
              <a:rPr lang="es" sz="2400" dirty="0">
                <a:solidFill>
                  <a:schemeClr val="dk1"/>
                </a:solidFill>
                <a:latin typeface="Catamaran Thin"/>
                <a:ea typeface="Catamaran Thin"/>
                <a:cs typeface="Catamaran Thin"/>
                <a:sym typeface="Catamaran Thin"/>
              </a:rPr>
              <a:t>Fallas estructurales en muros</a:t>
            </a:r>
          </a:p>
          <a:p>
            <a:pPr algn="ctr"/>
            <a:endParaRPr sz="2400" dirty="0">
              <a:solidFill>
                <a:schemeClr val="dk1"/>
              </a:solidFill>
              <a:latin typeface="Catamaran Thin"/>
              <a:ea typeface="Catamaran Thin"/>
              <a:cs typeface="Catamaran Thin"/>
              <a:sym typeface="Catamaran Thin"/>
            </a:endParaRPr>
          </a:p>
        </p:txBody>
      </p:sp>
      <p:grpSp>
        <p:nvGrpSpPr>
          <p:cNvPr id="467" name="Google Shape;467;p47"/>
          <p:cNvGrpSpPr/>
          <p:nvPr/>
        </p:nvGrpSpPr>
        <p:grpSpPr>
          <a:xfrm>
            <a:off x="123444" y="3560464"/>
            <a:ext cx="8001816" cy="296400"/>
            <a:chOff x="1464850" y="436376"/>
            <a:chExt cx="6001362" cy="222300"/>
          </a:xfrm>
          <a:solidFill>
            <a:srgbClr val="47ACB1"/>
          </a:solidFill>
        </p:grpSpPr>
        <p:sp>
          <p:nvSpPr>
            <p:cNvPr id="468" name="Google Shape;468;p47"/>
            <p:cNvSpPr/>
            <p:nvPr/>
          </p:nvSpPr>
          <p:spPr>
            <a:xfrm>
              <a:off x="1464850" y="436376"/>
              <a:ext cx="222300" cy="222300"/>
            </a:xfrm>
            <a:prstGeom prst="diamond">
              <a:avLst/>
            </a:prstGeom>
            <a:grpFill/>
            <a:ln>
              <a:solidFill>
                <a:srgbClr val="47ACB1"/>
              </a:solidFill>
            </a:ln>
          </p:spPr>
          <p:txBody>
            <a:bodyPr spcFirstLastPara="1" wrap="square" lIns="121900" tIns="121900" rIns="121900" bIns="121900" anchor="ctr" anchorCtr="0">
              <a:noAutofit/>
            </a:bodyPr>
            <a:lstStyle/>
            <a:p>
              <a:pPr algn="ctr"/>
              <a:endParaRPr sz="3200" dirty="0"/>
            </a:p>
          </p:txBody>
        </p:sp>
        <p:sp>
          <p:nvSpPr>
            <p:cNvPr id="469" name="Google Shape;469;p47"/>
            <p:cNvSpPr/>
            <p:nvPr/>
          </p:nvSpPr>
          <p:spPr>
            <a:xfrm>
              <a:off x="4410215" y="436376"/>
              <a:ext cx="222300" cy="222300"/>
            </a:xfrm>
            <a:prstGeom prst="diamond">
              <a:avLst/>
            </a:prstGeom>
            <a:grpFill/>
            <a:ln>
              <a:solidFill>
                <a:srgbClr val="47ACB1"/>
              </a:solidFill>
            </a:ln>
          </p:spPr>
          <p:txBody>
            <a:bodyPr spcFirstLastPara="1" wrap="square" lIns="121900" tIns="121900" rIns="121900" bIns="121900" anchor="ctr" anchorCtr="0">
              <a:noAutofit/>
            </a:bodyPr>
            <a:lstStyle/>
            <a:p>
              <a:pPr algn="ctr"/>
              <a:endParaRPr sz="3200"/>
            </a:p>
          </p:txBody>
        </p:sp>
        <p:sp>
          <p:nvSpPr>
            <p:cNvPr id="470" name="Google Shape;470;p47"/>
            <p:cNvSpPr/>
            <p:nvPr/>
          </p:nvSpPr>
          <p:spPr>
            <a:xfrm>
              <a:off x="7243912" y="436376"/>
              <a:ext cx="222300" cy="222300"/>
            </a:xfrm>
            <a:prstGeom prst="diamond">
              <a:avLst/>
            </a:prstGeom>
            <a:grpFill/>
            <a:ln>
              <a:solidFill>
                <a:srgbClr val="47ACB1"/>
              </a:solidFill>
            </a:ln>
          </p:spPr>
          <p:txBody>
            <a:bodyPr spcFirstLastPara="1" wrap="square" lIns="121900" tIns="121900" rIns="121900" bIns="121900" anchor="ctr" anchorCtr="0">
              <a:noAutofit/>
            </a:bodyPr>
            <a:lstStyle/>
            <a:p>
              <a:pPr algn="ctr"/>
              <a:endParaRPr sz="3200"/>
            </a:p>
          </p:txBody>
        </p:sp>
        <p:sp>
          <p:nvSpPr>
            <p:cNvPr id="471" name="Google Shape;471;p47"/>
            <p:cNvSpPr/>
            <p:nvPr/>
          </p:nvSpPr>
          <p:spPr>
            <a:xfrm>
              <a:off x="2920366" y="436376"/>
              <a:ext cx="222300" cy="222300"/>
            </a:xfrm>
            <a:prstGeom prst="diamond">
              <a:avLst/>
            </a:prstGeom>
            <a:grpFill/>
            <a:ln>
              <a:solidFill>
                <a:srgbClr val="47ACB1"/>
              </a:solidFill>
            </a:ln>
          </p:spPr>
          <p:txBody>
            <a:bodyPr spcFirstLastPara="1" wrap="square" lIns="121900" tIns="121900" rIns="121900" bIns="121900" anchor="ctr" anchorCtr="0">
              <a:noAutofit/>
            </a:bodyPr>
            <a:lstStyle/>
            <a:p>
              <a:pPr algn="ctr"/>
              <a:endParaRPr sz="3200"/>
            </a:p>
          </p:txBody>
        </p:sp>
        <p:sp>
          <p:nvSpPr>
            <p:cNvPr id="472" name="Google Shape;472;p47"/>
            <p:cNvSpPr/>
            <p:nvPr/>
          </p:nvSpPr>
          <p:spPr>
            <a:xfrm>
              <a:off x="5831847" y="436376"/>
              <a:ext cx="222300" cy="222300"/>
            </a:xfrm>
            <a:prstGeom prst="diamond">
              <a:avLst/>
            </a:prstGeom>
            <a:grpFill/>
            <a:ln>
              <a:solidFill>
                <a:srgbClr val="47ACB1"/>
              </a:solidFill>
            </a:ln>
          </p:spPr>
          <p:txBody>
            <a:bodyPr spcFirstLastPara="1" wrap="square" lIns="121900" tIns="121900" rIns="121900" bIns="121900" anchor="ctr" anchorCtr="0">
              <a:noAutofit/>
            </a:bodyPr>
            <a:lstStyle/>
            <a:p>
              <a:pPr algn="ctr"/>
              <a:endParaRPr sz="3200"/>
            </a:p>
          </p:txBody>
        </p:sp>
        <p:cxnSp>
          <p:nvCxnSpPr>
            <p:cNvPr id="473" name="Google Shape;473;p47"/>
            <p:cNvCxnSpPr/>
            <p:nvPr/>
          </p:nvCxnSpPr>
          <p:spPr>
            <a:xfrm>
              <a:off x="1798637" y="547513"/>
              <a:ext cx="988200" cy="0"/>
            </a:xfrm>
            <a:prstGeom prst="straightConnector1">
              <a:avLst/>
            </a:prstGeom>
            <a:grpFill/>
            <a:ln w="19050" cap="flat" cmpd="sng">
              <a:solidFill>
                <a:srgbClr val="47ACB1"/>
              </a:solidFill>
              <a:prstDash val="solid"/>
              <a:round/>
              <a:headEnd type="none" w="med" len="med"/>
              <a:tailEnd type="none" w="med" len="med"/>
            </a:ln>
          </p:spPr>
        </p:cxnSp>
        <p:cxnSp>
          <p:nvCxnSpPr>
            <p:cNvPr id="474" name="Google Shape;474;p47"/>
            <p:cNvCxnSpPr/>
            <p:nvPr/>
          </p:nvCxnSpPr>
          <p:spPr>
            <a:xfrm>
              <a:off x="3276248" y="547513"/>
              <a:ext cx="988200" cy="0"/>
            </a:xfrm>
            <a:prstGeom prst="straightConnector1">
              <a:avLst/>
            </a:prstGeom>
            <a:grpFill/>
            <a:ln w="19050" cap="flat" cmpd="sng">
              <a:solidFill>
                <a:srgbClr val="47ACB1"/>
              </a:solidFill>
              <a:prstDash val="solid"/>
              <a:round/>
              <a:headEnd type="none" w="med" len="med"/>
              <a:tailEnd type="none" w="med" len="med"/>
            </a:ln>
          </p:spPr>
        </p:cxnSp>
        <p:cxnSp>
          <p:nvCxnSpPr>
            <p:cNvPr id="475" name="Google Shape;475;p47"/>
            <p:cNvCxnSpPr/>
            <p:nvPr/>
          </p:nvCxnSpPr>
          <p:spPr>
            <a:xfrm>
              <a:off x="4753898" y="547513"/>
              <a:ext cx="988200" cy="0"/>
            </a:xfrm>
            <a:prstGeom prst="straightConnector1">
              <a:avLst/>
            </a:prstGeom>
            <a:grpFill/>
            <a:ln w="19050" cap="flat" cmpd="sng">
              <a:solidFill>
                <a:srgbClr val="47ACB1"/>
              </a:solidFill>
              <a:prstDash val="solid"/>
              <a:round/>
              <a:headEnd type="none" w="med" len="med"/>
              <a:tailEnd type="none" w="med" len="med"/>
            </a:ln>
          </p:spPr>
        </p:cxnSp>
        <p:cxnSp>
          <p:nvCxnSpPr>
            <p:cNvPr id="476" name="Google Shape;476;p47"/>
            <p:cNvCxnSpPr/>
            <p:nvPr/>
          </p:nvCxnSpPr>
          <p:spPr>
            <a:xfrm>
              <a:off x="6143961" y="547513"/>
              <a:ext cx="988200" cy="0"/>
            </a:xfrm>
            <a:prstGeom prst="straightConnector1">
              <a:avLst/>
            </a:prstGeom>
            <a:grpFill/>
            <a:ln w="19050" cap="flat" cmpd="sng">
              <a:solidFill>
                <a:srgbClr val="47ACB1"/>
              </a:solidFill>
              <a:prstDash val="solid"/>
              <a:round/>
              <a:headEnd type="none" w="med" len="med"/>
              <a:tailEnd type="none" w="med" len="med"/>
            </a:ln>
          </p:spPr>
        </p:cxnSp>
      </p:grpSp>
      <p:sp>
        <p:nvSpPr>
          <p:cNvPr id="477" name="Google Shape;477;p47"/>
          <p:cNvSpPr txBox="1"/>
          <p:nvPr/>
        </p:nvSpPr>
        <p:spPr>
          <a:xfrm>
            <a:off x="6422744" y="783726"/>
            <a:ext cx="4165501" cy="906000"/>
          </a:xfrm>
          <a:prstGeom prst="rect">
            <a:avLst/>
          </a:prstGeom>
          <a:noFill/>
          <a:ln>
            <a:noFill/>
          </a:ln>
        </p:spPr>
        <p:txBody>
          <a:bodyPr spcFirstLastPara="1" wrap="square" lIns="121900" tIns="121900" rIns="121900" bIns="121900" anchor="t" anchorCtr="0">
            <a:noAutofit/>
          </a:bodyPr>
          <a:lstStyle/>
          <a:p>
            <a:pPr algn="ctr"/>
            <a:r>
              <a:rPr lang="es" sz="2400" dirty="0">
                <a:solidFill>
                  <a:schemeClr val="dk1"/>
                </a:solidFill>
                <a:latin typeface="Catamaran Thin"/>
                <a:ea typeface="Catamaran Thin"/>
                <a:cs typeface="Catamaran Thin"/>
                <a:sym typeface="Catamaran Thin"/>
              </a:rPr>
              <a:t>Desarrollo de nuevas metodologías para una mejor predicción ante eventos sísmicos.</a:t>
            </a:r>
            <a:endParaRPr sz="2400" dirty="0">
              <a:solidFill>
                <a:schemeClr val="dk1"/>
              </a:solidFill>
              <a:latin typeface="Catamaran Thin"/>
              <a:ea typeface="Catamaran Thin"/>
              <a:cs typeface="Catamaran Thin"/>
              <a:sym typeface="Catamaran Thin"/>
            </a:endParaRPr>
          </a:p>
        </p:txBody>
      </p:sp>
      <p:cxnSp>
        <p:nvCxnSpPr>
          <p:cNvPr id="479" name="Google Shape;479;p47"/>
          <p:cNvCxnSpPr>
            <a:cxnSpLocks/>
          </p:cNvCxnSpPr>
          <p:nvPr/>
        </p:nvCxnSpPr>
        <p:spPr>
          <a:xfrm rot="10800000">
            <a:off x="4183244" y="3722063"/>
            <a:ext cx="0" cy="2704400"/>
          </a:xfrm>
          <a:prstGeom prst="straightConnector1">
            <a:avLst/>
          </a:prstGeom>
          <a:noFill/>
          <a:ln w="19050" cap="flat" cmpd="sng">
            <a:solidFill>
              <a:srgbClr val="47ACB1"/>
            </a:solidFill>
            <a:prstDash val="solid"/>
            <a:round/>
            <a:headEnd type="none" w="med" len="med"/>
            <a:tailEnd type="none" w="med" len="med"/>
          </a:ln>
        </p:spPr>
      </p:cxnSp>
      <p:sp>
        <p:nvSpPr>
          <p:cNvPr id="480" name="Google Shape;480;p47"/>
          <p:cNvSpPr txBox="1"/>
          <p:nvPr/>
        </p:nvSpPr>
        <p:spPr>
          <a:xfrm>
            <a:off x="4606228" y="5082064"/>
            <a:ext cx="2468800" cy="854800"/>
          </a:xfrm>
          <a:prstGeom prst="rect">
            <a:avLst/>
          </a:prstGeom>
          <a:noFill/>
          <a:ln>
            <a:noFill/>
          </a:ln>
        </p:spPr>
        <p:txBody>
          <a:bodyPr spcFirstLastPara="1" wrap="square" lIns="121900" tIns="121900" rIns="121900" bIns="121900" anchor="t" anchorCtr="0">
            <a:noAutofit/>
          </a:bodyPr>
          <a:lstStyle/>
          <a:p>
            <a:pPr algn="ctr"/>
            <a:r>
              <a:rPr lang="es" sz="2400" dirty="0">
                <a:solidFill>
                  <a:schemeClr val="dk1"/>
                </a:solidFill>
                <a:latin typeface="Catamaran Thin"/>
                <a:ea typeface="Catamaran Thin"/>
                <a:cs typeface="Catamaran Thin"/>
                <a:sym typeface="Catamaran Thin"/>
              </a:rPr>
              <a:t>Reevaluación  de disposiciones de diseño y análisis. </a:t>
            </a:r>
            <a:endParaRPr sz="2400" dirty="0">
              <a:solidFill>
                <a:schemeClr val="dk1"/>
              </a:solidFill>
              <a:latin typeface="Catamaran Thin"/>
              <a:ea typeface="Catamaran Thin"/>
              <a:cs typeface="Catamaran Thin"/>
              <a:sym typeface="Catamaran Thin"/>
            </a:endParaRPr>
          </a:p>
        </p:txBody>
      </p:sp>
      <p:cxnSp>
        <p:nvCxnSpPr>
          <p:cNvPr id="482" name="Google Shape;482;p47"/>
          <p:cNvCxnSpPr>
            <a:cxnSpLocks/>
          </p:cNvCxnSpPr>
          <p:nvPr/>
        </p:nvCxnSpPr>
        <p:spPr>
          <a:xfrm rot="10800000">
            <a:off x="258944" y="3722063"/>
            <a:ext cx="0" cy="2704400"/>
          </a:xfrm>
          <a:prstGeom prst="straightConnector1">
            <a:avLst/>
          </a:prstGeom>
          <a:noFill/>
          <a:ln w="19050" cap="flat" cmpd="sng">
            <a:solidFill>
              <a:srgbClr val="47ACB1"/>
            </a:solidFill>
            <a:prstDash val="solid"/>
            <a:round/>
            <a:headEnd type="none" w="med" len="med"/>
            <a:tailEnd type="none" w="med" len="med"/>
          </a:ln>
        </p:spPr>
      </p:cxnSp>
      <p:sp>
        <p:nvSpPr>
          <p:cNvPr id="483" name="Google Shape;483;p47"/>
          <p:cNvSpPr txBox="1"/>
          <p:nvPr/>
        </p:nvSpPr>
        <p:spPr>
          <a:xfrm>
            <a:off x="573965" y="5164631"/>
            <a:ext cx="2747249" cy="854800"/>
          </a:xfrm>
          <a:prstGeom prst="rect">
            <a:avLst/>
          </a:prstGeom>
          <a:noFill/>
          <a:ln>
            <a:noFill/>
          </a:ln>
        </p:spPr>
        <p:txBody>
          <a:bodyPr spcFirstLastPara="1" wrap="square" lIns="121900" tIns="121900" rIns="121900" bIns="121900" anchor="t" anchorCtr="0">
            <a:noAutofit/>
          </a:bodyPr>
          <a:lstStyle/>
          <a:p>
            <a:pPr algn="ctr"/>
            <a:r>
              <a:rPr lang="es" sz="2400" dirty="0">
                <a:solidFill>
                  <a:schemeClr val="dk1"/>
                </a:solidFill>
                <a:latin typeface="Catamaran Thin"/>
                <a:ea typeface="Catamaran Thin"/>
                <a:cs typeface="Catamaran Thin"/>
                <a:sym typeface="Catamaran Thin"/>
              </a:rPr>
              <a:t>Daños estructurales observados en muros debido a terremotos</a:t>
            </a:r>
            <a:endParaRPr sz="2400" dirty="0">
              <a:solidFill>
                <a:schemeClr val="dk1"/>
              </a:solidFill>
              <a:latin typeface="Catamaran Thin"/>
              <a:ea typeface="Catamaran Thin"/>
              <a:cs typeface="Catamaran Thin"/>
              <a:sym typeface="Catamaran Thin"/>
            </a:endParaRPr>
          </a:p>
        </p:txBody>
      </p:sp>
      <p:cxnSp>
        <p:nvCxnSpPr>
          <p:cNvPr id="485" name="Google Shape;485;p47"/>
          <p:cNvCxnSpPr>
            <a:cxnSpLocks/>
          </p:cNvCxnSpPr>
          <p:nvPr/>
        </p:nvCxnSpPr>
        <p:spPr>
          <a:xfrm rot="10800000">
            <a:off x="7980544" y="3722063"/>
            <a:ext cx="0" cy="2704400"/>
          </a:xfrm>
          <a:prstGeom prst="straightConnector1">
            <a:avLst/>
          </a:prstGeom>
          <a:noFill/>
          <a:ln w="19050" cap="flat" cmpd="sng">
            <a:solidFill>
              <a:srgbClr val="47ACB1"/>
            </a:solidFill>
            <a:prstDash val="solid"/>
            <a:round/>
            <a:headEnd type="none" w="med" len="med"/>
            <a:tailEnd type="none" w="med" len="med"/>
          </a:ln>
        </p:spPr>
      </p:cxnSp>
      <p:sp>
        <p:nvSpPr>
          <p:cNvPr id="486" name="Google Shape;486;p47"/>
          <p:cNvSpPr txBox="1"/>
          <p:nvPr/>
        </p:nvSpPr>
        <p:spPr>
          <a:xfrm>
            <a:off x="8155558" y="5068441"/>
            <a:ext cx="3622285" cy="1736846"/>
          </a:xfrm>
          <a:prstGeom prst="rect">
            <a:avLst/>
          </a:prstGeom>
          <a:noFill/>
          <a:ln>
            <a:noFill/>
          </a:ln>
        </p:spPr>
        <p:txBody>
          <a:bodyPr spcFirstLastPara="1" wrap="square" lIns="121900" tIns="121900" rIns="121900" bIns="121900" anchor="t" anchorCtr="0">
            <a:noAutofit/>
          </a:bodyPr>
          <a:lstStyle/>
          <a:p>
            <a:pPr algn="ctr"/>
            <a:r>
              <a:rPr lang="es-ES" sz="2400" dirty="0">
                <a:solidFill>
                  <a:schemeClr val="dk1"/>
                </a:solidFill>
                <a:latin typeface="Catamaran Thin"/>
              </a:rPr>
              <a:t>Diseño Directo Basado en Desplazamientos (DDBD)</a:t>
            </a:r>
          </a:p>
          <a:p>
            <a:pPr algn="ctr"/>
            <a:r>
              <a:rPr lang="es-ES" sz="2400" dirty="0">
                <a:solidFill>
                  <a:schemeClr val="dk1"/>
                </a:solidFill>
                <a:latin typeface="Catamaran Thin"/>
              </a:rPr>
              <a:t> </a:t>
            </a:r>
            <a:r>
              <a:rPr lang="es-EC" sz="2400" dirty="0">
                <a:solidFill>
                  <a:schemeClr val="dk1"/>
                </a:solidFill>
                <a:latin typeface="Catamaran Thin"/>
              </a:rPr>
              <a:t>Priestley, Calvi y Kowalsky  (2007)</a:t>
            </a:r>
            <a:endParaRPr lang="es-ES" sz="2400" dirty="0">
              <a:solidFill>
                <a:schemeClr val="dk1"/>
              </a:solidFill>
              <a:latin typeface="Catamaran Thin"/>
              <a:sym typeface="Catamaran Thin"/>
            </a:endParaRPr>
          </a:p>
        </p:txBody>
      </p:sp>
      <p:pic>
        <p:nvPicPr>
          <p:cNvPr id="6" name="Imagen 5">
            <a:extLst>
              <a:ext uri="{FF2B5EF4-FFF2-40B4-BE49-F238E27FC236}">
                <a16:creationId xmlns:a16="http://schemas.microsoft.com/office/drawing/2014/main" id="{A7AA4EAF-3F07-4698-AE58-F6D58D3DD1AE}"/>
              </a:ext>
            </a:extLst>
          </p:cNvPr>
          <p:cNvPicPr>
            <a:picLocks noChangeAspect="1"/>
          </p:cNvPicPr>
          <p:nvPr/>
        </p:nvPicPr>
        <p:blipFill>
          <a:blip r:embed="rId4"/>
          <a:stretch>
            <a:fillRect/>
          </a:stretch>
        </p:blipFill>
        <p:spPr>
          <a:xfrm>
            <a:off x="419844" y="1975842"/>
            <a:ext cx="4512941" cy="1323373"/>
          </a:xfrm>
          <a:prstGeom prst="rect">
            <a:avLst/>
          </a:prstGeom>
        </p:spPr>
      </p:pic>
      <p:sp>
        <p:nvSpPr>
          <p:cNvPr id="41" name="CuadroTexto 40">
            <a:extLst>
              <a:ext uri="{FF2B5EF4-FFF2-40B4-BE49-F238E27FC236}">
                <a16:creationId xmlns:a16="http://schemas.microsoft.com/office/drawing/2014/main" id="{342E864C-AE03-4548-ACFD-0AF1DD4A6B6C}"/>
              </a:ext>
            </a:extLst>
          </p:cNvPr>
          <p:cNvSpPr txBox="1"/>
          <p:nvPr/>
        </p:nvSpPr>
        <p:spPr>
          <a:xfrm>
            <a:off x="419844" y="3209352"/>
            <a:ext cx="4679459" cy="246221"/>
          </a:xfrm>
          <a:prstGeom prst="rect">
            <a:avLst/>
          </a:prstGeom>
          <a:noFill/>
        </p:spPr>
        <p:txBody>
          <a:bodyPr wrap="square">
            <a:spAutoFit/>
          </a:bodyPr>
          <a:lstStyle/>
          <a:p>
            <a:r>
              <a:rPr lang="es-EC" sz="1000" dirty="0"/>
              <a:t>http://cybertesis.uach.cl/tesis/uach/2015/bmfcio.84e/doc/bmfcio.84e.pdf</a:t>
            </a:r>
          </a:p>
        </p:txBody>
      </p:sp>
      <p:sp>
        <p:nvSpPr>
          <p:cNvPr id="31" name="Google Shape;138;p27">
            <a:extLst>
              <a:ext uri="{FF2B5EF4-FFF2-40B4-BE49-F238E27FC236}">
                <a16:creationId xmlns:a16="http://schemas.microsoft.com/office/drawing/2014/main" id="{5200E9B9-AF5A-4E6E-9951-59FD9EA7BECC}"/>
              </a:ext>
            </a:extLst>
          </p:cNvPr>
          <p:cNvSpPr/>
          <p:nvPr/>
        </p:nvSpPr>
        <p:spPr>
          <a:xfrm rot="-5400000" flipH="1">
            <a:off x="125293"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548;p49">
            <a:extLst>
              <a:ext uri="{FF2B5EF4-FFF2-40B4-BE49-F238E27FC236}">
                <a16:creationId xmlns:a16="http://schemas.microsoft.com/office/drawing/2014/main" id="{C7EB50D7-1860-46BF-9015-6E4F17EC8C9B}"/>
              </a:ext>
            </a:extLst>
          </p:cNvPr>
          <p:cNvSpPr txBox="1">
            <a:spLocks noGrp="1"/>
          </p:cNvSpPr>
          <p:nvPr>
            <p:ph type="ctrTitle"/>
          </p:nvPr>
        </p:nvSpPr>
        <p:spPr>
          <a:xfrm>
            <a:off x="952466" y="40871"/>
            <a:ext cx="4127535" cy="909121"/>
          </a:xfrm>
          <a:prstGeom prst="rect">
            <a:avLst/>
          </a:prstGeom>
        </p:spPr>
        <p:txBody>
          <a:bodyPr spcFirstLastPara="1" vert="horz" wrap="square" lIns="121900" tIns="121900" rIns="121900" bIns="121900" anchor="ctr" anchorCtr="0">
            <a:noAutofit/>
          </a:bodyPr>
          <a:lstStyle/>
          <a:p>
            <a:pPr algn="ctr"/>
            <a:r>
              <a:rPr lang="es" sz="3600" dirty="0"/>
              <a:t>ANTECEDENTES</a:t>
            </a:r>
            <a:endParaRPr sz="3600" dirty="0"/>
          </a:p>
        </p:txBody>
      </p:sp>
      <p:sp>
        <p:nvSpPr>
          <p:cNvPr id="33" name="CuadroTexto 32">
            <a:extLst>
              <a:ext uri="{FF2B5EF4-FFF2-40B4-BE49-F238E27FC236}">
                <a16:creationId xmlns:a16="http://schemas.microsoft.com/office/drawing/2014/main" id="{C204044B-6FCF-4502-81A0-951C878DA8B3}"/>
              </a:ext>
            </a:extLst>
          </p:cNvPr>
          <p:cNvSpPr txBox="1"/>
          <p:nvPr/>
        </p:nvSpPr>
        <p:spPr>
          <a:xfrm>
            <a:off x="11650463" y="0"/>
            <a:ext cx="541537" cy="307777"/>
          </a:xfrm>
          <a:prstGeom prst="rect">
            <a:avLst/>
          </a:prstGeom>
          <a:noFill/>
        </p:spPr>
        <p:txBody>
          <a:bodyPr wrap="square" rtlCol="0">
            <a:spAutoFit/>
          </a:bodyPr>
          <a:lstStyle/>
          <a:p>
            <a:pPr algn="r"/>
            <a:r>
              <a:rPr lang="es-EC" sz="1400" dirty="0"/>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8"/>
                                        </p:tgtEl>
                                        <p:attrNameLst>
                                          <p:attrName>style.visibility</p:attrName>
                                        </p:attrNameLst>
                                      </p:cBhvr>
                                      <p:to>
                                        <p:strVal val="visible"/>
                                      </p:to>
                                    </p:set>
                                    <p:animEffect transition="in" filter="fade">
                                      <p:cBhvr>
                                        <p:cTn id="10" dur="500"/>
                                        <p:tgtEl>
                                          <p:spTgt spid="4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500"/>
                                        <p:tgtEl>
                                          <p:spTgt spid="4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
                                        </p:tgtEl>
                                        <p:attrNameLst>
                                          <p:attrName>style.visibility</p:attrName>
                                        </p:attrNameLst>
                                      </p:cBhvr>
                                      <p:to>
                                        <p:strVal val="visible"/>
                                      </p:to>
                                    </p:set>
                                    <p:animEffect transition="in" filter="fade">
                                      <p:cBhvr>
                                        <p:cTn id="16" dur="500"/>
                                        <p:tgtEl>
                                          <p:spTgt spid="4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1"/>
                                        </p:tgtEl>
                                        <p:attrNameLst>
                                          <p:attrName>style.visibility</p:attrName>
                                        </p:attrNameLst>
                                      </p:cBhvr>
                                      <p:to>
                                        <p:strVal val="visible"/>
                                      </p:to>
                                    </p:set>
                                    <p:animEffect transition="in" filter="fade">
                                      <p:cBhvr>
                                        <p:cTn id="19" dur="500"/>
                                        <p:tgtEl>
                                          <p:spTgt spid="461"/>
                                        </p:tgtEl>
                                      </p:cBhvr>
                                    </p:animEffect>
                                  </p:childTnLst>
                                </p:cTn>
                              </p:par>
                              <p:par>
                                <p:cTn id="20" presetID="10" presetClass="entr" presetSubtype="0" fill="hold" nodeType="withEffect">
                                  <p:stCondLst>
                                    <p:cond delay="0"/>
                                  </p:stCondLst>
                                  <p:childTnLst>
                                    <p:set>
                                      <p:cBhvr>
                                        <p:cTn id="21" dur="1" fill="hold">
                                          <p:stCondLst>
                                            <p:cond delay="0"/>
                                          </p:stCondLst>
                                        </p:cTn>
                                        <p:tgtEl>
                                          <p:spTgt spid="462"/>
                                        </p:tgtEl>
                                        <p:attrNameLst>
                                          <p:attrName>style.visibility</p:attrName>
                                        </p:attrNameLst>
                                      </p:cBhvr>
                                      <p:to>
                                        <p:strVal val="visible"/>
                                      </p:to>
                                    </p:set>
                                    <p:animEffect transition="in" filter="fade">
                                      <p:cBhvr>
                                        <p:cTn id="22" dur="500"/>
                                        <p:tgtEl>
                                          <p:spTgt spid="462"/>
                                        </p:tgtEl>
                                      </p:cBhvr>
                                    </p:animEffect>
                                  </p:childTnLst>
                                </p:cTn>
                              </p:par>
                              <p:par>
                                <p:cTn id="23" presetID="10" presetClass="entr" presetSubtype="0" fill="hold" nodeType="withEffect">
                                  <p:stCondLst>
                                    <p:cond delay="0"/>
                                  </p:stCondLst>
                                  <p:childTnLst>
                                    <p:set>
                                      <p:cBhvr>
                                        <p:cTn id="24" dur="1" fill="hold">
                                          <p:stCondLst>
                                            <p:cond delay="0"/>
                                          </p:stCondLst>
                                        </p:cTn>
                                        <p:tgtEl>
                                          <p:spTgt spid="463"/>
                                        </p:tgtEl>
                                        <p:attrNameLst>
                                          <p:attrName>style.visibility</p:attrName>
                                        </p:attrNameLst>
                                      </p:cBhvr>
                                      <p:to>
                                        <p:strVal val="visible"/>
                                      </p:to>
                                    </p:set>
                                    <p:animEffect transition="in" filter="fade">
                                      <p:cBhvr>
                                        <p:cTn id="25" dur="500"/>
                                        <p:tgtEl>
                                          <p:spTgt spid="4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5"/>
                                        </p:tgtEl>
                                        <p:attrNameLst>
                                          <p:attrName>style.visibility</p:attrName>
                                        </p:attrNameLst>
                                      </p:cBhvr>
                                      <p:to>
                                        <p:strVal val="visible"/>
                                      </p:to>
                                    </p:set>
                                    <p:animEffect transition="in" filter="fade">
                                      <p:cBhvr>
                                        <p:cTn id="28" dur="500"/>
                                        <p:tgtEl>
                                          <p:spTgt spid="465"/>
                                        </p:tgtEl>
                                      </p:cBhvr>
                                    </p:animEffect>
                                  </p:childTnLst>
                                </p:cTn>
                              </p:par>
                              <p:par>
                                <p:cTn id="29" presetID="10" presetClass="entr" presetSubtype="0" fill="hold" nodeType="withEffect">
                                  <p:stCondLst>
                                    <p:cond delay="0"/>
                                  </p:stCondLst>
                                  <p:childTnLst>
                                    <p:set>
                                      <p:cBhvr>
                                        <p:cTn id="30" dur="1" fill="hold">
                                          <p:stCondLst>
                                            <p:cond delay="0"/>
                                          </p:stCondLst>
                                        </p:cTn>
                                        <p:tgtEl>
                                          <p:spTgt spid="467"/>
                                        </p:tgtEl>
                                        <p:attrNameLst>
                                          <p:attrName>style.visibility</p:attrName>
                                        </p:attrNameLst>
                                      </p:cBhvr>
                                      <p:to>
                                        <p:strVal val="visible"/>
                                      </p:to>
                                    </p:set>
                                    <p:animEffect transition="in" filter="fade">
                                      <p:cBhvr>
                                        <p:cTn id="31" dur="500"/>
                                        <p:tgtEl>
                                          <p:spTgt spid="46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7"/>
                                        </p:tgtEl>
                                        <p:attrNameLst>
                                          <p:attrName>style.visibility</p:attrName>
                                        </p:attrNameLst>
                                      </p:cBhvr>
                                      <p:to>
                                        <p:strVal val="visible"/>
                                      </p:to>
                                    </p:set>
                                    <p:animEffect transition="in" filter="fade">
                                      <p:cBhvr>
                                        <p:cTn id="34" dur="500"/>
                                        <p:tgtEl>
                                          <p:spTgt spid="477"/>
                                        </p:tgtEl>
                                      </p:cBhvr>
                                    </p:animEffect>
                                  </p:childTnLst>
                                </p:cTn>
                              </p:par>
                              <p:par>
                                <p:cTn id="35" presetID="10" presetClass="entr" presetSubtype="0" fill="hold" nodeType="withEffect">
                                  <p:stCondLst>
                                    <p:cond delay="0"/>
                                  </p:stCondLst>
                                  <p:childTnLst>
                                    <p:set>
                                      <p:cBhvr>
                                        <p:cTn id="36" dur="1" fill="hold">
                                          <p:stCondLst>
                                            <p:cond delay="0"/>
                                          </p:stCondLst>
                                        </p:cTn>
                                        <p:tgtEl>
                                          <p:spTgt spid="479"/>
                                        </p:tgtEl>
                                        <p:attrNameLst>
                                          <p:attrName>style.visibility</p:attrName>
                                        </p:attrNameLst>
                                      </p:cBhvr>
                                      <p:to>
                                        <p:strVal val="visible"/>
                                      </p:to>
                                    </p:set>
                                    <p:animEffect transition="in" filter="fade">
                                      <p:cBhvr>
                                        <p:cTn id="37" dur="500"/>
                                        <p:tgtEl>
                                          <p:spTgt spid="4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0"/>
                                        </p:tgtEl>
                                        <p:attrNameLst>
                                          <p:attrName>style.visibility</p:attrName>
                                        </p:attrNameLst>
                                      </p:cBhvr>
                                      <p:to>
                                        <p:strVal val="visible"/>
                                      </p:to>
                                    </p:set>
                                    <p:animEffect transition="in" filter="fade">
                                      <p:cBhvr>
                                        <p:cTn id="40" dur="500"/>
                                        <p:tgtEl>
                                          <p:spTgt spid="480"/>
                                        </p:tgtEl>
                                      </p:cBhvr>
                                    </p:animEffect>
                                  </p:childTnLst>
                                </p:cTn>
                              </p:par>
                              <p:par>
                                <p:cTn id="41" presetID="10" presetClass="entr" presetSubtype="0" fill="hold" nodeType="withEffect">
                                  <p:stCondLst>
                                    <p:cond delay="0"/>
                                  </p:stCondLst>
                                  <p:childTnLst>
                                    <p:set>
                                      <p:cBhvr>
                                        <p:cTn id="42" dur="1" fill="hold">
                                          <p:stCondLst>
                                            <p:cond delay="0"/>
                                          </p:stCondLst>
                                        </p:cTn>
                                        <p:tgtEl>
                                          <p:spTgt spid="482"/>
                                        </p:tgtEl>
                                        <p:attrNameLst>
                                          <p:attrName>style.visibility</p:attrName>
                                        </p:attrNameLst>
                                      </p:cBhvr>
                                      <p:to>
                                        <p:strVal val="visible"/>
                                      </p:to>
                                    </p:set>
                                    <p:animEffect transition="in" filter="fade">
                                      <p:cBhvr>
                                        <p:cTn id="43" dur="500"/>
                                        <p:tgtEl>
                                          <p:spTgt spid="48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3"/>
                                        </p:tgtEl>
                                        <p:attrNameLst>
                                          <p:attrName>style.visibility</p:attrName>
                                        </p:attrNameLst>
                                      </p:cBhvr>
                                      <p:to>
                                        <p:strVal val="visible"/>
                                      </p:to>
                                    </p:set>
                                    <p:animEffect transition="in" filter="fade">
                                      <p:cBhvr>
                                        <p:cTn id="46" dur="500"/>
                                        <p:tgtEl>
                                          <p:spTgt spid="483"/>
                                        </p:tgtEl>
                                      </p:cBhvr>
                                    </p:animEffect>
                                  </p:childTnLst>
                                </p:cTn>
                              </p:par>
                              <p:par>
                                <p:cTn id="47" presetID="10" presetClass="entr" presetSubtype="0" fill="hold" nodeType="withEffect">
                                  <p:stCondLst>
                                    <p:cond delay="0"/>
                                  </p:stCondLst>
                                  <p:childTnLst>
                                    <p:set>
                                      <p:cBhvr>
                                        <p:cTn id="48" dur="1" fill="hold">
                                          <p:stCondLst>
                                            <p:cond delay="0"/>
                                          </p:stCondLst>
                                        </p:cTn>
                                        <p:tgtEl>
                                          <p:spTgt spid="485"/>
                                        </p:tgtEl>
                                        <p:attrNameLst>
                                          <p:attrName>style.visibility</p:attrName>
                                        </p:attrNameLst>
                                      </p:cBhvr>
                                      <p:to>
                                        <p:strVal val="visible"/>
                                      </p:to>
                                    </p:set>
                                    <p:animEffect transition="in" filter="fade">
                                      <p:cBhvr>
                                        <p:cTn id="49" dur="500"/>
                                        <p:tgtEl>
                                          <p:spTgt spid="48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6"/>
                                        </p:tgtEl>
                                        <p:attrNameLst>
                                          <p:attrName>style.visibility</p:attrName>
                                        </p:attrNameLst>
                                      </p:cBhvr>
                                      <p:to>
                                        <p:strVal val="visible"/>
                                      </p:to>
                                    </p:set>
                                    <p:animEffect transition="in" filter="fade">
                                      <p:cBhvr>
                                        <p:cTn id="58"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animBg="1"/>
      <p:bldP spid="458" grpId="0" animBg="1"/>
      <p:bldP spid="459" grpId="0" animBg="1"/>
      <p:bldP spid="460" grpId="0" animBg="1"/>
      <p:bldP spid="461" grpId="0" animBg="1"/>
      <p:bldP spid="465" grpId="0"/>
      <p:bldP spid="477" grpId="0"/>
      <p:bldP spid="480" grpId="0"/>
      <p:bldP spid="483" grpId="0"/>
      <p:bldP spid="486"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 name="Imagen 2">
            <a:extLst>
              <a:ext uri="{FF2B5EF4-FFF2-40B4-BE49-F238E27FC236}">
                <a16:creationId xmlns:a16="http://schemas.microsoft.com/office/drawing/2014/main" id="{8297A147-D316-4CEF-B7EC-14B2B59F0AAC}"/>
              </a:ext>
            </a:extLst>
          </p:cNvPr>
          <p:cNvPicPr>
            <a:picLocks noChangeAspect="1"/>
          </p:cNvPicPr>
          <p:nvPr/>
        </p:nvPicPr>
        <p:blipFill>
          <a:blip r:embed="rId3">
            <a:duotone>
              <a:schemeClr val="bg2">
                <a:shade val="45000"/>
                <a:satMod val="135000"/>
              </a:schemeClr>
              <a:prstClr val="white"/>
            </a:duotone>
          </a:blip>
          <a:stretch>
            <a:fillRect/>
          </a:stretch>
        </p:blipFill>
        <p:spPr>
          <a:xfrm>
            <a:off x="433684" y="1078286"/>
            <a:ext cx="5331396" cy="2051781"/>
          </a:xfrm>
          <a:prstGeom prst="rect">
            <a:avLst/>
          </a:prstGeom>
        </p:spPr>
      </p:pic>
      <p:pic>
        <p:nvPicPr>
          <p:cNvPr id="1026" name="Picture 2" descr="Sustainability 12 06530 g003">
            <a:extLst>
              <a:ext uri="{FF2B5EF4-FFF2-40B4-BE49-F238E27FC236}">
                <a16:creationId xmlns:a16="http://schemas.microsoft.com/office/drawing/2014/main" id="{D4904CC1-907E-487A-AB83-259042DB0E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0" r="50686" b="58667"/>
          <a:stretch/>
        </p:blipFill>
        <p:spPr bwMode="auto">
          <a:xfrm>
            <a:off x="433684" y="3521319"/>
            <a:ext cx="5206270" cy="249000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B94D359-8FD5-4155-8D6D-27ED7B02F0B5}"/>
              </a:ext>
            </a:extLst>
          </p:cNvPr>
          <p:cNvSpPr txBox="1"/>
          <p:nvPr/>
        </p:nvSpPr>
        <p:spPr>
          <a:xfrm>
            <a:off x="649225" y="5845427"/>
            <a:ext cx="4483442" cy="276999"/>
          </a:xfrm>
          <a:prstGeom prst="rect">
            <a:avLst/>
          </a:prstGeom>
          <a:noFill/>
        </p:spPr>
        <p:txBody>
          <a:bodyPr wrap="square">
            <a:spAutoFit/>
          </a:bodyPr>
          <a:lstStyle/>
          <a:p>
            <a:r>
              <a:rPr lang="es-EC" sz="1200" dirty="0"/>
              <a:t>Fuente: https://www.mdpi.com/2071-1050/12/16/6530/htm</a:t>
            </a:r>
          </a:p>
        </p:txBody>
      </p:sp>
      <p:graphicFrame>
        <p:nvGraphicFramePr>
          <p:cNvPr id="130" name="Diagrama 129">
            <a:extLst>
              <a:ext uri="{FF2B5EF4-FFF2-40B4-BE49-F238E27FC236}">
                <a16:creationId xmlns:a16="http://schemas.microsoft.com/office/drawing/2014/main" id="{8B151FF6-DF1B-4C8A-8435-ACCAB806A0F7}"/>
              </a:ext>
            </a:extLst>
          </p:cNvPr>
          <p:cNvGraphicFramePr/>
          <p:nvPr>
            <p:extLst>
              <p:ext uri="{D42A27DB-BD31-4B8C-83A1-F6EECF244321}">
                <p14:modId xmlns:p14="http://schemas.microsoft.com/office/powerpoint/2010/main" val="1206900346"/>
              </p:ext>
            </p:extLst>
          </p:nvPr>
        </p:nvGraphicFramePr>
        <p:xfrm>
          <a:off x="6096000" y="1031319"/>
          <a:ext cx="5355121" cy="249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Elipse 15">
            <a:extLst>
              <a:ext uri="{FF2B5EF4-FFF2-40B4-BE49-F238E27FC236}">
                <a16:creationId xmlns:a16="http://schemas.microsoft.com/office/drawing/2014/main" id="{4C79A51B-BA0D-4D4B-A0B9-CBD2D7C4C065}"/>
              </a:ext>
            </a:extLst>
          </p:cNvPr>
          <p:cNvSpPr/>
          <p:nvPr/>
        </p:nvSpPr>
        <p:spPr>
          <a:xfrm>
            <a:off x="4386805" y="4433104"/>
            <a:ext cx="1483024" cy="168932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2" name="Elipse 131">
            <a:extLst>
              <a:ext uri="{FF2B5EF4-FFF2-40B4-BE49-F238E27FC236}">
                <a16:creationId xmlns:a16="http://schemas.microsoft.com/office/drawing/2014/main" id="{9E805B7B-E33E-4815-9834-07A3707242D3}"/>
              </a:ext>
            </a:extLst>
          </p:cNvPr>
          <p:cNvSpPr/>
          <p:nvPr/>
        </p:nvSpPr>
        <p:spPr>
          <a:xfrm>
            <a:off x="4456255" y="925974"/>
            <a:ext cx="1378275" cy="230653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 name="Elipse 132">
            <a:extLst>
              <a:ext uri="{FF2B5EF4-FFF2-40B4-BE49-F238E27FC236}">
                <a16:creationId xmlns:a16="http://schemas.microsoft.com/office/drawing/2014/main" id="{E9CBD88D-C8D6-44B0-A3E3-4356E7826FC9}"/>
              </a:ext>
            </a:extLst>
          </p:cNvPr>
          <p:cNvSpPr/>
          <p:nvPr/>
        </p:nvSpPr>
        <p:spPr>
          <a:xfrm>
            <a:off x="458298" y="925974"/>
            <a:ext cx="1378275" cy="2306532"/>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4" name="Imagen 133">
            <a:extLst>
              <a:ext uri="{FF2B5EF4-FFF2-40B4-BE49-F238E27FC236}">
                <a16:creationId xmlns:a16="http://schemas.microsoft.com/office/drawing/2014/main" id="{92B2E7A9-4718-4569-8351-D9A1B6E32E7D}"/>
              </a:ext>
            </a:extLst>
          </p:cNvPr>
          <p:cNvPicPr>
            <a:picLocks noChangeAspect="1"/>
          </p:cNvPicPr>
          <p:nvPr/>
        </p:nvPicPr>
        <p:blipFill>
          <a:blip r:embed="rId10"/>
          <a:stretch>
            <a:fillRect/>
          </a:stretch>
        </p:blipFill>
        <p:spPr>
          <a:xfrm>
            <a:off x="7497944" y="3521319"/>
            <a:ext cx="2325006" cy="3159517"/>
          </a:xfrm>
          <a:prstGeom prst="rect">
            <a:avLst/>
          </a:prstGeom>
        </p:spPr>
      </p:pic>
      <p:cxnSp>
        <p:nvCxnSpPr>
          <p:cNvPr id="18" name="Conector recto 17">
            <a:extLst>
              <a:ext uri="{FF2B5EF4-FFF2-40B4-BE49-F238E27FC236}">
                <a16:creationId xmlns:a16="http://schemas.microsoft.com/office/drawing/2014/main" id="{A1449261-75C7-4F4A-B6CE-D0D9F19B4F96}"/>
              </a:ext>
            </a:extLst>
          </p:cNvPr>
          <p:cNvCxnSpPr>
            <a:stCxn id="16" idx="7"/>
            <a:endCxn id="134" idx="1"/>
          </p:cNvCxnSpPr>
          <p:nvPr/>
        </p:nvCxnSpPr>
        <p:spPr>
          <a:xfrm>
            <a:off x="5652645" y="4680499"/>
            <a:ext cx="1845299" cy="420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A48360C-183B-494C-A449-16CE35FEE019}"/>
              </a:ext>
            </a:extLst>
          </p:cNvPr>
          <p:cNvCxnSpPr>
            <a:cxnSpLocks/>
            <a:stCxn id="16" idx="5"/>
            <a:endCxn id="134" idx="1"/>
          </p:cNvCxnSpPr>
          <p:nvPr/>
        </p:nvCxnSpPr>
        <p:spPr>
          <a:xfrm flipV="1">
            <a:off x="5652645" y="5101078"/>
            <a:ext cx="1845299" cy="773953"/>
          </a:xfrm>
          <a:prstGeom prst="line">
            <a:avLst/>
          </a:prstGeom>
        </p:spPr>
        <p:style>
          <a:lnRef idx="1">
            <a:schemeClr val="accent1"/>
          </a:lnRef>
          <a:fillRef idx="0">
            <a:schemeClr val="accent1"/>
          </a:fillRef>
          <a:effectRef idx="0">
            <a:schemeClr val="accent1"/>
          </a:effectRef>
          <a:fontRef idx="minor">
            <a:schemeClr val="tx1"/>
          </a:fontRef>
        </p:style>
      </p:cxnSp>
      <p:pic>
        <p:nvPicPr>
          <p:cNvPr id="140" name="Picture 4">
            <a:extLst>
              <a:ext uri="{FF2B5EF4-FFF2-40B4-BE49-F238E27FC236}">
                <a16:creationId xmlns:a16="http://schemas.microsoft.com/office/drawing/2014/main" id="{F03B004D-8F4E-40CB-8A33-57EA14E0C6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138;p27">
            <a:extLst>
              <a:ext uri="{FF2B5EF4-FFF2-40B4-BE49-F238E27FC236}">
                <a16:creationId xmlns:a16="http://schemas.microsoft.com/office/drawing/2014/main" id="{458D3D55-4BC9-4184-93F5-C32B16172741}"/>
              </a:ext>
            </a:extLst>
          </p:cNvPr>
          <p:cNvSpPr/>
          <p:nvPr/>
        </p:nvSpPr>
        <p:spPr>
          <a:xfrm rot="-5400000" flipH="1">
            <a:off x="107005"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548;p49">
            <a:extLst>
              <a:ext uri="{FF2B5EF4-FFF2-40B4-BE49-F238E27FC236}">
                <a16:creationId xmlns:a16="http://schemas.microsoft.com/office/drawing/2014/main" id="{14577880-FE79-48BD-A5A1-A364F4F24BE7}"/>
              </a:ext>
            </a:extLst>
          </p:cNvPr>
          <p:cNvSpPr txBox="1">
            <a:spLocks noGrp="1"/>
          </p:cNvSpPr>
          <p:nvPr>
            <p:ph type="ctrTitle"/>
          </p:nvPr>
        </p:nvSpPr>
        <p:spPr>
          <a:xfrm>
            <a:off x="952466" y="40871"/>
            <a:ext cx="7789198" cy="909121"/>
          </a:xfrm>
          <a:prstGeom prst="rect">
            <a:avLst/>
          </a:prstGeom>
        </p:spPr>
        <p:txBody>
          <a:bodyPr spcFirstLastPara="1" vert="horz" wrap="square" lIns="121900" tIns="121900" rIns="121900" bIns="121900" anchor="ctr" anchorCtr="0">
            <a:noAutofit/>
          </a:bodyPr>
          <a:lstStyle/>
          <a:p>
            <a:pPr algn="ctr"/>
            <a:r>
              <a:rPr lang="es" sz="3600" dirty="0"/>
              <a:t>JUSTIFICACIÓN E IMPORTANCIA</a:t>
            </a:r>
            <a:endParaRPr sz="3600" dirty="0"/>
          </a:p>
        </p:txBody>
      </p:sp>
      <p:sp>
        <p:nvSpPr>
          <p:cNvPr id="19" name="CuadroTexto 18">
            <a:extLst>
              <a:ext uri="{FF2B5EF4-FFF2-40B4-BE49-F238E27FC236}">
                <a16:creationId xmlns:a16="http://schemas.microsoft.com/office/drawing/2014/main" id="{BDF9F3C1-A91F-48C7-9A01-95EE3EA11AB7}"/>
              </a:ext>
            </a:extLst>
          </p:cNvPr>
          <p:cNvSpPr txBox="1"/>
          <p:nvPr/>
        </p:nvSpPr>
        <p:spPr>
          <a:xfrm>
            <a:off x="11650463" y="0"/>
            <a:ext cx="541537" cy="307777"/>
          </a:xfrm>
          <a:prstGeom prst="rect">
            <a:avLst/>
          </a:prstGeom>
          <a:noFill/>
        </p:spPr>
        <p:txBody>
          <a:bodyPr wrap="square" rtlCol="0">
            <a:spAutoFit/>
          </a:bodyPr>
          <a:lstStyle/>
          <a:p>
            <a:pPr algn="r"/>
            <a:r>
              <a:rPr lang="es-EC" sz="1400" dirty="0"/>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30" grpId="0">
        <p:bldAsOne/>
      </p:bldGraphic>
      <p:bldP spid="16" grpId="0" animBg="1"/>
      <p:bldP spid="132" grpId="0" animBg="1"/>
      <p:bldP spid="1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Diagrama 6">
                <a:extLst>
                  <a:ext uri="{FF2B5EF4-FFF2-40B4-BE49-F238E27FC236}">
                    <a16:creationId xmlns:a16="http://schemas.microsoft.com/office/drawing/2014/main" id="{260761EC-DAC2-41F4-AA22-571131E58F54}"/>
                  </a:ext>
                </a:extLst>
              </p:cNvPr>
              <p:cNvGraphicFramePr/>
              <p:nvPr>
                <p:extLst>
                  <p:ext uri="{D42A27DB-BD31-4B8C-83A1-F6EECF244321}">
                    <p14:modId xmlns:p14="http://schemas.microsoft.com/office/powerpoint/2010/main" val="658795645"/>
                  </p:ext>
                </p:extLst>
              </p:nvPr>
            </p:nvGraphicFramePr>
            <p:xfrm>
              <a:off x="952400" y="1021976"/>
              <a:ext cx="5795132" cy="578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Diagrama 6">
                <a:extLst>
                  <a:ext uri="{FF2B5EF4-FFF2-40B4-BE49-F238E27FC236}">
                    <a16:creationId xmlns:a16="http://schemas.microsoft.com/office/drawing/2014/main" id="{260761EC-DAC2-41F4-AA22-571131E58F54}"/>
                  </a:ext>
                </a:extLst>
              </p:cNvPr>
              <p:cNvGraphicFramePr/>
              <p:nvPr>
                <p:extLst>
                  <p:ext uri="{D42A27DB-BD31-4B8C-83A1-F6EECF244321}">
                    <p14:modId xmlns:p14="http://schemas.microsoft.com/office/powerpoint/2010/main" val="658795645"/>
                  </p:ext>
                </p:extLst>
              </p:nvPr>
            </p:nvGraphicFramePr>
            <p:xfrm>
              <a:off x="952400" y="1021976"/>
              <a:ext cx="5795132" cy="57879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10" name="Picture 4" descr="Fundamentos del método de diseño directo basado en desplazamientos... |  Download Scientific Diagram">
            <a:extLst>
              <a:ext uri="{FF2B5EF4-FFF2-40B4-BE49-F238E27FC236}">
                <a16:creationId xmlns:a16="http://schemas.microsoft.com/office/drawing/2014/main" id="{E9735BDC-87B1-40A7-AFD9-F0FFA9645E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4416" y="801199"/>
            <a:ext cx="4298379" cy="4505445"/>
          </a:xfrm>
          <a:prstGeom prst="rect">
            <a:avLst/>
          </a:prstGeom>
          <a:solidFill>
            <a:srgbClr val="FFFFFF">
              <a:shade val="85000"/>
            </a:srgbClr>
          </a:solidFill>
          <a:ln w="9525"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C5F5960-E901-457F-BC14-8913C20C89C7}"/>
              </a:ext>
            </a:extLst>
          </p:cNvPr>
          <p:cNvSpPr txBox="1"/>
          <p:nvPr/>
        </p:nvSpPr>
        <p:spPr>
          <a:xfrm>
            <a:off x="7324416" y="5497990"/>
            <a:ext cx="4576822" cy="276999"/>
          </a:xfrm>
          <a:prstGeom prst="rect">
            <a:avLst/>
          </a:prstGeom>
          <a:noFill/>
        </p:spPr>
        <p:txBody>
          <a:bodyPr wrap="square">
            <a:spAutoFit/>
          </a:bodyPr>
          <a:lstStyle/>
          <a:p>
            <a:r>
              <a:rPr lang="es-EC" sz="1200" dirty="0">
                <a:effectLst/>
                <a:latin typeface="Arial" panose="020B0604020202020204" pitchFamily="34" charset="0"/>
                <a:ea typeface="Calibri" panose="020F0502020204030204" pitchFamily="34" charset="0"/>
                <a:cs typeface="Times New Roman" panose="02020603050405020304" pitchFamily="18" charset="0"/>
              </a:rPr>
              <a:t>Fuente: (Priestley</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a:effectLst/>
                <a:latin typeface="Arial" panose="020B0604020202020204" pitchFamily="34" charset="0"/>
                <a:ea typeface="Calibri" panose="020F0502020204030204" pitchFamily="34" charset="0"/>
                <a:cs typeface="Times New Roman" panose="02020603050405020304" pitchFamily="18" charset="0"/>
              </a:rPr>
              <a:t>2007)</a:t>
            </a:r>
            <a:endParaRPr lang="es-EC" sz="1200" dirty="0"/>
          </a:p>
        </p:txBody>
      </p:sp>
      <p:pic>
        <p:nvPicPr>
          <p:cNvPr id="13" name="Picture 4">
            <a:extLst>
              <a:ext uri="{FF2B5EF4-FFF2-40B4-BE49-F238E27FC236}">
                <a16:creationId xmlns:a16="http://schemas.microsoft.com/office/drawing/2014/main" id="{2C0C686F-330D-4F54-B7A7-AE43AC9DCC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1285" y="6243335"/>
            <a:ext cx="1950715" cy="5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38;p27">
            <a:extLst>
              <a:ext uri="{FF2B5EF4-FFF2-40B4-BE49-F238E27FC236}">
                <a16:creationId xmlns:a16="http://schemas.microsoft.com/office/drawing/2014/main" id="{849E83CB-0FC2-4AD7-88AA-AFC836FC5E7A}"/>
              </a:ext>
            </a:extLst>
          </p:cNvPr>
          <p:cNvSpPr/>
          <p:nvPr/>
        </p:nvSpPr>
        <p:spPr>
          <a:xfrm rot="-5400000" flipH="1">
            <a:off x="110600" y="-110600"/>
            <a:ext cx="731200" cy="9524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465;p47">
            <a:extLst>
              <a:ext uri="{FF2B5EF4-FFF2-40B4-BE49-F238E27FC236}">
                <a16:creationId xmlns:a16="http://schemas.microsoft.com/office/drawing/2014/main" id="{62B8523B-0201-47BD-93FF-2E507F6AC999}"/>
              </a:ext>
            </a:extLst>
          </p:cNvPr>
          <p:cNvSpPr txBox="1"/>
          <p:nvPr/>
        </p:nvSpPr>
        <p:spPr>
          <a:xfrm>
            <a:off x="952400" y="160448"/>
            <a:ext cx="5795132" cy="128150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83820" tIns="83820" rIns="83820" bIns="83820" numCol="1" spcCol="1270" anchor="ctr" anchorCtr="0">
            <a:noAutofit/>
          </a:bodyPr>
          <a:lstStyle>
            <a:lvl1pPr>
              <a:defRPr>
                <a:effectLst/>
                <a:latin typeface="Arial" panose="020B0604020202020204" pitchFamily="34" charset="0"/>
                <a:ea typeface="Calibri" panose="020F0502020204030204" pitchFamily="34" charset="0"/>
                <a:cs typeface="Times New Roman" panose="02020603050405020304" pitchFamily="18" charset="0"/>
              </a:defRPr>
            </a:lvl1pPr>
          </a:lstStyle>
          <a:p>
            <a:pPr algn="ctr"/>
            <a:r>
              <a:rPr lang="es" sz="2400" dirty="0">
                <a:solidFill>
                  <a:schemeClr val="bg1"/>
                </a:solidFill>
                <a:latin typeface="Livvic" panose="020B0604020202020204" charset="0"/>
                <a:cs typeface="Catamaran Thin" panose="020B0604020202020204" charset="0"/>
                <a:sym typeface="Catamaran Thin"/>
              </a:rPr>
              <a:t>Límites de deformación fueron subestimados por códigos actuales y métodos disponibles</a:t>
            </a:r>
          </a:p>
          <a:p>
            <a:endParaRPr dirty="0">
              <a:sym typeface="Catamaran Thin"/>
            </a:endParaRPr>
          </a:p>
        </p:txBody>
      </p:sp>
      <p:sp>
        <p:nvSpPr>
          <p:cNvPr id="12" name="CuadroTexto 11">
            <a:extLst>
              <a:ext uri="{FF2B5EF4-FFF2-40B4-BE49-F238E27FC236}">
                <a16:creationId xmlns:a16="http://schemas.microsoft.com/office/drawing/2014/main" id="{C4F8F654-4772-45E6-9100-05CFA6A0A843}"/>
              </a:ext>
            </a:extLst>
          </p:cNvPr>
          <p:cNvSpPr txBox="1"/>
          <p:nvPr/>
        </p:nvSpPr>
        <p:spPr>
          <a:xfrm>
            <a:off x="11650463" y="0"/>
            <a:ext cx="541537" cy="307777"/>
          </a:xfrm>
          <a:prstGeom prst="rect">
            <a:avLst/>
          </a:prstGeom>
          <a:noFill/>
        </p:spPr>
        <p:txBody>
          <a:bodyPr wrap="square" rtlCol="0">
            <a:spAutoFit/>
          </a:bodyPr>
          <a:lstStyle/>
          <a:p>
            <a:pPr algn="r"/>
            <a:r>
              <a:rPr lang="es-EC" sz="1400" dirty="0"/>
              <a:t>9</a:t>
            </a:r>
          </a:p>
        </p:txBody>
      </p:sp>
    </p:spTree>
    <p:extLst>
      <p:ext uri="{BB962C8B-B14F-4D97-AF65-F5344CB8AC3E}">
        <p14:creationId xmlns:p14="http://schemas.microsoft.com/office/powerpoint/2010/main" val="306833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P spid="9" grpId="0" animBg="1"/>
    </p:bldLst>
  </p:timing>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387771"/>
      </a:accent1>
      <a:accent2>
        <a:srgbClr val="212121"/>
      </a:accent2>
      <a:accent3>
        <a:srgbClr val="9ECFCB"/>
      </a:accent3>
      <a:accent4>
        <a:srgbClr val="289C91"/>
      </a:accent4>
      <a:accent5>
        <a:srgbClr val="619792"/>
      </a:accent5>
      <a:accent6>
        <a:srgbClr val="384C4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ngineering Project Proposal by Slidesgo">
  <a:themeElements>
    <a:clrScheme name="Simple Light">
      <a:dk1>
        <a:srgbClr val="434343"/>
      </a:dk1>
      <a:lt1>
        <a:srgbClr val="FFFFFF"/>
      </a:lt1>
      <a:dk2>
        <a:srgbClr val="595959"/>
      </a:dk2>
      <a:lt2>
        <a:srgbClr val="EEEEEE"/>
      </a:lt2>
      <a:accent1>
        <a:srgbClr val="387771"/>
      </a:accent1>
      <a:accent2>
        <a:srgbClr val="212121"/>
      </a:accent2>
      <a:accent3>
        <a:srgbClr val="9ECFCB"/>
      </a:accent3>
      <a:accent4>
        <a:srgbClr val="289C91"/>
      </a:accent4>
      <a:accent5>
        <a:srgbClr val="619792"/>
      </a:accent5>
      <a:accent6>
        <a:srgbClr val="384C4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2067</Words>
  <Application>Microsoft Office PowerPoint</Application>
  <PresentationFormat>Panorámica</PresentationFormat>
  <Paragraphs>416</Paragraphs>
  <Slides>50</Slides>
  <Notes>36</Notes>
  <HiddenSlides>0</HiddenSlides>
  <MMClips>0</MMClips>
  <ScaleCrop>false</ScaleCrop>
  <HeadingPairs>
    <vt:vector size="8" baseType="variant">
      <vt:variant>
        <vt:lpstr>Fuentes usadas</vt:lpstr>
      </vt:variant>
      <vt:variant>
        <vt:i4>12</vt:i4>
      </vt:variant>
      <vt:variant>
        <vt:lpstr>Tema</vt:lpstr>
      </vt:variant>
      <vt:variant>
        <vt:i4>3</vt:i4>
      </vt:variant>
      <vt:variant>
        <vt:lpstr>Servidores OLE incrustados</vt:lpstr>
      </vt:variant>
      <vt:variant>
        <vt:i4>1</vt:i4>
      </vt:variant>
      <vt:variant>
        <vt:lpstr>Títulos de diapositiva</vt:lpstr>
      </vt:variant>
      <vt:variant>
        <vt:i4>50</vt:i4>
      </vt:variant>
    </vt:vector>
  </HeadingPairs>
  <TitlesOfParts>
    <vt:vector size="66" baseType="lpstr">
      <vt:lpstr>Arial</vt:lpstr>
      <vt:lpstr>Arial Black</vt:lpstr>
      <vt:lpstr>Calibri</vt:lpstr>
      <vt:lpstr>Calibri Light</vt:lpstr>
      <vt:lpstr>Cambria Math</vt:lpstr>
      <vt:lpstr>Catamaran Thin</vt:lpstr>
      <vt:lpstr>Fira Sans Extra Condensed</vt:lpstr>
      <vt:lpstr>Fira Sans Extra Condensed Medium</vt:lpstr>
      <vt:lpstr>Livvic</vt:lpstr>
      <vt:lpstr>Roboto</vt:lpstr>
      <vt:lpstr>SansSerif</vt:lpstr>
      <vt:lpstr>Times New Roman</vt:lpstr>
      <vt:lpstr>Engineering Project Proposal by Slidesgo</vt:lpstr>
      <vt:lpstr>Diseño personalizado</vt:lpstr>
      <vt:lpstr>1_Engineering Project Proposal by Slidesgo</vt:lpstr>
      <vt:lpstr>CorelDRAW</vt:lpstr>
      <vt:lpstr>Presentación de PowerPoint</vt:lpstr>
      <vt:lpstr>CONTENIDO</vt:lpstr>
      <vt:lpstr>INTRODUCCIÓN</vt:lpstr>
      <vt:lpstr>Presentación de PowerPoint</vt:lpstr>
      <vt:lpstr>MODELAMIENTO  MUROS TIPO L</vt:lpstr>
      <vt:lpstr>PLANTEAMIENTO DEL PROBLEMA</vt:lpstr>
      <vt:lpstr>ANTECEDENTES</vt:lpstr>
      <vt:lpstr>JUSTIFICACIÓN E IMPORTANCIA</vt:lpstr>
      <vt:lpstr>Presentación de PowerPoint</vt:lpstr>
      <vt:lpstr>Presentación de PowerPoint</vt:lpstr>
      <vt:lpstr>Presentación de PowerPoint</vt:lpstr>
      <vt:lpstr>OBJETIVO GENERAL</vt:lpstr>
      <vt:lpstr>ETAPA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Ecuación: (Priestley, 2007)</vt:lpstr>
      <vt:lpstr>Presentación de PowerPoint</vt:lpstr>
      <vt:lpstr>Presentación de PowerPoint</vt:lpstr>
      <vt:lpstr>ECUACIÓN DE CURVATURA DE FLUENCIA</vt:lpstr>
      <vt:lpstr>Presentación de PowerPoint</vt:lpstr>
      <vt:lpstr>Método DDBD</vt:lpstr>
      <vt:lpstr>Presentación de PowerPoint</vt:lpstr>
      <vt:lpstr>Presentación de PowerPoint</vt:lpstr>
      <vt:lpstr>Presentación de PowerPoint</vt:lpstr>
      <vt:lpstr>CONCLUSIONES</vt:lpstr>
      <vt:lpstr>02</vt:lpstr>
      <vt:lpstr>CONCLUSIONES</vt:lpstr>
      <vt:lpstr>04</vt:lpstr>
      <vt:lpstr>05</vt:lpstr>
      <vt:lpstr>06</vt:lpstr>
      <vt:lpstr>RECOMENDACIONES</vt:lpstr>
      <vt:lpstr>RECOMENDACIONES</vt:lpstr>
      <vt:lpstr>03</vt:lpstr>
      <vt:lpstr>04</vt:lpstr>
      <vt:lpstr>BIBLIOGRAFÍA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Johana Castro</dc:creator>
  <cp:lastModifiedBy>Johana Castro</cp:lastModifiedBy>
  <cp:revision>92</cp:revision>
  <dcterms:created xsi:type="dcterms:W3CDTF">2021-07-07T00:30:46Z</dcterms:created>
  <dcterms:modified xsi:type="dcterms:W3CDTF">2021-07-26T14:06:23Z</dcterms:modified>
</cp:coreProperties>
</file>