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376" r:id="rId3"/>
    <p:sldId id="429" r:id="rId4"/>
    <p:sldId id="430" r:id="rId5"/>
    <p:sldId id="431" r:id="rId6"/>
    <p:sldId id="414" r:id="rId7"/>
    <p:sldId id="415" r:id="rId8"/>
    <p:sldId id="416" r:id="rId9"/>
    <p:sldId id="417" r:id="rId10"/>
    <p:sldId id="418" r:id="rId11"/>
    <p:sldId id="432" r:id="rId12"/>
    <p:sldId id="420" r:id="rId13"/>
    <p:sldId id="433" r:id="rId14"/>
    <p:sldId id="421" r:id="rId15"/>
    <p:sldId id="422" r:id="rId16"/>
    <p:sldId id="434" r:id="rId17"/>
    <p:sldId id="425" r:id="rId18"/>
    <p:sldId id="419" r:id="rId19"/>
    <p:sldId id="428" r:id="rId20"/>
    <p:sldId id="435" r:id="rId21"/>
    <p:sldId id="437" r:id="rId22"/>
    <p:sldId id="438" r:id="rId23"/>
    <p:sldId id="439" r:id="rId24"/>
    <p:sldId id="440" r:id="rId25"/>
    <p:sldId id="436" r:id="rId26"/>
    <p:sldId id="441" r:id="rId27"/>
    <p:sldId id="442" r:id="rId28"/>
    <p:sldId id="443"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dgm:t>
        <a:bodyPr/>
        <a:lstStyle/>
        <a:p>
          <a:r>
            <a:rPr lang="es-EC" sz="2400" dirty="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2400">
            <a:latin typeface="Georgia" panose="02040502050405020303" pitchFamily="18" charset="0"/>
          </a:endParaRPr>
        </a:p>
      </dgm:t>
    </dgm:pt>
    <dgm:pt modelId="{578AEC27-F882-4355-B379-D1A32A3C8D05}" type="sibTrans" cxnId="{17FEA757-92AC-4E80-B287-5C9508432AB8}">
      <dgm:prSet/>
      <dgm:spPr/>
      <dgm:t>
        <a:bodyPr/>
        <a:lstStyle/>
        <a:p>
          <a:endParaRPr lang="es-EC" sz="2400">
            <a:latin typeface="Georgia" panose="02040502050405020303" pitchFamily="18" charset="0"/>
          </a:endParaRPr>
        </a:p>
      </dgm:t>
    </dgm:pt>
    <dgm:pt modelId="{18B98F34-C256-4D36-A774-7A67B50E597E}">
      <dgm:prSet phldrT="[Texto]" custT="1"/>
      <dgm:spPr/>
      <dgm:t>
        <a:bodyPr/>
        <a:lstStyle/>
        <a:p>
          <a:r>
            <a:rPr lang="es-EC" sz="2400" dirty="0">
              <a:latin typeface="Georgia" panose="02040502050405020303" pitchFamily="18" charset="0"/>
            </a:rPr>
            <a:t>2.- Planteamiento del problema</a:t>
          </a:r>
        </a:p>
      </dgm:t>
    </dgm:pt>
    <dgm:pt modelId="{87CE7CEF-6395-4289-B18F-84278DB7D26B}" type="parTrans" cxnId="{6E7ED795-AE50-46DA-B92A-90BB8B4DE414}">
      <dgm:prSet/>
      <dgm:spPr/>
      <dgm:t>
        <a:bodyPr/>
        <a:lstStyle/>
        <a:p>
          <a:endParaRPr lang="es-EC" sz="2400">
            <a:latin typeface="Georgia" panose="02040502050405020303" pitchFamily="18" charset="0"/>
          </a:endParaRPr>
        </a:p>
      </dgm:t>
    </dgm:pt>
    <dgm:pt modelId="{B9F60E3B-A543-48E2-AFDC-9FACD7719C64}" type="sibTrans" cxnId="{6E7ED795-AE50-46DA-B92A-90BB8B4DE414}">
      <dgm:prSet/>
      <dgm:spPr/>
      <dgm:t>
        <a:bodyPr/>
        <a:lstStyle/>
        <a:p>
          <a:endParaRPr lang="es-EC" sz="2400">
            <a:latin typeface="Georgia" panose="02040502050405020303" pitchFamily="18" charset="0"/>
          </a:endParaRPr>
        </a:p>
      </dgm:t>
    </dgm:pt>
    <dgm:pt modelId="{1971F5CF-9B81-4658-B315-D3D9C9642D3B}">
      <dgm:prSet phldrT="[Texto]" custT="1"/>
      <dgm:spPr/>
      <dgm:t>
        <a:bodyPr/>
        <a:lstStyle/>
        <a:p>
          <a:r>
            <a:rPr lang="es-EC" sz="2400" dirty="0">
              <a:latin typeface="Georgia" panose="02040502050405020303" pitchFamily="18" charset="0"/>
            </a:rPr>
            <a:t>3.- Objetivos</a:t>
          </a:r>
        </a:p>
      </dgm:t>
    </dgm:pt>
    <dgm:pt modelId="{CA8C8FEC-A89C-449A-B58B-485E965BAFC4}" type="parTrans" cxnId="{87ADD404-27FB-4221-AE17-5BE882E45526}">
      <dgm:prSet/>
      <dgm:spPr/>
      <dgm:t>
        <a:bodyPr/>
        <a:lstStyle/>
        <a:p>
          <a:endParaRPr lang="es-EC" sz="2400">
            <a:latin typeface="Georgia" panose="02040502050405020303" pitchFamily="18" charset="0"/>
          </a:endParaRPr>
        </a:p>
      </dgm:t>
    </dgm:pt>
    <dgm:pt modelId="{5977EB26-A2B4-413D-A60F-AE7970BD7830}" type="sibTrans" cxnId="{87ADD404-27FB-4221-AE17-5BE882E45526}">
      <dgm:prSet/>
      <dgm:spPr/>
      <dgm:t>
        <a:bodyPr/>
        <a:lstStyle/>
        <a:p>
          <a:endParaRPr lang="es-EC" sz="2400">
            <a:latin typeface="Georgia" panose="02040502050405020303" pitchFamily="18" charset="0"/>
          </a:endParaRPr>
        </a:p>
      </dgm:t>
    </dgm:pt>
    <dgm:pt modelId="{BE66DF20-BF52-443D-A790-6773382F5A11}">
      <dgm:prSet phldrT="[Texto]" custT="1"/>
      <dgm:spPr/>
      <dgm:t>
        <a:bodyPr/>
        <a:lstStyle/>
        <a:p>
          <a:r>
            <a:rPr lang="es-EC" sz="2400" dirty="0">
              <a:latin typeface="Georgia" panose="02040502050405020303" pitchFamily="18" charset="0"/>
            </a:rPr>
            <a:t>5.- Simulaciones y comparación de resultados</a:t>
          </a:r>
        </a:p>
      </dgm:t>
    </dgm:pt>
    <dgm:pt modelId="{F6E97B9A-5E44-4197-BF9F-1099D44E1C08}" type="parTrans" cxnId="{7B8DE10A-634C-40F3-9926-D9D30E5B8030}">
      <dgm:prSet/>
      <dgm:spPr/>
      <dgm:t>
        <a:bodyPr/>
        <a:lstStyle/>
        <a:p>
          <a:endParaRPr lang="es-EC" sz="2400">
            <a:latin typeface="Georgia" panose="02040502050405020303" pitchFamily="18" charset="0"/>
          </a:endParaRPr>
        </a:p>
      </dgm:t>
    </dgm:pt>
    <dgm:pt modelId="{B413F0A3-657E-4361-9E5E-0B5C240964A9}" type="sibTrans" cxnId="{7B8DE10A-634C-40F3-9926-D9D30E5B8030}">
      <dgm:prSet/>
      <dgm:spPr/>
      <dgm:t>
        <a:bodyPr/>
        <a:lstStyle/>
        <a:p>
          <a:endParaRPr lang="es-EC" sz="2400">
            <a:latin typeface="Georgia" panose="02040502050405020303" pitchFamily="18" charset="0"/>
          </a:endParaRPr>
        </a:p>
      </dgm:t>
    </dgm:pt>
    <dgm:pt modelId="{878948C5-E3F1-437D-9D76-6AB40DE20D17}">
      <dgm:prSet phldrT="[Texto]" custT="1"/>
      <dgm:spPr/>
      <dgm:t>
        <a:bodyPr/>
        <a:lstStyle/>
        <a:p>
          <a:r>
            <a:rPr lang="es-EC" sz="2400" dirty="0">
              <a:latin typeface="Georgia" panose="02040502050405020303" pitchFamily="18" charset="0"/>
            </a:rPr>
            <a:t>6.- Conclusiones y Recomendaciones</a:t>
          </a:r>
        </a:p>
      </dgm:t>
    </dgm:pt>
    <dgm:pt modelId="{71098E17-9EFD-4B84-AC02-D7F122B59118}" type="parTrans" cxnId="{E6166C27-20E1-4E5C-8F25-5BA406EF5507}">
      <dgm:prSet/>
      <dgm:spPr/>
      <dgm:t>
        <a:bodyPr/>
        <a:lstStyle/>
        <a:p>
          <a:endParaRPr lang="es-EC" sz="2400">
            <a:latin typeface="Georgia" panose="02040502050405020303" pitchFamily="18" charset="0"/>
          </a:endParaRPr>
        </a:p>
      </dgm:t>
    </dgm:pt>
    <dgm:pt modelId="{A2ED155D-7D5B-47DB-94C5-8B6B2F4AA6BA}" type="sibTrans" cxnId="{E6166C27-20E1-4E5C-8F25-5BA406EF5507}">
      <dgm:prSet/>
      <dgm:spPr/>
      <dgm:t>
        <a:bodyPr/>
        <a:lstStyle/>
        <a:p>
          <a:endParaRPr lang="es-EC" sz="2400">
            <a:latin typeface="Georgia" panose="02040502050405020303" pitchFamily="18" charset="0"/>
          </a:endParaRPr>
        </a:p>
      </dgm:t>
    </dgm:pt>
    <dgm:pt modelId="{325E90CD-0EDA-4978-8B0B-CC19955CF96A}">
      <dgm:prSet phldrT="[Texto]" custT="1"/>
      <dgm:spPr/>
      <dgm:t>
        <a:bodyPr/>
        <a:lstStyle/>
        <a:p>
          <a:r>
            <a:rPr lang="es-EC" sz="2400" dirty="0">
              <a:latin typeface="Georgia" panose="02040502050405020303" pitchFamily="18" charset="0"/>
            </a:rPr>
            <a:t>4.- Desarrollo de la estrategia de gestión energética</a:t>
          </a:r>
        </a:p>
      </dgm:t>
    </dgm:pt>
    <dgm:pt modelId="{EE71DE69-DCAD-4082-837F-7B1F8B07A4E0}" type="parTrans" cxnId="{7D00E609-62AF-4818-96DB-5B0ECC1815F8}">
      <dgm:prSet/>
      <dgm:spPr/>
      <dgm:t>
        <a:bodyPr/>
        <a:lstStyle/>
        <a:p>
          <a:endParaRPr lang="es-ES" sz="2400"/>
        </a:p>
      </dgm:t>
    </dgm:pt>
    <dgm:pt modelId="{A2168403-CFF9-468A-9FA1-41421B9CF12A}" type="sibTrans" cxnId="{7D00E609-62AF-4818-96DB-5B0ECC1815F8}">
      <dgm:prSet/>
      <dgm:spPr/>
      <dgm:t>
        <a:bodyPr/>
        <a:lstStyle/>
        <a:p>
          <a:endParaRPr lang="es-ES" sz="2400"/>
        </a:p>
      </dgm:t>
    </dgm:pt>
    <dgm:pt modelId="{529ECAC0-007E-4783-865E-43A883F1E9AB}" type="pres">
      <dgm:prSet presAssocID="{87B6FA0F-7101-4A99-BBA3-0FEC8E239276}" presName="Name0" presStyleCnt="0">
        <dgm:presLayoutVars>
          <dgm:chMax val="7"/>
          <dgm:chPref val="7"/>
          <dgm:dir/>
        </dgm:presLayoutVars>
      </dgm:prSet>
      <dgm:spPr/>
    </dgm:pt>
    <dgm:pt modelId="{A1C334B8-2AB1-4DB3-B7EE-6C66AF4D25FE}" type="pres">
      <dgm:prSet presAssocID="{87B6FA0F-7101-4A99-BBA3-0FEC8E239276}" presName="Name1" presStyleCnt="0"/>
      <dgm:spPr/>
    </dgm:pt>
    <dgm:pt modelId="{F598F8BE-EB67-41EA-B6CC-A281E023158F}" type="pres">
      <dgm:prSet presAssocID="{87B6FA0F-7101-4A99-BBA3-0FEC8E239276}" presName="cycle" presStyleCnt="0"/>
      <dgm:spPr/>
    </dgm:pt>
    <dgm:pt modelId="{C586C594-44A9-4249-B2EF-681504A169B5}" type="pres">
      <dgm:prSet presAssocID="{87B6FA0F-7101-4A99-BBA3-0FEC8E239276}" presName="srcNode" presStyleLbl="node1" presStyleIdx="0" presStyleCnt="6"/>
      <dgm:spPr/>
    </dgm:pt>
    <dgm:pt modelId="{F8F0A8AF-4FD1-4698-A888-DCD17BAE2A6B}" type="pres">
      <dgm:prSet presAssocID="{87B6FA0F-7101-4A99-BBA3-0FEC8E239276}" presName="conn" presStyleLbl="parChTrans1D2" presStyleIdx="0" presStyleCnt="1"/>
      <dgm:spPr/>
    </dgm:pt>
    <dgm:pt modelId="{F0FD2DC8-AAFB-44FD-A73D-1544D499A604}" type="pres">
      <dgm:prSet presAssocID="{87B6FA0F-7101-4A99-BBA3-0FEC8E239276}" presName="extraNode" presStyleLbl="node1" presStyleIdx="0" presStyleCnt="6"/>
      <dgm:spPr/>
    </dgm:pt>
    <dgm:pt modelId="{CA3D052D-D31A-4B4B-8C9F-7C6D97FCB059}" type="pres">
      <dgm:prSet presAssocID="{87B6FA0F-7101-4A99-BBA3-0FEC8E239276}" presName="dstNode" presStyleLbl="node1" presStyleIdx="0" presStyleCnt="6"/>
      <dgm:spPr/>
    </dgm:pt>
    <dgm:pt modelId="{8E705C3F-00C9-4958-9A28-F996E63BE9F4}" type="pres">
      <dgm:prSet presAssocID="{05450837-240E-4FFA-95F2-1A8EF6BE5AF3}" presName="text_1" presStyleLbl="node1" presStyleIdx="0" presStyleCnt="6">
        <dgm:presLayoutVars>
          <dgm:bulletEnabled val="1"/>
        </dgm:presLayoutVars>
      </dgm:prSet>
      <dgm:spPr/>
    </dgm:pt>
    <dgm:pt modelId="{0DA6EFC1-C999-489F-80D6-E89B3548A6CE}" type="pres">
      <dgm:prSet presAssocID="{05450837-240E-4FFA-95F2-1A8EF6BE5AF3}" presName="accent_1" presStyleCnt="0"/>
      <dgm:spPr/>
    </dgm:pt>
    <dgm:pt modelId="{09009058-4714-4E62-8E3E-72D87B8E9DA6}" type="pres">
      <dgm:prSet presAssocID="{05450837-240E-4FFA-95F2-1A8EF6BE5AF3}" presName="accentRepeatNode" presStyleLbl="solidFgAcc1" presStyleIdx="0" presStyleCnt="6"/>
      <dgm:spPr/>
    </dgm:pt>
    <dgm:pt modelId="{7A7AD33D-BB0E-49FD-9E65-C280967DEEB1}" type="pres">
      <dgm:prSet presAssocID="{18B98F34-C256-4D36-A774-7A67B50E597E}" presName="text_2" presStyleLbl="node1" presStyleIdx="1" presStyleCnt="6">
        <dgm:presLayoutVars>
          <dgm:bulletEnabled val="1"/>
        </dgm:presLayoutVars>
      </dgm:prSet>
      <dgm:spPr/>
    </dgm:pt>
    <dgm:pt modelId="{6C6B4599-1F1E-40EB-8D58-81BABE59F2C8}" type="pres">
      <dgm:prSet presAssocID="{18B98F34-C256-4D36-A774-7A67B50E597E}" presName="accent_2" presStyleCnt="0"/>
      <dgm:spPr/>
    </dgm:pt>
    <dgm:pt modelId="{B2AA6CBF-3BC5-4AF6-B012-E12FDCC6F6A4}" type="pres">
      <dgm:prSet presAssocID="{18B98F34-C256-4D36-A774-7A67B50E597E}" presName="accentRepeatNode" presStyleLbl="solidFgAcc1" presStyleIdx="1" presStyleCnt="6"/>
      <dgm:spPr/>
    </dgm:pt>
    <dgm:pt modelId="{B80B002D-1137-40D1-8618-7968FF7CA642}" type="pres">
      <dgm:prSet presAssocID="{1971F5CF-9B81-4658-B315-D3D9C9642D3B}" presName="text_3" presStyleLbl="node1" presStyleIdx="2" presStyleCnt="6">
        <dgm:presLayoutVars>
          <dgm:bulletEnabled val="1"/>
        </dgm:presLayoutVars>
      </dgm:prSet>
      <dgm:spPr/>
    </dgm:pt>
    <dgm:pt modelId="{F75B374A-891A-4D7B-9045-D5D8D4E3F598}" type="pres">
      <dgm:prSet presAssocID="{1971F5CF-9B81-4658-B315-D3D9C9642D3B}" presName="accent_3" presStyleCnt="0"/>
      <dgm:spPr/>
    </dgm:pt>
    <dgm:pt modelId="{6AEDB1B0-F5BC-4BC0-8DD8-5C81998B921E}" type="pres">
      <dgm:prSet presAssocID="{1971F5CF-9B81-4658-B315-D3D9C9642D3B}" presName="accentRepeatNode" presStyleLbl="solidFgAcc1" presStyleIdx="2" presStyleCnt="6"/>
      <dgm:spPr/>
    </dgm:pt>
    <dgm:pt modelId="{210AEBE0-D480-4A08-9D78-13220758C544}" type="pres">
      <dgm:prSet presAssocID="{325E90CD-0EDA-4978-8B0B-CC19955CF96A}" presName="text_4" presStyleLbl="node1" presStyleIdx="3" presStyleCnt="6">
        <dgm:presLayoutVars>
          <dgm:bulletEnabled val="1"/>
        </dgm:presLayoutVars>
      </dgm:prSet>
      <dgm:spPr/>
    </dgm:pt>
    <dgm:pt modelId="{B69216D0-AD5E-4B20-B456-9256560DC402}" type="pres">
      <dgm:prSet presAssocID="{325E90CD-0EDA-4978-8B0B-CC19955CF96A}" presName="accent_4" presStyleCnt="0"/>
      <dgm:spPr/>
    </dgm:pt>
    <dgm:pt modelId="{72955987-53B9-4531-902C-00C7A09DEC65}" type="pres">
      <dgm:prSet presAssocID="{325E90CD-0EDA-4978-8B0B-CC19955CF96A}" presName="accentRepeatNode" presStyleLbl="solidFgAcc1" presStyleIdx="3" presStyleCnt="6"/>
      <dgm:spPr/>
    </dgm:pt>
    <dgm:pt modelId="{737AE522-7D36-4539-B839-7264869352DC}" type="pres">
      <dgm:prSet presAssocID="{BE66DF20-BF52-443D-A790-6773382F5A11}" presName="text_5" presStyleLbl="node1" presStyleIdx="4" presStyleCnt="6">
        <dgm:presLayoutVars>
          <dgm:bulletEnabled val="1"/>
        </dgm:presLayoutVars>
      </dgm:prSet>
      <dgm:spPr/>
    </dgm:pt>
    <dgm:pt modelId="{603873CE-8B85-4E85-A951-351B6E05CC09}" type="pres">
      <dgm:prSet presAssocID="{BE66DF20-BF52-443D-A790-6773382F5A11}" presName="accent_5" presStyleCnt="0"/>
      <dgm:spPr/>
    </dgm:pt>
    <dgm:pt modelId="{DBC4BEF0-E382-4331-A94E-5D279B34041E}" type="pres">
      <dgm:prSet presAssocID="{BE66DF20-BF52-443D-A790-6773382F5A11}" presName="accentRepeatNode" presStyleLbl="solidFgAcc1" presStyleIdx="4" presStyleCnt="6"/>
      <dgm:spPr/>
    </dgm:pt>
    <dgm:pt modelId="{F9FCF8BB-F520-4F9C-A97B-2E543189C622}" type="pres">
      <dgm:prSet presAssocID="{878948C5-E3F1-437D-9D76-6AB40DE20D17}" presName="text_6" presStyleLbl="node1" presStyleIdx="5" presStyleCnt="6">
        <dgm:presLayoutVars>
          <dgm:bulletEnabled val="1"/>
        </dgm:presLayoutVars>
      </dgm:prSet>
      <dgm:spPr/>
    </dgm:pt>
    <dgm:pt modelId="{14070C67-BABE-4187-B5EB-AA3E0F8A51C0}" type="pres">
      <dgm:prSet presAssocID="{878948C5-E3F1-437D-9D76-6AB40DE20D17}" presName="accent_6" presStyleCnt="0"/>
      <dgm:spPr/>
    </dgm:pt>
    <dgm:pt modelId="{26613157-4253-42DC-8C41-DCFF7D207CC7}" type="pres">
      <dgm:prSet presAssocID="{878948C5-E3F1-437D-9D76-6AB40DE20D17}" presName="accentRepeatNode" presStyleLbl="solidFgAcc1" presStyleIdx="5" presStyleCnt="6"/>
      <dgm:spPr/>
    </dgm:pt>
  </dgm:ptLst>
  <dgm:cxnLst>
    <dgm:cxn modelId="{8967A801-EF23-4D36-BD7A-0F4F490D39EC}" type="presOf" srcId="{1971F5CF-9B81-4658-B315-D3D9C9642D3B}" destId="{B80B002D-1137-40D1-8618-7968FF7CA642}" srcOrd="0" destOrd="0" presId="urn:microsoft.com/office/officeart/2008/layout/VerticalCurvedList"/>
    <dgm:cxn modelId="{87ADD404-27FB-4221-AE17-5BE882E45526}" srcId="{87B6FA0F-7101-4A99-BBA3-0FEC8E239276}" destId="{1971F5CF-9B81-4658-B315-D3D9C9642D3B}" srcOrd="2" destOrd="0" parTransId="{CA8C8FEC-A89C-449A-B58B-485E965BAFC4}" sibTransId="{5977EB26-A2B4-413D-A60F-AE7970BD7830}"/>
    <dgm:cxn modelId="{7D00E609-62AF-4818-96DB-5B0ECC1815F8}" srcId="{87B6FA0F-7101-4A99-BBA3-0FEC8E239276}" destId="{325E90CD-0EDA-4978-8B0B-CC19955CF96A}" srcOrd="3" destOrd="0" parTransId="{EE71DE69-DCAD-4082-837F-7B1F8B07A4E0}" sibTransId="{A2168403-CFF9-468A-9FA1-41421B9CF12A}"/>
    <dgm:cxn modelId="{7B8DE10A-634C-40F3-9926-D9D30E5B8030}" srcId="{87B6FA0F-7101-4A99-BBA3-0FEC8E239276}" destId="{BE66DF20-BF52-443D-A790-6773382F5A11}" srcOrd="4" destOrd="0" parTransId="{F6E97B9A-5E44-4197-BF9F-1099D44E1C08}" sibTransId="{B413F0A3-657E-4361-9E5E-0B5C240964A9}"/>
    <dgm:cxn modelId="{FEC2DC16-3990-4A56-A6AB-764A5FA7EAA4}" type="presOf" srcId="{87B6FA0F-7101-4A99-BBA3-0FEC8E239276}" destId="{529ECAC0-007E-4783-865E-43A883F1E9AB}" srcOrd="0" destOrd="0" presId="urn:microsoft.com/office/officeart/2008/layout/VerticalCurvedList"/>
    <dgm:cxn modelId="{E6166C27-20E1-4E5C-8F25-5BA406EF5507}" srcId="{87B6FA0F-7101-4A99-BBA3-0FEC8E239276}" destId="{878948C5-E3F1-437D-9D76-6AB40DE20D17}" srcOrd="5" destOrd="0" parTransId="{71098E17-9EFD-4B84-AC02-D7F122B59118}" sibTransId="{A2ED155D-7D5B-47DB-94C5-8B6B2F4AA6BA}"/>
    <dgm:cxn modelId="{9FEF6B48-E072-4BC3-B73F-CB298FB4B64C}" type="presOf" srcId="{578AEC27-F882-4355-B379-D1A32A3C8D05}" destId="{F8F0A8AF-4FD1-4698-A888-DCD17BAE2A6B}"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CF28B57A-FD42-418E-9FEA-93CDEF81A4F2}" type="presOf" srcId="{BE66DF20-BF52-443D-A790-6773382F5A11}" destId="{737AE522-7D36-4539-B839-7264869352DC}" srcOrd="0" destOrd="0" presId="urn:microsoft.com/office/officeart/2008/layout/VerticalCurvedList"/>
    <dgm:cxn modelId="{6E7ED795-AE50-46DA-B92A-90BB8B4DE414}" srcId="{87B6FA0F-7101-4A99-BBA3-0FEC8E239276}" destId="{18B98F34-C256-4D36-A774-7A67B50E597E}" srcOrd="1" destOrd="0" parTransId="{87CE7CEF-6395-4289-B18F-84278DB7D26B}" sibTransId="{B9F60E3B-A543-48E2-AFDC-9FACD7719C64}"/>
    <dgm:cxn modelId="{28975EC2-B3F7-428C-84EB-5B67AA75A0DA}" type="presOf" srcId="{878948C5-E3F1-437D-9D76-6AB40DE20D17}" destId="{F9FCF8BB-F520-4F9C-A97B-2E543189C622}" srcOrd="0" destOrd="0" presId="urn:microsoft.com/office/officeart/2008/layout/VerticalCurvedList"/>
    <dgm:cxn modelId="{C7759DDB-E7FE-41C7-9F95-077219B56E55}" type="presOf" srcId="{325E90CD-0EDA-4978-8B0B-CC19955CF96A}" destId="{210AEBE0-D480-4A08-9D78-13220758C544}" srcOrd="0" destOrd="0" presId="urn:microsoft.com/office/officeart/2008/layout/VerticalCurvedList"/>
    <dgm:cxn modelId="{3C842EE5-D16A-4158-A309-3D4BDC5457F5}" type="presOf" srcId="{05450837-240E-4FFA-95F2-1A8EF6BE5AF3}" destId="{8E705C3F-00C9-4958-9A28-F996E63BE9F4}" srcOrd="0" destOrd="0" presId="urn:microsoft.com/office/officeart/2008/layout/VerticalCurvedList"/>
    <dgm:cxn modelId="{752531EA-DC5C-4A41-8A1F-084BA989A7ED}" type="presOf" srcId="{18B98F34-C256-4D36-A774-7A67B50E597E}" destId="{7A7AD33D-BB0E-49FD-9E65-C280967DEEB1}" srcOrd="0" destOrd="0" presId="urn:microsoft.com/office/officeart/2008/layout/VerticalCurvedList"/>
    <dgm:cxn modelId="{9377ACDB-6DEA-455B-B4FA-DD97B96B6517}" type="presParOf" srcId="{529ECAC0-007E-4783-865E-43A883F1E9AB}" destId="{A1C334B8-2AB1-4DB3-B7EE-6C66AF4D25FE}" srcOrd="0" destOrd="0" presId="urn:microsoft.com/office/officeart/2008/layout/VerticalCurvedList"/>
    <dgm:cxn modelId="{324A2CDA-D8C5-46DC-A31E-13A5C7B6AF6B}" type="presParOf" srcId="{A1C334B8-2AB1-4DB3-B7EE-6C66AF4D25FE}" destId="{F598F8BE-EB67-41EA-B6CC-A281E023158F}" srcOrd="0" destOrd="0" presId="urn:microsoft.com/office/officeart/2008/layout/VerticalCurvedList"/>
    <dgm:cxn modelId="{0BC3C047-FBCF-456C-AE83-C96D0193149D}" type="presParOf" srcId="{F598F8BE-EB67-41EA-B6CC-A281E023158F}" destId="{C586C594-44A9-4249-B2EF-681504A169B5}" srcOrd="0" destOrd="0" presId="urn:microsoft.com/office/officeart/2008/layout/VerticalCurvedList"/>
    <dgm:cxn modelId="{EDCADC4F-2AA7-4254-B271-7DBB5E92CCF0}" type="presParOf" srcId="{F598F8BE-EB67-41EA-B6CC-A281E023158F}" destId="{F8F0A8AF-4FD1-4698-A888-DCD17BAE2A6B}" srcOrd="1" destOrd="0" presId="urn:microsoft.com/office/officeart/2008/layout/VerticalCurvedList"/>
    <dgm:cxn modelId="{ED3D4C19-DBA5-4197-A8BB-5E4745EAA429}" type="presParOf" srcId="{F598F8BE-EB67-41EA-B6CC-A281E023158F}" destId="{F0FD2DC8-AAFB-44FD-A73D-1544D499A604}" srcOrd="2" destOrd="0" presId="urn:microsoft.com/office/officeart/2008/layout/VerticalCurvedList"/>
    <dgm:cxn modelId="{44C50D9B-60B3-4EB9-975F-DA42AB9C30E3}" type="presParOf" srcId="{F598F8BE-EB67-41EA-B6CC-A281E023158F}" destId="{CA3D052D-D31A-4B4B-8C9F-7C6D97FCB059}" srcOrd="3" destOrd="0" presId="urn:microsoft.com/office/officeart/2008/layout/VerticalCurvedList"/>
    <dgm:cxn modelId="{E2225906-8444-4FCE-ACDD-24818BA9E343}" type="presParOf" srcId="{A1C334B8-2AB1-4DB3-B7EE-6C66AF4D25FE}" destId="{8E705C3F-00C9-4958-9A28-F996E63BE9F4}" srcOrd="1" destOrd="0" presId="urn:microsoft.com/office/officeart/2008/layout/VerticalCurvedList"/>
    <dgm:cxn modelId="{974E5E4A-3AAA-4F2B-B7C3-0380EE817844}" type="presParOf" srcId="{A1C334B8-2AB1-4DB3-B7EE-6C66AF4D25FE}" destId="{0DA6EFC1-C999-489F-80D6-E89B3548A6CE}" srcOrd="2" destOrd="0" presId="urn:microsoft.com/office/officeart/2008/layout/VerticalCurvedList"/>
    <dgm:cxn modelId="{F4B1361C-954B-4D9F-B035-21625CA850A4}" type="presParOf" srcId="{0DA6EFC1-C999-489F-80D6-E89B3548A6CE}" destId="{09009058-4714-4E62-8E3E-72D87B8E9DA6}" srcOrd="0" destOrd="0" presId="urn:microsoft.com/office/officeart/2008/layout/VerticalCurvedList"/>
    <dgm:cxn modelId="{61DC6D34-FB21-4654-9EA5-DDC99C029CD6}" type="presParOf" srcId="{A1C334B8-2AB1-4DB3-B7EE-6C66AF4D25FE}" destId="{7A7AD33D-BB0E-49FD-9E65-C280967DEEB1}" srcOrd="3" destOrd="0" presId="urn:microsoft.com/office/officeart/2008/layout/VerticalCurvedList"/>
    <dgm:cxn modelId="{2959BB4C-0693-4D95-95AA-E37DBA6D7B76}" type="presParOf" srcId="{A1C334B8-2AB1-4DB3-B7EE-6C66AF4D25FE}" destId="{6C6B4599-1F1E-40EB-8D58-81BABE59F2C8}" srcOrd="4" destOrd="0" presId="urn:microsoft.com/office/officeart/2008/layout/VerticalCurvedList"/>
    <dgm:cxn modelId="{C0517D49-1336-49E5-8AD5-2180D75144D8}" type="presParOf" srcId="{6C6B4599-1F1E-40EB-8D58-81BABE59F2C8}" destId="{B2AA6CBF-3BC5-4AF6-B012-E12FDCC6F6A4}" srcOrd="0" destOrd="0" presId="urn:microsoft.com/office/officeart/2008/layout/VerticalCurvedList"/>
    <dgm:cxn modelId="{7EF5AAE9-1BD4-4F69-A387-B986CCD4C0A1}" type="presParOf" srcId="{A1C334B8-2AB1-4DB3-B7EE-6C66AF4D25FE}" destId="{B80B002D-1137-40D1-8618-7968FF7CA642}" srcOrd="5" destOrd="0" presId="urn:microsoft.com/office/officeart/2008/layout/VerticalCurvedList"/>
    <dgm:cxn modelId="{73F16703-C2BD-42DF-95DB-FAC175C8E1F4}" type="presParOf" srcId="{A1C334B8-2AB1-4DB3-B7EE-6C66AF4D25FE}" destId="{F75B374A-891A-4D7B-9045-D5D8D4E3F598}" srcOrd="6" destOrd="0" presId="urn:microsoft.com/office/officeart/2008/layout/VerticalCurvedList"/>
    <dgm:cxn modelId="{4CF49B3A-FE3B-4605-BFE2-62DBE985F52A}" type="presParOf" srcId="{F75B374A-891A-4D7B-9045-D5D8D4E3F598}" destId="{6AEDB1B0-F5BC-4BC0-8DD8-5C81998B921E}" srcOrd="0" destOrd="0" presId="urn:microsoft.com/office/officeart/2008/layout/VerticalCurvedList"/>
    <dgm:cxn modelId="{E804855C-1B4D-48D4-8B3D-C95E9F0F0A61}" type="presParOf" srcId="{A1C334B8-2AB1-4DB3-B7EE-6C66AF4D25FE}" destId="{210AEBE0-D480-4A08-9D78-13220758C544}" srcOrd="7" destOrd="0" presId="urn:microsoft.com/office/officeart/2008/layout/VerticalCurvedList"/>
    <dgm:cxn modelId="{BCDC420D-6DF6-46F0-8D7B-BC2484012394}" type="presParOf" srcId="{A1C334B8-2AB1-4DB3-B7EE-6C66AF4D25FE}" destId="{B69216D0-AD5E-4B20-B456-9256560DC402}" srcOrd="8" destOrd="0" presId="urn:microsoft.com/office/officeart/2008/layout/VerticalCurvedList"/>
    <dgm:cxn modelId="{6084432E-0C50-46FB-A098-328E29A5AB1D}" type="presParOf" srcId="{B69216D0-AD5E-4B20-B456-9256560DC402}" destId="{72955987-53B9-4531-902C-00C7A09DEC65}" srcOrd="0" destOrd="0" presId="urn:microsoft.com/office/officeart/2008/layout/VerticalCurvedList"/>
    <dgm:cxn modelId="{CF8ACE9B-D4BD-420B-8F8B-9C24B73CD092}" type="presParOf" srcId="{A1C334B8-2AB1-4DB3-B7EE-6C66AF4D25FE}" destId="{737AE522-7D36-4539-B839-7264869352DC}" srcOrd="9" destOrd="0" presId="urn:microsoft.com/office/officeart/2008/layout/VerticalCurvedList"/>
    <dgm:cxn modelId="{E8B6268B-8F78-4C0D-8791-317DD21964A9}" type="presParOf" srcId="{A1C334B8-2AB1-4DB3-B7EE-6C66AF4D25FE}" destId="{603873CE-8B85-4E85-A951-351B6E05CC09}" srcOrd="10" destOrd="0" presId="urn:microsoft.com/office/officeart/2008/layout/VerticalCurvedList"/>
    <dgm:cxn modelId="{EE737C55-2207-43B6-A568-C12EA9632383}" type="presParOf" srcId="{603873CE-8B85-4E85-A951-351B6E05CC09}" destId="{DBC4BEF0-E382-4331-A94E-5D279B34041E}" srcOrd="0" destOrd="0" presId="urn:microsoft.com/office/officeart/2008/layout/VerticalCurvedList"/>
    <dgm:cxn modelId="{6E0E6433-B272-4FAB-BE47-EBCF04C40B4F}" type="presParOf" srcId="{A1C334B8-2AB1-4DB3-B7EE-6C66AF4D25FE}" destId="{F9FCF8BB-F520-4F9C-A97B-2E543189C622}" srcOrd="11" destOrd="0" presId="urn:microsoft.com/office/officeart/2008/layout/VerticalCurvedList"/>
    <dgm:cxn modelId="{D5EE54FA-EBC1-4FF8-A39E-85289A89F61E}" type="presParOf" srcId="{A1C334B8-2AB1-4DB3-B7EE-6C66AF4D25FE}" destId="{14070C67-BABE-4187-B5EB-AA3E0F8A51C0}" srcOrd="12" destOrd="0" presId="urn:microsoft.com/office/officeart/2008/layout/VerticalCurvedList"/>
    <dgm:cxn modelId="{B03EB3AC-327D-4CA7-B4F0-CA0C01D36E98}" type="presParOf" srcId="{14070C67-BABE-4187-B5EB-AA3E0F8A51C0}" destId="{26613157-4253-42DC-8C41-DCFF7D207CC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E97AA-AA3E-4AB3-88C0-5C52BAC210AE}"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s-EC"/>
        </a:p>
      </dgm:t>
    </dgm:pt>
    <dgm:pt modelId="{5C1F58D7-0CB4-4042-BA93-DAEF749FF7DD}">
      <dgm:prSet/>
      <dgm:spPr/>
      <dgm:t>
        <a:bodyPr/>
        <a:lstStyle/>
        <a:p>
          <a:r>
            <a:rPr lang="es-ES" b="0" i="0" baseline="0"/>
            <a:t>Generación Distribuida</a:t>
          </a:r>
          <a:endParaRPr lang="es-EC"/>
        </a:p>
      </dgm:t>
    </dgm:pt>
    <dgm:pt modelId="{7292C19A-D149-4EA2-9B36-CA62C8E7E7C5}" type="parTrans" cxnId="{46BC39EE-314D-4669-AE4E-F8DFE842B76B}">
      <dgm:prSet/>
      <dgm:spPr/>
      <dgm:t>
        <a:bodyPr/>
        <a:lstStyle/>
        <a:p>
          <a:endParaRPr lang="es-EC"/>
        </a:p>
      </dgm:t>
    </dgm:pt>
    <dgm:pt modelId="{A6BBCC90-F639-48D4-9EF2-AB10B419BABB}" type="sibTrans" cxnId="{46BC39EE-314D-4669-AE4E-F8DFE842B76B}">
      <dgm:prSet/>
      <dgm:spPr/>
      <dgm:t>
        <a:bodyPr/>
        <a:lstStyle/>
        <a:p>
          <a:endParaRPr lang="es-EC"/>
        </a:p>
      </dgm:t>
    </dgm:pt>
    <dgm:pt modelId="{F0BBFE9D-7883-43C4-9CBE-027ED8FF5424}">
      <dgm:prSet/>
      <dgm:spPr/>
      <dgm:t>
        <a:bodyPr/>
        <a:lstStyle/>
        <a:p>
          <a:r>
            <a:rPr lang="es-ES"/>
            <a:t>U</a:t>
          </a:r>
          <a:r>
            <a:rPr lang="es-ES" b="0" i="0" baseline="0"/>
            <a:t>tilización de energía eléctrica producida por un conjunto de pequeñas fuentes energéticas, que se encuentren en lugares cercanos a las cargas o puntos de consumo. </a:t>
          </a:r>
          <a:endParaRPr lang="es-EC"/>
        </a:p>
      </dgm:t>
    </dgm:pt>
    <dgm:pt modelId="{03C1F72B-ABBD-46E5-9BA2-9A549F235716}" type="parTrans" cxnId="{570D5F99-1096-4893-A58B-87CE61978F9B}">
      <dgm:prSet/>
      <dgm:spPr/>
      <dgm:t>
        <a:bodyPr/>
        <a:lstStyle/>
        <a:p>
          <a:endParaRPr lang="es-EC"/>
        </a:p>
      </dgm:t>
    </dgm:pt>
    <dgm:pt modelId="{6A5D265C-5C98-4400-8071-6F6BC047B241}" type="sibTrans" cxnId="{570D5F99-1096-4893-A58B-87CE61978F9B}">
      <dgm:prSet/>
      <dgm:spPr/>
      <dgm:t>
        <a:bodyPr/>
        <a:lstStyle/>
        <a:p>
          <a:endParaRPr lang="es-EC"/>
        </a:p>
      </dgm:t>
    </dgm:pt>
    <dgm:pt modelId="{D145FA17-D641-469F-93C7-E8762D11FB91}">
      <dgm:prSet/>
      <dgm:spPr/>
      <dgm:t>
        <a:bodyPr/>
        <a:lstStyle/>
        <a:p>
          <a:r>
            <a:rPr lang="es-ES" b="0" i="0" baseline="0"/>
            <a:t>Microrred</a:t>
          </a:r>
          <a:endParaRPr lang="es-EC"/>
        </a:p>
      </dgm:t>
    </dgm:pt>
    <dgm:pt modelId="{909D56AE-62B2-432C-A904-C8393EB2EDBA}" type="parTrans" cxnId="{7F3A82D1-5150-4637-94DE-6750F69520D2}">
      <dgm:prSet/>
      <dgm:spPr/>
      <dgm:t>
        <a:bodyPr/>
        <a:lstStyle/>
        <a:p>
          <a:endParaRPr lang="es-EC"/>
        </a:p>
      </dgm:t>
    </dgm:pt>
    <dgm:pt modelId="{1825DFFB-2EE7-4912-A4CA-50B503095606}" type="sibTrans" cxnId="{7F3A82D1-5150-4637-94DE-6750F69520D2}">
      <dgm:prSet/>
      <dgm:spPr/>
      <dgm:t>
        <a:bodyPr/>
        <a:lstStyle/>
        <a:p>
          <a:endParaRPr lang="es-EC"/>
        </a:p>
      </dgm:t>
    </dgm:pt>
    <dgm:pt modelId="{B88895DE-C60D-4DE5-B2E7-72F8B64E37D5}">
      <dgm:prSet/>
      <dgm:spPr/>
      <dgm:t>
        <a:bodyPr/>
        <a:lstStyle/>
        <a:p>
          <a:r>
            <a:rPr lang="es-ES"/>
            <a:t>S</a:t>
          </a:r>
          <a:r>
            <a:rPr lang="es-ES" b="0" i="0" baseline="0"/>
            <a:t>istema de distribución de energía eléctrica que incluye elementos de generación distribuida, sistemas de almacenamiento, dispositivos de control y cargas, que operan en conjunto como un sistema controlable para proveer de energía eléctrica a una variedad de usuarios </a:t>
          </a:r>
          <a:endParaRPr lang="es-EC"/>
        </a:p>
      </dgm:t>
    </dgm:pt>
    <dgm:pt modelId="{AF86C556-C785-4477-A0B7-8F35475C3F92}" type="parTrans" cxnId="{0066E339-A5CB-412B-8980-0BC851881A5D}">
      <dgm:prSet/>
      <dgm:spPr/>
      <dgm:t>
        <a:bodyPr/>
        <a:lstStyle/>
        <a:p>
          <a:endParaRPr lang="es-EC"/>
        </a:p>
      </dgm:t>
    </dgm:pt>
    <dgm:pt modelId="{BF5994F1-636A-4AC7-9F3D-E564F9356C70}" type="sibTrans" cxnId="{0066E339-A5CB-412B-8980-0BC851881A5D}">
      <dgm:prSet/>
      <dgm:spPr/>
      <dgm:t>
        <a:bodyPr/>
        <a:lstStyle/>
        <a:p>
          <a:endParaRPr lang="es-EC"/>
        </a:p>
      </dgm:t>
    </dgm:pt>
    <dgm:pt modelId="{879A90B0-E761-4A9E-A034-9EBC034F3DF3}" type="pres">
      <dgm:prSet presAssocID="{085E97AA-AA3E-4AB3-88C0-5C52BAC210AE}" presName="Name0" presStyleCnt="0">
        <dgm:presLayoutVars>
          <dgm:dir/>
          <dgm:animLvl val="lvl"/>
          <dgm:resizeHandles val="exact"/>
        </dgm:presLayoutVars>
      </dgm:prSet>
      <dgm:spPr/>
    </dgm:pt>
    <dgm:pt modelId="{360E6D45-2935-4B35-808C-496CF9ACC997}" type="pres">
      <dgm:prSet presAssocID="{5C1F58D7-0CB4-4042-BA93-DAEF749FF7DD}" presName="composite" presStyleCnt="0"/>
      <dgm:spPr/>
    </dgm:pt>
    <dgm:pt modelId="{17E10029-70D6-4F44-A481-7D9176BD6981}" type="pres">
      <dgm:prSet presAssocID="{5C1F58D7-0CB4-4042-BA93-DAEF749FF7DD}" presName="parTx" presStyleLbl="alignNode1" presStyleIdx="0" presStyleCnt="2">
        <dgm:presLayoutVars>
          <dgm:chMax val="0"/>
          <dgm:chPref val="0"/>
          <dgm:bulletEnabled val="1"/>
        </dgm:presLayoutVars>
      </dgm:prSet>
      <dgm:spPr/>
    </dgm:pt>
    <dgm:pt modelId="{B3F874C8-7408-4FB5-AA6E-976EF3B43F08}" type="pres">
      <dgm:prSet presAssocID="{5C1F58D7-0CB4-4042-BA93-DAEF749FF7DD}" presName="desTx" presStyleLbl="alignAccFollowNode1" presStyleIdx="0" presStyleCnt="2">
        <dgm:presLayoutVars>
          <dgm:bulletEnabled val="1"/>
        </dgm:presLayoutVars>
      </dgm:prSet>
      <dgm:spPr/>
    </dgm:pt>
    <dgm:pt modelId="{C9143D2F-36CA-4252-ACBB-A380CE3C2F97}" type="pres">
      <dgm:prSet presAssocID="{A6BBCC90-F639-48D4-9EF2-AB10B419BABB}" presName="space" presStyleCnt="0"/>
      <dgm:spPr/>
    </dgm:pt>
    <dgm:pt modelId="{02FE384A-C3ED-4894-8DA8-1DCAC294E18A}" type="pres">
      <dgm:prSet presAssocID="{D145FA17-D641-469F-93C7-E8762D11FB91}" presName="composite" presStyleCnt="0"/>
      <dgm:spPr/>
    </dgm:pt>
    <dgm:pt modelId="{3381CFD6-0B02-40B1-A2E2-60D9B985034D}" type="pres">
      <dgm:prSet presAssocID="{D145FA17-D641-469F-93C7-E8762D11FB91}" presName="parTx" presStyleLbl="alignNode1" presStyleIdx="1" presStyleCnt="2">
        <dgm:presLayoutVars>
          <dgm:chMax val="0"/>
          <dgm:chPref val="0"/>
          <dgm:bulletEnabled val="1"/>
        </dgm:presLayoutVars>
      </dgm:prSet>
      <dgm:spPr/>
    </dgm:pt>
    <dgm:pt modelId="{BCAB4289-DF9C-4626-A058-405015E52BE5}" type="pres">
      <dgm:prSet presAssocID="{D145FA17-D641-469F-93C7-E8762D11FB91}" presName="desTx" presStyleLbl="alignAccFollowNode1" presStyleIdx="1" presStyleCnt="2">
        <dgm:presLayoutVars>
          <dgm:bulletEnabled val="1"/>
        </dgm:presLayoutVars>
      </dgm:prSet>
      <dgm:spPr/>
    </dgm:pt>
  </dgm:ptLst>
  <dgm:cxnLst>
    <dgm:cxn modelId="{6FC4110B-CA3D-4CE0-B2D9-7B7EB763811C}" type="presOf" srcId="{F0BBFE9D-7883-43C4-9CBE-027ED8FF5424}" destId="{B3F874C8-7408-4FB5-AA6E-976EF3B43F08}" srcOrd="0" destOrd="0" presId="urn:microsoft.com/office/officeart/2005/8/layout/hList1"/>
    <dgm:cxn modelId="{185CC432-8473-48EF-8F38-06559FF536FE}" type="presOf" srcId="{B88895DE-C60D-4DE5-B2E7-72F8B64E37D5}" destId="{BCAB4289-DF9C-4626-A058-405015E52BE5}" srcOrd="0" destOrd="0" presId="urn:microsoft.com/office/officeart/2005/8/layout/hList1"/>
    <dgm:cxn modelId="{0066E339-A5CB-412B-8980-0BC851881A5D}" srcId="{D145FA17-D641-469F-93C7-E8762D11FB91}" destId="{B88895DE-C60D-4DE5-B2E7-72F8B64E37D5}" srcOrd="0" destOrd="0" parTransId="{AF86C556-C785-4477-A0B7-8F35475C3F92}" sibTransId="{BF5994F1-636A-4AC7-9F3D-E564F9356C70}"/>
    <dgm:cxn modelId="{2761ED43-971A-4D47-87B8-A4A26110F6A4}" type="presOf" srcId="{5C1F58D7-0CB4-4042-BA93-DAEF749FF7DD}" destId="{17E10029-70D6-4F44-A481-7D9176BD6981}" srcOrd="0" destOrd="0" presId="urn:microsoft.com/office/officeart/2005/8/layout/hList1"/>
    <dgm:cxn modelId="{E756CF78-0DF3-4D4B-9C5E-B20CCFC3DD9D}" type="presOf" srcId="{D145FA17-D641-469F-93C7-E8762D11FB91}" destId="{3381CFD6-0B02-40B1-A2E2-60D9B985034D}" srcOrd="0" destOrd="0" presId="urn:microsoft.com/office/officeart/2005/8/layout/hList1"/>
    <dgm:cxn modelId="{570D5F99-1096-4893-A58B-87CE61978F9B}" srcId="{5C1F58D7-0CB4-4042-BA93-DAEF749FF7DD}" destId="{F0BBFE9D-7883-43C4-9CBE-027ED8FF5424}" srcOrd="0" destOrd="0" parTransId="{03C1F72B-ABBD-46E5-9BA2-9A549F235716}" sibTransId="{6A5D265C-5C98-4400-8071-6F6BC047B241}"/>
    <dgm:cxn modelId="{8FE208AA-72EC-419D-B7EA-A3DAA8524418}" type="presOf" srcId="{085E97AA-AA3E-4AB3-88C0-5C52BAC210AE}" destId="{879A90B0-E761-4A9E-A034-9EBC034F3DF3}" srcOrd="0" destOrd="0" presId="urn:microsoft.com/office/officeart/2005/8/layout/hList1"/>
    <dgm:cxn modelId="{7F3A82D1-5150-4637-94DE-6750F69520D2}" srcId="{085E97AA-AA3E-4AB3-88C0-5C52BAC210AE}" destId="{D145FA17-D641-469F-93C7-E8762D11FB91}" srcOrd="1" destOrd="0" parTransId="{909D56AE-62B2-432C-A904-C8393EB2EDBA}" sibTransId="{1825DFFB-2EE7-4912-A4CA-50B503095606}"/>
    <dgm:cxn modelId="{46BC39EE-314D-4669-AE4E-F8DFE842B76B}" srcId="{085E97AA-AA3E-4AB3-88C0-5C52BAC210AE}" destId="{5C1F58D7-0CB4-4042-BA93-DAEF749FF7DD}" srcOrd="0" destOrd="0" parTransId="{7292C19A-D149-4EA2-9B36-CA62C8E7E7C5}" sibTransId="{A6BBCC90-F639-48D4-9EF2-AB10B419BABB}"/>
    <dgm:cxn modelId="{7484B0C5-205E-428B-9392-86DB90D16FBC}" type="presParOf" srcId="{879A90B0-E761-4A9E-A034-9EBC034F3DF3}" destId="{360E6D45-2935-4B35-808C-496CF9ACC997}" srcOrd="0" destOrd="0" presId="urn:microsoft.com/office/officeart/2005/8/layout/hList1"/>
    <dgm:cxn modelId="{F7BB7032-C7C4-422A-B9E7-267958370062}" type="presParOf" srcId="{360E6D45-2935-4B35-808C-496CF9ACC997}" destId="{17E10029-70D6-4F44-A481-7D9176BD6981}" srcOrd="0" destOrd="0" presId="urn:microsoft.com/office/officeart/2005/8/layout/hList1"/>
    <dgm:cxn modelId="{4512C76E-6092-4A7B-8F26-C6A72AD3C7C5}" type="presParOf" srcId="{360E6D45-2935-4B35-808C-496CF9ACC997}" destId="{B3F874C8-7408-4FB5-AA6E-976EF3B43F08}" srcOrd="1" destOrd="0" presId="urn:microsoft.com/office/officeart/2005/8/layout/hList1"/>
    <dgm:cxn modelId="{7A5A1F1D-1957-490F-8664-6FD2BA92D8AF}" type="presParOf" srcId="{879A90B0-E761-4A9E-A034-9EBC034F3DF3}" destId="{C9143D2F-36CA-4252-ACBB-A380CE3C2F97}" srcOrd="1" destOrd="0" presId="urn:microsoft.com/office/officeart/2005/8/layout/hList1"/>
    <dgm:cxn modelId="{2665A1A1-9AA4-4F65-95DC-DD996A6BFA7C}" type="presParOf" srcId="{879A90B0-E761-4A9E-A034-9EBC034F3DF3}" destId="{02FE384A-C3ED-4894-8DA8-1DCAC294E18A}" srcOrd="2" destOrd="0" presId="urn:microsoft.com/office/officeart/2005/8/layout/hList1"/>
    <dgm:cxn modelId="{2D874472-41C3-49D4-9072-26C9CF5147D2}" type="presParOf" srcId="{02FE384A-C3ED-4894-8DA8-1DCAC294E18A}" destId="{3381CFD6-0B02-40B1-A2E2-60D9B985034D}" srcOrd="0" destOrd="0" presId="urn:microsoft.com/office/officeart/2005/8/layout/hList1"/>
    <dgm:cxn modelId="{34C98AE2-4BED-4FBE-A653-B92A4B138F0D}" type="presParOf" srcId="{02FE384A-C3ED-4894-8DA8-1DCAC294E18A}" destId="{BCAB4289-DF9C-4626-A058-405015E52BE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85559D-7AC1-4067-8A18-8029232F65C4}" type="doc">
      <dgm:prSet loTypeId="urn:microsoft.com/office/officeart/2005/8/layout/process1" loCatId="process" qsTypeId="urn:microsoft.com/office/officeart/2005/8/quickstyle/simple1" qsCatId="simple" csTypeId="urn:microsoft.com/office/officeart/2005/8/colors/accent6_2" csCatId="accent6"/>
      <dgm:spPr/>
      <dgm:t>
        <a:bodyPr/>
        <a:lstStyle/>
        <a:p>
          <a:endParaRPr lang="es-EC"/>
        </a:p>
      </dgm:t>
    </dgm:pt>
    <dgm:pt modelId="{D63F4C1B-96DB-4A89-8FC5-1D94ECFD1C7A}">
      <dgm:prSet/>
      <dgm:spPr/>
      <dgm:t>
        <a:bodyPr/>
        <a:lstStyle/>
        <a:p>
          <a:r>
            <a:rPr lang="es-EC" baseline="0"/>
            <a:t>Medición y Cálculos</a:t>
          </a:r>
          <a:endParaRPr lang="es-EC"/>
        </a:p>
      </dgm:t>
    </dgm:pt>
    <dgm:pt modelId="{8B27BE60-159A-4CBF-8687-307D7E6A0547}" type="parTrans" cxnId="{19527357-842F-44B3-93DE-D522FBC49551}">
      <dgm:prSet/>
      <dgm:spPr/>
      <dgm:t>
        <a:bodyPr/>
        <a:lstStyle/>
        <a:p>
          <a:endParaRPr lang="es-EC"/>
        </a:p>
      </dgm:t>
    </dgm:pt>
    <dgm:pt modelId="{AE6A83A8-AB12-46F4-9755-57117CD248FC}" type="sibTrans" cxnId="{19527357-842F-44B3-93DE-D522FBC49551}">
      <dgm:prSet/>
      <dgm:spPr/>
      <dgm:t>
        <a:bodyPr/>
        <a:lstStyle/>
        <a:p>
          <a:endParaRPr lang="es-EC"/>
        </a:p>
      </dgm:t>
    </dgm:pt>
    <dgm:pt modelId="{AE68D320-AF8C-4204-BCA7-593AD9191048}">
      <dgm:prSet/>
      <dgm:spPr/>
      <dgm:t>
        <a:bodyPr/>
        <a:lstStyle/>
        <a:p>
          <a:r>
            <a:rPr lang="es-EC"/>
            <a:t>Selector de microrredes</a:t>
          </a:r>
        </a:p>
      </dgm:t>
    </dgm:pt>
    <dgm:pt modelId="{FC81EFA6-E3C7-4FF0-BB73-AE43FF25A1BC}" type="parTrans" cxnId="{6D5FADD6-9926-47CD-99E2-A41C54D69A16}">
      <dgm:prSet/>
      <dgm:spPr/>
      <dgm:t>
        <a:bodyPr/>
        <a:lstStyle/>
        <a:p>
          <a:endParaRPr lang="es-EC"/>
        </a:p>
      </dgm:t>
    </dgm:pt>
    <dgm:pt modelId="{B1C93E4E-1DE1-4CF4-A205-6B61A846A221}" type="sibTrans" cxnId="{6D5FADD6-9926-47CD-99E2-A41C54D69A16}">
      <dgm:prSet/>
      <dgm:spPr/>
      <dgm:t>
        <a:bodyPr/>
        <a:lstStyle/>
        <a:p>
          <a:endParaRPr lang="es-EC"/>
        </a:p>
      </dgm:t>
    </dgm:pt>
    <dgm:pt modelId="{12145174-8E9E-40BB-B0FA-D11894225887}">
      <dgm:prSet/>
      <dgm:spPr/>
      <dgm:t>
        <a:bodyPr/>
        <a:lstStyle/>
        <a:p>
          <a:r>
            <a:rPr lang="es-EC" baseline="0"/>
            <a:t>Intercambio</a:t>
          </a:r>
          <a:r>
            <a:rPr lang="es-EC"/>
            <a:t> de potencia entre microrredes</a:t>
          </a:r>
        </a:p>
      </dgm:t>
    </dgm:pt>
    <dgm:pt modelId="{6AFD47AE-DD99-437D-8A64-2F1F784040ED}" type="parTrans" cxnId="{B2A7B842-6D1A-46C0-98FA-3DC8BFF3103C}">
      <dgm:prSet/>
      <dgm:spPr/>
      <dgm:t>
        <a:bodyPr/>
        <a:lstStyle/>
        <a:p>
          <a:endParaRPr lang="es-EC"/>
        </a:p>
      </dgm:t>
    </dgm:pt>
    <dgm:pt modelId="{37448B4D-3C95-4E3D-AD00-69FCFBD078FD}" type="sibTrans" cxnId="{B2A7B842-6D1A-46C0-98FA-3DC8BFF3103C}">
      <dgm:prSet/>
      <dgm:spPr/>
      <dgm:t>
        <a:bodyPr/>
        <a:lstStyle/>
        <a:p>
          <a:endParaRPr lang="es-EC"/>
        </a:p>
      </dgm:t>
    </dgm:pt>
    <dgm:pt modelId="{95463DDC-091C-48DA-AA90-F42FB7F22B5F}">
      <dgm:prSet/>
      <dgm:spPr/>
      <dgm:t>
        <a:bodyPr/>
        <a:lstStyle/>
        <a:p>
          <a:r>
            <a:rPr lang="es-EC" baseline="0"/>
            <a:t>EMS individual de cada microrred </a:t>
          </a:r>
          <a:endParaRPr lang="es-EC"/>
        </a:p>
      </dgm:t>
    </dgm:pt>
    <dgm:pt modelId="{D2CF1239-C949-4BE6-A2B2-8801879846FF}" type="parTrans" cxnId="{40D323EF-7172-421B-84FE-3A2F4CDB732F}">
      <dgm:prSet/>
      <dgm:spPr/>
      <dgm:t>
        <a:bodyPr/>
        <a:lstStyle/>
        <a:p>
          <a:endParaRPr lang="es-EC"/>
        </a:p>
      </dgm:t>
    </dgm:pt>
    <dgm:pt modelId="{F396065D-C785-4EA7-86FF-92636DE2DF72}" type="sibTrans" cxnId="{40D323EF-7172-421B-84FE-3A2F4CDB732F}">
      <dgm:prSet/>
      <dgm:spPr/>
      <dgm:t>
        <a:bodyPr/>
        <a:lstStyle/>
        <a:p>
          <a:endParaRPr lang="es-EC"/>
        </a:p>
      </dgm:t>
    </dgm:pt>
    <dgm:pt modelId="{ECC0D98A-4D86-4DC2-B3D2-B60FB0438BF9}" type="pres">
      <dgm:prSet presAssocID="{7D85559D-7AC1-4067-8A18-8029232F65C4}" presName="Name0" presStyleCnt="0">
        <dgm:presLayoutVars>
          <dgm:dir/>
          <dgm:resizeHandles val="exact"/>
        </dgm:presLayoutVars>
      </dgm:prSet>
      <dgm:spPr/>
    </dgm:pt>
    <dgm:pt modelId="{EC00BFDA-657E-40E7-B029-4CDA521713A7}" type="pres">
      <dgm:prSet presAssocID="{D63F4C1B-96DB-4A89-8FC5-1D94ECFD1C7A}" presName="node" presStyleLbl="node1" presStyleIdx="0" presStyleCnt="4">
        <dgm:presLayoutVars>
          <dgm:bulletEnabled val="1"/>
        </dgm:presLayoutVars>
      </dgm:prSet>
      <dgm:spPr/>
    </dgm:pt>
    <dgm:pt modelId="{FAE81865-2723-495B-882B-8817ED527BA8}" type="pres">
      <dgm:prSet presAssocID="{AE6A83A8-AB12-46F4-9755-57117CD248FC}" presName="sibTrans" presStyleLbl="sibTrans2D1" presStyleIdx="0" presStyleCnt="3"/>
      <dgm:spPr/>
    </dgm:pt>
    <dgm:pt modelId="{1BA419A0-7C52-45DC-AD5E-B2F1798B0594}" type="pres">
      <dgm:prSet presAssocID="{AE6A83A8-AB12-46F4-9755-57117CD248FC}" presName="connectorText" presStyleLbl="sibTrans2D1" presStyleIdx="0" presStyleCnt="3"/>
      <dgm:spPr/>
    </dgm:pt>
    <dgm:pt modelId="{F9EE32D8-69DC-417C-A468-1BAADF83395D}" type="pres">
      <dgm:prSet presAssocID="{AE68D320-AF8C-4204-BCA7-593AD9191048}" presName="node" presStyleLbl="node1" presStyleIdx="1" presStyleCnt="4">
        <dgm:presLayoutVars>
          <dgm:bulletEnabled val="1"/>
        </dgm:presLayoutVars>
      </dgm:prSet>
      <dgm:spPr/>
    </dgm:pt>
    <dgm:pt modelId="{185B049C-8F58-4B21-9B69-AE55A8BCDCF7}" type="pres">
      <dgm:prSet presAssocID="{B1C93E4E-1DE1-4CF4-A205-6B61A846A221}" presName="sibTrans" presStyleLbl="sibTrans2D1" presStyleIdx="1" presStyleCnt="3"/>
      <dgm:spPr/>
    </dgm:pt>
    <dgm:pt modelId="{3782A46F-744A-4DC7-BCAA-A950BAAB52F2}" type="pres">
      <dgm:prSet presAssocID="{B1C93E4E-1DE1-4CF4-A205-6B61A846A221}" presName="connectorText" presStyleLbl="sibTrans2D1" presStyleIdx="1" presStyleCnt="3"/>
      <dgm:spPr/>
    </dgm:pt>
    <dgm:pt modelId="{28801A8F-7124-4358-9EB8-052BB06BFD50}" type="pres">
      <dgm:prSet presAssocID="{12145174-8E9E-40BB-B0FA-D11894225887}" presName="node" presStyleLbl="node1" presStyleIdx="2" presStyleCnt="4">
        <dgm:presLayoutVars>
          <dgm:bulletEnabled val="1"/>
        </dgm:presLayoutVars>
      </dgm:prSet>
      <dgm:spPr/>
    </dgm:pt>
    <dgm:pt modelId="{073AB323-C2B8-46CF-841B-9BE7CB179AE6}" type="pres">
      <dgm:prSet presAssocID="{37448B4D-3C95-4E3D-AD00-69FCFBD078FD}" presName="sibTrans" presStyleLbl="sibTrans2D1" presStyleIdx="2" presStyleCnt="3"/>
      <dgm:spPr/>
    </dgm:pt>
    <dgm:pt modelId="{396EE10A-F817-4C72-960D-173194018CCB}" type="pres">
      <dgm:prSet presAssocID="{37448B4D-3C95-4E3D-AD00-69FCFBD078FD}" presName="connectorText" presStyleLbl="sibTrans2D1" presStyleIdx="2" presStyleCnt="3"/>
      <dgm:spPr/>
    </dgm:pt>
    <dgm:pt modelId="{1C225B0E-FC4D-4BF0-830A-FC0FAB1E2035}" type="pres">
      <dgm:prSet presAssocID="{95463DDC-091C-48DA-AA90-F42FB7F22B5F}" presName="node" presStyleLbl="node1" presStyleIdx="3" presStyleCnt="4">
        <dgm:presLayoutVars>
          <dgm:bulletEnabled val="1"/>
        </dgm:presLayoutVars>
      </dgm:prSet>
      <dgm:spPr/>
    </dgm:pt>
  </dgm:ptLst>
  <dgm:cxnLst>
    <dgm:cxn modelId="{58200F26-2B89-416D-850F-F29B44F186DB}" type="presOf" srcId="{37448B4D-3C95-4E3D-AD00-69FCFBD078FD}" destId="{073AB323-C2B8-46CF-841B-9BE7CB179AE6}" srcOrd="0" destOrd="0" presId="urn:microsoft.com/office/officeart/2005/8/layout/process1"/>
    <dgm:cxn modelId="{B2A7B842-6D1A-46C0-98FA-3DC8BFF3103C}" srcId="{7D85559D-7AC1-4067-8A18-8029232F65C4}" destId="{12145174-8E9E-40BB-B0FA-D11894225887}" srcOrd="2" destOrd="0" parTransId="{6AFD47AE-DD99-437D-8A64-2F1F784040ED}" sibTransId="{37448B4D-3C95-4E3D-AD00-69FCFBD078FD}"/>
    <dgm:cxn modelId="{D5CE066A-5567-4C65-A863-A6203D4D00E2}" type="presOf" srcId="{37448B4D-3C95-4E3D-AD00-69FCFBD078FD}" destId="{396EE10A-F817-4C72-960D-173194018CCB}" srcOrd="1" destOrd="0" presId="urn:microsoft.com/office/officeart/2005/8/layout/process1"/>
    <dgm:cxn modelId="{58D21E6B-88BD-4604-B793-EE6D269F73F7}" type="presOf" srcId="{B1C93E4E-1DE1-4CF4-A205-6B61A846A221}" destId="{185B049C-8F58-4B21-9B69-AE55A8BCDCF7}" srcOrd="0" destOrd="0" presId="urn:microsoft.com/office/officeart/2005/8/layout/process1"/>
    <dgm:cxn modelId="{9828474F-00E3-4D11-BA12-F287489E4653}" type="presOf" srcId="{B1C93E4E-1DE1-4CF4-A205-6B61A846A221}" destId="{3782A46F-744A-4DC7-BCAA-A950BAAB52F2}" srcOrd="1" destOrd="0" presId="urn:microsoft.com/office/officeart/2005/8/layout/process1"/>
    <dgm:cxn modelId="{84D32A50-C75C-4BA1-A48D-84937BD8EAE9}" type="presOf" srcId="{D63F4C1B-96DB-4A89-8FC5-1D94ECFD1C7A}" destId="{EC00BFDA-657E-40E7-B029-4CDA521713A7}" srcOrd="0" destOrd="0" presId="urn:microsoft.com/office/officeart/2005/8/layout/process1"/>
    <dgm:cxn modelId="{19527357-842F-44B3-93DE-D522FBC49551}" srcId="{7D85559D-7AC1-4067-8A18-8029232F65C4}" destId="{D63F4C1B-96DB-4A89-8FC5-1D94ECFD1C7A}" srcOrd="0" destOrd="0" parTransId="{8B27BE60-159A-4CBF-8687-307D7E6A0547}" sibTransId="{AE6A83A8-AB12-46F4-9755-57117CD248FC}"/>
    <dgm:cxn modelId="{3AA39B59-672B-4BC3-A76B-42A0FC65158C}" type="presOf" srcId="{7D85559D-7AC1-4067-8A18-8029232F65C4}" destId="{ECC0D98A-4D86-4DC2-B3D2-B60FB0438BF9}" srcOrd="0" destOrd="0" presId="urn:microsoft.com/office/officeart/2005/8/layout/process1"/>
    <dgm:cxn modelId="{B406B699-5F33-4D7F-86E7-FD30F1C0E39F}" type="presOf" srcId="{AE6A83A8-AB12-46F4-9755-57117CD248FC}" destId="{1BA419A0-7C52-45DC-AD5E-B2F1798B0594}" srcOrd="1" destOrd="0" presId="urn:microsoft.com/office/officeart/2005/8/layout/process1"/>
    <dgm:cxn modelId="{8C65EF9C-59AC-484B-B4CF-53283BBF8DD4}" type="presOf" srcId="{AE6A83A8-AB12-46F4-9755-57117CD248FC}" destId="{FAE81865-2723-495B-882B-8817ED527BA8}" srcOrd="0" destOrd="0" presId="urn:microsoft.com/office/officeart/2005/8/layout/process1"/>
    <dgm:cxn modelId="{89649ABF-91B7-4E92-8F30-E01944F5703D}" type="presOf" srcId="{AE68D320-AF8C-4204-BCA7-593AD9191048}" destId="{F9EE32D8-69DC-417C-A468-1BAADF83395D}" srcOrd="0" destOrd="0" presId="urn:microsoft.com/office/officeart/2005/8/layout/process1"/>
    <dgm:cxn modelId="{92DFDABF-5A2B-4362-AC52-7E904990D6F7}" type="presOf" srcId="{95463DDC-091C-48DA-AA90-F42FB7F22B5F}" destId="{1C225B0E-FC4D-4BF0-830A-FC0FAB1E2035}" srcOrd="0" destOrd="0" presId="urn:microsoft.com/office/officeart/2005/8/layout/process1"/>
    <dgm:cxn modelId="{6D5FADD6-9926-47CD-99E2-A41C54D69A16}" srcId="{7D85559D-7AC1-4067-8A18-8029232F65C4}" destId="{AE68D320-AF8C-4204-BCA7-593AD9191048}" srcOrd="1" destOrd="0" parTransId="{FC81EFA6-E3C7-4FF0-BB73-AE43FF25A1BC}" sibTransId="{B1C93E4E-1DE1-4CF4-A205-6B61A846A221}"/>
    <dgm:cxn modelId="{40D323EF-7172-421B-84FE-3A2F4CDB732F}" srcId="{7D85559D-7AC1-4067-8A18-8029232F65C4}" destId="{95463DDC-091C-48DA-AA90-F42FB7F22B5F}" srcOrd="3" destOrd="0" parTransId="{D2CF1239-C949-4BE6-A2B2-8801879846FF}" sibTransId="{F396065D-C785-4EA7-86FF-92636DE2DF72}"/>
    <dgm:cxn modelId="{A13899F8-7BF4-44B8-8596-10A5A3EAE597}" type="presOf" srcId="{12145174-8E9E-40BB-B0FA-D11894225887}" destId="{28801A8F-7124-4358-9EB8-052BB06BFD50}" srcOrd="0" destOrd="0" presId="urn:microsoft.com/office/officeart/2005/8/layout/process1"/>
    <dgm:cxn modelId="{3E13E0AB-E7B2-4898-A0DE-93AB48E53D50}" type="presParOf" srcId="{ECC0D98A-4D86-4DC2-B3D2-B60FB0438BF9}" destId="{EC00BFDA-657E-40E7-B029-4CDA521713A7}" srcOrd="0" destOrd="0" presId="urn:microsoft.com/office/officeart/2005/8/layout/process1"/>
    <dgm:cxn modelId="{84CBF410-157E-4AF3-AC87-9A75CFDE6DCA}" type="presParOf" srcId="{ECC0D98A-4D86-4DC2-B3D2-B60FB0438BF9}" destId="{FAE81865-2723-495B-882B-8817ED527BA8}" srcOrd="1" destOrd="0" presId="urn:microsoft.com/office/officeart/2005/8/layout/process1"/>
    <dgm:cxn modelId="{B3336F2B-1F33-4288-B217-FDA7C5333F12}" type="presParOf" srcId="{FAE81865-2723-495B-882B-8817ED527BA8}" destId="{1BA419A0-7C52-45DC-AD5E-B2F1798B0594}" srcOrd="0" destOrd="0" presId="urn:microsoft.com/office/officeart/2005/8/layout/process1"/>
    <dgm:cxn modelId="{7747947C-FFB4-4386-9886-B1680F1B8D94}" type="presParOf" srcId="{ECC0D98A-4D86-4DC2-B3D2-B60FB0438BF9}" destId="{F9EE32D8-69DC-417C-A468-1BAADF83395D}" srcOrd="2" destOrd="0" presId="urn:microsoft.com/office/officeart/2005/8/layout/process1"/>
    <dgm:cxn modelId="{BA47925F-2C7D-42D3-8D24-101F10D4BC7A}" type="presParOf" srcId="{ECC0D98A-4D86-4DC2-B3D2-B60FB0438BF9}" destId="{185B049C-8F58-4B21-9B69-AE55A8BCDCF7}" srcOrd="3" destOrd="0" presId="urn:microsoft.com/office/officeart/2005/8/layout/process1"/>
    <dgm:cxn modelId="{702F48AC-CA4F-4423-B05A-E5894153EFE4}" type="presParOf" srcId="{185B049C-8F58-4B21-9B69-AE55A8BCDCF7}" destId="{3782A46F-744A-4DC7-BCAA-A950BAAB52F2}" srcOrd="0" destOrd="0" presId="urn:microsoft.com/office/officeart/2005/8/layout/process1"/>
    <dgm:cxn modelId="{9F782402-AE1E-42EE-8323-F5D572A7B9BB}" type="presParOf" srcId="{ECC0D98A-4D86-4DC2-B3D2-B60FB0438BF9}" destId="{28801A8F-7124-4358-9EB8-052BB06BFD50}" srcOrd="4" destOrd="0" presId="urn:microsoft.com/office/officeart/2005/8/layout/process1"/>
    <dgm:cxn modelId="{B8FFF198-EAE0-4077-BD3E-113E8E0CD303}" type="presParOf" srcId="{ECC0D98A-4D86-4DC2-B3D2-B60FB0438BF9}" destId="{073AB323-C2B8-46CF-841B-9BE7CB179AE6}" srcOrd="5" destOrd="0" presId="urn:microsoft.com/office/officeart/2005/8/layout/process1"/>
    <dgm:cxn modelId="{C6988A02-9EDD-4E4D-852A-5FC5B5B851F8}" type="presParOf" srcId="{073AB323-C2B8-46CF-841B-9BE7CB179AE6}" destId="{396EE10A-F817-4C72-960D-173194018CCB}" srcOrd="0" destOrd="0" presId="urn:microsoft.com/office/officeart/2005/8/layout/process1"/>
    <dgm:cxn modelId="{BE1582E0-CDA7-4895-96CF-84C9BD3C3807}" type="presParOf" srcId="{ECC0D98A-4D86-4DC2-B3D2-B60FB0438BF9}" destId="{1C225B0E-FC4D-4BF0-830A-FC0FAB1E2035}"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5E0264-592F-4A2A-BA18-29DF44249B27}" type="doc">
      <dgm:prSet loTypeId="urn:microsoft.com/office/officeart/2005/8/layout/process1" loCatId="process" qsTypeId="urn:microsoft.com/office/officeart/2005/8/quickstyle/simple1" qsCatId="simple" csTypeId="urn:microsoft.com/office/officeart/2005/8/colors/accent6_2" csCatId="accent6"/>
      <dgm:spPr/>
      <dgm:t>
        <a:bodyPr/>
        <a:lstStyle/>
        <a:p>
          <a:endParaRPr lang="es-EC"/>
        </a:p>
      </dgm:t>
    </dgm:pt>
    <dgm:pt modelId="{D6F49E77-E662-419B-B103-7640D60F4C6F}">
      <dgm:prSet/>
      <dgm:spPr/>
      <dgm:t>
        <a:bodyPr/>
        <a:lstStyle/>
        <a:p>
          <a:r>
            <a:rPr lang="es-ES" b="0" i="0" baseline="0"/>
            <a:t>En esta etapa, se toman los valores de generación y consumo </a:t>
          </a:r>
          <a:r>
            <a:rPr lang="es-ES" b="0" i="1" baseline="0"/>
            <a:t>PGEN </a:t>
          </a:r>
          <a:r>
            <a:rPr lang="es-ES" b="0" i="0" baseline="0"/>
            <a:t>y </a:t>
          </a:r>
          <a:r>
            <a:rPr lang="es-ES" b="0" i="1" baseline="0"/>
            <a:t>PLOAD</a:t>
          </a:r>
          <a:r>
            <a:rPr lang="es-ES" b="0" i="0" baseline="0"/>
            <a:t>.</a:t>
          </a:r>
          <a:endParaRPr lang="es-EC"/>
        </a:p>
      </dgm:t>
    </dgm:pt>
    <dgm:pt modelId="{0CB3DF11-7120-460A-9292-2106E0B9EF05}" type="parTrans" cxnId="{AA6261FC-FE49-414B-B72F-52E0DBD0B0D6}">
      <dgm:prSet/>
      <dgm:spPr/>
      <dgm:t>
        <a:bodyPr/>
        <a:lstStyle/>
        <a:p>
          <a:endParaRPr lang="es-EC"/>
        </a:p>
      </dgm:t>
    </dgm:pt>
    <dgm:pt modelId="{0F55C0B7-00C7-4A76-8A83-04980CEE5163}" type="sibTrans" cxnId="{AA6261FC-FE49-414B-B72F-52E0DBD0B0D6}">
      <dgm:prSet/>
      <dgm:spPr/>
      <dgm:t>
        <a:bodyPr/>
        <a:lstStyle/>
        <a:p>
          <a:endParaRPr lang="es-EC"/>
        </a:p>
      </dgm:t>
    </dgm:pt>
    <dgm:pt modelId="{E68CABAF-11B5-4624-AF88-55A4F033FE55}">
      <dgm:prSet/>
      <dgm:spPr/>
      <dgm:t>
        <a:bodyPr/>
        <a:lstStyle/>
        <a:p>
          <a:r>
            <a:rPr lang="es-ES" b="0" i="0" baseline="0"/>
            <a:t>Mediante estos datos se calculan las variables: </a:t>
          </a:r>
          <a:r>
            <a:rPr lang="es-ES" b="0" i="1" baseline="0"/>
            <a:t>PLG</a:t>
          </a:r>
          <a:r>
            <a:rPr lang="es-ES" b="0" i="0" baseline="0"/>
            <a:t>, </a:t>
          </a:r>
          <a:r>
            <a:rPr lang="es-ES" b="0" i="1" baseline="0"/>
            <a:t>PAVG</a:t>
          </a:r>
          <a:r>
            <a:rPr lang="es-ES" b="0" i="0" baseline="0"/>
            <a:t>, </a:t>
          </a:r>
          <a:r>
            <a:rPr lang="es-ES" b="0" i="1" baseline="0"/>
            <a:t>ṖAVG </a:t>
          </a:r>
          <a:endParaRPr lang="es-EC"/>
        </a:p>
      </dgm:t>
    </dgm:pt>
    <dgm:pt modelId="{652C84FE-B694-4139-B364-F291308C60E5}" type="parTrans" cxnId="{E30875A3-D554-43A5-A610-721806F8D0FB}">
      <dgm:prSet/>
      <dgm:spPr/>
      <dgm:t>
        <a:bodyPr/>
        <a:lstStyle/>
        <a:p>
          <a:endParaRPr lang="es-EC"/>
        </a:p>
      </dgm:t>
    </dgm:pt>
    <dgm:pt modelId="{DFF277FD-A5E6-4AA9-B0EC-A2B8EAC11F33}" type="sibTrans" cxnId="{E30875A3-D554-43A5-A610-721806F8D0FB}">
      <dgm:prSet/>
      <dgm:spPr/>
      <dgm:t>
        <a:bodyPr/>
        <a:lstStyle/>
        <a:p>
          <a:endParaRPr lang="es-EC"/>
        </a:p>
      </dgm:t>
    </dgm:pt>
    <dgm:pt modelId="{B6C27603-66E3-4BA3-97BC-CC77CFB8FA1B}">
      <dgm:prSet/>
      <dgm:spPr/>
      <dgm:t>
        <a:bodyPr/>
        <a:lstStyle/>
        <a:p>
          <a:r>
            <a:rPr lang="es-ES"/>
            <a:t>S</a:t>
          </a:r>
          <a:r>
            <a:rPr lang="es-ES" b="0" i="0" baseline="0"/>
            <a:t>e establece el valor inicial de potencia almacenada en las baterías </a:t>
          </a:r>
          <a:r>
            <a:rPr lang="es-ES" b="0" i="1" baseline="0"/>
            <a:t>PBAT</a:t>
          </a:r>
          <a:r>
            <a:rPr lang="es-ES" b="0" i="0" baseline="0"/>
            <a:t>. </a:t>
          </a:r>
          <a:endParaRPr lang="es-EC"/>
        </a:p>
      </dgm:t>
    </dgm:pt>
    <dgm:pt modelId="{7B05CF22-00BB-4331-9FDB-3D922F514369}" type="parTrans" cxnId="{58DBF0E1-7E41-4244-B994-DDCF3C5B4F3F}">
      <dgm:prSet/>
      <dgm:spPr/>
      <dgm:t>
        <a:bodyPr/>
        <a:lstStyle/>
        <a:p>
          <a:endParaRPr lang="es-EC"/>
        </a:p>
      </dgm:t>
    </dgm:pt>
    <dgm:pt modelId="{FA092441-EE78-444F-B990-4718A0FA2106}" type="sibTrans" cxnId="{58DBF0E1-7E41-4244-B994-DDCF3C5B4F3F}">
      <dgm:prSet/>
      <dgm:spPr/>
      <dgm:t>
        <a:bodyPr/>
        <a:lstStyle/>
        <a:p>
          <a:endParaRPr lang="es-EC"/>
        </a:p>
      </dgm:t>
    </dgm:pt>
    <dgm:pt modelId="{AEF16E96-9122-40EA-8E66-60031DBA7A3B}" type="pres">
      <dgm:prSet presAssocID="{EF5E0264-592F-4A2A-BA18-29DF44249B27}" presName="Name0" presStyleCnt="0">
        <dgm:presLayoutVars>
          <dgm:dir/>
          <dgm:resizeHandles val="exact"/>
        </dgm:presLayoutVars>
      </dgm:prSet>
      <dgm:spPr/>
    </dgm:pt>
    <dgm:pt modelId="{86CD2AA9-E927-4C4B-A154-74C06B4E2B35}" type="pres">
      <dgm:prSet presAssocID="{D6F49E77-E662-419B-B103-7640D60F4C6F}" presName="node" presStyleLbl="node1" presStyleIdx="0" presStyleCnt="3">
        <dgm:presLayoutVars>
          <dgm:bulletEnabled val="1"/>
        </dgm:presLayoutVars>
      </dgm:prSet>
      <dgm:spPr/>
    </dgm:pt>
    <dgm:pt modelId="{5866F314-4BFA-4482-8086-C8639D0B2A03}" type="pres">
      <dgm:prSet presAssocID="{0F55C0B7-00C7-4A76-8A83-04980CEE5163}" presName="sibTrans" presStyleLbl="sibTrans2D1" presStyleIdx="0" presStyleCnt="2"/>
      <dgm:spPr/>
    </dgm:pt>
    <dgm:pt modelId="{1DE4E706-4970-47DA-91A8-60916F02DD80}" type="pres">
      <dgm:prSet presAssocID="{0F55C0B7-00C7-4A76-8A83-04980CEE5163}" presName="connectorText" presStyleLbl="sibTrans2D1" presStyleIdx="0" presStyleCnt="2"/>
      <dgm:spPr/>
    </dgm:pt>
    <dgm:pt modelId="{E54F9E84-C47C-48AB-A9C7-6C70C47C8150}" type="pres">
      <dgm:prSet presAssocID="{E68CABAF-11B5-4624-AF88-55A4F033FE55}" presName="node" presStyleLbl="node1" presStyleIdx="1" presStyleCnt="3">
        <dgm:presLayoutVars>
          <dgm:bulletEnabled val="1"/>
        </dgm:presLayoutVars>
      </dgm:prSet>
      <dgm:spPr/>
    </dgm:pt>
    <dgm:pt modelId="{62BD93E9-082A-4C93-B62F-E4B3EBE4421B}" type="pres">
      <dgm:prSet presAssocID="{DFF277FD-A5E6-4AA9-B0EC-A2B8EAC11F33}" presName="sibTrans" presStyleLbl="sibTrans2D1" presStyleIdx="1" presStyleCnt="2"/>
      <dgm:spPr/>
    </dgm:pt>
    <dgm:pt modelId="{D7A7C27A-56E8-43D9-BB54-D0A21678F02B}" type="pres">
      <dgm:prSet presAssocID="{DFF277FD-A5E6-4AA9-B0EC-A2B8EAC11F33}" presName="connectorText" presStyleLbl="sibTrans2D1" presStyleIdx="1" presStyleCnt="2"/>
      <dgm:spPr/>
    </dgm:pt>
    <dgm:pt modelId="{92A858F2-0C82-4749-A51D-E6A16033AA52}" type="pres">
      <dgm:prSet presAssocID="{B6C27603-66E3-4BA3-97BC-CC77CFB8FA1B}" presName="node" presStyleLbl="node1" presStyleIdx="2" presStyleCnt="3">
        <dgm:presLayoutVars>
          <dgm:bulletEnabled val="1"/>
        </dgm:presLayoutVars>
      </dgm:prSet>
      <dgm:spPr/>
    </dgm:pt>
  </dgm:ptLst>
  <dgm:cxnLst>
    <dgm:cxn modelId="{4C4BC801-F7FF-4240-BCCB-28184E8E3F2B}" type="presOf" srcId="{DFF277FD-A5E6-4AA9-B0EC-A2B8EAC11F33}" destId="{D7A7C27A-56E8-43D9-BB54-D0A21678F02B}" srcOrd="1" destOrd="0" presId="urn:microsoft.com/office/officeart/2005/8/layout/process1"/>
    <dgm:cxn modelId="{BC83AE05-85CE-427A-97F4-5053CF4546E0}" type="presOf" srcId="{0F55C0B7-00C7-4A76-8A83-04980CEE5163}" destId="{1DE4E706-4970-47DA-91A8-60916F02DD80}" srcOrd="1" destOrd="0" presId="urn:microsoft.com/office/officeart/2005/8/layout/process1"/>
    <dgm:cxn modelId="{55AA2847-A035-4037-B0D4-B2A60935B68E}" type="presOf" srcId="{B6C27603-66E3-4BA3-97BC-CC77CFB8FA1B}" destId="{92A858F2-0C82-4749-A51D-E6A16033AA52}" srcOrd="0" destOrd="0" presId="urn:microsoft.com/office/officeart/2005/8/layout/process1"/>
    <dgm:cxn modelId="{A6EC374B-3A75-4287-BD21-D70952C8B200}" type="presOf" srcId="{EF5E0264-592F-4A2A-BA18-29DF44249B27}" destId="{AEF16E96-9122-40EA-8E66-60031DBA7A3B}" srcOrd="0" destOrd="0" presId="urn:microsoft.com/office/officeart/2005/8/layout/process1"/>
    <dgm:cxn modelId="{748DB050-FE21-489B-AB66-22F6B4E154B8}" type="presOf" srcId="{0F55C0B7-00C7-4A76-8A83-04980CEE5163}" destId="{5866F314-4BFA-4482-8086-C8639D0B2A03}" srcOrd="0" destOrd="0" presId="urn:microsoft.com/office/officeart/2005/8/layout/process1"/>
    <dgm:cxn modelId="{EDAE8F90-7782-4270-AF64-F2BC8BB70924}" type="presOf" srcId="{D6F49E77-E662-419B-B103-7640D60F4C6F}" destId="{86CD2AA9-E927-4C4B-A154-74C06B4E2B35}" srcOrd="0" destOrd="0" presId="urn:microsoft.com/office/officeart/2005/8/layout/process1"/>
    <dgm:cxn modelId="{E30875A3-D554-43A5-A610-721806F8D0FB}" srcId="{EF5E0264-592F-4A2A-BA18-29DF44249B27}" destId="{E68CABAF-11B5-4624-AF88-55A4F033FE55}" srcOrd="1" destOrd="0" parTransId="{652C84FE-B694-4139-B364-F291308C60E5}" sibTransId="{DFF277FD-A5E6-4AA9-B0EC-A2B8EAC11F33}"/>
    <dgm:cxn modelId="{7BA4F0A8-6BBF-40D9-9A0D-26A30B59F2E0}" type="presOf" srcId="{DFF277FD-A5E6-4AA9-B0EC-A2B8EAC11F33}" destId="{62BD93E9-082A-4C93-B62F-E4B3EBE4421B}" srcOrd="0" destOrd="0" presId="urn:microsoft.com/office/officeart/2005/8/layout/process1"/>
    <dgm:cxn modelId="{58DBF0E1-7E41-4244-B994-DDCF3C5B4F3F}" srcId="{EF5E0264-592F-4A2A-BA18-29DF44249B27}" destId="{B6C27603-66E3-4BA3-97BC-CC77CFB8FA1B}" srcOrd="2" destOrd="0" parTransId="{7B05CF22-00BB-4331-9FDB-3D922F514369}" sibTransId="{FA092441-EE78-444F-B990-4718A0FA2106}"/>
    <dgm:cxn modelId="{E37AE3E2-9D4C-4CC4-967E-8DE8047CA666}" type="presOf" srcId="{E68CABAF-11B5-4624-AF88-55A4F033FE55}" destId="{E54F9E84-C47C-48AB-A9C7-6C70C47C8150}" srcOrd="0" destOrd="0" presId="urn:microsoft.com/office/officeart/2005/8/layout/process1"/>
    <dgm:cxn modelId="{AA6261FC-FE49-414B-B72F-52E0DBD0B0D6}" srcId="{EF5E0264-592F-4A2A-BA18-29DF44249B27}" destId="{D6F49E77-E662-419B-B103-7640D60F4C6F}" srcOrd="0" destOrd="0" parTransId="{0CB3DF11-7120-460A-9292-2106E0B9EF05}" sibTransId="{0F55C0B7-00C7-4A76-8A83-04980CEE5163}"/>
    <dgm:cxn modelId="{B79243F8-3832-4E7D-A378-5780F4E376C3}" type="presParOf" srcId="{AEF16E96-9122-40EA-8E66-60031DBA7A3B}" destId="{86CD2AA9-E927-4C4B-A154-74C06B4E2B35}" srcOrd="0" destOrd="0" presId="urn:microsoft.com/office/officeart/2005/8/layout/process1"/>
    <dgm:cxn modelId="{769A282B-7458-485F-A06C-683405D0FA77}" type="presParOf" srcId="{AEF16E96-9122-40EA-8E66-60031DBA7A3B}" destId="{5866F314-4BFA-4482-8086-C8639D0B2A03}" srcOrd="1" destOrd="0" presId="urn:microsoft.com/office/officeart/2005/8/layout/process1"/>
    <dgm:cxn modelId="{5243B4BE-542B-4BC4-9798-839B645CD9EC}" type="presParOf" srcId="{5866F314-4BFA-4482-8086-C8639D0B2A03}" destId="{1DE4E706-4970-47DA-91A8-60916F02DD80}" srcOrd="0" destOrd="0" presId="urn:microsoft.com/office/officeart/2005/8/layout/process1"/>
    <dgm:cxn modelId="{5C16EEA6-B70B-43DB-9979-8D1954345EF8}" type="presParOf" srcId="{AEF16E96-9122-40EA-8E66-60031DBA7A3B}" destId="{E54F9E84-C47C-48AB-A9C7-6C70C47C8150}" srcOrd="2" destOrd="0" presId="urn:microsoft.com/office/officeart/2005/8/layout/process1"/>
    <dgm:cxn modelId="{B0C70135-993B-4367-B9E8-FF030EB09603}" type="presParOf" srcId="{AEF16E96-9122-40EA-8E66-60031DBA7A3B}" destId="{62BD93E9-082A-4C93-B62F-E4B3EBE4421B}" srcOrd="3" destOrd="0" presId="urn:microsoft.com/office/officeart/2005/8/layout/process1"/>
    <dgm:cxn modelId="{6BFD13EF-9DEF-428D-A826-D69DD541451D}" type="presParOf" srcId="{62BD93E9-082A-4C93-B62F-E4B3EBE4421B}" destId="{D7A7C27A-56E8-43D9-BB54-D0A21678F02B}" srcOrd="0" destOrd="0" presId="urn:microsoft.com/office/officeart/2005/8/layout/process1"/>
    <dgm:cxn modelId="{8B0A23B3-D3A3-4B1D-B3DD-F26439217E9B}" type="presParOf" srcId="{AEF16E96-9122-40EA-8E66-60031DBA7A3B}" destId="{92A858F2-0C82-4749-A51D-E6A16033AA52}"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D8E4E9-BF22-473A-9568-BAEDE34296F6}" type="doc">
      <dgm:prSet loTypeId="urn:microsoft.com/office/officeart/2005/8/layout/lProcess3" loCatId="process" qsTypeId="urn:microsoft.com/office/officeart/2005/8/quickstyle/simple2" qsCatId="simple" csTypeId="urn:microsoft.com/office/officeart/2005/8/colors/accent6_2" csCatId="accent6"/>
      <dgm:spPr/>
      <dgm:t>
        <a:bodyPr/>
        <a:lstStyle/>
        <a:p>
          <a:endParaRPr lang="es-EC"/>
        </a:p>
      </dgm:t>
    </dgm:pt>
    <dgm:pt modelId="{9A0B63D6-84ED-4BDC-96E4-9E69BD884D9A}">
      <dgm:prSet/>
      <dgm:spPr/>
      <dgm:t>
        <a:bodyPr/>
        <a:lstStyle/>
        <a:p>
          <a:r>
            <a:rPr lang="es-419"/>
            <a:t>Controlador fuzzy logic</a:t>
          </a:r>
          <a:endParaRPr lang="es-EC"/>
        </a:p>
      </dgm:t>
    </dgm:pt>
    <dgm:pt modelId="{938F6FB3-263E-462B-8C10-BE256B18CC64}" type="parTrans" cxnId="{B4C1DFDB-0FCF-475E-A20D-495FB85D53C2}">
      <dgm:prSet/>
      <dgm:spPr/>
      <dgm:t>
        <a:bodyPr/>
        <a:lstStyle/>
        <a:p>
          <a:endParaRPr lang="es-EC"/>
        </a:p>
      </dgm:t>
    </dgm:pt>
    <dgm:pt modelId="{6448B63C-B528-48C0-B85C-F27AFD5FC833}" type="sibTrans" cxnId="{B4C1DFDB-0FCF-475E-A20D-495FB85D53C2}">
      <dgm:prSet/>
      <dgm:spPr/>
      <dgm:t>
        <a:bodyPr/>
        <a:lstStyle/>
        <a:p>
          <a:endParaRPr lang="es-EC"/>
        </a:p>
      </dgm:t>
    </dgm:pt>
    <dgm:pt modelId="{90C153D6-C6D8-48D9-BFD2-A66AEA5C02E1}">
      <dgm:prSet/>
      <dgm:spPr/>
      <dgm:t>
        <a:bodyPr/>
        <a:lstStyle/>
        <a:p>
          <a:r>
            <a:rPr lang="es-419" dirty="0"/>
            <a:t>Inyectar o Absorber energía de la red eléctrica</a:t>
          </a:r>
          <a:endParaRPr lang="es-EC" dirty="0"/>
        </a:p>
      </dgm:t>
    </dgm:pt>
    <dgm:pt modelId="{F2676E25-F479-46F7-9853-09981FD275C3}" type="parTrans" cxnId="{216B5F6B-9D66-49DE-AFCB-3E4B8B1F64D9}">
      <dgm:prSet/>
      <dgm:spPr/>
      <dgm:t>
        <a:bodyPr/>
        <a:lstStyle/>
        <a:p>
          <a:endParaRPr lang="es-EC"/>
        </a:p>
      </dgm:t>
    </dgm:pt>
    <dgm:pt modelId="{B997C127-44C0-4CBC-8D61-D5BFB5C7909C}" type="sibTrans" cxnId="{216B5F6B-9D66-49DE-AFCB-3E4B8B1F64D9}">
      <dgm:prSet/>
      <dgm:spPr/>
      <dgm:t>
        <a:bodyPr/>
        <a:lstStyle/>
        <a:p>
          <a:endParaRPr lang="es-EC"/>
        </a:p>
      </dgm:t>
    </dgm:pt>
    <dgm:pt modelId="{9C6C3838-BEB0-43D0-9846-BA4D766133FE}">
      <dgm:prSet/>
      <dgm:spPr/>
      <dgm:t>
        <a:bodyPr/>
        <a:lstStyle/>
        <a:p>
          <a:r>
            <a:rPr lang="es-419"/>
            <a:t>Reducir picos y fluctuaciones en el perfil de red</a:t>
          </a:r>
          <a:endParaRPr lang="es-EC"/>
        </a:p>
      </dgm:t>
    </dgm:pt>
    <dgm:pt modelId="{44B7006A-55C5-4D8B-94BD-F52617B18260}" type="parTrans" cxnId="{CF2A18E4-980D-4C5E-AAD5-39008EB1C83C}">
      <dgm:prSet/>
      <dgm:spPr/>
      <dgm:t>
        <a:bodyPr/>
        <a:lstStyle/>
        <a:p>
          <a:endParaRPr lang="es-EC"/>
        </a:p>
      </dgm:t>
    </dgm:pt>
    <dgm:pt modelId="{B21BFB44-8014-4552-8723-DBE01BCA1DCD}" type="sibTrans" cxnId="{CF2A18E4-980D-4C5E-AAD5-39008EB1C83C}">
      <dgm:prSet/>
      <dgm:spPr/>
      <dgm:t>
        <a:bodyPr/>
        <a:lstStyle/>
        <a:p>
          <a:endParaRPr lang="es-EC"/>
        </a:p>
      </dgm:t>
    </dgm:pt>
    <dgm:pt modelId="{E303830E-9861-4AAF-A606-6215AA18956A}">
      <dgm:prSet/>
      <dgm:spPr/>
      <dgm:t>
        <a:bodyPr/>
        <a:lstStyle/>
        <a:p>
          <a:r>
            <a:rPr lang="es-419"/>
            <a:t>Mantener el estado de carga de las baterías entre el 50% y 100%</a:t>
          </a:r>
          <a:endParaRPr lang="es-EC"/>
        </a:p>
      </dgm:t>
    </dgm:pt>
    <dgm:pt modelId="{2017843F-2831-4306-9B57-266659B799AD}" type="parTrans" cxnId="{0BC10B7C-9ABA-4AE5-A6DC-7AA5DC6FBEFB}">
      <dgm:prSet/>
      <dgm:spPr/>
      <dgm:t>
        <a:bodyPr/>
        <a:lstStyle/>
        <a:p>
          <a:endParaRPr lang="es-EC"/>
        </a:p>
      </dgm:t>
    </dgm:pt>
    <dgm:pt modelId="{394EBC8D-479D-40BE-A585-91FD2CBBDF59}" type="sibTrans" cxnId="{0BC10B7C-9ABA-4AE5-A6DC-7AA5DC6FBEFB}">
      <dgm:prSet/>
      <dgm:spPr/>
      <dgm:t>
        <a:bodyPr/>
        <a:lstStyle/>
        <a:p>
          <a:endParaRPr lang="es-EC"/>
        </a:p>
      </dgm:t>
    </dgm:pt>
    <dgm:pt modelId="{5819065A-EBF2-4D02-8F12-574AB95CAE15}" type="pres">
      <dgm:prSet presAssocID="{16D8E4E9-BF22-473A-9568-BAEDE34296F6}" presName="Name0" presStyleCnt="0">
        <dgm:presLayoutVars>
          <dgm:chPref val="3"/>
          <dgm:dir/>
          <dgm:animLvl val="lvl"/>
          <dgm:resizeHandles/>
        </dgm:presLayoutVars>
      </dgm:prSet>
      <dgm:spPr/>
    </dgm:pt>
    <dgm:pt modelId="{7F1B5527-9DC7-4868-85A4-3F37A750453F}" type="pres">
      <dgm:prSet presAssocID="{9A0B63D6-84ED-4BDC-96E4-9E69BD884D9A}" presName="horFlow" presStyleCnt="0"/>
      <dgm:spPr/>
    </dgm:pt>
    <dgm:pt modelId="{5DCC4F5D-5890-42F6-89A4-1EC312CC7A34}" type="pres">
      <dgm:prSet presAssocID="{9A0B63D6-84ED-4BDC-96E4-9E69BD884D9A}" presName="bigChev" presStyleLbl="node1" presStyleIdx="0" presStyleCnt="1"/>
      <dgm:spPr/>
    </dgm:pt>
    <dgm:pt modelId="{35616D4E-EB09-48E1-858C-ACEDD87ED174}" type="pres">
      <dgm:prSet presAssocID="{F2676E25-F479-46F7-9853-09981FD275C3}" presName="parTrans" presStyleCnt="0"/>
      <dgm:spPr/>
    </dgm:pt>
    <dgm:pt modelId="{763B7D3A-2487-4371-AFAE-6ED93AFF8B62}" type="pres">
      <dgm:prSet presAssocID="{90C153D6-C6D8-48D9-BFD2-A66AEA5C02E1}" presName="node" presStyleLbl="alignAccFollowNode1" presStyleIdx="0" presStyleCnt="3">
        <dgm:presLayoutVars>
          <dgm:bulletEnabled val="1"/>
        </dgm:presLayoutVars>
      </dgm:prSet>
      <dgm:spPr/>
    </dgm:pt>
    <dgm:pt modelId="{9089C4F0-A4E7-4D21-A408-5145DFC72E0C}" type="pres">
      <dgm:prSet presAssocID="{B997C127-44C0-4CBC-8D61-D5BFB5C7909C}" presName="sibTrans" presStyleCnt="0"/>
      <dgm:spPr/>
    </dgm:pt>
    <dgm:pt modelId="{D80E72C8-8746-4873-9405-EC9926643458}" type="pres">
      <dgm:prSet presAssocID="{9C6C3838-BEB0-43D0-9846-BA4D766133FE}" presName="node" presStyleLbl="alignAccFollowNode1" presStyleIdx="1" presStyleCnt="3">
        <dgm:presLayoutVars>
          <dgm:bulletEnabled val="1"/>
        </dgm:presLayoutVars>
      </dgm:prSet>
      <dgm:spPr/>
    </dgm:pt>
    <dgm:pt modelId="{7F6831E5-AB82-4B9F-B2EF-D11708F78B12}" type="pres">
      <dgm:prSet presAssocID="{B21BFB44-8014-4552-8723-DBE01BCA1DCD}" presName="sibTrans" presStyleCnt="0"/>
      <dgm:spPr/>
    </dgm:pt>
    <dgm:pt modelId="{96F910D8-A1A4-4D99-AE5B-C1508BB01F37}" type="pres">
      <dgm:prSet presAssocID="{E303830E-9861-4AAF-A606-6215AA18956A}" presName="node" presStyleLbl="alignAccFollowNode1" presStyleIdx="2" presStyleCnt="3">
        <dgm:presLayoutVars>
          <dgm:bulletEnabled val="1"/>
        </dgm:presLayoutVars>
      </dgm:prSet>
      <dgm:spPr/>
    </dgm:pt>
  </dgm:ptLst>
  <dgm:cxnLst>
    <dgm:cxn modelId="{FFD11360-3B1D-43A5-BD16-E4457461B09D}" type="presOf" srcId="{9A0B63D6-84ED-4BDC-96E4-9E69BD884D9A}" destId="{5DCC4F5D-5890-42F6-89A4-1EC312CC7A34}" srcOrd="0" destOrd="0" presId="urn:microsoft.com/office/officeart/2005/8/layout/lProcess3"/>
    <dgm:cxn modelId="{216B5F6B-9D66-49DE-AFCB-3E4B8B1F64D9}" srcId="{9A0B63D6-84ED-4BDC-96E4-9E69BD884D9A}" destId="{90C153D6-C6D8-48D9-BFD2-A66AEA5C02E1}" srcOrd="0" destOrd="0" parTransId="{F2676E25-F479-46F7-9853-09981FD275C3}" sibTransId="{B997C127-44C0-4CBC-8D61-D5BFB5C7909C}"/>
    <dgm:cxn modelId="{AB964E7A-2495-4114-86AA-A85F7BD0E0E3}" type="presOf" srcId="{90C153D6-C6D8-48D9-BFD2-A66AEA5C02E1}" destId="{763B7D3A-2487-4371-AFAE-6ED93AFF8B62}" srcOrd="0" destOrd="0" presId="urn:microsoft.com/office/officeart/2005/8/layout/lProcess3"/>
    <dgm:cxn modelId="{0BC10B7C-9ABA-4AE5-A6DC-7AA5DC6FBEFB}" srcId="{9A0B63D6-84ED-4BDC-96E4-9E69BD884D9A}" destId="{E303830E-9861-4AAF-A606-6215AA18956A}" srcOrd="2" destOrd="0" parTransId="{2017843F-2831-4306-9B57-266659B799AD}" sibTransId="{394EBC8D-479D-40BE-A585-91FD2CBBDF59}"/>
    <dgm:cxn modelId="{5CC1D0A0-41CF-4BB8-B6BA-210BAF9ADEFA}" type="presOf" srcId="{16D8E4E9-BF22-473A-9568-BAEDE34296F6}" destId="{5819065A-EBF2-4D02-8F12-574AB95CAE15}" srcOrd="0" destOrd="0" presId="urn:microsoft.com/office/officeart/2005/8/layout/lProcess3"/>
    <dgm:cxn modelId="{39F91AB0-DA2F-4090-B2A8-34A57C67636E}" type="presOf" srcId="{9C6C3838-BEB0-43D0-9846-BA4D766133FE}" destId="{D80E72C8-8746-4873-9405-EC9926643458}" srcOrd="0" destOrd="0" presId="urn:microsoft.com/office/officeart/2005/8/layout/lProcess3"/>
    <dgm:cxn modelId="{5AA4FDC2-6F04-425A-A9CD-8D600BB2DE96}" type="presOf" srcId="{E303830E-9861-4AAF-A606-6215AA18956A}" destId="{96F910D8-A1A4-4D99-AE5B-C1508BB01F37}" srcOrd="0" destOrd="0" presId="urn:microsoft.com/office/officeart/2005/8/layout/lProcess3"/>
    <dgm:cxn modelId="{B4C1DFDB-0FCF-475E-A20D-495FB85D53C2}" srcId="{16D8E4E9-BF22-473A-9568-BAEDE34296F6}" destId="{9A0B63D6-84ED-4BDC-96E4-9E69BD884D9A}" srcOrd="0" destOrd="0" parTransId="{938F6FB3-263E-462B-8C10-BE256B18CC64}" sibTransId="{6448B63C-B528-48C0-B85C-F27AFD5FC833}"/>
    <dgm:cxn modelId="{CF2A18E4-980D-4C5E-AAD5-39008EB1C83C}" srcId="{9A0B63D6-84ED-4BDC-96E4-9E69BD884D9A}" destId="{9C6C3838-BEB0-43D0-9846-BA4D766133FE}" srcOrd="1" destOrd="0" parTransId="{44B7006A-55C5-4D8B-94BD-F52617B18260}" sibTransId="{B21BFB44-8014-4552-8723-DBE01BCA1DCD}"/>
    <dgm:cxn modelId="{DEBEA277-DA65-4EE0-8C92-1377BF1D1D71}" type="presParOf" srcId="{5819065A-EBF2-4D02-8F12-574AB95CAE15}" destId="{7F1B5527-9DC7-4868-85A4-3F37A750453F}" srcOrd="0" destOrd="0" presId="urn:microsoft.com/office/officeart/2005/8/layout/lProcess3"/>
    <dgm:cxn modelId="{1B05316E-4E7D-4678-8798-A53FE98BFC9A}" type="presParOf" srcId="{7F1B5527-9DC7-4868-85A4-3F37A750453F}" destId="{5DCC4F5D-5890-42F6-89A4-1EC312CC7A34}" srcOrd="0" destOrd="0" presId="urn:microsoft.com/office/officeart/2005/8/layout/lProcess3"/>
    <dgm:cxn modelId="{6A439A90-660D-4F80-819E-DFECF7F11AC6}" type="presParOf" srcId="{7F1B5527-9DC7-4868-85A4-3F37A750453F}" destId="{35616D4E-EB09-48E1-858C-ACEDD87ED174}" srcOrd="1" destOrd="0" presId="urn:microsoft.com/office/officeart/2005/8/layout/lProcess3"/>
    <dgm:cxn modelId="{778A599C-CB6D-4C6F-A26C-5B158ED344FB}" type="presParOf" srcId="{7F1B5527-9DC7-4868-85A4-3F37A750453F}" destId="{763B7D3A-2487-4371-AFAE-6ED93AFF8B62}" srcOrd="2" destOrd="0" presId="urn:microsoft.com/office/officeart/2005/8/layout/lProcess3"/>
    <dgm:cxn modelId="{33066CAB-F9B1-4669-93EC-2F43BAB146BE}" type="presParOf" srcId="{7F1B5527-9DC7-4868-85A4-3F37A750453F}" destId="{9089C4F0-A4E7-4D21-A408-5145DFC72E0C}" srcOrd="3" destOrd="0" presId="urn:microsoft.com/office/officeart/2005/8/layout/lProcess3"/>
    <dgm:cxn modelId="{BD8E856B-45F3-44EB-8F74-C0E669751115}" type="presParOf" srcId="{7F1B5527-9DC7-4868-85A4-3F37A750453F}" destId="{D80E72C8-8746-4873-9405-EC9926643458}" srcOrd="4" destOrd="0" presId="urn:microsoft.com/office/officeart/2005/8/layout/lProcess3"/>
    <dgm:cxn modelId="{058A1041-89E2-45B1-A72F-6CE473725118}" type="presParOf" srcId="{7F1B5527-9DC7-4868-85A4-3F37A750453F}" destId="{7F6831E5-AB82-4B9F-B2EF-D11708F78B12}" srcOrd="5" destOrd="0" presId="urn:microsoft.com/office/officeart/2005/8/layout/lProcess3"/>
    <dgm:cxn modelId="{5361BADC-27B3-4AFA-A224-53A61A12E30C}" type="presParOf" srcId="{7F1B5527-9DC7-4868-85A4-3F37A750453F}" destId="{96F910D8-A1A4-4D99-AE5B-C1508BB01F37}"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434398" y="285347"/>
          <a:ext cx="8263477"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Georgia" panose="02040502050405020303" pitchFamily="18" charset="0"/>
            </a:rPr>
            <a:t>1.- Introducción</a:t>
          </a:r>
        </a:p>
      </dsp:txBody>
      <dsp:txXfrm>
        <a:off x="434398" y="285347"/>
        <a:ext cx="8263477" cy="570477"/>
      </dsp:txXfrm>
    </dsp:sp>
    <dsp:sp modelId="{09009058-4714-4E62-8E3E-72D87B8E9DA6}">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7AD33D-BB0E-49FD-9E65-C280967DEEB1}">
      <dsp:nvSpPr>
        <dsp:cNvPr id="0" name=""/>
        <dsp:cNvSpPr/>
      </dsp:nvSpPr>
      <dsp:spPr>
        <a:xfrm>
          <a:off x="903654" y="1140954"/>
          <a:ext cx="7794221"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Georgia" panose="02040502050405020303" pitchFamily="18" charset="0"/>
            </a:rPr>
            <a:t>2.- Planteamiento del problema</a:t>
          </a:r>
        </a:p>
      </dsp:txBody>
      <dsp:txXfrm>
        <a:off x="903654" y="1140954"/>
        <a:ext cx="7794221" cy="570477"/>
      </dsp:txXfrm>
    </dsp:sp>
    <dsp:sp modelId="{B2AA6CBF-3BC5-4AF6-B012-E12FDCC6F6A4}">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0B002D-1137-40D1-8618-7968FF7CA642}">
      <dsp:nvSpPr>
        <dsp:cNvPr id="0" name=""/>
        <dsp:cNvSpPr/>
      </dsp:nvSpPr>
      <dsp:spPr>
        <a:xfrm>
          <a:off x="1118233" y="1996562"/>
          <a:ext cx="7579641"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Georgia" panose="02040502050405020303" pitchFamily="18" charset="0"/>
            </a:rPr>
            <a:t>3.- Objetivos</a:t>
          </a:r>
        </a:p>
      </dsp:txBody>
      <dsp:txXfrm>
        <a:off x="1118233" y="1996562"/>
        <a:ext cx="7579641" cy="570477"/>
      </dsp:txXfrm>
    </dsp:sp>
    <dsp:sp modelId="{6AEDB1B0-F5BC-4BC0-8DD8-5C81998B921E}">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AEBE0-D480-4A08-9D78-13220758C544}">
      <dsp:nvSpPr>
        <dsp:cNvPr id="0" name=""/>
        <dsp:cNvSpPr/>
      </dsp:nvSpPr>
      <dsp:spPr>
        <a:xfrm>
          <a:off x="1118233" y="2851627"/>
          <a:ext cx="7579641"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Georgia" panose="02040502050405020303" pitchFamily="18" charset="0"/>
            </a:rPr>
            <a:t>4.- Desarrollo de la estrategia de gestión energética</a:t>
          </a:r>
        </a:p>
      </dsp:txBody>
      <dsp:txXfrm>
        <a:off x="1118233" y="2851627"/>
        <a:ext cx="7579641" cy="570477"/>
      </dsp:txXfrm>
    </dsp:sp>
    <dsp:sp modelId="{72955987-53B9-4531-902C-00C7A09DEC65}">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7AE522-7D36-4539-B839-7264869352DC}">
      <dsp:nvSpPr>
        <dsp:cNvPr id="0" name=""/>
        <dsp:cNvSpPr/>
      </dsp:nvSpPr>
      <dsp:spPr>
        <a:xfrm>
          <a:off x="903654" y="3707235"/>
          <a:ext cx="7794221"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Georgia" panose="02040502050405020303" pitchFamily="18" charset="0"/>
            </a:rPr>
            <a:t>5.- Simulaciones y comparación de resultados</a:t>
          </a:r>
        </a:p>
      </dsp:txBody>
      <dsp:txXfrm>
        <a:off x="903654" y="3707235"/>
        <a:ext cx="7794221" cy="570477"/>
      </dsp:txXfrm>
    </dsp:sp>
    <dsp:sp modelId="{DBC4BEF0-E382-4331-A94E-5D279B34041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CF8BB-F520-4F9C-A97B-2E543189C622}">
      <dsp:nvSpPr>
        <dsp:cNvPr id="0" name=""/>
        <dsp:cNvSpPr/>
      </dsp:nvSpPr>
      <dsp:spPr>
        <a:xfrm>
          <a:off x="434398" y="4562842"/>
          <a:ext cx="8263477" cy="57047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marL="0" lvl="0" indent="0" algn="l" defTabSz="1066800">
            <a:lnSpc>
              <a:spcPct val="90000"/>
            </a:lnSpc>
            <a:spcBef>
              <a:spcPct val="0"/>
            </a:spcBef>
            <a:spcAft>
              <a:spcPct val="35000"/>
            </a:spcAft>
            <a:buNone/>
          </a:pPr>
          <a:r>
            <a:rPr lang="es-EC" sz="2400" kern="1200" dirty="0">
              <a:latin typeface="Georgia" panose="02040502050405020303" pitchFamily="18" charset="0"/>
            </a:rPr>
            <a:t>6.- Conclusiones y Recomendaciones</a:t>
          </a:r>
        </a:p>
      </dsp:txBody>
      <dsp:txXfrm>
        <a:off x="434398" y="4562842"/>
        <a:ext cx="8263477" cy="570477"/>
      </dsp:txXfrm>
    </dsp:sp>
    <dsp:sp modelId="{26613157-4253-42DC-8C41-DCFF7D207CC7}">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10029-70D6-4F44-A481-7D9176BD6981}">
      <dsp:nvSpPr>
        <dsp:cNvPr id="0" name=""/>
        <dsp:cNvSpPr/>
      </dsp:nvSpPr>
      <dsp:spPr>
        <a:xfrm>
          <a:off x="47" y="25823"/>
          <a:ext cx="4544437" cy="576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0" i="0" kern="1200" baseline="0"/>
            <a:t>Generación Distribuida</a:t>
          </a:r>
          <a:endParaRPr lang="es-EC" sz="2000" kern="1200"/>
        </a:p>
      </dsp:txBody>
      <dsp:txXfrm>
        <a:off x="47" y="25823"/>
        <a:ext cx="4544437" cy="576000"/>
      </dsp:txXfrm>
    </dsp:sp>
    <dsp:sp modelId="{B3F874C8-7408-4FB5-AA6E-976EF3B43F08}">
      <dsp:nvSpPr>
        <dsp:cNvPr id="0" name=""/>
        <dsp:cNvSpPr/>
      </dsp:nvSpPr>
      <dsp:spPr>
        <a:xfrm>
          <a:off x="47" y="601823"/>
          <a:ext cx="4544437" cy="251167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a:t>U</a:t>
          </a:r>
          <a:r>
            <a:rPr lang="es-ES" sz="2000" b="0" i="0" kern="1200" baseline="0"/>
            <a:t>tilización de energía eléctrica producida por un conjunto de pequeñas fuentes energéticas, que se encuentren en lugares cercanos a las cargas o puntos de consumo. </a:t>
          </a:r>
          <a:endParaRPr lang="es-EC" sz="2000" kern="1200"/>
        </a:p>
      </dsp:txBody>
      <dsp:txXfrm>
        <a:off x="47" y="601823"/>
        <a:ext cx="4544437" cy="2511674"/>
      </dsp:txXfrm>
    </dsp:sp>
    <dsp:sp modelId="{3381CFD6-0B02-40B1-A2E2-60D9B985034D}">
      <dsp:nvSpPr>
        <dsp:cNvPr id="0" name=""/>
        <dsp:cNvSpPr/>
      </dsp:nvSpPr>
      <dsp:spPr>
        <a:xfrm>
          <a:off x="5180706" y="25823"/>
          <a:ext cx="4544437" cy="576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0" i="0" kern="1200" baseline="0"/>
            <a:t>Microrred</a:t>
          </a:r>
          <a:endParaRPr lang="es-EC" sz="2000" kern="1200"/>
        </a:p>
      </dsp:txBody>
      <dsp:txXfrm>
        <a:off x="5180706" y="25823"/>
        <a:ext cx="4544437" cy="576000"/>
      </dsp:txXfrm>
    </dsp:sp>
    <dsp:sp modelId="{BCAB4289-DF9C-4626-A058-405015E52BE5}">
      <dsp:nvSpPr>
        <dsp:cNvPr id="0" name=""/>
        <dsp:cNvSpPr/>
      </dsp:nvSpPr>
      <dsp:spPr>
        <a:xfrm>
          <a:off x="5180706" y="601823"/>
          <a:ext cx="4544437" cy="251167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a:t>S</a:t>
          </a:r>
          <a:r>
            <a:rPr lang="es-ES" sz="2000" b="0" i="0" kern="1200" baseline="0"/>
            <a:t>istema de distribución de energía eléctrica que incluye elementos de generación distribuida, sistemas de almacenamiento, dispositivos de control y cargas, que operan en conjunto como un sistema controlable para proveer de energía eléctrica a una variedad de usuarios </a:t>
          </a:r>
          <a:endParaRPr lang="es-EC" sz="2000" kern="1200"/>
        </a:p>
      </dsp:txBody>
      <dsp:txXfrm>
        <a:off x="5180706" y="601823"/>
        <a:ext cx="4544437" cy="2511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0BFDA-657E-40E7-B029-4CDA521713A7}">
      <dsp:nvSpPr>
        <dsp:cNvPr id="0" name=""/>
        <dsp:cNvSpPr/>
      </dsp:nvSpPr>
      <dsp:spPr>
        <a:xfrm>
          <a:off x="3817" y="697065"/>
          <a:ext cx="1669070" cy="10014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baseline="0"/>
            <a:t>Medición y Cálculos</a:t>
          </a:r>
          <a:endParaRPr lang="es-EC" sz="1800" kern="1200"/>
        </a:p>
      </dsp:txBody>
      <dsp:txXfrm>
        <a:off x="33148" y="726396"/>
        <a:ext cx="1610408" cy="942780"/>
      </dsp:txXfrm>
    </dsp:sp>
    <dsp:sp modelId="{FAE81865-2723-495B-882B-8817ED527BA8}">
      <dsp:nvSpPr>
        <dsp:cNvPr id="0" name=""/>
        <dsp:cNvSpPr/>
      </dsp:nvSpPr>
      <dsp:spPr>
        <a:xfrm>
          <a:off x="1839794" y="990822"/>
          <a:ext cx="353842" cy="41392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1839794" y="1073608"/>
        <a:ext cx="247689" cy="248357"/>
      </dsp:txXfrm>
    </dsp:sp>
    <dsp:sp modelId="{F9EE32D8-69DC-417C-A468-1BAADF83395D}">
      <dsp:nvSpPr>
        <dsp:cNvPr id="0" name=""/>
        <dsp:cNvSpPr/>
      </dsp:nvSpPr>
      <dsp:spPr>
        <a:xfrm>
          <a:off x="2340515" y="697065"/>
          <a:ext cx="1669070" cy="10014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a:t>Selector de microrredes</a:t>
          </a:r>
        </a:p>
      </dsp:txBody>
      <dsp:txXfrm>
        <a:off x="2369846" y="726396"/>
        <a:ext cx="1610408" cy="942780"/>
      </dsp:txXfrm>
    </dsp:sp>
    <dsp:sp modelId="{185B049C-8F58-4B21-9B69-AE55A8BCDCF7}">
      <dsp:nvSpPr>
        <dsp:cNvPr id="0" name=""/>
        <dsp:cNvSpPr/>
      </dsp:nvSpPr>
      <dsp:spPr>
        <a:xfrm>
          <a:off x="4176492" y="990822"/>
          <a:ext cx="353842" cy="41392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4176492" y="1073608"/>
        <a:ext cx="247689" cy="248357"/>
      </dsp:txXfrm>
    </dsp:sp>
    <dsp:sp modelId="{28801A8F-7124-4358-9EB8-052BB06BFD50}">
      <dsp:nvSpPr>
        <dsp:cNvPr id="0" name=""/>
        <dsp:cNvSpPr/>
      </dsp:nvSpPr>
      <dsp:spPr>
        <a:xfrm>
          <a:off x="4677214" y="697065"/>
          <a:ext cx="1669070" cy="10014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baseline="0"/>
            <a:t>Intercambio</a:t>
          </a:r>
          <a:r>
            <a:rPr lang="es-EC" sz="1800" kern="1200"/>
            <a:t> de potencia entre microrredes</a:t>
          </a:r>
        </a:p>
      </dsp:txBody>
      <dsp:txXfrm>
        <a:off x="4706545" y="726396"/>
        <a:ext cx="1610408" cy="942780"/>
      </dsp:txXfrm>
    </dsp:sp>
    <dsp:sp modelId="{073AB323-C2B8-46CF-841B-9BE7CB179AE6}">
      <dsp:nvSpPr>
        <dsp:cNvPr id="0" name=""/>
        <dsp:cNvSpPr/>
      </dsp:nvSpPr>
      <dsp:spPr>
        <a:xfrm>
          <a:off x="6513191" y="990822"/>
          <a:ext cx="353842" cy="41392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6513191" y="1073608"/>
        <a:ext cx="247689" cy="248357"/>
      </dsp:txXfrm>
    </dsp:sp>
    <dsp:sp modelId="{1C225B0E-FC4D-4BF0-830A-FC0FAB1E2035}">
      <dsp:nvSpPr>
        <dsp:cNvPr id="0" name=""/>
        <dsp:cNvSpPr/>
      </dsp:nvSpPr>
      <dsp:spPr>
        <a:xfrm>
          <a:off x="7013912" y="697065"/>
          <a:ext cx="1669070" cy="10014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baseline="0"/>
            <a:t>EMS individual de cada microrred </a:t>
          </a:r>
          <a:endParaRPr lang="es-EC" sz="1800" kern="1200"/>
        </a:p>
      </dsp:txBody>
      <dsp:txXfrm>
        <a:off x="7043243" y="726396"/>
        <a:ext cx="1610408" cy="942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D2AA9-E927-4C4B-A154-74C06B4E2B35}">
      <dsp:nvSpPr>
        <dsp:cNvPr id="0" name=""/>
        <dsp:cNvSpPr/>
      </dsp:nvSpPr>
      <dsp:spPr>
        <a:xfrm>
          <a:off x="6038" y="19576"/>
          <a:ext cx="1804769" cy="143817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kern="1200" baseline="0"/>
            <a:t>En esta etapa, se toman los valores de generación y consumo </a:t>
          </a:r>
          <a:r>
            <a:rPr lang="es-ES" sz="1700" b="0" i="1" kern="1200" baseline="0"/>
            <a:t>PGEN </a:t>
          </a:r>
          <a:r>
            <a:rPr lang="es-ES" sz="1700" b="0" i="0" kern="1200" baseline="0"/>
            <a:t>y </a:t>
          </a:r>
          <a:r>
            <a:rPr lang="es-ES" sz="1700" b="0" i="1" kern="1200" baseline="0"/>
            <a:t>PLOAD</a:t>
          </a:r>
          <a:r>
            <a:rPr lang="es-ES" sz="1700" b="0" i="0" kern="1200" baseline="0"/>
            <a:t>.</a:t>
          </a:r>
          <a:endParaRPr lang="es-EC" sz="1700" kern="1200"/>
        </a:p>
      </dsp:txBody>
      <dsp:txXfrm>
        <a:off x="48161" y="61699"/>
        <a:ext cx="1720523" cy="1353929"/>
      </dsp:txXfrm>
    </dsp:sp>
    <dsp:sp modelId="{5866F314-4BFA-4482-8086-C8639D0B2A03}">
      <dsp:nvSpPr>
        <dsp:cNvPr id="0" name=""/>
        <dsp:cNvSpPr/>
      </dsp:nvSpPr>
      <dsp:spPr>
        <a:xfrm>
          <a:off x="1991285" y="514872"/>
          <a:ext cx="382611" cy="44758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1991285" y="604388"/>
        <a:ext cx="267828" cy="268550"/>
      </dsp:txXfrm>
    </dsp:sp>
    <dsp:sp modelId="{E54F9E84-C47C-48AB-A9C7-6C70C47C8150}">
      <dsp:nvSpPr>
        <dsp:cNvPr id="0" name=""/>
        <dsp:cNvSpPr/>
      </dsp:nvSpPr>
      <dsp:spPr>
        <a:xfrm>
          <a:off x="2532716" y="19576"/>
          <a:ext cx="1804769" cy="143817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kern="1200" baseline="0"/>
            <a:t>Mediante estos datos se calculan las variables: </a:t>
          </a:r>
          <a:r>
            <a:rPr lang="es-ES" sz="1700" b="0" i="1" kern="1200" baseline="0"/>
            <a:t>PLG</a:t>
          </a:r>
          <a:r>
            <a:rPr lang="es-ES" sz="1700" b="0" i="0" kern="1200" baseline="0"/>
            <a:t>, </a:t>
          </a:r>
          <a:r>
            <a:rPr lang="es-ES" sz="1700" b="0" i="1" kern="1200" baseline="0"/>
            <a:t>PAVG</a:t>
          </a:r>
          <a:r>
            <a:rPr lang="es-ES" sz="1700" b="0" i="0" kern="1200" baseline="0"/>
            <a:t>, </a:t>
          </a:r>
          <a:r>
            <a:rPr lang="es-ES" sz="1700" b="0" i="1" kern="1200" baseline="0"/>
            <a:t>ṖAVG </a:t>
          </a:r>
          <a:endParaRPr lang="es-EC" sz="1700" kern="1200"/>
        </a:p>
      </dsp:txBody>
      <dsp:txXfrm>
        <a:off x="2574839" y="61699"/>
        <a:ext cx="1720523" cy="1353929"/>
      </dsp:txXfrm>
    </dsp:sp>
    <dsp:sp modelId="{62BD93E9-082A-4C93-B62F-E4B3EBE4421B}">
      <dsp:nvSpPr>
        <dsp:cNvPr id="0" name=""/>
        <dsp:cNvSpPr/>
      </dsp:nvSpPr>
      <dsp:spPr>
        <a:xfrm>
          <a:off x="4517962" y="514872"/>
          <a:ext cx="382611" cy="44758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4517962" y="604388"/>
        <a:ext cx="267828" cy="268550"/>
      </dsp:txXfrm>
    </dsp:sp>
    <dsp:sp modelId="{92A858F2-0C82-4749-A51D-E6A16033AA52}">
      <dsp:nvSpPr>
        <dsp:cNvPr id="0" name=""/>
        <dsp:cNvSpPr/>
      </dsp:nvSpPr>
      <dsp:spPr>
        <a:xfrm>
          <a:off x="5059393" y="19576"/>
          <a:ext cx="1804769" cy="143817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a:t>S</a:t>
          </a:r>
          <a:r>
            <a:rPr lang="es-ES" sz="1700" b="0" i="0" kern="1200" baseline="0"/>
            <a:t>e establece el valor inicial de potencia almacenada en las baterías </a:t>
          </a:r>
          <a:r>
            <a:rPr lang="es-ES" sz="1700" b="0" i="1" kern="1200" baseline="0"/>
            <a:t>PBAT</a:t>
          </a:r>
          <a:r>
            <a:rPr lang="es-ES" sz="1700" b="0" i="0" kern="1200" baseline="0"/>
            <a:t>. </a:t>
          </a:r>
          <a:endParaRPr lang="es-EC" sz="1700" kern="1200"/>
        </a:p>
      </dsp:txBody>
      <dsp:txXfrm>
        <a:off x="5101516" y="61699"/>
        <a:ext cx="1720523" cy="1353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C4F5D-5890-42F6-89A4-1EC312CC7A34}">
      <dsp:nvSpPr>
        <dsp:cNvPr id="0" name=""/>
        <dsp:cNvSpPr/>
      </dsp:nvSpPr>
      <dsp:spPr>
        <a:xfrm>
          <a:off x="6480" y="31432"/>
          <a:ext cx="3324557" cy="1329823"/>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9370" tIns="19685" rIns="0" bIns="19685" numCol="1" spcCol="1270" anchor="ctr" anchorCtr="0">
          <a:noAutofit/>
        </a:bodyPr>
        <a:lstStyle/>
        <a:p>
          <a:pPr marL="0" lvl="0" indent="0" algn="ctr" defTabSz="1377950">
            <a:lnSpc>
              <a:spcPct val="90000"/>
            </a:lnSpc>
            <a:spcBef>
              <a:spcPct val="0"/>
            </a:spcBef>
            <a:spcAft>
              <a:spcPct val="35000"/>
            </a:spcAft>
            <a:buNone/>
          </a:pPr>
          <a:r>
            <a:rPr lang="es-419" sz="3100" kern="1200"/>
            <a:t>Controlador fuzzy logic</a:t>
          </a:r>
          <a:endParaRPr lang="es-EC" sz="3100" kern="1200"/>
        </a:p>
      </dsp:txBody>
      <dsp:txXfrm>
        <a:off x="671392" y="31432"/>
        <a:ext cx="1994734" cy="1329823"/>
      </dsp:txXfrm>
    </dsp:sp>
    <dsp:sp modelId="{763B7D3A-2487-4371-AFAE-6ED93AFF8B62}">
      <dsp:nvSpPr>
        <dsp:cNvPr id="0" name=""/>
        <dsp:cNvSpPr/>
      </dsp:nvSpPr>
      <dsp:spPr>
        <a:xfrm>
          <a:off x="2898845" y="144467"/>
          <a:ext cx="2759382" cy="1103753"/>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419" sz="1600" kern="1200" dirty="0"/>
            <a:t>Inyectar o Absorber energía de la red eléctrica</a:t>
          </a:r>
          <a:endParaRPr lang="es-EC" sz="1600" kern="1200" dirty="0"/>
        </a:p>
      </dsp:txBody>
      <dsp:txXfrm>
        <a:off x="3450722" y="144467"/>
        <a:ext cx="1655629" cy="1103753"/>
      </dsp:txXfrm>
    </dsp:sp>
    <dsp:sp modelId="{D80E72C8-8746-4873-9405-EC9926643458}">
      <dsp:nvSpPr>
        <dsp:cNvPr id="0" name=""/>
        <dsp:cNvSpPr/>
      </dsp:nvSpPr>
      <dsp:spPr>
        <a:xfrm>
          <a:off x="5271914" y="144467"/>
          <a:ext cx="2759382" cy="1103753"/>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419" sz="1600" kern="1200"/>
            <a:t>Reducir picos y fluctuaciones en el perfil de red</a:t>
          </a:r>
          <a:endParaRPr lang="es-EC" sz="1600" kern="1200"/>
        </a:p>
      </dsp:txBody>
      <dsp:txXfrm>
        <a:off x="5823791" y="144467"/>
        <a:ext cx="1655629" cy="1103753"/>
      </dsp:txXfrm>
    </dsp:sp>
    <dsp:sp modelId="{96F910D8-A1A4-4D99-AE5B-C1508BB01F37}">
      <dsp:nvSpPr>
        <dsp:cNvPr id="0" name=""/>
        <dsp:cNvSpPr/>
      </dsp:nvSpPr>
      <dsp:spPr>
        <a:xfrm>
          <a:off x="7644983" y="144467"/>
          <a:ext cx="2759382" cy="1103753"/>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419" sz="1600" kern="1200"/>
            <a:t>Mantener el estado de carga de las baterías entre el 50% y 100%</a:t>
          </a:r>
          <a:endParaRPr lang="es-EC" sz="1600" kern="1200"/>
        </a:p>
      </dsp:txBody>
      <dsp:txXfrm>
        <a:off x="8196860" y="144467"/>
        <a:ext cx="1655629" cy="110375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6FB59-1869-4818-B960-CA92BB140111}" type="datetimeFigureOut">
              <a:rPr lang="es-EC" smtClean="0"/>
              <a:t>28/7/2021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D1EEF-8522-4073-B7A3-614E96E60279}" type="slidenum">
              <a:rPr lang="es-EC" smtClean="0"/>
              <a:t>‹Nº›</a:t>
            </a:fld>
            <a:endParaRPr lang="es-EC"/>
          </a:p>
        </p:txBody>
      </p:sp>
    </p:spTree>
    <p:extLst>
      <p:ext uri="{BB962C8B-B14F-4D97-AF65-F5344CB8AC3E}">
        <p14:creationId xmlns:p14="http://schemas.microsoft.com/office/powerpoint/2010/main" val="350747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a:t>
            </a:fld>
            <a:endParaRPr lang="es-US"/>
          </a:p>
        </p:txBody>
      </p:sp>
    </p:spTree>
    <p:extLst>
      <p:ext uri="{BB962C8B-B14F-4D97-AF65-F5344CB8AC3E}">
        <p14:creationId xmlns:p14="http://schemas.microsoft.com/office/powerpoint/2010/main" val="357666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10</a:t>
            </a:fld>
            <a:endParaRPr lang="es-US"/>
          </a:p>
        </p:txBody>
      </p:sp>
    </p:spTree>
    <p:extLst>
      <p:ext uri="{BB962C8B-B14F-4D97-AF65-F5344CB8AC3E}">
        <p14:creationId xmlns:p14="http://schemas.microsoft.com/office/powerpoint/2010/main" val="377329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11</a:t>
            </a:fld>
            <a:endParaRPr lang="es-US"/>
          </a:p>
        </p:txBody>
      </p:sp>
    </p:spTree>
    <p:extLst>
      <p:ext uri="{BB962C8B-B14F-4D97-AF65-F5344CB8AC3E}">
        <p14:creationId xmlns:p14="http://schemas.microsoft.com/office/powerpoint/2010/main" val="426373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12</a:t>
            </a:fld>
            <a:endParaRPr lang="es-US"/>
          </a:p>
        </p:txBody>
      </p:sp>
    </p:spTree>
    <p:extLst>
      <p:ext uri="{BB962C8B-B14F-4D97-AF65-F5344CB8AC3E}">
        <p14:creationId xmlns:p14="http://schemas.microsoft.com/office/powerpoint/2010/main" val="372190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13</a:t>
            </a:fld>
            <a:endParaRPr lang="es-US"/>
          </a:p>
        </p:txBody>
      </p:sp>
    </p:spTree>
    <p:extLst>
      <p:ext uri="{BB962C8B-B14F-4D97-AF65-F5344CB8AC3E}">
        <p14:creationId xmlns:p14="http://schemas.microsoft.com/office/powerpoint/2010/main" val="160484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14</a:t>
            </a:fld>
            <a:endParaRPr lang="es-US"/>
          </a:p>
        </p:txBody>
      </p:sp>
    </p:spTree>
    <p:extLst>
      <p:ext uri="{BB962C8B-B14F-4D97-AF65-F5344CB8AC3E}">
        <p14:creationId xmlns:p14="http://schemas.microsoft.com/office/powerpoint/2010/main" val="35131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15</a:t>
            </a:fld>
            <a:endParaRPr lang="es-US"/>
          </a:p>
        </p:txBody>
      </p:sp>
    </p:spTree>
    <p:extLst>
      <p:ext uri="{BB962C8B-B14F-4D97-AF65-F5344CB8AC3E}">
        <p14:creationId xmlns:p14="http://schemas.microsoft.com/office/powerpoint/2010/main" val="362186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16</a:t>
            </a:fld>
            <a:endParaRPr lang="es-US"/>
          </a:p>
        </p:txBody>
      </p:sp>
    </p:spTree>
    <p:extLst>
      <p:ext uri="{BB962C8B-B14F-4D97-AF65-F5344CB8AC3E}">
        <p14:creationId xmlns:p14="http://schemas.microsoft.com/office/powerpoint/2010/main" val="395702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17</a:t>
            </a:fld>
            <a:endParaRPr lang="es-US"/>
          </a:p>
        </p:txBody>
      </p:sp>
    </p:spTree>
    <p:extLst>
      <p:ext uri="{BB962C8B-B14F-4D97-AF65-F5344CB8AC3E}">
        <p14:creationId xmlns:p14="http://schemas.microsoft.com/office/powerpoint/2010/main" val="348412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18</a:t>
            </a:fld>
            <a:endParaRPr lang="es-US"/>
          </a:p>
        </p:txBody>
      </p:sp>
    </p:spTree>
    <p:extLst>
      <p:ext uri="{BB962C8B-B14F-4D97-AF65-F5344CB8AC3E}">
        <p14:creationId xmlns:p14="http://schemas.microsoft.com/office/powerpoint/2010/main" val="254119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19</a:t>
            </a:fld>
            <a:endParaRPr lang="es-US"/>
          </a:p>
        </p:txBody>
      </p:sp>
    </p:spTree>
    <p:extLst>
      <p:ext uri="{BB962C8B-B14F-4D97-AF65-F5344CB8AC3E}">
        <p14:creationId xmlns:p14="http://schemas.microsoft.com/office/powerpoint/2010/main" val="194206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a:t>
            </a:fld>
            <a:endParaRPr lang="es-US"/>
          </a:p>
        </p:txBody>
      </p:sp>
    </p:spTree>
    <p:extLst>
      <p:ext uri="{BB962C8B-B14F-4D97-AF65-F5344CB8AC3E}">
        <p14:creationId xmlns:p14="http://schemas.microsoft.com/office/powerpoint/2010/main" val="250976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20</a:t>
            </a:fld>
            <a:endParaRPr lang="es-US"/>
          </a:p>
        </p:txBody>
      </p:sp>
    </p:spTree>
    <p:extLst>
      <p:ext uri="{BB962C8B-B14F-4D97-AF65-F5344CB8AC3E}">
        <p14:creationId xmlns:p14="http://schemas.microsoft.com/office/powerpoint/2010/main" val="1381527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21</a:t>
            </a:fld>
            <a:endParaRPr lang="es-US"/>
          </a:p>
        </p:txBody>
      </p:sp>
    </p:spTree>
    <p:extLst>
      <p:ext uri="{BB962C8B-B14F-4D97-AF65-F5344CB8AC3E}">
        <p14:creationId xmlns:p14="http://schemas.microsoft.com/office/powerpoint/2010/main" val="2345537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22</a:t>
            </a:fld>
            <a:endParaRPr lang="es-US"/>
          </a:p>
        </p:txBody>
      </p:sp>
    </p:spTree>
    <p:extLst>
      <p:ext uri="{BB962C8B-B14F-4D97-AF65-F5344CB8AC3E}">
        <p14:creationId xmlns:p14="http://schemas.microsoft.com/office/powerpoint/2010/main" val="3741548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23</a:t>
            </a:fld>
            <a:endParaRPr lang="es-US"/>
          </a:p>
        </p:txBody>
      </p:sp>
    </p:spTree>
    <p:extLst>
      <p:ext uri="{BB962C8B-B14F-4D97-AF65-F5344CB8AC3E}">
        <p14:creationId xmlns:p14="http://schemas.microsoft.com/office/powerpoint/2010/main" val="595164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24</a:t>
            </a:fld>
            <a:endParaRPr lang="es-US"/>
          </a:p>
        </p:txBody>
      </p:sp>
    </p:spTree>
    <p:extLst>
      <p:ext uri="{BB962C8B-B14F-4D97-AF65-F5344CB8AC3E}">
        <p14:creationId xmlns:p14="http://schemas.microsoft.com/office/powerpoint/2010/main" val="85612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25</a:t>
            </a:fld>
            <a:endParaRPr lang="es-US"/>
          </a:p>
        </p:txBody>
      </p:sp>
    </p:spTree>
    <p:extLst>
      <p:ext uri="{BB962C8B-B14F-4D97-AF65-F5344CB8AC3E}">
        <p14:creationId xmlns:p14="http://schemas.microsoft.com/office/powerpoint/2010/main" val="3059803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26</a:t>
            </a:fld>
            <a:endParaRPr lang="es-US"/>
          </a:p>
        </p:txBody>
      </p:sp>
    </p:spTree>
    <p:extLst>
      <p:ext uri="{BB962C8B-B14F-4D97-AF65-F5344CB8AC3E}">
        <p14:creationId xmlns:p14="http://schemas.microsoft.com/office/powerpoint/2010/main" val="4227544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27</a:t>
            </a:fld>
            <a:endParaRPr lang="es-US"/>
          </a:p>
        </p:txBody>
      </p:sp>
    </p:spTree>
    <p:extLst>
      <p:ext uri="{BB962C8B-B14F-4D97-AF65-F5344CB8AC3E}">
        <p14:creationId xmlns:p14="http://schemas.microsoft.com/office/powerpoint/2010/main" val="3714552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28</a:t>
            </a:fld>
            <a:endParaRPr lang="es-US"/>
          </a:p>
        </p:txBody>
      </p:sp>
    </p:spTree>
    <p:extLst>
      <p:ext uri="{BB962C8B-B14F-4D97-AF65-F5344CB8AC3E}">
        <p14:creationId xmlns:p14="http://schemas.microsoft.com/office/powerpoint/2010/main" val="176594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a:t>
            </a:fld>
            <a:endParaRPr lang="es-US"/>
          </a:p>
        </p:txBody>
      </p:sp>
    </p:spTree>
    <p:extLst>
      <p:ext uri="{BB962C8B-B14F-4D97-AF65-F5344CB8AC3E}">
        <p14:creationId xmlns:p14="http://schemas.microsoft.com/office/powerpoint/2010/main" val="1100700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a:t>
            </a:fld>
            <a:endParaRPr lang="es-US"/>
          </a:p>
        </p:txBody>
      </p:sp>
    </p:spTree>
    <p:extLst>
      <p:ext uri="{BB962C8B-B14F-4D97-AF65-F5344CB8AC3E}">
        <p14:creationId xmlns:p14="http://schemas.microsoft.com/office/powerpoint/2010/main" val="31879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5</a:t>
            </a:fld>
            <a:endParaRPr lang="es-US"/>
          </a:p>
        </p:txBody>
      </p:sp>
    </p:spTree>
    <p:extLst>
      <p:ext uri="{BB962C8B-B14F-4D97-AF65-F5344CB8AC3E}">
        <p14:creationId xmlns:p14="http://schemas.microsoft.com/office/powerpoint/2010/main" val="376363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6</a:t>
            </a:fld>
            <a:endParaRPr lang="es-US"/>
          </a:p>
        </p:txBody>
      </p:sp>
    </p:spTree>
    <p:extLst>
      <p:ext uri="{BB962C8B-B14F-4D97-AF65-F5344CB8AC3E}">
        <p14:creationId xmlns:p14="http://schemas.microsoft.com/office/powerpoint/2010/main" val="262275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7</a:t>
            </a:fld>
            <a:endParaRPr lang="es-US"/>
          </a:p>
        </p:txBody>
      </p:sp>
    </p:spTree>
    <p:extLst>
      <p:ext uri="{BB962C8B-B14F-4D97-AF65-F5344CB8AC3E}">
        <p14:creationId xmlns:p14="http://schemas.microsoft.com/office/powerpoint/2010/main" val="97636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8</a:t>
            </a:fld>
            <a:endParaRPr lang="es-US"/>
          </a:p>
        </p:txBody>
      </p:sp>
    </p:spTree>
    <p:extLst>
      <p:ext uri="{BB962C8B-B14F-4D97-AF65-F5344CB8AC3E}">
        <p14:creationId xmlns:p14="http://schemas.microsoft.com/office/powerpoint/2010/main" val="380605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9</a:t>
            </a:fld>
            <a:endParaRPr lang="es-US"/>
          </a:p>
        </p:txBody>
      </p:sp>
    </p:spTree>
    <p:extLst>
      <p:ext uri="{BB962C8B-B14F-4D97-AF65-F5344CB8AC3E}">
        <p14:creationId xmlns:p14="http://schemas.microsoft.com/office/powerpoint/2010/main" val="278892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2D703-A1EF-4A4A-BE8E-2BD509EEBC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B9680344-B6D2-4BEC-8C1B-C97CAA5B37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62366CDA-8577-402F-B2F3-B9B6A5F55588}"/>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5" name="Marcador de pie de página 4">
            <a:extLst>
              <a:ext uri="{FF2B5EF4-FFF2-40B4-BE49-F238E27FC236}">
                <a16:creationId xmlns:a16="http://schemas.microsoft.com/office/drawing/2014/main" id="{546AF6B0-B279-4D98-8E9E-50BE1F5337A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C2C8AFC-16D3-4DD5-BCC0-67DD996B0E11}"/>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395931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D16A-1346-4739-B671-274F3E12D47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EE44E02-5C22-45D4-BA76-E759197759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86D2A8A-6D97-468A-A2A8-88735018E9DC}"/>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5" name="Marcador de pie de página 4">
            <a:extLst>
              <a:ext uri="{FF2B5EF4-FFF2-40B4-BE49-F238E27FC236}">
                <a16:creationId xmlns:a16="http://schemas.microsoft.com/office/drawing/2014/main" id="{6182F43B-FE71-4B8F-9B45-8AB9707750B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B5E530B-C486-435C-8467-3D673B9CCB40}"/>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285537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29D161-29D4-4F61-BC93-2DE3CA27555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6543D55-06DE-43F6-B12A-638CC545EEF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387F0CB-88A2-4FED-BE25-46B50D847D27}"/>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5" name="Marcador de pie de página 4">
            <a:extLst>
              <a:ext uri="{FF2B5EF4-FFF2-40B4-BE49-F238E27FC236}">
                <a16:creationId xmlns:a16="http://schemas.microsoft.com/office/drawing/2014/main" id="{E3A4EEC7-0827-4973-9181-1977F854F9D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19149DD-128F-4B4E-8C9A-F88CF9C0C03D}"/>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141907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75B6E-6D1E-45B8-9F5D-AE79D6E792D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B4BBC93-20FB-4CD7-A142-650B153824C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90C1E9E-E1D3-4ED1-B54F-A08E49CC5F76}"/>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5" name="Marcador de pie de página 4">
            <a:extLst>
              <a:ext uri="{FF2B5EF4-FFF2-40B4-BE49-F238E27FC236}">
                <a16:creationId xmlns:a16="http://schemas.microsoft.com/office/drawing/2014/main" id="{210576AB-23B7-4456-BD02-03D88D7486B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F7CA339-F475-42A3-82BE-7FD0CCCF67EE}"/>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47501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4F930B-81D9-44EE-A4DD-CC65175C0A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C23EB9-13C0-43E4-A2BC-8C1A2F8E1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E6ADA6-6104-4A1C-B6E7-82BACA3B3CE6}"/>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5" name="Marcador de pie de página 4">
            <a:extLst>
              <a:ext uri="{FF2B5EF4-FFF2-40B4-BE49-F238E27FC236}">
                <a16:creationId xmlns:a16="http://schemas.microsoft.com/office/drawing/2014/main" id="{161457DF-2CFE-4AB6-A2DA-911616585E6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E81C8B4-69F8-4FD3-92E5-D08EE7794A54}"/>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143093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E9B7E-AE09-45BE-B7D3-BB8335D7DA4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D175FA5-0901-4FF7-85A4-5609406601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9FE954EE-7B29-4EBD-A3F1-C0827E768E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40FD4B8C-F646-4799-B231-140049FB01BD}"/>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6" name="Marcador de pie de página 5">
            <a:extLst>
              <a:ext uri="{FF2B5EF4-FFF2-40B4-BE49-F238E27FC236}">
                <a16:creationId xmlns:a16="http://schemas.microsoft.com/office/drawing/2014/main" id="{0AFFF749-27CA-4AA3-9D01-0D4F3A52972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EEB7013-67F6-484F-9434-DDF497689660}"/>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329140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875A9-6E08-4C7B-8860-118964045B2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F2A4DC7-427C-41B4-974B-FB6A1841F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9B3F0F-C3E2-4F41-8197-450ECBE4AA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9D916D1-1023-4D06-89EF-E13D86C21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70C880-4163-4AE9-9971-7DF1F8C4B0B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B55D8700-AC16-4257-8C50-5CE932C73ED1}"/>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8" name="Marcador de pie de página 7">
            <a:extLst>
              <a:ext uri="{FF2B5EF4-FFF2-40B4-BE49-F238E27FC236}">
                <a16:creationId xmlns:a16="http://schemas.microsoft.com/office/drawing/2014/main" id="{FA32F7AD-9B00-463D-B5BA-4C0FB26E6AF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1B60E2E1-A18A-46DD-9F1B-FEDB916242A3}"/>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263751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58CD0-BDF2-4FED-8F5E-891B728EC40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5804C30-B550-4327-8DF0-576530298BEF}"/>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4" name="Marcador de pie de página 3">
            <a:extLst>
              <a:ext uri="{FF2B5EF4-FFF2-40B4-BE49-F238E27FC236}">
                <a16:creationId xmlns:a16="http://schemas.microsoft.com/office/drawing/2014/main" id="{C54A6404-02CB-4D8F-9C98-80FED8C02111}"/>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893DB3D2-8EF7-4A4D-9FF5-EC3008011B53}"/>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416485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D813C8-4A1E-4BBA-965E-5040D4EF6B8A}"/>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3" name="Marcador de pie de página 2">
            <a:extLst>
              <a:ext uri="{FF2B5EF4-FFF2-40B4-BE49-F238E27FC236}">
                <a16:creationId xmlns:a16="http://schemas.microsoft.com/office/drawing/2014/main" id="{05E48CA1-9020-43DB-938C-A149973CC79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56F3EBB-41EC-4F3F-A70D-27F3D14F34A8}"/>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223353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7DDB5-39D0-445F-9F96-51E9903612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5DF75A8-9B9B-4A07-B4FD-F976F59FA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2B677424-DACC-4FAE-8C6E-7DB54268A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74FE76-0EA9-47C0-9749-6335689A6ADD}"/>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6" name="Marcador de pie de página 5">
            <a:extLst>
              <a:ext uri="{FF2B5EF4-FFF2-40B4-BE49-F238E27FC236}">
                <a16:creationId xmlns:a16="http://schemas.microsoft.com/office/drawing/2014/main" id="{45A95FEB-59EB-4278-99D5-8C0FAA622AB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56FA979-4C76-45BD-AAD7-6FDDF89B638F}"/>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105703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45283-58CE-46E1-864F-F2BE65FBF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85F5D4E-3A8A-4B65-90BC-79214E777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459E41F5-040E-41ED-80C0-DBEACA2E1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60475E-3220-4F26-8300-A78335379EF9}"/>
              </a:ext>
            </a:extLst>
          </p:cNvPr>
          <p:cNvSpPr>
            <a:spLocks noGrp="1"/>
          </p:cNvSpPr>
          <p:nvPr>
            <p:ph type="dt" sz="half" idx="10"/>
          </p:nvPr>
        </p:nvSpPr>
        <p:spPr/>
        <p:txBody>
          <a:bodyPr/>
          <a:lstStyle/>
          <a:p>
            <a:fld id="{4332C609-2B5F-4F5F-89E2-C780312CB839}" type="datetimeFigureOut">
              <a:rPr lang="es-EC" smtClean="0"/>
              <a:t>28/7/2021</a:t>
            </a:fld>
            <a:endParaRPr lang="es-EC"/>
          </a:p>
        </p:txBody>
      </p:sp>
      <p:sp>
        <p:nvSpPr>
          <p:cNvPr id="6" name="Marcador de pie de página 5">
            <a:extLst>
              <a:ext uri="{FF2B5EF4-FFF2-40B4-BE49-F238E27FC236}">
                <a16:creationId xmlns:a16="http://schemas.microsoft.com/office/drawing/2014/main" id="{3773DD79-9F2D-4DA5-8AD3-35B5F3B8C29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4153CC5-ACE7-490A-8FA3-EB22E3BAF60C}"/>
              </a:ext>
            </a:extLst>
          </p:cNvPr>
          <p:cNvSpPr>
            <a:spLocks noGrp="1"/>
          </p:cNvSpPr>
          <p:nvPr>
            <p:ph type="sldNum" sz="quarter" idx="12"/>
          </p:nvPr>
        </p:nvSpPr>
        <p:spPr/>
        <p:txBody>
          <a:bodyPr/>
          <a:lstStyle/>
          <a:p>
            <a:fld id="{D87FE793-AAD2-4AB4-9AE5-4B5C456A8434}" type="slidenum">
              <a:rPr lang="es-EC" smtClean="0"/>
              <a:t>‹Nº›</a:t>
            </a:fld>
            <a:endParaRPr lang="es-EC"/>
          </a:p>
        </p:txBody>
      </p:sp>
    </p:spTree>
    <p:extLst>
      <p:ext uri="{BB962C8B-B14F-4D97-AF65-F5344CB8AC3E}">
        <p14:creationId xmlns:p14="http://schemas.microsoft.com/office/powerpoint/2010/main" val="203590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A38E55-794A-4D57-A049-3E4E0EE64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594D3F6-7829-4227-8636-BD681991C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217CE5B-0F50-4702-8032-C062E7F3E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2C609-2B5F-4F5F-89E2-C780312CB839}" type="datetimeFigureOut">
              <a:rPr lang="es-EC" smtClean="0"/>
              <a:t>28/7/2021</a:t>
            </a:fld>
            <a:endParaRPr lang="es-EC"/>
          </a:p>
        </p:txBody>
      </p:sp>
      <p:sp>
        <p:nvSpPr>
          <p:cNvPr id="5" name="Marcador de pie de página 4">
            <a:extLst>
              <a:ext uri="{FF2B5EF4-FFF2-40B4-BE49-F238E27FC236}">
                <a16:creationId xmlns:a16="http://schemas.microsoft.com/office/drawing/2014/main" id="{0143E42C-1E35-4537-B79D-3B2ADB854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3FD82C9D-A0E7-4AE8-BA1C-3D070B5504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FE793-AAD2-4AB4-9AE5-4B5C456A8434}" type="slidenum">
              <a:rPr lang="es-EC" smtClean="0"/>
              <a:t>‹Nº›</a:t>
            </a:fld>
            <a:endParaRPr lang="es-EC"/>
          </a:p>
        </p:txBody>
      </p:sp>
    </p:spTree>
    <p:extLst>
      <p:ext uri="{BB962C8B-B14F-4D97-AF65-F5344CB8AC3E}">
        <p14:creationId xmlns:p14="http://schemas.microsoft.com/office/powerpoint/2010/main" val="2380193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png"/><Relationship Id="rId7"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26.emf"/><Relationship Id="rId5" Type="http://schemas.openxmlformats.org/officeDocument/2006/relationships/image" Target="../media/image2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5.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1.emf"/><Relationship Id="rId18" Type="http://schemas.openxmlformats.org/officeDocument/2006/relationships/image" Target="../media/image33.wmf"/><Relationship Id="rId3" Type="http://schemas.openxmlformats.org/officeDocument/2006/relationships/image" Target="../media/image2.png"/><Relationship Id="rId21" Type="http://schemas.openxmlformats.org/officeDocument/2006/relationships/oleObject" Target="../embeddings/oleObject13.bin"/><Relationship Id="rId7" Type="http://schemas.openxmlformats.org/officeDocument/2006/relationships/image" Target="../media/image28.wmf"/><Relationship Id="rId12" Type="http://schemas.openxmlformats.org/officeDocument/2006/relationships/oleObject" Target="../embeddings/oleObject8.bin"/><Relationship Id="rId17" Type="http://schemas.openxmlformats.org/officeDocument/2006/relationships/oleObject" Target="../embeddings/oleObject11.bin"/><Relationship Id="rId2" Type="http://schemas.openxmlformats.org/officeDocument/2006/relationships/notesSlide" Target="../notesSlides/notesSlide16.xml"/><Relationship Id="rId16" Type="http://schemas.openxmlformats.org/officeDocument/2006/relationships/oleObject" Target="../embeddings/oleObject10.bin"/><Relationship Id="rId20"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30.emf"/><Relationship Id="rId24" Type="http://schemas.openxmlformats.org/officeDocument/2006/relationships/image" Target="../media/image36.emf"/><Relationship Id="rId5" Type="http://schemas.openxmlformats.org/officeDocument/2006/relationships/image" Target="../media/image27.emf"/><Relationship Id="rId15" Type="http://schemas.openxmlformats.org/officeDocument/2006/relationships/image" Target="../media/image32.wmf"/><Relationship Id="rId23" Type="http://schemas.openxmlformats.org/officeDocument/2006/relationships/oleObject" Target="../embeddings/oleObject14.bin"/><Relationship Id="rId10" Type="http://schemas.openxmlformats.org/officeDocument/2006/relationships/oleObject" Target="../embeddings/oleObject7.bin"/><Relationship Id="rId19" Type="http://schemas.openxmlformats.org/officeDocument/2006/relationships/oleObject" Target="../embeddings/oleObject12.bin"/><Relationship Id="rId4" Type="http://schemas.openxmlformats.org/officeDocument/2006/relationships/package" Target="../embeddings/Microsoft_Visio_Drawing.vsdx"/><Relationship Id="rId9" Type="http://schemas.openxmlformats.org/officeDocument/2006/relationships/image" Target="../media/image29.wmf"/><Relationship Id="rId14" Type="http://schemas.openxmlformats.org/officeDocument/2006/relationships/oleObject" Target="../embeddings/oleObject9.bin"/><Relationship Id="rId22"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package" Target="../embeddings/Microsoft_Visio_Drawing1.vsdx"/></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49135" y="-1"/>
            <a:ext cx="1730326"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pic>
        <p:nvPicPr>
          <p:cNvPr id="10" name="Imagen 9">
            <a:extLst>
              <a:ext uri="{FF2B5EF4-FFF2-40B4-BE49-F238E27FC236}">
                <a16:creationId xmlns:a16="http://schemas.microsoft.com/office/drawing/2014/main" id="{DE83CF9A-47A2-4947-9D76-EB08CB0C1319}"/>
              </a:ext>
            </a:extLst>
          </p:cNvPr>
          <p:cNvPicPr>
            <a:picLocks noChangeAspect="1"/>
          </p:cNvPicPr>
          <p:nvPr/>
        </p:nvPicPr>
        <p:blipFill rotWithShape="1">
          <a:blip r:embed="rId3" cstate="print"/>
          <a:srcRect l="3545" t="49956" r="36372" b="20200"/>
          <a:stretch/>
        </p:blipFill>
        <p:spPr>
          <a:xfrm>
            <a:off x="4042167" y="469173"/>
            <a:ext cx="4068033" cy="1044000"/>
          </a:xfrm>
          <a:prstGeom prst="rect">
            <a:avLst/>
          </a:prstGeom>
        </p:spPr>
      </p:pic>
      <p:sp>
        <p:nvSpPr>
          <p:cNvPr id="11" name="Content Placeholder 2"/>
          <p:cNvSpPr>
            <a:spLocks noGrp="1"/>
          </p:cNvSpPr>
          <p:nvPr>
            <p:ph type="subTitle" idx="1"/>
          </p:nvPr>
        </p:nvSpPr>
        <p:spPr>
          <a:xfrm>
            <a:off x="2405927" y="5046745"/>
            <a:ext cx="6964072" cy="412024"/>
          </a:xfrm>
        </p:spPr>
        <p:txBody>
          <a:bodyPr anchor="b">
            <a:noAutofit/>
          </a:bodyPr>
          <a:lstStyle/>
          <a:p>
            <a:r>
              <a:rPr lang="es-US" sz="2000" b="1" dirty="0">
                <a:latin typeface="Georgia" pitchFamily="18" charset="0"/>
                <a:ea typeface="Ebrima" panose="02000000000000000000" pitchFamily="2" charset="0"/>
                <a:cs typeface="Ebrima" panose="02000000000000000000" pitchFamily="2" charset="0"/>
              </a:rPr>
              <a:t>Director:  </a:t>
            </a:r>
            <a:r>
              <a:rPr lang="it-IT" sz="2000" b="1" dirty="0">
                <a:latin typeface="Georgia" pitchFamily="18" charset="0"/>
                <a:ea typeface="Ebrima" panose="02000000000000000000" pitchFamily="2" charset="0"/>
                <a:cs typeface="Ebrima" panose="02000000000000000000" pitchFamily="2" charset="0"/>
              </a:rPr>
              <a:t>Ing. Diego Arcos Aviles Ph. D.</a:t>
            </a:r>
            <a:endParaRPr lang="es-US" sz="2000" b="1" dirty="0">
              <a:latin typeface="Georgia" pitchFamily="18" charset="0"/>
              <a:ea typeface="Ebrima" panose="02000000000000000000" pitchFamily="2" charset="0"/>
              <a:cs typeface="Ebrima" panose="02000000000000000000" pitchFamily="2" charset="0"/>
            </a:endParaRPr>
          </a:p>
        </p:txBody>
      </p:sp>
      <p:sp>
        <p:nvSpPr>
          <p:cNvPr id="13" name="Title 1"/>
          <p:cNvSpPr>
            <a:spLocks noGrp="1"/>
          </p:cNvSpPr>
          <p:nvPr>
            <p:ph type="ctrTitle"/>
          </p:nvPr>
        </p:nvSpPr>
        <p:spPr>
          <a:xfrm>
            <a:off x="1909726" y="3247959"/>
            <a:ext cx="8332917" cy="935078"/>
          </a:xfrm>
        </p:spPr>
        <p:txBody>
          <a:bodyPr anchor="t">
            <a:noAutofit/>
          </a:bodyPr>
          <a:lstStyle/>
          <a:p>
            <a:r>
              <a:rPr lang="es-EC" sz="2000" b="1" dirty="0">
                <a:latin typeface="Georgia" panose="02040502050405020303" pitchFamily="18" charset="0"/>
              </a:rPr>
              <a:t>Tema: “</a:t>
            </a:r>
            <a:r>
              <a:rPr lang="es-ES" sz="2000" b="1" dirty="0">
                <a:latin typeface="Georgia" panose="02040502050405020303" pitchFamily="18" charset="0"/>
              </a:rPr>
              <a:t>Sistema de gestión de energía basado en control </a:t>
            </a:r>
            <a:r>
              <a:rPr lang="es-ES" sz="2000" b="1" dirty="0" err="1">
                <a:latin typeface="Georgia" panose="02040502050405020303" pitchFamily="18" charset="0"/>
              </a:rPr>
              <a:t>fuzzy</a:t>
            </a:r>
            <a:r>
              <a:rPr lang="es-ES" sz="2000" b="1" dirty="0">
                <a:latin typeface="Georgia" panose="02040502050405020303" pitchFamily="18" charset="0"/>
              </a:rPr>
              <a:t> </a:t>
            </a:r>
            <a:r>
              <a:rPr lang="es-ES" sz="2000" b="1" dirty="0" err="1">
                <a:latin typeface="Georgia" panose="02040502050405020303" pitchFamily="18" charset="0"/>
              </a:rPr>
              <a:t>logic</a:t>
            </a:r>
            <a:r>
              <a:rPr lang="es-ES" sz="2000" b="1" dirty="0">
                <a:latin typeface="Georgia" panose="02040502050405020303" pitchFamily="18" charset="0"/>
              </a:rPr>
              <a:t> para el intercambio de potencia entre los sistemas de almacenamiento de microrredes vecinas</a:t>
            </a:r>
            <a:r>
              <a:rPr lang="es-EC" sz="2000" b="1" dirty="0">
                <a:latin typeface="Georgia" panose="02040502050405020303" pitchFamily="18" charset="0"/>
              </a:rPr>
              <a:t>”</a:t>
            </a:r>
            <a:br>
              <a:rPr lang="es-EC" sz="3300" b="1" dirty="0">
                <a:latin typeface="Georgia" panose="02040502050405020303" pitchFamily="18" charset="0"/>
              </a:rPr>
            </a:br>
            <a:endParaRPr lang="es-EC" sz="1600" b="1" dirty="0">
              <a:latin typeface="Georgia" panose="02040502050405020303" pitchFamily="18" charset="0"/>
            </a:endParaRPr>
          </a:p>
        </p:txBody>
      </p:sp>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Title 1"/>
          <p:cNvSpPr txBox="1">
            <a:spLocks/>
          </p:cNvSpPr>
          <p:nvPr/>
        </p:nvSpPr>
        <p:spPr>
          <a:xfrm>
            <a:off x="2087000" y="1592270"/>
            <a:ext cx="8084740" cy="14781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a:latin typeface="Georgia" panose="02040502050405020303" pitchFamily="18" charset="0"/>
              </a:rPr>
              <a:t>Departamento de Eléctrica, Electrónica y Telecomunicaciones</a:t>
            </a:r>
          </a:p>
          <a:p>
            <a:endParaRPr lang="es-EC" sz="2000" b="1" dirty="0">
              <a:latin typeface="Georgia" panose="02040502050405020303" pitchFamily="18" charset="0"/>
            </a:endParaRPr>
          </a:p>
          <a:p>
            <a:r>
              <a:rPr lang="es-EC" sz="2000" b="1" dirty="0">
                <a:latin typeface="Georgia" panose="02040502050405020303" pitchFamily="18" charset="0"/>
              </a:rPr>
              <a:t>Carrera de Ingeniería en Electrónica, Automatización y Control</a:t>
            </a:r>
            <a:endParaRPr lang="es-EC" sz="1400" b="1" dirty="0">
              <a:latin typeface="Georgia" panose="02040502050405020303" pitchFamily="18" charset="0"/>
            </a:endParaRPr>
          </a:p>
        </p:txBody>
      </p:sp>
      <p:sp>
        <p:nvSpPr>
          <p:cNvPr id="19" name="Content Placeholder 2"/>
          <p:cNvSpPr txBox="1">
            <a:spLocks/>
          </p:cNvSpPr>
          <p:nvPr/>
        </p:nvSpPr>
        <p:spPr>
          <a:xfrm>
            <a:off x="2804354" y="4477307"/>
            <a:ext cx="6167218" cy="43829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2000" b="1" dirty="0">
                <a:latin typeface="Georgia" pitchFamily="18" charset="0"/>
                <a:ea typeface="Ebrima" panose="02000000000000000000" pitchFamily="2" charset="0"/>
                <a:cs typeface="Ebrima" panose="02000000000000000000" pitchFamily="2" charset="0"/>
              </a:rPr>
              <a:t>Autor: Pedro José Arciniega Moscoso</a:t>
            </a:r>
          </a:p>
        </p:txBody>
      </p:sp>
      <p:sp>
        <p:nvSpPr>
          <p:cNvPr id="20" name="Content Placeholder 2"/>
          <p:cNvSpPr txBox="1">
            <a:spLocks/>
          </p:cNvSpPr>
          <p:nvPr/>
        </p:nvSpPr>
        <p:spPr>
          <a:xfrm>
            <a:off x="2993467" y="5721063"/>
            <a:ext cx="6167218" cy="416615"/>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2000" b="1" dirty="0">
                <a:latin typeface="Georgia" pitchFamily="18" charset="0"/>
                <a:ea typeface="Ebrima" panose="02000000000000000000" pitchFamily="2" charset="0"/>
                <a:cs typeface="Ebrima" panose="02000000000000000000" pitchFamily="2" charset="0"/>
              </a:rPr>
              <a:t>Sangolquí</a:t>
            </a:r>
          </a:p>
        </p:txBody>
      </p:sp>
      <p:sp>
        <p:nvSpPr>
          <p:cNvPr id="21" name="Content Placeholder 2"/>
          <p:cNvSpPr txBox="1">
            <a:spLocks/>
          </p:cNvSpPr>
          <p:nvPr/>
        </p:nvSpPr>
        <p:spPr>
          <a:xfrm>
            <a:off x="3045761" y="6116166"/>
            <a:ext cx="6167218" cy="43829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US" sz="2000" b="1" dirty="0">
                <a:latin typeface="Georgia" pitchFamily="18" charset="0"/>
                <a:ea typeface="Ebrima" panose="02000000000000000000" pitchFamily="2" charset="0"/>
                <a:cs typeface="Ebrima" panose="02000000000000000000" pitchFamily="2" charset="0"/>
              </a:rPr>
              <a:t>2021</a:t>
            </a:r>
          </a:p>
        </p:txBody>
      </p:sp>
    </p:spTree>
    <p:extLst>
      <p:ext uri="{BB962C8B-B14F-4D97-AF65-F5344CB8AC3E}">
        <p14:creationId xmlns:p14="http://schemas.microsoft.com/office/powerpoint/2010/main" val="416366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161169"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418694" y="962596"/>
            <a:ext cx="10410847" cy="369332"/>
          </a:xfrm>
          <a:prstGeom prst="rect">
            <a:avLst/>
          </a:prstGeom>
        </p:spPr>
        <p:txBody>
          <a:bodyPr wrap="square">
            <a:spAutoFit/>
          </a:bodyPr>
          <a:lstStyle/>
          <a:p>
            <a:pPr lvl="1" algn="just">
              <a:lnSpc>
                <a:spcPct val="90000"/>
              </a:lnSpc>
              <a:spcBef>
                <a:spcPts val="500"/>
              </a:spcBef>
            </a:pPr>
            <a:r>
              <a:rPr lang="es-419" sz="2000" dirty="0">
                <a:cs typeface="Times New Roman" panose="02020603050405020304" pitchFamily="18" charset="0"/>
              </a:rPr>
              <a:t>Perfiles de consumo</a:t>
            </a:r>
          </a:p>
        </p:txBody>
      </p:sp>
      <p:pic>
        <p:nvPicPr>
          <p:cNvPr id="8" name="Imagen 7">
            <a:extLst>
              <a:ext uri="{FF2B5EF4-FFF2-40B4-BE49-F238E27FC236}">
                <a16:creationId xmlns:a16="http://schemas.microsoft.com/office/drawing/2014/main" id="{863AFD8B-B0C9-4770-A123-6017FC08A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925" y="1527489"/>
            <a:ext cx="6280948" cy="4773521"/>
          </a:xfrm>
          <a:prstGeom prst="rect">
            <a:avLst/>
          </a:prstGeom>
        </p:spPr>
      </p:pic>
      <p:pic>
        <p:nvPicPr>
          <p:cNvPr id="11" name="Imagen 10">
            <a:extLst>
              <a:ext uri="{FF2B5EF4-FFF2-40B4-BE49-F238E27FC236}">
                <a16:creationId xmlns:a16="http://schemas.microsoft.com/office/drawing/2014/main" id="{8EEF175B-9F09-470E-BCF7-2B749C9F174B}"/>
              </a:ext>
            </a:extLst>
          </p:cNvPr>
          <p:cNvPicPr>
            <a:picLocks noChangeAspect="1"/>
          </p:cNvPicPr>
          <p:nvPr/>
        </p:nvPicPr>
        <p:blipFill rotWithShape="1">
          <a:blip r:embed="rId5">
            <a:extLst>
              <a:ext uri="{28A0092B-C50C-407E-A947-70E740481C1C}">
                <a14:useLocalDpi xmlns:a14="http://schemas.microsoft.com/office/drawing/2010/main" val="0"/>
              </a:ext>
            </a:extLst>
          </a:blip>
          <a:srcRect r="50000" b="52271"/>
          <a:stretch/>
        </p:blipFill>
        <p:spPr>
          <a:xfrm>
            <a:off x="9309601" y="2588883"/>
            <a:ext cx="2717397" cy="2280955"/>
          </a:xfrm>
          <a:prstGeom prst="rect">
            <a:avLst/>
          </a:prstGeom>
        </p:spPr>
      </p:pic>
      <p:sp>
        <p:nvSpPr>
          <p:cNvPr id="25" name="CuadroTexto 24">
            <a:extLst>
              <a:ext uri="{FF2B5EF4-FFF2-40B4-BE49-F238E27FC236}">
                <a16:creationId xmlns:a16="http://schemas.microsoft.com/office/drawing/2014/main" id="{D1A26B2E-60B4-4333-BD9A-A8794562032C}"/>
              </a:ext>
            </a:extLst>
          </p:cNvPr>
          <p:cNvSpPr txBox="1"/>
          <p:nvPr/>
        </p:nvSpPr>
        <p:spPr>
          <a:xfrm>
            <a:off x="401067" y="1673047"/>
            <a:ext cx="2717397" cy="4001095"/>
          </a:xfrm>
          <a:prstGeom prst="rect">
            <a:avLst/>
          </a:prstGeom>
          <a:noFill/>
        </p:spPr>
        <p:txBody>
          <a:bodyPr wrap="square">
            <a:spAutoFit/>
          </a:bodyPr>
          <a:lstStyle/>
          <a:p>
            <a:pPr algn="l"/>
            <a:endParaRPr lang="es-EC" sz="2000" b="0" i="0" u="none" strike="noStrike" baseline="0" dirty="0">
              <a:solidFill>
                <a:srgbClr val="000000"/>
              </a:solidFill>
              <a:latin typeface="Calibri" panose="020F0502020204030204" pitchFamily="34" charset="0"/>
            </a:endParaRPr>
          </a:p>
          <a:p>
            <a:r>
              <a:rPr lang="es-ES" sz="1800" b="0" i="0" u="none" strike="noStrike" baseline="0" dirty="0">
                <a:solidFill>
                  <a:srgbClr val="000000"/>
                </a:solidFill>
                <a:latin typeface="Calibri" panose="020F0502020204030204" pitchFamily="34" charset="0"/>
              </a:rPr>
              <a:t>Los perfiles de consumo son diferentes en todas las microrredes, puesto que se tomará en cuenta que los usuarios que habitan en cada vivienda difieren en el número de personas, tienen distintos dispositivos y electrodomésticos que consumen energía eléctrica y sus rutinas diarias son diferentes. </a:t>
            </a:r>
          </a:p>
        </p:txBody>
      </p:sp>
    </p:spTree>
    <p:extLst>
      <p:ext uri="{BB962C8B-B14F-4D97-AF65-F5344CB8AC3E}">
        <p14:creationId xmlns:p14="http://schemas.microsoft.com/office/powerpoint/2010/main" val="61657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54749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26150"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Intercambio de potencia entre microrredes</a:t>
            </a:r>
          </a:p>
        </p:txBody>
      </p:sp>
      <p:sp>
        <p:nvSpPr>
          <p:cNvPr id="20" name="Rectángulo 19">
            <a:extLst>
              <a:ext uri="{FF2B5EF4-FFF2-40B4-BE49-F238E27FC236}">
                <a16:creationId xmlns:a16="http://schemas.microsoft.com/office/drawing/2014/main" id="{C6AB3AE9-6D90-476A-88D2-AB1BE8DC8279}"/>
              </a:ext>
            </a:extLst>
          </p:cNvPr>
          <p:cNvSpPr/>
          <p:nvPr/>
        </p:nvSpPr>
        <p:spPr>
          <a:xfrm>
            <a:off x="842670" y="1702675"/>
            <a:ext cx="10410847" cy="710451"/>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Controlador </a:t>
            </a:r>
            <a:r>
              <a:rPr lang="es-419" sz="2000" dirty="0" err="1">
                <a:latin typeface="Times New Roman" panose="02020603050405020304" pitchFamily="18" charset="0"/>
                <a:cs typeface="Times New Roman" panose="02020603050405020304" pitchFamily="18" charset="0"/>
              </a:rPr>
              <a:t>fuzzy</a:t>
            </a:r>
            <a:r>
              <a:rPr lang="es-419" sz="2000" dirty="0">
                <a:latin typeface="Times New Roman" panose="02020603050405020304" pitchFamily="18" charset="0"/>
                <a:cs typeface="Times New Roman" panose="02020603050405020304" pitchFamily="18" charset="0"/>
              </a:rPr>
              <a:t> </a:t>
            </a:r>
            <a:r>
              <a:rPr lang="es-419" sz="2000" dirty="0" err="1">
                <a:latin typeface="Times New Roman" panose="02020603050405020304" pitchFamily="18" charset="0"/>
                <a:cs typeface="Times New Roman" panose="02020603050405020304" pitchFamily="18" charset="0"/>
              </a:rPr>
              <a:t>logic</a:t>
            </a:r>
            <a:endParaRPr lang="es-419" sz="2000" dirty="0">
              <a:latin typeface="Times New Roman" panose="02020603050405020304" pitchFamily="18" charset="0"/>
              <a:cs typeface="Times New Roman" panose="02020603050405020304" pitchFamily="18" charset="0"/>
            </a:endParaRPr>
          </a:p>
          <a:p>
            <a:pPr lvl="1" algn="just">
              <a:lnSpc>
                <a:spcPct val="90000"/>
              </a:lnSpc>
              <a:spcBef>
                <a:spcPts val="500"/>
              </a:spcBef>
            </a:pPr>
            <a:endParaRPr lang="es-419" sz="2000"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608B0F15-B423-4949-B8AB-9C986DD62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551" y="2459154"/>
            <a:ext cx="5182049" cy="1828959"/>
          </a:xfrm>
          <a:prstGeom prst="rect">
            <a:avLst/>
          </a:prstGeom>
        </p:spPr>
      </p:pic>
      <p:sp>
        <p:nvSpPr>
          <p:cNvPr id="32" name="CuadroTexto 31">
            <a:extLst>
              <a:ext uri="{FF2B5EF4-FFF2-40B4-BE49-F238E27FC236}">
                <a16:creationId xmlns:a16="http://schemas.microsoft.com/office/drawing/2014/main" id="{31C2AAA3-7099-4157-908E-8F3E52772E33}"/>
              </a:ext>
            </a:extLst>
          </p:cNvPr>
          <p:cNvSpPr txBox="1"/>
          <p:nvPr/>
        </p:nvSpPr>
        <p:spPr>
          <a:xfrm>
            <a:off x="609624" y="2965615"/>
            <a:ext cx="6115722" cy="923330"/>
          </a:xfrm>
          <a:prstGeom prst="rect">
            <a:avLst/>
          </a:prstGeom>
          <a:noFill/>
        </p:spPr>
        <p:txBody>
          <a:bodyPr wrap="square">
            <a:spAutoFit/>
          </a:bodyPr>
          <a:lstStyle/>
          <a:p>
            <a:r>
              <a:rPr lang="es-EC" sz="1800" i="1" dirty="0">
                <a:effectLst/>
                <a:latin typeface="Calibri" panose="020F0502020204030204" pitchFamily="34" charset="0"/>
                <a:ea typeface="Calibri" panose="020F0502020204030204" pitchFamily="34" charset="0"/>
                <a:cs typeface="Times New Roman" panose="02020603050405020304" pitchFamily="18" charset="0"/>
              </a:rPr>
              <a:t>Ṗ</a:t>
            </a:r>
            <a:r>
              <a:rPr lang="es-EC" sz="1800" i="1" baseline="-25000" dirty="0">
                <a:effectLst/>
                <a:latin typeface="Calibri" panose="020F0502020204030204" pitchFamily="34" charset="0"/>
                <a:ea typeface="Calibri" panose="020F0502020204030204" pitchFamily="34" charset="0"/>
                <a:cs typeface="Times New Roman" panose="02020603050405020304" pitchFamily="18" charset="0"/>
              </a:rPr>
              <a:t>AVG </a:t>
            </a:r>
            <a:r>
              <a:rPr lang="es-EC" sz="1800" i="1"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Mucho consumo o poca generación</a:t>
            </a:r>
          </a:p>
          <a:p>
            <a:r>
              <a:rPr lang="es-EC" sz="1800" i="1" dirty="0">
                <a:effectLst/>
                <a:latin typeface="Calibri" panose="020F0502020204030204" pitchFamily="34" charset="0"/>
                <a:ea typeface="Calibri" panose="020F0502020204030204" pitchFamily="34" charset="0"/>
                <a:cs typeface="Times New Roman" panose="02020603050405020304" pitchFamily="18" charset="0"/>
              </a:rPr>
              <a:t>Ṗ</a:t>
            </a:r>
            <a:r>
              <a:rPr lang="es-EC" sz="1800" i="1" baseline="-25000" dirty="0">
                <a:effectLst/>
                <a:latin typeface="Calibri" panose="020F0502020204030204" pitchFamily="34" charset="0"/>
                <a:ea typeface="Calibri" panose="020F0502020204030204" pitchFamily="34" charset="0"/>
                <a:cs typeface="Times New Roman" panose="02020603050405020304" pitchFamily="18" charset="0"/>
              </a:rPr>
              <a:t>AVG </a:t>
            </a:r>
            <a:r>
              <a:rPr lang="es-EC" sz="1800" dirty="0">
                <a:effectLst/>
                <a:latin typeface="Calibri" panose="020F0502020204030204" pitchFamily="34" charset="0"/>
                <a:ea typeface="Calibri" panose="020F0502020204030204" pitchFamily="34" charset="0"/>
                <a:cs typeface="Times New Roman" panose="02020603050405020304" pitchFamily="18" charset="0"/>
              </a:rPr>
              <a:t>−</a:t>
            </a:r>
            <a:r>
              <a:rPr lang="es-EC" sz="1800" i="1" dirty="0">
                <a:effectLst/>
                <a:latin typeface="Calibri" panose="020F0502020204030204" pitchFamily="34" charset="0"/>
                <a:ea typeface="Calibri" panose="020F0502020204030204" pitchFamily="34" charset="0"/>
                <a:cs typeface="Times New Roman" panose="02020603050405020304" pitchFamily="18" charset="0"/>
              </a:rPr>
              <a:t> </a:t>
            </a:r>
            <a:r>
              <a:rPr lang="es-EC" sz="1800" dirty="0">
                <a:effectLst/>
                <a:latin typeface="Calibri" panose="020F0502020204030204" pitchFamily="34" charset="0"/>
                <a:ea typeface="Calibri" panose="020F0502020204030204" pitchFamily="34" charset="0"/>
                <a:cs typeface="Times New Roman" panose="02020603050405020304" pitchFamily="18" charset="0"/>
              </a:rPr>
              <a:t>Poco consumo o mucha generación</a:t>
            </a:r>
          </a:p>
          <a:p>
            <a:endParaRPr lang="es-EC" dirty="0"/>
          </a:p>
        </p:txBody>
      </p:sp>
    </p:spTree>
    <p:extLst>
      <p:ext uri="{BB962C8B-B14F-4D97-AF65-F5344CB8AC3E}">
        <p14:creationId xmlns:p14="http://schemas.microsoft.com/office/powerpoint/2010/main" val="242977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161169"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26150" y="1162223"/>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Intercambio de potencia entre 3 microrredes</a:t>
            </a:r>
          </a:p>
        </p:txBody>
      </p:sp>
      <p:graphicFrame>
        <p:nvGraphicFramePr>
          <p:cNvPr id="12" name="Tabla 12">
            <a:extLst>
              <a:ext uri="{FF2B5EF4-FFF2-40B4-BE49-F238E27FC236}">
                <a16:creationId xmlns:a16="http://schemas.microsoft.com/office/drawing/2014/main" id="{E79AB5D1-A18D-4DFF-984D-EEB37476B717}"/>
              </a:ext>
            </a:extLst>
          </p:cNvPr>
          <p:cNvGraphicFramePr>
            <a:graphicFrameLocks noGrp="1"/>
          </p:cNvGraphicFramePr>
          <p:nvPr>
            <p:extLst>
              <p:ext uri="{D42A27DB-BD31-4B8C-83A1-F6EECF244321}">
                <p14:modId xmlns:p14="http://schemas.microsoft.com/office/powerpoint/2010/main" val="4058720440"/>
              </p:ext>
            </p:extLst>
          </p:nvPr>
        </p:nvGraphicFramePr>
        <p:xfrm>
          <a:off x="1372868" y="2795610"/>
          <a:ext cx="4046071" cy="1752600"/>
        </p:xfrm>
        <a:graphic>
          <a:graphicData uri="http://schemas.openxmlformats.org/drawingml/2006/table">
            <a:tbl>
              <a:tblPr firstRow="1" bandRow="1">
                <a:tableStyleId>{93296810-A885-4BE3-A3E7-6D5BEEA58F35}</a:tableStyleId>
              </a:tblPr>
              <a:tblGrid>
                <a:gridCol w="1410447">
                  <a:extLst>
                    <a:ext uri="{9D8B030D-6E8A-4147-A177-3AD203B41FA5}">
                      <a16:colId xmlns:a16="http://schemas.microsoft.com/office/drawing/2014/main" val="1357340179"/>
                    </a:ext>
                  </a:extLst>
                </a:gridCol>
                <a:gridCol w="1226372">
                  <a:extLst>
                    <a:ext uri="{9D8B030D-6E8A-4147-A177-3AD203B41FA5}">
                      <a16:colId xmlns:a16="http://schemas.microsoft.com/office/drawing/2014/main" val="2730432311"/>
                    </a:ext>
                  </a:extLst>
                </a:gridCol>
                <a:gridCol w="1409252">
                  <a:extLst>
                    <a:ext uri="{9D8B030D-6E8A-4147-A177-3AD203B41FA5}">
                      <a16:colId xmlns:a16="http://schemas.microsoft.com/office/drawing/2014/main" val="2325662519"/>
                    </a:ext>
                  </a:extLst>
                </a:gridCol>
              </a:tblGrid>
              <a:tr h="370840">
                <a:tc>
                  <a:txBody>
                    <a:bodyPr/>
                    <a:lstStyle/>
                    <a:p>
                      <a:pPr algn="ctr"/>
                      <a:r>
                        <a:rPr lang="es-ES" dirty="0"/>
                        <a:t>Orden de intercambio</a:t>
                      </a:r>
                      <a:endParaRPr lang="es-EC" dirty="0"/>
                    </a:p>
                  </a:txBody>
                  <a:tcPr/>
                </a:tc>
                <a:tc gridSpan="2">
                  <a:txBody>
                    <a:bodyPr/>
                    <a:lstStyle/>
                    <a:p>
                      <a:pPr algn="ctr"/>
                      <a:r>
                        <a:rPr lang="es-ES" dirty="0"/>
                        <a:t>Microrredes emparejadas para el intercambio</a:t>
                      </a:r>
                      <a:endParaRPr lang="es-EC" dirty="0"/>
                    </a:p>
                  </a:txBody>
                  <a:tcPr/>
                </a:tc>
                <a:tc hMerge="1">
                  <a:txBody>
                    <a:bodyPr/>
                    <a:lstStyle/>
                    <a:p>
                      <a:endParaRPr lang="es-EC" dirty="0"/>
                    </a:p>
                  </a:txBody>
                  <a:tcPr/>
                </a:tc>
                <a:extLst>
                  <a:ext uri="{0D108BD9-81ED-4DB2-BD59-A6C34878D82A}">
                    <a16:rowId xmlns:a16="http://schemas.microsoft.com/office/drawing/2014/main" val="3318041194"/>
                  </a:ext>
                </a:extLst>
              </a:tr>
              <a:tr h="370840">
                <a:tc>
                  <a:txBody>
                    <a:bodyPr/>
                    <a:lstStyle/>
                    <a:p>
                      <a:pPr algn="ctr"/>
                      <a:r>
                        <a:rPr lang="es-ES" dirty="0"/>
                        <a:t>1</a:t>
                      </a:r>
                      <a:endParaRPr lang="es-EC" dirty="0"/>
                    </a:p>
                  </a:txBody>
                  <a:tcPr/>
                </a:tc>
                <a:tc>
                  <a:txBody>
                    <a:bodyPr/>
                    <a:lstStyle/>
                    <a:p>
                      <a:pPr algn="ctr"/>
                      <a:r>
                        <a:rPr lang="es-ES" dirty="0"/>
                        <a:t>MG1</a:t>
                      </a:r>
                      <a:endParaRPr lang="es-EC" dirty="0"/>
                    </a:p>
                  </a:txBody>
                  <a:tcPr/>
                </a:tc>
                <a:tc>
                  <a:txBody>
                    <a:bodyPr/>
                    <a:lstStyle/>
                    <a:p>
                      <a:pPr algn="ctr"/>
                      <a:r>
                        <a:rPr lang="es-ES" dirty="0"/>
                        <a:t>MG2</a:t>
                      </a:r>
                      <a:endParaRPr lang="es-EC" dirty="0"/>
                    </a:p>
                  </a:txBody>
                  <a:tcPr/>
                </a:tc>
                <a:extLst>
                  <a:ext uri="{0D108BD9-81ED-4DB2-BD59-A6C34878D82A}">
                    <a16:rowId xmlns:a16="http://schemas.microsoft.com/office/drawing/2014/main" val="2477599107"/>
                  </a:ext>
                </a:extLst>
              </a:tr>
              <a:tr h="370840">
                <a:tc>
                  <a:txBody>
                    <a:bodyPr/>
                    <a:lstStyle/>
                    <a:p>
                      <a:pPr algn="ctr"/>
                      <a:r>
                        <a:rPr lang="es-ES" dirty="0"/>
                        <a:t>2</a:t>
                      </a:r>
                      <a:endParaRPr lang="es-EC" dirty="0"/>
                    </a:p>
                  </a:txBody>
                  <a:tcPr/>
                </a:tc>
                <a:tc>
                  <a:txBody>
                    <a:bodyPr/>
                    <a:lstStyle/>
                    <a:p>
                      <a:pPr algn="ctr"/>
                      <a:r>
                        <a:rPr lang="es-ES" dirty="0"/>
                        <a:t>MG2</a:t>
                      </a:r>
                      <a:endParaRPr lang="es-EC" dirty="0"/>
                    </a:p>
                  </a:txBody>
                  <a:tcPr/>
                </a:tc>
                <a:tc>
                  <a:txBody>
                    <a:bodyPr/>
                    <a:lstStyle/>
                    <a:p>
                      <a:pPr algn="ctr"/>
                      <a:r>
                        <a:rPr lang="es-ES" dirty="0"/>
                        <a:t>MG3</a:t>
                      </a:r>
                      <a:endParaRPr lang="es-EC" dirty="0"/>
                    </a:p>
                  </a:txBody>
                  <a:tcPr/>
                </a:tc>
                <a:extLst>
                  <a:ext uri="{0D108BD9-81ED-4DB2-BD59-A6C34878D82A}">
                    <a16:rowId xmlns:a16="http://schemas.microsoft.com/office/drawing/2014/main" val="811019276"/>
                  </a:ext>
                </a:extLst>
              </a:tr>
              <a:tr h="370840">
                <a:tc>
                  <a:txBody>
                    <a:bodyPr/>
                    <a:lstStyle/>
                    <a:p>
                      <a:pPr algn="ctr"/>
                      <a:r>
                        <a:rPr lang="es-ES" dirty="0"/>
                        <a:t>3</a:t>
                      </a:r>
                      <a:endParaRPr lang="es-EC" dirty="0"/>
                    </a:p>
                  </a:txBody>
                  <a:tcPr/>
                </a:tc>
                <a:tc>
                  <a:txBody>
                    <a:bodyPr/>
                    <a:lstStyle/>
                    <a:p>
                      <a:pPr algn="ctr"/>
                      <a:r>
                        <a:rPr lang="es-ES" dirty="0"/>
                        <a:t>MG1</a:t>
                      </a:r>
                      <a:endParaRPr lang="es-EC" dirty="0"/>
                    </a:p>
                  </a:txBody>
                  <a:tcPr/>
                </a:tc>
                <a:tc>
                  <a:txBody>
                    <a:bodyPr/>
                    <a:lstStyle/>
                    <a:p>
                      <a:pPr algn="ctr"/>
                      <a:r>
                        <a:rPr lang="es-ES" dirty="0"/>
                        <a:t>MG3</a:t>
                      </a:r>
                      <a:endParaRPr lang="es-EC" dirty="0"/>
                    </a:p>
                  </a:txBody>
                  <a:tcPr/>
                </a:tc>
                <a:extLst>
                  <a:ext uri="{0D108BD9-81ED-4DB2-BD59-A6C34878D82A}">
                    <a16:rowId xmlns:a16="http://schemas.microsoft.com/office/drawing/2014/main" val="1607349477"/>
                  </a:ext>
                </a:extLst>
              </a:tr>
            </a:tbl>
          </a:graphicData>
        </a:graphic>
      </p:graphicFrame>
      <p:sp>
        <p:nvSpPr>
          <p:cNvPr id="31" name="CuadroTexto 30">
            <a:extLst>
              <a:ext uri="{FF2B5EF4-FFF2-40B4-BE49-F238E27FC236}">
                <a16:creationId xmlns:a16="http://schemas.microsoft.com/office/drawing/2014/main" id="{9F48D26A-F458-4B41-A39C-A9EC8210EFA0}"/>
              </a:ext>
            </a:extLst>
          </p:cNvPr>
          <p:cNvSpPr txBox="1"/>
          <p:nvPr/>
        </p:nvSpPr>
        <p:spPr>
          <a:xfrm>
            <a:off x="5722900" y="2520950"/>
            <a:ext cx="4731083" cy="2585323"/>
          </a:xfrm>
          <a:prstGeom prst="rect">
            <a:avLst/>
          </a:prstGeom>
          <a:noFill/>
        </p:spPr>
        <p:txBody>
          <a:bodyPr wrap="square">
            <a:spAutoFit/>
          </a:bodyPr>
          <a:lstStyle/>
          <a:p>
            <a:pPr marL="285750" indent="-285750">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En cada muestra se realizan 3 intercambios de potencia.</a:t>
            </a:r>
          </a:p>
          <a:p>
            <a:pPr marL="285750" indent="-285750">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El controlador es quien decide la cantidad de potencia que cada microrred intercambia con la otra</a:t>
            </a:r>
          </a:p>
          <a:p>
            <a:pPr marL="285750" indent="-285750">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Se aprovecha más la energía generada por los paneles solares</a:t>
            </a:r>
          </a:p>
          <a:p>
            <a:pPr marL="285750" indent="-285750">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Se reducen los picos y fluctuaciones del perfil de red de cada microrred. </a:t>
            </a:r>
            <a:endParaRPr lang="es-EC" dirty="0"/>
          </a:p>
        </p:txBody>
      </p:sp>
    </p:spTree>
    <p:extLst>
      <p:ext uri="{BB962C8B-B14F-4D97-AF65-F5344CB8AC3E}">
        <p14:creationId xmlns:p14="http://schemas.microsoft.com/office/powerpoint/2010/main" val="4915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54749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26150" y="1162223"/>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Intercambio de potencia entre 5 microrredes y extensión a n microrredes</a:t>
            </a:r>
          </a:p>
        </p:txBody>
      </p:sp>
      <p:graphicFrame>
        <p:nvGraphicFramePr>
          <p:cNvPr id="8" name="Diagrama 7">
            <a:extLst>
              <a:ext uri="{FF2B5EF4-FFF2-40B4-BE49-F238E27FC236}">
                <a16:creationId xmlns:a16="http://schemas.microsoft.com/office/drawing/2014/main" id="{E0A92485-103D-419C-9073-10BB505F117F}"/>
              </a:ext>
            </a:extLst>
          </p:cNvPr>
          <p:cNvGraphicFramePr/>
          <p:nvPr>
            <p:extLst>
              <p:ext uri="{D42A27DB-BD31-4B8C-83A1-F6EECF244321}">
                <p14:modId xmlns:p14="http://schemas.microsoft.com/office/powerpoint/2010/main" val="1265481663"/>
              </p:ext>
            </p:extLst>
          </p:nvPr>
        </p:nvGraphicFramePr>
        <p:xfrm>
          <a:off x="1589981" y="2231213"/>
          <a:ext cx="8686800" cy="2395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682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161169"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26150"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Medición y cálculos</a:t>
            </a:r>
          </a:p>
        </p:txBody>
      </p:sp>
      <p:graphicFrame>
        <p:nvGraphicFramePr>
          <p:cNvPr id="8" name="Diagrama 7">
            <a:extLst>
              <a:ext uri="{FF2B5EF4-FFF2-40B4-BE49-F238E27FC236}">
                <a16:creationId xmlns:a16="http://schemas.microsoft.com/office/drawing/2014/main" id="{ED405055-1221-4E89-AEFB-2A29840A3673}"/>
              </a:ext>
            </a:extLst>
          </p:cNvPr>
          <p:cNvGraphicFramePr/>
          <p:nvPr>
            <p:extLst>
              <p:ext uri="{D42A27DB-BD31-4B8C-83A1-F6EECF244321}">
                <p14:modId xmlns:p14="http://schemas.microsoft.com/office/powerpoint/2010/main" val="597317566"/>
              </p:ext>
            </p:extLst>
          </p:nvPr>
        </p:nvGraphicFramePr>
        <p:xfrm>
          <a:off x="2090553" y="2562561"/>
          <a:ext cx="6870202"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47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161169"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26150"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Selector de microrredes</a:t>
            </a:r>
          </a:p>
        </p:txBody>
      </p:sp>
      <p:sp>
        <p:nvSpPr>
          <p:cNvPr id="23" name="CuadroTexto 22">
            <a:extLst>
              <a:ext uri="{FF2B5EF4-FFF2-40B4-BE49-F238E27FC236}">
                <a16:creationId xmlns:a16="http://schemas.microsoft.com/office/drawing/2014/main" id="{211A2852-C94E-4020-A957-A02C970D79D6}"/>
              </a:ext>
            </a:extLst>
          </p:cNvPr>
          <p:cNvSpPr txBox="1"/>
          <p:nvPr/>
        </p:nvSpPr>
        <p:spPr>
          <a:xfrm>
            <a:off x="1042462" y="1609391"/>
            <a:ext cx="6115722" cy="646331"/>
          </a:xfrm>
          <a:prstGeom prst="rect">
            <a:avLst/>
          </a:prstGeom>
          <a:noFill/>
        </p:spPr>
        <p:txBody>
          <a:bodyPr wrap="square">
            <a:spAutoFit/>
          </a:bodyPr>
          <a:lstStyle/>
          <a:p>
            <a:r>
              <a:rPr lang="es-ES" dirty="0">
                <a:solidFill>
                  <a:srgbClr val="000000"/>
                </a:solidFill>
                <a:latin typeface="Calibri" panose="020F0502020204030204" pitchFamily="34" charset="0"/>
              </a:rPr>
              <a:t>Clasificar</a:t>
            </a:r>
            <a:r>
              <a:rPr lang="es-ES" sz="1800" b="0" i="0" u="none" strike="noStrike" baseline="0" dirty="0">
                <a:solidFill>
                  <a:srgbClr val="000000"/>
                </a:solidFill>
                <a:latin typeface="Calibri" panose="020F0502020204030204" pitchFamily="34" charset="0"/>
              </a:rPr>
              <a:t> las microrredes en dos tipos: microrredes con exceso de energía y microrredes con escasez de energía eléctrica </a:t>
            </a:r>
            <a:endParaRPr lang="es-EC" dirty="0"/>
          </a:p>
        </p:txBody>
      </p:sp>
      <p:sp>
        <p:nvSpPr>
          <p:cNvPr id="25" name="CuadroTexto 24">
            <a:extLst>
              <a:ext uri="{FF2B5EF4-FFF2-40B4-BE49-F238E27FC236}">
                <a16:creationId xmlns:a16="http://schemas.microsoft.com/office/drawing/2014/main" id="{9FAD2A79-B59B-4C2D-9B39-60F4E2F0C16A}"/>
              </a:ext>
            </a:extLst>
          </p:cNvPr>
          <p:cNvSpPr txBox="1"/>
          <p:nvPr/>
        </p:nvSpPr>
        <p:spPr>
          <a:xfrm>
            <a:off x="1483525" y="2928308"/>
            <a:ext cx="6115722" cy="646331"/>
          </a:xfrm>
          <a:prstGeom prst="rect">
            <a:avLst/>
          </a:prstGeom>
          <a:noFill/>
        </p:spPr>
        <p:txBody>
          <a:bodyPr wrap="square">
            <a:spAutoFit/>
          </a:bodyPr>
          <a:lstStyle/>
          <a:p>
            <a:r>
              <a:rPr lang="es-ES" dirty="0">
                <a:solidFill>
                  <a:srgbClr val="000000"/>
                </a:solidFill>
                <a:latin typeface="Calibri" panose="020F0502020204030204" pitchFamily="34" charset="0"/>
              </a:rPr>
              <a:t>E</a:t>
            </a:r>
            <a:r>
              <a:rPr lang="es-ES" sz="1800" b="0" i="0" u="none" strike="noStrike" baseline="0" dirty="0">
                <a:solidFill>
                  <a:srgbClr val="000000"/>
                </a:solidFill>
                <a:latin typeface="Calibri" panose="020F0502020204030204" pitchFamily="34" charset="0"/>
              </a:rPr>
              <a:t>stado actual de carga de la batería </a:t>
            </a:r>
            <a:r>
              <a:rPr lang="es-ES" sz="1800" b="0" i="1" u="none" strike="noStrike" baseline="0" dirty="0">
                <a:solidFill>
                  <a:srgbClr val="000000"/>
                </a:solidFill>
                <a:latin typeface="Calibri" panose="020F0502020204030204" pitchFamily="34" charset="0"/>
              </a:rPr>
              <a:t>SOC</a:t>
            </a:r>
            <a:r>
              <a:rPr lang="es-ES" sz="800" b="0" i="1" u="none" strike="noStrike" baseline="0" dirty="0">
                <a:solidFill>
                  <a:srgbClr val="000000"/>
                </a:solidFill>
                <a:latin typeface="Calibri" panose="020F0502020204030204" pitchFamily="34" charset="0"/>
              </a:rPr>
              <a:t>X </a:t>
            </a:r>
          </a:p>
          <a:p>
            <a:r>
              <a:rPr lang="es-ES" dirty="0">
                <a:solidFill>
                  <a:srgbClr val="000000"/>
                </a:solidFill>
                <a:latin typeface="Calibri" panose="020F0502020204030204" pitchFamily="34" charset="0"/>
              </a:rPr>
              <a:t>R</a:t>
            </a:r>
            <a:r>
              <a:rPr lang="es-ES" sz="1800" b="0" i="0" u="none" strike="noStrike" baseline="0" dirty="0">
                <a:solidFill>
                  <a:srgbClr val="000000"/>
                </a:solidFill>
                <a:latin typeface="Calibri" panose="020F0502020204030204" pitchFamily="34" charset="0"/>
              </a:rPr>
              <a:t>azón de cambio de potencia neta de la microrred </a:t>
            </a:r>
            <a:r>
              <a:rPr lang="es-ES" sz="1800" b="0" i="1" u="none" strike="noStrike" baseline="0" dirty="0">
                <a:solidFill>
                  <a:srgbClr val="000000"/>
                </a:solidFill>
                <a:latin typeface="Calibri" panose="020F0502020204030204" pitchFamily="34" charset="0"/>
              </a:rPr>
              <a:t>Ṗ</a:t>
            </a:r>
            <a:r>
              <a:rPr lang="es-ES" sz="800" b="0" i="1" u="none" strike="noStrike" baseline="0" dirty="0">
                <a:solidFill>
                  <a:srgbClr val="000000"/>
                </a:solidFill>
                <a:latin typeface="Calibri" panose="020F0502020204030204" pitchFamily="34" charset="0"/>
              </a:rPr>
              <a:t>AVG</a:t>
            </a:r>
            <a:r>
              <a:rPr lang="es-ES" sz="1800" b="0" i="0" u="none" strike="noStrike" baseline="0" dirty="0">
                <a:solidFill>
                  <a:srgbClr val="000000"/>
                </a:solidFill>
                <a:latin typeface="Calibri" panose="020F0502020204030204" pitchFamily="34" charset="0"/>
              </a:rPr>
              <a:t>. </a:t>
            </a:r>
            <a:endParaRPr lang="es-EC" dirty="0"/>
          </a:p>
        </p:txBody>
      </p:sp>
      <p:graphicFrame>
        <p:nvGraphicFramePr>
          <p:cNvPr id="31" name="Objeto 30">
            <a:extLst>
              <a:ext uri="{FF2B5EF4-FFF2-40B4-BE49-F238E27FC236}">
                <a16:creationId xmlns:a16="http://schemas.microsoft.com/office/drawing/2014/main" id="{D08E526D-C96B-48F3-8A0C-A63DC530EED0}"/>
              </a:ext>
            </a:extLst>
          </p:cNvPr>
          <p:cNvGraphicFramePr>
            <a:graphicFrameLocks noChangeAspect="1"/>
          </p:cNvGraphicFramePr>
          <p:nvPr>
            <p:extLst>
              <p:ext uri="{D42A27DB-BD31-4B8C-83A1-F6EECF244321}">
                <p14:modId xmlns:p14="http://schemas.microsoft.com/office/powerpoint/2010/main" val="2176952495"/>
              </p:ext>
            </p:extLst>
          </p:nvPr>
        </p:nvGraphicFramePr>
        <p:xfrm>
          <a:off x="6256338" y="4464050"/>
          <a:ext cx="2781300" cy="720725"/>
        </p:xfrm>
        <a:graphic>
          <a:graphicData uri="http://schemas.openxmlformats.org/presentationml/2006/ole">
            <mc:AlternateContent xmlns:mc="http://schemas.openxmlformats.org/markup-compatibility/2006">
              <mc:Choice xmlns:v="urn:schemas-microsoft-com:vml" Requires="v">
                <p:oleObj name="Equation" r:id="rId4" imgW="1714320" imgH="444240" progId="Equation.DSMT4">
                  <p:embed/>
                </p:oleObj>
              </mc:Choice>
              <mc:Fallback>
                <p:oleObj name="Equation" r:id="rId4" imgW="1714320" imgH="444240" progId="Equation.DSMT4">
                  <p:embed/>
                  <p:pic>
                    <p:nvPicPr>
                      <p:cNvPr id="0" name=""/>
                      <p:cNvPicPr/>
                      <p:nvPr/>
                    </p:nvPicPr>
                    <p:blipFill>
                      <a:blip r:embed="rId5"/>
                      <a:stretch>
                        <a:fillRect/>
                      </a:stretch>
                    </p:blipFill>
                    <p:spPr>
                      <a:xfrm>
                        <a:off x="6256338" y="4464050"/>
                        <a:ext cx="2781300" cy="720725"/>
                      </a:xfrm>
                      <a:prstGeom prst="rect">
                        <a:avLst/>
                      </a:prstGeom>
                    </p:spPr>
                  </p:pic>
                </p:oleObj>
              </mc:Fallback>
            </mc:AlternateContent>
          </a:graphicData>
        </a:graphic>
      </p:graphicFrame>
      <p:graphicFrame>
        <p:nvGraphicFramePr>
          <p:cNvPr id="32" name="Objeto 31">
            <a:extLst>
              <a:ext uri="{FF2B5EF4-FFF2-40B4-BE49-F238E27FC236}">
                <a16:creationId xmlns:a16="http://schemas.microsoft.com/office/drawing/2014/main" id="{7FF189A7-A745-4696-BB10-ABDF4C8FFA97}"/>
              </a:ext>
            </a:extLst>
          </p:cNvPr>
          <p:cNvGraphicFramePr>
            <a:graphicFrameLocks noChangeAspect="1"/>
          </p:cNvGraphicFramePr>
          <p:nvPr>
            <p:extLst>
              <p:ext uri="{D42A27DB-BD31-4B8C-83A1-F6EECF244321}">
                <p14:modId xmlns:p14="http://schemas.microsoft.com/office/powerpoint/2010/main" val="2477702490"/>
              </p:ext>
            </p:extLst>
          </p:nvPr>
        </p:nvGraphicFramePr>
        <p:xfrm>
          <a:off x="6256338" y="3702050"/>
          <a:ext cx="2457450" cy="606425"/>
        </p:xfrm>
        <a:graphic>
          <a:graphicData uri="http://schemas.openxmlformats.org/presentationml/2006/ole">
            <mc:AlternateContent xmlns:mc="http://schemas.openxmlformats.org/markup-compatibility/2006">
              <mc:Choice xmlns:v="urn:schemas-microsoft-com:vml" Requires="v">
                <p:oleObj name="Equation" r:id="rId6" imgW="1752480" imgH="431640" progId="Equation.DSMT4">
                  <p:embed/>
                </p:oleObj>
              </mc:Choice>
              <mc:Fallback>
                <p:oleObj name="Equation" r:id="rId6" imgW="1752480" imgH="431640" progId="Equation.DSMT4">
                  <p:embed/>
                  <p:pic>
                    <p:nvPicPr>
                      <p:cNvPr id="0" name=""/>
                      <p:cNvPicPr/>
                      <p:nvPr/>
                    </p:nvPicPr>
                    <p:blipFill>
                      <a:blip r:embed="rId7"/>
                      <a:stretch>
                        <a:fillRect/>
                      </a:stretch>
                    </p:blipFill>
                    <p:spPr>
                      <a:xfrm>
                        <a:off x="6256338" y="3702050"/>
                        <a:ext cx="2457450" cy="606425"/>
                      </a:xfrm>
                      <a:prstGeom prst="rect">
                        <a:avLst/>
                      </a:prstGeom>
                    </p:spPr>
                  </p:pic>
                </p:oleObj>
              </mc:Fallback>
            </mc:AlternateContent>
          </a:graphicData>
        </a:graphic>
      </p:graphicFrame>
      <p:graphicFrame>
        <p:nvGraphicFramePr>
          <p:cNvPr id="33" name="Objeto 32">
            <a:extLst>
              <a:ext uri="{FF2B5EF4-FFF2-40B4-BE49-F238E27FC236}">
                <a16:creationId xmlns:a16="http://schemas.microsoft.com/office/drawing/2014/main" id="{2EA678A8-DE80-46F8-8FBF-D20E9B369375}"/>
              </a:ext>
            </a:extLst>
          </p:cNvPr>
          <p:cNvGraphicFramePr>
            <a:graphicFrameLocks noChangeAspect="1"/>
          </p:cNvGraphicFramePr>
          <p:nvPr>
            <p:extLst>
              <p:ext uri="{D42A27DB-BD31-4B8C-83A1-F6EECF244321}">
                <p14:modId xmlns:p14="http://schemas.microsoft.com/office/powerpoint/2010/main" val="2980092091"/>
              </p:ext>
            </p:extLst>
          </p:nvPr>
        </p:nvGraphicFramePr>
        <p:xfrm>
          <a:off x="2058469" y="3820666"/>
          <a:ext cx="2625540" cy="370475"/>
        </p:xfrm>
        <a:graphic>
          <a:graphicData uri="http://schemas.openxmlformats.org/presentationml/2006/ole">
            <mc:AlternateContent xmlns:mc="http://schemas.openxmlformats.org/markup-compatibility/2006">
              <mc:Choice xmlns:v="urn:schemas-microsoft-com:vml" Requires="v">
                <p:oleObj name="Equation" r:id="rId8" imgW="1553035" imgH="219271" progId="Equation.DSMT4">
                  <p:embed/>
                </p:oleObj>
              </mc:Choice>
              <mc:Fallback>
                <p:oleObj name="Equation" r:id="rId8" imgW="1553035" imgH="219271" progId="Equation.DSMT4">
                  <p:embed/>
                  <p:pic>
                    <p:nvPicPr>
                      <p:cNvPr id="0" name=""/>
                      <p:cNvPicPr/>
                      <p:nvPr/>
                    </p:nvPicPr>
                    <p:blipFill>
                      <a:blip r:embed="rId9"/>
                      <a:stretch>
                        <a:fillRect/>
                      </a:stretch>
                    </p:blipFill>
                    <p:spPr>
                      <a:xfrm>
                        <a:off x="2058469" y="3820666"/>
                        <a:ext cx="2625540" cy="370475"/>
                      </a:xfrm>
                      <a:prstGeom prst="rect">
                        <a:avLst/>
                      </a:prstGeom>
                    </p:spPr>
                  </p:pic>
                </p:oleObj>
              </mc:Fallback>
            </mc:AlternateContent>
          </a:graphicData>
        </a:graphic>
      </p:graphicFrame>
      <p:graphicFrame>
        <p:nvGraphicFramePr>
          <p:cNvPr id="34" name="Objeto 33">
            <a:extLst>
              <a:ext uri="{FF2B5EF4-FFF2-40B4-BE49-F238E27FC236}">
                <a16:creationId xmlns:a16="http://schemas.microsoft.com/office/drawing/2014/main" id="{156F490E-0DB4-4133-8CD5-5A508FA9785D}"/>
              </a:ext>
            </a:extLst>
          </p:cNvPr>
          <p:cNvGraphicFramePr>
            <a:graphicFrameLocks noChangeAspect="1"/>
          </p:cNvGraphicFramePr>
          <p:nvPr>
            <p:extLst>
              <p:ext uri="{D42A27DB-BD31-4B8C-83A1-F6EECF244321}">
                <p14:modId xmlns:p14="http://schemas.microsoft.com/office/powerpoint/2010/main" val="2269022023"/>
              </p:ext>
            </p:extLst>
          </p:nvPr>
        </p:nvGraphicFramePr>
        <p:xfrm>
          <a:off x="2058469" y="4601627"/>
          <a:ext cx="2324636" cy="377376"/>
        </p:xfrm>
        <a:graphic>
          <a:graphicData uri="http://schemas.openxmlformats.org/presentationml/2006/ole">
            <mc:AlternateContent xmlns:mc="http://schemas.openxmlformats.org/markup-compatibility/2006">
              <mc:Choice xmlns:v="urn:schemas-microsoft-com:vml" Requires="v">
                <p:oleObj name="Equation" r:id="rId10" imgW="1467336" imgH="237994" progId="Equation.DSMT4">
                  <p:embed/>
                </p:oleObj>
              </mc:Choice>
              <mc:Fallback>
                <p:oleObj name="Equation" r:id="rId10" imgW="1467336" imgH="237994" progId="Equation.DSMT4">
                  <p:embed/>
                  <p:pic>
                    <p:nvPicPr>
                      <p:cNvPr id="0" name=""/>
                      <p:cNvPicPr/>
                      <p:nvPr/>
                    </p:nvPicPr>
                    <p:blipFill>
                      <a:blip r:embed="rId11"/>
                      <a:stretch>
                        <a:fillRect/>
                      </a:stretch>
                    </p:blipFill>
                    <p:spPr>
                      <a:xfrm>
                        <a:off x="2058469" y="4601627"/>
                        <a:ext cx="2324636" cy="377376"/>
                      </a:xfrm>
                      <a:prstGeom prst="rect">
                        <a:avLst/>
                      </a:prstGeom>
                    </p:spPr>
                  </p:pic>
                </p:oleObj>
              </mc:Fallback>
            </mc:AlternateContent>
          </a:graphicData>
        </a:graphic>
      </p:graphicFrame>
      <p:sp>
        <p:nvSpPr>
          <p:cNvPr id="35" name="Flecha: a la derecha 34">
            <a:extLst>
              <a:ext uri="{FF2B5EF4-FFF2-40B4-BE49-F238E27FC236}">
                <a16:creationId xmlns:a16="http://schemas.microsoft.com/office/drawing/2014/main" id="{A37E9D16-7546-4C4E-BB72-88D5F3E7AF12}"/>
              </a:ext>
            </a:extLst>
          </p:cNvPr>
          <p:cNvSpPr/>
          <p:nvPr/>
        </p:nvSpPr>
        <p:spPr>
          <a:xfrm>
            <a:off x="5066851" y="4191141"/>
            <a:ext cx="742278" cy="41048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36" name="CuadroTexto 35">
            <a:extLst>
              <a:ext uri="{FF2B5EF4-FFF2-40B4-BE49-F238E27FC236}">
                <a16:creationId xmlns:a16="http://schemas.microsoft.com/office/drawing/2014/main" id="{5C6FF324-90F9-43C6-A2DF-C1FE88E38002}"/>
              </a:ext>
            </a:extLst>
          </p:cNvPr>
          <p:cNvSpPr txBox="1"/>
          <p:nvPr/>
        </p:nvSpPr>
        <p:spPr>
          <a:xfrm>
            <a:off x="9890595" y="3821237"/>
            <a:ext cx="789264" cy="369332"/>
          </a:xfrm>
          <a:prstGeom prst="rect">
            <a:avLst/>
          </a:prstGeom>
          <a:noFill/>
        </p:spPr>
        <p:txBody>
          <a:bodyPr wrap="square">
            <a:spAutoFit/>
          </a:bodyPr>
          <a:lstStyle/>
          <a:p>
            <a:r>
              <a:rPr lang="es-ES" dirty="0">
                <a:solidFill>
                  <a:srgbClr val="000000"/>
                </a:solidFill>
                <a:latin typeface="Calibri" panose="020F0502020204030204" pitchFamily="34" charset="0"/>
              </a:rPr>
              <a:t>[0, 1]</a:t>
            </a:r>
            <a:endParaRPr lang="es-EC" dirty="0"/>
          </a:p>
        </p:txBody>
      </p:sp>
      <p:sp>
        <p:nvSpPr>
          <p:cNvPr id="37" name="CuadroTexto 36">
            <a:extLst>
              <a:ext uri="{FF2B5EF4-FFF2-40B4-BE49-F238E27FC236}">
                <a16:creationId xmlns:a16="http://schemas.microsoft.com/office/drawing/2014/main" id="{90632B5B-A77B-46F1-B84F-42CBF95234B3}"/>
              </a:ext>
            </a:extLst>
          </p:cNvPr>
          <p:cNvSpPr txBox="1"/>
          <p:nvPr/>
        </p:nvSpPr>
        <p:spPr>
          <a:xfrm>
            <a:off x="9890595" y="4601627"/>
            <a:ext cx="789264" cy="369332"/>
          </a:xfrm>
          <a:prstGeom prst="rect">
            <a:avLst/>
          </a:prstGeom>
          <a:noFill/>
        </p:spPr>
        <p:txBody>
          <a:bodyPr wrap="square">
            <a:spAutoFit/>
          </a:bodyPr>
          <a:lstStyle/>
          <a:p>
            <a:r>
              <a:rPr lang="es-ES" dirty="0">
                <a:solidFill>
                  <a:srgbClr val="000000"/>
                </a:solidFill>
                <a:latin typeface="Calibri" panose="020F0502020204030204" pitchFamily="34" charset="0"/>
              </a:rPr>
              <a:t>[-1, 0]</a:t>
            </a:r>
            <a:endParaRPr lang="es-EC" dirty="0"/>
          </a:p>
        </p:txBody>
      </p:sp>
    </p:spTree>
    <p:extLst>
      <p:ext uri="{BB962C8B-B14F-4D97-AF65-F5344CB8AC3E}">
        <p14:creationId xmlns:p14="http://schemas.microsoft.com/office/powerpoint/2010/main" val="246925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26150" y="1360405"/>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161169"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26150"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Selector de microrredes</a:t>
            </a:r>
          </a:p>
        </p:txBody>
      </p:sp>
      <p:graphicFrame>
        <p:nvGraphicFramePr>
          <p:cNvPr id="9" name="Objeto 8">
            <a:extLst>
              <a:ext uri="{FF2B5EF4-FFF2-40B4-BE49-F238E27FC236}">
                <a16:creationId xmlns:a16="http://schemas.microsoft.com/office/drawing/2014/main" id="{8128EA1E-FA1A-414A-8F21-39352CD0FB38}"/>
              </a:ext>
            </a:extLst>
          </p:cNvPr>
          <p:cNvGraphicFramePr>
            <a:graphicFrameLocks noChangeAspect="1"/>
          </p:cNvGraphicFramePr>
          <p:nvPr>
            <p:extLst>
              <p:ext uri="{D42A27DB-BD31-4B8C-83A1-F6EECF244321}">
                <p14:modId xmlns:p14="http://schemas.microsoft.com/office/powerpoint/2010/main" val="3398152929"/>
              </p:ext>
            </p:extLst>
          </p:nvPr>
        </p:nvGraphicFramePr>
        <p:xfrm>
          <a:off x="175984" y="1408861"/>
          <a:ext cx="4604272" cy="4039960"/>
        </p:xfrm>
        <a:graphic>
          <a:graphicData uri="http://schemas.openxmlformats.org/presentationml/2006/ole">
            <mc:AlternateContent xmlns:mc="http://schemas.openxmlformats.org/markup-compatibility/2006">
              <mc:Choice xmlns:v="urn:schemas-microsoft-com:vml" Requires="v">
                <p:oleObj name="Visio" r:id="rId4" imgW="3410174" imgH="2990962" progId="Visio.Drawing.15">
                  <p:embed/>
                </p:oleObj>
              </mc:Choice>
              <mc:Fallback>
                <p:oleObj name="Visio" r:id="rId4" imgW="3410174" imgH="2990962" progId="Visio.Drawing.15">
                  <p:embed/>
                  <p:pic>
                    <p:nvPicPr>
                      <p:cNvPr id="9" name="Objeto 8">
                        <a:extLst>
                          <a:ext uri="{FF2B5EF4-FFF2-40B4-BE49-F238E27FC236}">
                            <a16:creationId xmlns:a16="http://schemas.microsoft.com/office/drawing/2014/main" id="{8128EA1E-FA1A-414A-8F21-39352CD0FB38}"/>
                          </a:ext>
                        </a:extLst>
                      </p:cNvPr>
                      <p:cNvPicPr>
                        <a:picLocks noChangeAspect="1" noChangeArrowheads="1"/>
                      </p:cNvPicPr>
                      <p:nvPr/>
                    </p:nvPicPr>
                    <p:blipFill>
                      <a:blip r:embed="rId5"/>
                      <a:srcRect/>
                      <a:stretch>
                        <a:fillRect/>
                      </a:stretch>
                    </p:blipFill>
                    <p:spPr bwMode="auto">
                      <a:xfrm>
                        <a:off x="175984" y="1408861"/>
                        <a:ext cx="4604272" cy="4039960"/>
                      </a:xfrm>
                      <a:prstGeom prst="rect">
                        <a:avLst/>
                      </a:prstGeom>
                      <a:noFill/>
                    </p:spPr>
                  </p:pic>
                </p:oleObj>
              </mc:Fallback>
            </mc:AlternateContent>
          </a:graphicData>
        </a:graphic>
      </p:graphicFrame>
      <p:sp>
        <p:nvSpPr>
          <p:cNvPr id="21" name="Rectángulo 20">
            <a:extLst>
              <a:ext uri="{FF2B5EF4-FFF2-40B4-BE49-F238E27FC236}">
                <a16:creationId xmlns:a16="http://schemas.microsoft.com/office/drawing/2014/main" id="{CF82FE6E-5D3C-4C87-BA03-A1D2869BF6D7}"/>
              </a:ext>
            </a:extLst>
          </p:cNvPr>
          <p:cNvSpPr/>
          <p:nvPr/>
        </p:nvSpPr>
        <p:spPr>
          <a:xfrm>
            <a:off x="4662349" y="1365443"/>
            <a:ext cx="4082113" cy="1392689"/>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Exceso de energía</a:t>
            </a:r>
          </a:p>
          <a:p>
            <a:pPr marL="800100" lvl="1" indent="-342900" algn="just">
              <a:lnSpc>
                <a:spcPct val="90000"/>
              </a:lnSpc>
              <a:spcBef>
                <a:spcPts val="500"/>
              </a:spcBef>
              <a:buFont typeface="Arial" panose="020B0604020202020204" pitchFamily="34" charset="0"/>
              <a:buChar char="•"/>
            </a:pPr>
            <a:r>
              <a:rPr lang="es-419" sz="2000" dirty="0">
                <a:latin typeface="Times New Roman" panose="02020603050405020304" pitchFamily="18" charset="0"/>
                <a:cs typeface="Times New Roman" panose="02020603050405020304" pitchFamily="18" charset="0"/>
              </a:rPr>
              <a:t>Mayor valor de</a:t>
            </a:r>
          </a:p>
          <a:p>
            <a:pPr marL="800100" lvl="1" indent="-342900" algn="just">
              <a:lnSpc>
                <a:spcPct val="90000"/>
              </a:lnSpc>
              <a:spcBef>
                <a:spcPts val="500"/>
              </a:spcBef>
              <a:buFont typeface="Arial" panose="020B0604020202020204" pitchFamily="34" charset="0"/>
              <a:buChar char="•"/>
            </a:pPr>
            <a:r>
              <a:rPr lang="es-419" sz="2000" dirty="0">
                <a:latin typeface="Times New Roman" panose="02020603050405020304" pitchFamily="18" charset="0"/>
                <a:cs typeface="Times New Roman" panose="02020603050405020304" pitchFamily="18" charset="0"/>
              </a:rPr>
              <a:t>Menor valor de  </a:t>
            </a:r>
          </a:p>
          <a:p>
            <a:pPr lvl="1" algn="just">
              <a:lnSpc>
                <a:spcPct val="90000"/>
              </a:lnSpc>
              <a:spcBef>
                <a:spcPts val="500"/>
              </a:spcBef>
            </a:pPr>
            <a:endParaRPr lang="es-419" sz="2000" dirty="0">
              <a:latin typeface="Times New Roman" panose="02020603050405020304" pitchFamily="18" charset="0"/>
              <a:cs typeface="Times New Roman" panose="02020603050405020304" pitchFamily="18" charset="0"/>
            </a:endParaRPr>
          </a:p>
        </p:txBody>
      </p:sp>
      <p:graphicFrame>
        <p:nvGraphicFramePr>
          <p:cNvPr id="6" name="Objeto 5">
            <a:extLst>
              <a:ext uri="{FF2B5EF4-FFF2-40B4-BE49-F238E27FC236}">
                <a16:creationId xmlns:a16="http://schemas.microsoft.com/office/drawing/2014/main" id="{D17D0F85-0F02-48BE-8348-93613EE6343F}"/>
              </a:ext>
            </a:extLst>
          </p:cNvPr>
          <p:cNvGraphicFramePr>
            <a:graphicFrameLocks noChangeAspect="1"/>
          </p:cNvGraphicFramePr>
          <p:nvPr>
            <p:extLst>
              <p:ext uri="{D42A27DB-BD31-4B8C-83A1-F6EECF244321}">
                <p14:modId xmlns:p14="http://schemas.microsoft.com/office/powerpoint/2010/main" val="3869336583"/>
              </p:ext>
            </p:extLst>
          </p:nvPr>
        </p:nvGraphicFramePr>
        <p:xfrm>
          <a:off x="7162843" y="1731313"/>
          <a:ext cx="884164" cy="300616"/>
        </p:xfrm>
        <a:graphic>
          <a:graphicData uri="http://schemas.openxmlformats.org/presentationml/2006/ole">
            <mc:AlternateContent xmlns:mc="http://schemas.openxmlformats.org/markup-compatibility/2006">
              <mc:Choice xmlns:v="urn:schemas-microsoft-com:vml" Requires="v">
                <p:oleObj name="Equation" r:id="rId6" imgW="634680" imgH="215640" progId="Equation.DSMT4">
                  <p:embed/>
                </p:oleObj>
              </mc:Choice>
              <mc:Fallback>
                <p:oleObj name="Equation" r:id="rId6" imgW="634680" imgH="215640" progId="Equation.DSMT4">
                  <p:embed/>
                  <p:pic>
                    <p:nvPicPr>
                      <p:cNvPr id="0" name=""/>
                      <p:cNvPicPr/>
                      <p:nvPr/>
                    </p:nvPicPr>
                    <p:blipFill>
                      <a:blip r:embed="rId7"/>
                      <a:stretch>
                        <a:fillRect/>
                      </a:stretch>
                    </p:blipFill>
                    <p:spPr>
                      <a:xfrm>
                        <a:off x="7162843" y="1731313"/>
                        <a:ext cx="884164" cy="300616"/>
                      </a:xfrm>
                      <a:prstGeom prst="rect">
                        <a:avLst/>
                      </a:prstGeom>
                    </p:spPr>
                  </p:pic>
                </p:oleObj>
              </mc:Fallback>
            </mc:AlternateContent>
          </a:graphicData>
        </a:graphic>
      </p:graphicFrame>
      <p:sp>
        <p:nvSpPr>
          <p:cNvPr id="23" name="Rectángulo 22">
            <a:extLst>
              <a:ext uri="{FF2B5EF4-FFF2-40B4-BE49-F238E27FC236}">
                <a16:creationId xmlns:a16="http://schemas.microsoft.com/office/drawing/2014/main" id="{EEFC87B3-08F5-463C-B08E-1E099ADD7A0B}"/>
              </a:ext>
            </a:extLst>
          </p:cNvPr>
          <p:cNvSpPr/>
          <p:nvPr/>
        </p:nvSpPr>
        <p:spPr>
          <a:xfrm>
            <a:off x="4582485" y="3020290"/>
            <a:ext cx="4082113" cy="1392689"/>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Déficit de energía</a:t>
            </a:r>
          </a:p>
          <a:p>
            <a:pPr marL="800100" lvl="1" indent="-342900" algn="just">
              <a:lnSpc>
                <a:spcPct val="90000"/>
              </a:lnSpc>
              <a:spcBef>
                <a:spcPts val="500"/>
              </a:spcBef>
              <a:buFont typeface="Arial" panose="020B0604020202020204" pitchFamily="34" charset="0"/>
              <a:buChar char="•"/>
            </a:pPr>
            <a:r>
              <a:rPr lang="es-419" sz="2000" dirty="0">
                <a:latin typeface="Times New Roman" panose="02020603050405020304" pitchFamily="18" charset="0"/>
                <a:cs typeface="Times New Roman" panose="02020603050405020304" pitchFamily="18" charset="0"/>
              </a:rPr>
              <a:t>Menor valor de</a:t>
            </a:r>
          </a:p>
          <a:p>
            <a:pPr marL="800100" lvl="1" indent="-342900" algn="just">
              <a:lnSpc>
                <a:spcPct val="90000"/>
              </a:lnSpc>
              <a:spcBef>
                <a:spcPts val="500"/>
              </a:spcBef>
              <a:buFont typeface="Arial" panose="020B0604020202020204" pitchFamily="34" charset="0"/>
              <a:buChar char="•"/>
            </a:pPr>
            <a:r>
              <a:rPr lang="es-419" sz="2000" dirty="0">
                <a:latin typeface="Times New Roman" panose="02020603050405020304" pitchFamily="18" charset="0"/>
                <a:cs typeface="Times New Roman" panose="02020603050405020304" pitchFamily="18" charset="0"/>
              </a:rPr>
              <a:t>Mayor valor de  </a:t>
            </a:r>
          </a:p>
          <a:p>
            <a:pPr lvl="1" algn="just">
              <a:lnSpc>
                <a:spcPct val="90000"/>
              </a:lnSpc>
              <a:spcBef>
                <a:spcPts val="500"/>
              </a:spcBef>
            </a:pPr>
            <a:endParaRPr lang="es-419" sz="2000" dirty="0">
              <a:latin typeface="Times New Roman" panose="02020603050405020304" pitchFamily="18" charset="0"/>
              <a:cs typeface="Times New Roman" panose="02020603050405020304" pitchFamily="18" charset="0"/>
            </a:endParaRPr>
          </a:p>
        </p:txBody>
      </p:sp>
      <p:graphicFrame>
        <p:nvGraphicFramePr>
          <p:cNvPr id="10" name="Objeto 9">
            <a:extLst>
              <a:ext uri="{FF2B5EF4-FFF2-40B4-BE49-F238E27FC236}">
                <a16:creationId xmlns:a16="http://schemas.microsoft.com/office/drawing/2014/main" id="{9725EA46-378B-4788-B9DE-611425BF9385}"/>
              </a:ext>
            </a:extLst>
          </p:cNvPr>
          <p:cNvGraphicFramePr>
            <a:graphicFrameLocks noChangeAspect="1"/>
          </p:cNvGraphicFramePr>
          <p:nvPr>
            <p:extLst>
              <p:ext uri="{D42A27DB-BD31-4B8C-83A1-F6EECF244321}">
                <p14:modId xmlns:p14="http://schemas.microsoft.com/office/powerpoint/2010/main" val="1658708523"/>
              </p:ext>
            </p:extLst>
          </p:nvPr>
        </p:nvGraphicFramePr>
        <p:xfrm>
          <a:off x="7162843" y="2076765"/>
          <a:ext cx="910450" cy="327762"/>
        </p:xfrm>
        <a:graphic>
          <a:graphicData uri="http://schemas.openxmlformats.org/presentationml/2006/ole">
            <mc:AlternateContent xmlns:mc="http://schemas.openxmlformats.org/markup-compatibility/2006">
              <mc:Choice xmlns:v="urn:schemas-microsoft-com:vml" Requires="v">
                <p:oleObj name="Equation" r:id="rId8" imgW="634680" imgH="228600" progId="Equation.DSMT4">
                  <p:embed/>
                </p:oleObj>
              </mc:Choice>
              <mc:Fallback>
                <p:oleObj name="Equation" r:id="rId8" imgW="634680" imgH="228600" progId="Equation.DSMT4">
                  <p:embed/>
                  <p:pic>
                    <p:nvPicPr>
                      <p:cNvPr id="0" name=""/>
                      <p:cNvPicPr/>
                      <p:nvPr/>
                    </p:nvPicPr>
                    <p:blipFill>
                      <a:blip r:embed="rId9"/>
                      <a:stretch>
                        <a:fillRect/>
                      </a:stretch>
                    </p:blipFill>
                    <p:spPr>
                      <a:xfrm>
                        <a:off x="7162843" y="2076765"/>
                        <a:ext cx="910450" cy="327762"/>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DCA7D123-1BDA-415A-85BB-0B73B89C19C5}"/>
              </a:ext>
            </a:extLst>
          </p:cNvPr>
          <p:cNvGraphicFramePr>
            <a:graphicFrameLocks noChangeAspect="1"/>
          </p:cNvGraphicFramePr>
          <p:nvPr>
            <p:extLst>
              <p:ext uri="{D42A27DB-BD31-4B8C-83A1-F6EECF244321}">
                <p14:modId xmlns:p14="http://schemas.microsoft.com/office/powerpoint/2010/main" val="939578030"/>
              </p:ext>
            </p:extLst>
          </p:nvPr>
        </p:nvGraphicFramePr>
        <p:xfrm>
          <a:off x="7140901" y="3411712"/>
          <a:ext cx="885825" cy="300037"/>
        </p:xfrm>
        <a:graphic>
          <a:graphicData uri="http://schemas.openxmlformats.org/presentationml/2006/ole">
            <mc:AlternateContent xmlns:mc="http://schemas.openxmlformats.org/markup-compatibility/2006">
              <mc:Choice xmlns:v="urn:schemas-microsoft-com:vml" Requires="v">
                <p:oleObj name="Equation" r:id="rId10" imgW="885550" imgH="300310" progId="Equation.DSMT4">
                  <p:embed/>
                </p:oleObj>
              </mc:Choice>
              <mc:Fallback>
                <p:oleObj name="Equation" r:id="rId10" imgW="885550" imgH="300310" progId="Equation.DSMT4">
                  <p:embed/>
                  <p:pic>
                    <p:nvPicPr>
                      <p:cNvPr id="0" name=""/>
                      <p:cNvPicPr/>
                      <p:nvPr/>
                    </p:nvPicPr>
                    <p:blipFill>
                      <a:blip r:embed="rId11"/>
                      <a:stretch>
                        <a:fillRect/>
                      </a:stretch>
                    </p:blipFill>
                    <p:spPr>
                      <a:xfrm>
                        <a:off x="7140901" y="3411712"/>
                        <a:ext cx="885825" cy="300037"/>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B26EDEC6-860D-4D46-A292-3F43ED099C5A}"/>
              </a:ext>
            </a:extLst>
          </p:cNvPr>
          <p:cNvGraphicFramePr>
            <a:graphicFrameLocks noChangeAspect="1"/>
          </p:cNvGraphicFramePr>
          <p:nvPr>
            <p:extLst>
              <p:ext uri="{D42A27DB-BD31-4B8C-83A1-F6EECF244321}">
                <p14:modId xmlns:p14="http://schemas.microsoft.com/office/powerpoint/2010/main" val="59608008"/>
              </p:ext>
            </p:extLst>
          </p:nvPr>
        </p:nvGraphicFramePr>
        <p:xfrm>
          <a:off x="7115501" y="3750176"/>
          <a:ext cx="911225" cy="327025"/>
        </p:xfrm>
        <a:graphic>
          <a:graphicData uri="http://schemas.openxmlformats.org/presentationml/2006/ole">
            <mc:AlternateContent xmlns:mc="http://schemas.openxmlformats.org/markup-compatibility/2006">
              <mc:Choice xmlns:v="urn:schemas-microsoft-com:vml" Requires="v">
                <p:oleObj name="Equation" r:id="rId12" imgW="911458" imgH="327709" progId="Equation.DSMT4">
                  <p:embed/>
                </p:oleObj>
              </mc:Choice>
              <mc:Fallback>
                <p:oleObj name="Equation" r:id="rId12" imgW="911458" imgH="327709" progId="Equation.DSMT4">
                  <p:embed/>
                  <p:pic>
                    <p:nvPicPr>
                      <p:cNvPr id="0" name=""/>
                      <p:cNvPicPr/>
                      <p:nvPr/>
                    </p:nvPicPr>
                    <p:blipFill>
                      <a:blip r:embed="rId13"/>
                      <a:stretch>
                        <a:fillRect/>
                      </a:stretch>
                    </p:blipFill>
                    <p:spPr>
                      <a:xfrm>
                        <a:off x="7115501" y="3750176"/>
                        <a:ext cx="911225" cy="327025"/>
                      </a:xfrm>
                      <a:prstGeom prst="rect">
                        <a:avLst/>
                      </a:prstGeom>
                    </p:spPr>
                  </p:pic>
                </p:oleObj>
              </mc:Fallback>
            </mc:AlternateContent>
          </a:graphicData>
        </a:graphic>
      </p:graphicFrame>
      <p:graphicFrame>
        <p:nvGraphicFramePr>
          <p:cNvPr id="18" name="Objeto 17">
            <a:extLst>
              <a:ext uri="{FF2B5EF4-FFF2-40B4-BE49-F238E27FC236}">
                <a16:creationId xmlns:a16="http://schemas.microsoft.com/office/drawing/2014/main" id="{A1E387D4-9372-488C-830B-9B6633A4CEF9}"/>
              </a:ext>
            </a:extLst>
          </p:cNvPr>
          <p:cNvGraphicFramePr>
            <a:graphicFrameLocks noChangeAspect="1"/>
          </p:cNvGraphicFramePr>
          <p:nvPr>
            <p:extLst>
              <p:ext uri="{D42A27DB-BD31-4B8C-83A1-F6EECF244321}">
                <p14:modId xmlns:p14="http://schemas.microsoft.com/office/powerpoint/2010/main" val="3012306168"/>
              </p:ext>
            </p:extLst>
          </p:nvPr>
        </p:nvGraphicFramePr>
        <p:xfrm>
          <a:off x="9924237" y="1989465"/>
          <a:ext cx="1149350" cy="323850"/>
        </p:xfrm>
        <a:graphic>
          <a:graphicData uri="http://schemas.openxmlformats.org/presentationml/2006/ole">
            <mc:AlternateContent xmlns:mc="http://schemas.openxmlformats.org/markup-compatibility/2006">
              <mc:Choice xmlns:v="urn:schemas-microsoft-com:vml" Requires="v">
                <p:oleObj name="Equation" r:id="rId14" imgW="723600" imgH="203040" progId="Equation.DSMT4">
                  <p:embed/>
                </p:oleObj>
              </mc:Choice>
              <mc:Fallback>
                <p:oleObj name="Equation" r:id="rId14" imgW="723600" imgH="203040" progId="Equation.DSMT4">
                  <p:embed/>
                  <p:pic>
                    <p:nvPicPr>
                      <p:cNvPr id="0" name=""/>
                      <p:cNvPicPr/>
                      <p:nvPr/>
                    </p:nvPicPr>
                    <p:blipFill>
                      <a:blip r:embed="rId15"/>
                      <a:stretch>
                        <a:fillRect/>
                      </a:stretch>
                    </p:blipFill>
                    <p:spPr>
                      <a:xfrm>
                        <a:off x="9924237" y="1989465"/>
                        <a:ext cx="1149350" cy="323850"/>
                      </a:xfrm>
                      <a:prstGeom prst="rect">
                        <a:avLst/>
                      </a:prstGeom>
                    </p:spPr>
                  </p:pic>
                </p:oleObj>
              </mc:Fallback>
            </mc:AlternateContent>
          </a:graphicData>
        </a:graphic>
      </p:graphicFrame>
      <p:sp>
        <p:nvSpPr>
          <p:cNvPr id="31" name="CuadroTexto 30">
            <a:extLst>
              <a:ext uri="{FF2B5EF4-FFF2-40B4-BE49-F238E27FC236}">
                <a16:creationId xmlns:a16="http://schemas.microsoft.com/office/drawing/2014/main" id="{E91B0069-57AF-48FA-94BE-AB4FEB8DF765}"/>
              </a:ext>
            </a:extLst>
          </p:cNvPr>
          <p:cNvSpPr txBox="1"/>
          <p:nvPr/>
        </p:nvSpPr>
        <p:spPr>
          <a:xfrm>
            <a:off x="9159950" y="1967020"/>
            <a:ext cx="910450" cy="369332"/>
          </a:xfrm>
          <a:prstGeom prst="rect">
            <a:avLst/>
          </a:prstGeom>
          <a:noFill/>
        </p:spPr>
        <p:txBody>
          <a:bodyPr wrap="square">
            <a:spAutoFit/>
          </a:bodyPr>
          <a:lstStyle/>
          <a:p>
            <a:r>
              <a:rPr lang="es-419" sz="1800" dirty="0">
                <a:latin typeface="Times New Roman" panose="02020603050405020304" pitchFamily="18" charset="0"/>
                <a:cs typeface="Times New Roman" panose="02020603050405020304" pitchFamily="18" charset="0"/>
              </a:rPr>
              <a:t>Mayor</a:t>
            </a:r>
            <a:endParaRPr lang="es-EC" dirty="0"/>
          </a:p>
        </p:txBody>
      </p:sp>
      <p:graphicFrame>
        <p:nvGraphicFramePr>
          <p:cNvPr id="32" name="Objeto 31">
            <a:extLst>
              <a:ext uri="{FF2B5EF4-FFF2-40B4-BE49-F238E27FC236}">
                <a16:creationId xmlns:a16="http://schemas.microsoft.com/office/drawing/2014/main" id="{CF07F252-2FAC-40CA-874C-3E4BDFB3183E}"/>
              </a:ext>
            </a:extLst>
          </p:cNvPr>
          <p:cNvGraphicFramePr>
            <a:graphicFrameLocks noChangeAspect="1"/>
          </p:cNvGraphicFramePr>
          <p:nvPr>
            <p:extLst>
              <p:ext uri="{D42A27DB-BD31-4B8C-83A1-F6EECF244321}">
                <p14:modId xmlns:p14="http://schemas.microsoft.com/office/powerpoint/2010/main" val="3298693974"/>
              </p:ext>
            </p:extLst>
          </p:nvPr>
        </p:nvGraphicFramePr>
        <p:xfrm>
          <a:off x="9888002" y="3567546"/>
          <a:ext cx="1149350" cy="323850"/>
        </p:xfrm>
        <a:graphic>
          <a:graphicData uri="http://schemas.openxmlformats.org/presentationml/2006/ole">
            <mc:AlternateContent xmlns:mc="http://schemas.openxmlformats.org/markup-compatibility/2006">
              <mc:Choice xmlns:v="urn:schemas-microsoft-com:vml" Requires="v">
                <p:oleObj name="Equation" r:id="rId16" imgW="723600" imgH="203040" progId="Equation.DSMT4">
                  <p:embed/>
                </p:oleObj>
              </mc:Choice>
              <mc:Fallback>
                <p:oleObj name="Equation" r:id="rId16" imgW="723600" imgH="203040" progId="Equation.DSMT4">
                  <p:embed/>
                  <p:pic>
                    <p:nvPicPr>
                      <p:cNvPr id="18" name="Objeto 17">
                        <a:extLst>
                          <a:ext uri="{FF2B5EF4-FFF2-40B4-BE49-F238E27FC236}">
                            <a16:creationId xmlns:a16="http://schemas.microsoft.com/office/drawing/2014/main" id="{A1E387D4-9372-488C-830B-9B6633A4CEF9}"/>
                          </a:ext>
                        </a:extLst>
                      </p:cNvPr>
                      <p:cNvPicPr/>
                      <p:nvPr/>
                    </p:nvPicPr>
                    <p:blipFill>
                      <a:blip r:embed="rId15"/>
                      <a:stretch>
                        <a:fillRect/>
                      </a:stretch>
                    </p:blipFill>
                    <p:spPr>
                      <a:xfrm>
                        <a:off x="9888002" y="3567546"/>
                        <a:ext cx="1149350" cy="323850"/>
                      </a:xfrm>
                      <a:prstGeom prst="rect">
                        <a:avLst/>
                      </a:prstGeom>
                    </p:spPr>
                  </p:pic>
                </p:oleObj>
              </mc:Fallback>
            </mc:AlternateContent>
          </a:graphicData>
        </a:graphic>
      </p:graphicFrame>
      <p:sp>
        <p:nvSpPr>
          <p:cNvPr id="33" name="CuadroTexto 32">
            <a:extLst>
              <a:ext uri="{FF2B5EF4-FFF2-40B4-BE49-F238E27FC236}">
                <a16:creationId xmlns:a16="http://schemas.microsoft.com/office/drawing/2014/main" id="{6B959E4B-EE2E-406C-837C-8C96BB6FBCF6}"/>
              </a:ext>
            </a:extLst>
          </p:cNvPr>
          <p:cNvSpPr txBox="1"/>
          <p:nvPr/>
        </p:nvSpPr>
        <p:spPr>
          <a:xfrm>
            <a:off x="9123715" y="3545101"/>
            <a:ext cx="910450" cy="369332"/>
          </a:xfrm>
          <a:prstGeom prst="rect">
            <a:avLst/>
          </a:prstGeom>
          <a:noFill/>
        </p:spPr>
        <p:txBody>
          <a:bodyPr wrap="square">
            <a:spAutoFit/>
          </a:bodyPr>
          <a:lstStyle/>
          <a:p>
            <a:r>
              <a:rPr lang="es-419" sz="1800" dirty="0">
                <a:latin typeface="Times New Roman" panose="02020603050405020304" pitchFamily="18" charset="0"/>
                <a:cs typeface="Times New Roman" panose="02020603050405020304" pitchFamily="18" charset="0"/>
              </a:rPr>
              <a:t>Menor</a:t>
            </a:r>
            <a:endParaRPr lang="es-EC" dirty="0"/>
          </a:p>
        </p:txBody>
      </p:sp>
      <p:sp>
        <p:nvSpPr>
          <p:cNvPr id="34" name="Flecha: a la derecha 33">
            <a:extLst>
              <a:ext uri="{FF2B5EF4-FFF2-40B4-BE49-F238E27FC236}">
                <a16:creationId xmlns:a16="http://schemas.microsoft.com/office/drawing/2014/main" id="{595C70F3-9856-49B2-B322-7374BD0FD4FE}"/>
              </a:ext>
            </a:extLst>
          </p:cNvPr>
          <p:cNvSpPr/>
          <p:nvPr/>
        </p:nvSpPr>
        <p:spPr>
          <a:xfrm>
            <a:off x="8350912" y="1922849"/>
            <a:ext cx="742278" cy="41048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35" name="Flecha: a la derecha 34">
            <a:extLst>
              <a:ext uri="{FF2B5EF4-FFF2-40B4-BE49-F238E27FC236}">
                <a16:creationId xmlns:a16="http://schemas.microsoft.com/office/drawing/2014/main" id="{5D11853D-7165-41D3-8819-A2FC63A58F6E}"/>
              </a:ext>
            </a:extLst>
          </p:cNvPr>
          <p:cNvSpPr/>
          <p:nvPr/>
        </p:nvSpPr>
        <p:spPr>
          <a:xfrm>
            <a:off x="8279471" y="3526993"/>
            <a:ext cx="742278" cy="41048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graphicFrame>
        <p:nvGraphicFramePr>
          <p:cNvPr id="36" name="Objeto 35">
            <a:extLst>
              <a:ext uri="{FF2B5EF4-FFF2-40B4-BE49-F238E27FC236}">
                <a16:creationId xmlns:a16="http://schemas.microsoft.com/office/drawing/2014/main" id="{A9C46AB6-4326-4015-808F-04102D54408E}"/>
              </a:ext>
            </a:extLst>
          </p:cNvPr>
          <p:cNvGraphicFramePr>
            <a:graphicFrameLocks noChangeAspect="1"/>
          </p:cNvGraphicFramePr>
          <p:nvPr>
            <p:extLst>
              <p:ext uri="{D42A27DB-BD31-4B8C-83A1-F6EECF244321}">
                <p14:modId xmlns:p14="http://schemas.microsoft.com/office/powerpoint/2010/main" val="472393754"/>
              </p:ext>
            </p:extLst>
          </p:nvPr>
        </p:nvGraphicFramePr>
        <p:xfrm>
          <a:off x="4070635" y="5032703"/>
          <a:ext cx="2188504" cy="541243"/>
        </p:xfrm>
        <a:graphic>
          <a:graphicData uri="http://schemas.openxmlformats.org/presentationml/2006/ole">
            <mc:AlternateContent xmlns:mc="http://schemas.openxmlformats.org/markup-compatibility/2006">
              <mc:Choice xmlns:v="urn:schemas-microsoft-com:vml" Requires="v">
                <p:oleObj name="Equation" r:id="rId17" imgW="1765300" imgH="431800" progId="Equation.DSMT4">
                  <p:embed/>
                </p:oleObj>
              </mc:Choice>
              <mc:Fallback>
                <p:oleObj name="Equation" r:id="rId17" imgW="1765300" imgH="431800"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70635" y="5032703"/>
                        <a:ext cx="2188504" cy="541243"/>
                      </a:xfrm>
                      <a:prstGeom prst="rect">
                        <a:avLst/>
                      </a:prstGeom>
                      <a:noFill/>
                    </p:spPr>
                  </p:pic>
                </p:oleObj>
              </mc:Fallback>
            </mc:AlternateContent>
          </a:graphicData>
        </a:graphic>
      </p:graphicFrame>
      <p:graphicFrame>
        <p:nvGraphicFramePr>
          <p:cNvPr id="37" name="Objeto 36">
            <a:extLst>
              <a:ext uri="{FF2B5EF4-FFF2-40B4-BE49-F238E27FC236}">
                <a16:creationId xmlns:a16="http://schemas.microsoft.com/office/drawing/2014/main" id="{177A8230-ECEB-462C-BD54-AA78388D0FD4}"/>
              </a:ext>
            </a:extLst>
          </p:cNvPr>
          <p:cNvGraphicFramePr>
            <a:graphicFrameLocks noChangeAspect="1"/>
          </p:cNvGraphicFramePr>
          <p:nvPr>
            <p:extLst>
              <p:ext uri="{D42A27DB-BD31-4B8C-83A1-F6EECF244321}">
                <p14:modId xmlns:p14="http://schemas.microsoft.com/office/powerpoint/2010/main" val="2620006614"/>
              </p:ext>
            </p:extLst>
          </p:nvPr>
        </p:nvGraphicFramePr>
        <p:xfrm>
          <a:off x="7194856" y="4706340"/>
          <a:ext cx="878437" cy="1058629"/>
        </p:xfrm>
        <a:graphic>
          <a:graphicData uri="http://schemas.openxmlformats.org/presentationml/2006/ole">
            <mc:AlternateContent xmlns:mc="http://schemas.openxmlformats.org/markup-compatibility/2006">
              <mc:Choice xmlns:v="urn:schemas-microsoft-com:vml" Requires="v">
                <p:oleObj name="Equation" r:id="rId19" imgW="743210" imgH="895448" progId="Equation.DSMT4">
                  <p:embed/>
                </p:oleObj>
              </mc:Choice>
              <mc:Fallback>
                <p:oleObj name="Equation" r:id="rId19" imgW="743210" imgH="895448" progId="Equation.DSMT4">
                  <p:embed/>
                  <p:pic>
                    <p:nvPicPr>
                      <p:cNvPr id="11" name="Objeto 10">
                        <a:extLst>
                          <a:ext uri="{FF2B5EF4-FFF2-40B4-BE49-F238E27FC236}">
                            <a16:creationId xmlns:a16="http://schemas.microsoft.com/office/drawing/2014/main" id="{AFD416C8-03D3-4BE7-8071-2BEE64B9FCE3}"/>
                          </a:ext>
                        </a:extLst>
                      </p:cNvPr>
                      <p:cNvPicPr/>
                      <p:nvPr/>
                    </p:nvPicPr>
                    <p:blipFill>
                      <a:blip r:embed="rId20"/>
                      <a:stretch>
                        <a:fillRect/>
                      </a:stretch>
                    </p:blipFill>
                    <p:spPr>
                      <a:xfrm>
                        <a:off x="7194856" y="4706340"/>
                        <a:ext cx="878437" cy="1058629"/>
                      </a:xfrm>
                      <a:prstGeom prst="rect">
                        <a:avLst/>
                      </a:prstGeom>
                    </p:spPr>
                  </p:pic>
                </p:oleObj>
              </mc:Fallback>
            </mc:AlternateContent>
          </a:graphicData>
        </a:graphic>
      </p:graphicFrame>
      <p:graphicFrame>
        <p:nvGraphicFramePr>
          <p:cNvPr id="38" name="Objeto 37">
            <a:extLst>
              <a:ext uri="{FF2B5EF4-FFF2-40B4-BE49-F238E27FC236}">
                <a16:creationId xmlns:a16="http://schemas.microsoft.com/office/drawing/2014/main" id="{757B0725-13B3-4BB1-A643-0B973AA78301}"/>
              </a:ext>
            </a:extLst>
          </p:cNvPr>
          <p:cNvGraphicFramePr>
            <a:graphicFrameLocks noChangeAspect="1"/>
          </p:cNvGraphicFramePr>
          <p:nvPr>
            <p:extLst>
              <p:ext uri="{D42A27DB-BD31-4B8C-83A1-F6EECF244321}">
                <p14:modId xmlns:p14="http://schemas.microsoft.com/office/powerpoint/2010/main" val="2097153537"/>
              </p:ext>
            </p:extLst>
          </p:nvPr>
        </p:nvGraphicFramePr>
        <p:xfrm>
          <a:off x="8639553" y="4817939"/>
          <a:ext cx="1394612" cy="292986"/>
        </p:xfrm>
        <a:graphic>
          <a:graphicData uri="http://schemas.openxmlformats.org/presentationml/2006/ole">
            <mc:AlternateContent xmlns:mc="http://schemas.openxmlformats.org/markup-compatibility/2006">
              <mc:Choice xmlns:v="urn:schemas-microsoft-com:vml" Requires="v">
                <p:oleObj name="Equation" r:id="rId21" imgW="1133899" imgH="237994" progId="Equation.DSMT4">
                  <p:embed/>
                </p:oleObj>
              </mc:Choice>
              <mc:Fallback>
                <p:oleObj name="Equation" r:id="rId21" imgW="1133899" imgH="237994" progId="Equation.DSMT4">
                  <p:embed/>
                  <p:pic>
                    <p:nvPicPr>
                      <p:cNvPr id="12" name="Objeto 11">
                        <a:extLst>
                          <a:ext uri="{FF2B5EF4-FFF2-40B4-BE49-F238E27FC236}">
                            <a16:creationId xmlns:a16="http://schemas.microsoft.com/office/drawing/2014/main" id="{0C10F9AD-2D3E-4F9B-A0BD-3CCC181D2F56}"/>
                          </a:ext>
                        </a:extLst>
                      </p:cNvPr>
                      <p:cNvPicPr/>
                      <p:nvPr/>
                    </p:nvPicPr>
                    <p:blipFill>
                      <a:blip r:embed="rId22"/>
                      <a:stretch>
                        <a:fillRect/>
                      </a:stretch>
                    </p:blipFill>
                    <p:spPr>
                      <a:xfrm>
                        <a:off x="8639553" y="4817939"/>
                        <a:ext cx="1394612" cy="292986"/>
                      </a:xfrm>
                      <a:prstGeom prst="rect">
                        <a:avLst/>
                      </a:prstGeom>
                    </p:spPr>
                  </p:pic>
                </p:oleObj>
              </mc:Fallback>
            </mc:AlternateContent>
          </a:graphicData>
        </a:graphic>
      </p:graphicFrame>
      <p:graphicFrame>
        <p:nvGraphicFramePr>
          <p:cNvPr id="39" name="Objeto 38">
            <a:extLst>
              <a:ext uri="{FF2B5EF4-FFF2-40B4-BE49-F238E27FC236}">
                <a16:creationId xmlns:a16="http://schemas.microsoft.com/office/drawing/2014/main" id="{FECDBC96-32F4-4452-B882-90E5EE2A6F0B}"/>
              </a:ext>
            </a:extLst>
          </p:cNvPr>
          <p:cNvGraphicFramePr>
            <a:graphicFrameLocks noChangeAspect="1"/>
          </p:cNvGraphicFramePr>
          <p:nvPr>
            <p:extLst>
              <p:ext uri="{D42A27DB-BD31-4B8C-83A1-F6EECF244321}">
                <p14:modId xmlns:p14="http://schemas.microsoft.com/office/powerpoint/2010/main" val="2520143697"/>
              </p:ext>
            </p:extLst>
          </p:nvPr>
        </p:nvGraphicFramePr>
        <p:xfrm>
          <a:off x="8617110" y="5316485"/>
          <a:ext cx="1400371" cy="307099"/>
        </p:xfrm>
        <a:graphic>
          <a:graphicData uri="http://schemas.openxmlformats.org/presentationml/2006/ole">
            <mc:AlternateContent xmlns:mc="http://schemas.openxmlformats.org/markup-compatibility/2006">
              <mc:Choice xmlns:v="urn:schemas-microsoft-com:vml" Requires="v">
                <p:oleObj name="Equation" r:id="rId23" imgW="1086008" imgH="237994" progId="Equation.DSMT4">
                  <p:embed/>
                </p:oleObj>
              </mc:Choice>
              <mc:Fallback>
                <p:oleObj name="Equation" r:id="rId23" imgW="1086008" imgH="237994" progId="Equation.DSMT4">
                  <p:embed/>
                  <p:pic>
                    <p:nvPicPr>
                      <p:cNvPr id="13" name="Objeto 12">
                        <a:extLst>
                          <a:ext uri="{FF2B5EF4-FFF2-40B4-BE49-F238E27FC236}">
                            <a16:creationId xmlns:a16="http://schemas.microsoft.com/office/drawing/2014/main" id="{2BA65FCE-0D02-463F-9EAC-FEB9DAB04B44}"/>
                          </a:ext>
                        </a:extLst>
                      </p:cNvPr>
                      <p:cNvPicPr/>
                      <p:nvPr/>
                    </p:nvPicPr>
                    <p:blipFill>
                      <a:blip r:embed="rId24"/>
                      <a:stretch>
                        <a:fillRect/>
                      </a:stretch>
                    </p:blipFill>
                    <p:spPr>
                      <a:xfrm>
                        <a:off x="8617110" y="5316485"/>
                        <a:ext cx="1400371" cy="307099"/>
                      </a:xfrm>
                      <a:prstGeom prst="rect">
                        <a:avLst/>
                      </a:prstGeom>
                    </p:spPr>
                  </p:pic>
                </p:oleObj>
              </mc:Fallback>
            </mc:AlternateContent>
          </a:graphicData>
        </a:graphic>
      </p:graphicFrame>
    </p:spTree>
    <p:extLst>
      <p:ext uri="{BB962C8B-B14F-4D97-AF65-F5344CB8AC3E}">
        <p14:creationId xmlns:p14="http://schemas.microsoft.com/office/powerpoint/2010/main" val="378350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17</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54749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1. 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26150"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Intercambio de potencia</a:t>
            </a:r>
          </a:p>
        </p:txBody>
      </p:sp>
      <p:sp>
        <p:nvSpPr>
          <p:cNvPr id="8" name="Rectangle 2">
            <a:extLst>
              <a:ext uri="{FF2B5EF4-FFF2-40B4-BE49-F238E27FC236}">
                <a16:creationId xmlns:a16="http://schemas.microsoft.com/office/drawing/2014/main" id="{72B22615-1B03-4742-88C2-CC484E3B0811}"/>
              </a:ext>
            </a:extLst>
          </p:cNvPr>
          <p:cNvSpPr>
            <a:spLocks noChangeArrowheads="1"/>
          </p:cNvSpPr>
          <p:nvPr/>
        </p:nvSpPr>
        <p:spPr bwMode="auto">
          <a:xfrm>
            <a:off x="2323652" y="15049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1" name="Objeto 20">
            <a:extLst>
              <a:ext uri="{FF2B5EF4-FFF2-40B4-BE49-F238E27FC236}">
                <a16:creationId xmlns:a16="http://schemas.microsoft.com/office/drawing/2014/main" id="{548280A1-DE07-45D5-8C14-3B9B6FD1A082}"/>
              </a:ext>
            </a:extLst>
          </p:cNvPr>
          <p:cNvGraphicFramePr>
            <a:graphicFrameLocks noChangeAspect="1"/>
          </p:cNvGraphicFramePr>
          <p:nvPr>
            <p:extLst>
              <p:ext uri="{D42A27DB-BD31-4B8C-83A1-F6EECF244321}">
                <p14:modId xmlns:p14="http://schemas.microsoft.com/office/powerpoint/2010/main" val="3213407248"/>
              </p:ext>
            </p:extLst>
          </p:nvPr>
        </p:nvGraphicFramePr>
        <p:xfrm>
          <a:off x="1943623" y="1718763"/>
          <a:ext cx="7654741" cy="3420474"/>
        </p:xfrm>
        <a:graphic>
          <a:graphicData uri="http://schemas.openxmlformats.org/presentationml/2006/ole">
            <mc:AlternateContent xmlns:mc="http://schemas.openxmlformats.org/markup-compatibility/2006">
              <mc:Choice xmlns:v="urn:schemas-microsoft-com:vml" Requires="v">
                <p:oleObj name="Visio" r:id="rId4" imgW="5724373" imgH="2552588" progId="Visio.Drawing.15">
                  <p:embed/>
                </p:oleObj>
              </mc:Choice>
              <mc:Fallback>
                <p:oleObj name="Visio" r:id="rId4" imgW="5724373" imgH="2552588"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623" y="1718763"/>
                        <a:ext cx="7654741" cy="3420474"/>
                      </a:xfrm>
                      <a:prstGeom prst="rect">
                        <a:avLst/>
                      </a:prstGeom>
                      <a:noFill/>
                    </p:spPr>
                  </p:pic>
                </p:oleObj>
              </mc:Fallback>
            </mc:AlternateContent>
          </a:graphicData>
        </a:graphic>
      </p:graphicFrame>
    </p:spTree>
    <p:extLst>
      <p:ext uri="{BB962C8B-B14F-4D97-AF65-F5344CB8AC3E}">
        <p14:creationId xmlns:p14="http://schemas.microsoft.com/office/powerpoint/2010/main" val="99843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18</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161169"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26150"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EMS de cada microrred</a:t>
            </a:r>
          </a:p>
        </p:txBody>
      </p:sp>
      <p:graphicFrame>
        <p:nvGraphicFramePr>
          <p:cNvPr id="6" name="Diagrama 5">
            <a:extLst>
              <a:ext uri="{FF2B5EF4-FFF2-40B4-BE49-F238E27FC236}">
                <a16:creationId xmlns:a16="http://schemas.microsoft.com/office/drawing/2014/main" id="{C25CC152-2ED6-477B-88F9-8F1634506066}"/>
              </a:ext>
            </a:extLst>
          </p:cNvPr>
          <p:cNvGraphicFramePr/>
          <p:nvPr>
            <p:extLst>
              <p:ext uri="{D42A27DB-BD31-4B8C-83A1-F6EECF244321}">
                <p14:modId xmlns:p14="http://schemas.microsoft.com/office/powerpoint/2010/main" val="4265965818"/>
              </p:ext>
            </p:extLst>
          </p:nvPr>
        </p:nvGraphicFramePr>
        <p:xfrm>
          <a:off x="626150" y="2796197"/>
          <a:ext cx="10410847" cy="1392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a:extLst>
              <a:ext uri="{FF2B5EF4-FFF2-40B4-BE49-F238E27FC236}">
                <a16:creationId xmlns:a16="http://schemas.microsoft.com/office/drawing/2014/main" id="{4AEC851F-9239-4481-BCAF-060B86ADA4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3207" y="4383898"/>
            <a:ext cx="3456732" cy="1737511"/>
          </a:xfrm>
          <a:prstGeom prst="rect">
            <a:avLst/>
          </a:prstGeom>
        </p:spPr>
      </p:pic>
      <p:sp>
        <p:nvSpPr>
          <p:cNvPr id="23" name="CuadroTexto 22">
            <a:extLst>
              <a:ext uri="{FF2B5EF4-FFF2-40B4-BE49-F238E27FC236}">
                <a16:creationId xmlns:a16="http://schemas.microsoft.com/office/drawing/2014/main" id="{9346D426-10E2-4252-B471-645F44BED4E7}"/>
              </a:ext>
            </a:extLst>
          </p:cNvPr>
          <p:cNvSpPr txBox="1"/>
          <p:nvPr/>
        </p:nvSpPr>
        <p:spPr>
          <a:xfrm>
            <a:off x="926492" y="1537849"/>
            <a:ext cx="6216586" cy="1212320"/>
          </a:xfrm>
          <a:prstGeom prst="rect">
            <a:avLst/>
          </a:prstGeom>
          <a:noFill/>
        </p:spPr>
        <p:txBody>
          <a:bodyPr wrap="square">
            <a:spAutoFit/>
          </a:bodyPr>
          <a:lstStyle/>
          <a:p>
            <a:r>
              <a:rPr lang="es-EC" sz="1800" dirty="0">
                <a:effectLst/>
                <a:latin typeface="Calibri" panose="020F0502020204030204" pitchFamily="34" charset="0"/>
                <a:ea typeface="Calibri" panose="020F0502020204030204" pitchFamily="34" charset="0"/>
                <a:cs typeface="Times New Roman" panose="02020603050405020304" pitchFamily="18" charset="0"/>
              </a:rPr>
              <a:t>Después de producirse el intercambio de potencia en cada muestra, existe la probabilidad de que todavía ciertas microrredes tengan un exceso o escasez de energía en sus sistemas de almacenamiento. </a:t>
            </a:r>
            <a:endParaRPr lang="es-EC" dirty="0"/>
          </a:p>
        </p:txBody>
      </p:sp>
    </p:spTree>
    <p:extLst>
      <p:ext uri="{BB962C8B-B14F-4D97-AF65-F5344CB8AC3E}">
        <p14:creationId xmlns:p14="http://schemas.microsoft.com/office/powerpoint/2010/main" val="39828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19</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2349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Resultados</a:t>
            </a:r>
          </a:p>
        </p:txBody>
      </p:sp>
      <p:sp>
        <p:nvSpPr>
          <p:cNvPr id="19" name="Rectángulo 18">
            <a:extLst>
              <a:ext uri="{FF2B5EF4-FFF2-40B4-BE49-F238E27FC236}">
                <a16:creationId xmlns:a16="http://schemas.microsoft.com/office/drawing/2014/main" id="{E79933D4-5A3B-46B1-801E-D03904CCFFA0}"/>
              </a:ext>
            </a:extLst>
          </p:cNvPr>
          <p:cNvSpPr/>
          <p:nvPr/>
        </p:nvSpPr>
        <p:spPr>
          <a:xfrm>
            <a:off x="609624"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Resultados</a:t>
            </a:r>
          </a:p>
        </p:txBody>
      </p:sp>
      <p:pic>
        <p:nvPicPr>
          <p:cNvPr id="20" name="Imagen 19">
            <a:extLst>
              <a:ext uri="{FF2B5EF4-FFF2-40B4-BE49-F238E27FC236}">
                <a16:creationId xmlns:a16="http://schemas.microsoft.com/office/drawing/2014/main" id="{B80EB09F-F115-41DF-BFA4-CD1482A1396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04237" y="1708884"/>
            <a:ext cx="5944870" cy="4515485"/>
          </a:xfrm>
          <a:prstGeom prst="rect">
            <a:avLst/>
          </a:prstGeom>
          <a:noFill/>
          <a:ln>
            <a:noFill/>
          </a:ln>
        </p:spPr>
      </p:pic>
      <p:sp>
        <p:nvSpPr>
          <p:cNvPr id="23" name="CuadroTexto 22">
            <a:extLst>
              <a:ext uri="{FF2B5EF4-FFF2-40B4-BE49-F238E27FC236}">
                <a16:creationId xmlns:a16="http://schemas.microsoft.com/office/drawing/2014/main" id="{E3A5A425-4A28-49CC-89A5-99876D8B5D35}"/>
              </a:ext>
            </a:extLst>
          </p:cNvPr>
          <p:cNvSpPr txBox="1"/>
          <p:nvPr/>
        </p:nvSpPr>
        <p:spPr>
          <a:xfrm>
            <a:off x="3038139" y="1094111"/>
            <a:ext cx="6115722" cy="568745"/>
          </a:xfrm>
          <a:prstGeom prst="rect">
            <a:avLst/>
          </a:prstGeom>
          <a:noFill/>
        </p:spPr>
        <p:txBody>
          <a:bodyPr wrap="square">
            <a:spAutoFit/>
          </a:bodyPr>
          <a:lstStyle/>
          <a:p>
            <a:pPr algn="just">
              <a:lnSpc>
                <a:spcPct val="200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Comparación del perfil de red de la MG1 en tres escenarios.</a:t>
            </a:r>
          </a:p>
        </p:txBody>
      </p:sp>
    </p:spTree>
    <p:extLst>
      <p:ext uri="{BB962C8B-B14F-4D97-AF65-F5344CB8AC3E}">
        <p14:creationId xmlns:p14="http://schemas.microsoft.com/office/powerpoint/2010/main" val="25454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749135" y="-1"/>
            <a:ext cx="1730326"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8803"/>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ctrTitle"/>
          </p:nvPr>
        </p:nvSpPr>
        <p:spPr>
          <a:xfrm>
            <a:off x="1524000" y="491318"/>
            <a:ext cx="9144000" cy="664359"/>
          </a:xfrm>
        </p:spPr>
        <p:txBody>
          <a:bodyPr>
            <a:normAutofit/>
          </a:bodyPr>
          <a:lstStyle/>
          <a:p>
            <a:pPr algn="l"/>
            <a:r>
              <a:rPr lang="es-EC" sz="3600" dirty="0">
                <a:latin typeface="Georgia" panose="02040502050405020303"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3008788680"/>
              </p:ext>
            </p:extLst>
          </p:nvPr>
        </p:nvGraphicFramePr>
        <p:xfrm>
          <a:off x="2004704" y="1247408"/>
          <a:ext cx="87744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18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19" name="Rectángulo 18">
            <a:extLst>
              <a:ext uri="{FF2B5EF4-FFF2-40B4-BE49-F238E27FC236}">
                <a16:creationId xmlns:a16="http://schemas.microsoft.com/office/drawing/2014/main" id="{E79933D4-5A3B-46B1-801E-D03904CCFFA0}"/>
              </a:ext>
            </a:extLst>
          </p:cNvPr>
          <p:cNvSpPr/>
          <p:nvPr/>
        </p:nvSpPr>
        <p:spPr>
          <a:xfrm>
            <a:off x="609624"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Resultados</a:t>
            </a:r>
          </a:p>
        </p:txBody>
      </p:sp>
      <p:pic>
        <p:nvPicPr>
          <p:cNvPr id="21" name="Imagen 20">
            <a:extLst>
              <a:ext uri="{FF2B5EF4-FFF2-40B4-BE49-F238E27FC236}">
                <a16:creationId xmlns:a16="http://schemas.microsoft.com/office/drawing/2014/main" id="{2D9C93FF-9EB2-4EB9-8F18-4CEA8EC0D7F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46446" y="1669136"/>
            <a:ext cx="6474684" cy="4594982"/>
          </a:xfrm>
          <a:prstGeom prst="rect">
            <a:avLst/>
          </a:prstGeom>
          <a:noFill/>
          <a:ln>
            <a:noFill/>
          </a:ln>
        </p:spPr>
      </p:pic>
      <p:sp>
        <p:nvSpPr>
          <p:cNvPr id="25" name="CuadroTexto 24">
            <a:extLst>
              <a:ext uri="{FF2B5EF4-FFF2-40B4-BE49-F238E27FC236}">
                <a16:creationId xmlns:a16="http://schemas.microsoft.com/office/drawing/2014/main" id="{D09D9C4D-7865-4336-BAC2-F63E7B64CD57}"/>
              </a:ext>
            </a:extLst>
          </p:cNvPr>
          <p:cNvSpPr txBox="1"/>
          <p:nvPr/>
        </p:nvSpPr>
        <p:spPr>
          <a:xfrm>
            <a:off x="3413748" y="1496654"/>
            <a:ext cx="6115722" cy="369332"/>
          </a:xfrm>
          <a:prstGeom prst="rect">
            <a:avLst/>
          </a:prstGeom>
          <a:noFill/>
        </p:spPr>
        <p:txBody>
          <a:bodyPr wrap="square">
            <a:spAutoFit/>
          </a:bodyPr>
          <a:lstStyle/>
          <a:p>
            <a:r>
              <a:rPr lang="es-EC" sz="1800" dirty="0">
                <a:effectLst/>
                <a:latin typeface="Calibri" panose="020F0502020204030204" pitchFamily="34" charset="0"/>
                <a:ea typeface="Calibri" panose="020F0502020204030204" pitchFamily="34" charset="0"/>
                <a:cs typeface="Times New Roman" panose="02020603050405020304" pitchFamily="18" charset="0"/>
              </a:rPr>
              <a:t>Ventana de tiempo del perfil de red de la MG 1</a:t>
            </a:r>
            <a:endParaRPr lang="es-EC" dirty="0"/>
          </a:p>
        </p:txBody>
      </p:sp>
      <p:sp>
        <p:nvSpPr>
          <p:cNvPr id="31" name="CuadroTexto 30">
            <a:extLst>
              <a:ext uri="{FF2B5EF4-FFF2-40B4-BE49-F238E27FC236}">
                <a16:creationId xmlns:a16="http://schemas.microsoft.com/office/drawing/2014/main" id="{33B26DB9-FA98-4A12-8B50-84FB81D77EE5}"/>
              </a:ext>
            </a:extLst>
          </p:cNvPr>
          <p:cNvSpPr txBox="1"/>
          <p:nvPr/>
        </p:nvSpPr>
        <p:spPr>
          <a:xfrm>
            <a:off x="99122" y="40395"/>
            <a:ext cx="22349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Resultados</a:t>
            </a:r>
          </a:p>
        </p:txBody>
      </p:sp>
    </p:spTree>
    <p:extLst>
      <p:ext uri="{BB962C8B-B14F-4D97-AF65-F5344CB8AC3E}">
        <p14:creationId xmlns:p14="http://schemas.microsoft.com/office/powerpoint/2010/main" val="27794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19" name="Rectángulo 18">
            <a:extLst>
              <a:ext uri="{FF2B5EF4-FFF2-40B4-BE49-F238E27FC236}">
                <a16:creationId xmlns:a16="http://schemas.microsoft.com/office/drawing/2014/main" id="{E79933D4-5A3B-46B1-801E-D03904CCFFA0}"/>
              </a:ext>
            </a:extLst>
          </p:cNvPr>
          <p:cNvSpPr/>
          <p:nvPr/>
        </p:nvSpPr>
        <p:spPr>
          <a:xfrm>
            <a:off x="609624"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Resultados</a:t>
            </a:r>
          </a:p>
        </p:txBody>
      </p:sp>
      <p:pic>
        <p:nvPicPr>
          <p:cNvPr id="23" name="Imagen 22">
            <a:extLst>
              <a:ext uri="{FF2B5EF4-FFF2-40B4-BE49-F238E27FC236}">
                <a16:creationId xmlns:a16="http://schemas.microsoft.com/office/drawing/2014/main" id="{482A5E3D-96AA-4984-BF1E-0DA960234B1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58427" y="1608641"/>
            <a:ext cx="8075146" cy="4515485"/>
          </a:xfrm>
          <a:prstGeom prst="rect">
            <a:avLst/>
          </a:prstGeom>
          <a:noFill/>
          <a:ln>
            <a:noFill/>
          </a:ln>
        </p:spPr>
      </p:pic>
      <p:sp>
        <p:nvSpPr>
          <p:cNvPr id="32" name="CuadroTexto 31">
            <a:extLst>
              <a:ext uri="{FF2B5EF4-FFF2-40B4-BE49-F238E27FC236}">
                <a16:creationId xmlns:a16="http://schemas.microsoft.com/office/drawing/2014/main" id="{56E39DAC-418B-4DAE-A6A1-8AD4701A93F3}"/>
              </a:ext>
            </a:extLst>
          </p:cNvPr>
          <p:cNvSpPr txBox="1"/>
          <p:nvPr/>
        </p:nvSpPr>
        <p:spPr>
          <a:xfrm>
            <a:off x="3875442" y="1002367"/>
            <a:ext cx="6115722" cy="568745"/>
          </a:xfrm>
          <a:prstGeom prst="rect">
            <a:avLst/>
          </a:prstGeom>
          <a:noFill/>
        </p:spPr>
        <p:txBody>
          <a:bodyPr wrap="square">
            <a:spAutoFit/>
          </a:bodyPr>
          <a:lstStyle/>
          <a:p>
            <a:pPr algn="just">
              <a:lnSpc>
                <a:spcPct val="200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Perfiles de red de la MG2 en cada escenario</a:t>
            </a:r>
          </a:p>
        </p:txBody>
      </p:sp>
      <p:sp>
        <p:nvSpPr>
          <p:cNvPr id="33" name="CuadroTexto 32">
            <a:extLst>
              <a:ext uri="{FF2B5EF4-FFF2-40B4-BE49-F238E27FC236}">
                <a16:creationId xmlns:a16="http://schemas.microsoft.com/office/drawing/2014/main" id="{383AEEE6-C4D0-4AD1-9A5C-60634719BC50}"/>
              </a:ext>
            </a:extLst>
          </p:cNvPr>
          <p:cNvSpPr txBox="1"/>
          <p:nvPr/>
        </p:nvSpPr>
        <p:spPr>
          <a:xfrm>
            <a:off x="99122" y="40395"/>
            <a:ext cx="22349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Resultados</a:t>
            </a:r>
          </a:p>
        </p:txBody>
      </p:sp>
    </p:spTree>
    <p:extLst>
      <p:ext uri="{BB962C8B-B14F-4D97-AF65-F5344CB8AC3E}">
        <p14:creationId xmlns:p14="http://schemas.microsoft.com/office/powerpoint/2010/main" val="417921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28080"/>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19" name="Rectángulo 18">
            <a:extLst>
              <a:ext uri="{FF2B5EF4-FFF2-40B4-BE49-F238E27FC236}">
                <a16:creationId xmlns:a16="http://schemas.microsoft.com/office/drawing/2014/main" id="{E79933D4-5A3B-46B1-801E-D03904CCFFA0}"/>
              </a:ext>
            </a:extLst>
          </p:cNvPr>
          <p:cNvSpPr/>
          <p:nvPr/>
        </p:nvSpPr>
        <p:spPr>
          <a:xfrm>
            <a:off x="609624"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Resultados</a:t>
            </a:r>
          </a:p>
        </p:txBody>
      </p:sp>
      <p:sp>
        <p:nvSpPr>
          <p:cNvPr id="32" name="CuadroTexto 31">
            <a:extLst>
              <a:ext uri="{FF2B5EF4-FFF2-40B4-BE49-F238E27FC236}">
                <a16:creationId xmlns:a16="http://schemas.microsoft.com/office/drawing/2014/main" id="{56E39DAC-418B-4DAE-A6A1-8AD4701A93F3}"/>
              </a:ext>
            </a:extLst>
          </p:cNvPr>
          <p:cNvSpPr txBox="1"/>
          <p:nvPr/>
        </p:nvSpPr>
        <p:spPr>
          <a:xfrm>
            <a:off x="3875442" y="1002367"/>
            <a:ext cx="6115722" cy="568745"/>
          </a:xfrm>
          <a:prstGeom prst="rect">
            <a:avLst/>
          </a:prstGeom>
          <a:noFill/>
        </p:spPr>
        <p:txBody>
          <a:bodyPr wrap="square">
            <a:spAutoFit/>
          </a:bodyPr>
          <a:lstStyle/>
          <a:p>
            <a:pPr algn="just">
              <a:lnSpc>
                <a:spcPct val="200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Perfiles de red de la MG3 en cada escenario</a:t>
            </a:r>
          </a:p>
        </p:txBody>
      </p:sp>
      <p:pic>
        <p:nvPicPr>
          <p:cNvPr id="21" name="Imagen 20">
            <a:extLst>
              <a:ext uri="{FF2B5EF4-FFF2-40B4-BE49-F238E27FC236}">
                <a16:creationId xmlns:a16="http://schemas.microsoft.com/office/drawing/2014/main" id="{601BCAAF-923C-4F1B-82B4-41141E6BE2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62530" y="1502532"/>
            <a:ext cx="6474684" cy="4836750"/>
          </a:xfrm>
          <a:prstGeom prst="rect">
            <a:avLst/>
          </a:prstGeom>
          <a:noFill/>
          <a:ln>
            <a:noFill/>
          </a:ln>
        </p:spPr>
      </p:pic>
      <p:sp>
        <p:nvSpPr>
          <p:cNvPr id="25" name="CuadroTexto 24">
            <a:extLst>
              <a:ext uri="{FF2B5EF4-FFF2-40B4-BE49-F238E27FC236}">
                <a16:creationId xmlns:a16="http://schemas.microsoft.com/office/drawing/2014/main" id="{F05F14E7-7381-46EC-932D-4EC336C3EED4}"/>
              </a:ext>
            </a:extLst>
          </p:cNvPr>
          <p:cNvSpPr txBox="1"/>
          <p:nvPr/>
        </p:nvSpPr>
        <p:spPr>
          <a:xfrm>
            <a:off x="99122" y="40395"/>
            <a:ext cx="22349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Resultados</a:t>
            </a:r>
          </a:p>
        </p:txBody>
      </p:sp>
    </p:spTree>
    <p:extLst>
      <p:ext uri="{BB962C8B-B14F-4D97-AF65-F5344CB8AC3E}">
        <p14:creationId xmlns:p14="http://schemas.microsoft.com/office/powerpoint/2010/main" val="824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19" name="Rectángulo 18">
            <a:extLst>
              <a:ext uri="{FF2B5EF4-FFF2-40B4-BE49-F238E27FC236}">
                <a16:creationId xmlns:a16="http://schemas.microsoft.com/office/drawing/2014/main" id="{E79933D4-5A3B-46B1-801E-D03904CCFFA0}"/>
              </a:ext>
            </a:extLst>
          </p:cNvPr>
          <p:cNvSpPr/>
          <p:nvPr/>
        </p:nvSpPr>
        <p:spPr>
          <a:xfrm>
            <a:off x="609624"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Resultados</a:t>
            </a:r>
          </a:p>
        </p:txBody>
      </p:sp>
      <p:sp>
        <p:nvSpPr>
          <p:cNvPr id="32" name="CuadroTexto 31">
            <a:extLst>
              <a:ext uri="{FF2B5EF4-FFF2-40B4-BE49-F238E27FC236}">
                <a16:creationId xmlns:a16="http://schemas.microsoft.com/office/drawing/2014/main" id="{56E39DAC-418B-4DAE-A6A1-8AD4701A93F3}"/>
              </a:ext>
            </a:extLst>
          </p:cNvPr>
          <p:cNvSpPr txBox="1"/>
          <p:nvPr/>
        </p:nvSpPr>
        <p:spPr>
          <a:xfrm>
            <a:off x="3580728" y="1145571"/>
            <a:ext cx="6115722" cy="568745"/>
          </a:xfrm>
          <a:prstGeom prst="rect">
            <a:avLst/>
          </a:prstGeom>
          <a:noFill/>
        </p:spPr>
        <p:txBody>
          <a:bodyPr wrap="square">
            <a:spAutoFit/>
          </a:bodyPr>
          <a:lstStyle/>
          <a:p>
            <a:pPr algn="just">
              <a:lnSpc>
                <a:spcPct val="200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Perfiles de red de la MG4 en cada escenario</a:t>
            </a:r>
          </a:p>
        </p:txBody>
      </p:sp>
      <p:pic>
        <p:nvPicPr>
          <p:cNvPr id="23" name="Imagen 22">
            <a:extLst>
              <a:ext uri="{FF2B5EF4-FFF2-40B4-BE49-F238E27FC236}">
                <a16:creationId xmlns:a16="http://schemas.microsoft.com/office/drawing/2014/main" id="{184CFBF7-C120-410E-9C24-CEEA0D0AB541}"/>
              </a:ext>
            </a:extLst>
          </p:cNvPr>
          <p:cNvPicPr/>
          <p:nvPr/>
        </p:nvPicPr>
        <p:blipFill rotWithShape="1">
          <a:blip r:embed="rId4">
            <a:extLst>
              <a:ext uri="{28A0092B-C50C-407E-A947-70E740481C1C}">
                <a14:useLocalDpi xmlns:a14="http://schemas.microsoft.com/office/drawing/2010/main" val="0"/>
              </a:ext>
            </a:extLst>
          </a:blip>
          <a:srcRect b="6511"/>
          <a:stretch/>
        </p:blipFill>
        <p:spPr bwMode="auto">
          <a:xfrm>
            <a:off x="2646614" y="1737330"/>
            <a:ext cx="5944870" cy="4221480"/>
          </a:xfrm>
          <a:prstGeom prst="rect">
            <a:avLst/>
          </a:prstGeom>
          <a:noFill/>
          <a:ln>
            <a:noFill/>
          </a:ln>
          <a:extLst>
            <a:ext uri="{53640926-AAD7-44D8-BBD7-CCE9431645EC}">
              <a14:shadowObscured xmlns:a14="http://schemas.microsoft.com/office/drawing/2010/main"/>
            </a:ext>
          </a:extLst>
        </p:spPr>
      </p:pic>
      <p:sp>
        <p:nvSpPr>
          <p:cNvPr id="25" name="CuadroTexto 24">
            <a:extLst>
              <a:ext uri="{FF2B5EF4-FFF2-40B4-BE49-F238E27FC236}">
                <a16:creationId xmlns:a16="http://schemas.microsoft.com/office/drawing/2014/main" id="{381A84AE-85C5-45FB-8650-68BE0EC23A12}"/>
              </a:ext>
            </a:extLst>
          </p:cNvPr>
          <p:cNvSpPr txBox="1"/>
          <p:nvPr/>
        </p:nvSpPr>
        <p:spPr>
          <a:xfrm>
            <a:off x="99122" y="40395"/>
            <a:ext cx="22349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Resultados</a:t>
            </a:r>
          </a:p>
        </p:txBody>
      </p:sp>
    </p:spTree>
    <p:extLst>
      <p:ext uri="{BB962C8B-B14F-4D97-AF65-F5344CB8AC3E}">
        <p14:creationId xmlns:p14="http://schemas.microsoft.com/office/powerpoint/2010/main" val="405793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19" name="Rectángulo 18">
            <a:extLst>
              <a:ext uri="{FF2B5EF4-FFF2-40B4-BE49-F238E27FC236}">
                <a16:creationId xmlns:a16="http://schemas.microsoft.com/office/drawing/2014/main" id="{E79933D4-5A3B-46B1-801E-D03904CCFFA0}"/>
              </a:ext>
            </a:extLst>
          </p:cNvPr>
          <p:cNvSpPr/>
          <p:nvPr/>
        </p:nvSpPr>
        <p:spPr>
          <a:xfrm>
            <a:off x="609624"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Resultados</a:t>
            </a:r>
          </a:p>
        </p:txBody>
      </p:sp>
      <p:sp>
        <p:nvSpPr>
          <p:cNvPr id="32" name="CuadroTexto 31">
            <a:extLst>
              <a:ext uri="{FF2B5EF4-FFF2-40B4-BE49-F238E27FC236}">
                <a16:creationId xmlns:a16="http://schemas.microsoft.com/office/drawing/2014/main" id="{56E39DAC-418B-4DAE-A6A1-8AD4701A93F3}"/>
              </a:ext>
            </a:extLst>
          </p:cNvPr>
          <p:cNvSpPr txBox="1"/>
          <p:nvPr/>
        </p:nvSpPr>
        <p:spPr>
          <a:xfrm>
            <a:off x="3580728" y="1145571"/>
            <a:ext cx="6115722" cy="568745"/>
          </a:xfrm>
          <a:prstGeom prst="rect">
            <a:avLst/>
          </a:prstGeom>
          <a:noFill/>
        </p:spPr>
        <p:txBody>
          <a:bodyPr wrap="square">
            <a:spAutoFit/>
          </a:bodyPr>
          <a:lstStyle/>
          <a:p>
            <a:pPr algn="just">
              <a:lnSpc>
                <a:spcPct val="200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Perfiles de red de la MG5 en cada escenario</a:t>
            </a:r>
          </a:p>
        </p:txBody>
      </p:sp>
      <p:pic>
        <p:nvPicPr>
          <p:cNvPr id="21" name="Imagen 20">
            <a:extLst>
              <a:ext uri="{FF2B5EF4-FFF2-40B4-BE49-F238E27FC236}">
                <a16:creationId xmlns:a16="http://schemas.microsoft.com/office/drawing/2014/main" id="{A9511AFE-D2DB-4B6A-9895-E31487FD144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46614" y="1788173"/>
            <a:ext cx="5944870" cy="4515485"/>
          </a:xfrm>
          <a:prstGeom prst="rect">
            <a:avLst/>
          </a:prstGeom>
          <a:noFill/>
          <a:ln>
            <a:noFill/>
          </a:ln>
        </p:spPr>
      </p:pic>
      <p:sp>
        <p:nvSpPr>
          <p:cNvPr id="25" name="CuadroTexto 24">
            <a:extLst>
              <a:ext uri="{FF2B5EF4-FFF2-40B4-BE49-F238E27FC236}">
                <a16:creationId xmlns:a16="http://schemas.microsoft.com/office/drawing/2014/main" id="{C6017EBB-9535-4316-A98E-1B04C6726E3B}"/>
              </a:ext>
            </a:extLst>
          </p:cNvPr>
          <p:cNvSpPr txBox="1"/>
          <p:nvPr/>
        </p:nvSpPr>
        <p:spPr>
          <a:xfrm>
            <a:off x="99122" y="40395"/>
            <a:ext cx="22349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Resultados</a:t>
            </a:r>
          </a:p>
        </p:txBody>
      </p:sp>
    </p:spTree>
    <p:extLst>
      <p:ext uri="{BB962C8B-B14F-4D97-AF65-F5344CB8AC3E}">
        <p14:creationId xmlns:p14="http://schemas.microsoft.com/office/powerpoint/2010/main" val="411124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19" name="Rectángulo 18">
            <a:extLst>
              <a:ext uri="{FF2B5EF4-FFF2-40B4-BE49-F238E27FC236}">
                <a16:creationId xmlns:a16="http://schemas.microsoft.com/office/drawing/2014/main" id="{E79933D4-5A3B-46B1-801E-D03904CCFFA0}"/>
              </a:ext>
            </a:extLst>
          </p:cNvPr>
          <p:cNvSpPr/>
          <p:nvPr/>
        </p:nvSpPr>
        <p:spPr>
          <a:xfrm>
            <a:off x="472809" y="792842"/>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Resultados</a:t>
            </a:r>
          </a:p>
        </p:txBody>
      </p:sp>
      <p:pic>
        <p:nvPicPr>
          <p:cNvPr id="11" name="Imagen 10">
            <a:extLst>
              <a:ext uri="{FF2B5EF4-FFF2-40B4-BE49-F238E27FC236}">
                <a16:creationId xmlns:a16="http://schemas.microsoft.com/office/drawing/2014/main" id="{1C697568-4489-4D52-8DAB-3078BE698E14}"/>
              </a:ext>
            </a:extLst>
          </p:cNvPr>
          <p:cNvPicPr>
            <a:picLocks noChangeAspect="1"/>
          </p:cNvPicPr>
          <p:nvPr/>
        </p:nvPicPr>
        <p:blipFill>
          <a:blip r:embed="rId4"/>
          <a:stretch>
            <a:fillRect/>
          </a:stretch>
        </p:blipFill>
        <p:spPr>
          <a:xfrm>
            <a:off x="1847922" y="1445778"/>
            <a:ext cx="7498192" cy="1595360"/>
          </a:xfrm>
          <a:prstGeom prst="rect">
            <a:avLst/>
          </a:prstGeom>
        </p:spPr>
      </p:pic>
      <p:pic>
        <p:nvPicPr>
          <p:cNvPr id="12" name="Imagen 11">
            <a:extLst>
              <a:ext uri="{FF2B5EF4-FFF2-40B4-BE49-F238E27FC236}">
                <a16:creationId xmlns:a16="http://schemas.microsoft.com/office/drawing/2014/main" id="{CB9B5D3D-0BF0-4B2F-99B5-3BF434B4DA7A}"/>
              </a:ext>
            </a:extLst>
          </p:cNvPr>
          <p:cNvPicPr>
            <a:picLocks noChangeAspect="1"/>
          </p:cNvPicPr>
          <p:nvPr/>
        </p:nvPicPr>
        <p:blipFill>
          <a:blip r:embed="rId5"/>
          <a:stretch>
            <a:fillRect/>
          </a:stretch>
        </p:blipFill>
        <p:spPr>
          <a:xfrm>
            <a:off x="1819104" y="3106844"/>
            <a:ext cx="7498192" cy="1583905"/>
          </a:xfrm>
          <a:prstGeom prst="rect">
            <a:avLst/>
          </a:prstGeom>
        </p:spPr>
      </p:pic>
      <p:pic>
        <p:nvPicPr>
          <p:cNvPr id="13" name="Imagen 12">
            <a:extLst>
              <a:ext uri="{FF2B5EF4-FFF2-40B4-BE49-F238E27FC236}">
                <a16:creationId xmlns:a16="http://schemas.microsoft.com/office/drawing/2014/main" id="{2A88A1A8-CD70-4695-90FF-4A01CC1D3405}"/>
              </a:ext>
            </a:extLst>
          </p:cNvPr>
          <p:cNvPicPr>
            <a:picLocks noChangeAspect="1"/>
          </p:cNvPicPr>
          <p:nvPr/>
        </p:nvPicPr>
        <p:blipFill>
          <a:blip r:embed="rId6"/>
          <a:stretch>
            <a:fillRect/>
          </a:stretch>
        </p:blipFill>
        <p:spPr>
          <a:xfrm>
            <a:off x="1850873" y="4802483"/>
            <a:ext cx="7434654" cy="1315661"/>
          </a:xfrm>
          <a:prstGeom prst="rect">
            <a:avLst/>
          </a:prstGeom>
        </p:spPr>
      </p:pic>
      <p:sp>
        <p:nvSpPr>
          <p:cNvPr id="31" name="CuadroTexto 30">
            <a:extLst>
              <a:ext uri="{FF2B5EF4-FFF2-40B4-BE49-F238E27FC236}">
                <a16:creationId xmlns:a16="http://schemas.microsoft.com/office/drawing/2014/main" id="{A05673C0-4C5A-4F91-942E-09EBA87F15CE}"/>
              </a:ext>
            </a:extLst>
          </p:cNvPr>
          <p:cNvSpPr txBox="1"/>
          <p:nvPr/>
        </p:nvSpPr>
        <p:spPr>
          <a:xfrm>
            <a:off x="99122" y="40395"/>
            <a:ext cx="22349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Resultados</a:t>
            </a:r>
          </a:p>
        </p:txBody>
      </p:sp>
    </p:spTree>
    <p:extLst>
      <p:ext uri="{BB962C8B-B14F-4D97-AF65-F5344CB8AC3E}">
        <p14:creationId xmlns:p14="http://schemas.microsoft.com/office/powerpoint/2010/main" val="422944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19" name="Rectángulo 18">
            <a:extLst>
              <a:ext uri="{FF2B5EF4-FFF2-40B4-BE49-F238E27FC236}">
                <a16:creationId xmlns:a16="http://schemas.microsoft.com/office/drawing/2014/main" id="{E79933D4-5A3B-46B1-801E-D03904CCFFA0}"/>
              </a:ext>
            </a:extLst>
          </p:cNvPr>
          <p:cNvSpPr/>
          <p:nvPr/>
        </p:nvSpPr>
        <p:spPr>
          <a:xfrm>
            <a:off x="472809" y="792842"/>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Resultados</a:t>
            </a:r>
          </a:p>
        </p:txBody>
      </p:sp>
      <p:pic>
        <p:nvPicPr>
          <p:cNvPr id="6" name="Imagen 5">
            <a:extLst>
              <a:ext uri="{FF2B5EF4-FFF2-40B4-BE49-F238E27FC236}">
                <a16:creationId xmlns:a16="http://schemas.microsoft.com/office/drawing/2014/main" id="{C11D993F-D777-426E-9322-29F816B664B1}"/>
              </a:ext>
            </a:extLst>
          </p:cNvPr>
          <p:cNvPicPr>
            <a:picLocks noChangeAspect="1"/>
          </p:cNvPicPr>
          <p:nvPr/>
        </p:nvPicPr>
        <p:blipFill>
          <a:blip r:embed="rId4"/>
          <a:stretch>
            <a:fillRect/>
          </a:stretch>
        </p:blipFill>
        <p:spPr>
          <a:xfrm>
            <a:off x="1382314" y="1532956"/>
            <a:ext cx="9124950" cy="1371600"/>
          </a:xfrm>
          <a:prstGeom prst="rect">
            <a:avLst/>
          </a:prstGeom>
        </p:spPr>
      </p:pic>
      <p:pic>
        <p:nvPicPr>
          <p:cNvPr id="8" name="Imagen 7">
            <a:extLst>
              <a:ext uri="{FF2B5EF4-FFF2-40B4-BE49-F238E27FC236}">
                <a16:creationId xmlns:a16="http://schemas.microsoft.com/office/drawing/2014/main" id="{D451D6CA-F8CE-4AFF-B1CC-60DF84B5BC69}"/>
              </a:ext>
            </a:extLst>
          </p:cNvPr>
          <p:cNvPicPr>
            <a:picLocks noChangeAspect="1"/>
          </p:cNvPicPr>
          <p:nvPr/>
        </p:nvPicPr>
        <p:blipFill>
          <a:blip r:embed="rId5"/>
          <a:stretch>
            <a:fillRect/>
          </a:stretch>
        </p:blipFill>
        <p:spPr>
          <a:xfrm>
            <a:off x="1401364" y="3231202"/>
            <a:ext cx="9105900" cy="1533525"/>
          </a:xfrm>
          <a:prstGeom prst="rect">
            <a:avLst/>
          </a:prstGeom>
        </p:spPr>
      </p:pic>
      <p:sp>
        <p:nvSpPr>
          <p:cNvPr id="25" name="CuadroTexto 24">
            <a:extLst>
              <a:ext uri="{FF2B5EF4-FFF2-40B4-BE49-F238E27FC236}">
                <a16:creationId xmlns:a16="http://schemas.microsoft.com/office/drawing/2014/main" id="{D10DBDFE-AB55-481A-87F2-962167D0A2E9}"/>
              </a:ext>
            </a:extLst>
          </p:cNvPr>
          <p:cNvSpPr txBox="1"/>
          <p:nvPr/>
        </p:nvSpPr>
        <p:spPr>
          <a:xfrm>
            <a:off x="99122" y="40395"/>
            <a:ext cx="2234907"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Resultados</a:t>
            </a:r>
          </a:p>
        </p:txBody>
      </p:sp>
    </p:spTree>
    <p:extLst>
      <p:ext uri="{BB962C8B-B14F-4D97-AF65-F5344CB8AC3E}">
        <p14:creationId xmlns:p14="http://schemas.microsoft.com/office/powerpoint/2010/main" val="13964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27</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651688"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Conclusiones</a:t>
            </a:r>
          </a:p>
        </p:txBody>
      </p:sp>
      <p:sp>
        <p:nvSpPr>
          <p:cNvPr id="19" name="Rectángulo 18">
            <a:extLst>
              <a:ext uri="{FF2B5EF4-FFF2-40B4-BE49-F238E27FC236}">
                <a16:creationId xmlns:a16="http://schemas.microsoft.com/office/drawing/2014/main" id="{E79933D4-5A3B-46B1-801E-D03904CCFFA0}"/>
              </a:ext>
            </a:extLst>
          </p:cNvPr>
          <p:cNvSpPr/>
          <p:nvPr/>
        </p:nvSpPr>
        <p:spPr>
          <a:xfrm>
            <a:off x="472809" y="792842"/>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Conclusiones</a:t>
            </a:r>
          </a:p>
        </p:txBody>
      </p:sp>
      <p:sp>
        <p:nvSpPr>
          <p:cNvPr id="23" name="CuadroTexto 22">
            <a:extLst>
              <a:ext uri="{FF2B5EF4-FFF2-40B4-BE49-F238E27FC236}">
                <a16:creationId xmlns:a16="http://schemas.microsoft.com/office/drawing/2014/main" id="{CBBEB07D-DEE1-44B4-A414-D0AAA489B234}"/>
              </a:ext>
            </a:extLst>
          </p:cNvPr>
          <p:cNvSpPr txBox="1"/>
          <p:nvPr/>
        </p:nvSpPr>
        <p:spPr>
          <a:xfrm>
            <a:off x="842670" y="1272795"/>
            <a:ext cx="10971466" cy="5355312"/>
          </a:xfrm>
          <a:prstGeom prst="rect">
            <a:avLst/>
          </a:prstGeom>
          <a:noFill/>
        </p:spPr>
        <p:txBody>
          <a:bodyPr wrap="square">
            <a:spAutoFit/>
          </a:bodyPr>
          <a:lstStyle/>
          <a:p>
            <a:pPr marL="285750" indent="-285750">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Mediante el intercambio de potencia entre microrredes se logra una reducción de picos y fluctuaciones en el perfil de potencia que cada microrred intercambia con la red eléctrica, lo cual permite dar estabilidad a la red principal al inyectar potencia, se evita eventos de sobretensión que pueden ser causantes de daños producidos en instalaciones además que en el ámbito económico existen penalizaciones al introducir armónicos a la red eléctrica mediante intercambios de potencia con la misma. </a:t>
            </a:r>
          </a:p>
          <a:p>
            <a:pPr marL="285750" indent="-285750">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Se ha determinado que realizar intercambios con mas de tres microrredes sin conocer con exactitud las microrredes aptas para entregar o recibir energía, provoca cargas y descargas innecesarias en los sistemas de almacenamiento. Debido a que los controladores buscan evitar estas sobrecargas y sobre descargas, el perfil de red sufre cambios bruscos. Por esta razón se ha desarrollado un método para identificar microrredes con exceso y déficit de energía. </a:t>
            </a:r>
          </a:p>
          <a:p>
            <a:pPr marL="285750" indent="-285750">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El método utilizado para identificar microrredes con exceso o escases de energía utiliza el estado de carga de las baterías de cada microrred y una predicción local de consumo y generación obtenida mediante la derivada de la potencia neta de cada microrred </a:t>
            </a:r>
            <a:r>
              <a:rPr lang="es-ES" sz="1800" b="0" i="1" u="none" strike="noStrike" baseline="0" dirty="0">
                <a:solidFill>
                  <a:srgbClr val="000000"/>
                </a:solidFill>
                <a:latin typeface="Calibri" panose="020F0502020204030204" pitchFamily="34" charset="0"/>
              </a:rPr>
              <a:t>ṖAVG</a:t>
            </a:r>
            <a:r>
              <a:rPr lang="es-ES" sz="1800" b="0" i="0" u="none" strike="noStrike" baseline="0" dirty="0">
                <a:solidFill>
                  <a:srgbClr val="000000"/>
                </a:solidFill>
                <a:latin typeface="Calibri" panose="020F0502020204030204" pitchFamily="34" charset="0"/>
              </a:rPr>
              <a:t>. La microrred que presenta un valor de </a:t>
            </a:r>
            <a:r>
              <a:rPr lang="es-ES" sz="1800" b="0" i="1" u="none" strike="noStrike" baseline="0" dirty="0">
                <a:solidFill>
                  <a:srgbClr val="000000"/>
                </a:solidFill>
                <a:latin typeface="Calibri" panose="020F0502020204030204" pitchFamily="34" charset="0"/>
              </a:rPr>
              <a:t>ṖAVG </a:t>
            </a:r>
            <a:r>
              <a:rPr lang="es-ES" sz="1800" b="0" i="0" u="none" strike="noStrike" baseline="0" dirty="0">
                <a:solidFill>
                  <a:srgbClr val="000000"/>
                </a:solidFill>
                <a:latin typeface="Calibri" panose="020F0502020204030204" pitchFamily="34" charset="0"/>
              </a:rPr>
              <a:t>negativo indica que su generación está en aumento o a su vez el consumo disminuye y viceversa. Por lo tanto, el exceso de energía de una microrred se determina </a:t>
            </a:r>
            <a:r>
              <a:rPr lang="es-ES" sz="1800" b="0" i="0" u="none" strike="noStrike" baseline="0" dirty="0">
                <a:latin typeface="Calibri" panose="020F0502020204030204" pitchFamily="34" charset="0"/>
              </a:rPr>
              <a:t>por un </a:t>
            </a:r>
            <a:r>
              <a:rPr lang="es-ES" sz="1800" b="0" i="1" u="none" strike="noStrike" baseline="0" dirty="0">
                <a:latin typeface="Calibri" panose="020F0502020204030204" pitchFamily="34" charset="0"/>
              </a:rPr>
              <a:t>ṖAVG </a:t>
            </a:r>
            <a:r>
              <a:rPr lang="es-ES" sz="1800" b="0" i="0" u="none" strike="noStrike" baseline="0" dirty="0">
                <a:latin typeface="Calibri" panose="020F0502020204030204" pitchFamily="34" charset="0"/>
              </a:rPr>
              <a:t>bajo y un valor de SOC alto. De la misma manera, el déficit de energía de la microrred se determina por un valor de </a:t>
            </a:r>
            <a:r>
              <a:rPr lang="es-ES" sz="1800" b="0" i="1" u="none" strike="noStrike" baseline="0" dirty="0">
                <a:latin typeface="Calibri" panose="020F0502020204030204" pitchFamily="34" charset="0"/>
              </a:rPr>
              <a:t>ṖAVG </a:t>
            </a:r>
            <a:r>
              <a:rPr lang="es-ES" sz="1800" b="0" i="0" u="none" strike="noStrike" baseline="0" dirty="0">
                <a:latin typeface="Calibri" panose="020F0502020204030204" pitchFamily="34" charset="0"/>
              </a:rPr>
              <a:t>alto y un valor de SOC bajo. Mediante estos datos se realiza el intercambio de potencia entre las microrredes que tengan exceso de energía con las que tienen déficit. </a:t>
            </a:r>
            <a:endParaRPr lang="es-ES" dirty="0">
              <a:solidFill>
                <a:srgbClr val="000000"/>
              </a:solidFill>
              <a:latin typeface="Calibri" panose="020F0502020204030204" pitchFamily="34" charset="0"/>
            </a:endParaRPr>
          </a:p>
          <a:p>
            <a:pPr marL="285750" indent="-285750">
              <a:buFont typeface="Arial" panose="020B0604020202020204" pitchFamily="34" charset="0"/>
              <a:buChar char="•"/>
            </a:pPr>
            <a:endParaRPr lang="es-ES" sz="1800" b="0" i="0" u="none" strike="noStrike" baseline="0" dirty="0">
              <a:solidFill>
                <a:srgbClr val="000000"/>
              </a:solidFill>
              <a:latin typeface="Calibri" panose="020F0502020204030204" pitchFamily="34" charset="0"/>
            </a:endParaRPr>
          </a:p>
          <a:p>
            <a:endParaRPr lang="es-EC" dirty="0"/>
          </a:p>
        </p:txBody>
      </p:sp>
    </p:spTree>
    <p:extLst>
      <p:ext uri="{BB962C8B-B14F-4D97-AF65-F5344CB8AC3E}">
        <p14:creationId xmlns:p14="http://schemas.microsoft.com/office/powerpoint/2010/main" val="7305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28</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3549370"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Recomendaciones</a:t>
            </a:r>
          </a:p>
        </p:txBody>
      </p:sp>
      <p:sp>
        <p:nvSpPr>
          <p:cNvPr id="19" name="Rectángulo 18">
            <a:extLst>
              <a:ext uri="{FF2B5EF4-FFF2-40B4-BE49-F238E27FC236}">
                <a16:creationId xmlns:a16="http://schemas.microsoft.com/office/drawing/2014/main" id="{E79933D4-5A3B-46B1-801E-D03904CCFFA0}"/>
              </a:ext>
            </a:extLst>
          </p:cNvPr>
          <p:cNvSpPr/>
          <p:nvPr/>
        </p:nvSpPr>
        <p:spPr>
          <a:xfrm>
            <a:off x="450877" y="1038423"/>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Recomendaciones</a:t>
            </a:r>
          </a:p>
        </p:txBody>
      </p:sp>
      <p:sp>
        <p:nvSpPr>
          <p:cNvPr id="21" name="CuadroTexto 20">
            <a:extLst>
              <a:ext uri="{FF2B5EF4-FFF2-40B4-BE49-F238E27FC236}">
                <a16:creationId xmlns:a16="http://schemas.microsoft.com/office/drawing/2014/main" id="{3721EA92-B11F-4FAF-8269-C1402C3E4A35}"/>
              </a:ext>
            </a:extLst>
          </p:cNvPr>
          <p:cNvSpPr txBox="1"/>
          <p:nvPr/>
        </p:nvSpPr>
        <p:spPr>
          <a:xfrm>
            <a:off x="926492" y="1525084"/>
            <a:ext cx="10230794" cy="1200329"/>
          </a:xfrm>
          <a:prstGeom prst="rect">
            <a:avLst/>
          </a:prstGeom>
          <a:noFill/>
        </p:spPr>
        <p:txBody>
          <a:bodyPr wrap="square">
            <a:spAutoFit/>
          </a:bodyPr>
          <a:lstStyle/>
          <a:p>
            <a:r>
              <a:rPr lang="es-ES" sz="1800" b="0" i="0" u="none" strike="noStrike" baseline="0" dirty="0">
                <a:solidFill>
                  <a:srgbClr val="000000"/>
                </a:solidFill>
                <a:latin typeface="Calibri" panose="020F0502020204030204" pitchFamily="34" charset="0"/>
              </a:rPr>
              <a:t>Se recomienda realizar intercambios de potencia entre microrredes menores al 30% de la energía almacenada en cada microrred, ya que al extraer una cantidad significativa de energía de una batería puede provocar que el controlador tome acciones muy agresivas al intentar compensar el cambio realizado. Lo que conlleva a que el SOC salga de los rangos establecidos. </a:t>
            </a:r>
            <a:endParaRPr lang="es-EC" dirty="0"/>
          </a:p>
        </p:txBody>
      </p:sp>
    </p:spTree>
    <p:extLst>
      <p:ext uri="{BB962C8B-B14F-4D97-AF65-F5344CB8AC3E}">
        <p14:creationId xmlns:p14="http://schemas.microsoft.com/office/powerpoint/2010/main" val="389096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241116"/>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13" name="CuadroTexto 12"/>
          <p:cNvSpPr txBox="1"/>
          <p:nvPr/>
        </p:nvSpPr>
        <p:spPr>
          <a:xfrm>
            <a:off x="4147927" y="1932103"/>
            <a:ext cx="2717800"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160/452 Activos </a:t>
            </a:r>
          </a:p>
        </p:txBody>
      </p:sp>
      <p:sp>
        <p:nvSpPr>
          <p:cNvPr id="30" name="CuadroTexto 29"/>
          <p:cNvSpPr txBox="1"/>
          <p:nvPr/>
        </p:nvSpPr>
        <p:spPr>
          <a:xfrm>
            <a:off x="99122" y="40395"/>
            <a:ext cx="261642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Introducción</a:t>
            </a:r>
          </a:p>
        </p:txBody>
      </p:sp>
      <p:pic>
        <p:nvPicPr>
          <p:cNvPr id="1026" name="Picture 2" descr="Ciudad moderna de la noche imagen de archivo. Imagen de postal - 18833201">
            <a:extLst>
              <a:ext uri="{FF2B5EF4-FFF2-40B4-BE49-F238E27FC236}">
                <a16:creationId xmlns:a16="http://schemas.microsoft.com/office/drawing/2014/main" id="{179608B1-B198-4882-AD4C-DBFA84B20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15" y="1834881"/>
            <a:ext cx="1969308" cy="1312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 demanda eléctrica se desploma más de un 17% en abril, en el primer mes  completo de la crisis del Covid-19 – El Periodico de la Energía | El  Periodico de la">
            <a:extLst>
              <a:ext uri="{FF2B5EF4-FFF2-40B4-BE49-F238E27FC236}">
                <a16:creationId xmlns:a16="http://schemas.microsoft.com/office/drawing/2014/main" id="{EE8EC4B7-C7B0-4BAC-835B-C4395693D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1244" y="1865130"/>
            <a:ext cx="1942301" cy="12925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a ciudad del futuro? | elcato.org">
            <a:extLst>
              <a:ext uri="{FF2B5EF4-FFF2-40B4-BE49-F238E27FC236}">
                <a16:creationId xmlns:a16="http://schemas.microsoft.com/office/drawing/2014/main" id="{092AA1E2-F9CE-4FAB-9C48-BB48BEF213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0966" y="1881505"/>
            <a:ext cx="2416184" cy="1292513"/>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a:extLst>
              <a:ext uri="{FF2B5EF4-FFF2-40B4-BE49-F238E27FC236}">
                <a16:creationId xmlns:a16="http://schemas.microsoft.com/office/drawing/2014/main" id="{6DA5B808-D5E6-4D49-9C78-5BEB7D43B2BE}"/>
              </a:ext>
            </a:extLst>
          </p:cNvPr>
          <p:cNvSpPr txBox="1"/>
          <p:nvPr/>
        </p:nvSpPr>
        <p:spPr>
          <a:xfrm>
            <a:off x="801613" y="1056910"/>
            <a:ext cx="4401735" cy="590931"/>
          </a:xfrm>
          <a:prstGeom prst="rect">
            <a:avLst/>
          </a:prstGeom>
          <a:noFill/>
        </p:spPr>
        <p:txBody>
          <a:bodyPr wrap="square">
            <a:spAutoFit/>
          </a:bodyPr>
          <a:lstStyle/>
          <a:p>
            <a:pPr lvl="1" algn="just">
              <a:lnSpc>
                <a:spcPct val="90000"/>
              </a:lnSpc>
              <a:spcBef>
                <a:spcPts val="500"/>
              </a:spcBef>
            </a:pPr>
            <a:r>
              <a:rPr lang="es-MX" sz="1800" dirty="0">
                <a:latin typeface="Georgia" panose="02040502050405020303" pitchFamily="18" charset="0"/>
              </a:rPr>
              <a:t>Desarrollo proporcional al consumo energético</a:t>
            </a:r>
          </a:p>
        </p:txBody>
      </p:sp>
      <p:sp>
        <p:nvSpPr>
          <p:cNvPr id="33" name="CuadroTexto 32">
            <a:extLst>
              <a:ext uri="{FF2B5EF4-FFF2-40B4-BE49-F238E27FC236}">
                <a16:creationId xmlns:a16="http://schemas.microsoft.com/office/drawing/2014/main" id="{CCF00A21-5373-41A4-89EB-511C8D61C07F}"/>
              </a:ext>
            </a:extLst>
          </p:cNvPr>
          <p:cNvSpPr txBox="1"/>
          <p:nvPr/>
        </p:nvSpPr>
        <p:spPr>
          <a:xfrm>
            <a:off x="401067" y="3523843"/>
            <a:ext cx="6084888" cy="341632"/>
          </a:xfrm>
          <a:prstGeom prst="rect">
            <a:avLst/>
          </a:prstGeom>
          <a:noFill/>
        </p:spPr>
        <p:txBody>
          <a:bodyPr wrap="square">
            <a:spAutoFit/>
          </a:bodyPr>
          <a:lstStyle/>
          <a:p>
            <a:pPr lvl="1" algn="just">
              <a:lnSpc>
                <a:spcPct val="90000"/>
              </a:lnSpc>
              <a:spcBef>
                <a:spcPts val="500"/>
              </a:spcBef>
            </a:pPr>
            <a:r>
              <a:rPr lang="es-MX" sz="1800" dirty="0">
                <a:latin typeface="Georgia" panose="02040502050405020303" pitchFamily="18" charset="0"/>
              </a:rPr>
              <a:t>Fuentes de Energía no renovables</a:t>
            </a:r>
          </a:p>
        </p:txBody>
      </p:sp>
      <p:pic>
        <p:nvPicPr>
          <p:cNvPr id="1040" name="Picture 16" descr="Imágenes de Petroleo | Vectores, fotos de stock y PSD gratuitos">
            <a:extLst>
              <a:ext uri="{FF2B5EF4-FFF2-40B4-BE49-F238E27FC236}">
                <a16:creationId xmlns:a16="http://schemas.microsoft.com/office/drawing/2014/main" id="{06323195-113C-4395-A417-E62B0FCA38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6287" y="4020845"/>
            <a:ext cx="26955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l carbón como fuente energética en el mundo - aprendeconenergia">
            <a:extLst>
              <a:ext uri="{FF2B5EF4-FFF2-40B4-BE49-F238E27FC236}">
                <a16:creationId xmlns:a16="http://schemas.microsoft.com/office/drawing/2014/main" id="{42969565-371D-4CE9-8AFE-3D458CFA43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1742" y="397565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72CBC44C-C128-4ECD-9FDC-9EAB1368BFC6}"/>
              </a:ext>
            </a:extLst>
          </p:cNvPr>
          <p:cNvSpPr txBox="1"/>
          <p:nvPr/>
        </p:nvSpPr>
        <p:spPr>
          <a:xfrm>
            <a:off x="7229058" y="4446778"/>
            <a:ext cx="3800207" cy="341632"/>
          </a:xfrm>
          <a:prstGeom prst="rect">
            <a:avLst/>
          </a:prstGeom>
          <a:noFill/>
        </p:spPr>
        <p:txBody>
          <a:bodyPr wrap="square">
            <a:spAutoFit/>
          </a:bodyPr>
          <a:lstStyle/>
          <a:p>
            <a:pPr lvl="1" algn="just">
              <a:lnSpc>
                <a:spcPct val="90000"/>
              </a:lnSpc>
              <a:spcBef>
                <a:spcPts val="500"/>
              </a:spcBef>
            </a:pPr>
            <a:r>
              <a:rPr lang="es-MX" sz="1800" dirty="0">
                <a:latin typeface="Georgia" panose="02040502050405020303" pitchFamily="18" charset="0"/>
              </a:rPr>
              <a:t>Crisis energética en el futuro</a:t>
            </a:r>
          </a:p>
        </p:txBody>
      </p:sp>
    </p:spTree>
    <p:extLst>
      <p:ext uri="{BB962C8B-B14F-4D97-AF65-F5344CB8AC3E}">
        <p14:creationId xmlns:p14="http://schemas.microsoft.com/office/powerpoint/2010/main" val="19305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241116"/>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30" name="CuadroTexto 29"/>
          <p:cNvSpPr txBox="1"/>
          <p:nvPr/>
        </p:nvSpPr>
        <p:spPr>
          <a:xfrm>
            <a:off x="99122" y="40395"/>
            <a:ext cx="2616422"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Introducción</a:t>
            </a:r>
          </a:p>
        </p:txBody>
      </p:sp>
      <p:sp>
        <p:nvSpPr>
          <p:cNvPr id="32" name="CuadroTexto 31">
            <a:extLst>
              <a:ext uri="{FF2B5EF4-FFF2-40B4-BE49-F238E27FC236}">
                <a16:creationId xmlns:a16="http://schemas.microsoft.com/office/drawing/2014/main" id="{6DA5B808-D5E6-4D49-9C78-5BEB7D43B2BE}"/>
              </a:ext>
            </a:extLst>
          </p:cNvPr>
          <p:cNvSpPr txBox="1"/>
          <p:nvPr/>
        </p:nvSpPr>
        <p:spPr>
          <a:xfrm>
            <a:off x="175984" y="856866"/>
            <a:ext cx="4121813" cy="341632"/>
          </a:xfrm>
          <a:prstGeom prst="rect">
            <a:avLst/>
          </a:prstGeom>
          <a:noFill/>
        </p:spPr>
        <p:txBody>
          <a:bodyPr wrap="square">
            <a:spAutoFit/>
          </a:bodyPr>
          <a:lstStyle/>
          <a:p>
            <a:pPr lvl="1" algn="just">
              <a:lnSpc>
                <a:spcPct val="90000"/>
              </a:lnSpc>
              <a:spcBef>
                <a:spcPts val="500"/>
              </a:spcBef>
            </a:pPr>
            <a:r>
              <a:rPr lang="es-MX" sz="1800" dirty="0">
                <a:latin typeface="Georgia" panose="02040502050405020303" pitchFamily="18" charset="0"/>
              </a:rPr>
              <a:t>Gases de efecto invernadero</a:t>
            </a:r>
          </a:p>
        </p:txBody>
      </p:sp>
      <p:pic>
        <p:nvPicPr>
          <p:cNvPr id="2050" name="Picture 2" descr="Las 10 mayores centrales térmicas de carbón del mundo – El Periodico de la  Energía | El Periodico de la Energía con información diaria sobre energía  eléctrica, eólica, renovable, petróleo y gas,">
            <a:extLst>
              <a:ext uri="{FF2B5EF4-FFF2-40B4-BE49-F238E27FC236}">
                <a16:creationId xmlns:a16="http://schemas.microsoft.com/office/drawing/2014/main" id="{6A1DC3F1-20A0-4E73-ACAA-4DF507175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70" y="124452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pulsa calentamiento global crisis ambiental | UNAM Global">
            <a:extLst>
              <a:ext uri="{FF2B5EF4-FFF2-40B4-BE49-F238E27FC236}">
                <a16:creationId xmlns:a16="http://schemas.microsoft.com/office/drawing/2014/main" id="{EAB34920-3304-4446-A4C0-FCA5A12FB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4224" y="127982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Qué es el calentamiento global? Causas y consecuencias">
            <a:extLst>
              <a:ext uri="{FF2B5EF4-FFF2-40B4-BE49-F238E27FC236}">
                <a16:creationId xmlns:a16="http://schemas.microsoft.com/office/drawing/2014/main" id="{95804D4A-1E93-43BB-BA74-47059019A6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7797" y="1192999"/>
            <a:ext cx="2590800" cy="1762125"/>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410C537B-9B1B-4833-9FCC-1EF4AEFE2664}"/>
              </a:ext>
            </a:extLst>
          </p:cNvPr>
          <p:cNvSpPr txBox="1"/>
          <p:nvPr/>
        </p:nvSpPr>
        <p:spPr>
          <a:xfrm>
            <a:off x="3935604" y="854117"/>
            <a:ext cx="3060274" cy="341632"/>
          </a:xfrm>
          <a:prstGeom prst="rect">
            <a:avLst/>
          </a:prstGeom>
          <a:noFill/>
        </p:spPr>
        <p:txBody>
          <a:bodyPr wrap="square">
            <a:spAutoFit/>
          </a:bodyPr>
          <a:lstStyle/>
          <a:p>
            <a:pPr lvl="1" algn="just">
              <a:lnSpc>
                <a:spcPct val="90000"/>
              </a:lnSpc>
              <a:spcBef>
                <a:spcPts val="500"/>
              </a:spcBef>
            </a:pPr>
            <a:r>
              <a:rPr lang="es-MX" sz="1800" dirty="0">
                <a:latin typeface="Georgia" panose="02040502050405020303" pitchFamily="18" charset="0"/>
              </a:rPr>
              <a:t>Calentamiento global</a:t>
            </a:r>
          </a:p>
        </p:txBody>
      </p:sp>
      <p:sp>
        <p:nvSpPr>
          <p:cNvPr id="34" name="CuadroTexto 33">
            <a:extLst>
              <a:ext uri="{FF2B5EF4-FFF2-40B4-BE49-F238E27FC236}">
                <a16:creationId xmlns:a16="http://schemas.microsoft.com/office/drawing/2014/main" id="{2ADBDA57-422D-4775-8F8F-72D3807F83E3}"/>
              </a:ext>
            </a:extLst>
          </p:cNvPr>
          <p:cNvSpPr txBox="1"/>
          <p:nvPr/>
        </p:nvSpPr>
        <p:spPr>
          <a:xfrm>
            <a:off x="7695784" y="804691"/>
            <a:ext cx="3474380" cy="341632"/>
          </a:xfrm>
          <a:prstGeom prst="rect">
            <a:avLst/>
          </a:prstGeom>
          <a:noFill/>
        </p:spPr>
        <p:txBody>
          <a:bodyPr wrap="square">
            <a:spAutoFit/>
          </a:bodyPr>
          <a:lstStyle/>
          <a:p>
            <a:pPr lvl="1" algn="just">
              <a:lnSpc>
                <a:spcPct val="90000"/>
              </a:lnSpc>
              <a:spcBef>
                <a:spcPts val="500"/>
              </a:spcBef>
            </a:pPr>
            <a:r>
              <a:rPr lang="es-MX" sz="1800" dirty="0">
                <a:latin typeface="Georgia" panose="02040502050405020303" pitchFamily="18" charset="0"/>
              </a:rPr>
              <a:t>Destrucción de ecosistemas</a:t>
            </a:r>
          </a:p>
        </p:txBody>
      </p:sp>
      <p:sp>
        <p:nvSpPr>
          <p:cNvPr id="35" name="CuadroTexto 34">
            <a:extLst>
              <a:ext uri="{FF2B5EF4-FFF2-40B4-BE49-F238E27FC236}">
                <a16:creationId xmlns:a16="http://schemas.microsoft.com/office/drawing/2014/main" id="{2B3E4DE7-3148-4E96-AFEE-E5ACCD70FBB1}"/>
              </a:ext>
            </a:extLst>
          </p:cNvPr>
          <p:cNvSpPr txBox="1"/>
          <p:nvPr/>
        </p:nvSpPr>
        <p:spPr>
          <a:xfrm>
            <a:off x="565482" y="3382563"/>
            <a:ext cx="4121813" cy="341632"/>
          </a:xfrm>
          <a:prstGeom prst="rect">
            <a:avLst/>
          </a:prstGeom>
          <a:noFill/>
        </p:spPr>
        <p:txBody>
          <a:bodyPr wrap="square">
            <a:spAutoFit/>
          </a:bodyPr>
          <a:lstStyle/>
          <a:p>
            <a:pPr lvl="1" algn="just">
              <a:lnSpc>
                <a:spcPct val="90000"/>
              </a:lnSpc>
              <a:spcBef>
                <a:spcPts val="500"/>
              </a:spcBef>
            </a:pPr>
            <a:r>
              <a:rPr lang="es-MX" dirty="0">
                <a:latin typeface="Georgia" panose="02040502050405020303" pitchFamily="18" charset="0"/>
              </a:rPr>
              <a:t>Solución: Energías Renovables</a:t>
            </a:r>
            <a:endParaRPr lang="es-MX" sz="1800" dirty="0">
              <a:latin typeface="Georgia" panose="02040502050405020303" pitchFamily="18" charset="0"/>
            </a:endParaRPr>
          </a:p>
        </p:txBody>
      </p:sp>
      <p:pic>
        <p:nvPicPr>
          <p:cNvPr id="2060" name="Picture 12" descr="En 2019 bajaron los precios de todas las energías renovables, muestra  informe de IRENA con optimistas proyecciones para 2020 - Energía Estratégica">
            <a:extLst>
              <a:ext uri="{FF2B5EF4-FFF2-40B4-BE49-F238E27FC236}">
                <a16:creationId xmlns:a16="http://schemas.microsoft.com/office/drawing/2014/main" id="{96367BF8-D47E-489F-B99D-6586904B07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517" y="3849606"/>
            <a:ext cx="2819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lianzas académicas de Huawei en investigaciones son un bien púbico -  Líderes Mexicanos">
            <a:extLst>
              <a:ext uri="{FF2B5EF4-FFF2-40B4-BE49-F238E27FC236}">
                <a16:creationId xmlns:a16="http://schemas.microsoft.com/office/drawing/2014/main" id="{161A0B4F-6AC1-4AA9-8500-DC12A06B54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9118" y="4621261"/>
            <a:ext cx="2347478" cy="1463041"/>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B53C6BD7-E597-44AF-82A4-D0293D86907D}"/>
              </a:ext>
            </a:extLst>
          </p:cNvPr>
          <p:cNvSpPr txBox="1"/>
          <p:nvPr/>
        </p:nvSpPr>
        <p:spPr>
          <a:xfrm>
            <a:off x="5153342" y="3781031"/>
            <a:ext cx="4121813" cy="840230"/>
          </a:xfrm>
          <a:prstGeom prst="rect">
            <a:avLst/>
          </a:prstGeom>
          <a:noFill/>
        </p:spPr>
        <p:txBody>
          <a:bodyPr wrap="square">
            <a:spAutoFit/>
          </a:bodyPr>
          <a:lstStyle/>
          <a:p>
            <a:pPr lvl="1" algn="just">
              <a:lnSpc>
                <a:spcPct val="90000"/>
              </a:lnSpc>
              <a:spcBef>
                <a:spcPts val="500"/>
              </a:spcBef>
            </a:pPr>
            <a:r>
              <a:rPr lang="es-MX" dirty="0">
                <a:latin typeface="Georgia" panose="02040502050405020303" pitchFamily="18" charset="0"/>
              </a:rPr>
              <a:t>Estudios proponen mejoras a las técnicas para la utilización de energía renovable</a:t>
            </a:r>
            <a:endParaRPr lang="es-MX" sz="1800" dirty="0">
              <a:latin typeface="Georgia" panose="02040502050405020303" pitchFamily="18" charset="0"/>
            </a:endParaRPr>
          </a:p>
        </p:txBody>
      </p:sp>
    </p:spTree>
    <p:extLst>
      <p:ext uri="{BB962C8B-B14F-4D97-AF65-F5344CB8AC3E}">
        <p14:creationId xmlns:p14="http://schemas.microsoft.com/office/powerpoint/2010/main" val="220850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616422" cy="523220"/>
          </a:xfrm>
          <a:prstGeom prst="rect">
            <a:avLst/>
          </a:prstGeom>
          <a:noFill/>
        </p:spPr>
        <p:txBody>
          <a:bodyPr wrap="none" rtlCol="0">
            <a:spAutoFit/>
          </a:bodyPr>
          <a:lstStyle/>
          <a:p>
            <a:r>
              <a:rPr lang="es-US" sz="2800" b="1" dirty="0" err="1">
                <a:solidFill>
                  <a:schemeClr val="bg1"/>
                </a:solidFill>
                <a:latin typeface="Georgia" panose="02040502050405020303" pitchFamily="18" charset="0"/>
              </a:rPr>
              <a:t>Introduccion</a:t>
            </a:r>
            <a:endParaRPr lang="es-US" sz="2800" b="1" dirty="0">
              <a:solidFill>
                <a:schemeClr val="bg1"/>
              </a:solidFill>
              <a:latin typeface="Georgia" panose="02040502050405020303" pitchFamily="18" charset="0"/>
            </a:endParaRPr>
          </a:p>
        </p:txBody>
      </p:sp>
      <p:graphicFrame>
        <p:nvGraphicFramePr>
          <p:cNvPr id="9" name="Diagrama 8">
            <a:extLst>
              <a:ext uri="{FF2B5EF4-FFF2-40B4-BE49-F238E27FC236}">
                <a16:creationId xmlns:a16="http://schemas.microsoft.com/office/drawing/2014/main" id="{1CE0AA2F-745A-4049-B013-B7E50462E0CD}"/>
              </a:ext>
            </a:extLst>
          </p:cNvPr>
          <p:cNvGraphicFramePr/>
          <p:nvPr>
            <p:extLst>
              <p:ext uri="{D42A27DB-BD31-4B8C-83A1-F6EECF244321}">
                <p14:modId xmlns:p14="http://schemas.microsoft.com/office/powerpoint/2010/main" val="4227430793"/>
              </p:ext>
            </p:extLst>
          </p:nvPr>
        </p:nvGraphicFramePr>
        <p:xfrm>
          <a:off x="1136532" y="858643"/>
          <a:ext cx="9725192" cy="3139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La energía distribuida es más barata que la centralizada - La Oficina de  Javier García Breva">
            <a:extLst>
              <a:ext uri="{FF2B5EF4-FFF2-40B4-BE49-F238E27FC236}">
                <a16:creationId xmlns:a16="http://schemas.microsoft.com/office/drawing/2014/main" id="{AB197879-AB9A-4442-BDB1-738289C4CA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5459" y="4198616"/>
            <a:ext cx="3216448" cy="180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1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433484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Propuesta de Proyecto</a:t>
            </a:r>
          </a:p>
        </p:txBody>
      </p:sp>
      <p:sp>
        <p:nvSpPr>
          <p:cNvPr id="20" name="CuadroTexto 19">
            <a:extLst>
              <a:ext uri="{FF2B5EF4-FFF2-40B4-BE49-F238E27FC236}">
                <a16:creationId xmlns:a16="http://schemas.microsoft.com/office/drawing/2014/main" id="{7F34F61B-C50C-4845-9F68-E9809D492C86}"/>
              </a:ext>
            </a:extLst>
          </p:cNvPr>
          <p:cNvSpPr txBox="1"/>
          <p:nvPr/>
        </p:nvSpPr>
        <p:spPr>
          <a:xfrm>
            <a:off x="792170" y="1126138"/>
            <a:ext cx="3063240" cy="369332"/>
          </a:xfrm>
          <a:prstGeom prst="rect">
            <a:avLst/>
          </a:prstGeom>
          <a:noFill/>
        </p:spPr>
        <p:txBody>
          <a:bodyPr wrap="square">
            <a:spAutoFit/>
          </a:bodyPr>
          <a:lstStyle/>
          <a:p>
            <a:r>
              <a:rPr lang="es-EC" sz="1800" u="none" strike="noStrike" baseline="0" dirty="0">
                <a:solidFill>
                  <a:srgbClr val="000000"/>
                </a:solidFill>
                <a:latin typeface="Calibri" panose="020F0502020204030204" pitchFamily="34" charset="0"/>
              </a:rPr>
              <a:t>Conexión entre 3 microrredes</a:t>
            </a:r>
            <a:endParaRPr lang="es-EC" dirty="0"/>
          </a:p>
        </p:txBody>
      </p:sp>
      <p:pic>
        <p:nvPicPr>
          <p:cNvPr id="11" name="Imagen 10">
            <a:extLst>
              <a:ext uri="{FF2B5EF4-FFF2-40B4-BE49-F238E27FC236}">
                <a16:creationId xmlns:a16="http://schemas.microsoft.com/office/drawing/2014/main" id="{3815BBD0-02AA-40E8-8CA8-CF454AE52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60" y="1545070"/>
            <a:ext cx="3063241" cy="1818631"/>
          </a:xfrm>
          <a:prstGeom prst="rect">
            <a:avLst/>
          </a:prstGeom>
        </p:spPr>
      </p:pic>
      <p:pic>
        <p:nvPicPr>
          <p:cNvPr id="18" name="Imagen 17">
            <a:extLst>
              <a:ext uri="{FF2B5EF4-FFF2-40B4-BE49-F238E27FC236}">
                <a16:creationId xmlns:a16="http://schemas.microsoft.com/office/drawing/2014/main" id="{BA27BFC9-F90F-4CD9-B06F-6E6D4AFD29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378" y="1194367"/>
            <a:ext cx="5221452" cy="2501440"/>
          </a:xfrm>
          <a:prstGeom prst="rect">
            <a:avLst/>
          </a:prstGeom>
        </p:spPr>
      </p:pic>
      <p:pic>
        <p:nvPicPr>
          <p:cNvPr id="25" name="Imagen 24">
            <a:extLst>
              <a:ext uri="{FF2B5EF4-FFF2-40B4-BE49-F238E27FC236}">
                <a16:creationId xmlns:a16="http://schemas.microsoft.com/office/drawing/2014/main" id="{CCD8B19C-7B9E-4C55-8B37-39454A652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1125" y="4107815"/>
            <a:ext cx="6405401" cy="2182348"/>
          </a:xfrm>
          <a:prstGeom prst="rect">
            <a:avLst/>
          </a:prstGeom>
        </p:spPr>
      </p:pic>
      <p:sp>
        <p:nvSpPr>
          <p:cNvPr id="31" name="CuadroTexto 30">
            <a:extLst>
              <a:ext uri="{FF2B5EF4-FFF2-40B4-BE49-F238E27FC236}">
                <a16:creationId xmlns:a16="http://schemas.microsoft.com/office/drawing/2014/main" id="{A808C969-C0C7-4BD7-87C3-20DF0C607BFA}"/>
              </a:ext>
            </a:extLst>
          </p:cNvPr>
          <p:cNvSpPr txBox="1"/>
          <p:nvPr/>
        </p:nvSpPr>
        <p:spPr>
          <a:xfrm>
            <a:off x="7455037" y="836955"/>
            <a:ext cx="3063240" cy="369332"/>
          </a:xfrm>
          <a:prstGeom prst="rect">
            <a:avLst/>
          </a:prstGeom>
          <a:noFill/>
        </p:spPr>
        <p:txBody>
          <a:bodyPr wrap="square">
            <a:spAutoFit/>
          </a:bodyPr>
          <a:lstStyle/>
          <a:p>
            <a:r>
              <a:rPr lang="es-EC" sz="1800" u="none" strike="noStrike" baseline="0" dirty="0">
                <a:solidFill>
                  <a:srgbClr val="000000"/>
                </a:solidFill>
                <a:latin typeface="Calibri" panose="020F0502020204030204" pitchFamily="34" charset="0"/>
              </a:rPr>
              <a:t>Conexión entre 5 microrredes</a:t>
            </a:r>
            <a:endParaRPr lang="es-EC" dirty="0"/>
          </a:p>
        </p:txBody>
      </p:sp>
      <p:sp>
        <p:nvSpPr>
          <p:cNvPr id="32" name="CuadroTexto 31">
            <a:extLst>
              <a:ext uri="{FF2B5EF4-FFF2-40B4-BE49-F238E27FC236}">
                <a16:creationId xmlns:a16="http://schemas.microsoft.com/office/drawing/2014/main" id="{74E34EF7-0309-4EC5-93AB-48CC14225281}"/>
              </a:ext>
            </a:extLst>
          </p:cNvPr>
          <p:cNvSpPr txBox="1"/>
          <p:nvPr/>
        </p:nvSpPr>
        <p:spPr>
          <a:xfrm>
            <a:off x="3143330" y="3746753"/>
            <a:ext cx="3229545" cy="369332"/>
          </a:xfrm>
          <a:prstGeom prst="rect">
            <a:avLst/>
          </a:prstGeom>
          <a:noFill/>
        </p:spPr>
        <p:txBody>
          <a:bodyPr wrap="square">
            <a:spAutoFit/>
          </a:bodyPr>
          <a:lstStyle/>
          <a:p>
            <a:r>
              <a:rPr lang="es-EC" sz="1800" u="none" strike="noStrike" baseline="0" dirty="0">
                <a:solidFill>
                  <a:srgbClr val="000000"/>
                </a:solidFill>
                <a:latin typeface="Calibri" panose="020F0502020204030204" pitchFamily="34" charset="0"/>
              </a:rPr>
              <a:t>Conexión entre “n” microrredes</a:t>
            </a:r>
            <a:endParaRPr lang="es-EC" dirty="0"/>
          </a:p>
        </p:txBody>
      </p:sp>
    </p:spTree>
    <p:extLst>
      <p:ext uri="{BB962C8B-B14F-4D97-AF65-F5344CB8AC3E}">
        <p14:creationId xmlns:p14="http://schemas.microsoft.com/office/powerpoint/2010/main" val="184393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7</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1927131"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Objetivos</a:t>
            </a:r>
          </a:p>
        </p:txBody>
      </p:sp>
      <p:sp>
        <p:nvSpPr>
          <p:cNvPr id="19" name="Rectángulo 18">
            <a:extLst>
              <a:ext uri="{FF2B5EF4-FFF2-40B4-BE49-F238E27FC236}">
                <a16:creationId xmlns:a16="http://schemas.microsoft.com/office/drawing/2014/main" id="{E79933D4-5A3B-46B1-801E-D03904CCFFA0}"/>
              </a:ext>
            </a:extLst>
          </p:cNvPr>
          <p:cNvSpPr/>
          <p:nvPr/>
        </p:nvSpPr>
        <p:spPr>
          <a:xfrm>
            <a:off x="604234" y="633153"/>
            <a:ext cx="10410847" cy="1181349"/>
          </a:xfrm>
          <a:prstGeom prst="rect">
            <a:avLst/>
          </a:prstGeom>
        </p:spPr>
        <p:txBody>
          <a:bodyPr wrap="square">
            <a:spAutoFit/>
          </a:bodyPr>
          <a:lstStyle/>
          <a:p>
            <a:pPr lvl="1" algn="just">
              <a:lnSpc>
                <a:spcPct val="90000"/>
              </a:lnSpc>
              <a:spcBef>
                <a:spcPts val="500"/>
              </a:spcBef>
            </a:pPr>
            <a:r>
              <a:rPr lang="es-MX" sz="2000" dirty="0">
                <a:latin typeface="Times New Roman" panose="02020603050405020304" pitchFamily="18" charset="0"/>
                <a:cs typeface="Times New Roman" panose="02020603050405020304" pitchFamily="18" charset="0"/>
              </a:rPr>
              <a:t>Objetivo General</a:t>
            </a:r>
          </a:p>
          <a:p>
            <a:pPr marL="800100" lvl="1" indent="-342900" algn="just">
              <a:lnSpc>
                <a:spcPct val="90000"/>
              </a:lnSpc>
              <a:spcBef>
                <a:spcPts val="500"/>
              </a:spcBef>
              <a:buFont typeface="Arial" panose="020B0604020202020204" pitchFamily="34" charset="0"/>
              <a:buChar char="•"/>
            </a:pPr>
            <a:r>
              <a:rPr lang="es-ES" sz="1800" b="0" i="0" u="none" strike="noStrike" baseline="0" dirty="0">
                <a:solidFill>
                  <a:srgbClr val="000000"/>
                </a:solidFill>
                <a:latin typeface="Times New Roman" panose="02020603050405020304" pitchFamily="18" charset="0"/>
                <a:cs typeface="Times New Roman" panose="02020603050405020304" pitchFamily="18" charset="0"/>
              </a:rPr>
              <a:t>Diseñar un sistema de gestión de energía, basado en Control </a:t>
            </a:r>
            <a:r>
              <a:rPr lang="es-ES" sz="1800" b="0" i="0" u="none" strike="noStrike" baseline="0" dirty="0" err="1">
                <a:solidFill>
                  <a:srgbClr val="000000"/>
                </a:solidFill>
                <a:latin typeface="Times New Roman" panose="02020603050405020304" pitchFamily="18" charset="0"/>
                <a:cs typeface="Times New Roman" panose="02020603050405020304" pitchFamily="18" charset="0"/>
              </a:rPr>
              <a:t>Fuzzy</a:t>
            </a:r>
            <a:r>
              <a:rPr lang="es-ES" sz="1800" b="0" i="0" u="none" strike="noStrike" baseline="0" dirty="0">
                <a:solidFill>
                  <a:srgbClr val="000000"/>
                </a:solidFill>
                <a:latin typeface="Times New Roman" panose="02020603050405020304" pitchFamily="18" charset="0"/>
                <a:cs typeface="Times New Roman" panose="02020603050405020304" pitchFamily="18" charset="0"/>
              </a:rPr>
              <a:t> </a:t>
            </a:r>
            <a:r>
              <a:rPr lang="es-ES" sz="1800" b="0" i="0" u="none" strike="noStrike" baseline="0" dirty="0" err="1">
                <a:solidFill>
                  <a:srgbClr val="000000"/>
                </a:solidFill>
                <a:latin typeface="Times New Roman" panose="02020603050405020304" pitchFamily="18" charset="0"/>
                <a:cs typeface="Times New Roman" panose="02020603050405020304" pitchFamily="18" charset="0"/>
              </a:rPr>
              <a:t>Logic</a:t>
            </a:r>
            <a:r>
              <a:rPr lang="es-ES" sz="1800" b="0" i="0" u="none" strike="noStrike" baseline="0" dirty="0">
                <a:solidFill>
                  <a:srgbClr val="000000"/>
                </a:solidFill>
                <a:latin typeface="Times New Roman" panose="02020603050405020304" pitchFamily="18" charset="0"/>
                <a:cs typeface="Times New Roman" panose="02020603050405020304" pitchFamily="18" charset="0"/>
              </a:rPr>
              <a:t>, que permita el intercambio de potencia entre tres y cinco microrredes vecinas, para disminuir los picos y fluctuaciones de potencia del perfil de potencia que cada microrred intercambia con la red eléctrica.</a:t>
            </a:r>
            <a:endParaRPr lang="es-419" sz="2000" dirty="0">
              <a:latin typeface="Times New Roman" panose="02020603050405020304" pitchFamily="18" charset="0"/>
              <a:cs typeface="Times New Roman" panose="02020603050405020304" pitchFamily="18" charset="0"/>
            </a:endParaRPr>
          </a:p>
        </p:txBody>
      </p:sp>
      <p:sp>
        <p:nvSpPr>
          <p:cNvPr id="20" name="Rectángulo 19">
            <a:extLst>
              <a:ext uri="{FF2B5EF4-FFF2-40B4-BE49-F238E27FC236}">
                <a16:creationId xmlns:a16="http://schemas.microsoft.com/office/drawing/2014/main" id="{C321DC08-B682-40EE-B7D7-F95EB0FD1846}"/>
              </a:ext>
            </a:extLst>
          </p:cNvPr>
          <p:cNvSpPr/>
          <p:nvPr/>
        </p:nvSpPr>
        <p:spPr>
          <a:xfrm>
            <a:off x="478364" y="1949703"/>
            <a:ext cx="10410847" cy="4696157"/>
          </a:xfrm>
          <a:prstGeom prst="rect">
            <a:avLst/>
          </a:prstGeom>
        </p:spPr>
        <p:txBody>
          <a:bodyPr wrap="square">
            <a:spAutoFit/>
          </a:bodyPr>
          <a:lstStyle/>
          <a:p>
            <a:pPr lvl="1" algn="just">
              <a:lnSpc>
                <a:spcPct val="90000"/>
              </a:lnSpc>
              <a:spcBef>
                <a:spcPts val="500"/>
              </a:spcBef>
            </a:pPr>
            <a:r>
              <a:rPr lang="es-MX" sz="2000" dirty="0">
                <a:latin typeface="Times New Roman" panose="02020603050405020304" pitchFamily="18" charset="0"/>
                <a:cs typeface="Times New Roman" panose="02020603050405020304" pitchFamily="18" charset="0"/>
              </a:rPr>
              <a:t>Objetivos Específicos</a:t>
            </a:r>
          </a:p>
          <a:p>
            <a:pPr marL="800100" lvl="1" indent="-342900" algn="just">
              <a:lnSpc>
                <a:spcPct val="90000"/>
              </a:lnSpc>
              <a:spcBef>
                <a:spcPts val="500"/>
              </a:spcBef>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Desarrollar las estrategias de gestión energética de cada microrred, en base a la estrategia de gestión presentada en (Diego Arcos-</a:t>
            </a:r>
            <a:r>
              <a:rPr lang="es-ES" sz="2000" dirty="0" err="1">
                <a:latin typeface="Times New Roman" panose="02020603050405020304" pitchFamily="18" charset="0"/>
                <a:cs typeface="Times New Roman" panose="02020603050405020304" pitchFamily="18" charset="0"/>
              </a:rPr>
              <a:t>Aviles</a:t>
            </a:r>
            <a:r>
              <a:rPr lang="es-ES" sz="2000" dirty="0">
                <a:latin typeface="Times New Roman" panose="02020603050405020304" pitchFamily="18" charset="0"/>
                <a:cs typeface="Times New Roman" panose="02020603050405020304" pitchFamily="18" charset="0"/>
              </a:rPr>
              <a:t> et al., 2018), para que cada una de ellas opere correctamente de forma individual.</a:t>
            </a:r>
          </a:p>
          <a:p>
            <a:pPr marL="800100" lvl="1" indent="-342900" algn="just">
              <a:lnSpc>
                <a:spcPct val="90000"/>
              </a:lnSpc>
              <a:spcBef>
                <a:spcPts val="500"/>
              </a:spcBef>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Realizar el diseño del algoritmo de gestión energética que permita el intercambio de potencia entre tres microrredes.</a:t>
            </a:r>
          </a:p>
          <a:p>
            <a:pPr marL="800100" lvl="1" indent="-342900" algn="just">
              <a:lnSpc>
                <a:spcPct val="90000"/>
              </a:lnSpc>
              <a:spcBef>
                <a:spcPts val="500"/>
              </a:spcBef>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Diseñar la estrategia de gestión energética para intercambiar potencia entre cinco microrredes.</a:t>
            </a:r>
          </a:p>
          <a:p>
            <a:pPr marL="800100" lvl="1" indent="-342900" algn="just">
              <a:lnSpc>
                <a:spcPct val="90000"/>
              </a:lnSpc>
              <a:spcBef>
                <a:spcPts val="500"/>
              </a:spcBef>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Comparar los resultados obtenidos, mediante parámetros de calidad establecidos, en los escenarios de tres y cinco microrredes.</a:t>
            </a:r>
          </a:p>
          <a:p>
            <a:pPr marL="800100" lvl="1" indent="-342900" algn="just">
              <a:lnSpc>
                <a:spcPct val="90000"/>
              </a:lnSpc>
              <a:spcBef>
                <a:spcPts val="500"/>
              </a:spcBef>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Analizar la factibilidad del desarrollo de una propuesta de parametrización del algoritmo utilizado en la interconexión de tres y cinco microrredes, con el fin de que éste pueda ser extendido para el caso de “n” número de microrredes interconectadas. </a:t>
            </a:r>
          </a:p>
          <a:p>
            <a:pPr marL="800100" lvl="1" indent="-342900" algn="just">
              <a:lnSpc>
                <a:spcPct val="90000"/>
              </a:lnSpc>
              <a:spcBef>
                <a:spcPts val="500"/>
              </a:spcBef>
              <a:buFont typeface="Arial" panose="020B0604020202020204" pitchFamily="34" charset="0"/>
              <a:buChar char="•"/>
            </a:pPr>
            <a:endParaRPr lang="es-MX" sz="2000" dirty="0">
              <a:latin typeface="Times New Roman" panose="02020603050405020304" pitchFamily="18" charset="0"/>
              <a:cs typeface="Times New Roman" panose="02020603050405020304" pitchFamily="18" charset="0"/>
            </a:endParaRPr>
          </a:p>
          <a:p>
            <a:pPr lvl="1" algn="just">
              <a:lnSpc>
                <a:spcPct val="90000"/>
              </a:lnSpc>
              <a:spcBef>
                <a:spcPts val="500"/>
              </a:spcBef>
            </a:pPr>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5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8</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161169"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09622" y="1253373"/>
            <a:ext cx="10653634" cy="646331"/>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Vecindario de n microrredes residenciales con paneles fotovoltaicos, sistema de almacenamiento de energía y conexión a la red eléctrica</a:t>
            </a:r>
          </a:p>
        </p:txBody>
      </p:sp>
      <p:pic>
        <p:nvPicPr>
          <p:cNvPr id="6" name="Imagen 5">
            <a:extLst>
              <a:ext uri="{FF2B5EF4-FFF2-40B4-BE49-F238E27FC236}">
                <a16:creationId xmlns:a16="http://schemas.microsoft.com/office/drawing/2014/main" id="{653F6450-0CB6-43F4-86CA-8B92B3554365}"/>
              </a:ext>
            </a:extLst>
          </p:cNvPr>
          <p:cNvPicPr>
            <a:picLocks noChangeAspect="1"/>
          </p:cNvPicPr>
          <p:nvPr/>
        </p:nvPicPr>
        <p:blipFill>
          <a:blip r:embed="rId4"/>
          <a:stretch>
            <a:fillRect/>
          </a:stretch>
        </p:blipFill>
        <p:spPr>
          <a:xfrm>
            <a:off x="1087247" y="2214843"/>
            <a:ext cx="4727798" cy="1613101"/>
          </a:xfrm>
          <a:prstGeom prst="rect">
            <a:avLst/>
          </a:prstGeom>
        </p:spPr>
      </p:pic>
      <p:pic>
        <p:nvPicPr>
          <p:cNvPr id="11" name="Imagen 10">
            <a:extLst>
              <a:ext uri="{FF2B5EF4-FFF2-40B4-BE49-F238E27FC236}">
                <a16:creationId xmlns:a16="http://schemas.microsoft.com/office/drawing/2014/main" id="{D1305BE3-CFC5-4299-AC9C-E8BD3530AF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752" y="1932557"/>
            <a:ext cx="4346959" cy="3735508"/>
          </a:xfrm>
          <a:prstGeom prst="rect">
            <a:avLst/>
          </a:prstGeom>
        </p:spPr>
      </p:pic>
      <p:sp>
        <p:nvSpPr>
          <p:cNvPr id="25" name="Rectángulo 24">
            <a:extLst>
              <a:ext uri="{FF2B5EF4-FFF2-40B4-BE49-F238E27FC236}">
                <a16:creationId xmlns:a16="http://schemas.microsoft.com/office/drawing/2014/main" id="{B32828CA-81B4-4632-9CF9-34A9E4DD2228}"/>
              </a:ext>
            </a:extLst>
          </p:cNvPr>
          <p:cNvSpPr/>
          <p:nvPr/>
        </p:nvSpPr>
        <p:spPr>
          <a:xfrm>
            <a:off x="609622" y="792842"/>
            <a:ext cx="10410847" cy="369332"/>
          </a:xfrm>
          <a:prstGeom prst="rect">
            <a:avLst/>
          </a:prstGeom>
        </p:spPr>
        <p:txBody>
          <a:bodyPr wrap="square">
            <a:spAutoFit/>
          </a:bodyPr>
          <a:lstStyle/>
          <a:p>
            <a:pPr lvl="1" algn="just">
              <a:lnSpc>
                <a:spcPct val="90000"/>
              </a:lnSpc>
              <a:spcBef>
                <a:spcPts val="500"/>
              </a:spcBef>
            </a:pPr>
            <a:r>
              <a:rPr lang="es-419" sz="2000" b="1" dirty="0">
                <a:latin typeface="Times New Roman" panose="02020603050405020304" pitchFamily="18" charset="0"/>
                <a:cs typeface="Times New Roman" panose="02020603050405020304" pitchFamily="18" charset="0"/>
              </a:rPr>
              <a:t>Escenario de estudio</a:t>
            </a:r>
          </a:p>
        </p:txBody>
      </p:sp>
    </p:spTree>
    <p:extLst>
      <p:ext uri="{BB962C8B-B14F-4D97-AF65-F5344CB8AC3E}">
        <p14:creationId xmlns:p14="http://schemas.microsoft.com/office/powerpoint/2010/main" val="22268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9</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dirty="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2" name="Rectángulo 1"/>
          <p:cNvSpPr/>
          <p:nvPr/>
        </p:nvSpPr>
        <p:spPr>
          <a:xfrm>
            <a:off x="609624" y="814633"/>
            <a:ext cx="10410847" cy="710451"/>
          </a:xfrm>
          <a:prstGeom prst="rect">
            <a:avLst/>
          </a:prstGeom>
        </p:spPr>
        <p:txBody>
          <a:bodyPr wrap="square">
            <a:spAutoFit/>
          </a:bodyPr>
          <a:lstStyle/>
          <a:p>
            <a:pPr lvl="1" algn="just">
              <a:lnSpc>
                <a:spcPct val="90000"/>
              </a:lnSpc>
              <a:spcBef>
                <a:spcPts val="500"/>
              </a:spcBef>
            </a:pPr>
            <a:endParaRPr lang="es-MX" sz="2000" dirty="0">
              <a:latin typeface="Georgia" panose="02040502050405020303" pitchFamily="18" charset="0"/>
            </a:endParaRPr>
          </a:p>
          <a:p>
            <a:pPr lvl="1" algn="just">
              <a:lnSpc>
                <a:spcPct val="90000"/>
              </a:lnSpc>
              <a:spcBef>
                <a:spcPts val="500"/>
              </a:spcBef>
            </a:pPr>
            <a:endParaRPr lang="es-419" sz="2000" dirty="0">
              <a:latin typeface="Georgia" panose="02040502050405020303" pitchFamily="18" charset="0"/>
            </a:endParaRPr>
          </a:p>
        </p:txBody>
      </p:sp>
      <p:sp>
        <p:nvSpPr>
          <p:cNvPr id="30" name="CuadroTexto 29"/>
          <p:cNvSpPr txBox="1"/>
          <p:nvPr/>
        </p:nvSpPr>
        <p:spPr>
          <a:xfrm>
            <a:off x="99122" y="40395"/>
            <a:ext cx="2161169" cy="523220"/>
          </a:xfrm>
          <a:prstGeom prst="rect">
            <a:avLst/>
          </a:prstGeom>
          <a:noFill/>
        </p:spPr>
        <p:txBody>
          <a:bodyPr wrap="none" rtlCol="0">
            <a:spAutoFit/>
          </a:bodyPr>
          <a:lstStyle/>
          <a:p>
            <a:r>
              <a:rPr lang="es-US" sz="2800" b="1" dirty="0">
                <a:solidFill>
                  <a:schemeClr val="bg1"/>
                </a:solidFill>
                <a:latin typeface="Georgia" panose="02040502050405020303" pitchFamily="18" charset="0"/>
              </a:rPr>
              <a:t>Desarrollo</a:t>
            </a:r>
          </a:p>
        </p:txBody>
      </p:sp>
      <p:sp>
        <p:nvSpPr>
          <p:cNvPr id="19" name="Rectángulo 18">
            <a:extLst>
              <a:ext uri="{FF2B5EF4-FFF2-40B4-BE49-F238E27FC236}">
                <a16:creationId xmlns:a16="http://schemas.microsoft.com/office/drawing/2014/main" id="{E79933D4-5A3B-46B1-801E-D03904CCFFA0}"/>
              </a:ext>
            </a:extLst>
          </p:cNvPr>
          <p:cNvSpPr/>
          <p:nvPr/>
        </p:nvSpPr>
        <p:spPr>
          <a:xfrm>
            <a:off x="626150" y="971087"/>
            <a:ext cx="10410847" cy="369332"/>
          </a:xfrm>
          <a:prstGeom prst="rect">
            <a:avLst/>
          </a:prstGeom>
        </p:spPr>
        <p:txBody>
          <a:bodyPr wrap="square">
            <a:spAutoFit/>
          </a:bodyPr>
          <a:lstStyle/>
          <a:p>
            <a:pPr lvl="1" algn="just">
              <a:lnSpc>
                <a:spcPct val="90000"/>
              </a:lnSpc>
              <a:spcBef>
                <a:spcPts val="500"/>
              </a:spcBef>
            </a:pPr>
            <a:r>
              <a:rPr lang="es-419" sz="2000" dirty="0">
                <a:latin typeface="Times New Roman" panose="02020603050405020304" pitchFamily="18" charset="0"/>
                <a:cs typeface="Times New Roman" panose="02020603050405020304" pitchFamily="18" charset="0"/>
              </a:rPr>
              <a:t>Perfil de generación</a:t>
            </a:r>
          </a:p>
        </p:txBody>
      </p:sp>
      <p:pic>
        <p:nvPicPr>
          <p:cNvPr id="12" name="Imagen 11">
            <a:extLst>
              <a:ext uri="{FF2B5EF4-FFF2-40B4-BE49-F238E27FC236}">
                <a16:creationId xmlns:a16="http://schemas.microsoft.com/office/drawing/2014/main" id="{2555C278-8CE6-4F40-99E4-CABB55AD66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760" y="1351474"/>
            <a:ext cx="6867525" cy="4762500"/>
          </a:xfrm>
          <a:prstGeom prst="rect">
            <a:avLst/>
          </a:prstGeom>
        </p:spPr>
      </p:pic>
      <p:sp>
        <p:nvSpPr>
          <p:cNvPr id="31" name="CuadroTexto 30">
            <a:extLst>
              <a:ext uri="{FF2B5EF4-FFF2-40B4-BE49-F238E27FC236}">
                <a16:creationId xmlns:a16="http://schemas.microsoft.com/office/drawing/2014/main" id="{1A6CD270-FD71-4896-8708-22BD63BEB39B}"/>
              </a:ext>
            </a:extLst>
          </p:cNvPr>
          <p:cNvSpPr txBox="1"/>
          <p:nvPr/>
        </p:nvSpPr>
        <p:spPr>
          <a:xfrm>
            <a:off x="419729" y="2265653"/>
            <a:ext cx="4029051" cy="2062103"/>
          </a:xfrm>
          <a:prstGeom prst="rect">
            <a:avLst/>
          </a:prstGeom>
          <a:noFill/>
        </p:spPr>
        <p:txBody>
          <a:bodyPr wrap="square">
            <a:spAutoFit/>
          </a:bodyPr>
          <a:lstStyle/>
          <a:p>
            <a:pPr algn="l"/>
            <a:endParaRPr lang="es-EC" sz="2000" b="0" i="0" u="none" strike="noStrike" baseline="0" dirty="0">
              <a:solidFill>
                <a:srgbClr val="000000"/>
              </a:solidFill>
              <a:latin typeface="Calibri" panose="020F0502020204030204" pitchFamily="34" charset="0"/>
            </a:endParaRPr>
          </a:p>
          <a:p>
            <a:r>
              <a:rPr lang="es-ES" sz="1800" b="0" i="0" u="none" strike="noStrike" baseline="0" dirty="0">
                <a:solidFill>
                  <a:srgbClr val="000000"/>
                </a:solidFill>
                <a:latin typeface="Calibri" panose="020F0502020204030204" pitchFamily="34" charset="0"/>
              </a:rPr>
              <a:t>Las viviendas cuentan con el mismo sistema de paneles fotovoltaicos y al estar en el mismo lugar la cantidad de luz solar que llega a cada vivienda difiere en valores muy pequeños, los cuales no serán tomados en cuenta. </a:t>
            </a:r>
          </a:p>
        </p:txBody>
      </p:sp>
    </p:spTree>
    <p:extLst>
      <p:ext uri="{BB962C8B-B14F-4D97-AF65-F5344CB8AC3E}">
        <p14:creationId xmlns:p14="http://schemas.microsoft.com/office/powerpoint/2010/main" val="39112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1408</Words>
  <Application>Microsoft Office PowerPoint</Application>
  <PresentationFormat>Panorámica</PresentationFormat>
  <Paragraphs>250</Paragraphs>
  <Slides>28</Slides>
  <Notes>28</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28</vt:i4>
      </vt:variant>
    </vt:vector>
  </HeadingPairs>
  <TitlesOfParts>
    <vt:vector size="36" baseType="lpstr">
      <vt:lpstr>Arial</vt:lpstr>
      <vt:lpstr>Calibri</vt:lpstr>
      <vt:lpstr>Calibri Light</vt:lpstr>
      <vt:lpstr>Georgia</vt:lpstr>
      <vt:lpstr>Times New Roman</vt:lpstr>
      <vt:lpstr>Tema de Office</vt:lpstr>
      <vt:lpstr>MathType 7.0 Equation</vt:lpstr>
      <vt:lpstr>Dibujo de Microsoft Visio</vt:lpstr>
      <vt:lpstr>Tema: “Sistema de gestión de energía basado en control fuzzy logic para el intercambio de potencia entre los sistemas de almacenamiento de microrredes vecinas” </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“Sistema de gestión de energía basado en control fuzzy logic para el intercambio de potencia entre los sistemas de almacenamiento de microrredes vecinas” </dc:title>
  <dc:creator>Pedro José Arciniega</dc:creator>
  <cp:lastModifiedBy>Pedro José Arciniega</cp:lastModifiedBy>
  <cp:revision>9</cp:revision>
  <dcterms:created xsi:type="dcterms:W3CDTF">2021-07-26T15:28:07Z</dcterms:created>
  <dcterms:modified xsi:type="dcterms:W3CDTF">2021-07-28T22:54:42Z</dcterms:modified>
</cp:coreProperties>
</file>