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36"/>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55" d="100"/>
          <a:sy n="55" d="100"/>
        </p:scale>
        <p:origin x="8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19.png"/><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2B9A1-1179-41C6-8EA0-DCB61AA8D7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905E06-C175-46EC-BEA8-1917A35B25F9}">
      <dgm:prSet/>
      <dgm:spPr/>
      <dgm:t>
        <a:bodyPr/>
        <a:lstStyle/>
        <a:p>
          <a:pPr>
            <a:lnSpc>
              <a:spcPct val="100000"/>
            </a:lnSpc>
          </a:pPr>
          <a:r>
            <a:rPr lang="es-MX"/>
            <a:t>INTRODUCCIÓN</a:t>
          </a:r>
          <a:endParaRPr lang="en-US"/>
        </a:p>
      </dgm:t>
    </dgm:pt>
    <dgm:pt modelId="{7BAF35A2-3EC7-4E47-AF96-96CA980B473E}" type="parTrans" cxnId="{D2048600-2438-44BF-AFBA-5728CFD2217F}">
      <dgm:prSet/>
      <dgm:spPr/>
      <dgm:t>
        <a:bodyPr/>
        <a:lstStyle/>
        <a:p>
          <a:endParaRPr lang="en-US"/>
        </a:p>
      </dgm:t>
    </dgm:pt>
    <dgm:pt modelId="{A2B5F9E8-8B9A-4BC6-A446-DDC03129EE90}" type="sibTrans" cxnId="{D2048600-2438-44BF-AFBA-5728CFD2217F}">
      <dgm:prSet/>
      <dgm:spPr/>
      <dgm:t>
        <a:bodyPr/>
        <a:lstStyle/>
        <a:p>
          <a:endParaRPr lang="en-US"/>
        </a:p>
      </dgm:t>
    </dgm:pt>
    <dgm:pt modelId="{D787CBB4-B22C-4029-9661-897A9E571331}">
      <dgm:prSet/>
      <dgm:spPr/>
      <dgm:t>
        <a:bodyPr/>
        <a:lstStyle/>
        <a:p>
          <a:pPr>
            <a:lnSpc>
              <a:spcPct val="100000"/>
            </a:lnSpc>
          </a:pPr>
          <a:r>
            <a:rPr lang="es-MX"/>
            <a:t>DESARROLLO</a:t>
          </a:r>
          <a:endParaRPr lang="en-US"/>
        </a:p>
      </dgm:t>
    </dgm:pt>
    <dgm:pt modelId="{FE6CA082-47C0-46A0-83D9-EFC8EAA6333D}" type="parTrans" cxnId="{5C9B454D-57EA-449B-AC2C-4E7FC44562FF}">
      <dgm:prSet/>
      <dgm:spPr/>
      <dgm:t>
        <a:bodyPr/>
        <a:lstStyle/>
        <a:p>
          <a:endParaRPr lang="en-US"/>
        </a:p>
      </dgm:t>
    </dgm:pt>
    <dgm:pt modelId="{F5772F57-0AED-460D-A450-90BA1932092A}" type="sibTrans" cxnId="{5C9B454D-57EA-449B-AC2C-4E7FC44562FF}">
      <dgm:prSet/>
      <dgm:spPr/>
      <dgm:t>
        <a:bodyPr/>
        <a:lstStyle/>
        <a:p>
          <a:endParaRPr lang="en-US"/>
        </a:p>
      </dgm:t>
    </dgm:pt>
    <dgm:pt modelId="{5F36303D-5601-4BC0-8D78-450878FBB91A}">
      <dgm:prSet/>
      <dgm:spPr/>
      <dgm:t>
        <a:bodyPr/>
        <a:lstStyle/>
        <a:p>
          <a:pPr>
            <a:lnSpc>
              <a:spcPct val="100000"/>
            </a:lnSpc>
          </a:pPr>
          <a:r>
            <a:rPr lang="es-MX"/>
            <a:t>RESULTADOS</a:t>
          </a:r>
          <a:endParaRPr lang="en-US"/>
        </a:p>
      </dgm:t>
    </dgm:pt>
    <dgm:pt modelId="{93A45823-279D-40FD-8DAE-8759264ED914}" type="parTrans" cxnId="{FC327F15-1151-45A9-8B99-F5FB7066B29C}">
      <dgm:prSet/>
      <dgm:spPr/>
      <dgm:t>
        <a:bodyPr/>
        <a:lstStyle/>
        <a:p>
          <a:endParaRPr lang="en-US"/>
        </a:p>
      </dgm:t>
    </dgm:pt>
    <dgm:pt modelId="{9B852EDF-1EB3-4AAF-84BA-05BFD6F29FBE}" type="sibTrans" cxnId="{FC327F15-1151-45A9-8B99-F5FB7066B29C}">
      <dgm:prSet/>
      <dgm:spPr/>
      <dgm:t>
        <a:bodyPr/>
        <a:lstStyle/>
        <a:p>
          <a:endParaRPr lang="en-US"/>
        </a:p>
      </dgm:t>
    </dgm:pt>
    <dgm:pt modelId="{E5C0AF5D-D934-4470-9AEE-85AB4B44EFB5}">
      <dgm:prSet/>
      <dgm:spPr/>
      <dgm:t>
        <a:bodyPr/>
        <a:lstStyle/>
        <a:p>
          <a:pPr>
            <a:lnSpc>
              <a:spcPct val="100000"/>
            </a:lnSpc>
          </a:pPr>
          <a:r>
            <a:rPr lang="es-MX" dirty="0"/>
            <a:t>CONCLUSIONES</a:t>
          </a:r>
          <a:endParaRPr lang="en-US" dirty="0"/>
        </a:p>
      </dgm:t>
    </dgm:pt>
    <dgm:pt modelId="{A7D17F31-7A52-4C08-94E6-A28873647083}" type="parTrans" cxnId="{30962CC3-DD8F-4A08-94DE-7763A80AD419}">
      <dgm:prSet/>
      <dgm:spPr/>
      <dgm:t>
        <a:bodyPr/>
        <a:lstStyle/>
        <a:p>
          <a:endParaRPr lang="es-MX"/>
        </a:p>
      </dgm:t>
    </dgm:pt>
    <dgm:pt modelId="{C83EC9FD-D6B3-4A07-87A3-59B25EC8C32A}" type="sibTrans" cxnId="{30962CC3-DD8F-4A08-94DE-7763A80AD419}">
      <dgm:prSet/>
      <dgm:spPr/>
      <dgm:t>
        <a:bodyPr/>
        <a:lstStyle/>
        <a:p>
          <a:endParaRPr lang="es-MX"/>
        </a:p>
      </dgm:t>
    </dgm:pt>
    <dgm:pt modelId="{611BA57F-2C57-42E0-B220-DFF1629D8F84}" type="pres">
      <dgm:prSet presAssocID="{8632B9A1-1179-41C6-8EA0-DCB61AA8D707}" presName="root" presStyleCnt="0">
        <dgm:presLayoutVars>
          <dgm:dir/>
          <dgm:resizeHandles val="exact"/>
        </dgm:presLayoutVars>
      </dgm:prSet>
      <dgm:spPr/>
      <dgm:t>
        <a:bodyPr/>
        <a:lstStyle/>
        <a:p>
          <a:endParaRPr lang="es-EC"/>
        </a:p>
      </dgm:t>
    </dgm:pt>
    <dgm:pt modelId="{084C9D4D-6EE8-4998-9E9B-CB07F3D4963C}" type="pres">
      <dgm:prSet presAssocID="{45905E06-C175-46EC-BEA8-1917A35B25F9}" presName="compNode" presStyleCnt="0"/>
      <dgm:spPr/>
    </dgm:pt>
    <dgm:pt modelId="{E5BE6E7F-2A11-472C-A2EE-B3507107893C}" type="pres">
      <dgm:prSet presAssocID="{45905E06-C175-46EC-BEA8-1917A35B25F9}" presName="bgRect" presStyleLbl="bgShp" presStyleIdx="0" presStyleCnt="4"/>
      <dgm:spPr/>
    </dgm:pt>
    <dgm:pt modelId="{3130A45D-08B5-42DF-85BC-C19945E890F5}" type="pres">
      <dgm:prSet presAssocID="{45905E06-C175-46EC-BEA8-1917A35B25F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Puerta abierta con relleno sólido"/>
        </a:ext>
      </dgm:extLst>
    </dgm:pt>
    <dgm:pt modelId="{5212AA5D-6848-4050-AF90-4D5B82913233}" type="pres">
      <dgm:prSet presAssocID="{45905E06-C175-46EC-BEA8-1917A35B25F9}" presName="spaceRect" presStyleCnt="0"/>
      <dgm:spPr/>
    </dgm:pt>
    <dgm:pt modelId="{9CBC6962-064A-4CC4-BCC3-EE6B29CF4B8B}" type="pres">
      <dgm:prSet presAssocID="{45905E06-C175-46EC-BEA8-1917A35B25F9}" presName="parTx" presStyleLbl="revTx" presStyleIdx="0" presStyleCnt="4">
        <dgm:presLayoutVars>
          <dgm:chMax val="0"/>
          <dgm:chPref val="0"/>
        </dgm:presLayoutVars>
      </dgm:prSet>
      <dgm:spPr/>
      <dgm:t>
        <a:bodyPr/>
        <a:lstStyle/>
        <a:p>
          <a:endParaRPr lang="es-EC"/>
        </a:p>
      </dgm:t>
    </dgm:pt>
    <dgm:pt modelId="{9B45337D-F6C1-4CC0-93E0-5E388D752D3E}" type="pres">
      <dgm:prSet presAssocID="{A2B5F9E8-8B9A-4BC6-A446-DDC03129EE90}" presName="sibTrans" presStyleCnt="0"/>
      <dgm:spPr/>
    </dgm:pt>
    <dgm:pt modelId="{FBA7115A-F344-46C1-B458-950E407B258F}" type="pres">
      <dgm:prSet presAssocID="{D787CBB4-B22C-4029-9661-897A9E571331}" presName="compNode" presStyleCnt="0"/>
      <dgm:spPr/>
    </dgm:pt>
    <dgm:pt modelId="{25C1428B-3684-4963-AC8D-8065B55C8510}" type="pres">
      <dgm:prSet presAssocID="{D787CBB4-B22C-4029-9661-897A9E571331}" presName="bgRect" presStyleLbl="bgShp" presStyleIdx="1" presStyleCnt="4"/>
      <dgm:spPr/>
    </dgm:pt>
    <dgm:pt modelId="{DCAB8F64-FCDC-419A-953E-5933ECFCE021}" type="pres">
      <dgm:prSet presAssocID="{D787CBB4-B22C-4029-9661-897A9E57133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Mejora continua con relleno sólido"/>
        </a:ext>
      </dgm:extLst>
    </dgm:pt>
    <dgm:pt modelId="{84870977-EAEC-4EA8-9DB9-A0D7B9A630D6}" type="pres">
      <dgm:prSet presAssocID="{D787CBB4-B22C-4029-9661-897A9E571331}" presName="spaceRect" presStyleCnt="0"/>
      <dgm:spPr/>
    </dgm:pt>
    <dgm:pt modelId="{3864DF76-275D-4386-A4BD-3C5D0E56B9D4}" type="pres">
      <dgm:prSet presAssocID="{D787CBB4-B22C-4029-9661-897A9E571331}" presName="parTx" presStyleLbl="revTx" presStyleIdx="1" presStyleCnt="4">
        <dgm:presLayoutVars>
          <dgm:chMax val="0"/>
          <dgm:chPref val="0"/>
        </dgm:presLayoutVars>
      </dgm:prSet>
      <dgm:spPr/>
      <dgm:t>
        <a:bodyPr/>
        <a:lstStyle/>
        <a:p>
          <a:endParaRPr lang="es-EC"/>
        </a:p>
      </dgm:t>
    </dgm:pt>
    <dgm:pt modelId="{0105ADAC-950E-4F4D-AA7E-06F464D77F54}" type="pres">
      <dgm:prSet presAssocID="{F5772F57-0AED-460D-A450-90BA1932092A}" presName="sibTrans" presStyleCnt="0"/>
      <dgm:spPr/>
    </dgm:pt>
    <dgm:pt modelId="{2E9FAF5A-9885-410F-A5A3-6DE78A920D06}" type="pres">
      <dgm:prSet presAssocID="{5F36303D-5601-4BC0-8D78-450878FBB91A}" presName="compNode" presStyleCnt="0"/>
      <dgm:spPr/>
    </dgm:pt>
    <dgm:pt modelId="{BEB24BA1-79B3-4E1B-B71C-A4BB7654B427}" type="pres">
      <dgm:prSet presAssocID="{5F36303D-5601-4BC0-8D78-450878FBB91A}" presName="bgRect" presStyleLbl="bgShp" presStyleIdx="2" presStyleCnt="4"/>
      <dgm:spPr/>
    </dgm:pt>
    <dgm:pt modelId="{5F8635DA-EAFE-4EFF-9F6C-D121C2A60ADB}" type="pres">
      <dgm:prSet presAssocID="{5F36303D-5601-4BC0-8D78-450878FBB9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ar chart"/>
        </a:ext>
      </dgm:extLst>
    </dgm:pt>
    <dgm:pt modelId="{E4EB8CBF-6EAA-48DE-8DC5-95627530F1CF}" type="pres">
      <dgm:prSet presAssocID="{5F36303D-5601-4BC0-8D78-450878FBB91A}" presName="spaceRect" presStyleCnt="0"/>
      <dgm:spPr/>
    </dgm:pt>
    <dgm:pt modelId="{7DF68653-42F0-40E8-AB44-B54C60E60FD0}" type="pres">
      <dgm:prSet presAssocID="{5F36303D-5601-4BC0-8D78-450878FBB91A}" presName="parTx" presStyleLbl="revTx" presStyleIdx="2" presStyleCnt="4">
        <dgm:presLayoutVars>
          <dgm:chMax val="0"/>
          <dgm:chPref val="0"/>
        </dgm:presLayoutVars>
      </dgm:prSet>
      <dgm:spPr/>
      <dgm:t>
        <a:bodyPr/>
        <a:lstStyle/>
        <a:p>
          <a:endParaRPr lang="es-EC"/>
        </a:p>
      </dgm:t>
    </dgm:pt>
    <dgm:pt modelId="{5E9F485F-C865-47D5-83BB-A4C7608B0BDE}" type="pres">
      <dgm:prSet presAssocID="{9B852EDF-1EB3-4AAF-84BA-05BFD6F29FBE}" presName="sibTrans" presStyleCnt="0"/>
      <dgm:spPr/>
    </dgm:pt>
    <dgm:pt modelId="{4CC21A85-2F31-4AA5-8A5E-F6FA864DAB88}" type="pres">
      <dgm:prSet presAssocID="{E5C0AF5D-D934-4470-9AEE-85AB4B44EFB5}" presName="compNode" presStyleCnt="0"/>
      <dgm:spPr/>
    </dgm:pt>
    <dgm:pt modelId="{C5EDC691-853C-4E3E-B52E-0D66FD07DA5F}" type="pres">
      <dgm:prSet presAssocID="{E5C0AF5D-D934-4470-9AEE-85AB4B44EFB5}" presName="bgRect" presStyleLbl="bgShp" presStyleIdx="3" presStyleCnt="4"/>
      <dgm:spPr/>
    </dgm:pt>
    <dgm:pt modelId="{2F0966A8-C667-4672-978F-92AE989AC4AE}" type="pres">
      <dgm:prSet presAssocID="{E5C0AF5D-D934-4470-9AEE-85AB4B44EF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Chateo con relleno sólido"/>
        </a:ext>
      </dgm:extLst>
    </dgm:pt>
    <dgm:pt modelId="{1E467D2B-4D43-4AE5-983A-567FD1937AF6}" type="pres">
      <dgm:prSet presAssocID="{E5C0AF5D-D934-4470-9AEE-85AB4B44EFB5}" presName="spaceRect" presStyleCnt="0"/>
      <dgm:spPr/>
    </dgm:pt>
    <dgm:pt modelId="{ED4BAFF1-CBE7-4487-8F1E-08AB9E33C6DE}" type="pres">
      <dgm:prSet presAssocID="{E5C0AF5D-D934-4470-9AEE-85AB4B44EFB5}" presName="parTx" presStyleLbl="revTx" presStyleIdx="3" presStyleCnt="4">
        <dgm:presLayoutVars>
          <dgm:chMax val="0"/>
          <dgm:chPref val="0"/>
        </dgm:presLayoutVars>
      </dgm:prSet>
      <dgm:spPr/>
      <dgm:t>
        <a:bodyPr/>
        <a:lstStyle/>
        <a:p>
          <a:endParaRPr lang="es-EC"/>
        </a:p>
      </dgm:t>
    </dgm:pt>
  </dgm:ptLst>
  <dgm:cxnLst>
    <dgm:cxn modelId="{25B1B4CE-7795-4965-9B52-C2B19D901371}" type="presOf" srcId="{E5C0AF5D-D934-4470-9AEE-85AB4B44EFB5}" destId="{ED4BAFF1-CBE7-4487-8F1E-08AB9E33C6DE}" srcOrd="0" destOrd="0" presId="urn:microsoft.com/office/officeart/2018/2/layout/IconVerticalSolidList"/>
    <dgm:cxn modelId="{D2048600-2438-44BF-AFBA-5728CFD2217F}" srcId="{8632B9A1-1179-41C6-8EA0-DCB61AA8D707}" destId="{45905E06-C175-46EC-BEA8-1917A35B25F9}" srcOrd="0" destOrd="0" parTransId="{7BAF35A2-3EC7-4E47-AF96-96CA980B473E}" sibTransId="{A2B5F9E8-8B9A-4BC6-A446-DDC03129EE90}"/>
    <dgm:cxn modelId="{71C081E3-68AE-464B-955A-B99E7684A07C}" type="presOf" srcId="{8632B9A1-1179-41C6-8EA0-DCB61AA8D707}" destId="{611BA57F-2C57-42E0-B220-DFF1629D8F84}" srcOrd="0" destOrd="0" presId="urn:microsoft.com/office/officeart/2018/2/layout/IconVerticalSolidList"/>
    <dgm:cxn modelId="{65F7A0C2-3C36-4570-AE8F-CAD131177C96}" type="presOf" srcId="{5F36303D-5601-4BC0-8D78-450878FBB91A}" destId="{7DF68653-42F0-40E8-AB44-B54C60E60FD0}" srcOrd="0" destOrd="0" presId="urn:microsoft.com/office/officeart/2018/2/layout/IconVerticalSolidList"/>
    <dgm:cxn modelId="{FC327F15-1151-45A9-8B99-F5FB7066B29C}" srcId="{8632B9A1-1179-41C6-8EA0-DCB61AA8D707}" destId="{5F36303D-5601-4BC0-8D78-450878FBB91A}" srcOrd="2" destOrd="0" parTransId="{93A45823-279D-40FD-8DAE-8759264ED914}" sibTransId="{9B852EDF-1EB3-4AAF-84BA-05BFD6F29FBE}"/>
    <dgm:cxn modelId="{30962CC3-DD8F-4A08-94DE-7763A80AD419}" srcId="{8632B9A1-1179-41C6-8EA0-DCB61AA8D707}" destId="{E5C0AF5D-D934-4470-9AEE-85AB4B44EFB5}" srcOrd="3" destOrd="0" parTransId="{A7D17F31-7A52-4C08-94E6-A28873647083}" sibTransId="{C83EC9FD-D6B3-4A07-87A3-59B25EC8C32A}"/>
    <dgm:cxn modelId="{D9BDCCFC-CC52-40EE-B544-BC3F4F69E55F}" type="presOf" srcId="{D787CBB4-B22C-4029-9661-897A9E571331}" destId="{3864DF76-275D-4386-A4BD-3C5D0E56B9D4}" srcOrd="0" destOrd="0" presId="urn:microsoft.com/office/officeart/2018/2/layout/IconVerticalSolidList"/>
    <dgm:cxn modelId="{466701DF-2A74-4F86-84DA-1F58BCED4FF7}" type="presOf" srcId="{45905E06-C175-46EC-BEA8-1917A35B25F9}" destId="{9CBC6962-064A-4CC4-BCC3-EE6B29CF4B8B}" srcOrd="0" destOrd="0" presId="urn:microsoft.com/office/officeart/2018/2/layout/IconVerticalSolidList"/>
    <dgm:cxn modelId="{5C9B454D-57EA-449B-AC2C-4E7FC44562FF}" srcId="{8632B9A1-1179-41C6-8EA0-DCB61AA8D707}" destId="{D787CBB4-B22C-4029-9661-897A9E571331}" srcOrd="1" destOrd="0" parTransId="{FE6CA082-47C0-46A0-83D9-EFC8EAA6333D}" sibTransId="{F5772F57-0AED-460D-A450-90BA1932092A}"/>
    <dgm:cxn modelId="{B72217CF-058C-4C21-8433-1B7903E0F185}" type="presParOf" srcId="{611BA57F-2C57-42E0-B220-DFF1629D8F84}" destId="{084C9D4D-6EE8-4998-9E9B-CB07F3D4963C}" srcOrd="0" destOrd="0" presId="urn:microsoft.com/office/officeart/2018/2/layout/IconVerticalSolidList"/>
    <dgm:cxn modelId="{344436E0-FB00-4717-A1E0-98F70E089421}" type="presParOf" srcId="{084C9D4D-6EE8-4998-9E9B-CB07F3D4963C}" destId="{E5BE6E7F-2A11-472C-A2EE-B3507107893C}" srcOrd="0" destOrd="0" presId="urn:microsoft.com/office/officeart/2018/2/layout/IconVerticalSolidList"/>
    <dgm:cxn modelId="{E698BD9B-B568-4093-9F38-3485F752AB36}" type="presParOf" srcId="{084C9D4D-6EE8-4998-9E9B-CB07F3D4963C}" destId="{3130A45D-08B5-42DF-85BC-C19945E890F5}" srcOrd="1" destOrd="0" presId="urn:microsoft.com/office/officeart/2018/2/layout/IconVerticalSolidList"/>
    <dgm:cxn modelId="{81D00D6B-70CD-468D-8309-A8BE8725230D}" type="presParOf" srcId="{084C9D4D-6EE8-4998-9E9B-CB07F3D4963C}" destId="{5212AA5D-6848-4050-AF90-4D5B82913233}" srcOrd="2" destOrd="0" presId="urn:microsoft.com/office/officeart/2018/2/layout/IconVerticalSolidList"/>
    <dgm:cxn modelId="{88DFB972-8506-4834-8EE2-52E71267BF94}" type="presParOf" srcId="{084C9D4D-6EE8-4998-9E9B-CB07F3D4963C}" destId="{9CBC6962-064A-4CC4-BCC3-EE6B29CF4B8B}" srcOrd="3" destOrd="0" presId="urn:microsoft.com/office/officeart/2018/2/layout/IconVerticalSolidList"/>
    <dgm:cxn modelId="{34247C02-E819-4388-9C7D-4A4AD447C159}" type="presParOf" srcId="{611BA57F-2C57-42E0-B220-DFF1629D8F84}" destId="{9B45337D-F6C1-4CC0-93E0-5E388D752D3E}" srcOrd="1" destOrd="0" presId="urn:microsoft.com/office/officeart/2018/2/layout/IconVerticalSolidList"/>
    <dgm:cxn modelId="{9050E901-01D0-4C88-AD70-12C7AF2FA87B}" type="presParOf" srcId="{611BA57F-2C57-42E0-B220-DFF1629D8F84}" destId="{FBA7115A-F344-46C1-B458-950E407B258F}" srcOrd="2" destOrd="0" presId="urn:microsoft.com/office/officeart/2018/2/layout/IconVerticalSolidList"/>
    <dgm:cxn modelId="{76250724-AE20-418D-92EB-35E7A2B52B54}" type="presParOf" srcId="{FBA7115A-F344-46C1-B458-950E407B258F}" destId="{25C1428B-3684-4963-AC8D-8065B55C8510}" srcOrd="0" destOrd="0" presId="urn:microsoft.com/office/officeart/2018/2/layout/IconVerticalSolidList"/>
    <dgm:cxn modelId="{F54A1D5A-19B6-4290-BFCB-4F8AD723CDA9}" type="presParOf" srcId="{FBA7115A-F344-46C1-B458-950E407B258F}" destId="{DCAB8F64-FCDC-419A-953E-5933ECFCE021}" srcOrd="1" destOrd="0" presId="urn:microsoft.com/office/officeart/2018/2/layout/IconVerticalSolidList"/>
    <dgm:cxn modelId="{19773993-AC7E-4FA9-82C4-B10E458D9B05}" type="presParOf" srcId="{FBA7115A-F344-46C1-B458-950E407B258F}" destId="{84870977-EAEC-4EA8-9DB9-A0D7B9A630D6}" srcOrd="2" destOrd="0" presId="urn:microsoft.com/office/officeart/2018/2/layout/IconVerticalSolidList"/>
    <dgm:cxn modelId="{761FC932-651F-42F7-B06F-FE815181715B}" type="presParOf" srcId="{FBA7115A-F344-46C1-B458-950E407B258F}" destId="{3864DF76-275D-4386-A4BD-3C5D0E56B9D4}" srcOrd="3" destOrd="0" presId="urn:microsoft.com/office/officeart/2018/2/layout/IconVerticalSolidList"/>
    <dgm:cxn modelId="{654C3E5B-2BDD-4DDB-9A74-46B432C5FD54}" type="presParOf" srcId="{611BA57F-2C57-42E0-B220-DFF1629D8F84}" destId="{0105ADAC-950E-4F4D-AA7E-06F464D77F54}" srcOrd="3" destOrd="0" presId="urn:microsoft.com/office/officeart/2018/2/layout/IconVerticalSolidList"/>
    <dgm:cxn modelId="{B0DDC1F0-A26A-429D-B76F-9AEE6348307D}" type="presParOf" srcId="{611BA57F-2C57-42E0-B220-DFF1629D8F84}" destId="{2E9FAF5A-9885-410F-A5A3-6DE78A920D06}" srcOrd="4" destOrd="0" presId="urn:microsoft.com/office/officeart/2018/2/layout/IconVerticalSolidList"/>
    <dgm:cxn modelId="{AAD7C6FE-6A33-4A3C-98F0-29C29158184E}" type="presParOf" srcId="{2E9FAF5A-9885-410F-A5A3-6DE78A920D06}" destId="{BEB24BA1-79B3-4E1B-B71C-A4BB7654B427}" srcOrd="0" destOrd="0" presId="urn:microsoft.com/office/officeart/2018/2/layout/IconVerticalSolidList"/>
    <dgm:cxn modelId="{C894D9EE-579E-4555-A905-9AB7B9803BCF}" type="presParOf" srcId="{2E9FAF5A-9885-410F-A5A3-6DE78A920D06}" destId="{5F8635DA-EAFE-4EFF-9F6C-D121C2A60ADB}" srcOrd="1" destOrd="0" presId="urn:microsoft.com/office/officeart/2018/2/layout/IconVerticalSolidList"/>
    <dgm:cxn modelId="{D432DDA0-79B7-49FB-B078-D4275BF9B8AB}" type="presParOf" srcId="{2E9FAF5A-9885-410F-A5A3-6DE78A920D06}" destId="{E4EB8CBF-6EAA-48DE-8DC5-95627530F1CF}" srcOrd="2" destOrd="0" presId="urn:microsoft.com/office/officeart/2018/2/layout/IconVerticalSolidList"/>
    <dgm:cxn modelId="{F679A32A-8807-46FC-AC74-D8F0474542AC}" type="presParOf" srcId="{2E9FAF5A-9885-410F-A5A3-6DE78A920D06}" destId="{7DF68653-42F0-40E8-AB44-B54C60E60FD0}" srcOrd="3" destOrd="0" presId="urn:microsoft.com/office/officeart/2018/2/layout/IconVerticalSolidList"/>
    <dgm:cxn modelId="{DEB5CAF5-F28F-43BF-8851-C41F733A57F6}" type="presParOf" srcId="{611BA57F-2C57-42E0-B220-DFF1629D8F84}" destId="{5E9F485F-C865-47D5-83BB-A4C7608B0BDE}" srcOrd="5" destOrd="0" presId="urn:microsoft.com/office/officeart/2018/2/layout/IconVerticalSolidList"/>
    <dgm:cxn modelId="{3FCA3EA3-6C1B-4B97-9D25-3AD264BBAAD5}" type="presParOf" srcId="{611BA57F-2C57-42E0-B220-DFF1629D8F84}" destId="{4CC21A85-2F31-4AA5-8A5E-F6FA864DAB88}" srcOrd="6" destOrd="0" presId="urn:microsoft.com/office/officeart/2018/2/layout/IconVerticalSolidList"/>
    <dgm:cxn modelId="{37D256AF-C0F2-42C4-B43E-6122DCDF2D68}" type="presParOf" srcId="{4CC21A85-2F31-4AA5-8A5E-F6FA864DAB88}" destId="{C5EDC691-853C-4E3E-B52E-0D66FD07DA5F}" srcOrd="0" destOrd="0" presId="urn:microsoft.com/office/officeart/2018/2/layout/IconVerticalSolidList"/>
    <dgm:cxn modelId="{7ECA122A-7661-4866-A690-0C765C41770C}" type="presParOf" srcId="{4CC21A85-2F31-4AA5-8A5E-F6FA864DAB88}" destId="{2F0966A8-C667-4672-978F-92AE989AC4AE}" srcOrd="1" destOrd="0" presId="urn:microsoft.com/office/officeart/2018/2/layout/IconVerticalSolidList"/>
    <dgm:cxn modelId="{2D10B51F-FDC1-438E-ACCD-5808DAF20D76}" type="presParOf" srcId="{4CC21A85-2F31-4AA5-8A5E-F6FA864DAB88}" destId="{1E467D2B-4D43-4AE5-983A-567FD1937AF6}" srcOrd="2" destOrd="0" presId="urn:microsoft.com/office/officeart/2018/2/layout/IconVerticalSolidList"/>
    <dgm:cxn modelId="{6A94E047-28B6-4AA8-9D42-D8019DB09ADA}" type="presParOf" srcId="{4CC21A85-2F31-4AA5-8A5E-F6FA864DAB88}" destId="{ED4BAFF1-CBE7-4487-8F1E-08AB9E33C6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C8185C-692B-459D-89AA-3F47B2C568D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96DCD29-F905-402C-8A6B-4BE43AA62047}">
      <dgm:prSet/>
      <dgm:spPr/>
      <dgm:t>
        <a:bodyPr/>
        <a:lstStyle/>
        <a:p>
          <a:pPr>
            <a:defRPr cap="all"/>
          </a:pPr>
          <a:r>
            <a:rPr lang="es-MX"/>
            <a:t>CAPTURA</a:t>
          </a:r>
          <a:endParaRPr lang="en-US"/>
        </a:p>
      </dgm:t>
    </dgm:pt>
    <dgm:pt modelId="{053C2FDA-98E6-4925-A689-4D14F74A943A}" type="parTrans" cxnId="{36896F96-CCC6-40AD-BC9B-B44CF1ABCC03}">
      <dgm:prSet/>
      <dgm:spPr/>
      <dgm:t>
        <a:bodyPr/>
        <a:lstStyle/>
        <a:p>
          <a:endParaRPr lang="en-US"/>
        </a:p>
      </dgm:t>
    </dgm:pt>
    <dgm:pt modelId="{16AEFA3B-1C8D-40A9-8E53-348CB422CC73}" type="sibTrans" cxnId="{36896F96-CCC6-40AD-BC9B-B44CF1ABCC03}">
      <dgm:prSet/>
      <dgm:spPr/>
      <dgm:t>
        <a:bodyPr/>
        <a:lstStyle/>
        <a:p>
          <a:endParaRPr lang="en-US"/>
        </a:p>
      </dgm:t>
    </dgm:pt>
    <dgm:pt modelId="{8AD744FE-3A5E-4F41-854C-1D2988D7014E}">
      <dgm:prSet/>
      <dgm:spPr/>
      <dgm:t>
        <a:bodyPr/>
        <a:lstStyle/>
        <a:p>
          <a:pPr>
            <a:defRPr cap="all"/>
          </a:pPr>
          <a:r>
            <a:rPr lang="es-MX"/>
            <a:t>PROCESAMIENTO</a:t>
          </a:r>
          <a:endParaRPr lang="en-US"/>
        </a:p>
      </dgm:t>
    </dgm:pt>
    <dgm:pt modelId="{A24E08A2-C341-4FF9-A910-40D8F0F5789F}" type="parTrans" cxnId="{49294CC0-020C-49DF-AA02-AC7BA0EAB488}">
      <dgm:prSet/>
      <dgm:spPr/>
      <dgm:t>
        <a:bodyPr/>
        <a:lstStyle/>
        <a:p>
          <a:endParaRPr lang="en-US"/>
        </a:p>
      </dgm:t>
    </dgm:pt>
    <dgm:pt modelId="{631A34B6-AC5B-44D0-BCCA-91F49380DF6D}" type="sibTrans" cxnId="{49294CC0-020C-49DF-AA02-AC7BA0EAB488}">
      <dgm:prSet/>
      <dgm:spPr/>
      <dgm:t>
        <a:bodyPr/>
        <a:lstStyle/>
        <a:p>
          <a:endParaRPr lang="en-US"/>
        </a:p>
      </dgm:t>
    </dgm:pt>
    <dgm:pt modelId="{964CCBFD-C3E8-42AC-AD8B-3ED0CA825522}">
      <dgm:prSet/>
      <dgm:spPr/>
      <dgm:t>
        <a:bodyPr/>
        <a:lstStyle/>
        <a:p>
          <a:pPr>
            <a:defRPr cap="all"/>
          </a:pPr>
          <a:r>
            <a:rPr lang="es-MX"/>
            <a:t>SEGMENTACIÓN</a:t>
          </a:r>
          <a:endParaRPr lang="en-US"/>
        </a:p>
      </dgm:t>
    </dgm:pt>
    <dgm:pt modelId="{FF4234D8-8857-4B57-918A-AE832E8D4FAB}" type="parTrans" cxnId="{3F8A7C88-CECA-4080-97BD-8291E848ED47}">
      <dgm:prSet/>
      <dgm:spPr/>
      <dgm:t>
        <a:bodyPr/>
        <a:lstStyle/>
        <a:p>
          <a:endParaRPr lang="en-US"/>
        </a:p>
      </dgm:t>
    </dgm:pt>
    <dgm:pt modelId="{42333F7D-E9BD-4DC0-A7DE-7B7B046CCEB2}" type="sibTrans" cxnId="{3F8A7C88-CECA-4080-97BD-8291E848ED47}">
      <dgm:prSet/>
      <dgm:spPr/>
      <dgm:t>
        <a:bodyPr/>
        <a:lstStyle/>
        <a:p>
          <a:endParaRPr lang="en-US"/>
        </a:p>
      </dgm:t>
    </dgm:pt>
    <dgm:pt modelId="{0C72DF7A-FC87-47CA-A902-1C81A19C3B2F}">
      <dgm:prSet/>
      <dgm:spPr/>
      <dgm:t>
        <a:bodyPr/>
        <a:lstStyle/>
        <a:p>
          <a:pPr>
            <a:defRPr cap="all"/>
          </a:pPr>
          <a:r>
            <a:rPr lang="es-MX"/>
            <a:t>DESCRIPCIÓN</a:t>
          </a:r>
          <a:endParaRPr lang="en-US"/>
        </a:p>
      </dgm:t>
    </dgm:pt>
    <dgm:pt modelId="{C58BCD27-EED0-4568-A06D-2EE07B93AE5F}" type="parTrans" cxnId="{AFCE6690-A57D-4EB9-A3FF-7CBF635E7656}">
      <dgm:prSet/>
      <dgm:spPr/>
      <dgm:t>
        <a:bodyPr/>
        <a:lstStyle/>
        <a:p>
          <a:endParaRPr lang="en-US"/>
        </a:p>
      </dgm:t>
    </dgm:pt>
    <dgm:pt modelId="{BD1C1381-BE96-4975-9F9A-F8F41CA1AEC6}" type="sibTrans" cxnId="{AFCE6690-A57D-4EB9-A3FF-7CBF635E7656}">
      <dgm:prSet/>
      <dgm:spPr/>
      <dgm:t>
        <a:bodyPr/>
        <a:lstStyle/>
        <a:p>
          <a:endParaRPr lang="en-US"/>
        </a:p>
      </dgm:t>
    </dgm:pt>
    <dgm:pt modelId="{60D1454F-C5D9-4F09-892D-B6D6B3FA1DC5}">
      <dgm:prSet/>
      <dgm:spPr/>
      <dgm:t>
        <a:bodyPr/>
        <a:lstStyle/>
        <a:p>
          <a:pPr>
            <a:defRPr cap="all"/>
          </a:pPr>
          <a:r>
            <a:rPr lang="es-MX"/>
            <a:t>RECONOCIMIENTO</a:t>
          </a:r>
          <a:endParaRPr lang="en-US"/>
        </a:p>
      </dgm:t>
    </dgm:pt>
    <dgm:pt modelId="{2CED955C-1768-449E-9EE4-AA285AF3A47F}" type="parTrans" cxnId="{64638350-1AD2-4BA9-AEEF-B7BF4764A524}">
      <dgm:prSet/>
      <dgm:spPr/>
      <dgm:t>
        <a:bodyPr/>
        <a:lstStyle/>
        <a:p>
          <a:endParaRPr lang="en-US"/>
        </a:p>
      </dgm:t>
    </dgm:pt>
    <dgm:pt modelId="{2E2064F4-2D7C-41F3-9C9A-0AD9DADAD11B}" type="sibTrans" cxnId="{64638350-1AD2-4BA9-AEEF-B7BF4764A524}">
      <dgm:prSet/>
      <dgm:spPr/>
      <dgm:t>
        <a:bodyPr/>
        <a:lstStyle/>
        <a:p>
          <a:endParaRPr lang="en-US"/>
        </a:p>
      </dgm:t>
    </dgm:pt>
    <dgm:pt modelId="{F8CB1A72-5B73-42D1-91D3-9C719EC7FD8B}">
      <dgm:prSet/>
      <dgm:spPr/>
      <dgm:t>
        <a:bodyPr/>
        <a:lstStyle/>
        <a:p>
          <a:pPr>
            <a:defRPr cap="all"/>
          </a:pPr>
          <a:r>
            <a:rPr lang="es-MX"/>
            <a:t>INTERPRETACIÓN</a:t>
          </a:r>
          <a:endParaRPr lang="en-US"/>
        </a:p>
      </dgm:t>
    </dgm:pt>
    <dgm:pt modelId="{E53E217A-068C-4D0E-B597-298D4ECE96F6}" type="parTrans" cxnId="{9EA1E6D5-5BA2-4C54-BA12-54D5F9EC1FB7}">
      <dgm:prSet/>
      <dgm:spPr/>
      <dgm:t>
        <a:bodyPr/>
        <a:lstStyle/>
        <a:p>
          <a:endParaRPr lang="en-US"/>
        </a:p>
      </dgm:t>
    </dgm:pt>
    <dgm:pt modelId="{F7A42A17-44FE-4D33-B4B8-505C23E0265A}" type="sibTrans" cxnId="{9EA1E6D5-5BA2-4C54-BA12-54D5F9EC1FB7}">
      <dgm:prSet/>
      <dgm:spPr/>
      <dgm:t>
        <a:bodyPr/>
        <a:lstStyle/>
        <a:p>
          <a:endParaRPr lang="en-US"/>
        </a:p>
      </dgm:t>
    </dgm:pt>
    <dgm:pt modelId="{73717DF0-B791-4BE8-8A4B-6D22643A694F}" type="pres">
      <dgm:prSet presAssocID="{DBC8185C-692B-459D-89AA-3F47B2C568DE}" presName="root" presStyleCnt="0">
        <dgm:presLayoutVars>
          <dgm:dir/>
          <dgm:resizeHandles val="exact"/>
        </dgm:presLayoutVars>
      </dgm:prSet>
      <dgm:spPr/>
      <dgm:t>
        <a:bodyPr/>
        <a:lstStyle/>
        <a:p>
          <a:endParaRPr lang="es-EC"/>
        </a:p>
      </dgm:t>
    </dgm:pt>
    <dgm:pt modelId="{70B85B2B-4258-41F3-AC72-4303C61A44EF}" type="pres">
      <dgm:prSet presAssocID="{996DCD29-F905-402C-8A6B-4BE43AA62047}" presName="compNode" presStyleCnt="0"/>
      <dgm:spPr/>
    </dgm:pt>
    <dgm:pt modelId="{2D8834B7-3ED0-439A-A7C4-4BDCD981F2F8}" type="pres">
      <dgm:prSet presAssocID="{996DCD29-F905-402C-8A6B-4BE43AA62047}" presName="iconBgRect" presStyleLbl="bgShp" presStyleIdx="0" presStyleCnt="6"/>
      <dgm:spPr>
        <a:prstGeom prst="round2DiagRect">
          <a:avLst>
            <a:gd name="adj1" fmla="val 29727"/>
            <a:gd name="adj2" fmla="val 0"/>
          </a:avLst>
        </a:prstGeom>
      </dgm:spPr>
    </dgm:pt>
    <dgm:pt modelId="{4C6AF89A-0E90-4F71-A333-194CDBE78A38}" type="pres">
      <dgm:prSet presAssocID="{996DCD29-F905-402C-8A6B-4BE43AA620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ámara"/>
        </a:ext>
      </dgm:extLst>
    </dgm:pt>
    <dgm:pt modelId="{09D835DB-F838-4E59-8E9D-1D8BD5E40AED}" type="pres">
      <dgm:prSet presAssocID="{996DCD29-F905-402C-8A6B-4BE43AA62047}" presName="spaceRect" presStyleCnt="0"/>
      <dgm:spPr/>
    </dgm:pt>
    <dgm:pt modelId="{CB6E820C-A997-4438-806D-738518DBDC11}" type="pres">
      <dgm:prSet presAssocID="{996DCD29-F905-402C-8A6B-4BE43AA62047}" presName="textRect" presStyleLbl="revTx" presStyleIdx="0" presStyleCnt="6">
        <dgm:presLayoutVars>
          <dgm:chMax val="1"/>
          <dgm:chPref val="1"/>
        </dgm:presLayoutVars>
      </dgm:prSet>
      <dgm:spPr/>
      <dgm:t>
        <a:bodyPr/>
        <a:lstStyle/>
        <a:p>
          <a:endParaRPr lang="es-EC"/>
        </a:p>
      </dgm:t>
    </dgm:pt>
    <dgm:pt modelId="{8D183FAF-DCF7-4E04-9E30-CD27CC55C745}" type="pres">
      <dgm:prSet presAssocID="{16AEFA3B-1C8D-40A9-8E53-348CB422CC73}" presName="sibTrans" presStyleCnt="0"/>
      <dgm:spPr/>
    </dgm:pt>
    <dgm:pt modelId="{C8931F34-BA03-4231-812E-61A18A0A2367}" type="pres">
      <dgm:prSet presAssocID="{8AD744FE-3A5E-4F41-854C-1D2988D7014E}" presName="compNode" presStyleCnt="0"/>
      <dgm:spPr/>
    </dgm:pt>
    <dgm:pt modelId="{A019A807-8E9E-408F-9193-3771F2C9978E}" type="pres">
      <dgm:prSet presAssocID="{8AD744FE-3A5E-4F41-854C-1D2988D7014E}" presName="iconBgRect" presStyleLbl="bgShp" presStyleIdx="1" presStyleCnt="6"/>
      <dgm:spPr>
        <a:prstGeom prst="round2DiagRect">
          <a:avLst>
            <a:gd name="adj1" fmla="val 29727"/>
            <a:gd name="adj2" fmla="val 0"/>
          </a:avLst>
        </a:prstGeom>
      </dgm:spPr>
    </dgm:pt>
    <dgm:pt modelId="{DA00475A-C9CA-4119-8A2F-1195BB696826}" type="pres">
      <dgm:prSet presAssocID="{8AD744FE-3A5E-4F41-854C-1D2988D7014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ocesador"/>
        </a:ext>
      </dgm:extLst>
    </dgm:pt>
    <dgm:pt modelId="{A20B69AE-DD81-44BB-ADC1-0BEBA5B3B7C1}" type="pres">
      <dgm:prSet presAssocID="{8AD744FE-3A5E-4F41-854C-1D2988D7014E}" presName="spaceRect" presStyleCnt="0"/>
      <dgm:spPr/>
    </dgm:pt>
    <dgm:pt modelId="{BAB9CCA2-A416-43AB-B3D0-33119DC339AD}" type="pres">
      <dgm:prSet presAssocID="{8AD744FE-3A5E-4F41-854C-1D2988D7014E}" presName="textRect" presStyleLbl="revTx" presStyleIdx="1" presStyleCnt="6">
        <dgm:presLayoutVars>
          <dgm:chMax val="1"/>
          <dgm:chPref val="1"/>
        </dgm:presLayoutVars>
      </dgm:prSet>
      <dgm:spPr/>
      <dgm:t>
        <a:bodyPr/>
        <a:lstStyle/>
        <a:p>
          <a:endParaRPr lang="es-EC"/>
        </a:p>
      </dgm:t>
    </dgm:pt>
    <dgm:pt modelId="{45172031-1E0F-4C19-934B-FD63C4535B02}" type="pres">
      <dgm:prSet presAssocID="{631A34B6-AC5B-44D0-BCCA-91F49380DF6D}" presName="sibTrans" presStyleCnt="0"/>
      <dgm:spPr/>
    </dgm:pt>
    <dgm:pt modelId="{401138F0-F923-41E6-AC2F-33406E3712CF}" type="pres">
      <dgm:prSet presAssocID="{964CCBFD-C3E8-42AC-AD8B-3ED0CA825522}" presName="compNode" presStyleCnt="0"/>
      <dgm:spPr/>
    </dgm:pt>
    <dgm:pt modelId="{75D7D892-7B36-42FC-939A-03C2D5C5E384}" type="pres">
      <dgm:prSet presAssocID="{964CCBFD-C3E8-42AC-AD8B-3ED0CA825522}" presName="iconBgRect" presStyleLbl="bgShp" presStyleIdx="2" presStyleCnt="6"/>
      <dgm:spPr>
        <a:prstGeom prst="round2DiagRect">
          <a:avLst>
            <a:gd name="adj1" fmla="val 29727"/>
            <a:gd name="adj2" fmla="val 0"/>
          </a:avLst>
        </a:prstGeom>
      </dgm:spPr>
    </dgm:pt>
    <dgm:pt modelId="{2C723DAC-86C8-4D85-898F-350147C412FD}" type="pres">
      <dgm:prSet presAssocID="{964CCBFD-C3E8-42AC-AD8B-3ED0CA825522}"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Cortar con relleno sólido"/>
        </a:ext>
      </dgm:extLst>
    </dgm:pt>
    <dgm:pt modelId="{AA5EF058-922F-4B96-99D2-FD2DBAD72FD4}" type="pres">
      <dgm:prSet presAssocID="{964CCBFD-C3E8-42AC-AD8B-3ED0CA825522}" presName="spaceRect" presStyleCnt="0"/>
      <dgm:spPr/>
    </dgm:pt>
    <dgm:pt modelId="{E60F7E0A-BA7A-464B-9B73-C31AE557CEA6}" type="pres">
      <dgm:prSet presAssocID="{964CCBFD-C3E8-42AC-AD8B-3ED0CA825522}" presName="textRect" presStyleLbl="revTx" presStyleIdx="2" presStyleCnt="6">
        <dgm:presLayoutVars>
          <dgm:chMax val="1"/>
          <dgm:chPref val="1"/>
        </dgm:presLayoutVars>
      </dgm:prSet>
      <dgm:spPr/>
      <dgm:t>
        <a:bodyPr/>
        <a:lstStyle/>
        <a:p>
          <a:endParaRPr lang="es-EC"/>
        </a:p>
      </dgm:t>
    </dgm:pt>
    <dgm:pt modelId="{E04016C5-4386-4D3C-8425-2EEB6838A75C}" type="pres">
      <dgm:prSet presAssocID="{42333F7D-E9BD-4DC0-A7DE-7B7B046CCEB2}" presName="sibTrans" presStyleCnt="0"/>
      <dgm:spPr/>
    </dgm:pt>
    <dgm:pt modelId="{6721B66E-D5D2-435A-AD49-6B95BC5AA5AD}" type="pres">
      <dgm:prSet presAssocID="{0C72DF7A-FC87-47CA-A902-1C81A19C3B2F}" presName="compNode" presStyleCnt="0"/>
      <dgm:spPr/>
    </dgm:pt>
    <dgm:pt modelId="{C2E9DB2E-5863-4DF4-A75B-2705905FDAA2}" type="pres">
      <dgm:prSet presAssocID="{0C72DF7A-FC87-47CA-A902-1C81A19C3B2F}" presName="iconBgRect" presStyleLbl="bgShp" presStyleIdx="3" presStyleCnt="6"/>
      <dgm:spPr>
        <a:prstGeom prst="round2DiagRect">
          <a:avLst>
            <a:gd name="adj1" fmla="val 29727"/>
            <a:gd name="adj2" fmla="val 0"/>
          </a:avLst>
        </a:prstGeom>
      </dgm:spPr>
    </dgm:pt>
    <dgm:pt modelId="{03A70E3D-E0BC-47EC-A602-BFD3682388FB}" type="pres">
      <dgm:prSet presAssocID="{0C72DF7A-FC87-47CA-A902-1C81A19C3B2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ocumento"/>
        </a:ext>
      </dgm:extLst>
    </dgm:pt>
    <dgm:pt modelId="{845F740A-EBB3-45A2-8FC5-4A20451296D8}" type="pres">
      <dgm:prSet presAssocID="{0C72DF7A-FC87-47CA-A902-1C81A19C3B2F}" presName="spaceRect" presStyleCnt="0"/>
      <dgm:spPr/>
    </dgm:pt>
    <dgm:pt modelId="{28E23BA5-38C6-4ABE-ADFD-EA21A318C5BF}" type="pres">
      <dgm:prSet presAssocID="{0C72DF7A-FC87-47CA-A902-1C81A19C3B2F}" presName="textRect" presStyleLbl="revTx" presStyleIdx="3" presStyleCnt="6">
        <dgm:presLayoutVars>
          <dgm:chMax val="1"/>
          <dgm:chPref val="1"/>
        </dgm:presLayoutVars>
      </dgm:prSet>
      <dgm:spPr/>
      <dgm:t>
        <a:bodyPr/>
        <a:lstStyle/>
        <a:p>
          <a:endParaRPr lang="es-EC"/>
        </a:p>
      </dgm:t>
    </dgm:pt>
    <dgm:pt modelId="{A1426613-BB94-4020-A258-4B6E2B07DD47}" type="pres">
      <dgm:prSet presAssocID="{BD1C1381-BE96-4975-9F9A-F8F41CA1AEC6}" presName="sibTrans" presStyleCnt="0"/>
      <dgm:spPr/>
    </dgm:pt>
    <dgm:pt modelId="{AD5B5C52-3EDB-4BAE-9C9A-89AC9BC4109A}" type="pres">
      <dgm:prSet presAssocID="{60D1454F-C5D9-4F09-892D-B6D6B3FA1DC5}" presName="compNode" presStyleCnt="0"/>
      <dgm:spPr/>
    </dgm:pt>
    <dgm:pt modelId="{9E66C3A7-39C5-40FB-A9EF-ED5AFCE81682}" type="pres">
      <dgm:prSet presAssocID="{60D1454F-C5D9-4F09-892D-B6D6B3FA1DC5}" presName="iconBgRect" presStyleLbl="bgShp" presStyleIdx="4" presStyleCnt="6"/>
      <dgm:spPr>
        <a:prstGeom prst="round2DiagRect">
          <a:avLst>
            <a:gd name="adj1" fmla="val 29727"/>
            <a:gd name="adj2" fmla="val 0"/>
          </a:avLst>
        </a:prstGeom>
      </dgm:spPr>
    </dgm:pt>
    <dgm:pt modelId="{49ECDDFC-44F8-44AD-B939-F4FDE7D866EF}" type="pres">
      <dgm:prSet presAssocID="{60D1454F-C5D9-4F09-892D-B6D6B3FA1DC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inta"/>
        </a:ext>
      </dgm:extLst>
    </dgm:pt>
    <dgm:pt modelId="{039E781D-E1FE-491D-9997-5400644B27EA}" type="pres">
      <dgm:prSet presAssocID="{60D1454F-C5D9-4F09-892D-B6D6B3FA1DC5}" presName="spaceRect" presStyleCnt="0"/>
      <dgm:spPr/>
    </dgm:pt>
    <dgm:pt modelId="{9D7659F2-457D-4CAE-AD17-A6D0529FE723}" type="pres">
      <dgm:prSet presAssocID="{60D1454F-C5D9-4F09-892D-B6D6B3FA1DC5}" presName="textRect" presStyleLbl="revTx" presStyleIdx="4" presStyleCnt="6">
        <dgm:presLayoutVars>
          <dgm:chMax val="1"/>
          <dgm:chPref val="1"/>
        </dgm:presLayoutVars>
      </dgm:prSet>
      <dgm:spPr/>
      <dgm:t>
        <a:bodyPr/>
        <a:lstStyle/>
        <a:p>
          <a:endParaRPr lang="es-EC"/>
        </a:p>
      </dgm:t>
    </dgm:pt>
    <dgm:pt modelId="{F729793E-53F9-46B5-939E-B6B371B0A1AF}" type="pres">
      <dgm:prSet presAssocID="{2E2064F4-2D7C-41F3-9C9A-0AD9DADAD11B}" presName="sibTrans" presStyleCnt="0"/>
      <dgm:spPr/>
    </dgm:pt>
    <dgm:pt modelId="{E04EEE79-09A6-4AE9-9350-D535ED3130AD}" type="pres">
      <dgm:prSet presAssocID="{F8CB1A72-5B73-42D1-91D3-9C719EC7FD8B}" presName="compNode" presStyleCnt="0"/>
      <dgm:spPr/>
    </dgm:pt>
    <dgm:pt modelId="{8B3700F2-6D1C-46BF-87FC-E9DF39066887}" type="pres">
      <dgm:prSet presAssocID="{F8CB1A72-5B73-42D1-91D3-9C719EC7FD8B}" presName="iconBgRect" presStyleLbl="bgShp" presStyleIdx="5" presStyleCnt="6"/>
      <dgm:spPr>
        <a:prstGeom prst="round2DiagRect">
          <a:avLst>
            <a:gd name="adj1" fmla="val 29727"/>
            <a:gd name="adj2" fmla="val 0"/>
          </a:avLst>
        </a:prstGeom>
      </dgm:spPr>
    </dgm:pt>
    <dgm:pt modelId="{46C5D96A-D3A8-492D-B19B-D611CA4DF20F}" type="pres">
      <dgm:prSet presAssocID="{F8CB1A72-5B73-42D1-91D3-9C719EC7FD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Head with Gears"/>
        </a:ext>
      </dgm:extLst>
    </dgm:pt>
    <dgm:pt modelId="{CFA5E9D8-B222-4385-88E2-BC5F824D7F8D}" type="pres">
      <dgm:prSet presAssocID="{F8CB1A72-5B73-42D1-91D3-9C719EC7FD8B}" presName="spaceRect" presStyleCnt="0"/>
      <dgm:spPr/>
    </dgm:pt>
    <dgm:pt modelId="{37F15380-368F-4546-813F-E5620C525A53}" type="pres">
      <dgm:prSet presAssocID="{F8CB1A72-5B73-42D1-91D3-9C719EC7FD8B}" presName="textRect" presStyleLbl="revTx" presStyleIdx="5" presStyleCnt="6">
        <dgm:presLayoutVars>
          <dgm:chMax val="1"/>
          <dgm:chPref val="1"/>
        </dgm:presLayoutVars>
      </dgm:prSet>
      <dgm:spPr/>
      <dgm:t>
        <a:bodyPr/>
        <a:lstStyle/>
        <a:p>
          <a:endParaRPr lang="es-EC"/>
        </a:p>
      </dgm:t>
    </dgm:pt>
  </dgm:ptLst>
  <dgm:cxnLst>
    <dgm:cxn modelId="{AAE0EBA6-8874-4691-8B34-C03E75FA47ED}" type="presOf" srcId="{60D1454F-C5D9-4F09-892D-B6D6B3FA1DC5}" destId="{9D7659F2-457D-4CAE-AD17-A6D0529FE723}" srcOrd="0" destOrd="0" presId="urn:microsoft.com/office/officeart/2018/5/layout/IconLeafLabelList"/>
    <dgm:cxn modelId="{4DA2ABC1-85EC-4165-A6F8-011CB0D866BE}" type="presOf" srcId="{0C72DF7A-FC87-47CA-A902-1C81A19C3B2F}" destId="{28E23BA5-38C6-4ABE-ADFD-EA21A318C5BF}" srcOrd="0" destOrd="0" presId="urn:microsoft.com/office/officeart/2018/5/layout/IconLeafLabelList"/>
    <dgm:cxn modelId="{19418516-17C2-4530-A0EB-0D9CB128077C}" type="presOf" srcId="{996DCD29-F905-402C-8A6B-4BE43AA62047}" destId="{CB6E820C-A997-4438-806D-738518DBDC11}" srcOrd="0" destOrd="0" presId="urn:microsoft.com/office/officeart/2018/5/layout/IconLeafLabelList"/>
    <dgm:cxn modelId="{E6AA5879-8E26-4B76-9F3D-2593A678AE82}" type="presOf" srcId="{8AD744FE-3A5E-4F41-854C-1D2988D7014E}" destId="{BAB9CCA2-A416-43AB-B3D0-33119DC339AD}" srcOrd="0" destOrd="0" presId="urn:microsoft.com/office/officeart/2018/5/layout/IconLeafLabelList"/>
    <dgm:cxn modelId="{49294CC0-020C-49DF-AA02-AC7BA0EAB488}" srcId="{DBC8185C-692B-459D-89AA-3F47B2C568DE}" destId="{8AD744FE-3A5E-4F41-854C-1D2988D7014E}" srcOrd="1" destOrd="0" parTransId="{A24E08A2-C341-4FF9-A910-40D8F0F5789F}" sibTransId="{631A34B6-AC5B-44D0-BCCA-91F49380DF6D}"/>
    <dgm:cxn modelId="{9EA1E6D5-5BA2-4C54-BA12-54D5F9EC1FB7}" srcId="{DBC8185C-692B-459D-89AA-3F47B2C568DE}" destId="{F8CB1A72-5B73-42D1-91D3-9C719EC7FD8B}" srcOrd="5" destOrd="0" parTransId="{E53E217A-068C-4D0E-B597-298D4ECE96F6}" sibTransId="{F7A42A17-44FE-4D33-B4B8-505C23E0265A}"/>
    <dgm:cxn modelId="{36896F96-CCC6-40AD-BC9B-B44CF1ABCC03}" srcId="{DBC8185C-692B-459D-89AA-3F47B2C568DE}" destId="{996DCD29-F905-402C-8A6B-4BE43AA62047}" srcOrd="0" destOrd="0" parTransId="{053C2FDA-98E6-4925-A689-4D14F74A943A}" sibTransId="{16AEFA3B-1C8D-40A9-8E53-348CB422CC73}"/>
    <dgm:cxn modelId="{3F8A7C88-CECA-4080-97BD-8291E848ED47}" srcId="{DBC8185C-692B-459D-89AA-3F47B2C568DE}" destId="{964CCBFD-C3E8-42AC-AD8B-3ED0CA825522}" srcOrd="2" destOrd="0" parTransId="{FF4234D8-8857-4B57-918A-AE832E8D4FAB}" sibTransId="{42333F7D-E9BD-4DC0-A7DE-7B7B046CCEB2}"/>
    <dgm:cxn modelId="{64638350-1AD2-4BA9-AEEF-B7BF4764A524}" srcId="{DBC8185C-692B-459D-89AA-3F47B2C568DE}" destId="{60D1454F-C5D9-4F09-892D-B6D6B3FA1DC5}" srcOrd="4" destOrd="0" parTransId="{2CED955C-1768-449E-9EE4-AA285AF3A47F}" sibTransId="{2E2064F4-2D7C-41F3-9C9A-0AD9DADAD11B}"/>
    <dgm:cxn modelId="{AFCE6690-A57D-4EB9-A3FF-7CBF635E7656}" srcId="{DBC8185C-692B-459D-89AA-3F47B2C568DE}" destId="{0C72DF7A-FC87-47CA-A902-1C81A19C3B2F}" srcOrd="3" destOrd="0" parTransId="{C58BCD27-EED0-4568-A06D-2EE07B93AE5F}" sibTransId="{BD1C1381-BE96-4975-9F9A-F8F41CA1AEC6}"/>
    <dgm:cxn modelId="{1ED69CFA-D528-464A-892F-BD89B4291AE0}" type="presOf" srcId="{964CCBFD-C3E8-42AC-AD8B-3ED0CA825522}" destId="{E60F7E0A-BA7A-464B-9B73-C31AE557CEA6}" srcOrd="0" destOrd="0" presId="urn:microsoft.com/office/officeart/2018/5/layout/IconLeafLabelList"/>
    <dgm:cxn modelId="{4672BDF6-5B4E-42EE-BD49-11F098F4DF65}" type="presOf" srcId="{DBC8185C-692B-459D-89AA-3F47B2C568DE}" destId="{73717DF0-B791-4BE8-8A4B-6D22643A694F}" srcOrd="0" destOrd="0" presId="urn:microsoft.com/office/officeart/2018/5/layout/IconLeafLabelList"/>
    <dgm:cxn modelId="{6A00AFA8-793C-4D0A-BC81-5A140B0AD76B}" type="presOf" srcId="{F8CB1A72-5B73-42D1-91D3-9C719EC7FD8B}" destId="{37F15380-368F-4546-813F-E5620C525A53}" srcOrd="0" destOrd="0" presId="urn:microsoft.com/office/officeart/2018/5/layout/IconLeafLabelList"/>
    <dgm:cxn modelId="{D2207463-739C-4EDF-96EC-19B42334AF9B}" type="presParOf" srcId="{73717DF0-B791-4BE8-8A4B-6D22643A694F}" destId="{70B85B2B-4258-41F3-AC72-4303C61A44EF}" srcOrd="0" destOrd="0" presId="urn:microsoft.com/office/officeart/2018/5/layout/IconLeafLabelList"/>
    <dgm:cxn modelId="{835919C9-D53E-41ED-9665-D3763112105C}" type="presParOf" srcId="{70B85B2B-4258-41F3-AC72-4303C61A44EF}" destId="{2D8834B7-3ED0-439A-A7C4-4BDCD981F2F8}" srcOrd="0" destOrd="0" presId="urn:microsoft.com/office/officeart/2018/5/layout/IconLeafLabelList"/>
    <dgm:cxn modelId="{0BC350AC-D495-4446-8FE4-0CB80330C544}" type="presParOf" srcId="{70B85B2B-4258-41F3-AC72-4303C61A44EF}" destId="{4C6AF89A-0E90-4F71-A333-194CDBE78A38}" srcOrd="1" destOrd="0" presId="urn:microsoft.com/office/officeart/2018/5/layout/IconLeafLabelList"/>
    <dgm:cxn modelId="{6FC4E44F-A501-48EF-8566-4BAEC436D3E9}" type="presParOf" srcId="{70B85B2B-4258-41F3-AC72-4303C61A44EF}" destId="{09D835DB-F838-4E59-8E9D-1D8BD5E40AED}" srcOrd="2" destOrd="0" presId="urn:microsoft.com/office/officeart/2018/5/layout/IconLeafLabelList"/>
    <dgm:cxn modelId="{79C2B938-2C88-4955-BA9B-543A94790C2F}" type="presParOf" srcId="{70B85B2B-4258-41F3-AC72-4303C61A44EF}" destId="{CB6E820C-A997-4438-806D-738518DBDC11}" srcOrd="3" destOrd="0" presId="urn:microsoft.com/office/officeart/2018/5/layout/IconLeafLabelList"/>
    <dgm:cxn modelId="{2040FC89-E5DA-40DA-9F51-10FF1786754E}" type="presParOf" srcId="{73717DF0-B791-4BE8-8A4B-6D22643A694F}" destId="{8D183FAF-DCF7-4E04-9E30-CD27CC55C745}" srcOrd="1" destOrd="0" presId="urn:microsoft.com/office/officeart/2018/5/layout/IconLeafLabelList"/>
    <dgm:cxn modelId="{55CFD6F7-77B9-49C5-9992-4BBAC19033E9}" type="presParOf" srcId="{73717DF0-B791-4BE8-8A4B-6D22643A694F}" destId="{C8931F34-BA03-4231-812E-61A18A0A2367}" srcOrd="2" destOrd="0" presId="urn:microsoft.com/office/officeart/2018/5/layout/IconLeafLabelList"/>
    <dgm:cxn modelId="{8F4F4325-25F8-48A8-B193-766A13A7CCD2}" type="presParOf" srcId="{C8931F34-BA03-4231-812E-61A18A0A2367}" destId="{A019A807-8E9E-408F-9193-3771F2C9978E}" srcOrd="0" destOrd="0" presId="urn:microsoft.com/office/officeart/2018/5/layout/IconLeafLabelList"/>
    <dgm:cxn modelId="{AC66BF3B-7E49-482C-B277-963441681D72}" type="presParOf" srcId="{C8931F34-BA03-4231-812E-61A18A0A2367}" destId="{DA00475A-C9CA-4119-8A2F-1195BB696826}" srcOrd="1" destOrd="0" presId="urn:microsoft.com/office/officeart/2018/5/layout/IconLeafLabelList"/>
    <dgm:cxn modelId="{27D3D3F3-80FA-4122-BC08-846DC278B696}" type="presParOf" srcId="{C8931F34-BA03-4231-812E-61A18A0A2367}" destId="{A20B69AE-DD81-44BB-ADC1-0BEBA5B3B7C1}" srcOrd="2" destOrd="0" presId="urn:microsoft.com/office/officeart/2018/5/layout/IconLeafLabelList"/>
    <dgm:cxn modelId="{DC096DEC-D826-4BB1-9A6C-99DA03054ADE}" type="presParOf" srcId="{C8931F34-BA03-4231-812E-61A18A0A2367}" destId="{BAB9CCA2-A416-43AB-B3D0-33119DC339AD}" srcOrd="3" destOrd="0" presId="urn:microsoft.com/office/officeart/2018/5/layout/IconLeafLabelList"/>
    <dgm:cxn modelId="{B6EB41E3-7D3E-426E-8640-8AAC0FDDC0A7}" type="presParOf" srcId="{73717DF0-B791-4BE8-8A4B-6D22643A694F}" destId="{45172031-1E0F-4C19-934B-FD63C4535B02}" srcOrd="3" destOrd="0" presId="urn:microsoft.com/office/officeart/2018/5/layout/IconLeafLabelList"/>
    <dgm:cxn modelId="{CF7892B7-4848-4161-AB98-D7A9E872A4F1}" type="presParOf" srcId="{73717DF0-B791-4BE8-8A4B-6D22643A694F}" destId="{401138F0-F923-41E6-AC2F-33406E3712CF}" srcOrd="4" destOrd="0" presId="urn:microsoft.com/office/officeart/2018/5/layout/IconLeafLabelList"/>
    <dgm:cxn modelId="{6798A82F-2A9B-49DB-BF10-49F7E323EC52}" type="presParOf" srcId="{401138F0-F923-41E6-AC2F-33406E3712CF}" destId="{75D7D892-7B36-42FC-939A-03C2D5C5E384}" srcOrd="0" destOrd="0" presId="urn:microsoft.com/office/officeart/2018/5/layout/IconLeafLabelList"/>
    <dgm:cxn modelId="{795C193F-94B4-4516-85C3-8CF4A5D3F647}" type="presParOf" srcId="{401138F0-F923-41E6-AC2F-33406E3712CF}" destId="{2C723DAC-86C8-4D85-898F-350147C412FD}" srcOrd="1" destOrd="0" presId="urn:microsoft.com/office/officeart/2018/5/layout/IconLeafLabelList"/>
    <dgm:cxn modelId="{B116F107-1EA7-4F0A-8C36-899D2D226345}" type="presParOf" srcId="{401138F0-F923-41E6-AC2F-33406E3712CF}" destId="{AA5EF058-922F-4B96-99D2-FD2DBAD72FD4}" srcOrd="2" destOrd="0" presId="urn:microsoft.com/office/officeart/2018/5/layout/IconLeafLabelList"/>
    <dgm:cxn modelId="{CDE4E218-5E68-4CD3-976D-1B547E1913E5}" type="presParOf" srcId="{401138F0-F923-41E6-AC2F-33406E3712CF}" destId="{E60F7E0A-BA7A-464B-9B73-C31AE557CEA6}" srcOrd="3" destOrd="0" presId="urn:microsoft.com/office/officeart/2018/5/layout/IconLeafLabelList"/>
    <dgm:cxn modelId="{FAE4FFD5-9C27-455E-98E7-2728CA056605}" type="presParOf" srcId="{73717DF0-B791-4BE8-8A4B-6D22643A694F}" destId="{E04016C5-4386-4D3C-8425-2EEB6838A75C}" srcOrd="5" destOrd="0" presId="urn:microsoft.com/office/officeart/2018/5/layout/IconLeafLabelList"/>
    <dgm:cxn modelId="{DD3B88D9-1F12-441E-8CDD-8C8D2902B52E}" type="presParOf" srcId="{73717DF0-B791-4BE8-8A4B-6D22643A694F}" destId="{6721B66E-D5D2-435A-AD49-6B95BC5AA5AD}" srcOrd="6" destOrd="0" presId="urn:microsoft.com/office/officeart/2018/5/layout/IconLeafLabelList"/>
    <dgm:cxn modelId="{A91BB4DF-20CD-43B0-996C-2ED0DC613B0D}" type="presParOf" srcId="{6721B66E-D5D2-435A-AD49-6B95BC5AA5AD}" destId="{C2E9DB2E-5863-4DF4-A75B-2705905FDAA2}" srcOrd="0" destOrd="0" presId="urn:microsoft.com/office/officeart/2018/5/layout/IconLeafLabelList"/>
    <dgm:cxn modelId="{77C48610-D79F-48D9-9FF3-D5C726573DD5}" type="presParOf" srcId="{6721B66E-D5D2-435A-AD49-6B95BC5AA5AD}" destId="{03A70E3D-E0BC-47EC-A602-BFD3682388FB}" srcOrd="1" destOrd="0" presId="urn:microsoft.com/office/officeart/2018/5/layout/IconLeafLabelList"/>
    <dgm:cxn modelId="{38844D0B-64F3-4B13-80F6-0D1169E1A025}" type="presParOf" srcId="{6721B66E-D5D2-435A-AD49-6B95BC5AA5AD}" destId="{845F740A-EBB3-45A2-8FC5-4A20451296D8}" srcOrd="2" destOrd="0" presId="urn:microsoft.com/office/officeart/2018/5/layout/IconLeafLabelList"/>
    <dgm:cxn modelId="{C0EF6884-00ED-4066-907E-FDF94427756D}" type="presParOf" srcId="{6721B66E-D5D2-435A-AD49-6B95BC5AA5AD}" destId="{28E23BA5-38C6-4ABE-ADFD-EA21A318C5BF}" srcOrd="3" destOrd="0" presId="urn:microsoft.com/office/officeart/2018/5/layout/IconLeafLabelList"/>
    <dgm:cxn modelId="{5DEF52A6-20A9-4F69-96FC-791AB79D6D22}" type="presParOf" srcId="{73717DF0-B791-4BE8-8A4B-6D22643A694F}" destId="{A1426613-BB94-4020-A258-4B6E2B07DD47}" srcOrd="7" destOrd="0" presId="urn:microsoft.com/office/officeart/2018/5/layout/IconLeafLabelList"/>
    <dgm:cxn modelId="{DFFE85CF-2F2E-4835-9F12-982361127DBD}" type="presParOf" srcId="{73717DF0-B791-4BE8-8A4B-6D22643A694F}" destId="{AD5B5C52-3EDB-4BAE-9C9A-89AC9BC4109A}" srcOrd="8" destOrd="0" presId="urn:microsoft.com/office/officeart/2018/5/layout/IconLeafLabelList"/>
    <dgm:cxn modelId="{6D4F0385-F912-4C36-B450-FC58082AB16E}" type="presParOf" srcId="{AD5B5C52-3EDB-4BAE-9C9A-89AC9BC4109A}" destId="{9E66C3A7-39C5-40FB-A9EF-ED5AFCE81682}" srcOrd="0" destOrd="0" presId="urn:microsoft.com/office/officeart/2018/5/layout/IconLeafLabelList"/>
    <dgm:cxn modelId="{56AD0175-E8B3-4E2F-A761-8440226F9DDD}" type="presParOf" srcId="{AD5B5C52-3EDB-4BAE-9C9A-89AC9BC4109A}" destId="{49ECDDFC-44F8-44AD-B939-F4FDE7D866EF}" srcOrd="1" destOrd="0" presId="urn:microsoft.com/office/officeart/2018/5/layout/IconLeafLabelList"/>
    <dgm:cxn modelId="{B3D75931-C7DB-4F73-89ED-4B0E28406CD3}" type="presParOf" srcId="{AD5B5C52-3EDB-4BAE-9C9A-89AC9BC4109A}" destId="{039E781D-E1FE-491D-9997-5400644B27EA}" srcOrd="2" destOrd="0" presId="urn:microsoft.com/office/officeart/2018/5/layout/IconLeafLabelList"/>
    <dgm:cxn modelId="{589F2376-72F8-4077-855E-A06C4C2B932F}" type="presParOf" srcId="{AD5B5C52-3EDB-4BAE-9C9A-89AC9BC4109A}" destId="{9D7659F2-457D-4CAE-AD17-A6D0529FE723}" srcOrd="3" destOrd="0" presId="urn:microsoft.com/office/officeart/2018/5/layout/IconLeafLabelList"/>
    <dgm:cxn modelId="{7059FF0B-868F-45C8-BFD8-7BB20FA5F89B}" type="presParOf" srcId="{73717DF0-B791-4BE8-8A4B-6D22643A694F}" destId="{F729793E-53F9-46B5-939E-B6B371B0A1AF}" srcOrd="9" destOrd="0" presId="urn:microsoft.com/office/officeart/2018/5/layout/IconLeafLabelList"/>
    <dgm:cxn modelId="{4198322F-2B25-4C73-AB59-4304F7A31E5A}" type="presParOf" srcId="{73717DF0-B791-4BE8-8A4B-6D22643A694F}" destId="{E04EEE79-09A6-4AE9-9350-D535ED3130AD}" srcOrd="10" destOrd="0" presId="urn:microsoft.com/office/officeart/2018/5/layout/IconLeafLabelList"/>
    <dgm:cxn modelId="{5E6249C0-5201-4D58-8E54-CFE279A89999}" type="presParOf" srcId="{E04EEE79-09A6-4AE9-9350-D535ED3130AD}" destId="{8B3700F2-6D1C-46BF-87FC-E9DF39066887}" srcOrd="0" destOrd="0" presId="urn:microsoft.com/office/officeart/2018/5/layout/IconLeafLabelList"/>
    <dgm:cxn modelId="{FEE5441D-5542-49F7-BF73-EFF269552D01}" type="presParOf" srcId="{E04EEE79-09A6-4AE9-9350-D535ED3130AD}" destId="{46C5D96A-D3A8-492D-B19B-D611CA4DF20F}" srcOrd="1" destOrd="0" presId="urn:microsoft.com/office/officeart/2018/5/layout/IconLeafLabelList"/>
    <dgm:cxn modelId="{D269FA25-C13E-4AE7-BEAB-ACD58FCF7BCA}" type="presParOf" srcId="{E04EEE79-09A6-4AE9-9350-D535ED3130AD}" destId="{CFA5E9D8-B222-4385-88E2-BC5F824D7F8D}" srcOrd="2" destOrd="0" presId="urn:microsoft.com/office/officeart/2018/5/layout/IconLeafLabelList"/>
    <dgm:cxn modelId="{86C7EE04-0CE3-4B64-A4E8-7D156FCE84E8}" type="presParOf" srcId="{E04EEE79-09A6-4AE9-9350-D535ED3130AD}" destId="{37F15380-368F-4546-813F-E5620C525A53}" srcOrd="3" destOrd="0" presId="urn:microsoft.com/office/officeart/2018/5/layout/IconLeafLabel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2977E-AD22-4806-AD36-EA747F56C383}"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8329AB8B-4F7C-4EF7-BF82-3B4B5582C1BE}">
      <dgm:prSet/>
      <dgm:spPr/>
      <dgm:t>
        <a:bodyPr/>
        <a:lstStyle/>
        <a:p>
          <a:r>
            <a:rPr lang="es-MX"/>
            <a:t>Métodos de monitoreo de la frecuencia respiratoria invasivos o que necesitan de personal especializado.</a:t>
          </a:r>
          <a:endParaRPr lang="en-US"/>
        </a:p>
      </dgm:t>
    </dgm:pt>
    <dgm:pt modelId="{75EBDD49-F178-4D29-9E5B-A891C75BEB48}" type="parTrans" cxnId="{A34340A2-0322-44BF-B675-A99C06918E81}">
      <dgm:prSet/>
      <dgm:spPr/>
      <dgm:t>
        <a:bodyPr/>
        <a:lstStyle/>
        <a:p>
          <a:endParaRPr lang="en-US"/>
        </a:p>
      </dgm:t>
    </dgm:pt>
    <dgm:pt modelId="{AA6E2177-31F0-489F-B055-1F436679DEDD}" type="sibTrans" cxnId="{A34340A2-0322-44BF-B675-A99C06918E81}">
      <dgm:prSet/>
      <dgm:spPr/>
      <dgm:t>
        <a:bodyPr/>
        <a:lstStyle/>
        <a:p>
          <a:endParaRPr lang="en-US"/>
        </a:p>
      </dgm:t>
    </dgm:pt>
    <dgm:pt modelId="{EB43A205-DA53-4214-BB3D-4224AA8CA106}">
      <dgm:prSet/>
      <dgm:spPr/>
      <dgm:t>
        <a:bodyPr/>
        <a:lstStyle/>
        <a:p>
          <a:r>
            <a:rPr lang="es-MX"/>
            <a:t>La respiración es alterada voluntariamente por la persona.</a:t>
          </a:r>
          <a:endParaRPr lang="en-US"/>
        </a:p>
      </dgm:t>
    </dgm:pt>
    <dgm:pt modelId="{DBE44B4B-61BF-4038-941B-158F957F639F}" type="parTrans" cxnId="{D805277E-9553-46CA-8B15-A9EFF4DDEF3E}">
      <dgm:prSet/>
      <dgm:spPr/>
      <dgm:t>
        <a:bodyPr/>
        <a:lstStyle/>
        <a:p>
          <a:endParaRPr lang="en-US"/>
        </a:p>
      </dgm:t>
    </dgm:pt>
    <dgm:pt modelId="{16657953-2BCE-4D39-A1A1-5958FB6F3D27}" type="sibTrans" cxnId="{D805277E-9553-46CA-8B15-A9EFF4DDEF3E}">
      <dgm:prSet/>
      <dgm:spPr/>
      <dgm:t>
        <a:bodyPr/>
        <a:lstStyle/>
        <a:p>
          <a:endParaRPr lang="en-US"/>
        </a:p>
      </dgm:t>
    </dgm:pt>
    <dgm:pt modelId="{EDEC6E17-2082-4C59-BD18-1ADFE0D6188D}">
      <dgm:prSet/>
      <dgm:spPr/>
      <dgm:t>
        <a:bodyPr/>
        <a:lstStyle/>
        <a:p>
          <a:r>
            <a:rPr lang="es-MX"/>
            <a:t>Sintomatología de lesiones estructurales, trastornos neurodegenerativos o de desarrollo.</a:t>
          </a:r>
          <a:endParaRPr lang="en-US"/>
        </a:p>
      </dgm:t>
    </dgm:pt>
    <dgm:pt modelId="{E9A6F319-7C12-40E9-B256-4CE503A8EDD3}" type="parTrans" cxnId="{BB98057B-9C67-4153-B491-97E9CF599FC6}">
      <dgm:prSet/>
      <dgm:spPr/>
      <dgm:t>
        <a:bodyPr/>
        <a:lstStyle/>
        <a:p>
          <a:endParaRPr lang="en-US"/>
        </a:p>
      </dgm:t>
    </dgm:pt>
    <dgm:pt modelId="{D9A57530-F5C3-4440-B94E-D78CF72A7105}" type="sibTrans" cxnId="{BB98057B-9C67-4153-B491-97E9CF599FC6}">
      <dgm:prSet/>
      <dgm:spPr/>
      <dgm:t>
        <a:bodyPr/>
        <a:lstStyle/>
        <a:p>
          <a:endParaRPr lang="en-US"/>
        </a:p>
      </dgm:t>
    </dgm:pt>
    <dgm:pt modelId="{2E29047B-72FB-4997-9262-958FC5EEB846}">
      <dgm:prSet/>
      <dgm:spPr/>
      <dgm:t>
        <a:bodyPr/>
        <a:lstStyle/>
        <a:p>
          <a:r>
            <a:rPr lang="es-MX"/>
            <a:t>Dispositivos de monitoreo incómodos para la persona.</a:t>
          </a:r>
          <a:endParaRPr lang="en-US"/>
        </a:p>
      </dgm:t>
    </dgm:pt>
    <dgm:pt modelId="{AD3826BA-0E40-406A-A853-08EB1A3611F5}" type="parTrans" cxnId="{8872AB1D-0CD3-453E-959A-F5A18078C1CA}">
      <dgm:prSet/>
      <dgm:spPr/>
      <dgm:t>
        <a:bodyPr/>
        <a:lstStyle/>
        <a:p>
          <a:endParaRPr lang="en-US"/>
        </a:p>
      </dgm:t>
    </dgm:pt>
    <dgm:pt modelId="{D17ED907-A6F5-4DC8-B876-ED8FA0048EF5}" type="sibTrans" cxnId="{8872AB1D-0CD3-453E-959A-F5A18078C1CA}">
      <dgm:prSet/>
      <dgm:spPr/>
      <dgm:t>
        <a:bodyPr/>
        <a:lstStyle/>
        <a:p>
          <a:endParaRPr lang="en-US"/>
        </a:p>
      </dgm:t>
    </dgm:pt>
    <dgm:pt modelId="{635EF92E-16A8-4B21-A7AF-FE331201C44C}">
      <dgm:prSet/>
      <dgm:spPr/>
      <dgm:t>
        <a:bodyPr/>
        <a:lstStyle/>
        <a:p>
          <a:r>
            <a:rPr lang="es-MX"/>
            <a:t>Trastornos en la frecuencia respiratoria.</a:t>
          </a:r>
          <a:endParaRPr lang="en-US"/>
        </a:p>
      </dgm:t>
    </dgm:pt>
    <dgm:pt modelId="{2A109AAB-F2B6-4790-A0C1-6DB2CE7E80E1}" type="parTrans" cxnId="{92282FED-728F-4C3D-97C8-B6FF094B736F}">
      <dgm:prSet/>
      <dgm:spPr/>
      <dgm:t>
        <a:bodyPr/>
        <a:lstStyle/>
        <a:p>
          <a:endParaRPr lang="en-US"/>
        </a:p>
      </dgm:t>
    </dgm:pt>
    <dgm:pt modelId="{C81FC4B6-B4A9-4E94-BE99-799744BFE131}" type="sibTrans" cxnId="{92282FED-728F-4C3D-97C8-B6FF094B736F}">
      <dgm:prSet/>
      <dgm:spPr/>
      <dgm:t>
        <a:bodyPr/>
        <a:lstStyle/>
        <a:p>
          <a:endParaRPr lang="en-US"/>
        </a:p>
      </dgm:t>
    </dgm:pt>
    <dgm:pt modelId="{8FADDA19-DC7A-45E7-B25C-96FE35DF570F}" type="pres">
      <dgm:prSet presAssocID="{39D2977E-AD22-4806-AD36-EA747F56C383}" presName="vert0" presStyleCnt="0">
        <dgm:presLayoutVars>
          <dgm:dir/>
          <dgm:animOne val="branch"/>
          <dgm:animLvl val="lvl"/>
        </dgm:presLayoutVars>
      </dgm:prSet>
      <dgm:spPr/>
      <dgm:t>
        <a:bodyPr/>
        <a:lstStyle/>
        <a:p>
          <a:endParaRPr lang="es-EC"/>
        </a:p>
      </dgm:t>
    </dgm:pt>
    <dgm:pt modelId="{0294F533-D94E-4605-BADE-A3B9CA2BA77E}" type="pres">
      <dgm:prSet presAssocID="{8329AB8B-4F7C-4EF7-BF82-3B4B5582C1BE}" presName="thickLine" presStyleLbl="alignNode1" presStyleIdx="0" presStyleCnt="5"/>
      <dgm:spPr/>
    </dgm:pt>
    <dgm:pt modelId="{FF4A6A69-BD65-4249-A1A4-793349CB3902}" type="pres">
      <dgm:prSet presAssocID="{8329AB8B-4F7C-4EF7-BF82-3B4B5582C1BE}" presName="horz1" presStyleCnt="0"/>
      <dgm:spPr/>
    </dgm:pt>
    <dgm:pt modelId="{7DC3F1C7-3392-49D1-9D69-9E38839EA8B9}" type="pres">
      <dgm:prSet presAssocID="{8329AB8B-4F7C-4EF7-BF82-3B4B5582C1BE}" presName="tx1" presStyleLbl="revTx" presStyleIdx="0" presStyleCnt="5"/>
      <dgm:spPr/>
      <dgm:t>
        <a:bodyPr/>
        <a:lstStyle/>
        <a:p>
          <a:endParaRPr lang="es-EC"/>
        </a:p>
      </dgm:t>
    </dgm:pt>
    <dgm:pt modelId="{3F32EB5F-4F19-47FE-8E5D-496AC8E215B3}" type="pres">
      <dgm:prSet presAssocID="{8329AB8B-4F7C-4EF7-BF82-3B4B5582C1BE}" presName="vert1" presStyleCnt="0"/>
      <dgm:spPr/>
    </dgm:pt>
    <dgm:pt modelId="{B3C57551-B4A7-4DB3-AECA-77BA33D7E5E7}" type="pres">
      <dgm:prSet presAssocID="{EB43A205-DA53-4214-BB3D-4224AA8CA106}" presName="thickLine" presStyleLbl="alignNode1" presStyleIdx="1" presStyleCnt="5"/>
      <dgm:spPr/>
    </dgm:pt>
    <dgm:pt modelId="{609D3DB9-6B92-4ECF-80FC-737D30D9058F}" type="pres">
      <dgm:prSet presAssocID="{EB43A205-DA53-4214-BB3D-4224AA8CA106}" presName="horz1" presStyleCnt="0"/>
      <dgm:spPr/>
    </dgm:pt>
    <dgm:pt modelId="{52A17F1A-95B5-4884-BB96-01C6EAB09CD4}" type="pres">
      <dgm:prSet presAssocID="{EB43A205-DA53-4214-BB3D-4224AA8CA106}" presName="tx1" presStyleLbl="revTx" presStyleIdx="1" presStyleCnt="5"/>
      <dgm:spPr/>
      <dgm:t>
        <a:bodyPr/>
        <a:lstStyle/>
        <a:p>
          <a:endParaRPr lang="es-EC"/>
        </a:p>
      </dgm:t>
    </dgm:pt>
    <dgm:pt modelId="{476749C9-C565-43AD-B23A-84EBA1354B22}" type="pres">
      <dgm:prSet presAssocID="{EB43A205-DA53-4214-BB3D-4224AA8CA106}" presName="vert1" presStyleCnt="0"/>
      <dgm:spPr/>
    </dgm:pt>
    <dgm:pt modelId="{727426FF-C41A-45DD-A4B5-42346EFB5F17}" type="pres">
      <dgm:prSet presAssocID="{EDEC6E17-2082-4C59-BD18-1ADFE0D6188D}" presName="thickLine" presStyleLbl="alignNode1" presStyleIdx="2" presStyleCnt="5"/>
      <dgm:spPr/>
    </dgm:pt>
    <dgm:pt modelId="{37A1AB2B-0DC9-4EBA-9BFF-48408B210022}" type="pres">
      <dgm:prSet presAssocID="{EDEC6E17-2082-4C59-BD18-1ADFE0D6188D}" presName="horz1" presStyleCnt="0"/>
      <dgm:spPr/>
    </dgm:pt>
    <dgm:pt modelId="{74FA32AA-4A19-421D-808B-511B89476711}" type="pres">
      <dgm:prSet presAssocID="{EDEC6E17-2082-4C59-BD18-1ADFE0D6188D}" presName="tx1" presStyleLbl="revTx" presStyleIdx="2" presStyleCnt="5"/>
      <dgm:spPr/>
      <dgm:t>
        <a:bodyPr/>
        <a:lstStyle/>
        <a:p>
          <a:endParaRPr lang="es-EC"/>
        </a:p>
      </dgm:t>
    </dgm:pt>
    <dgm:pt modelId="{BA435CF1-1985-48C9-848C-912F7E67C27E}" type="pres">
      <dgm:prSet presAssocID="{EDEC6E17-2082-4C59-BD18-1ADFE0D6188D}" presName="vert1" presStyleCnt="0"/>
      <dgm:spPr/>
    </dgm:pt>
    <dgm:pt modelId="{B6AB6510-166C-40AB-8048-01E35C220EE3}" type="pres">
      <dgm:prSet presAssocID="{2E29047B-72FB-4997-9262-958FC5EEB846}" presName="thickLine" presStyleLbl="alignNode1" presStyleIdx="3" presStyleCnt="5"/>
      <dgm:spPr/>
    </dgm:pt>
    <dgm:pt modelId="{61340CC2-8D5A-4E5F-B888-A78EF2678049}" type="pres">
      <dgm:prSet presAssocID="{2E29047B-72FB-4997-9262-958FC5EEB846}" presName="horz1" presStyleCnt="0"/>
      <dgm:spPr/>
    </dgm:pt>
    <dgm:pt modelId="{33C53D66-FCB9-4589-ADE4-EB2532526B6A}" type="pres">
      <dgm:prSet presAssocID="{2E29047B-72FB-4997-9262-958FC5EEB846}" presName="tx1" presStyleLbl="revTx" presStyleIdx="3" presStyleCnt="5"/>
      <dgm:spPr/>
      <dgm:t>
        <a:bodyPr/>
        <a:lstStyle/>
        <a:p>
          <a:endParaRPr lang="es-EC"/>
        </a:p>
      </dgm:t>
    </dgm:pt>
    <dgm:pt modelId="{05402773-0853-4848-AF9D-804CCDACAF43}" type="pres">
      <dgm:prSet presAssocID="{2E29047B-72FB-4997-9262-958FC5EEB846}" presName="vert1" presStyleCnt="0"/>
      <dgm:spPr/>
    </dgm:pt>
    <dgm:pt modelId="{63A0706C-F3AC-49F2-931D-7EFCE6ED1960}" type="pres">
      <dgm:prSet presAssocID="{635EF92E-16A8-4B21-A7AF-FE331201C44C}" presName="thickLine" presStyleLbl="alignNode1" presStyleIdx="4" presStyleCnt="5"/>
      <dgm:spPr/>
    </dgm:pt>
    <dgm:pt modelId="{A1C4C496-07ED-4FDA-B7C1-B138313A6208}" type="pres">
      <dgm:prSet presAssocID="{635EF92E-16A8-4B21-A7AF-FE331201C44C}" presName="horz1" presStyleCnt="0"/>
      <dgm:spPr/>
    </dgm:pt>
    <dgm:pt modelId="{ACFA1CBF-0858-4F01-A917-0E5AA4DF6212}" type="pres">
      <dgm:prSet presAssocID="{635EF92E-16A8-4B21-A7AF-FE331201C44C}" presName="tx1" presStyleLbl="revTx" presStyleIdx="4" presStyleCnt="5"/>
      <dgm:spPr/>
      <dgm:t>
        <a:bodyPr/>
        <a:lstStyle/>
        <a:p>
          <a:endParaRPr lang="es-EC"/>
        </a:p>
      </dgm:t>
    </dgm:pt>
    <dgm:pt modelId="{837C48DC-391A-44C8-AB7E-A47ECE5BFABE}" type="pres">
      <dgm:prSet presAssocID="{635EF92E-16A8-4B21-A7AF-FE331201C44C}" presName="vert1" presStyleCnt="0"/>
      <dgm:spPr/>
    </dgm:pt>
  </dgm:ptLst>
  <dgm:cxnLst>
    <dgm:cxn modelId="{8872AB1D-0CD3-453E-959A-F5A18078C1CA}" srcId="{39D2977E-AD22-4806-AD36-EA747F56C383}" destId="{2E29047B-72FB-4997-9262-958FC5EEB846}" srcOrd="3" destOrd="0" parTransId="{AD3826BA-0E40-406A-A853-08EB1A3611F5}" sibTransId="{D17ED907-A6F5-4DC8-B876-ED8FA0048EF5}"/>
    <dgm:cxn modelId="{5C38EBB2-1219-48D4-A555-9BCBDDBD4E35}" type="presOf" srcId="{635EF92E-16A8-4B21-A7AF-FE331201C44C}" destId="{ACFA1CBF-0858-4F01-A917-0E5AA4DF6212}" srcOrd="0" destOrd="0" presId="urn:microsoft.com/office/officeart/2008/layout/LinedList"/>
    <dgm:cxn modelId="{D805277E-9553-46CA-8B15-A9EFF4DDEF3E}" srcId="{39D2977E-AD22-4806-AD36-EA747F56C383}" destId="{EB43A205-DA53-4214-BB3D-4224AA8CA106}" srcOrd="1" destOrd="0" parTransId="{DBE44B4B-61BF-4038-941B-158F957F639F}" sibTransId="{16657953-2BCE-4D39-A1A1-5958FB6F3D27}"/>
    <dgm:cxn modelId="{59E49197-F982-47CB-911E-A11F8370D29D}" type="presOf" srcId="{2E29047B-72FB-4997-9262-958FC5EEB846}" destId="{33C53D66-FCB9-4589-ADE4-EB2532526B6A}" srcOrd="0" destOrd="0" presId="urn:microsoft.com/office/officeart/2008/layout/LinedList"/>
    <dgm:cxn modelId="{C301A15C-719D-47D0-8ED9-9AB013E53A10}" type="presOf" srcId="{8329AB8B-4F7C-4EF7-BF82-3B4B5582C1BE}" destId="{7DC3F1C7-3392-49D1-9D69-9E38839EA8B9}" srcOrd="0" destOrd="0" presId="urn:microsoft.com/office/officeart/2008/layout/LinedList"/>
    <dgm:cxn modelId="{1C95D7FD-F136-44BB-96FD-AEEA8477FC25}" type="presOf" srcId="{EDEC6E17-2082-4C59-BD18-1ADFE0D6188D}" destId="{74FA32AA-4A19-421D-808B-511B89476711}" srcOrd="0" destOrd="0" presId="urn:microsoft.com/office/officeart/2008/layout/LinedList"/>
    <dgm:cxn modelId="{A3FFCDA4-DE2B-443A-9B1C-D9070D91E865}" type="presOf" srcId="{EB43A205-DA53-4214-BB3D-4224AA8CA106}" destId="{52A17F1A-95B5-4884-BB96-01C6EAB09CD4}" srcOrd="0" destOrd="0" presId="urn:microsoft.com/office/officeart/2008/layout/LinedList"/>
    <dgm:cxn modelId="{A34340A2-0322-44BF-B675-A99C06918E81}" srcId="{39D2977E-AD22-4806-AD36-EA747F56C383}" destId="{8329AB8B-4F7C-4EF7-BF82-3B4B5582C1BE}" srcOrd="0" destOrd="0" parTransId="{75EBDD49-F178-4D29-9E5B-A891C75BEB48}" sibTransId="{AA6E2177-31F0-489F-B055-1F436679DEDD}"/>
    <dgm:cxn modelId="{CE28F579-42F2-4FD0-B54B-10DE2BA66CAC}" type="presOf" srcId="{39D2977E-AD22-4806-AD36-EA747F56C383}" destId="{8FADDA19-DC7A-45E7-B25C-96FE35DF570F}" srcOrd="0" destOrd="0" presId="urn:microsoft.com/office/officeart/2008/layout/LinedList"/>
    <dgm:cxn modelId="{92282FED-728F-4C3D-97C8-B6FF094B736F}" srcId="{39D2977E-AD22-4806-AD36-EA747F56C383}" destId="{635EF92E-16A8-4B21-A7AF-FE331201C44C}" srcOrd="4" destOrd="0" parTransId="{2A109AAB-F2B6-4790-A0C1-6DB2CE7E80E1}" sibTransId="{C81FC4B6-B4A9-4E94-BE99-799744BFE131}"/>
    <dgm:cxn modelId="{BB98057B-9C67-4153-B491-97E9CF599FC6}" srcId="{39D2977E-AD22-4806-AD36-EA747F56C383}" destId="{EDEC6E17-2082-4C59-BD18-1ADFE0D6188D}" srcOrd="2" destOrd="0" parTransId="{E9A6F319-7C12-40E9-B256-4CE503A8EDD3}" sibTransId="{D9A57530-F5C3-4440-B94E-D78CF72A7105}"/>
    <dgm:cxn modelId="{68086135-99B2-45A4-B785-EE24B621BA17}" type="presParOf" srcId="{8FADDA19-DC7A-45E7-B25C-96FE35DF570F}" destId="{0294F533-D94E-4605-BADE-A3B9CA2BA77E}" srcOrd="0" destOrd="0" presId="urn:microsoft.com/office/officeart/2008/layout/LinedList"/>
    <dgm:cxn modelId="{6CF97AE9-E413-40E2-863C-2412D130288A}" type="presParOf" srcId="{8FADDA19-DC7A-45E7-B25C-96FE35DF570F}" destId="{FF4A6A69-BD65-4249-A1A4-793349CB3902}" srcOrd="1" destOrd="0" presId="urn:microsoft.com/office/officeart/2008/layout/LinedList"/>
    <dgm:cxn modelId="{3BA0F77C-5CD1-4B7C-824A-FDC38DD0BF80}" type="presParOf" srcId="{FF4A6A69-BD65-4249-A1A4-793349CB3902}" destId="{7DC3F1C7-3392-49D1-9D69-9E38839EA8B9}" srcOrd="0" destOrd="0" presId="urn:microsoft.com/office/officeart/2008/layout/LinedList"/>
    <dgm:cxn modelId="{E55427CE-883A-4152-9C5F-71A9CF7BCEBC}" type="presParOf" srcId="{FF4A6A69-BD65-4249-A1A4-793349CB3902}" destId="{3F32EB5F-4F19-47FE-8E5D-496AC8E215B3}" srcOrd="1" destOrd="0" presId="urn:microsoft.com/office/officeart/2008/layout/LinedList"/>
    <dgm:cxn modelId="{B8737CCC-30EC-4866-AFE8-8F40BE2DB8D5}" type="presParOf" srcId="{8FADDA19-DC7A-45E7-B25C-96FE35DF570F}" destId="{B3C57551-B4A7-4DB3-AECA-77BA33D7E5E7}" srcOrd="2" destOrd="0" presId="urn:microsoft.com/office/officeart/2008/layout/LinedList"/>
    <dgm:cxn modelId="{50EC1ADA-A90F-4808-9F89-D8DA0ABB0516}" type="presParOf" srcId="{8FADDA19-DC7A-45E7-B25C-96FE35DF570F}" destId="{609D3DB9-6B92-4ECF-80FC-737D30D9058F}" srcOrd="3" destOrd="0" presId="urn:microsoft.com/office/officeart/2008/layout/LinedList"/>
    <dgm:cxn modelId="{8F34356C-E537-49F1-9D76-63FAA909DC6F}" type="presParOf" srcId="{609D3DB9-6B92-4ECF-80FC-737D30D9058F}" destId="{52A17F1A-95B5-4884-BB96-01C6EAB09CD4}" srcOrd="0" destOrd="0" presId="urn:microsoft.com/office/officeart/2008/layout/LinedList"/>
    <dgm:cxn modelId="{28169ADA-BE28-4385-823C-E28EE41F4CB2}" type="presParOf" srcId="{609D3DB9-6B92-4ECF-80FC-737D30D9058F}" destId="{476749C9-C565-43AD-B23A-84EBA1354B22}" srcOrd="1" destOrd="0" presId="urn:microsoft.com/office/officeart/2008/layout/LinedList"/>
    <dgm:cxn modelId="{4BD1DB5F-EE6F-465B-A02A-EA677D37E8D7}" type="presParOf" srcId="{8FADDA19-DC7A-45E7-B25C-96FE35DF570F}" destId="{727426FF-C41A-45DD-A4B5-42346EFB5F17}" srcOrd="4" destOrd="0" presId="urn:microsoft.com/office/officeart/2008/layout/LinedList"/>
    <dgm:cxn modelId="{E5D99398-817F-4BBF-811C-83E24A08903C}" type="presParOf" srcId="{8FADDA19-DC7A-45E7-B25C-96FE35DF570F}" destId="{37A1AB2B-0DC9-4EBA-9BFF-48408B210022}" srcOrd="5" destOrd="0" presId="urn:microsoft.com/office/officeart/2008/layout/LinedList"/>
    <dgm:cxn modelId="{ED8B0C5A-F9CE-44EB-A295-39B50EB817CD}" type="presParOf" srcId="{37A1AB2B-0DC9-4EBA-9BFF-48408B210022}" destId="{74FA32AA-4A19-421D-808B-511B89476711}" srcOrd="0" destOrd="0" presId="urn:microsoft.com/office/officeart/2008/layout/LinedList"/>
    <dgm:cxn modelId="{04632980-84A0-4877-A217-ABCD3F0F84A2}" type="presParOf" srcId="{37A1AB2B-0DC9-4EBA-9BFF-48408B210022}" destId="{BA435CF1-1985-48C9-848C-912F7E67C27E}" srcOrd="1" destOrd="0" presId="urn:microsoft.com/office/officeart/2008/layout/LinedList"/>
    <dgm:cxn modelId="{ADE41354-666E-4DE0-BA19-B037DC5F7DDE}" type="presParOf" srcId="{8FADDA19-DC7A-45E7-B25C-96FE35DF570F}" destId="{B6AB6510-166C-40AB-8048-01E35C220EE3}" srcOrd="6" destOrd="0" presId="urn:microsoft.com/office/officeart/2008/layout/LinedList"/>
    <dgm:cxn modelId="{769086D0-CBEF-400B-B724-A37D2DAB9FC1}" type="presParOf" srcId="{8FADDA19-DC7A-45E7-B25C-96FE35DF570F}" destId="{61340CC2-8D5A-4E5F-B888-A78EF2678049}" srcOrd="7" destOrd="0" presId="urn:microsoft.com/office/officeart/2008/layout/LinedList"/>
    <dgm:cxn modelId="{F081C01E-EF5C-46C9-9565-C7C20191C588}" type="presParOf" srcId="{61340CC2-8D5A-4E5F-B888-A78EF2678049}" destId="{33C53D66-FCB9-4589-ADE4-EB2532526B6A}" srcOrd="0" destOrd="0" presId="urn:microsoft.com/office/officeart/2008/layout/LinedList"/>
    <dgm:cxn modelId="{6E6B2C09-1B7D-4572-9740-4A3DF9E4D050}" type="presParOf" srcId="{61340CC2-8D5A-4E5F-B888-A78EF2678049}" destId="{05402773-0853-4848-AF9D-804CCDACAF43}" srcOrd="1" destOrd="0" presId="urn:microsoft.com/office/officeart/2008/layout/LinedList"/>
    <dgm:cxn modelId="{D5837463-551F-4783-97DC-E0E854B556F1}" type="presParOf" srcId="{8FADDA19-DC7A-45E7-B25C-96FE35DF570F}" destId="{63A0706C-F3AC-49F2-931D-7EFCE6ED1960}" srcOrd="8" destOrd="0" presId="urn:microsoft.com/office/officeart/2008/layout/LinedList"/>
    <dgm:cxn modelId="{4B4238C8-3C39-4341-BB19-805DE82DC4BD}" type="presParOf" srcId="{8FADDA19-DC7A-45E7-B25C-96FE35DF570F}" destId="{A1C4C496-07ED-4FDA-B7C1-B138313A6208}" srcOrd="9" destOrd="0" presId="urn:microsoft.com/office/officeart/2008/layout/LinedList"/>
    <dgm:cxn modelId="{5E3C5618-A351-4EFC-BA9B-4E5FC763BEFD}" type="presParOf" srcId="{A1C4C496-07ED-4FDA-B7C1-B138313A6208}" destId="{ACFA1CBF-0858-4F01-A917-0E5AA4DF6212}" srcOrd="0" destOrd="0" presId="urn:microsoft.com/office/officeart/2008/layout/LinedList"/>
    <dgm:cxn modelId="{012C4E7D-E0C1-49AE-AFE4-ABD8D830BD1F}" type="presParOf" srcId="{A1C4C496-07ED-4FDA-B7C1-B138313A6208}" destId="{837C48DC-391A-44C8-AB7E-A47ECE5BFA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86558-6DA3-4FF7-A396-0313DB3D7381}" type="datetimeFigureOut">
              <a:rPr lang="es-MX" smtClean="0"/>
              <a:t>03/08/2021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2EB0B-5E99-4C1E-8526-B47D8E56AC80}" type="slidenum">
              <a:rPr lang="es-MX" smtClean="0"/>
              <a:t>‹Nº›</a:t>
            </a:fld>
            <a:endParaRPr lang="es-MX"/>
          </a:p>
        </p:txBody>
      </p:sp>
    </p:spTree>
    <p:extLst>
      <p:ext uri="{BB962C8B-B14F-4D97-AF65-F5344CB8AC3E}">
        <p14:creationId xmlns:p14="http://schemas.microsoft.com/office/powerpoint/2010/main" val="154787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562872D-0B76-4D4E-8A06-D7F248EE0350}" type="datetime1">
              <a:rPr lang="es-MX" smtClean="0"/>
              <a:t>03/08/2021</a:t>
            </a:fld>
            <a:endParaRPr lang="es-MX"/>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MX"/>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5BA47CC-FFC0-4570-AFF0-96AC4432EAF1}" type="slidenum">
              <a:rPr lang="es-MX" smtClean="0"/>
              <a:t>‹Nº›</a:t>
            </a:fld>
            <a:endParaRPr lang="es-MX"/>
          </a:p>
        </p:txBody>
      </p:sp>
    </p:spTree>
    <p:extLst>
      <p:ext uri="{BB962C8B-B14F-4D97-AF65-F5344CB8AC3E}">
        <p14:creationId xmlns:p14="http://schemas.microsoft.com/office/powerpoint/2010/main" val="322969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07E460-8D46-4341-B36B-CD70661C4159}" type="datetime1">
              <a:rPr lang="es-MX" smtClean="0"/>
              <a:t>03/08/2021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BA47CC-FFC0-4570-AFF0-96AC4432EAF1}" type="slidenum">
              <a:rPr lang="es-MX" smtClean="0"/>
              <a:t>‹Nº›</a:t>
            </a:fld>
            <a:endParaRPr lang="es-MX"/>
          </a:p>
        </p:txBody>
      </p:sp>
    </p:spTree>
    <p:extLst>
      <p:ext uri="{BB962C8B-B14F-4D97-AF65-F5344CB8AC3E}">
        <p14:creationId xmlns:p14="http://schemas.microsoft.com/office/powerpoint/2010/main" val="364221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128D5D7-E16B-4E2E-BC36-2B5E431874DD}" type="datetime1">
              <a:rPr lang="es-MX" smtClean="0"/>
              <a:t>03/08/2021</a:t>
            </a:fld>
            <a:endParaRPr lang="es-MX"/>
          </a:p>
        </p:txBody>
      </p:sp>
      <p:sp>
        <p:nvSpPr>
          <p:cNvPr id="5" name="Footer Placeholder 4"/>
          <p:cNvSpPr>
            <a:spLocks noGrp="1"/>
          </p:cNvSpPr>
          <p:nvPr>
            <p:ph type="ftr" sz="quarter" idx="11"/>
          </p:nvPr>
        </p:nvSpPr>
        <p:spPr>
          <a:xfrm>
            <a:off x="774923" y="5951811"/>
            <a:ext cx="7896279" cy="365125"/>
          </a:xfrm>
        </p:spPr>
        <p:txBody>
          <a:bodyPr/>
          <a:lstStyle/>
          <a:p>
            <a:endParaRPr lang="es-MX"/>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5BA47CC-FFC0-4570-AFF0-96AC4432EAF1}" type="slidenum">
              <a:rPr lang="es-MX" smtClean="0"/>
              <a:t>‹Nº›</a:t>
            </a:fld>
            <a:endParaRPr lang="es-MX"/>
          </a:p>
        </p:txBody>
      </p:sp>
    </p:spTree>
    <p:extLst>
      <p:ext uri="{BB962C8B-B14F-4D97-AF65-F5344CB8AC3E}">
        <p14:creationId xmlns:p14="http://schemas.microsoft.com/office/powerpoint/2010/main" val="179293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099A43-C4A2-43F4-8926-8F7944FBCFC1}" type="datetime1">
              <a:rPr lang="es-MX" smtClean="0"/>
              <a:t>03/08/2021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558300" y="5956137"/>
            <a:ext cx="1052508" cy="365125"/>
          </a:xfrm>
        </p:spPr>
        <p:txBody>
          <a:bodyPr/>
          <a:lstStyle/>
          <a:p>
            <a:fld id="{95BA47CC-FFC0-4570-AFF0-96AC4432EAF1}" type="slidenum">
              <a:rPr lang="es-MX" smtClean="0"/>
              <a:t>‹Nº›</a:t>
            </a:fld>
            <a:endParaRPr lang="es-MX"/>
          </a:p>
        </p:txBody>
      </p:sp>
    </p:spTree>
    <p:extLst>
      <p:ext uri="{BB962C8B-B14F-4D97-AF65-F5344CB8AC3E}">
        <p14:creationId xmlns:p14="http://schemas.microsoft.com/office/powerpoint/2010/main" val="112586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2C8C461-F62F-48B1-BFE7-CCAC8292B5C7}" type="datetime1">
              <a:rPr lang="es-MX" smtClean="0"/>
              <a:t>03/08/2021</a:t>
            </a:fld>
            <a:endParaRPr lang="es-MX"/>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5BA47CC-FFC0-4570-AFF0-96AC4432EAF1}" type="slidenum">
              <a:rPr lang="es-MX" smtClean="0"/>
              <a:t>‹Nº›</a:t>
            </a:fld>
            <a:endParaRPr lang="es-MX"/>
          </a:p>
        </p:txBody>
      </p:sp>
    </p:spTree>
    <p:extLst>
      <p:ext uri="{BB962C8B-B14F-4D97-AF65-F5344CB8AC3E}">
        <p14:creationId xmlns:p14="http://schemas.microsoft.com/office/powerpoint/2010/main" val="204976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7E0A7B-8A3F-48BB-8629-E2D0BDEC2AEA}" type="datetime1">
              <a:rPr lang="es-MX" smtClean="0"/>
              <a:t>03/08/2021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5BA47CC-FFC0-4570-AFF0-96AC4432EAF1}" type="slidenum">
              <a:rPr lang="es-MX" smtClean="0"/>
              <a:t>‹Nº›</a:t>
            </a:fld>
            <a:endParaRPr lang="es-MX"/>
          </a:p>
        </p:txBody>
      </p:sp>
    </p:spTree>
    <p:extLst>
      <p:ext uri="{BB962C8B-B14F-4D97-AF65-F5344CB8AC3E}">
        <p14:creationId xmlns:p14="http://schemas.microsoft.com/office/powerpoint/2010/main" val="311246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5F12E62-68CA-4FD0-965C-BD93E185A1BA}" type="datetime1">
              <a:rPr lang="es-MX" smtClean="0"/>
              <a:t>03/08/2021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5BA47CC-FFC0-4570-AFF0-96AC4432EAF1}" type="slidenum">
              <a:rPr lang="es-MX" smtClean="0"/>
              <a:t>‹Nº›</a:t>
            </a:fld>
            <a:endParaRPr lang="es-MX"/>
          </a:p>
        </p:txBody>
      </p:sp>
    </p:spTree>
    <p:extLst>
      <p:ext uri="{BB962C8B-B14F-4D97-AF65-F5344CB8AC3E}">
        <p14:creationId xmlns:p14="http://schemas.microsoft.com/office/powerpoint/2010/main" val="1685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43B1E24-5243-423A-82A4-8180EA9877CD}" type="datetime1">
              <a:rPr lang="es-MX" smtClean="0"/>
              <a:t>03/08/2021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5BA47CC-FFC0-4570-AFF0-96AC4432EAF1}" type="slidenum">
              <a:rPr lang="es-MX" smtClean="0"/>
              <a:t>‹Nº›</a:t>
            </a:fld>
            <a:endParaRPr lang="es-MX"/>
          </a:p>
        </p:txBody>
      </p:sp>
    </p:spTree>
    <p:extLst>
      <p:ext uri="{BB962C8B-B14F-4D97-AF65-F5344CB8AC3E}">
        <p14:creationId xmlns:p14="http://schemas.microsoft.com/office/powerpoint/2010/main" val="147616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43FAE-0E5C-47B1-87CD-006B8EAF19A6}" type="datetime1">
              <a:rPr lang="es-MX" smtClean="0"/>
              <a:t>03/08/2021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5BA47CC-FFC0-4570-AFF0-96AC4432EAF1}" type="slidenum">
              <a:rPr lang="es-MX" smtClean="0"/>
              <a:t>‹Nº›</a:t>
            </a:fld>
            <a:endParaRPr lang="es-MX"/>
          </a:p>
        </p:txBody>
      </p:sp>
    </p:spTree>
    <p:extLst>
      <p:ext uri="{BB962C8B-B14F-4D97-AF65-F5344CB8AC3E}">
        <p14:creationId xmlns:p14="http://schemas.microsoft.com/office/powerpoint/2010/main" val="254570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F16D8DF-F8D3-405D-8723-748BA3AFF837}" type="datetime1">
              <a:rPr lang="es-MX" smtClean="0"/>
              <a:t>03/08/2021</a:t>
            </a:fld>
            <a:endParaRPr lang="es-MX"/>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5BA47CC-FFC0-4570-AFF0-96AC4432EAF1}" type="slidenum">
              <a:rPr lang="es-MX" smtClean="0"/>
              <a:t>‹Nº›</a:t>
            </a:fld>
            <a:endParaRPr lang="es-MX"/>
          </a:p>
        </p:txBody>
      </p:sp>
    </p:spTree>
    <p:extLst>
      <p:ext uri="{BB962C8B-B14F-4D97-AF65-F5344CB8AC3E}">
        <p14:creationId xmlns:p14="http://schemas.microsoft.com/office/powerpoint/2010/main" val="79686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10C257-FBEE-42DA-B001-09077CD25C45}" type="datetime1">
              <a:rPr lang="es-MX" smtClean="0"/>
              <a:t>03/08/2021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5BA47CC-FFC0-4570-AFF0-96AC4432EAF1}" type="slidenum">
              <a:rPr lang="es-MX" smtClean="0"/>
              <a:t>‹Nº›</a:t>
            </a:fld>
            <a:endParaRPr lang="es-MX"/>
          </a:p>
        </p:txBody>
      </p:sp>
    </p:spTree>
    <p:extLst>
      <p:ext uri="{BB962C8B-B14F-4D97-AF65-F5344CB8AC3E}">
        <p14:creationId xmlns:p14="http://schemas.microsoft.com/office/powerpoint/2010/main" val="230167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14F3C74-3A98-4326-B1B7-C1E0EBB895DE}" type="datetime1">
              <a:rPr lang="es-MX" smtClean="0"/>
              <a:t>03/08/2021</a:t>
            </a:fld>
            <a:endParaRPr lang="es-MX"/>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MX"/>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5BA47CC-FFC0-4570-AFF0-96AC4432EAF1}" type="slidenum">
              <a:rPr lang="es-MX" smtClean="0"/>
              <a:t>‹Nº›</a:t>
            </a:fld>
            <a:endParaRPr lang="es-MX"/>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914438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8.png"/><Relationship Id="rId5" Type="http://schemas.openxmlformats.org/officeDocument/2006/relationships/diagramColors" Target="../diagrams/colors3.xml"/><Relationship Id="rId10" Type="http://schemas.openxmlformats.org/officeDocument/2006/relationships/image" Target="../media/image11.svg"/><Relationship Id="rId4" Type="http://schemas.openxmlformats.org/officeDocument/2006/relationships/diagramQuickStyle" Target="../diagrams/quickStyle3.xml"/><Relationship Id="rId9" Type="http://schemas.openxmlformats.org/officeDocument/2006/relationships/image" Target="../media/image7.pn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27.jpeg"/><Relationship Id="rId4" Type="http://schemas.openxmlformats.org/officeDocument/2006/relationships/image" Target="../media/image7.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11.sv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11.sv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32.png"/><Relationship Id="rId4" Type="http://schemas.openxmlformats.org/officeDocument/2006/relationships/image" Target="../media/image7.png"/><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6.png"/><Relationship Id="rId5" Type="http://schemas.openxmlformats.org/officeDocument/2006/relationships/image" Target="../media/image11.sv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14.sv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14.sv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44.png"/><Relationship Id="rId5" Type="http://schemas.openxmlformats.org/officeDocument/2006/relationships/image" Target="../media/image11.svg"/><Relationship Id="rId10" Type="http://schemas.openxmlformats.org/officeDocument/2006/relationships/image" Target="../media/image43.png"/><Relationship Id="rId4" Type="http://schemas.openxmlformats.org/officeDocument/2006/relationships/image" Target="../media/image7.png"/><Relationship Id="rId9"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45.png"/><Relationship Id="rId4" Type="http://schemas.openxmlformats.org/officeDocument/2006/relationships/image" Target="../media/image7.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4.sv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4.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3.sv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11.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10.svg"/><Relationship Id="rId7" Type="http://schemas.openxmlformats.org/officeDocument/2006/relationships/image" Target="../media/image13.sv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2.xml"/><Relationship Id="rId3" Type="http://schemas.openxmlformats.org/officeDocument/2006/relationships/image" Target="../media/image10.svg"/><Relationship Id="rId7" Type="http://schemas.openxmlformats.org/officeDocument/2006/relationships/image" Target="../media/image13.svg"/><Relationship Id="rId12"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diagramLayout" Target="../diagrams/layout2.xml"/><Relationship Id="rId5" Type="http://schemas.openxmlformats.org/officeDocument/2006/relationships/image" Target="../media/image11.svg"/><Relationship Id="rId10" Type="http://schemas.openxmlformats.org/officeDocument/2006/relationships/diagramData" Target="../diagrams/data2.xml"/><Relationship Id="rId4" Type="http://schemas.openxmlformats.org/officeDocument/2006/relationships/image" Target="../media/image7.png"/><Relationship Id="rId9" Type="http://schemas.openxmlformats.org/officeDocument/2006/relationships/image" Target="../media/image14.sv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sv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xmlns="" id="{760FA76A-7E1E-46E0-B92A-33BCDF6C1B93}"/>
              </a:ext>
            </a:extLst>
          </p:cNvPr>
          <p:cNvSpPr>
            <a:spLocks noGrp="1"/>
          </p:cNvSpPr>
          <p:nvPr>
            <p:ph type="ctrTitle"/>
          </p:nvPr>
        </p:nvSpPr>
        <p:spPr>
          <a:xfrm>
            <a:off x="599224" y="2072905"/>
            <a:ext cx="10993549" cy="812417"/>
          </a:xfrm>
        </p:spPr>
        <p:txBody>
          <a:bodyPr>
            <a:noAutofit/>
          </a:bodyPr>
          <a:lstStyle/>
          <a:p>
            <a:pPr algn="ctr"/>
            <a:r>
              <a:rPr lang="es-MX" sz="2000" cap="none" dirty="0">
                <a:latin typeface="Arial" panose="020B0604020202020204" pitchFamily="34" charset="0"/>
                <a:cs typeface="Arial" panose="020B0604020202020204" pitchFamily="34" charset="0"/>
              </a:rPr>
              <a:t>Departamento de </a:t>
            </a:r>
            <a:r>
              <a:rPr lang="es-MX" sz="2000" cap="none" dirty="0" smtClean="0">
                <a:latin typeface="Arial" panose="020B0604020202020204" pitchFamily="34" charset="0"/>
                <a:cs typeface="Arial" panose="020B0604020202020204" pitchFamily="34" charset="0"/>
              </a:rPr>
              <a:t>Eléctrica</a:t>
            </a:r>
            <a:r>
              <a:rPr lang="es-MX" sz="2000" cap="none" dirty="0">
                <a:latin typeface="Arial" panose="020B0604020202020204" pitchFamily="34" charset="0"/>
                <a:cs typeface="Arial" panose="020B0604020202020204" pitchFamily="34" charset="0"/>
              </a:rPr>
              <a:t>, </a:t>
            </a:r>
            <a:r>
              <a:rPr lang="es-MX" sz="2000" cap="none" dirty="0" smtClean="0">
                <a:latin typeface="Arial" panose="020B0604020202020204" pitchFamily="34" charset="0"/>
                <a:cs typeface="Arial" panose="020B0604020202020204" pitchFamily="34" charset="0"/>
              </a:rPr>
              <a:t>Electrónica </a:t>
            </a:r>
            <a:r>
              <a:rPr lang="es-MX" sz="2000" cap="none" dirty="0">
                <a:latin typeface="Arial" panose="020B0604020202020204" pitchFamily="34" charset="0"/>
                <a:cs typeface="Arial" panose="020B0604020202020204" pitchFamily="34" charset="0"/>
              </a:rPr>
              <a:t>y </a:t>
            </a:r>
            <a:r>
              <a:rPr lang="es-MX" sz="2000" cap="none" dirty="0" smtClean="0">
                <a:latin typeface="Arial" panose="020B0604020202020204" pitchFamily="34" charset="0"/>
                <a:cs typeface="Arial" panose="020B0604020202020204" pitchFamily="34" charset="0"/>
              </a:rPr>
              <a:t>Telecomunicaciones</a:t>
            </a:r>
            <a:r>
              <a:rPr lang="es-MX" sz="2000" cap="none" dirty="0">
                <a:latin typeface="Arial" panose="020B0604020202020204" pitchFamily="34" charset="0"/>
                <a:cs typeface="Arial" panose="020B0604020202020204" pitchFamily="34" charset="0"/>
              </a:rPr>
              <a:t/>
            </a:r>
            <a:br>
              <a:rPr lang="es-MX" sz="2000" cap="none" dirty="0">
                <a:latin typeface="Arial" panose="020B0604020202020204" pitchFamily="34" charset="0"/>
                <a:cs typeface="Arial" panose="020B0604020202020204" pitchFamily="34" charset="0"/>
              </a:rPr>
            </a:br>
            <a:r>
              <a:rPr lang="es-MX" sz="2000" cap="none" dirty="0">
                <a:latin typeface="Arial" panose="020B0604020202020204" pitchFamily="34" charset="0"/>
                <a:cs typeface="Arial" panose="020B0604020202020204" pitchFamily="34" charset="0"/>
              </a:rPr>
              <a:t>Carrera de </a:t>
            </a:r>
            <a:r>
              <a:rPr lang="es-MX" sz="2000" cap="none" dirty="0" smtClean="0">
                <a:latin typeface="Arial" panose="020B0604020202020204" pitchFamily="34" charset="0"/>
                <a:cs typeface="Arial" panose="020B0604020202020204" pitchFamily="34" charset="0"/>
              </a:rPr>
              <a:t>Ingeniería </a:t>
            </a:r>
            <a:r>
              <a:rPr lang="es-MX" sz="2000" cap="none" dirty="0">
                <a:latin typeface="Arial" panose="020B0604020202020204" pitchFamily="34" charset="0"/>
                <a:cs typeface="Arial" panose="020B0604020202020204" pitchFamily="34" charset="0"/>
              </a:rPr>
              <a:t>en </a:t>
            </a:r>
            <a:r>
              <a:rPr lang="es-MX" sz="2000" cap="none" dirty="0" smtClean="0">
                <a:latin typeface="Arial" panose="020B0604020202020204" pitchFamily="34" charset="0"/>
                <a:cs typeface="Arial" panose="020B0604020202020204" pitchFamily="34" charset="0"/>
              </a:rPr>
              <a:t>Electrónica</a:t>
            </a:r>
            <a:r>
              <a:rPr lang="es-MX" sz="2000" cap="none" dirty="0">
                <a:latin typeface="Arial" panose="020B0604020202020204" pitchFamily="34" charset="0"/>
                <a:cs typeface="Arial" panose="020B0604020202020204" pitchFamily="34" charset="0"/>
              </a:rPr>
              <a:t>, </a:t>
            </a:r>
            <a:r>
              <a:rPr lang="es-MX" sz="2000" cap="none" dirty="0" smtClean="0">
                <a:latin typeface="Arial" panose="020B0604020202020204" pitchFamily="34" charset="0"/>
                <a:cs typeface="Arial" panose="020B0604020202020204" pitchFamily="34" charset="0"/>
              </a:rPr>
              <a:t>Automatización </a:t>
            </a:r>
            <a:r>
              <a:rPr lang="es-MX" sz="2000" cap="none" dirty="0">
                <a:latin typeface="Arial" panose="020B0604020202020204" pitchFamily="34" charset="0"/>
                <a:cs typeface="Arial" panose="020B0604020202020204" pitchFamily="34" charset="0"/>
              </a:rPr>
              <a:t>y </a:t>
            </a:r>
            <a:r>
              <a:rPr lang="es-MX" sz="2000" cap="none" dirty="0" smtClean="0">
                <a:latin typeface="Arial" panose="020B0604020202020204" pitchFamily="34" charset="0"/>
                <a:cs typeface="Arial" panose="020B0604020202020204" pitchFamily="34" charset="0"/>
              </a:rPr>
              <a:t>Control</a:t>
            </a:r>
            <a:endParaRPr lang="es-MX" sz="2000" cap="none" dirty="0">
              <a:latin typeface="Arial" panose="020B0604020202020204" pitchFamily="34" charset="0"/>
              <a:cs typeface="Arial" panose="020B0604020202020204" pitchFamily="34" charset="0"/>
            </a:endParaRPr>
          </a:p>
        </p:txBody>
      </p:sp>
      <p:sp>
        <p:nvSpPr>
          <p:cNvPr id="12" name="Subtítulo 11">
            <a:extLst>
              <a:ext uri="{FF2B5EF4-FFF2-40B4-BE49-F238E27FC236}">
                <a16:creationId xmlns:a16="http://schemas.microsoft.com/office/drawing/2014/main" xmlns="" id="{EA6180D9-98C1-466D-9BBA-4DF77DCA1139}"/>
              </a:ext>
            </a:extLst>
          </p:cNvPr>
          <p:cNvSpPr>
            <a:spLocks noGrp="1"/>
          </p:cNvSpPr>
          <p:nvPr>
            <p:ph type="subTitle" idx="1"/>
          </p:nvPr>
        </p:nvSpPr>
        <p:spPr>
          <a:xfrm>
            <a:off x="599224" y="4334437"/>
            <a:ext cx="10993546" cy="1502180"/>
          </a:xfrm>
        </p:spPr>
        <p:txBody>
          <a:bodyPr>
            <a:normAutofit/>
          </a:bodyPr>
          <a:lstStyle/>
          <a:p>
            <a:pPr algn="ctr"/>
            <a:r>
              <a:rPr lang="es-MX" sz="2000" cap="none" dirty="0">
                <a:solidFill>
                  <a:schemeClr val="bg1"/>
                </a:solidFill>
                <a:latin typeface="Arial" panose="020B0604020202020204" pitchFamily="34" charset="0"/>
                <a:cs typeface="Arial" panose="020B0604020202020204" pitchFamily="34" charset="0"/>
              </a:rPr>
              <a:t>Autor: Tufiño Cañas Daniel Martín</a:t>
            </a:r>
          </a:p>
          <a:p>
            <a:pPr algn="ctr"/>
            <a:endParaRPr lang="es-MX" sz="2000" cap="none" dirty="0">
              <a:solidFill>
                <a:schemeClr val="bg1"/>
              </a:solidFill>
              <a:latin typeface="Arial" panose="020B0604020202020204" pitchFamily="34" charset="0"/>
              <a:cs typeface="Arial" panose="020B0604020202020204" pitchFamily="34" charset="0"/>
            </a:endParaRPr>
          </a:p>
          <a:p>
            <a:pPr algn="ctr"/>
            <a:r>
              <a:rPr lang="es-MX" sz="2000" cap="none" dirty="0">
                <a:solidFill>
                  <a:schemeClr val="bg1"/>
                </a:solidFill>
                <a:latin typeface="Arial" panose="020B0604020202020204" pitchFamily="34" charset="0"/>
                <a:cs typeface="Arial" panose="020B0604020202020204" pitchFamily="34" charset="0"/>
              </a:rPr>
              <a:t>Director: Dr. Wilbert G. Aguilar</a:t>
            </a:r>
          </a:p>
        </p:txBody>
      </p:sp>
      <p:pic>
        <p:nvPicPr>
          <p:cNvPr id="13" name="Imagen 12">
            <a:extLst>
              <a:ext uri="{FF2B5EF4-FFF2-40B4-BE49-F238E27FC236}">
                <a16:creationId xmlns:a16="http://schemas.microsoft.com/office/drawing/2014/main" xmlns="" id="{6F97FC0A-91ED-46D2-8D3F-BDB1F19BA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0967" y="747183"/>
            <a:ext cx="4530065" cy="1169969"/>
          </a:xfrm>
          <a:prstGeom prst="rect">
            <a:avLst/>
          </a:prstGeom>
        </p:spPr>
      </p:pic>
      <p:sp>
        <p:nvSpPr>
          <p:cNvPr id="14" name="Título 10">
            <a:extLst>
              <a:ext uri="{FF2B5EF4-FFF2-40B4-BE49-F238E27FC236}">
                <a16:creationId xmlns:a16="http://schemas.microsoft.com/office/drawing/2014/main" xmlns="" id="{4E50D0E3-FD6E-4565-9C8A-5D67A4A18DC4}"/>
              </a:ext>
            </a:extLst>
          </p:cNvPr>
          <p:cNvSpPr txBox="1">
            <a:spLocks/>
          </p:cNvSpPr>
          <p:nvPr/>
        </p:nvSpPr>
        <p:spPr>
          <a:xfrm>
            <a:off x="599224" y="3130784"/>
            <a:ext cx="10993549" cy="812417"/>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000" b="1" cap="none" dirty="0">
                <a:solidFill>
                  <a:schemeClr val="bg1"/>
                </a:solidFill>
                <a:latin typeface="Arial" panose="020B0604020202020204" pitchFamily="34" charset="0"/>
                <a:cs typeface="Arial" panose="020B0604020202020204" pitchFamily="34" charset="0"/>
              </a:rPr>
              <a:t>SISTEMA DE MONITOREO DE FRECUENCIA RESPIRATORIA POR MEDIO DE MAGNIFICACIÓN EULERIANA DE VIDEO</a:t>
            </a:r>
          </a:p>
        </p:txBody>
      </p:sp>
      <p:sp>
        <p:nvSpPr>
          <p:cNvPr id="15" name="Subtítulo 11">
            <a:extLst>
              <a:ext uri="{FF2B5EF4-FFF2-40B4-BE49-F238E27FC236}">
                <a16:creationId xmlns:a16="http://schemas.microsoft.com/office/drawing/2014/main" xmlns="" id="{2C47638F-5F98-4453-AA71-4996F355787B}"/>
              </a:ext>
            </a:extLst>
          </p:cNvPr>
          <p:cNvSpPr txBox="1">
            <a:spLocks/>
          </p:cNvSpPr>
          <p:nvPr/>
        </p:nvSpPr>
        <p:spPr>
          <a:xfrm>
            <a:off x="599224" y="5938240"/>
            <a:ext cx="10993546" cy="55776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s-MX" sz="2000" cap="none" dirty="0">
                <a:solidFill>
                  <a:schemeClr val="bg1"/>
                </a:solidFill>
                <a:latin typeface="Arial" panose="020B0604020202020204" pitchFamily="34" charset="0"/>
                <a:cs typeface="Arial" panose="020B0604020202020204" pitchFamily="34" charset="0"/>
              </a:rPr>
              <a:t>Julio 2021</a:t>
            </a:r>
          </a:p>
        </p:txBody>
      </p:sp>
    </p:spTree>
    <p:extLst>
      <p:ext uri="{BB962C8B-B14F-4D97-AF65-F5344CB8AC3E}">
        <p14:creationId xmlns:p14="http://schemas.microsoft.com/office/powerpoint/2010/main" val="361659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xmlns="" id="{CAD6EBD2-C4AD-4495-AA7D-0F606102664A}"/>
              </a:ext>
            </a:extLst>
          </p:cNvPr>
          <p:cNvSpPr>
            <a:spLocks noGrp="1"/>
          </p:cNvSpPr>
          <p:nvPr>
            <p:ph type="title"/>
          </p:nvPr>
        </p:nvSpPr>
        <p:spPr>
          <a:xfrm>
            <a:off x="581192" y="702156"/>
            <a:ext cx="11029616" cy="1013800"/>
          </a:xfrm>
        </p:spPr>
        <p:txBody>
          <a:bodyPr>
            <a:normAutofit/>
          </a:bodyPr>
          <a:lstStyle/>
          <a:p>
            <a:r>
              <a:rPr lang="es-MX">
                <a:solidFill>
                  <a:srgbClr val="FFFEFF"/>
                </a:solidFill>
              </a:rPr>
              <a:t>justificación</a:t>
            </a:r>
          </a:p>
        </p:txBody>
      </p:sp>
      <p:sp>
        <p:nvSpPr>
          <p:cNvPr id="7" name="Marcador de número de diapositiva 6">
            <a:extLst>
              <a:ext uri="{FF2B5EF4-FFF2-40B4-BE49-F238E27FC236}">
                <a16:creationId xmlns:a16="http://schemas.microsoft.com/office/drawing/2014/main" xmlns="" id="{D412260D-F06D-4ABB-87AD-D8CBD062F3DA}"/>
              </a:ext>
            </a:extLst>
          </p:cNvPr>
          <p:cNvSpPr>
            <a:spLocks noGrp="1"/>
          </p:cNvSpPr>
          <p:nvPr>
            <p:ph type="sldNum" sz="quarter" idx="12"/>
          </p:nvPr>
        </p:nvSpPr>
        <p:spPr>
          <a:xfrm>
            <a:off x="10558300" y="5956137"/>
            <a:ext cx="1052508" cy="365125"/>
          </a:xfrm>
        </p:spPr>
        <p:txBody>
          <a:bodyPr>
            <a:noAutofit/>
          </a:bodyPr>
          <a:lstStyle/>
          <a:p>
            <a:pPr>
              <a:spcAft>
                <a:spcPts val="600"/>
              </a:spcAft>
            </a:pPr>
            <a:fld id="{95BA47CC-FFC0-4570-AFF0-96AC4432EAF1}" type="slidenum">
              <a:rPr lang="es-MX" sz="2000"/>
              <a:pPr>
                <a:spcAft>
                  <a:spcPts val="600"/>
                </a:spcAft>
              </a:pPr>
              <a:t>10</a:t>
            </a:fld>
            <a:endParaRPr lang="es-MX" sz="2000" dirty="0"/>
          </a:p>
        </p:txBody>
      </p:sp>
      <p:graphicFrame>
        <p:nvGraphicFramePr>
          <p:cNvPr id="11" name="Marcador de contenido 8">
            <a:extLst>
              <a:ext uri="{FF2B5EF4-FFF2-40B4-BE49-F238E27FC236}">
                <a16:creationId xmlns:a16="http://schemas.microsoft.com/office/drawing/2014/main" xmlns="" id="{B425FB0B-F81D-43DA-8037-657ED3AA4375}"/>
              </a:ext>
            </a:extLst>
          </p:cNvPr>
          <p:cNvGraphicFramePr>
            <a:graphicFrameLocks noGrp="1"/>
          </p:cNvGraphicFramePr>
          <p:nvPr>
            <p:ph idx="1"/>
            <p:extLst>
              <p:ext uri="{D42A27DB-BD31-4B8C-83A1-F6EECF244321}">
                <p14:modId xmlns:p14="http://schemas.microsoft.com/office/powerpoint/2010/main" val="276649647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Elipse 31">
            <a:extLst>
              <a:ext uri="{FF2B5EF4-FFF2-40B4-BE49-F238E27FC236}">
                <a16:creationId xmlns:a16="http://schemas.microsoft.com/office/drawing/2014/main" xmlns="" id="{1A92A111-BAC7-4885-8272-ABB4635D1D0F}"/>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A9371B2A-A5BD-4AA9-99C2-AB3877EBC37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6CFB3D90-9178-4DCA-ABD4-E3D4B8F7E660}"/>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57F2860C-9164-4448-9E5E-D1A0E6115E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D950FE8D-8C42-43F8-982D-9F3C4E29ABDC}"/>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38D266AF-2072-4B76-9585-24D4E13CAEE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B93AF8F7-EE48-4766-A6DB-9364F49479BE}"/>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5D12832A-1423-40A0-AEBE-9CB4C847874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p:blipFill>
        <p:spPr>
          <a:xfrm>
            <a:off x="3142172" y="6204541"/>
            <a:ext cx="457201" cy="457201"/>
          </a:xfrm>
          <a:prstGeom prst="rect">
            <a:avLst/>
          </a:prstGeom>
        </p:spPr>
      </p:pic>
    </p:spTree>
    <p:extLst>
      <p:ext uri="{BB962C8B-B14F-4D97-AF65-F5344CB8AC3E}">
        <p14:creationId xmlns:p14="http://schemas.microsoft.com/office/powerpoint/2010/main" val="22036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objetivos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65363"/>
            <a:ext cx="5087075" cy="536005"/>
          </a:xfrm>
        </p:spPr>
        <p:txBody>
          <a:bodyPr/>
          <a:lstStyle/>
          <a:p>
            <a:r>
              <a:rPr lang="es-MX" dirty="0"/>
              <a:t>Objetivo general</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a:xfrm>
            <a:off x="581193" y="2926052"/>
            <a:ext cx="11029615" cy="988333"/>
          </a:xfrm>
        </p:spPr>
        <p:txBody>
          <a:bodyPr>
            <a:normAutofit/>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Desarrollar un sistema que mediante magnificación Euleriana de video permita estimar, sobre un video grabado con una cámara digital, la frecuencia respiratoria de una persona para posteriormente reflejar estos resultados en una interfaz de computadora.</a:t>
            </a:r>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11</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5" name="Imagen 14" descr="Diagrama&#10;&#10;Descripción generada automáticamente">
            <a:extLst>
              <a:ext uri="{FF2B5EF4-FFF2-40B4-BE49-F238E27FC236}">
                <a16:creationId xmlns:a16="http://schemas.microsoft.com/office/drawing/2014/main" xmlns="" id="{7D0D7DC6-463B-434B-A2DE-E10A5D642F0A}"/>
              </a:ext>
            </a:extLst>
          </p:cNvPr>
          <p:cNvPicPr/>
          <p:nvPr/>
        </p:nvPicPr>
        <p:blipFill rotWithShape="1">
          <a:blip r:embed="rId10" cstate="print">
            <a:extLst>
              <a:ext uri="{28A0092B-C50C-407E-A947-70E740481C1C}">
                <a14:useLocalDpi xmlns:a14="http://schemas.microsoft.com/office/drawing/2010/main" val="0"/>
              </a:ext>
            </a:extLst>
          </a:blip>
          <a:srcRect l="10724" t="32199" r="2353" b="6152"/>
          <a:stretch/>
        </p:blipFill>
        <p:spPr bwMode="auto">
          <a:xfrm>
            <a:off x="2051669" y="3894579"/>
            <a:ext cx="8088661" cy="20615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673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objetivos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65363"/>
            <a:ext cx="5087075" cy="536005"/>
          </a:xfrm>
        </p:spPr>
        <p:txBody>
          <a:bodyPr/>
          <a:lstStyle/>
          <a:p>
            <a:r>
              <a:rPr lang="es-MX" dirty="0"/>
              <a:t>Objetivos específicos</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a:xfrm>
            <a:off x="581193" y="2926053"/>
            <a:ext cx="11029615" cy="2692870"/>
          </a:xfrm>
        </p:spPr>
        <p:txBody>
          <a:bodyPr>
            <a:normAutofit/>
          </a:bodyPr>
          <a:lstStyle/>
          <a:p>
            <a:pPr marL="342900" lvl="0" indent="-342900">
              <a:lnSpc>
                <a:spcPct val="110000"/>
              </a:lnSpc>
              <a:spcAft>
                <a:spcPts val="800"/>
              </a:spcAft>
              <a:buFont typeface="Symbol" panose="05050102010706020507" pitchFamily="18" charset="2"/>
              <a:buChar char=""/>
            </a:pPr>
            <a:r>
              <a:rPr lang="es-MX" dirty="0">
                <a:effectLst/>
                <a:latin typeface="Arial" panose="020B0604020202020204" pitchFamily="34" charset="0"/>
                <a:ea typeface="Calibri" panose="020F0502020204030204" pitchFamily="34" charset="0"/>
              </a:rPr>
              <a:t>Estudiar el estado del arte en el tema de visión artificial en la medicina.</a:t>
            </a:r>
          </a:p>
          <a:p>
            <a:pPr marL="342900" lvl="0" indent="-342900">
              <a:lnSpc>
                <a:spcPct val="110000"/>
              </a:lnSpc>
              <a:spcAft>
                <a:spcPts val="800"/>
              </a:spcAft>
              <a:buFont typeface="Symbol" panose="05050102010706020507" pitchFamily="18" charset="2"/>
              <a:buChar char=""/>
            </a:pPr>
            <a:r>
              <a:rPr lang="es-MX" dirty="0">
                <a:latin typeface="Arial" panose="020B0604020202020204" pitchFamily="34" charset="0"/>
              </a:rPr>
              <a:t>Estudiar el algoritmo publicado por el MIT modificarlo y direccionarlo para estimar la frecuencia respiratoria.</a:t>
            </a:r>
          </a:p>
          <a:p>
            <a:pPr marL="342900" lvl="0" indent="-342900">
              <a:lnSpc>
                <a:spcPct val="110000"/>
              </a:lnSpc>
              <a:spcAft>
                <a:spcPts val="800"/>
              </a:spcAft>
              <a:buFont typeface="Symbol" panose="05050102010706020507" pitchFamily="18" charset="2"/>
              <a:buChar char=""/>
            </a:pPr>
            <a:r>
              <a:rPr lang="es-MX" dirty="0">
                <a:latin typeface="Arial" panose="020B0604020202020204" pitchFamily="34" charset="0"/>
              </a:rPr>
              <a:t>Diseñar una interfaz de computadora que sea intuitiva para el usuario.</a:t>
            </a:r>
          </a:p>
          <a:p>
            <a:pPr marL="342900" lvl="0" indent="-342900">
              <a:lnSpc>
                <a:spcPct val="110000"/>
              </a:lnSpc>
              <a:spcAft>
                <a:spcPts val="800"/>
              </a:spcAft>
              <a:buFont typeface="Symbol" panose="05050102010706020507" pitchFamily="18" charset="2"/>
              <a:buChar char=""/>
            </a:pPr>
            <a:r>
              <a:rPr lang="es-MX" dirty="0">
                <a:latin typeface="Arial" panose="020B0604020202020204" pitchFamily="34" charset="0"/>
              </a:rPr>
              <a:t>Validar el funcionamiento comparando los resultados obtenidos con los de un termistor nasal.</a:t>
            </a:r>
          </a:p>
          <a:p>
            <a:pPr marL="342900" indent="-342900">
              <a:lnSpc>
                <a:spcPct val="110000"/>
              </a:lnSpc>
              <a:spcAft>
                <a:spcPts val="800"/>
              </a:spcAft>
              <a:buFont typeface="Symbol" panose="05050102010706020507" pitchFamily="18" charset="2"/>
              <a:buChar char=""/>
            </a:pPr>
            <a:r>
              <a:rPr lang="es-MX" dirty="0">
                <a:latin typeface="Arial" panose="020B0604020202020204" pitchFamily="34" charset="0"/>
              </a:rPr>
              <a:t>Interpretar los resultados.</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12</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spTree>
    <p:extLst>
      <p:ext uri="{BB962C8B-B14F-4D97-AF65-F5344CB8AC3E}">
        <p14:creationId xmlns:p14="http://schemas.microsoft.com/office/powerpoint/2010/main" val="111970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9F4CD5-DE19-46D5-9E06-45769D6A22BF}"/>
              </a:ext>
            </a:extLst>
          </p:cNvPr>
          <p:cNvSpPr>
            <a:spLocks noGrp="1"/>
          </p:cNvSpPr>
          <p:nvPr>
            <p:ph type="title"/>
          </p:nvPr>
        </p:nvSpPr>
        <p:spPr/>
        <p:txBody>
          <a:bodyPr>
            <a:normAutofit/>
          </a:bodyPr>
          <a:lstStyle/>
          <a:p>
            <a:r>
              <a:rPr lang="es-MX" sz="6000" dirty="0"/>
              <a:t>desarrollo</a:t>
            </a:r>
          </a:p>
        </p:txBody>
      </p:sp>
      <p:sp>
        <p:nvSpPr>
          <p:cNvPr id="4" name="Marcador de número de diapositiva 3">
            <a:extLst>
              <a:ext uri="{FF2B5EF4-FFF2-40B4-BE49-F238E27FC236}">
                <a16:creationId xmlns:a16="http://schemas.microsoft.com/office/drawing/2014/main" xmlns="" id="{53C89272-E696-4BD6-BB9D-CF4CB092D1AA}"/>
              </a:ext>
            </a:extLst>
          </p:cNvPr>
          <p:cNvSpPr>
            <a:spLocks noGrp="1"/>
          </p:cNvSpPr>
          <p:nvPr>
            <p:ph type="sldNum" sz="quarter" idx="12"/>
          </p:nvPr>
        </p:nvSpPr>
        <p:spPr/>
        <p:txBody>
          <a:bodyPr/>
          <a:lstStyle/>
          <a:p>
            <a:fld id="{95BA47CC-FFC0-4570-AFF0-96AC4432EAF1}" type="slidenum">
              <a:rPr lang="es-MX" sz="2000" smtClean="0"/>
              <a:t>13</a:t>
            </a:fld>
            <a:endParaRPr lang="es-MX" sz="2000" dirty="0"/>
          </a:p>
        </p:txBody>
      </p:sp>
    </p:spTree>
    <p:extLst>
      <p:ext uri="{BB962C8B-B14F-4D97-AF65-F5344CB8AC3E}">
        <p14:creationId xmlns:p14="http://schemas.microsoft.com/office/powerpoint/2010/main" val="134134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Circuito a base de termistor</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1"/>
          </p:nvPr>
        </p:nvSpPr>
        <p:spPr/>
        <p:txBody>
          <a:bodyPr>
            <a:normAutofit/>
          </a:bodyPr>
          <a:lstStyle/>
          <a:p>
            <a:r>
              <a:rPr lang="es-MX" dirty="0"/>
              <a:t>Diferencia la inhalación de la exhalación por el cambio de temperatura cerca de la nariz.</a:t>
            </a:r>
          </a:p>
          <a:p>
            <a:r>
              <a:rPr lang="es-MX" dirty="0"/>
              <a:t>Temperatura varía de 2 a 3 °C durante la respiración.</a:t>
            </a:r>
          </a:p>
          <a:p>
            <a:r>
              <a:rPr lang="es-MX" dirty="0"/>
              <a:t>Diferencia de aproximadamente 20 </a:t>
            </a:r>
            <a:r>
              <a:rPr lang="es-MX" dirty="0" err="1"/>
              <a:t>mV</a:t>
            </a:r>
            <a:r>
              <a:rPr lang="es-MX" dirty="0"/>
              <a:t>.</a:t>
            </a:r>
          </a:p>
          <a:p>
            <a:r>
              <a:rPr lang="es-MX" dirty="0"/>
              <a:t>Termistor NTC.</a:t>
            </a:r>
          </a:p>
          <a:p>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14</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8" name="Imagen 7" descr="Captura de pantalla de computadora&#10;&#10;Descripción generada automáticamente">
            <a:extLst>
              <a:ext uri="{FF2B5EF4-FFF2-40B4-BE49-F238E27FC236}">
                <a16:creationId xmlns:a16="http://schemas.microsoft.com/office/drawing/2014/main" xmlns="" id="{2B53083F-49FC-4B6D-96E2-BB77DCD68D66}"/>
              </a:ext>
            </a:extLst>
          </p:cNvPr>
          <p:cNvPicPr>
            <a:picLocks noChangeAspect="1"/>
          </p:cNvPicPr>
          <p:nvPr/>
        </p:nvPicPr>
        <p:blipFill rotWithShape="1">
          <a:blip r:embed="rId10">
            <a:extLst>
              <a:ext uri="{28A0092B-C50C-407E-A947-70E740481C1C}">
                <a14:useLocalDpi xmlns:a14="http://schemas.microsoft.com/office/drawing/2010/main" val="0"/>
              </a:ext>
            </a:extLst>
          </a:blip>
          <a:srcRect l="18354" t="21822" r="10978" b="21532"/>
          <a:stretch/>
        </p:blipFill>
        <p:spPr>
          <a:xfrm>
            <a:off x="6160497" y="2816381"/>
            <a:ext cx="5450310" cy="2456290"/>
          </a:xfrm>
          <a:prstGeom prst="rect">
            <a:avLst/>
          </a:prstGeom>
        </p:spPr>
      </p:pic>
    </p:spTree>
    <p:extLst>
      <p:ext uri="{BB962C8B-B14F-4D97-AF65-F5344CB8AC3E}">
        <p14:creationId xmlns:p14="http://schemas.microsoft.com/office/powerpoint/2010/main" val="3703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Circuito a base de termistor</a:t>
            </a:r>
          </a:p>
        </p:txBody>
      </p:sp>
      <p:sp>
        <p:nvSpPr>
          <p:cNvPr id="3" name="Marcador de texto 2">
            <a:extLst>
              <a:ext uri="{FF2B5EF4-FFF2-40B4-BE49-F238E27FC236}">
                <a16:creationId xmlns:a16="http://schemas.microsoft.com/office/drawing/2014/main" xmlns="" id="{C2825D61-C664-44C3-A2F0-C9D2099D662E}"/>
              </a:ext>
            </a:extLst>
          </p:cNvPr>
          <p:cNvSpPr>
            <a:spLocks noGrp="1"/>
          </p:cNvSpPr>
          <p:nvPr>
            <p:ph type="body" idx="1"/>
          </p:nvPr>
        </p:nvSpPr>
        <p:spPr>
          <a:xfrm>
            <a:off x="887219" y="2078615"/>
            <a:ext cx="5087075" cy="536005"/>
          </a:xfrm>
        </p:spPr>
        <p:txBody>
          <a:bodyPr/>
          <a:lstStyle/>
          <a:p>
            <a:r>
              <a:rPr lang="es-MX" dirty="0"/>
              <a:t>Circuito base</a:t>
            </a:r>
          </a:p>
        </p:txBody>
      </p:sp>
      <p:sp>
        <p:nvSpPr>
          <p:cNvPr id="4" name="Marcador de texto 3">
            <a:extLst>
              <a:ext uri="{FF2B5EF4-FFF2-40B4-BE49-F238E27FC236}">
                <a16:creationId xmlns:a16="http://schemas.microsoft.com/office/drawing/2014/main" xmlns="" id="{CF4E026B-AFA2-49F3-B463-7880DA2CF9DF}"/>
              </a:ext>
            </a:extLst>
          </p:cNvPr>
          <p:cNvSpPr>
            <a:spLocks noGrp="1"/>
          </p:cNvSpPr>
          <p:nvPr>
            <p:ph type="body" sz="quarter" idx="3"/>
          </p:nvPr>
        </p:nvSpPr>
        <p:spPr>
          <a:xfrm>
            <a:off x="6523735" y="2078615"/>
            <a:ext cx="5087073" cy="553373"/>
          </a:xfrm>
        </p:spPr>
        <p:txBody>
          <a:bodyPr/>
          <a:lstStyle/>
          <a:p>
            <a:r>
              <a:rPr lang="es-MX" dirty="0"/>
              <a:t>Circuito implementado</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15</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4" name="Imagen 13">
            <a:extLst>
              <a:ext uri="{FF2B5EF4-FFF2-40B4-BE49-F238E27FC236}">
                <a16:creationId xmlns:a16="http://schemas.microsoft.com/office/drawing/2014/main" xmlns="" id="{5D81C28C-2376-4371-8686-BD1EC1ED8ED3}"/>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23735" y="3429000"/>
            <a:ext cx="5271403" cy="1411058"/>
          </a:xfrm>
          <a:prstGeom prst="rect">
            <a:avLst/>
          </a:prstGeom>
          <a:noFill/>
        </p:spPr>
      </p:pic>
      <p:pic>
        <p:nvPicPr>
          <p:cNvPr id="20" name="Imagen 19">
            <a:extLst>
              <a:ext uri="{FF2B5EF4-FFF2-40B4-BE49-F238E27FC236}">
                <a16:creationId xmlns:a16="http://schemas.microsoft.com/office/drawing/2014/main" xmlns="" id="{C731C33B-D3ED-4D6B-8937-B62B8D6D86B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9582" y="2975245"/>
            <a:ext cx="5465179" cy="2401611"/>
          </a:xfrm>
          <a:prstGeom prst="rect">
            <a:avLst/>
          </a:prstGeom>
          <a:noFill/>
        </p:spPr>
      </p:pic>
      <p:cxnSp>
        <p:nvCxnSpPr>
          <p:cNvPr id="11" name="Conector recto 10">
            <a:extLst>
              <a:ext uri="{FF2B5EF4-FFF2-40B4-BE49-F238E27FC236}">
                <a16:creationId xmlns:a16="http://schemas.microsoft.com/office/drawing/2014/main" xmlns="" id="{8EAB07C2-FD18-4C5B-961F-F6D88AD9A423}"/>
              </a:ext>
            </a:extLst>
          </p:cNvPr>
          <p:cNvCxnSpPr/>
          <p:nvPr/>
        </p:nvCxnSpPr>
        <p:spPr>
          <a:xfrm>
            <a:off x="6162261" y="2332383"/>
            <a:ext cx="0" cy="3988879"/>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18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Circuito a base de termistor</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16</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6" name="Imagen 5">
            <a:extLst>
              <a:ext uri="{FF2B5EF4-FFF2-40B4-BE49-F238E27FC236}">
                <a16:creationId xmlns:a16="http://schemas.microsoft.com/office/drawing/2014/main" xmlns="" id="{BBAE92B1-59BF-4FC1-BA9F-4DA9E9E2168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Lst>
          </a:blip>
          <a:stretch>
            <a:fillRect/>
          </a:stretch>
        </p:blipFill>
        <p:spPr>
          <a:xfrm>
            <a:off x="3079266" y="2239618"/>
            <a:ext cx="6033467" cy="3571960"/>
          </a:xfrm>
          <a:prstGeom prst="rect">
            <a:avLst/>
          </a:prstGeom>
        </p:spPr>
      </p:pic>
    </p:spTree>
    <p:extLst>
      <p:ext uri="{BB962C8B-B14F-4D97-AF65-F5344CB8AC3E}">
        <p14:creationId xmlns:p14="http://schemas.microsoft.com/office/powerpoint/2010/main" val="113815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17</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6" name="Imagen 15">
            <a:extLst>
              <a:ext uri="{FF2B5EF4-FFF2-40B4-BE49-F238E27FC236}">
                <a16:creationId xmlns:a16="http://schemas.microsoft.com/office/drawing/2014/main" xmlns="" id="{E98C6511-4A3B-4C51-854D-BD5108F5E49E}"/>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1403" y="2434772"/>
            <a:ext cx="8609193" cy="2976787"/>
          </a:xfrm>
          <a:prstGeom prst="rect">
            <a:avLst/>
          </a:prstGeom>
          <a:noFill/>
        </p:spPr>
      </p:pic>
    </p:spTree>
    <p:extLst>
      <p:ext uri="{BB962C8B-B14F-4D97-AF65-F5344CB8AC3E}">
        <p14:creationId xmlns:p14="http://schemas.microsoft.com/office/powerpoint/2010/main" val="298845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3" name="Marcador de texto 2">
            <a:extLst>
              <a:ext uri="{FF2B5EF4-FFF2-40B4-BE49-F238E27FC236}">
                <a16:creationId xmlns:a16="http://schemas.microsoft.com/office/drawing/2014/main" xmlns="" id="{861E8372-F8BF-4390-9D07-66F371A74DBD}"/>
              </a:ext>
            </a:extLst>
          </p:cNvPr>
          <p:cNvSpPr>
            <a:spLocks noGrp="1"/>
          </p:cNvSpPr>
          <p:nvPr>
            <p:ph type="body" idx="1"/>
          </p:nvPr>
        </p:nvSpPr>
        <p:spPr>
          <a:xfrm>
            <a:off x="887219" y="2078616"/>
            <a:ext cx="5087075" cy="536005"/>
          </a:xfrm>
        </p:spPr>
        <p:txBody>
          <a:bodyPr/>
          <a:lstStyle/>
          <a:p>
            <a:r>
              <a:rPr lang="es-MX" dirty="0">
                <a:solidFill>
                  <a:srgbClr val="465359"/>
                </a:solidFill>
              </a:rPr>
              <a:t>FUJICAM 812H</a:t>
            </a:r>
          </a:p>
        </p:txBody>
      </p:sp>
      <p:sp>
        <p:nvSpPr>
          <p:cNvPr id="4" name="Marcador de texto 3">
            <a:extLst>
              <a:ext uri="{FF2B5EF4-FFF2-40B4-BE49-F238E27FC236}">
                <a16:creationId xmlns:a16="http://schemas.microsoft.com/office/drawing/2014/main" xmlns="" id="{A205D8F3-C1AA-457D-B001-0E047E228131}"/>
              </a:ext>
            </a:extLst>
          </p:cNvPr>
          <p:cNvSpPr>
            <a:spLocks noGrp="1"/>
          </p:cNvSpPr>
          <p:nvPr>
            <p:ph type="body" sz="quarter" idx="3"/>
          </p:nvPr>
        </p:nvSpPr>
        <p:spPr>
          <a:xfrm>
            <a:off x="6523735" y="2078616"/>
            <a:ext cx="5087073" cy="553373"/>
          </a:xfrm>
        </p:spPr>
        <p:txBody>
          <a:bodyPr/>
          <a:lstStyle/>
          <a:p>
            <a:r>
              <a:rPr lang="es-MX" dirty="0"/>
              <a:t>Adquisición de video</a:t>
            </a:r>
          </a:p>
        </p:txBody>
      </p:sp>
      <p:sp>
        <p:nvSpPr>
          <p:cNvPr id="6" name="Marcador de contenido 5">
            <a:extLst>
              <a:ext uri="{FF2B5EF4-FFF2-40B4-BE49-F238E27FC236}">
                <a16:creationId xmlns:a16="http://schemas.microsoft.com/office/drawing/2014/main" xmlns="" id="{743A38D6-0611-4FA0-8C30-BFB5C1AD5D21}"/>
              </a:ext>
            </a:extLst>
          </p:cNvPr>
          <p:cNvSpPr>
            <a:spLocks noGrp="1"/>
          </p:cNvSpPr>
          <p:nvPr>
            <p:ph sz="quarter" idx="4"/>
          </p:nvPr>
        </p:nvSpPr>
        <p:spPr/>
        <p:txBody>
          <a:bodyPr/>
          <a:lstStyle/>
          <a:p>
            <a:r>
              <a:rPr lang="es-MX" dirty="0"/>
              <a:t>Resolución de 1280x720.</a:t>
            </a:r>
          </a:p>
          <a:p>
            <a:r>
              <a:rPr lang="es-MX" dirty="0"/>
              <a:t>Formato AVI.</a:t>
            </a:r>
          </a:p>
          <a:p>
            <a:r>
              <a:rPr lang="es-MX" dirty="0"/>
              <a:t>Tiempo de procesamiento.</a:t>
            </a:r>
          </a:p>
          <a:p>
            <a:r>
              <a:rPr lang="es-MX" dirty="0"/>
              <a:t>Cámara web.</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18</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9" name="Imagen 18" descr="Imagen en blanco y negro de una cámara de video&#10;&#10;Descripción generada automáticamente con confianza baja">
            <a:extLst>
              <a:ext uri="{FF2B5EF4-FFF2-40B4-BE49-F238E27FC236}">
                <a16:creationId xmlns:a16="http://schemas.microsoft.com/office/drawing/2014/main" xmlns="" id="{500077D1-6846-4B2A-BE89-1A024F576B83}"/>
              </a:ext>
            </a:extLst>
          </p:cNvPr>
          <p:cNvPicPr/>
          <p:nvPr/>
        </p:nvPicPr>
        <p:blipFill rotWithShape="1">
          <a:blip r:embed="rId10" cstate="print">
            <a:extLst>
              <a:ext uri="{28A0092B-C50C-407E-A947-70E740481C1C}">
                <a14:useLocalDpi xmlns:a14="http://schemas.microsoft.com/office/drawing/2010/main" val="0"/>
              </a:ext>
            </a:extLst>
          </a:blip>
          <a:srcRect t="18230" b="19072"/>
          <a:stretch/>
        </p:blipFill>
        <p:spPr bwMode="auto">
          <a:xfrm>
            <a:off x="1560897" y="2926052"/>
            <a:ext cx="3162549" cy="2563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146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3" name="Marcador de texto 2">
            <a:extLst>
              <a:ext uri="{FF2B5EF4-FFF2-40B4-BE49-F238E27FC236}">
                <a16:creationId xmlns:a16="http://schemas.microsoft.com/office/drawing/2014/main" xmlns="" id="{861E8372-F8BF-4390-9D07-66F371A74DBD}"/>
              </a:ext>
            </a:extLst>
          </p:cNvPr>
          <p:cNvSpPr>
            <a:spLocks noGrp="1"/>
          </p:cNvSpPr>
          <p:nvPr>
            <p:ph type="body" idx="1"/>
          </p:nvPr>
        </p:nvSpPr>
        <p:spPr>
          <a:xfrm>
            <a:off x="887219" y="2078616"/>
            <a:ext cx="5087075" cy="536005"/>
          </a:xfrm>
        </p:spPr>
        <p:txBody>
          <a:bodyPr/>
          <a:lstStyle/>
          <a:p>
            <a:r>
              <a:rPr lang="es-MX" dirty="0"/>
              <a:t>Magnificación euleriana</a:t>
            </a:r>
          </a:p>
        </p:txBody>
      </p:sp>
      <p:sp>
        <p:nvSpPr>
          <p:cNvPr id="4" name="Marcador de texto 3">
            <a:extLst>
              <a:ext uri="{FF2B5EF4-FFF2-40B4-BE49-F238E27FC236}">
                <a16:creationId xmlns:a16="http://schemas.microsoft.com/office/drawing/2014/main" xmlns="" id="{A205D8F3-C1AA-457D-B001-0E047E228131}"/>
              </a:ext>
            </a:extLst>
          </p:cNvPr>
          <p:cNvSpPr>
            <a:spLocks noGrp="1"/>
          </p:cNvSpPr>
          <p:nvPr>
            <p:ph type="body" sz="quarter" idx="3"/>
          </p:nvPr>
        </p:nvSpPr>
        <p:spPr>
          <a:xfrm>
            <a:off x="8426299" y="3007004"/>
            <a:ext cx="3184510" cy="553373"/>
          </a:xfrm>
        </p:spPr>
        <p:txBody>
          <a:bodyPr/>
          <a:lstStyle/>
          <a:p>
            <a:r>
              <a:rPr lang="es-MX" b="1" dirty="0">
                <a:solidFill>
                  <a:schemeClr val="tx1"/>
                </a:solidFill>
              </a:rPr>
              <a:t>Método por aproximación lineal</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19</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8" name="Imagen 17">
            <a:extLst>
              <a:ext uri="{FF2B5EF4-FFF2-40B4-BE49-F238E27FC236}">
                <a16:creationId xmlns:a16="http://schemas.microsoft.com/office/drawing/2014/main" xmlns="" id="{5E7D54F7-3F61-472F-AB66-845EF94C6A3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0172" y="2811109"/>
            <a:ext cx="7366127" cy="3120745"/>
          </a:xfrm>
          <a:prstGeom prst="rect">
            <a:avLst/>
          </a:prstGeom>
          <a:noFill/>
        </p:spPr>
      </p:pic>
    </p:spTree>
    <p:extLst>
      <p:ext uri="{BB962C8B-B14F-4D97-AF65-F5344CB8AC3E}">
        <p14:creationId xmlns:p14="http://schemas.microsoft.com/office/powerpoint/2010/main" val="341520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94E9B77-A24A-4879-AC16-8DC930AD2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6CA37055-08E9-4FC6-909B-D66887E60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849C8B35-87B0-40F5-9664-9C29A0D36E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0C88BA7A-8734-4875-A572-8D0AA2A27B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ítulo 4">
            <a:extLst>
              <a:ext uri="{FF2B5EF4-FFF2-40B4-BE49-F238E27FC236}">
                <a16:creationId xmlns:a16="http://schemas.microsoft.com/office/drawing/2014/main" xmlns="" id="{BB2A3985-CDCF-4B2B-A3A4-10BDA6A3C628}"/>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a:solidFill>
                  <a:srgbClr val="FFFEFF"/>
                </a:solidFill>
              </a:rPr>
              <a:t>contenido</a:t>
            </a:r>
          </a:p>
        </p:txBody>
      </p:sp>
      <p:sp>
        <p:nvSpPr>
          <p:cNvPr id="4" name="Marcador de número de diapositiva 3">
            <a:extLst>
              <a:ext uri="{FF2B5EF4-FFF2-40B4-BE49-F238E27FC236}">
                <a16:creationId xmlns:a16="http://schemas.microsoft.com/office/drawing/2014/main" xmlns="" id="{85A72BEF-7F82-44E1-BD6C-5C86B2DC191F}"/>
              </a:ext>
            </a:extLst>
          </p:cNvPr>
          <p:cNvSpPr>
            <a:spLocks noGrp="1"/>
          </p:cNvSpPr>
          <p:nvPr>
            <p:ph type="sldNum" sz="quarter" idx="12"/>
          </p:nvPr>
        </p:nvSpPr>
        <p:spPr>
          <a:xfrm>
            <a:off x="10558300" y="5956137"/>
            <a:ext cx="1052508" cy="365125"/>
          </a:xfrm>
        </p:spPr>
        <p:txBody>
          <a:bodyPr vert="horz" lIns="91440" tIns="45720" rIns="91440" bIns="45720" rtlCol="0" anchor="ctr">
            <a:normAutofit fontScale="92500" lnSpcReduction="20000"/>
          </a:bodyPr>
          <a:lstStyle/>
          <a:p>
            <a:pPr>
              <a:spcAft>
                <a:spcPts val="600"/>
              </a:spcAft>
            </a:pPr>
            <a:fld id="{95BA47CC-FFC0-4570-AFF0-96AC4432EAF1}" type="slidenum">
              <a:rPr lang="en-US" sz="2200">
                <a:solidFill>
                  <a:schemeClr val="accent1">
                    <a:lumMod val="75000"/>
                    <a:lumOff val="25000"/>
                  </a:schemeClr>
                </a:solidFill>
              </a:rPr>
              <a:pPr>
                <a:spcAft>
                  <a:spcPts val="600"/>
                </a:spcAft>
              </a:pPr>
              <a:t>2</a:t>
            </a:fld>
            <a:endParaRPr lang="en-US" dirty="0">
              <a:solidFill>
                <a:schemeClr val="accent1">
                  <a:lumMod val="75000"/>
                  <a:lumOff val="25000"/>
                </a:schemeClr>
              </a:solidFill>
            </a:endParaRPr>
          </a:p>
        </p:txBody>
      </p:sp>
      <p:graphicFrame>
        <p:nvGraphicFramePr>
          <p:cNvPr id="8" name="Marcador de contenido 5">
            <a:extLst>
              <a:ext uri="{FF2B5EF4-FFF2-40B4-BE49-F238E27FC236}">
                <a16:creationId xmlns:a16="http://schemas.microsoft.com/office/drawing/2014/main" xmlns="" id="{2C5DC673-99CD-42EE-8803-0691488FDDCD}"/>
              </a:ext>
            </a:extLst>
          </p:cNvPr>
          <p:cNvGraphicFramePr>
            <a:graphicFrameLocks noGrp="1"/>
          </p:cNvGraphicFramePr>
          <p:nvPr>
            <p:ph sz="half" idx="1"/>
            <p:extLst>
              <p:ext uri="{D42A27DB-BD31-4B8C-83A1-F6EECF244321}">
                <p14:modId xmlns:p14="http://schemas.microsoft.com/office/powerpoint/2010/main" val="2238275950"/>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94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20</a:t>
            </a:fld>
            <a:endParaRPr lang="es-MX" sz="2000" dirty="0"/>
          </a:p>
        </p:txBody>
      </p:sp>
      <p:sp>
        <p:nvSpPr>
          <p:cNvPr id="2" name="Título 1">
            <a:extLst>
              <a:ext uri="{FF2B5EF4-FFF2-40B4-BE49-F238E27FC236}">
                <a16:creationId xmlns:a16="http://schemas.microsoft.com/office/drawing/2014/main" xmlns="" id="{FC87081E-876B-4F49-BFC5-C5B61CFBED39}"/>
              </a:ext>
            </a:extLst>
          </p:cNvPr>
          <p:cNvSpPr>
            <a:spLocks noGrp="1"/>
          </p:cNvSpPr>
          <p:nvPr>
            <p:ph type="title" idx="4294967295"/>
          </p:nvPr>
        </p:nvSpPr>
        <p:spPr>
          <a:xfrm>
            <a:off x="0" y="730250"/>
            <a:ext cx="11029950" cy="987425"/>
          </a:xfrm>
        </p:spPr>
        <p:txBody>
          <a:bodyPr/>
          <a:lstStyle/>
          <a:p>
            <a:r>
              <a:rPr lang="es-MX" dirty="0"/>
              <a:t>Sistema basado en magnificación euleriana</a:t>
            </a:r>
          </a:p>
        </p:txBody>
      </p:sp>
      <p:sp>
        <p:nvSpPr>
          <p:cNvPr id="3" name="Marcador de texto 2">
            <a:extLst>
              <a:ext uri="{FF2B5EF4-FFF2-40B4-BE49-F238E27FC236}">
                <a16:creationId xmlns:a16="http://schemas.microsoft.com/office/drawing/2014/main" xmlns="" id="{861E8372-F8BF-4390-9D07-66F371A74DBD}"/>
              </a:ext>
            </a:extLst>
          </p:cNvPr>
          <p:cNvSpPr>
            <a:spLocks noGrp="1"/>
          </p:cNvSpPr>
          <p:nvPr>
            <p:ph type="body" idx="4294967295"/>
          </p:nvPr>
        </p:nvSpPr>
        <p:spPr>
          <a:xfrm>
            <a:off x="581190" y="955674"/>
            <a:ext cx="5086350" cy="536575"/>
          </a:xfrm>
        </p:spPr>
        <p:txBody>
          <a:bodyPr>
            <a:normAutofit/>
          </a:bodyPr>
          <a:lstStyle/>
          <a:p>
            <a:pPr marL="0" indent="0">
              <a:buNone/>
            </a:pPr>
            <a:r>
              <a:rPr lang="es-MX" sz="2200" dirty="0">
                <a:solidFill>
                  <a:schemeClr val="accent2"/>
                </a:solidFill>
              </a:rPr>
              <a:t>Magnificación euleriana (Software)</a:t>
            </a:r>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7" name="Imagen 16" descr="Interfaz de usuario gráfica, Texto, Aplicación&#10;&#10;Descripción generada automáticamente">
            <a:extLst>
              <a:ext uri="{FF2B5EF4-FFF2-40B4-BE49-F238E27FC236}">
                <a16:creationId xmlns:a16="http://schemas.microsoft.com/office/drawing/2014/main" xmlns="" id="{7505592A-D88E-4939-9F76-4E6A317586B7}"/>
              </a:ext>
            </a:extLst>
          </p:cNvPr>
          <p:cNvPicPr/>
          <p:nvPr/>
        </p:nvPicPr>
        <p:blipFill rotWithShape="1">
          <a:blip r:embed="rId10" cstate="print">
            <a:extLst>
              <a:ext uri="{28A0092B-C50C-407E-A947-70E740481C1C}">
                <a14:useLocalDpi xmlns:a14="http://schemas.microsoft.com/office/drawing/2010/main" val="0"/>
              </a:ext>
            </a:extLst>
          </a:blip>
          <a:srcRect t="6879" b="6573"/>
          <a:stretch/>
        </p:blipFill>
        <p:spPr bwMode="auto">
          <a:xfrm>
            <a:off x="1822131" y="1967822"/>
            <a:ext cx="2105025" cy="3154680"/>
          </a:xfrm>
          <a:prstGeom prst="rect">
            <a:avLst/>
          </a:prstGeom>
          <a:noFill/>
          <a:ln>
            <a:noFill/>
          </a:ln>
          <a:extLst>
            <a:ext uri="{53640926-AAD7-44D8-BBD7-CCE9431645EC}">
              <a14:shadowObscured xmlns:a14="http://schemas.microsoft.com/office/drawing/2010/main"/>
            </a:ext>
          </a:extLst>
        </p:spPr>
      </p:pic>
      <p:pic>
        <p:nvPicPr>
          <p:cNvPr id="19" name="Imagen 18" descr="Diagrama&#10;&#10;Descripción generada automáticamente">
            <a:extLst>
              <a:ext uri="{FF2B5EF4-FFF2-40B4-BE49-F238E27FC236}">
                <a16:creationId xmlns:a16="http://schemas.microsoft.com/office/drawing/2014/main" xmlns="" id="{EF778D50-F4E9-4E6D-89A7-27C2FDC99364}"/>
              </a:ext>
            </a:extLst>
          </p:cNvPr>
          <p:cNvPicPr/>
          <p:nvPr/>
        </p:nvPicPr>
        <p:blipFill rotWithShape="1">
          <a:blip r:embed="rId11" cstate="print">
            <a:extLst>
              <a:ext uri="{28A0092B-C50C-407E-A947-70E740481C1C}">
                <a14:useLocalDpi xmlns:a14="http://schemas.microsoft.com/office/drawing/2010/main" val="0"/>
              </a:ext>
            </a:extLst>
          </a:blip>
          <a:srcRect t="2818" b="2709"/>
          <a:stretch/>
        </p:blipFill>
        <p:spPr bwMode="auto">
          <a:xfrm>
            <a:off x="5620579" y="593840"/>
            <a:ext cx="5628032" cy="62244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968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65363"/>
            <a:ext cx="5087075" cy="536005"/>
          </a:xfrm>
        </p:spPr>
        <p:txBody>
          <a:bodyPr/>
          <a:lstStyle/>
          <a:p>
            <a:r>
              <a:rPr lang="es-MX" dirty="0"/>
              <a:t>Magnificación euleriana (Resultados)</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a:xfrm>
            <a:off x="6597680" y="2908933"/>
            <a:ext cx="2560979" cy="453829"/>
          </a:xfrm>
        </p:spPr>
        <p:txBody>
          <a:bodyPr>
            <a:normAutofit/>
          </a:bodyPr>
          <a:lstStyle/>
          <a:p>
            <a:r>
              <a:rPr lang="es-MX" dirty="0">
                <a:latin typeface="Calibri" panose="020F0502020204030204" pitchFamily="34" charset="0"/>
                <a:cs typeface="Times New Roman" panose="02020603050405020304" pitchFamily="18" charset="0"/>
              </a:rPr>
              <a:t>Video magnificado</a:t>
            </a:r>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21</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6" name="Imagen 15">
            <a:extLst>
              <a:ext uri="{FF2B5EF4-FFF2-40B4-BE49-F238E27FC236}">
                <a16:creationId xmlns:a16="http://schemas.microsoft.com/office/drawing/2014/main" xmlns="" id="{8DDE2B41-F341-48BD-803E-DC9E9F1AB39A}"/>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6674" y="3575551"/>
            <a:ext cx="8175240" cy="2340002"/>
          </a:xfrm>
          <a:prstGeom prst="rect">
            <a:avLst/>
          </a:prstGeom>
          <a:noFill/>
        </p:spPr>
      </p:pic>
      <p:sp>
        <p:nvSpPr>
          <p:cNvPr id="17" name="Marcador de contenido 28">
            <a:extLst>
              <a:ext uri="{FF2B5EF4-FFF2-40B4-BE49-F238E27FC236}">
                <a16:creationId xmlns:a16="http://schemas.microsoft.com/office/drawing/2014/main" xmlns="" id="{7C625765-A65D-470F-A89D-FBDE5AF1D8DC}"/>
              </a:ext>
            </a:extLst>
          </p:cNvPr>
          <p:cNvSpPr txBox="1">
            <a:spLocks/>
          </p:cNvSpPr>
          <p:nvPr/>
        </p:nvSpPr>
        <p:spPr>
          <a:xfrm>
            <a:off x="2395083" y="2908933"/>
            <a:ext cx="2560979" cy="45382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MX" dirty="0">
                <a:latin typeface="Calibri" panose="020F0502020204030204" pitchFamily="34" charset="0"/>
                <a:cs typeface="Times New Roman" panose="02020603050405020304" pitchFamily="18" charset="0"/>
              </a:rPr>
              <a:t>Video original</a:t>
            </a:r>
            <a:endParaRPr lang="es-MX" dirty="0"/>
          </a:p>
        </p:txBody>
      </p:sp>
    </p:spTree>
    <p:extLst>
      <p:ext uri="{BB962C8B-B14F-4D97-AF65-F5344CB8AC3E}">
        <p14:creationId xmlns:p14="http://schemas.microsoft.com/office/powerpoint/2010/main" val="1862533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3" name="Marcador de texto 2">
            <a:extLst>
              <a:ext uri="{FF2B5EF4-FFF2-40B4-BE49-F238E27FC236}">
                <a16:creationId xmlns:a16="http://schemas.microsoft.com/office/drawing/2014/main" xmlns="" id="{E52C2BE7-B583-4C3B-A8AC-36A3A1E37CD6}"/>
              </a:ext>
            </a:extLst>
          </p:cNvPr>
          <p:cNvSpPr>
            <a:spLocks noGrp="1"/>
          </p:cNvSpPr>
          <p:nvPr>
            <p:ph type="body" idx="1"/>
          </p:nvPr>
        </p:nvSpPr>
        <p:spPr>
          <a:xfrm>
            <a:off x="887219" y="2065364"/>
            <a:ext cx="5087075" cy="536005"/>
          </a:xfrm>
        </p:spPr>
        <p:txBody>
          <a:bodyPr/>
          <a:lstStyle/>
          <a:p>
            <a:r>
              <a:rPr lang="es-MX" dirty="0"/>
              <a:t>Optical flow</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a:xfrm>
            <a:off x="581193" y="2926052"/>
            <a:ext cx="5899119" cy="2934999"/>
          </a:xfrm>
        </p:spPr>
        <p:txBody>
          <a:bodyPr>
            <a:normAutofit/>
          </a:bodyPr>
          <a:lstStyle/>
          <a:p>
            <a:r>
              <a:rPr lang="es-MX" sz="2000" b="1" dirty="0"/>
              <a:t>Método de Lukas-</a:t>
            </a:r>
            <a:r>
              <a:rPr lang="es-MX" sz="2000" b="1" dirty="0" err="1"/>
              <a:t>Kanade</a:t>
            </a:r>
            <a:endParaRPr lang="es-MX" sz="2000" b="1" dirty="0"/>
          </a:p>
          <a:p>
            <a:pPr lvl="1"/>
            <a:r>
              <a:rPr lang="es-MX" sz="1800" dirty="0"/>
              <a:t>Método de flujo escaso</a:t>
            </a:r>
          </a:p>
          <a:p>
            <a:pPr lvl="1"/>
            <a:r>
              <a:rPr lang="es-MX" sz="1800" dirty="0"/>
              <a:t>Mayor velocidad de procesamiento</a:t>
            </a:r>
          </a:p>
          <a:p>
            <a:pPr lvl="1"/>
            <a:r>
              <a:rPr lang="es-MX" sz="1800" dirty="0"/>
              <a:t>Bajo desempeño para identificar grandes movimientos</a:t>
            </a:r>
          </a:p>
          <a:p>
            <a:pPr lvl="1"/>
            <a:r>
              <a:rPr lang="es-MX" sz="1800" dirty="0"/>
              <a:t>Buena respuesta ante el ruido</a:t>
            </a:r>
          </a:p>
          <a:p>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22</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7" name="Imagen 16">
            <a:extLst>
              <a:ext uri="{FF2B5EF4-FFF2-40B4-BE49-F238E27FC236}">
                <a16:creationId xmlns:a16="http://schemas.microsoft.com/office/drawing/2014/main" xmlns="" id="{BDAF019B-622C-41E9-8D2D-E2B026782F4C}"/>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2850" y="2065364"/>
            <a:ext cx="3094176" cy="3929231"/>
          </a:xfrm>
          <a:prstGeom prst="rect">
            <a:avLst/>
          </a:prstGeom>
          <a:noFill/>
        </p:spPr>
      </p:pic>
    </p:spTree>
    <p:extLst>
      <p:ext uri="{BB962C8B-B14F-4D97-AF65-F5344CB8AC3E}">
        <p14:creationId xmlns:p14="http://schemas.microsoft.com/office/powerpoint/2010/main" val="321864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3" name="Marcador de texto 2">
            <a:extLst>
              <a:ext uri="{FF2B5EF4-FFF2-40B4-BE49-F238E27FC236}">
                <a16:creationId xmlns:a16="http://schemas.microsoft.com/office/drawing/2014/main" xmlns="" id="{E52C2BE7-B583-4C3B-A8AC-36A3A1E37CD6}"/>
              </a:ext>
            </a:extLst>
          </p:cNvPr>
          <p:cNvSpPr>
            <a:spLocks noGrp="1"/>
          </p:cNvSpPr>
          <p:nvPr>
            <p:ph type="body" idx="1"/>
          </p:nvPr>
        </p:nvSpPr>
        <p:spPr>
          <a:xfrm>
            <a:off x="887219" y="2065364"/>
            <a:ext cx="5087075" cy="536005"/>
          </a:xfrm>
        </p:spPr>
        <p:txBody>
          <a:bodyPr/>
          <a:lstStyle/>
          <a:p>
            <a:r>
              <a:rPr lang="es-MX" dirty="0"/>
              <a:t>Optical flow (Vectores de movimiento)</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23</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8" name="Imagen 17">
            <a:extLst>
              <a:ext uri="{FF2B5EF4-FFF2-40B4-BE49-F238E27FC236}">
                <a16:creationId xmlns:a16="http://schemas.microsoft.com/office/drawing/2014/main" xmlns="" id="{A747358C-9EC9-4084-9094-0E58007A400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58588" y="2861158"/>
            <a:ext cx="7874823" cy="3007394"/>
          </a:xfrm>
          <a:prstGeom prst="rect">
            <a:avLst/>
          </a:prstGeom>
          <a:noFill/>
        </p:spPr>
      </p:pic>
    </p:spTree>
    <p:extLst>
      <p:ext uri="{BB962C8B-B14F-4D97-AF65-F5344CB8AC3E}">
        <p14:creationId xmlns:p14="http://schemas.microsoft.com/office/powerpoint/2010/main" val="4009183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3" name="Marcador de texto 2">
            <a:extLst>
              <a:ext uri="{FF2B5EF4-FFF2-40B4-BE49-F238E27FC236}">
                <a16:creationId xmlns:a16="http://schemas.microsoft.com/office/drawing/2014/main" xmlns="" id="{E52C2BE7-B583-4C3B-A8AC-36A3A1E37CD6}"/>
              </a:ext>
            </a:extLst>
          </p:cNvPr>
          <p:cNvSpPr>
            <a:spLocks noGrp="1"/>
          </p:cNvSpPr>
          <p:nvPr>
            <p:ph type="body" idx="1"/>
          </p:nvPr>
        </p:nvSpPr>
        <p:spPr>
          <a:xfrm>
            <a:off x="887219" y="2065364"/>
            <a:ext cx="5087075" cy="536005"/>
          </a:xfrm>
        </p:spPr>
        <p:txBody>
          <a:bodyPr/>
          <a:lstStyle/>
          <a:p>
            <a:r>
              <a:rPr lang="es-MX" dirty="0"/>
              <a:t>Optical flow (Análisis de flujo)</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24</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4" name="Imagen 13">
            <a:extLst>
              <a:ext uri="{FF2B5EF4-FFF2-40B4-BE49-F238E27FC236}">
                <a16:creationId xmlns:a16="http://schemas.microsoft.com/office/drawing/2014/main" xmlns="" id="{08A000F3-AE98-4D43-9B1C-88A690CA10F3}"/>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273" y="2636589"/>
            <a:ext cx="6389453" cy="3415553"/>
          </a:xfrm>
          <a:prstGeom prst="rect">
            <a:avLst/>
          </a:prstGeom>
          <a:noFill/>
        </p:spPr>
      </p:pic>
    </p:spTree>
    <p:extLst>
      <p:ext uri="{BB962C8B-B14F-4D97-AF65-F5344CB8AC3E}">
        <p14:creationId xmlns:p14="http://schemas.microsoft.com/office/powerpoint/2010/main" val="234210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Sistema basado en magnificación euleriana</a:t>
            </a:r>
          </a:p>
        </p:txBody>
      </p:sp>
      <p:sp>
        <p:nvSpPr>
          <p:cNvPr id="3" name="Marcador de texto 2">
            <a:extLst>
              <a:ext uri="{FF2B5EF4-FFF2-40B4-BE49-F238E27FC236}">
                <a16:creationId xmlns:a16="http://schemas.microsoft.com/office/drawing/2014/main" xmlns="" id="{E52C2BE7-B583-4C3B-A8AC-36A3A1E37CD6}"/>
              </a:ext>
            </a:extLst>
          </p:cNvPr>
          <p:cNvSpPr>
            <a:spLocks noGrp="1"/>
          </p:cNvSpPr>
          <p:nvPr>
            <p:ph type="body" idx="1"/>
          </p:nvPr>
        </p:nvSpPr>
        <p:spPr>
          <a:xfrm>
            <a:off x="887219" y="2065364"/>
            <a:ext cx="5434068" cy="536005"/>
          </a:xfrm>
        </p:spPr>
        <p:txBody>
          <a:bodyPr/>
          <a:lstStyle/>
          <a:p>
            <a:r>
              <a:rPr lang="es-MX" dirty="0"/>
              <a:t>Optical flow (Identificación de la respiración)</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25</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4" name="Imagen 13">
            <a:extLst>
              <a:ext uri="{FF2B5EF4-FFF2-40B4-BE49-F238E27FC236}">
                <a16:creationId xmlns:a16="http://schemas.microsoft.com/office/drawing/2014/main" xmlns="" id="{40E8E697-A4E0-4CA8-B271-C74E625A266C}"/>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78842" y="3039012"/>
            <a:ext cx="9434316" cy="2651687"/>
          </a:xfrm>
          <a:prstGeom prst="rect">
            <a:avLst/>
          </a:prstGeom>
          <a:noFill/>
        </p:spPr>
      </p:pic>
    </p:spTree>
    <p:extLst>
      <p:ext uri="{BB962C8B-B14F-4D97-AF65-F5344CB8AC3E}">
        <p14:creationId xmlns:p14="http://schemas.microsoft.com/office/powerpoint/2010/main" val="4294013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Interfaz</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1"/>
          </p:nvPr>
        </p:nvSpPr>
        <p:spPr>
          <a:xfrm>
            <a:off x="581192" y="2228003"/>
            <a:ext cx="3222181" cy="3633047"/>
          </a:xfrm>
        </p:spPr>
        <p:txBody>
          <a:bodyPr>
            <a:normAutofit/>
          </a:bodyPr>
          <a:lstStyle/>
          <a:p>
            <a:pPr marL="342900" indent="-342900">
              <a:buFont typeface="+mj-lt"/>
              <a:buAutoNum type="arabicParenR"/>
            </a:pPr>
            <a:r>
              <a:rPr lang="es-MX" sz="2400" dirty="0"/>
              <a:t>Botón de inicio</a:t>
            </a:r>
          </a:p>
          <a:p>
            <a:pPr marL="342900" indent="-342900">
              <a:buFont typeface="+mj-lt"/>
              <a:buAutoNum type="arabicParenR"/>
            </a:pPr>
            <a:r>
              <a:rPr lang="es-MX" sz="2400" dirty="0"/>
              <a:t>Botones de función</a:t>
            </a:r>
          </a:p>
          <a:p>
            <a:pPr marL="342900" indent="-342900">
              <a:buFont typeface="+mj-lt"/>
              <a:buAutoNum type="arabicParenR"/>
            </a:pPr>
            <a:r>
              <a:rPr lang="es-MX" sz="2400" dirty="0"/>
              <a:t>Indicaciones</a:t>
            </a:r>
          </a:p>
          <a:p>
            <a:pPr marL="342900" indent="-342900">
              <a:buFont typeface="+mj-lt"/>
              <a:buAutoNum type="arabicParenR"/>
            </a:pPr>
            <a:r>
              <a:rPr lang="es-MX" sz="2400" dirty="0"/>
              <a:t>Figura / Reproductor</a:t>
            </a:r>
          </a:p>
          <a:p>
            <a:pPr marL="342900" indent="-342900">
              <a:buFont typeface="+mj-lt"/>
              <a:buAutoNum type="arabicParenR"/>
            </a:pPr>
            <a:r>
              <a:rPr lang="es-MX" sz="2400" dirty="0"/>
              <a:t>Resultado</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26</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4" name="Imagen 13">
            <a:extLst>
              <a:ext uri="{FF2B5EF4-FFF2-40B4-BE49-F238E27FC236}">
                <a16:creationId xmlns:a16="http://schemas.microsoft.com/office/drawing/2014/main" xmlns="" id="{787053C2-F0E2-4CB9-AB9E-DB8712D2A79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7894" y="2228003"/>
            <a:ext cx="7782914" cy="3435902"/>
          </a:xfrm>
          <a:prstGeom prst="rect">
            <a:avLst/>
          </a:prstGeom>
          <a:noFill/>
        </p:spPr>
      </p:pic>
    </p:spTree>
    <p:extLst>
      <p:ext uri="{BB962C8B-B14F-4D97-AF65-F5344CB8AC3E}">
        <p14:creationId xmlns:p14="http://schemas.microsoft.com/office/powerpoint/2010/main" val="499211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9F4CD5-DE19-46D5-9E06-45769D6A22BF}"/>
              </a:ext>
            </a:extLst>
          </p:cNvPr>
          <p:cNvSpPr>
            <a:spLocks noGrp="1"/>
          </p:cNvSpPr>
          <p:nvPr>
            <p:ph type="title"/>
          </p:nvPr>
        </p:nvSpPr>
        <p:spPr/>
        <p:txBody>
          <a:bodyPr>
            <a:normAutofit/>
          </a:bodyPr>
          <a:lstStyle/>
          <a:p>
            <a:r>
              <a:rPr lang="es-MX" sz="6000" dirty="0"/>
              <a:t>resultados</a:t>
            </a:r>
          </a:p>
        </p:txBody>
      </p:sp>
      <p:sp>
        <p:nvSpPr>
          <p:cNvPr id="4" name="Marcador de número de diapositiva 3">
            <a:extLst>
              <a:ext uri="{FF2B5EF4-FFF2-40B4-BE49-F238E27FC236}">
                <a16:creationId xmlns:a16="http://schemas.microsoft.com/office/drawing/2014/main" xmlns="" id="{53C89272-E696-4BD6-BB9D-CF4CB092D1AA}"/>
              </a:ext>
            </a:extLst>
          </p:cNvPr>
          <p:cNvSpPr>
            <a:spLocks noGrp="1"/>
          </p:cNvSpPr>
          <p:nvPr>
            <p:ph type="sldNum" sz="quarter" idx="12"/>
          </p:nvPr>
        </p:nvSpPr>
        <p:spPr/>
        <p:txBody>
          <a:bodyPr/>
          <a:lstStyle/>
          <a:p>
            <a:fld id="{95BA47CC-FFC0-4570-AFF0-96AC4432EAF1}" type="slidenum">
              <a:rPr lang="es-MX" sz="2000" smtClean="0"/>
              <a:t>27</a:t>
            </a:fld>
            <a:endParaRPr lang="es-MX" sz="2000" dirty="0"/>
          </a:p>
        </p:txBody>
      </p:sp>
    </p:spTree>
    <p:extLst>
      <p:ext uri="{BB962C8B-B14F-4D97-AF65-F5344CB8AC3E}">
        <p14:creationId xmlns:p14="http://schemas.microsoft.com/office/powerpoint/2010/main" val="2769450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Protocolo de pruebas</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1"/>
          </p:nvPr>
        </p:nvSpPr>
        <p:spPr>
          <a:xfrm>
            <a:off x="581193" y="2228003"/>
            <a:ext cx="4997972" cy="3633047"/>
          </a:xfrm>
        </p:spPr>
        <p:txBody>
          <a:bodyPr>
            <a:normAutofit/>
          </a:bodyPr>
          <a:lstStyle/>
          <a:p>
            <a:r>
              <a:rPr lang="es-MX" dirty="0"/>
              <a:t>Video de 1 minuto usando el circuito de termistor.</a:t>
            </a:r>
          </a:p>
          <a:p>
            <a:r>
              <a:rPr lang="es-MX" dirty="0"/>
              <a:t>5 personas.</a:t>
            </a:r>
          </a:p>
          <a:p>
            <a:r>
              <a:rPr lang="es-MX" dirty="0"/>
              <a:t>3 Posiciones.</a:t>
            </a:r>
          </a:p>
          <a:p>
            <a:r>
              <a:rPr lang="es-MX" dirty="0"/>
              <a:t>3 iluminaciones.</a:t>
            </a:r>
          </a:p>
          <a:p>
            <a:r>
              <a:rPr lang="es-MX" dirty="0"/>
              <a:t>1 observador.</a:t>
            </a:r>
          </a:p>
          <a:p>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28</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4" name="Imagen 13">
            <a:extLst>
              <a:ext uri="{FF2B5EF4-FFF2-40B4-BE49-F238E27FC236}">
                <a16:creationId xmlns:a16="http://schemas.microsoft.com/office/drawing/2014/main" xmlns="" id="{156ABF9E-4409-46CF-A25A-D2A43BC66E7A}"/>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7682" y="2324807"/>
            <a:ext cx="5953125" cy="1617345"/>
          </a:xfrm>
          <a:prstGeom prst="rect">
            <a:avLst/>
          </a:prstGeom>
          <a:noFill/>
        </p:spPr>
      </p:pic>
      <p:pic>
        <p:nvPicPr>
          <p:cNvPr id="15" name="Imagen 14">
            <a:extLst>
              <a:ext uri="{FF2B5EF4-FFF2-40B4-BE49-F238E27FC236}">
                <a16:creationId xmlns:a16="http://schemas.microsoft.com/office/drawing/2014/main" xmlns="" id="{FB5E2AF1-3B10-4703-8EEC-9EF65A0C85F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57682" y="4066295"/>
            <a:ext cx="5953125" cy="1617345"/>
          </a:xfrm>
          <a:prstGeom prst="rect">
            <a:avLst/>
          </a:prstGeom>
          <a:noFill/>
        </p:spPr>
      </p:pic>
    </p:spTree>
    <p:extLst>
      <p:ext uri="{BB962C8B-B14F-4D97-AF65-F5344CB8AC3E}">
        <p14:creationId xmlns:p14="http://schemas.microsoft.com/office/powerpoint/2010/main" val="1985378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resultados</a:t>
            </a:r>
          </a:p>
        </p:txBody>
      </p:sp>
      <p:sp>
        <p:nvSpPr>
          <p:cNvPr id="8" name="Marcador de texto 7">
            <a:extLst>
              <a:ext uri="{FF2B5EF4-FFF2-40B4-BE49-F238E27FC236}">
                <a16:creationId xmlns:a16="http://schemas.microsoft.com/office/drawing/2014/main" xmlns="" id="{3A99086B-F9B9-405D-8130-1184AEE6954A}"/>
              </a:ext>
            </a:extLst>
          </p:cNvPr>
          <p:cNvSpPr>
            <a:spLocks noGrp="1"/>
          </p:cNvSpPr>
          <p:nvPr>
            <p:ph type="body" idx="1"/>
          </p:nvPr>
        </p:nvSpPr>
        <p:spPr>
          <a:xfrm>
            <a:off x="940227" y="2052110"/>
            <a:ext cx="5087075" cy="536005"/>
          </a:xfrm>
        </p:spPr>
        <p:txBody>
          <a:bodyPr/>
          <a:lstStyle/>
          <a:p>
            <a:r>
              <a:rPr lang="es-MX" dirty="0"/>
              <a:t>Precisión según la persona</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29</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graphicFrame>
        <p:nvGraphicFramePr>
          <p:cNvPr id="7" name="Tabla 6">
            <a:extLst>
              <a:ext uri="{FF2B5EF4-FFF2-40B4-BE49-F238E27FC236}">
                <a16:creationId xmlns:a16="http://schemas.microsoft.com/office/drawing/2014/main" xmlns="" id="{C4A39D54-A24D-4EC4-BB6D-BE0FCC8CEFB4}"/>
              </a:ext>
            </a:extLst>
          </p:cNvPr>
          <p:cNvGraphicFramePr>
            <a:graphicFrameLocks noGrp="1"/>
          </p:cNvGraphicFramePr>
          <p:nvPr>
            <p:extLst>
              <p:ext uri="{D42A27DB-BD31-4B8C-83A1-F6EECF244321}">
                <p14:modId xmlns:p14="http://schemas.microsoft.com/office/powerpoint/2010/main" val="3051774937"/>
              </p:ext>
            </p:extLst>
          </p:nvPr>
        </p:nvGraphicFramePr>
        <p:xfrm>
          <a:off x="581190" y="3103518"/>
          <a:ext cx="3976854" cy="2332736"/>
        </p:xfrm>
        <a:graphic>
          <a:graphicData uri="http://schemas.openxmlformats.org/drawingml/2006/table">
            <a:tbl>
              <a:tblPr firstRow="1" firstCol="1" bandRow="1">
                <a:tableStyleId>{2D5ABB26-0587-4C30-8999-92F81FD0307C}</a:tableStyleId>
              </a:tblPr>
              <a:tblGrid>
                <a:gridCol w="1307959">
                  <a:extLst>
                    <a:ext uri="{9D8B030D-6E8A-4147-A177-3AD203B41FA5}">
                      <a16:colId xmlns:a16="http://schemas.microsoft.com/office/drawing/2014/main" xmlns="" val="1590877025"/>
                    </a:ext>
                  </a:extLst>
                </a:gridCol>
                <a:gridCol w="2668895">
                  <a:extLst>
                    <a:ext uri="{9D8B030D-6E8A-4147-A177-3AD203B41FA5}">
                      <a16:colId xmlns:a16="http://schemas.microsoft.com/office/drawing/2014/main" xmlns="" val="3446354670"/>
                    </a:ext>
                  </a:extLst>
                </a:gridCol>
              </a:tblGrid>
              <a:tr h="107950">
                <a:tc>
                  <a:txBody>
                    <a:bodyPr/>
                    <a:lstStyle/>
                    <a:p>
                      <a:pPr algn="ctr">
                        <a:lnSpc>
                          <a:spcPct val="107000"/>
                        </a:lnSpc>
                        <a:spcAft>
                          <a:spcPts val="800"/>
                        </a:spcAft>
                      </a:pPr>
                      <a:r>
                        <a:rPr lang="es-MX" sz="2000">
                          <a:effectLst/>
                        </a:rPr>
                        <a:t>Persona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000" dirty="0">
                          <a:effectLst/>
                        </a:rPr>
                        <a:t>Precisión del algoritmo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954412"/>
                  </a:ext>
                </a:extLst>
              </a:tr>
              <a:tr h="501650">
                <a:tc>
                  <a:txBody>
                    <a:bodyPr/>
                    <a:lstStyle/>
                    <a:p>
                      <a:pPr algn="ctr">
                        <a:lnSpc>
                          <a:spcPct val="107000"/>
                        </a:lnSpc>
                        <a:spcAft>
                          <a:spcPts val="800"/>
                        </a:spcAft>
                      </a:pPr>
                      <a:r>
                        <a:rPr lang="es-MX" sz="2000">
                          <a:effectLst/>
                        </a:rPr>
                        <a:t>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MX" sz="2000" dirty="0">
                          <a:effectLst/>
                        </a:rPr>
                        <a:t>86%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162811633"/>
                  </a:ext>
                </a:extLst>
              </a:tr>
              <a:tr h="323850">
                <a:tc>
                  <a:txBody>
                    <a:bodyPr/>
                    <a:lstStyle/>
                    <a:p>
                      <a:pPr algn="ctr">
                        <a:lnSpc>
                          <a:spcPct val="107000"/>
                        </a:lnSpc>
                        <a:spcAft>
                          <a:spcPts val="800"/>
                        </a:spcAft>
                      </a:pPr>
                      <a:r>
                        <a:rPr lang="es-MX" sz="2000">
                          <a:effectLst/>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es-MX" sz="2000" dirty="0">
                          <a:effectLst/>
                        </a:rPr>
                        <a:t>96%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xmlns="" val="3904078329"/>
                  </a:ext>
                </a:extLst>
              </a:tr>
              <a:tr h="323850">
                <a:tc>
                  <a:txBody>
                    <a:bodyPr/>
                    <a:lstStyle/>
                    <a:p>
                      <a:pPr algn="ctr">
                        <a:lnSpc>
                          <a:spcPct val="107000"/>
                        </a:lnSpc>
                        <a:spcAft>
                          <a:spcPts val="800"/>
                        </a:spcAft>
                      </a:pPr>
                      <a:r>
                        <a:rPr lang="es-MX" sz="2000" dirty="0">
                          <a:effectLst/>
                        </a:rPr>
                        <a:t>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es-MX" sz="2000" dirty="0">
                          <a:effectLst/>
                        </a:rPr>
                        <a:t>98%</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xmlns="" val="3813771021"/>
                  </a:ext>
                </a:extLst>
              </a:tr>
              <a:tr h="323850">
                <a:tc>
                  <a:txBody>
                    <a:bodyPr/>
                    <a:lstStyle/>
                    <a:p>
                      <a:pPr algn="ctr">
                        <a:lnSpc>
                          <a:spcPct val="107000"/>
                        </a:lnSpc>
                        <a:spcAft>
                          <a:spcPts val="800"/>
                        </a:spcAft>
                      </a:pPr>
                      <a:r>
                        <a:rPr lang="es-MX" sz="2000">
                          <a:effectLst/>
                        </a:rPr>
                        <a:t>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es-MX" sz="2000">
                          <a:effectLst/>
                        </a:rPr>
                        <a:t>91%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xmlns="" val="2754819389"/>
                  </a:ext>
                </a:extLst>
              </a:tr>
              <a:tr h="539750">
                <a:tc>
                  <a:txBody>
                    <a:bodyPr/>
                    <a:lstStyle/>
                    <a:p>
                      <a:pPr algn="ctr">
                        <a:lnSpc>
                          <a:spcPct val="107000"/>
                        </a:lnSpc>
                        <a:spcAft>
                          <a:spcPts val="800"/>
                        </a:spcAft>
                      </a:pPr>
                      <a:r>
                        <a:rPr lang="es-MX" sz="2000" dirty="0">
                          <a:effectLst/>
                        </a:rPr>
                        <a:t>5</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000" dirty="0">
                          <a:effectLst/>
                        </a:rPr>
                        <a:t>93%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095622"/>
                  </a:ext>
                </a:extLst>
              </a:tr>
            </a:tbl>
          </a:graphicData>
        </a:graphic>
      </p:graphicFrame>
      <p:pic>
        <p:nvPicPr>
          <p:cNvPr id="19" name="Imagen 18">
            <a:extLst>
              <a:ext uri="{FF2B5EF4-FFF2-40B4-BE49-F238E27FC236}">
                <a16:creationId xmlns:a16="http://schemas.microsoft.com/office/drawing/2014/main" xmlns="" id="{053F891A-3589-4AF4-8A47-F6C802C4131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6709" y="3058814"/>
            <a:ext cx="6134100" cy="2377440"/>
          </a:xfrm>
          <a:prstGeom prst="rect">
            <a:avLst/>
          </a:prstGeom>
          <a:noFill/>
        </p:spPr>
      </p:pic>
    </p:spTree>
    <p:extLst>
      <p:ext uri="{BB962C8B-B14F-4D97-AF65-F5344CB8AC3E}">
        <p14:creationId xmlns:p14="http://schemas.microsoft.com/office/powerpoint/2010/main" val="337385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9F4CD5-DE19-46D5-9E06-45769D6A22BF}"/>
              </a:ext>
            </a:extLst>
          </p:cNvPr>
          <p:cNvSpPr>
            <a:spLocks noGrp="1"/>
          </p:cNvSpPr>
          <p:nvPr>
            <p:ph type="title"/>
          </p:nvPr>
        </p:nvSpPr>
        <p:spPr/>
        <p:txBody>
          <a:bodyPr>
            <a:normAutofit/>
          </a:bodyPr>
          <a:lstStyle/>
          <a:p>
            <a:r>
              <a:rPr lang="es-MX" sz="6000" dirty="0"/>
              <a:t>INTRODUCCIÓN</a:t>
            </a:r>
          </a:p>
        </p:txBody>
      </p:sp>
      <p:sp>
        <p:nvSpPr>
          <p:cNvPr id="4" name="Marcador de número de diapositiva 3">
            <a:extLst>
              <a:ext uri="{FF2B5EF4-FFF2-40B4-BE49-F238E27FC236}">
                <a16:creationId xmlns:a16="http://schemas.microsoft.com/office/drawing/2014/main" xmlns="" id="{53C89272-E696-4BD6-BB9D-CF4CB092D1AA}"/>
              </a:ext>
            </a:extLst>
          </p:cNvPr>
          <p:cNvSpPr>
            <a:spLocks noGrp="1"/>
          </p:cNvSpPr>
          <p:nvPr>
            <p:ph type="sldNum" sz="quarter" idx="12"/>
          </p:nvPr>
        </p:nvSpPr>
        <p:spPr/>
        <p:txBody>
          <a:bodyPr/>
          <a:lstStyle/>
          <a:p>
            <a:fld id="{95BA47CC-FFC0-4570-AFF0-96AC4432EAF1}" type="slidenum">
              <a:rPr lang="es-MX" sz="2000" smtClean="0"/>
              <a:t>3</a:t>
            </a:fld>
            <a:endParaRPr lang="es-MX" sz="2000" dirty="0"/>
          </a:p>
        </p:txBody>
      </p:sp>
    </p:spTree>
    <p:extLst>
      <p:ext uri="{BB962C8B-B14F-4D97-AF65-F5344CB8AC3E}">
        <p14:creationId xmlns:p14="http://schemas.microsoft.com/office/powerpoint/2010/main" val="202795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resultados</a:t>
            </a:r>
          </a:p>
        </p:txBody>
      </p:sp>
      <p:sp>
        <p:nvSpPr>
          <p:cNvPr id="8" name="Marcador de texto 7">
            <a:extLst>
              <a:ext uri="{FF2B5EF4-FFF2-40B4-BE49-F238E27FC236}">
                <a16:creationId xmlns:a16="http://schemas.microsoft.com/office/drawing/2014/main" xmlns="" id="{3A99086B-F9B9-405D-8130-1184AEE6954A}"/>
              </a:ext>
            </a:extLst>
          </p:cNvPr>
          <p:cNvSpPr>
            <a:spLocks noGrp="1"/>
          </p:cNvSpPr>
          <p:nvPr>
            <p:ph type="body" idx="1"/>
          </p:nvPr>
        </p:nvSpPr>
        <p:spPr>
          <a:xfrm>
            <a:off x="940227" y="2052110"/>
            <a:ext cx="5087075" cy="536005"/>
          </a:xfrm>
        </p:spPr>
        <p:txBody>
          <a:bodyPr/>
          <a:lstStyle/>
          <a:p>
            <a:r>
              <a:rPr lang="es-MX" dirty="0"/>
              <a:t>Precisión según la iluminación</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30</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graphicFrame>
        <p:nvGraphicFramePr>
          <p:cNvPr id="3" name="Tabla 2">
            <a:extLst>
              <a:ext uri="{FF2B5EF4-FFF2-40B4-BE49-F238E27FC236}">
                <a16:creationId xmlns:a16="http://schemas.microsoft.com/office/drawing/2014/main" xmlns="" id="{B77F6A9D-0EC8-4167-B78F-5ADC31AB2D3C}"/>
              </a:ext>
            </a:extLst>
          </p:cNvPr>
          <p:cNvGraphicFramePr>
            <a:graphicFrameLocks noGrp="1"/>
          </p:cNvGraphicFramePr>
          <p:nvPr>
            <p:extLst>
              <p:ext uri="{D42A27DB-BD31-4B8C-83A1-F6EECF244321}">
                <p14:modId xmlns:p14="http://schemas.microsoft.com/office/powerpoint/2010/main" val="3669333866"/>
              </p:ext>
            </p:extLst>
          </p:nvPr>
        </p:nvGraphicFramePr>
        <p:xfrm>
          <a:off x="940227" y="3252076"/>
          <a:ext cx="4573906" cy="1740014"/>
        </p:xfrm>
        <a:graphic>
          <a:graphicData uri="http://schemas.openxmlformats.org/drawingml/2006/table">
            <a:tbl>
              <a:tblPr firstRow="1" firstCol="1" bandRow="1">
                <a:tableStyleId>{2D5ABB26-0587-4C30-8999-92F81FD0307C}</a:tableStyleId>
              </a:tblPr>
              <a:tblGrid>
                <a:gridCol w="1684932">
                  <a:extLst>
                    <a:ext uri="{9D8B030D-6E8A-4147-A177-3AD203B41FA5}">
                      <a16:colId xmlns:a16="http://schemas.microsoft.com/office/drawing/2014/main" xmlns="" val="3745913592"/>
                    </a:ext>
                  </a:extLst>
                </a:gridCol>
                <a:gridCol w="2888974">
                  <a:extLst>
                    <a:ext uri="{9D8B030D-6E8A-4147-A177-3AD203B41FA5}">
                      <a16:colId xmlns:a16="http://schemas.microsoft.com/office/drawing/2014/main" xmlns="" val="1178219231"/>
                    </a:ext>
                  </a:extLst>
                </a:gridCol>
              </a:tblGrid>
              <a:tr h="107950">
                <a:tc>
                  <a:txBody>
                    <a:bodyPr/>
                    <a:lstStyle/>
                    <a:p>
                      <a:pPr algn="ctr">
                        <a:lnSpc>
                          <a:spcPct val="107000"/>
                        </a:lnSpc>
                        <a:spcAft>
                          <a:spcPts val="800"/>
                        </a:spcAft>
                      </a:pPr>
                      <a:r>
                        <a:rPr lang="es-MX" sz="2000">
                          <a:effectLst/>
                        </a:rPr>
                        <a:t>Tipo de luz</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000" dirty="0">
                          <a:effectLst/>
                        </a:rPr>
                        <a:t>Precisión del algoritmo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9351930"/>
                  </a:ext>
                </a:extLst>
              </a:tr>
              <a:tr h="501650">
                <a:tc>
                  <a:txBody>
                    <a:bodyPr/>
                    <a:lstStyle/>
                    <a:p>
                      <a:pPr algn="ctr">
                        <a:lnSpc>
                          <a:spcPct val="107000"/>
                        </a:lnSpc>
                        <a:spcAft>
                          <a:spcPts val="800"/>
                        </a:spcAft>
                      </a:pPr>
                      <a:r>
                        <a:rPr lang="es-MX" sz="2000">
                          <a:effectLst/>
                        </a:rPr>
                        <a:t>Direccional</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MX" sz="2000" dirty="0">
                          <a:effectLst/>
                        </a:rPr>
                        <a:t>91%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466127545"/>
                  </a:ext>
                </a:extLst>
              </a:tr>
              <a:tr h="323850">
                <a:tc>
                  <a:txBody>
                    <a:bodyPr/>
                    <a:lstStyle/>
                    <a:p>
                      <a:pPr algn="ctr">
                        <a:lnSpc>
                          <a:spcPct val="107000"/>
                        </a:lnSpc>
                        <a:spcAft>
                          <a:spcPts val="800"/>
                        </a:spcAft>
                      </a:pPr>
                      <a:r>
                        <a:rPr lang="es-MX" sz="2000">
                          <a:effectLst/>
                        </a:rPr>
                        <a:t>Alta y difusa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es-MX" sz="2000">
                          <a:effectLst/>
                        </a:rPr>
                        <a:t>94%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xmlns="" val="305644993"/>
                  </a:ext>
                </a:extLst>
              </a:tr>
              <a:tr h="594728">
                <a:tc>
                  <a:txBody>
                    <a:bodyPr/>
                    <a:lstStyle/>
                    <a:p>
                      <a:pPr algn="ctr">
                        <a:lnSpc>
                          <a:spcPct val="107000"/>
                        </a:lnSpc>
                        <a:spcAft>
                          <a:spcPts val="800"/>
                        </a:spcAft>
                      </a:pPr>
                      <a:r>
                        <a:rPr lang="es-MX" sz="2000">
                          <a:effectLst/>
                        </a:rPr>
                        <a:t>Baja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000" dirty="0">
                          <a:effectLst/>
                        </a:rPr>
                        <a:t>92%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644929"/>
                  </a:ext>
                </a:extLst>
              </a:tr>
            </a:tbl>
          </a:graphicData>
        </a:graphic>
      </p:graphicFrame>
      <p:sp>
        <p:nvSpPr>
          <p:cNvPr id="16" name="Marcador de texto 7">
            <a:extLst>
              <a:ext uri="{FF2B5EF4-FFF2-40B4-BE49-F238E27FC236}">
                <a16:creationId xmlns:a16="http://schemas.microsoft.com/office/drawing/2014/main" xmlns="" id="{6DA2951D-CD89-41F8-950B-C4AD1D5AD296}"/>
              </a:ext>
            </a:extLst>
          </p:cNvPr>
          <p:cNvSpPr txBox="1">
            <a:spLocks/>
          </p:cNvSpPr>
          <p:nvPr/>
        </p:nvSpPr>
        <p:spPr>
          <a:xfrm>
            <a:off x="6523734" y="2052110"/>
            <a:ext cx="5087075" cy="53600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s-MX" dirty="0"/>
              <a:t>Precisión según la posición</a:t>
            </a:r>
          </a:p>
        </p:txBody>
      </p:sp>
      <p:graphicFrame>
        <p:nvGraphicFramePr>
          <p:cNvPr id="4" name="Tabla 3">
            <a:extLst>
              <a:ext uri="{FF2B5EF4-FFF2-40B4-BE49-F238E27FC236}">
                <a16:creationId xmlns:a16="http://schemas.microsoft.com/office/drawing/2014/main" xmlns="" id="{876A435E-9FE8-4209-8ED2-382CD1079C3B}"/>
              </a:ext>
            </a:extLst>
          </p:cNvPr>
          <p:cNvGraphicFramePr>
            <a:graphicFrameLocks noGrp="1"/>
          </p:cNvGraphicFramePr>
          <p:nvPr>
            <p:extLst>
              <p:ext uri="{D42A27DB-BD31-4B8C-83A1-F6EECF244321}">
                <p14:modId xmlns:p14="http://schemas.microsoft.com/office/powerpoint/2010/main" val="1911030967"/>
              </p:ext>
            </p:extLst>
          </p:nvPr>
        </p:nvGraphicFramePr>
        <p:xfrm>
          <a:off x="6520587" y="3244117"/>
          <a:ext cx="4563968" cy="1717374"/>
        </p:xfrm>
        <a:graphic>
          <a:graphicData uri="http://schemas.openxmlformats.org/drawingml/2006/table">
            <a:tbl>
              <a:tblPr firstRow="1" firstCol="1" bandRow="1">
                <a:tableStyleId>{2D5ABB26-0587-4C30-8999-92F81FD0307C}</a:tableStyleId>
              </a:tblPr>
              <a:tblGrid>
                <a:gridCol w="1621985">
                  <a:extLst>
                    <a:ext uri="{9D8B030D-6E8A-4147-A177-3AD203B41FA5}">
                      <a16:colId xmlns:a16="http://schemas.microsoft.com/office/drawing/2014/main" xmlns="" val="1773806366"/>
                    </a:ext>
                  </a:extLst>
                </a:gridCol>
                <a:gridCol w="2941983">
                  <a:extLst>
                    <a:ext uri="{9D8B030D-6E8A-4147-A177-3AD203B41FA5}">
                      <a16:colId xmlns:a16="http://schemas.microsoft.com/office/drawing/2014/main" xmlns="" val="328022051"/>
                    </a:ext>
                  </a:extLst>
                </a:gridCol>
              </a:tblGrid>
              <a:tr h="107950">
                <a:tc>
                  <a:txBody>
                    <a:bodyPr/>
                    <a:lstStyle/>
                    <a:p>
                      <a:pPr algn="ctr">
                        <a:lnSpc>
                          <a:spcPct val="107000"/>
                        </a:lnSpc>
                        <a:spcAft>
                          <a:spcPts val="800"/>
                        </a:spcAft>
                      </a:pPr>
                      <a:r>
                        <a:rPr lang="es-MX" sz="2000">
                          <a:effectLst/>
                        </a:rPr>
                        <a:t>Posición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000" dirty="0">
                          <a:effectLst/>
                        </a:rPr>
                        <a:t>Precisión del algoritmo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9975357"/>
                  </a:ext>
                </a:extLst>
              </a:tr>
              <a:tr h="501650">
                <a:tc>
                  <a:txBody>
                    <a:bodyPr/>
                    <a:lstStyle/>
                    <a:p>
                      <a:pPr algn="ctr">
                        <a:lnSpc>
                          <a:spcPct val="107000"/>
                        </a:lnSpc>
                        <a:spcAft>
                          <a:spcPts val="800"/>
                        </a:spcAft>
                      </a:pPr>
                      <a:r>
                        <a:rPr lang="es-MX" sz="2000">
                          <a:effectLst/>
                        </a:rPr>
                        <a:t>Frontal</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MX" sz="2000" dirty="0">
                          <a:effectLst/>
                        </a:rPr>
                        <a:t>96%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70677268"/>
                  </a:ext>
                </a:extLst>
              </a:tr>
              <a:tr h="323850">
                <a:tc>
                  <a:txBody>
                    <a:bodyPr/>
                    <a:lstStyle/>
                    <a:p>
                      <a:pPr algn="ctr">
                        <a:lnSpc>
                          <a:spcPct val="107000"/>
                        </a:lnSpc>
                        <a:spcAft>
                          <a:spcPts val="800"/>
                        </a:spcAft>
                      </a:pPr>
                      <a:r>
                        <a:rPr lang="es-MX" sz="2000">
                          <a:effectLst/>
                        </a:rPr>
                        <a:t>45°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es-MX" sz="2000">
                          <a:effectLst/>
                        </a:rPr>
                        <a:t>97%</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xmlns="" val="3824499328"/>
                  </a:ext>
                </a:extLst>
              </a:tr>
              <a:tr h="572088">
                <a:tc>
                  <a:txBody>
                    <a:bodyPr/>
                    <a:lstStyle/>
                    <a:p>
                      <a:pPr algn="ctr">
                        <a:lnSpc>
                          <a:spcPct val="107000"/>
                        </a:lnSpc>
                        <a:spcAft>
                          <a:spcPts val="800"/>
                        </a:spcAft>
                      </a:pPr>
                      <a:r>
                        <a:rPr lang="es-MX" sz="2000" dirty="0">
                          <a:effectLst/>
                        </a:rPr>
                        <a:t>Lateral</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000" dirty="0">
                          <a:effectLst/>
                        </a:rPr>
                        <a:t>94%</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8086377"/>
                  </a:ext>
                </a:extLst>
              </a:tr>
            </a:tbl>
          </a:graphicData>
        </a:graphic>
      </p:graphicFrame>
    </p:spTree>
    <p:extLst>
      <p:ext uri="{BB962C8B-B14F-4D97-AF65-F5344CB8AC3E}">
        <p14:creationId xmlns:p14="http://schemas.microsoft.com/office/powerpoint/2010/main" val="332043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resultados</a:t>
            </a:r>
          </a:p>
        </p:txBody>
      </p:sp>
      <p:sp>
        <p:nvSpPr>
          <p:cNvPr id="8" name="Marcador de texto 7">
            <a:extLst>
              <a:ext uri="{FF2B5EF4-FFF2-40B4-BE49-F238E27FC236}">
                <a16:creationId xmlns:a16="http://schemas.microsoft.com/office/drawing/2014/main" xmlns="" id="{3A99086B-F9B9-405D-8130-1184AEE6954A}"/>
              </a:ext>
            </a:extLst>
          </p:cNvPr>
          <p:cNvSpPr>
            <a:spLocks noGrp="1"/>
          </p:cNvSpPr>
          <p:nvPr>
            <p:ph type="body" idx="1"/>
          </p:nvPr>
        </p:nvSpPr>
        <p:spPr>
          <a:xfrm>
            <a:off x="940227" y="2052110"/>
            <a:ext cx="7183356" cy="536005"/>
          </a:xfrm>
        </p:spPr>
        <p:txBody>
          <a:bodyPr/>
          <a:lstStyle/>
          <a:p>
            <a:r>
              <a:rPr lang="es-MX" dirty="0"/>
              <a:t>Precisión del algoritmo frente al circuito a base de termistor</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31</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graphicFrame>
        <p:nvGraphicFramePr>
          <p:cNvPr id="6" name="Tabla 5">
            <a:extLst>
              <a:ext uri="{FF2B5EF4-FFF2-40B4-BE49-F238E27FC236}">
                <a16:creationId xmlns:a16="http://schemas.microsoft.com/office/drawing/2014/main" xmlns="" id="{90ABB692-C013-4C6B-AEFA-ED29811D8E13}"/>
              </a:ext>
            </a:extLst>
          </p:cNvPr>
          <p:cNvGraphicFramePr>
            <a:graphicFrameLocks noGrp="1"/>
          </p:cNvGraphicFramePr>
          <p:nvPr>
            <p:extLst>
              <p:ext uri="{D42A27DB-BD31-4B8C-83A1-F6EECF244321}">
                <p14:modId xmlns:p14="http://schemas.microsoft.com/office/powerpoint/2010/main" val="178383130"/>
              </p:ext>
            </p:extLst>
          </p:nvPr>
        </p:nvGraphicFramePr>
        <p:xfrm>
          <a:off x="2671016" y="3259473"/>
          <a:ext cx="6849967" cy="2197511"/>
        </p:xfrm>
        <a:graphic>
          <a:graphicData uri="http://schemas.openxmlformats.org/drawingml/2006/table">
            <a:tbl>
              <a:tblPr firstRow="1" firstCol="1" bandRow="1">
                <a:tableStyleId>{2D5ABB26-0587-4C30-8999-92F81FD0307C}</a:tableStyleId>
              </a:tblPr>
              <a:tblGrid>
                <a:gridCol w="3453766">
                  <a:extLst>
                    <a:ext uri="{9D8B030D-6E8A-4147-A177-3AD203B41FA5}">
                      <a16:colId xmlns:a16="http://schemas.microsoft.com/office/drawing/2014/main" xmlns="" val="2915564368"/>
                    </a:ext>
                  </a:extLst>
                </a:gridCol>
                <a:gridCol w="3396201">
                  <a:extLst>
                    <a:ext uri="{9D8B030D-6E8A-4147-A177-3AD203B41FA5}">
                      <a16:colId xmlns:a16="http://schemas.microsoft.com/office/drawing/2014/main" xmlns="" val="2565287858"/>
                    </a:ext>
                  </a:extLst>
                </a:gridCol>
              </a:tblGrid>
              <a:tr h="656682">
                <a:tc>
                  <a:txBody>
                    <a:bodyPr/>
                    <a:lstStyle/>
                    <a:p>
                      <a:pPr algn="ctr">
                        <a:lnSpc>
                          <a:spcPct val="107000"/>
                        </a:lnSpc>
                        <a:spcAft>
                          <a:spcPts val="800"/>
                        </a:spcAft>
                      </a:pPr>
                      <a:r>
                        <a:rPr lang="es-MX" sz="2400">
                          <a:effectLst/>
                        </a:rPr>
                        <a:t>Sistema</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400" dirty="0">
                          <a:effectLst/>
                        </a:rPr>
                        <a:t>Precisión del algoritmo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4635780"/>
                  </a:ext>
                </a:extLst>
              </a:tr>
              <a:tr h="732446">
                <a:tc>
                  <a:txBody>
                    <a:bodyPr/>
                    <a:lstStyle/>
                    <a:p>
                      <a:pPr algn="ctr">
                        <a:lnSpc>
                          <a:spcPct val="107000"/>
                        </a:lnSpc>
                        <a:spcAft>
                          <a:spcPts val="800"/>
                        </a:spcAft>
                      </a:pPr>
                      <a:r>
                        <a:rPr lang="es-MX" sz="2400">
                          <a:effectLst/>
                        </a:rPr>
                        <a:t>Magnificación Euleriana</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MX" sz="2400" b="1">
                          <a:effectLst/>
                        </a:rPr>
                        <a:t>95.50%</a:t>
                      </a:r>
                      <a:endParaRPr lang="es-MX" sz="2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622323072"/>
                  </a:ext>
                </a:extLst>
              </a:tr>
              <a:tr h="808383">
                <a:tc>
                  <a:txBody>
                    <a:bodyPr/>
                    <a:lstStyle/>
                    <a:p>
                      <a:pPr algn="ctr">
                        <a:lnSpc>
                          <a:spcPct val="107000"/>
                        </a:lnSpc>
                        <a:spcAft>
                          <a:spcPts val="800"/>
                        </a:spcAft>
                      </a:pPr>
                      <a:r>
                        <a:rPr lang="es-MX" sz="2400">
                          <a:effectLst/>
                        </a:rPr>
                        <a:t>Circuito con termistor</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2400" b="1" dirty="0">
                          <a:effectLst/>
                        </a:rPr>
                        <a:t>94.71%</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46770719"/>
                  </a:ext>
                </a:extLst>
              </a:tr>
            </a:tbl>
          </a:graphicData>
        </a:graphic>
      </p:graphicFrame>
    </p:spTree>
    <p:extLst>
      <p:ext uri="{BB962C8B-B14F-4D97-AF65-F5344CB8AC3E}">
        <p14:creationId xmlns:p14="http://schemas.microsoft.com/office/powerpoint/2010/main" val="3478874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9F4CD5-DE19-46D5-9E06-45769D6A22BF}"/>
              </a:ext>
            </a:extLst>
          </p:cNvPr>
          <p:cNvSpPr>
            <a:spLocks noGrp="1"/>
          </p:cNvSpPr>
          <p:nvPr>
            <p:ph type="title"/>
          </p:nvPr>
        </p:nvSpPr>
        <p:spPr/>
        <p:txBody>
          <a:bodyPr>
            <a:normAutofit/>
          </a:bodyPr>
          <a:lstStyle/>
          <a:p>
            <a:r>
              <a:rPr lang="es-MX" sz="6000" dirty="0"/>
              <a:t>conclusiones</a:t>
            </a:r>
          </a:p>
        </p:txBody>
      </p:sp>
      <p:sp>
        <p:nvSpPr>
          <p:cNvPr id="4" name="Marcador de número de diapositiva 3">
            <a:extLst>
              <a:ext uri="{FF2B5EF4-FFF2-40B4-BE49-F238E27FC236}">
                <a16:creationId xmlns:a16="http://schemas.microsoft.com/office/drawing/2014/main" xmlns="" id="{53C89272-E696-4BD6-BB9D-CF4CB092D1AA}"/>
              </a:ext>
            </a:extLst>
          </p:cNvPr>
          <p:cNvSpPr>
            <a:spLocks noGrp="1"/>
          </p:cNvSpPr>
          <p:nvPr>
            <p:ph type="sldNum" sz="quarter" idx="12"/>
          </p:nvPr>
        </p:nvSpPr>
        <p:spPr/>
        <p:txBody>
          <a:bodyPr/>
          <a:lstStyle/>
          <a:p>
            <a:fld id="{95BA47CC-FFC0-4570-AFF0-96AC4432EAF1}" type="slidenum">
              <a:rPr lang="es-MX" sz="2000" smtClean="0"/>
              <a:t>32</a:t>
            </a:fld>
            <a:endParaRPr lang="es-MX" sz="2000" dirty="0"/>
          </a:p>
        </p:txBody>
      </p:sp>
    </p:spTree>
    <p:extLst>
      <p:ext uri="{BB962C8B-B14F-4D97-AF65-F5344CB8AC3E}">
        <p14:creationId xmlns:p14="http://schemas.microsoft.com/office/powerpoint/2010/main" val="1234500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4D5D64D3-63F2-45CA-B044-8E0DAD46DCB1}"/>
              </a:ext>
            </a:extLst>
          </p:cNvPr>
          <p:cNvSpPr>
            <a:spLocks noGrp="1"/>
          </p:cNvSpPr>
          <p:nvPr>
            <p:ph type="sldNum" sz="quarter" idx="12"/>
          </p:nvPr>
        </p:nvSpPr>
        <p:spPr/>
        <p:txBody>
          <a:bodyPr/>
          <a:lstStyle/>
          <a:p>
            <a:fld id="{95BA47CC-FFC0-4570-AFF0-96AC4432EAF1}" type="slidenum">
              <a:rPr lang="es-MX" smtClean="0"/>
              <a:t>33</a:t>
            </a:fld>
            <a:endParaRPr lang="es-MX"/>
          </a:p>
        </p:txBody>
      </p:sp>
      <p:sp>
        <p:nvSpPr>
          <p:cNvPr id="5" name="Marcador de contenido 28">
            <a:extLst>
              <a:ext uri="{FF2B5EF4-FFF2-40B4-BE49-F238E27FC236}">
                <a16:creationId xmlns:a16="http://schemas.microsoft.com/office/drawing/2014/main" xmlns="" id="{BADF8729-AA41-470E-9D2C-30B5A5BBB269}"/>
              </a:ext>
            </a:extLst>
          </p:cNvPr>
          <p:cNvSpPr txBox="1">
            <a:spLocks/>
          </p:cNvSpPr>
          <p:nvPr/>
        </p:nvSpPr>
        <p:spPr>
          <a:xfrm>
            <a:off x="581190" y="1056861"/>
            <a:ext cx="11029615" cy="4744277"/>
          </a:xfrm>
          <a:prstGeom prst="rect">
            <a:avLst/>
          </a:prstGeom>
        </p:spPr>
        <p:txBody>
          <a:bodyP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lnSpc>
                <a:spcPct val="110000"/>
              </a:lnSpc>
              <a:spcAft>
                <a:spcPts val="800"/>
              </a:spcAft>
              <a:buFont typeface="Symbol" panose="05050102010706020507" pitchFamily="18" charset="2"/>
              <a:buChar char=""/>
            </a:pPr>
            <a:r>
              <a:rPr lang="es-MX" sz="2000" dirty="0">
                <a:latin typeface="Arial" panose="020B0604020202020204" pitchFamily="34" charset="0"/>
              </a:rPr>
              <a:t>El realizar el análisis de flujo de movimiento filtrando los vectores de movimiento por su magnitud permite que en análisis se pueda realizar con la persona en cualquier posición y ángulo.</a:t>
            </a:r>
          </a:p>
          <a:p>
            <a:pPr marL="342900" indent="-342900">
              <a:lnSpc>
                <a:spcPct val="110000"/>
              </a:lnSpc>
              <a:spcAft>
                <a:spcPts val="800"/>
              </a:spcAft>
              <a:buFont typeface="Symbol" panose="05050102010706020507" pitchFamily="18" charset="2"/>
              <a:buChar char=""/>
            </a:pPr>
            <a:r>
              <a:rPr lang="es-MX" sz="2000" dirty="0">
                <a:latin typeface="Arial" panose="020B0604020202020204" pitchFamily="34" charset="0"/>
              </a:rPr>
              <a:t>Para este programa la mayor limitante son los factores que puedan generar volúmenes innecesarios de vectores de movimiento como patrones complejos que estén en movimiento dentro de la escena.</a:t>
            </a:r>
          </a:p>
          <a:p>
            <a:pPr marL="342900" indent="-342900">
              <a:lnSpc>
                <a:spcPct val="110000"/>
              </a:lnSpc>
              <a:spcAft>
                <a:spcPts val="800"/>
              </a:spcAft>
              <a:buFont typeface="Symbol" panose="05050102010706020507" pitchFamily="18" charset="2"/>
              <a:buChar char=""/>
            </a:pPr>
            <a:r>
              <a:rPr lang="es-MX" sz="2000" dirty="0">
                <a:latin typeface="Arial" panose="020B0604020202020204" pitchFamily="34" charset="0"/>
              </a:rPr>
              <a:t>A pesar de que los dos sistemas de estimación de la frecuencia respiratoria utilizados trabajan con variables físicas diferentes la precisión a la que puede llegarse con ambos sistemas es bastante similar.</a:t>
            </a:r>
          </a:p>
          <a:p>
            <a:pPr marL="342900" indent="-342900">
              <a:lnSpc>
                <a:spcPct val="110000"/>
              </a:lnSpc>
              <a:spcAft>
                <a:spcPts val="800"/>
              </a:spcAft>
              <a:buFont typeface="Symbol" panose="05050102010706020507" pitchFamily="18" charset="2"/>
              <a:buChar char=""/>
            </a:pPr>
            <a:r>
              <a:rPr lang="es-MX" sz="2000" dirty="0">
                <a:latin typeface="Arial" panose="020B0604020202020204" pitchFamily="34" charset="0"/>
              </a:rPr>
              <a:t>El sistema desarrollado provee de una manera sencilla de estimar la frecuencia respiratoria de una persona sin la necesidad del contacto o la presencia de personal capacitada.</a:t>
            </a:r>
          </a:p>
          <a:p>
            <a:pPr marL="342900" indent="-342900">
              <a:lnSpc>
                <a:spcPct val="110000"/>
              </a:lnSpc>
              <a:spcAft>
                <a:spcPts val="800"/>
              </a:spcAft>
              <a:buFont typeface="Symbol" panose="05050102010706020507" pitchFamily="18" charset="2"/>
              <a:buChar char=""/>
            </a:pPr>
            <a:r>
              <a:rPr lang="es-MX" sz="2100" dirty="0">
                <a:latin typeface="Arial" panose="020B0604020202020204" pitchFamily="34" charset="0"/>
              </a:rPr>
              <a:t>El trabajar con videos de menos de un minuto disminuye la precisión del programa esto debido a que el resultado final debe ser multiplicado por una constante para obtener la unidad de “respiraciones por minuto”.</a:t>
            </a:r>
          </a:p>
        </p:txBody>
      </p:sp>
      <p:sp>
        <p:nvSpPr>
          <p:cNvPr id="6" name="Elipse 5">
            <a:extLst>
              <a:ext uri="{FF2B5EF4-FFF2-40B4-BE49-F238E27FC236}">
                <a16:creationId xmlns:a16="http://schemas.microsoft.com/office/drawing/2014/main" xmlns="" id="{2B6D0967-24E4-490C-AB1D-5D23FC8ECE47}"/>
              </a:ext>
            </a:extLst>
          </p:cNvPr>
          <p:cNvSpPr/>
          <p:nvPr/>
        </p:nvSpPr>
        <p:spPr>
          <a:xfrm>
            <a:off x="581190"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7" name="Marcador de contenido 15" descr="Puerta abierta con relleno sólido">
            <a:extLst>
              <a:ext uri="{FF2B5EF4-FFF2-40B4-BE49-F238E27FC236}">
                <a16:creationId xmlns:a16="http://schemas.microsoft.com/office/drawing/2014/main" xmlns="" id="{3D556735-096D-4DEA-A0EB-114852DCC8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8" name="Elipse 7">
            <a:extLst>
              <a:ext uri="{FF2B5EF4-FFF2-40B4-BE49-F238E27FC236}">
                <a16:creationId xmlns:a16="http://schemas.microsoft.com/office/drawing/2014/main" xmlns="" id="{6D94D7E6-F923-4E41-BE8B-FC8D72A9C3AF}"/>
              </a:ext>
            </a:extLst>
          </p:cNvPr>
          <p:cNvSpPr/>
          <p:nvPr/>
        </p:nvSpPr>
        <p:spPr>
          <a:xfrm>
            <a:off x="1409451"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9" name="Marcador de contenido 15" descr="Mejora continua con relleno sólido">
            <a:extLst>
              <a:ext uri="{FF2B5EF4-FFF2-40B4-BE49-F238E27FC236}">
                <a16:creationId xmlns:a16="http://schemas.microsoft.com/office/drawing/2014/main" xmlns="" id="{DD2517DD-4235-4A01-BECA-87C88538EF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10" name="Elipse 9">
            <a:extLst>
              <a:ext uri="{FF2B5EF4-FFF2-40B4-BE49-F238E27FC236}">
                <a16:creationId xmlns:a16="http://schemas.microsoft.com/office/drawing/2014/main" xmlns="" id="{D68CA9B8-B1EA-41D4-A5A1-454365705787}"/>
              </a:ext>
            </a:extLst>
          </p:cNvPr>
          <p:cNvSpPr/>
          <p:nvPr/>
        </p:nvSpPr>
        <p:spPr>
          <a:xfrm>
            <a:off x="2237712" y="6128342"/>
            <a:ext cx="609600" cy="609600"/>
          </a:xfrm>
          <a:prstGeom prst="ellipse">
            <a:avLst/>
          </a:prstGeom>
          <a:no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11" name="Marcador de contenido 15" descr="Gráfico de barras con relleno sólido">
            <a:extLst>
              <a:ext uri="{FF2B5EF4-FFF2-40B4-BE49-F238E27FC236}">
                <a16:creationId xmlns:a16="http://schemas.microsoft.com/office/drawing/2014/main" xmlns="" id="{EB12594B-437B-4A3E-9E1C-9873417FE0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12" name="Elipse 11">
            <a:extLst>
              <a:ext uri="{FF2B5EF4-FFF2-40B4-BE49-F238E27FC236}">
                <a16:creationId xmlns:a16="http://schemas.microsoft.com/office/drawing/2014/main" xmlns="" id="{883A85D5-09D5-4E32-86DC-96C3CBA786BF}"/>
              </a:ext>
            </a:extLst>
          </p:cNvPr>
          <p:cNvSpPr/>
          <p:nvPr/>
        </p:nvSpPr>
        <p:spPr>
          <a:xfrm>
            <a:off x="3065973"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13" name="Marcador de contenido 15" descr="Chateo con relleno sólido">
            <a:extLst>
              <a:ext uri="{FF2B5EF4-FFF2-40B4-BE49-F238E27FC236}">
                <a16:creationId xmlns:a16="http://schemas.microsoft.com/office/drawing/2014/main" xmlns="" id="{0B82D2F7-AFAB-498B-87EB-15FE011DC1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spTree>
    <p:extLst>
      <p:ext uri="{BB962C8B-B14F-4D97-AF65-F5344CB8AC3E}">
        <p14:creationId xmlns:p14="http://schemas.microsoft.com/office/powerpoint/2010/main" val="2655738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9F4CD5-DE19-46D5-9E06-45769D6A22BF}"/>
              </a:ext>
            </a:extLst>
          </p:cNvPr>
          <p:cNvSpPr>
            <a:spLocks noGrp="1"/>
          </p:cNvSpPr>
          <p:nvPr>
            <p:ph type="title"/>
          </p:nvPr>
        </p:nvSpPr>
        <p:spPr/>
        <p:txBody>
          <a:bodyPr>
            <a:normAutofit/>
          </a:bodyPr>
          <a:lstStyle/>
          <a:p>
            <a:r>
              <a:rPr lang="es-MX" sz="6000" dirty="0"/>
              <a:t>Gracias por su atención</a:t>
            </a:r>
          </a:p>
        </p:txBody>
      </p:sp>
      <p:sp>
        <p:nvSpPr>
          <p:cNvPr id="4" name="Marcador de número de diapositiva 3">
            <a:extLst>
              <a:ext uri="{FF2B5EF4-FFF2-40B4-BE49-F238E27FC236}">
                <a16:creationId xmlns:a16="http://schemas.microsoft.com/office/drawing/2014/main" xmlns="" id="{53C89272-E696-4BD6-BB9D-CF4CB092D1AA}"/>
              </a:ext>
            </a:extLst>
          </p:cNvPr>
          <p:cNvSpPr>
            <a:spLocks noGrp="1"/>
          </p:cNvSpPr>
          <p:nvPr>
            <p:ph type="sldNum" sz="quarter" idx="12"/>
          </p:nvPr>
        </p:nvSpPr>
        <p:spPr/>
        <p:txBody>
          <a:bodyPr/>
          <a:lstStyle/>
          <a:p>
            <a:fld id="{95BA47CC-FFC0-4570-AFF0-96AC4432EAF1}" type="slidenum">
              <a:rPr lang="es-MX" sz="2000" smtClean="0"/>
              <a:t>34</a:t>
            </a:fld>
            <a:endParaRPr lang="es-MX" sz="2000" dirty="0"/>
          </a:p>
        </p:txBody>
      </p:sp>
    </p:spTree>
    <p:extLst>
      <p:ext uri="{BB962C8B-B14F-4D97-AF65-F5344CB8AC3E}">
        <p14:creationId xmlns:p14="http://schemas.microsoft.com/office/powerpoint/2010/main" val="144196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antecedentes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65363"/>
            <a:ext cx="5087075" cy="536005"/>
          </a:xfrm>
        </p:spPr>
        <p:txBody>
          <a:bodyPr/>
          <a:lstStyle/>
          <a:p>
            <a:r>
              <a:rPr lang="es-MX" dirty="0"/>
              <a:t>Signos vitales</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p:txBody>
          <a:bodyPr/>
          <a:lstStyle/>
          <a:p>
            <a:r>
              <a:rPr lang="es-MX" dirty="0"/>
              <a:t>Relacionados con el estado de funciones básicas del cuerpo humano.</a:t>
            </a:r>
          </a:p>
          <a:p>
            <a:pPr marL="0" indent="0">
              <a:buNone/>
            </a:pPr>
            <a:endParaRPr lang="es-MX" dirty="0"/>
          </a:p>
          <a:p>
            <a:r>
              <a:rPr lang="es-MX" dirty="0"/>
              <a:t>Afectados por la edad, género, actividad física y emociones.</a:t>
            </a:r>
          </a:p>
          <a:p>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4</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43" name="Imagen 42" descr="Icono&#10;&#10;Descripción generada automáticamente">
            <a:extLst>
              <a:ext uri="{FF2B5EF4-FFF2-40B4-BE49-F238E27FC236}">
                <a16:creationId xmlns:a16="http://schemas.microsoft.com/office/drawing/2014/main" xmlns="" id="{48987A43-AF17-449D-98A6-399F021BB1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9281" y="2194008"/>
            <a:ext cx="1541012" cy="1541012"/>
          </a:xfrm>
          <a:prstGeom prst="rect">
            <a:avLst/>
          </a:prstGeom>
        </p:spPr>
      </p:pic>
      <p:pic>
        <p:nvPicPr>
          <p:cNvPr id="45" name="Imagen 44" descr="Icono&#10;&#10;Descripción generada automáticamente con confianza media">
            <a:extLst>
              <a:ext uri="{FF2B5EF4-FFF2-40B4-BE49-F238E27FC236}">
                <a16:creationId xmlns:a16="http://schemas.microsoft.com/office/drawing/2014/main" xmlns="" id="{7AE1F64F-EB61-4428-8171-CAF5AAA8B8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22600" y="2670027"/>
            <a:ext cx="1541012" cy="1541012"/>
          </a:xfrm>
          <a:prstGeom prst="rect">
            <a:avLst/>
          </a:prstGeom>
        </p:spPr>
      </p:pic>
      <p:pic>
        <p:nvPicPr>
          <p:cNvPr id="47" name="Imagen 46" descr="Icono&#10;&#10;Descripción generada automáticamente">
            <a:extLst>
              <a:ext uri="{FF2B5EF4-FFF2-40B4-BE49-F238E27FC236}">
                <a16:creationId xmlns:a16="http://schemas.microsoft.com/office/drawing/2014/main" xmlns="" id="{9E868A80-04B5-450C-8633-D56F63F15E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6243" y="4065266"/>
            <a:ext cx="1541012" cy="1541012"/>
          </a:xfrm>
          <a:prstGeom prst="rect">
            <a:avLst/>
          </a:prstGeom>
        </p:spPr>
      </p:pic>
      <p:pic>
        <p:nvPicPr>
          <p:cNvPr id="49" name="Imagen 48" descr="Icono&#10;&#10;Descripción generada automáticamente">
            <a:extLst>
              <a:ext uri="{FF2B5EF4-FFF2-40B4-BE49-F238E27FC236}">
                <a16:creationId xmlns:a16="http://schemas.microsoft.com/office/drawing/2014/main" xmlns="" id="{62362294-BDB8-48E5-B7F9-7F198AD1EDB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5045" y="4835772"/>
            <a:ext cx="1541012" cy="1541012"/>
          </a:xfrm>
          <a:prstGeom prst="rect">
            <a:avLst/>
          </a:prstGeom>
        </p:spPr>
      </p:pic>
    </p:spTree>
    <p:extLst>
      <p:ext uri="{BB962C8B-B14F-4D97-AF65-F5344CB8AC3E}">
        <p14:creationId xmlns:p14="http://schemas.microsoft.com/office/powerpoint/2010/main" val="1541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antecedentes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65363"/>
            <a:ext cx="5087075" cy="536005"/>
          </a:xfrm>
        </p:spPr>
        <p:txBody>
          <a:bodyPr/>
          <a:lstStyle/>
          <a:p>
            <a:r>
              <a:rPr lang="es-MX" dirty="0"/>
              <a:t>Frecuencia respiratoria</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p:txBody>
          <a:bodyPr>
            <a:normAutofit lnSpcReduction="10000"/>
          </a:bodyPr>
          <a:lstStyle/>
          <a:p>
            <a:r>
              <a:rPr lang="es-MX" dirty="0"/>
              <a:t>Proceso por el cual ingresa oxígeno al cuerpo y se expulsa anhídrido carbónico.</a:t>
            </a:r>
          </a:p>
          <a:p>
            <a:r>
              <a:rPr lang="es-MX" dirty="0"/>
              <a:t>Se compone de dos etapas: inhalación y exhalación.</a:t>
            </a:r>
          </a:p>
          <a:p>
            <a:r>
              <a:rPr lang="es-MX" dirty="0"/>
              <a:t>Respiraciones por minuto en adultos (16 a 20).</a:t>
            </a:r>
          </a:p>
          <a:p>
            <a:r>
              <a:rPr lang="es-MX" dirty="0"/>
              <a:t>Alteraciones:</a:t>
            </a:r>
          </a:p>
          <a:p>
            <a:pPr lvl="1"/>
            <a:r>
              <a:rPr lang="es-MX" dirty="0"/>
              <a:t>Bradipnea</a:t>
            </a:r>
          </a:p>
          <a:p>
            <a:pPr lvl="1"/>
            <a:r>
              <a:rPr lang="es-MX" dirty="0"/>
              <a:t>Taquipnea</a:t>
            </a:r>
          </a:p>
          <a:p>
            <a:pPr lvl="1"/>
            <a:r>
              <a:rPr lang="es-MX" dirty="0"/>
              <a:t>Apnea</a:t>
            </a:r>
          </a:p>
          <a:p>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5</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3" name="Imagen 2">
            <a:extLst>
              <a:ext uri="{FF2B5EF4-FFF2-40B4-BE49-F238E27FC236}">
                <a16:creationId xmlns:a16="http://schemas.microsoft.com/office/drawing/2014/main" xmlns="" id="{77F71B6C-3FB9-486E-ACBD-7E2DEFA7FD6D}"/>
              </a:ext>
            </a:extLst>
          </p:cNvPr>
          <p:cNvPicPr>
            <a:picLocks noChangeAspect="1"/>
          </p:cNvPicPr>
          <p:nvPr/>
        </p:nvPicPr>
        <p:blipFill>
          <a:blip r:embed="rId10"/>
          <a:stretch>
            <a:fillRect/>
          </a:stretch>
        </p:blipFill>
        <p:spPr>
          <a:xfrm>
            <a:off x="6096000" y="2601368"/>
            <a:ext cx="5208781" cy="2966189"/>
          </a:xfrm>
          <a:prstGeom prst="rect">
            <a:avLst/>
          </a:prstGeom>
        </p:spPr>
      </p:pic>
    </p:spTree>
    <p:extLst>
      <p:ext uri="{BB962C8B-B14F-4D97-AF65-F5344CB8AC3E}">
        <p14:creationId xmlns:p14="http://schemas.microsoft.com/office/powerpoint/2010/main" val="384303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antecedentes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78613"/>
            <a:ext cx="5087075" cy="536005"/>
          </a:xfrm>
        </p:spPr>
        <p:txBody>
          <a:bodyPr/>
          <a:lstStyle/>
          <a:p>
            <a:r>
              <a:rPr lang="es-MX" dirty="0"/>
              <a:t>Visión por computador</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p:txBody>
          <a:bodyPr>
            <a:normAutofit/>
          </a:bodyPr>
          <a:lstStyle/>
          <a:p>
            <a:r>
              <a:rPr lang="es-MX" dirty="0"/>
              <a:t>Herramienta para la interpretación del mundo tridimensional.</a:t>
            </a:r>
          </a:p>
          <a:p>
            <a:r>
              <a:rPr lang="es-MX" dirty="0"/>
              <a:t>Entender el entorno y ejecutar acciones ante estímulos visuales específicos.</a:t>
            </a:r>
          </a:p>
          <a:p>
            <a:r>
              <a:rPr lang="es-MX" dirty="0"/>
              <a:t>Fuertemente afectado por la iluminación:</a:t>
            </a:r>
          </a:p>
          <a:p>
            <a:pPr lvl="1"/>
            <a:r>
              <a:rPr lang="es-MX" dirty="0"/>
              <a:t>Tipo</a:t>
            </a:r>
          </a:p>
          <a:p>
            <a:pPr lvl="1"/>
            <a:r>
              <a:rPr lang="es-MX" dirty="0"/>
              <a:t>Fuente</a:t>
            </a:r>
          </a:p>
          <a:p>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6</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8" name="Imagen 7" descr="Logotipo, Icono&#10;&#10;Descripción generada automáticamente">
            <a:extLst>
              <a:ext uri="{FF2B5EF4-FFF2-40B4-BE49-F238E27FC236}">
                <a16:creationId xmlns:a16="http://schemas.microsoft.com/office/drawing/2014/main" xmlns="" id="{2E9ECE07-A7D1-4848-A13E-12116D9639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2585" y="988166"/>
            <a:ext cx="2934999" cy="2934999"/>
          </a:xfrm>
          <a:prstGeom prst="rect">
            <a:avLst/>
          </a:prstGeom>
        </p:spPr>
      </p:pic>
      <p:pic>
        <p:nvPicPr>
          <p:cNvPr id="10" name="Imagen 9" descr="Icono&#10;&#10;Descripción generada automáticamente">
            <a:extLst>
              <a:ext uri="{FF2B5EF4-FFF2-40B4-BE49-F238E27FC236}">
                <a16:creationId xmlns:a16="http://schemas.microsoft.com/office/drawing/2014/main" xmlns="" id="{CE5A8115-DC4B-4EDD-B3D6-56ED2E13F4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096000" y="4393267"/>
            <a:ext cx="1407167" cy="1407167"/>
          </a:xfrm>
          <a:prstGeom prst="rect">
            <a:avLst/>
          </a:prstGeom>
        </p:spPr>
      </p:pic>
      <p:pic>
        <p:nvPicPr>
          <p:cNvPr id="12" name="Imagen 11" descr="Icono&#10;&#10;Descripción generada automáticamente">
            <a:extLst>
              <a:ext uri="{FF2B5EF4-FFF2-40B4-BE49-F238E27FC236}">
                <a16:creationId xmlns:a16="http://schemas.microsoft.com/office/drawing/2014/main" xmlns="" id="{6732D87F-54D2-4467-8A6E-AD1E81B376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86502" y="4395791"/>
            <a:ext cx="1407167" cy="1407167"/>
          </a:xfrm>
          <a:prstGeom prst="rect">
            <a:avLst/>
          </a:prstGeom>
        </p:spPr>
      </p:pic>
      <p:pic>
        <p:nvPicPr>
          <p:cNvPr id="14" name="Imagen 13" descr="Icono&#10;&#10;Descripción generada automáticamente">
            <a:extLst>
              <a:ext uri="{FF2B5EF4-FFF2-40B4-BE49-F238E27FC236}">
                <a16:creationId xmlns:a16="http://schemas.microsoft.com/office/drawing/2014/main" xmlns="" id="{A8E3E331-3204-4E5D-BF8B-81BC53DBC1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05030" y="4393267"/>
            <a:ext cx="1407167" cy="1407167"/>
          </a:xfrm>
          <a:prstGeom prst="rect">
            <a:avLst/>
          </a:prstGeom>
        </p:spPr>
      </p:pic>
    </p:spTree>
    <p:extLst>
      <p:ext uri="{BB962C8B-B14F-4D97-AF65-F5344CB8AC3E}">
        <p14:creationId xmlns:p14="http://schemas.microsoft.com/office/powerpoint/2010/main" val="78971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antecedentes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78613"/>
            <a:ext cx="5087075" cy="536005"/>
          </a:xfrm>
        </p:spPr>
        <p:txBody>
          <a:bodyPr/>
          <a:lstStyle/>
          <a:p>
            <a:r>
              <a:rPr lang="es-MX" dirty="0"/>
              <a:t>Etapas de la visión por computador</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7</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graphicFrame>
        <p:nvGraphicFramePr>
          <p:cNvPr id="20" name="Marcador de contenido 28">
            <a:extLst>
              <a:ext uri="{FF2B5EF4-FFF2-40B4-BE49-F238E27FC236}">
                <a16:creationId xmlns:a16="http://schemas.microsoft.com/office/drawing/2014/main" xmlns="" id="{4B7184C4-8774-416B-BF40-5D0A3B844821}"/>
              </a:ext>
            </a:extLst>
          </p:cNvPr>
          <p:cNvGraphicFramePr>
            <a:graphicFrameLocks/>
          </p:cNvGraphicFramePr>
          <p:nvPr>
            <p:extLst>
              <p:ext uri="{D42A27DB-BD31-4B8C-83A1-F6EECF244321}">
                <p14:modId xmlns:p14="http://schemas.microsoft.com/office/powerpoint/2010/main" val="1881940327"/>
              </p:ext>
            </p:extLst>
          </p:nvPr>
        </p:nvGraphicFramePr>
        <p:xfrm>
          <a:off x="580859" y="2568089"/>
          <a:ext cx="11029950" cy="367823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2516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antecedentes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78613"/>
            <a:ext cx="5087075" cy="536005"/>
          </a:xfrm>
        </p:spPr>
        <p:txBody>
          <a:bodyPr/>
          <a:lstStyle/>
          <a:p>
            <a:r>
              <a:rPr lang="es-MX" dirty="0"/>
              <a:t>Magnificación euleriana de video</a:t>
            </a:r>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8</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20" name="Imagen 19" descr="Diagrama&#10;&#10;Descripción generada automáticamente">
            <a:extLst>
              <a:ext uri="{FF2B5EF4-FFF2-40B4-BE49-F238E27FC236}">
                <a16:creationId xmlns:a16="http://schemas.microsoft.com/office/drawing/2014/main" xmlns="" id="{7B53A377-4FAB-4FB9-A65B-E1CDCE032FD7}"/>
              </a:ext>
            </a:extLst>
          </p:cNvPr>
          <p:cNvPicPr/>
          <p:nvPr/>
        </p:nvPicPr>
        <p:blipFill>
          <a:blip r:embed="rId10"/>
          <a:stretch>
            <a:fillRect/>
          </a:stretch>
        </p:blipFill>
        <p:spPr>
          <a:xfrm>
            <a:off x="1325775" y="2696818"/>
            <a:ext cx="9540450" cy="3361325"/>
          </a:xfrm>
          <a:prstGeom prst="rect">
            <a:avLst/>
          </a:prstGeom>
        </p:spPr>
      </p:pic>
    </p:spTree>
    <p:extLst>
      <p:ext uri="{BB962C8B-B14F-4D97-AF65-F5344CB8AC3E}">
        <p14:creationId xmlns:p14="http://schemas.microsoft.com/office/powerpoint/2010/main" val="412801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87081E-876B-4F49-BFC5-C5B61CFBED39}"/>
              </a:ext>
            </a:extLst>
          </p:cNvPr>
          <p:cNvSpPr>
            <a:spLocks noGrp="1"/>
          </p:cNvSpPr>
          <p:nvPr>
            <p:ph type="title"/>
          </p:nvPr>
        </p:nvSpPr>
        <p:spPr/>
        <p:txBody>
          <a:bodyPr/>
          <a:lstStyle/>
          <a:p>
            <a:r>
              <a:rPr lang="es-MX" dirty="0"/>
              <a:t>antecedentes</a:t>
            </a:r>
          </a:p>
        </p:txBody>
      </p:sp>
      <p:sp>
        <p:nvSpPr>
          <p:cNvPr id="28" name="Marcador de texto 27">
            <a:extLst>
              <a:ext uri="{FF2B5EF4-FFF2-40B4-BE49-F238E27FC236}">
                <a16:creationId xmlns:a16="http://schemas.microsoft.com/office/drawing/2014/main" xmlns="" id="{7347DC5E-AE42-42CF-8E5F-2BFE244600FC}"/>
              </a:ext>
            </a:extLst>
          </p:cNvPr>
          <p:cNvSpPr>
            <a:spLocks noGrp="1"/>
          </p:cNvSpPr>
          <p:nvPr>
            <p:ph type="body" idx="1"/>
          </p:nvPr>
        </p:nvSpPr>
        <p:spPr>
          <a:xfrm>
            <a:off x="887219" y="2078613"/>
            <a:ext cx="5087075" cy="536005"/>
          </a:xfrm>
        </p:spPr>
        <p:txBody>
          <a:bodyPr/>
          <a:lstStyle/>
          <a:p>
            <a:r>
              <a:rPr lang="es-MX" dirty="0"/>
              <a:t>Optical Flow</a:t>
            </a:r>
          </a:p>
        </p:txBody>
      </p:sp>
      <p:sp>
        <p:nvSpPr>
          <p:cNvPr id="29" name="Marcador de contenido 28">
            <a:extLst>
              <a:ext uri="{FF2B5EF4-FFF2-40B4-BE49-F238E27FC236}">
                <a16:creationId xmlns:a16="http://schemas.microsoft.com/office/drawing/2014/main" xmlns="" id="{0EE5667D-AF9D-485F-A31E-C0E8F856BDE4}"/>
              </a:ext>
            </a:extLst>
          </p:cNvPr>
          <p:cNvSpPr>
            <a:spLocks noGrp="1"/>
          </p:cNvSpPr>
          <p:nvPr>
            <p:ph sz="half" idx="2"/>
          </p:nvPr>
        </p:nvSpPr>
        <p:spPr/>
        <p:txBody>
          <a:bodyPr>
            <a:normAutofit/>
          </a:bodyPr>
          <a:lstStyle/>
          <a:p>
            <a:r>
              <a:rPr lang="es-MX" dirty="0"/>
              <a:t>Técnica computacional que permite identificar y analizar el flujo de movimiento en un video.</a:t>
            </a:r>
          </a:p>
          <a:p>
            <a:r>
              <a:rPr lang="es-MX" dirty="0"/>
              <a:t>Vectores de movimiento.</a:t>
            </a:r>
          </a:p>
          <a:p>
            <a:r>
              <a:rPr lang="es-MX" dirty="0"/>
              <a:t>Métodos:</a:t>
            </a:r>
          </a:p>
          <a:p>
            <a:pPr lvl="1"/>
            <a:r>
              <a:rPr lang="es-MX" dirty="0"/>
              <a:t>Flujo denso</a:t>
            </a:r>
          </a:p>
          <a:p>
            <a:pPr lvl="1"/>
            <a:r>
              <a:rPr lang="es-MX" dirty="0"/>
              <a:t>Flujo escaso</a:t>
            </a:r>
          </a:p>
          <a:p>
            <a:endParaRPr lang="es-MX" dirty="0"/>
          </a:p>
        </p:txBody>
      </p:sp>
      <p:sp>
        <p:nvSpPr>
          <p:cNvPr id="5" name="Marcador de número de diapositiva 4">
            <a:extLst>
              <a:ext uri="{FF2B5EF4-FFF2-40B4-BE49-F238E27FC236}">
                <a16:creationId xmlns:a16="http://schemas.microsoft.com/office/drawing/2014/main" xmlns="" id="{704EC5E8-F8DA-4871-87B1-756A6F3964B8}"/>
              </a:ext>
            </a:extLst>
          </p:cNvPr>
          <p:cNvSpPr>
            <a:spLocks noGrp="1"/>
          </p:cNvSpPr>
          <p:nvPr>
            <p:ph type="sldNum" sz="quarter" idx="12"/>
          </p:nvPr>
        </p:nvSpPr>
        <p:spPr/>
        <p:txBody>
          <a:bodyPr/>
          <a:lstStyle/>
          <a:p>
            <a:fld id="{95BA47CC-FFC0-4570-AFF0-96AC4432EAF1}" type="slidenum">
              <a:rPr lang="es-MX" sz="2000" smtClean="0"/>
              <a:t>9</a:t>
            </a:fld>
            <a:endParaRPr lang="es-MX" sz="2000" dirty="0"/>
          </a:p>
        </p:txBody>
      </p:sp>
      <p:sp>
        <p:nvSpPr>
          <p:cNvPr id="32" name="Elipse 31">
            <a:extLst>
              <a:ext uri="{FF2B5EF4-FFF2-40B4-BE49-F238E27FC236}">
                <a16:creationId xmlns:a16="http://schemas.microsoft.com/office/drawing/2014/main" xmlns="" id="{23FFC41E-6F20-4DDE-AA80-697565046028}"/>
              </a:ext>
            </a:extLst>
          </p:cNvPr>
          <p:cNvSpPr/>
          <p:nvPr/>
        </p:nvSpPr>
        <p:spPr>
          <a:xfrm>
            <a:off x="581190" y="6128342"/>
            <a:ext cx="609600" cy="609600"/>
          </a:xfrm>
          <a:prstGeom prst="ellipse">
            <a:avLst/>
          </a:prstGeom>
          <a:solidFill>
            <a:srgbClr val="465359"/>
          </a:solidFill>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3" name="Marcador de contenido 15" descr="Puerta abierta con relleno sólido">
            <a:extLst>
              <a:ext uri="{FF2B5EF4-FFF2-40B4-BE49-F238E27FC236}">
                <a16:creationId xmlns:a16="http://schemas.microsoft.com/office/drawing/2014/main" xmlns="" id="{B898AFEE-0ACC-4306-8C9B-EDCA67A1C4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389" y="6204541"/>
            <a:ext cx="457201" cy="457201"/>
          </a:xfrm>
          <a:prstGeom prst="rect">
            <a:avLst/>
          </a:prstGeom>
        </p:spPr>
      </p:pic>
      <p:sp>
        <p:nvSpPr>
          <p:cNvPr id="34" name="Elipse 33">
            <a:extLst>
              <a:ext uri="{FF2B5EF4-FFF2-40B4-BE49-F238E27FC236}">
                <a16:creationId xmlns:a16="http://schemas.microsoft.com/office/drawing/2014/main" xmlns="" id="{E17039D6-ED70-4C08-BED6-FE25E85DC1AE}"/>
              </a:ext>
            </a:extLst>
          </p:cNvPr>
          <p:cNvSpPr/>
          <p:nvPr/>
        </p:nvSpPr>
        <p:spPr>
          <a:xfrm>
            <a:off x="1409451"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5" name="Marcador de contenido 15" descr="Mejora continua con relleno sólido">
            <a:extLst>
              <a:ext uri="{FF2B5EF4-FFF2-40B4-BE49-F238E27FC236}">
                <a16:creationId xmlns:a16="http://schemas.microsoft.com/office/drawing/2014/main" xmlns="" id="{61CAD727-D533-437C-B582-72141AC5D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485650" y="6204541"/>
            <a:ext cx="457201" cy="457201"/>
          </a:xfrm>
          <a:prstGeom prst="rect">
            <a:avLst/>
          </a:prstGeom>
        </p:spPr>
      </p:pic>
      <p:sp>
        <p:nvSpPr>
          <p:cNvPr id="36" name="Elipse 35">
            <a:extLst>
              <a:ext uri="{FF2B5EF4-FFF2-40B4-BE49-F238E27FC236}">
                <a16:creationId xmlns:a16="http://schemas.microsoft.com/office/drawing/2014/main" xmlns="" id="{6E6ABFAF-D19E-4132-9CD4-5812F2277A65}"/>
              </a:ext>
            </a:extLst>
          </p:cNvPr>
          <p:cNvSpPr/>
          <p:nvPr/>
        </p:nvSpPr>
        <p:spPr>
          <a:xfrm>
            <a:off x="2237712"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7" name="Marcador de contenido 15" descr="Gráfico de barras con relleno sólido">
            <a:extLst>
              <a:ext uri="{FF2B5EF4-FFF2-40B4-BE49-F238E27FC236}">
                <a16:creationId xmlns:a16="http://schemas.microsoft.com/office/drawing/2014/main" xmlns="" id="{EB30CFD8-5AB1-4F75-B287-229F2B0ECB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2313911" y="6204541"/>
            <a:ext cx="457201" cy="457201"/>
          </a:xfrm>
          <a:prstGeom prst="rect">
            <a:avLst/>
          </a:prstGeom>
        </p:spPr>
      </p:pic>
      <p:sp>
        <p:nvSpPr>
          <p:cNvPr id="38" name="Elipse 37">
            <a:extLst>
              <a:ext uri="{FF2B5EF4-FFF2-40B4-BE49-F238E27FC236}">
                <a16:creationId xmlns:a16="http://schemas.microsoft.com/office/drawing/2014/main" xmlns="" id="{F2F77661-BDC3-43A2-B368-7361FC886DAA}"/>
              </a:ext>
            </a:extLst>
          </p:cNvPr>
          <p:cNvSpPr/>
          <p:nvPr/>
        </p:nvSpPr>
        <p:spPr>
          <a:xfrm>
            <a:off x="3065973" y="6128342"/>
            <a:ext cx="609600" cy="609600"/>
          </a:xfrm>
          <a:prstGeom prst="ellipse">
            <a:avLst/>
          </a:prstGeom>
          <a:ln w="28575">
            <a:solidFill>
              <a:srgbClr val="4653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pic>
        <p:nvPicPr>
          <p:cNvPr id="39" name="Marcador de contenido 15" descr="Chateo con relleno sólido">
            <a:extLst>
              <a:ext uri="{FF2B5EF4-FFF2-40B4-BE49-F238E27FC236}">
                <a16:creationId xmlns:a16="http://schemas.microsoft.com/office/drawing/2014/main" xmlns="" id="{66BAF5C3-5D40-4DA7-AEA0-BB92CF59DF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142172" y="6204541"/>
            <a:ext cx="457201" cy="457201"/>
          </a:xfrm>
          <a:prstGeom prst="rect">
            <a:avLst/>
          </a:prstGeom>
        </p:spPr>
      </p:pic>
      <p:pic>
        <p:nvPicPr>
          <p:cNvPr id="15" name="Imagen 14">
            <a:extLst>
              <a:ext uri="{FF2B5EF4-FFF2-40B4-BE49-F238E27FC236}">
                <a16:creationId xmlns:a16="http://schemas.microsoft.com/office/drawing/2014/main" xmlns="" id="{22D1A7BE-5206-4B5A-BB8B-2030E2AC726A}"/>
              </a:ext>
            </a:extLst>
          </p:cNvPr>
          <p:cNvPicPr>
            <a:picLocks noChangeAspect="1"/>
          </p:cNvPicPr>
          <p:nvPr/>
        </p:nvPicPr>
        <p:blipFill>
          <a:blip r:embed="rId10"/>
          <a:stretch>
            <a:fillRect/>
          </a:stretch>
        </p:blipFill>
        <p:spPr>
          <a:xfrm>
            <a:off x="5325909" y="3591339"/>
            <a:ext cx="6284897" cy="2055708"/>
          </a:xfrm>
          <a:prstGeom prst="rect">
            <a:avLst/>
          </a:prstGeom>
        </p:spPr>
      </p:pic>
    </p:spTree>
    <p:extLst>
      <p:ext uri="{BB962C8B-B14F-4D97-AF65-F5344CB8AC3E}">
        <p14:creationId xmlns:p14="http://schemas.microsoft.com/office/powerpoint/2010/main" val="4161793350"/>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1264</TotalTime>
  <Words>853</Words>
  <Application>Microsoft Office PowerPoint</Application>
  <PresentationFormat>Panorámica</PresentationFormat>
  <Paragraphs>200</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Gill Sans MT</vt:lpstr>
      <vt:lpstr>Symbol</vt:lpstr>
      <vt:lpstr>Times New Roman</vt:lpstr>
      <vt:lpstr>Wingdings 2</vt:lpstr>
      <vt:lpstr>Dividendo</vt:lpstr>
      <vt:lpstr>Departamento de Eléctrica, Electrónica y Telecomunicaciones Carrera de Ingeniería en Electrónica, Automatización y Control</vt:lpstr>
      <vt:lpstr>contenido</vt:lpstr>
      <vt:lpstr>INTRODUCCIÓN</vt:lpstr>
      <vt:lpstr>antecedentes</vt:lpstr>
      <vt:lpstr>antecedentes</vt:lpstr>
      <vt:lpstr>antecedentes</vt:lpstr>
      <vt:lpstr>antecedentes</vt:lpstr>
      <vt:lpstr>antecedentes</vt:lpstr>
      <vt:lpstr>antecedentes</vt:lpstr>
      <vt:lpstr>justificación</vt:lpstr>
      <vt:lpstr>objetivos</vt:lpstr>
      <vt:lpstr>objetivos</vt:lpstr>
      <vt:lpstr>desarrollo</vt:lpstr>
      <vt:lpstr>Circuito a base de termistor</vt:lpstr>
      <vt:lpstr>Circuito a base de termistor</vt:lpstr>
      <vt:lpstr>Circuito a base de termistor</vt:lpstr>
      <vt:lpstr>Sistema basado en magnificación euleriana</vt:lpstr>
      <vt:lpstr>Sistema basado en magnificación euleriana</vt:lpstr>
      <vt:lpstr>Sistema basado en magnificación euleriana</vt:lpstr>
      <vt:lpstr>Sistema basado en magnificación euleriana</vt:lpstr>
      <vt:lpstr>Sistema basado en magnificación euleriana</vt:lpstr>
      <vt:lpstr>Sistema basado en magnificación euleriana</vt:lpstr>
      <vt:lpstr>Sistema basado en magnificación euleriana</vt:lpstr>
      <vt:lpstr>Sistema basado en magnificación euleriana</vt:lpstr>
      <vt:lpstr>Sistema basado en magnificación euleriana</vt:lpstr>
      <vt:lpstr>Interfaz</vt:lpstr>
      <vt:lpstr>resultados</vt:lpstr>
      <vt:lpstr>Protocolo de pruebas</vt:lpstr>
      <vt:lpstr>resultados</vt:lpstr>
      <vt:lpstr>resultados</vt:lpstr>
      <vt:lpstr>resultados</vt:lpstr>
      <vt:lpstr>conclusiones</vt:lpstr>
      <vt:lpstr>Presentación de PowerPoint</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Carrera de ingeniería en electrónica, automatización y control</dc:title>
  <dc:creator>Daniel</dc:creator>
  <cp:lastModifiedBy>Calderon Garcia Angel David</cp:lastModifiedBy>
  <cp:revision>16</cp:revision>
  <dcterms:created xsi:type="dcterms:W3CDTF">2021-07-29T02:59:00Z</dcterms:created>
  <dcterms:modified xsi:type="dcterms:W3CDTF">2021-08-03T13:25:01Z</dcterms:modified>
</cp:coreProperties>
</file>