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65" r:id="rId1"/>
    <p:sldMasterId id="2147483790" r:id="rId2"/>
  </p:sldMasterIdLst>
  <p:notesMasterIdLst>
    <p:notesMasterId r:id="rId39"/>
  </p:notesMasterIdLst>
  <p:handoutMasterIdLst>
    <p:handoutMasterId r:id="rId40"/>
  </p:handoutMasterIdLst>
  <p:sldIdLst>
    <p:sldId id="256" r:id="rId3"/>
    <p:sldId id="260" r:id="rId4"/>
    <p:sldId id="262" r:id="rId5"/>
    <p:sldId id="307" r:id="rId6"/>
    <p:sldId id="308" r:id="rId7"/>
    <p:sldId id="272" r:id="rId8"/>
    <p:sldId id="274" r:id="rId9"/>
    <p:sldId id="267" r:id="rId10"/>
    <p:sldId id="310" r:id="rId11"/>
    <p:sldId id="278" r:id="rId12"/>
    <p:sldId id="282" r:id="rId13"/>
    <p:sldId id="279" r:id="rId14"/>
    <p:sldId id="309" r:id="rId15"/>
    <p:sldId id="285" r:id="rId16"/>
    <p:sldId id="312" r:id="rId17"/>
    <p:sldId id="268" r:id="rId18"/>
    <p:sldId id="287" r:id="rId19"/>
    <p:sldId id="284" r:id="rId20"/>
    <p:sldId id="313" r:id="rId21"/>
    <p:sldId id="289" r:id="rId22"/>
    <p:sldId id="270" r:id="rId23"/>
    <p:sldId id="314" r:id="rId24"/>
    <p:sldId id="292" r:id="rId25"/>
    <p:sldId id="315" r:id="rId26"/>
    <p:sldId id="316" r:id="rId27"/>
    <p:sldId id="295" r:id="rId28"/>
    <p:sldId id="296" r:id="rId29"/>
    <p:sldId id="297" r:id="rId30"/>
    <p:sldId id="298" r:id="rId31"/>
    <p:sldId id="318" r:id="rId32"/>
    <p:sldId id="301" r:id="rId33"/>
    <p:sldId id="322" r:id="rId34"/>
    <p:sldId id="306" r:id="rId35"/>
    <p:sldId id="320" r:id="rId36"/>
    <p:sldId id="321" r:id="rId37"/>
    <p:sldId id="32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64" autoAdjust="0"/>
  </p:normalViewPr>
  <p:slideViewPr>
    <p:cSldViewPr snapToGrid="0">
      <p:cViewPr varScale="1">
        <p:scale>
          <a:sx n="66" d="100"/>
          <a:sy n="66" d="100"/>
        </p:scale>
        <p:origin x="81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D5875-F44D-432C-8E09-26B9C3E6B06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S"/>
        </a:p>
      </dgm:t>
    </dgm:pt>
    <dgm:pt modelId="{7613514B-40C5-4F39-AC2D-B5FDBBE8A023}">
      <dgm:prSet phldrT="[Texto]"/>
      <dgm:spPr/>
      <dgm:t>
        <a:bodyPr/>
        <a:lstStyle/>
        <a:p>
          <a:r>
            <a:rPr lang="es-ES" dirty="0" smtClean="0"/>
            <a:t>Introducción</a:t>
          </a:r>
          <a:endParaRPr lang="es-ES" dirty="0"/>
        </a:p>
      </dgm:t>
    </dgm:pt>
    <dgm:pt modelId="{84C2F306-E4A7-4E4B-9533-18F7DD2BDC1F}" type="parTrans" cxnId="{5ADAD8DF-FE43-41B3-ADE9-4CD30103159C}">
      <dgm:prSet/>
      <dgm:spPr/>
      <dgm:t>
        <a:bodyPr/>
        <a:lstStyle/>
        <a:p>
          <a:endParaRPr lang="es-ES"/>
        </a:p>
      </dgm:t>
    </dgm:pt>
    <dgm:pt modelId="{BBE45E2E-7CD0-43BA-ACEC-8124A65BA55B}" type="sibTrans" cxnId="{5ADAD8DF-FE43-41B3-ADE9-4CD30103159C}">
      <dgm:prSet/>
      <dgm:spPr/>
      <dgm:t>
        <a:bodyPr/>
        <a:lstStyle/>
        <a:p>
          <a:endParaRPr lang="es-ES"/>
        </a:p>
      </dgm:t>
    </dgm:pt>
    <dgm:pt modelId="{29379CAB-E5D7-43C4-9EAD-1FD8790FD932}">
      <dgm:prSet phldrT="[Texto]"/>
      <dgm:spPr/>
      <dgm:t>
        <a:bodyPr/>
        <a:lstStyle/>
        <a:p>
          <a:r>
            <a:rPr lang="es-ES" dirty="0" smtClean="0"/>
            <a:t>Hardware/Software para Registro de Señales Fisiológicas</a:t>
          </a:r>
          <a:endParaRPr lang="es-ES" dirty="0"/>
        </a:p>
      </dgm:t>
    </dgm:pt>
    <dgm:pt modelId="{3D96FA3E-7C56-470F-BBB4-B40223EB9825}" type="parTrans" cxnId="{7BDF7AC5-2C11-477D-8032-60691D3E1E9F}">
      <dgm:prSet/>
      <dgm:spPr/>
      <dgm:t>
        <a:bodyPr/>
        <a:lstStyle/>
        <a:p>
          <a:endParaRPr lang="es-ES"/>
        </a:p>
      </dgm:t>
    </dgm:pt>
    <dgm:pt modelId="{598E19A0-3838-4D6A-B355-0FA58941F955}" type="sibTrans" cxnId="{7BDF7AC5-2C11-477D-8032-60691D3E1E9F}">
      <dgm:prSet/>
      <dgm:spPr/>
      <dgm:t>
        <a:bodyPr/>
        <a:lstStyle/>
        <a:p>
          <a:endParaRPr lang="es-ES"/>
        </a:p>
      </dgm:t>
    </dgm:pt>
    <dgm:pt modelId="{6884FB82-C520-4641-A2AB-6AF9456FFC6A}">
      <dgm:prSet phldrT="[Texto]"/>
      <dgm:spPr/>
      <dgm:t>
        <a:bodyPr/>
        <a:lstStyle/>
        <a:p>
          <a:r>
            <a:rPr lang="es-ES" dirty="0" smtClean="0"/>
            <a:t>Adquisición y Procesamiento de Señales Fisiológicas</a:t>
          </a:r>
          <a:endParaRPr lang="es-ES" dirty="0"/>
        </a:p>
      </dgm:t>
    </dgm:pt>
    <dgm:pt modelId="{F150B447-7A48-4C22-9DD7-24FFC73DA95B}" type="parTrans" cxnId="{148B75E8-D87A-40A7-BCC2-DECEB60BBE00}">
      <dgm:prSet/>
      <dgm:spPr/>
      <dgm:t>
        <a:bodyPr/>
        <a:lstStyle/>
        <a:p>
          <a:endParaRPr lang="es-ES"/>
        </a:p>
      </dgm:t>
    </dgm:pt>
    <dgm:pt modelId="{C7F23BCD-D5C7-4E78-BC16-4CA8D4CF1478}" type="sibTrans" cxnId="{148B75E8-D87A-40A7-BCC2-DECEB60BBE00}">
      <dgm:prSet/>
      <dgm:spPr/>
      <dgm:t>
        <a:bodyPr/>
        <a:lstStyle/>
        <a:p>
          <a:endParaRPr lang="es-ES"/>
        </a:p>
      </dgm:t>
    </dgm:pt>
    <dgm:pt modelId="{C5F42D95-DE66-419D-B97F-E973A9470030}">
      <dgm:prSet phldrT="[Texto]"/>
      <dgm:spPr/>
      <dgm:t>
        <a:bodyPr/>
        <a:lstStyle/>
        <a:p>
          <a:r>
            <a:rPr lang="es-ES" dirty="0" smtClean="0"/>
            <a:t>Análisis de Resultados</a:t>
          </a:r>
          <a:endParaRPr lang="es-ES" dirty="0"/>
        </a:p>
      </dgm:t>
    </dgm:pt>
    <dgm:pt modelId="{E2069EB0-AE96-4544-943D-D3AB74A5B449}" type="parTrans" cxnId="{B9073201-F4BE-4979-A3D7-445C40CD4BF7}">
      <dgm:prSet/>
      <dgm:spPr/>
      <dgm:t>
        <a:bodyPr/>
        <a:lstStyle/>
        <a:p>
          <a:endParaRPr lang="es-ES"/>
        </a:p>
      </dgm:t>
    </dgm:pt>
    <dgm:pt modelId="{0C55CE78-2BEB-45E2-A4BA-00A2C620F4B1}" type="sibTrans" cxnId="{B9073201-F4BE-4979-A3D7-445C40CD4BF7}">
      <dgm:prSet/>
      <dgm:spPr/>
      <dgm:t>
        <a:bodyPr/>
        <a:lstStyle/>
        <a:p>
          <a:endParaRPr lang="es-ES"/>
        </a:p>
      </dgm:t>
    </dgm:pt>
    <dgm:pt modelId="{ACC30C2C-D451-4EAE-A96E-C70970B5A283}">
      <dgm:prSet phldrT="[Texto]"/>
      <dgm:spPr/>
      <dgm:t>
        <a:bodyPr/>
        <a:lstStyle/>
        <a:p>
          <a:r>
            <a:rPr lang="es-ES" dirty="0" smtClean="0"/>
            <a:t>Conclusiones y Recomendaciones</a:t>
          </a:r>
          <a:endParaRPr lang="es-ES" dirty="0"/>
        </a:p>
      </dgm:t>
    </dgm:pt>
    <dgm:pt modelId="{33485705-1442-406C-8A6C-2C2127A824A5}" type="parTrans" cxnId="{0C00ECD1-ACE3-46AB-A5C6-317D10882953}">
      <dgm:prSet/>
      <dgm:spPr/>
      <dgm:t>
        <a:bodyPr/>
        <a:lstStyle/>
        <a:p>
          <a:endParaRPr lang="es-ES"/>
        </a:p>
      </dgm:t>
    </dgm:pt>
    <dgm:pt modelId="{5F4EC03B-E851-4959-BE57-E7E3E53987FE}" type="sibTrans" cxnId="{0C00ECD1-ACE3-46AB-A5C6-317D10882953}">
      <dgm:prSet/>
      <dgm:spPr/>
      <dgm:t>
        <a:bodyPr/>
        <a:lstStyle/>
        <a:p>
          <a:endParaRPr lang="es-ES"/>
        </a:p>
      </dgm:t>
    </dgm:pt>
    <dgm:pt modelId="{E83FDD16-ABC4-445D-81FD-F68216C0B349}" type="pres">
      <dgm:prSet presAssocID="{1CCD5875-F44D-432C-8E09-26B9C3E6B062}" presName="Name0" presStyleCnt="0">
        <dgm:presLayoutVars>
          <dgm:chMax val="7"/>
          <dgm:chPref val="7"/>
          <dgm:dir/>
        </dgm:presLayoutVars>
      </dgm:prSet>
      <dgm:spPr/>
      <dgm:t>
        <a:bodyPr/>
        <a:lstStyle/>
        <a:p>
          <a:endParaRPr lang="es-ES"/>
        </a:p>
      </dgm:t>
    </dgm:pt>
    <dgm:pt modelId="{C65FCFC3-051E-4E1B-80B6-57305E549E3F}" type="pres">
      <dgm:prSet presAssocID="{1CCD5875-F44D-432C-8E09-26B9C3E6B062}" presName="Name1" presStyleCnt="0"/>
      <dgm:spPr/>
      <dgm:t>
        <a:bodyPr/>
        <a:lstStyle/>
        <a:p>
          <a:endParaRPr lang="es-ES"/>
        </a:p>
      </dgm:t>
    </dgm:pt>
    <dgm:pt modelId="{75389E5D-771C-4882-8180-F130795D5A35}" type="pres">
      <dgm:prSet presAssocID="{1CCD5875-F44D-432C-8E09-26B9C3E6B062}" presName="cycle" presStyleCnt="0"/>
      <dgm:spPr/>
      <dgm:t>
        <a:bodyPr/>
        <a:lstStyle/>
        <a:p>
          <a:endParaRPr lang="es-ES"/>
        </a:p>
      </dgm:t>
    </dgm:pt>
    <dgm:pt modelId="{58979FE1-AA34-46E7-B70E-89D011192131}" type="pres">
      <dgm:prSet presAssocID="{1CCD5875-F44D-432C-8E09-26B9C3E6B062}" presName="srcNode" presStyleLbl="node1" presStyleIdx="0" presStyleCnt="5"/>
      <dgm:spPr/>
      <dgm:t>
        <a:bodyPr/>
        <a:lstStyle/>
        <a:p>
          <a:endParaRPr lang="es-ES"/>
        </a:p>
      </dgm:t>
    </dgm:pt>
    <dgm:pt modelId="{0BD68467-70A1-4A29-8B9F-833620765FCF}" type="pres">
      <dgm:prSet presAssocID="{1CCD5875-F44D-432C-8E09-26B9C3E6B062}" presName="conn" presStyleLbl="parChTrans1D2" presStyleIdx="0" presStyleCnt="1"/>
      <dgm:spPr/>
      <dgm:t>
        <a:bodyPr/>
        <a:lstStyle/>
        <a:p>
          <a:endParaRPr lang="es-ES"/>
        </a:p>
      </dgm:t>
    </dgm:pt>
    <dgm:pt modelId="{CC0C4853-880B-40F9-96A4-FC19BCFA4FBD}" type="pres">
      <dgm:prSet presAssocID="{1CCD5875-F44D-432C-8E09-26B9C3E6B062}" presName="extraNode" presStyleLbl="node1" presStyleIdx="0" presStyleCnt="5"/>
      <dgm:spPr/>
      <dgm:t>
        <a:bodyPr/>
        <a:lstStyle/>
        <a:p>
          <a:endParaRPr lang="es-ES"/>
        </a:p>
      </dgm:t>
    </dgm:pt>
    <dgm:pt modelId="{48662574-8F39-43AC-9F69-48EF0CED4723}" type="pres">
      <dgm:prSet presAssocID="{1CCD5875-F44D-432C-8E09-26B9C3E6B062}" presName="dstNode" presStyleLbl="node1" presStyleIdx="0" presStyleCnt="5"/>
      <dgm:spPr/>
      <dgm:t>
        <a:bodyPr/>
        <a:lstStyle/>
        <a:p>
          <a:endParaRPr lang="es-ES"/>
        </a:p>
      </dgm:t>
    </dgm:pt>
    <dgm:pt modelId="{9EBA6BD3-D75C-40B5-8161-7A517CC65D22}" type="pres">
      <dgm:prSet presAssocID="{7613514B-40C5-4F39-AC2D-B5FDBBE8A023}" presName="text_1" presStyleLbl="node1" presStyleIdx="0" presStyleCnt="5">
        <dgm:presLayoutVars>
          <dgm:bulletEnabled val="1"/>
        </dgm:presLayoutVars>
      </dgm:prSet>
      <dgm:spPr/>
      <dgm:t>
        <a:bodyPr/>
        <a:lstStyle/>
        <a:p>
          <a:endParaRPr lang="es-ES"/>
        </a:p>
      </dgm:t>
    </dgm:pt>
    <dgm:pt modelId="{E2316588-5FAE-4690-AB2B-51238E06802D}" type="pres">
      <dgm:prSet presAssocID="{7613514B-40C5-4F39-AC2D-B5FDBBE8A023}" presName="accent_1" presStyleCnt="0"/>
      <dgm:spPr/>
      <dgm:t>
        <a:bodyPr/>
        <a:lstStyle/>
        <a:p>
          <a:endParaRPr lang="es-ES"/>
        </a:p>
      </dgm:t>
    </dgm:pt>
    <dgm:pt modelId="{AB1A57B4-23B9-420F-A0C5-5805A9CBED61}" type="pres">
      <dgm:prSet presAssocID="{7613514B-40C5-4F39-AC2D-B5FDBBE8A023}" presName="accentRepeatNode" presStyleLbl="solidFgAcc1" presStyleIdx="0" presStyleCnt="5"/>
      <dgm:spPr/>
      <dgm:t>
        <a:bodyPr/>
        <a:lstStyle/>
        <a:p>
          <a:endParaRPr lang="es-ES"/>
        </a:p>
      </dgm:t>
    </dgm:pt>
    <dgm:pt modelId="{343FEF90-E303-42EF-844D-038DC6D35486}" type="pres">
      <dgm:prSet presAssocID="{29379CAB-E5D7-43C4-9EAD-1FD8790FD932}" presName="text_2" presStyleLbl="node1" presStyleIdx="1" presStyleCnt="5">
        <dgm:presLayoutVars>
          <dgm:bulletEnabled val="1"/>
        </dgm:presLayoutVars>
      </dgm:prSet>
      <dgm:spPr/>
      <dgm:t>
        <a:bodyPr/>
        <a:lstStyle/>
        <a:p>
          <a:endParaRPr lang="es-ES"/>
        </a:p>
      </dgm:t>
    </dgm:pt>
    <dgm:pt modelId="{B6FC66AF-EA51-488A-99D0-4C3DF4FD0ADE}" type="pres">
      <dgm:prSet presAssocID="{29379CAB-E5D7-43C4-9EAD-1FD8790FD932}" presName="accent_2" presStyleCnt="0"/>
      <dgm:spPr/>
      <dgm:t>
        <a:bodyPr/>
        <a:lstStyle/>
        <a:p>
          <a:endParaRPr lang="es-ES"/>
        </a:p>
      </dgm:t>
    </dgm:pt>
    <dgm:pt modelId="{AD6D3176-6A50-44AE-9702-C3CCF2CFB4D6}" type="pres">
      <dgm:prSet presAssocID="{29379CAB-E5D7-43C4-9EAD-1FD8790FD932}" presName="accentRepeatNode" presStyleLbl="solidFgAcc1" presStyleIdx="1" presStyleCnt="5"/>
      <dgm:spPr/>
      <dgm:t>
        <a:bodyPr/>
        <a:lstStyle/>
        <a:p>
          <a:endParaRPr lang="es-ES"/>
        </a:p>
      </dgm:t>
    </dgm:pt>
    <dgm:pt modelId="{1BAB9BDA-8812-4369-B5CB-35D1A787D20B}" type="pres">
      <dgm:prSet presAssocID="{6884FB82-C520-4641-A2AB-6AF9456FFC6A}" presName="text_3" presStyleLbl="node1" presStyleIdx="2" presStyleCnt="5">
        <dgm:presLayoutVars>
          <dgm:bulletEnabled val="1"/>
        </dgm:presLayoutVars>
      </dgm:prSet>
      <dgm:spPr/>
      <dgm:t>
        <a:bodyPr/>
        <a:lstStyle/>
        <a:p>
          <a:endParaRPr lang="es-ES"/>
        </a:p>
      </dgm:t>
    </dgm:pt>
    <dgm:pt modelId="{17E0BC65-550F-4321-BF68-0A08C98332EA}" type="pres">
      <dgm:prSet presAssocID="{6884FB82-C520-4641-A2AB-6AF9456FFC6A}" presName="accent_3" presStyleCnt="0"/>
      <dgm:spPr/>
      <dgm:t>
        <a:bodyPr/>
        <a:lstStyle/>
        <a:p>
          <a:endParaRPr lang="es-ES"/>
        </a:p>
      </dgm:t>
    </dgm:pt>
    <dgm:pt modelId="{9F932A11-5990-4413-B352-C2824B51933D}" type="pres">
      <dgm:prSet presAssocID="{6884FB82-C520-4641-A2AB-6AF9456FFC6A}" presName="accentRepeatNode" presStyleLbl="solidFgAcc1" presStyleIdx="2" presStyleCnt="5"/>
      <dgm:spPr/>
      <dgm:t>
        <a:bodyPr/>
        <a:lstStyle/>
        <a:p>
          <a:endParaRPr lang="es-ES"/>
        </a:p>
      </dgm:t>
    </dgm:pt>
    <dgm:pt modelId="{17ADBF84-3AAA-43E3-AA80-ED4865767CE3}" type="pres">
      <dgm:prSet presAssocID="{C5F42D95-DE66-419D-B97F-E973A9470030}" presName="text_4" presStyleLbl="node1" presStyleIdx="3" presStyleCnt="5">
        <dgm:presLayoutVars>
          <dgm:bulletEnabled val="1"/>
        </dgm:presLayoutVars>
      </dgm:prSet>
      <dgm:spPr/>
      <dgm:t>
        <a:bodyPr/>
        <a:lstStyle/>
        <a:p>
          <a:endParaRPr lang="es-ES"/>
        </a:p>
      </dgm:t>
    </dgm:pt>
    <dgm:pt modelId="{A78EA7D6-0AC2-4890-9C35-001CD8534F4A}" type="pres">
      <dgm:prSet presAssocID="{C5F42D95-DE66-419D-B97F-E973A9470030}" presName="accent_4" presStyleCnt="0"/>
      <dgm:spPr/>
    </dgm:pt>
    <dgm:pt modelId="{D55E48E1-453B-4C17-B7A4-1F2D2151E2C7}" type="pres">
      <dgm:prSet presAssocID="{C5F42D95-DE66-419D-B97F-E973A9470030}" presName="accentRepeatNode" presStyleLbl="solidFgAcc1" presStyleIdx="3" presStyleCnt="5"/>
      <dgm:spPr/>
    </dgm:pt>
    <dgm:pt modelId="{0CEBFF96-38B4-4BC5-84FC-59227DA84B9D}" type="pres">
      <dgm:prSet presAssocID="{ACC30C2C-D451-4EAE-A96E-C70970B5A283}" presName="text_5" presStyleLbl="node1" presStyleIdx="4" presStyleCnt="5">
        <dgm:presLayoutVars>
          <dgm:bulletEnabled val="1"/>
        </dgm:presLayoutVars>
      </dgm:prSet>
      <dgm:spPr/>
      <dgm:t>
        <a:bodyPr/>
        <a:lstStyle/>
        <a:p>
          <a:endParaRPr lang="es-ES"/>
        </a:p>
      </dgm:t>
    </dgm:pt>
    <dgm:pt modelId="{DED2CE2B-7B6F-4F4C-B3BF-C5D44195B24E}" type="pres">
      <dgm:prSet presAssocID="{ACC30C2C-D451-4EAE-A96E-C70970B5A283}" presName="accent_5" presStyleCnt="0"/>
      <dgm:spPr/>
    </dgm:pt>
    <dgm:pt modelId="{03037BDA-436A-4DF0-9F47-984653BF78CA}" type="pres">
      <dgm:prSet presAssocID="{ACC30C2C-D451-4EAE-A96E-C70970B5A283}" presName="accentRepeatNode" presStyleLbl="solidFgAcc1" presStyleIdx="4" presStyleCnt="5"/>
      <dgm:spPr/>
    </dgm:pt>
  </dgm:ptLst>
  <dgm:cxnLst>
    <dgm:cxn modelId="{B5E67D5B-94DC-4880-B483-AF9E406AE862}" type="presOf" srcId="{6884FB82-C520-4641-A2AB-6AF9456FFC6A}" destId="{1BAB9BDA-8812-4369-B5CB-35D1A787D20B}" srcOrd="0" destOrd="0" presId="urn:microsoft.com/office/officeart/2008/layout/VerticalCurvedList"/>
    <dgm:cxn modelId="{BC07041A-AA4D-4B0D-B682-8189079EE045}" type="presOf" srcId="{7613514B-40C5-4F39-AC2D-B5FDBBE8A023}" destId="{9EBA6BD3-D75C-40B5-8161-7A517CC65D22}" srcOrd="0" destOrd="0" presId="urn:microsoft.com/office/officeart/2008/layout/VerticalCurvedList"/>
    <dgm:cxn modelId="{77F64192-8767-47C0-A1FD-0F8C3CCC5236}" type="presOf" srcId="{29379CAB-E5D7-43C4-9EAD-1FD8790FD932}" destId="{343FEF90-E303-42EF-844D-038DC6D35486}" srcOrd="0" destOrd="0" presId="urn:microsoft.com/office/officeart/2008/layout/VerticalCurvedList"/>
    <dgm:cxn modelId="{8D9B8C14-0DE5-4471-AC75-E0182B30BA0F}" type="presOf" srcId="{1CCD5875-F44D-432C-8E09-26B9C3E6B062}" destId="{E83FDD16-ABC4-445D-81FD-F68216C0B349}" srcOrd="0" destOrd="0" presId="urn:microsoft.com/office/officeart/2008/layout/VerticalCurvedList"/>
    <dgm:cxn modelId="{148B75E8-D87A-40A7-BCC2-DECEB60BBE00}" srcId="{1CCD5875-F44D-432C-8E09-26B9C3E6B062}" destId="{6884FB82-C520-4641-A2AB-6AF9456FFC6A}" srcOrd="2" destOrd="0" parTransId="{F150B447-7A48-4C22-9DD7-24FFC73DA95B}" sibTransId="{C7F23BCD-D5C7-4E78-BC16-4CA8D4CF1478}"/>
    <dgm:cxn modelId="{C09593B4-C61B-4B07-864C-38E286A19094}" type="presOf" srcId="{ACC30C2C-D451-4EAE-A96E-C70970B5A283}" destId="{0CEBFF96-38B4-4BC5-84FC-59227DA84B9D}" srcOrd="0" destOrd="0" presId="urn:microsoft.com/office/officeart/2008/layout/VerticalCurvedList"/>
    <dgm:cxn modelId="{0C00ECD1-ACE3-46AB-A5C6-317D10882953}" srcId="{1CCD5875-F44D-432C-8E09-26B9C3E6B062}" destId="{ACC30C2C-D451-4EAE-A96E-C70970B5A283}" srcOrd="4" destOrd="0" parTransId="{33485705-1442-406C-8A6C-2C2127A824A5}" sibTransId="{5F4EC03B-E851-4959-BE57-E7E3E53987FE}"/>
    <dgm:cxn modelId="{5ADAD8DF-FE43-41B3-ADE9-4CD30103159C}" srcId="{1CCD5875-F44D-432C-8E09-26B9C3E6B062}" destId="{7613514B-40C5-4F39-AC2D-B5FDBBE8A023}" srcOrd="0" destOrd="0" parTransId="{84C2F306-E4A7-4E4B-9533-18F7DD2BDC1F}" sibTransId="{BBE45E2E-7CD0-43BA-ACEC-8124A65BA55B}"/>
    <dgm:cxn modelId="{75855DEC-2BFB-4721-948A-40CDA27DC8CD}" type="presOf" srcId="{C5F42D95-DE66-419D-B97F-E973A9470030}" destId="{17ADBF84-3AAA-43E3-AA80-ED4865767CE3}" srcOrd="0" destOrd="0" presId="urn:microsoft.com/office/officeart/2008/layout/VerticalCurvedList"/>
    <dgm:cxn modelId="{7BDF7AC5-2C11-477D-8032-60691D3E1E9F}" srcId="{1CCD5875-F44D-432C-8E09-26B9C3E6B062}" destId="{29379CAB-E5D7-43C4-9EAD-1FD8790FD932}" srcOrd="1" destOrd="0" parTransId="{3D96FA3E-7C56-470F-BBB4-B40223EB9825}" sibTransId="{598E19A0-3838-4D6A-B355-0FA58941F955}"/>
    <dgm:cxn modelId="{4B227E17-6D69-49AE-A2DE-0164B8AB62F6}" type="presOf" srcId="{BBE45E2E-7CD0-43BA-ACEC-8124A65BA55B}" destId="{0BD68467-70A1-4A29-8B9F-833620765FCF}" srcOrd="0" destOrd="0" presId="urn:microsoft.com/office/officeart/2008/layout/VerticalCurvedList"/>
    <dgm:cxn modelId="{B9073201-F4BE-4979-A3D7-445C40CD4BF7}" srcId="{1CCD5875-F44D-432C-8E09-26B9C3E6B062}" destId="{C5F42D95-DE66-419D-B97F-E973A9470030}" srcOrd="3" destOrd="0" parTransId="{E2069EB0-AE96-4544-943D-D3AB74A5B449}" sibTransId="{0C55CE78-2BEB-45E2-A4BA-00A2C620F4B1}"/>
    <dgm:cxn modelId="{34B5E427-B08D-4F21-BB4A-3CBEEA6781C8}" type="presParOf" srcId="{E83FDD16-ABC4-445D-81FD-F68216C0B349}" destId="{C65FCFC3-051E-4E1B-80B6-57305E549E3F}" srcOrd="0" destOrd="0" presId="urn:microsoft.com/office/officeart/2008/layout/VerticalCurvedList"/>
    <dgm:cxn modelId="{56A3BDFE-12C4-482B-8FB5-7DCDBA2AB13D}" type="presParOf" srcId="{C65FCFC3-051E-4E1B-80B6-57305E549E3F}" destId="{75389E5D-771C-4882-8180-F130795D5A35}" srcOrd="0" destOrd="0" presId="urn:microsoft.com/office/officeart/2008/layout/VerticalCurvedList"/>
    <dgm:cxn modelId="{A21AA7B4-4E48-492F-8198-4184F5D8C2E2}" type="presParOf" srcId="{75389E5D-771C-4882-8180-F130795D5A35}" destId="{58979FE1-AA34-46E7-B70E-89D011192131}" srcOrd="0" destOrd="0" presId="urn:microsoft.com/office/officeart/2008/layout/VerticalCurvedList"/>
    <dgm:cxn modelId="{9FC0737A-3AC8-47E9-A79D-519425909191}" type="presParOf" srcId="{75389E5D-771C-4882-8180-F130795D5A35}" destId="{0BD68467-70A1-4A29-8B9F-833620765FCF}" srcOrd="1" destOrd="0" presId="urn:microsoft.com/office/officeart/2008/layout/VerticalCurvedList"/>
    <dgm:cxn modelId="{18B8BF07-9852-401E-B3AE-D85957017ED1}" type="presParOf" srcId="{75389E5D-771C-4882-8180-F130795D5A35}" destId="{CC0C4853-880B-40F9-96A4-FC19BCFA4FBD}" srcOrd="2" destOrd="0" presId="urn:microsoft.com/office/officeart/2008/layout/VerticalCurvedList"/>
    <dgm:cxn modelId="{15527D46-5128-46BA-8A62-AC45A134FF83}" type="presParOf" srcId="{75389E5D-771C-4882-8180-F130795D5A35}" destId="{48662574-8F39-43AC-9F69-48EF0CED4723}" srcOrd="3" destOrd="0" presId="urn:microsoft.com/office/officeart/2008/layout/VerticalCurvedList"/>
    <dgm:cxn modelId="{19F52344-FA1E-40E6-8278-AAFEA4306CA7}" type="presParOf" srcId="{C65FCFC3-051E-4E1B-80B6-57305E549E3F}" destId="{9EBA6BD3-D75C-40B5-8161-7A517CC65D22}" srcOrd="1" destOrd="0" presId="urn:microsoft.com/office/officeart/2008/layout/VerticalCurvedList"/>
    <dgm:cxn modelId="{A00FDAAF-9F36-492A-AC84-C46B9A4D7057}" type="presParOf" srcId="{C65FCFC3-051E-4E1B-80B6-57305E549E3F}" destId="{E2316588-5FAE-4690-AB2B-51238E06802D}" srcOrd="2" destOrd="0" presId="urn:microsoft.com/office/officeart/2008/layout/VerticalCurvedList"/>
    <dgm:cxn modelId="{E8D54A44-9CEE-4589-A21E-C4E041C56F98}" type="presParOf" srcId="{E2316588-5FAE-4690-AB2B-51238E06802D}" destId="{AB1A57B4-23B9-420F-A0C5-5805A9CBED61}" srcOrd="0" destOrd="0" presId="urn:microsoft.com/office/officeart/2008/layout/VerticalCurvedList"/>
    <dgm:cxn modelId="{E2BADEB3-992E-42E0-8D5D-C97CEB284952}" type="presParOf" srcId="{C65FCFC3-051E-4E1B-80B6-57305E549E3F}" destId="{343FEF90-E303-42EF-844D-038DC6D35486}" srcOrd="3" destOrd="0" presId="urn:microsoft.com/office/officeart/2008/layout/VerticalCurvedList"/>
    <dgm:cxn modelId="{F9CB08D2-49B9-4350-9B95-3F4FFA1E5F14}" type="presParOf" srcId="{C65FCFC3-051E-4E1B-80B6-57305E549E3F}" destId="{B6FC66AF-EA51-488A-99D0-4C3DF4FD0ADE}" srcOrd="4" destOrd="0" presId="urn:microsoft.com/office/officeart/2008/layout/VerticalCurvedList"/>
    <dgm:cxn modelId="{0F86D3E7-BF0E-4D35-8ABC-352D70FE54F2}" type="presParOf" srcId="{B6FC66AF-EA51-488A-99D0-4C3DF4FD0ADE}" destId="{AD6D3176-6A50-44AE-9702-C3CCF2CFB4D6}" srcOrd="0" destOrd="0" presId="urn:microsoft.com/office/officeart/2008/layout/VerticalCurvedList"/>
    <dgm:cxn modelId="{4C4FCFC1-2F30-4534-B673-27922956415B}" type="presParOf" srcId="{C65FCFC3-051E-4E1B-80B6-57305E549E3F}" destId="{1BAB9BDA-8812-4369-B5CB-35D1A787D20B}" srcOrd="5" destOrd="0" presId="urn:microsoft.com/office/officeart/2008/layout/VerticalCurvedList"/>
    <dgm:cxn modelId="{E8974799-34D2-4071-955C-B5DD46502538}" type="presParOf" srcId="{C65FCFC3-051E-4E1B-80B6-57305E549E3F}" destId="{17E0BC65-550F-4321-BF68-0A08C98332EA}" srcOrd="6" destOrd="0" presId="urn:microsoft.com/office/officeart/2008/layout/VerticalCurvedList"/>
    <dgm:cxn modelId="{3B4C47F5-E6E5-4EC4-AD84-2EF142E75962}" type="presParOf" srcId="{17E0BC65-550F-4321-BF68-0A08C98332EA}" destId="{9F932A11-5990-4413-B352-C2824B51933D}" srcOrd="0" destOrd="0" presId="urn:microsoft.com/office/officeart/2008/layout/VerticalCurvedList"/>
    <dgm:cxn modelId="{C77E4D43-5483-40BD-AECD-61320B4F86D2}" type="presParOf" srcId="{C65FCFC3-051E-4E1B-80B6-57305E549E3F}" destId="{17ADBF84-3AAA-43E3-AA80-ED4865767CE3}" srcOrd="7" destOrd="0" presId="urn:microsoft.com/office/officeart/2008/layout/VerticalCurvedList"/>
    <dgm:cxn modelId="{7D9786D6-E34A-45D6-81CE-698F29C99348}" type="presParOf" srcId="{C65FCFC3-051E-4E1B-80B6-57305E549E3F}" destId="{A78EA7D6-0AC2-4890-9C35-001CD8534F4A}" srcOrd="8" destOrd="0" presId="urn:microsoft.com/office/officeart/2008/layout/VerticalCurvedList"/>
    <dgm:cxn modelId="{BB086095-A36C-475C-9436-50ACF74982C3}" type="presParOf" srcId="{A78EA7D6-0AC2-4890-9C35-001CD8534F4A}" destId="{D55E48E1-453B-4C17-B7A4-1F2D2151E2C7}" srcOrd="0" destOrd="0" presId="urn:microsoft.com/office/officeart/2008/layout/VerticalCurvedList"/>
    <dgm:cxn modelId="{C9888A41-243D-434E-9CCF-146404C319A3}" type="presParOf" srcId="{C65FCFC3-051E-4E1B-80B6-57305E549E3F}" destId="{0CEBFF96-38B4-4BC5-84FC-59227DA84B9D}" srcOrd="9" destOrd="0" presId="urn:microsoft.com/office/officeart/2008/layout/VerticalCurvedList"/>
    <dgm:cxn modelId="{ACAB2D53-DD4B-4259-9269-695A728CACB0}" type="presParOf" srcId="{C65FCFC3-051E-4E1B-80B6-57305E549E3F}" destId="{DED2CE2B-7B6F-4F4C-B3BF-C5D44195B24E}" srcOrd="10" destOrd="0" presId="urn:microsoft.com/office/officeart/2008/layout/VerticalCurvedList"/>
    <dgm:cxn modelId="{73BF54B9-40A0-41B0-8B23-C84F492FCC5B}" type="presParOf" srcId="{DED2CE2B-7B6F-4F4C-B3BF-C5D44195B24E}" destId="{03037BDA-436A-4DF0-9F47-984653BF78C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D8C63-F7E1-4377-B1BF-98E67A7BAAF8}" type="doc">
      <dgm:prSet loTypeId="urn:microsoft.com/office/officeart/2005/8/layout/vList6" loCatId="list" qsTypeId="urn:microsoft.com/office/officeart/2005/8/quickstyle/simple2" qsCatId="simple" csTypeId="urn:microsoft.com/office/officeart/2005/8/colors/accent0_2" csCatId="mainScheme" phldr="1"/>
      <dgm:spPr/>
      <dgm:t>
        <a:bodyPr/>
        <a:lstStyle/>
        <a:p>
          <a:endParaRPr lang="es-ES"/>
        </a:p>
      </dgm:t>
    </dgm:pt>
    <dgm:pt modelId="{480346C1-BFF9-4030-9EAD-564011953FD6}">
      <dgm:prSet phldrT="[Texto]"/>
      <dgm:spPr/>
      <dgm:t>
        <a:bodyPr/>
        <a:lstStyle/>
        <a:p>
          <a:r>
            <a:rPr lang="es-ES" dirty="0" smtClean="0"/>
            <a:t>Definición</a:t>
          </a:r>
          <a:endParaRPr lang="es-ES" dirty="0"/>
        </a:p>
      </dgm:t>
    </dgm:pt>
    <dgm:pt modelId="{B40381D1-31DE-42D3-91E6-B21A63C01117}" type="parTrans" cxnId="{90AFC30C-621F-46AB-83C5-93F24DB26267}">
      <dgm:prSet/>
      <dgm:spPr/>
      <dgm:t>
        <a:bodyPr/>
        <a:lstStyle/>
        <a:p>
          <a:endParaRPr lang="es-ES">
            <a:solidFill>
              <a:schemeClr val="tx2"/>
            </a:solidFill>
          </a:endParaRPr>
        </a:p>
      </dgm:t>
    </dgm:pt>
    <dgm:pt modelId="{23B4A38D-A38E-46C5-BB79-731A5016D329}" type="sibTrans" cxnId="{90AFC30C-621F-46AB-83C5-93F24DB26267}">
      <dgm:prSet/>
      <dgm:spPr/>
      <dgm:t>
        <a:bodyPr/>
        <a:lstStyle/>
        <a:p>
          <a:endParaRPr lang="es-ES">
            <a:solidFill>
              <a:schemeClr val="tx2"/>
            </a:solidFill>
          </a:endParaRPr>
        </a:p>
      </dgm:t>
    </dgm:pt>
    <dgm:pt modelId="{DAAEF614-B2EE-4C4B-8E4F-2A6A80983F9B}">
      <dgm:prSet phldrT="[Texto]" custT="1"/>
      <dgm:spPr/>
      <dgm:t>
        <a:bodyPr anchor="ctr"/>
        <a:lstStyle/>
        <a:p>
          <a:r>
            <a:rPr lang="es-EC" sz="1900" dirty="0" smtClean="0"/>
            <a:t>Anglicismo referente a dispositivos o tecnología que se puede vestir </a:t>
          </a:r>
          <a:endParaRPr lang="es-ES" sz="1900" dirty="0"/>
        </a:p>
      </dgm:t>
    </dgm:pt>
    <dgm:pt modelId="{63DD9DCE-1447-401E-8E2E-EC0422F11107}" type="parTrans" cxnId="{139C06DE-9091-4582-A026-B78EBEC9383E}">
      <dgm:prSet/>
      <dgm:spPr/>
      <dgm:t>
        <a:bodyPr/>
        <a:lstStyle/>
        <a:p>
          <a:endParaRPr lang="es-ES">
            <a:solidFill>
              <a:schemeClr val="tx2"/>
            </a:solidFill>
          </a:endParaRPr>
        </a:p>
      </dgm:t>
    </dgm:pt>
    <dgm:pt modelId="{7142DB64-5A4A-475A-9405-FE9486CB76BB}" type="sibTrans" cxnId="{139C06DE-9091-4582-A026-B78EBEC9383E}">
      <dgm:prSet/>
      <dgm:spPr/>
      <dgm:t>
        <a:bodyPr/>
        <a:lstStyle/>
        <a:p>
          <a:endParaRPr lang="es-ES">
            <a:solidFill>
              <a:schemeClr val="tx2"/>
            </a:solidFill>
          </a:endParaRPr>
        </a:p>
      </dgm:t>
    </dgm:pt>
    <dgm:pt modelId="{6E422FE6-A1BA-4F47-811D-1D01CCAF4AAF}">
      <dgm:prSet phldrT="[Texto]" custT="1"/>
      <dgm:spPr/>
      <dgm:t>
        <a:bodyPr anchor="ctr"/>
        <a:lstStyle/>
        <a:p>
          <a:r>
            <a:rPr lang="es-ES" sz="1900" dirty="0" smtClean="0"/>
            <a:t>Dispositivos inteligentes acoplados a alguna parte del cuerpo</a:t>
          </a:r>
          <a:endParaRPr lang="es-ES" sz="1900" dirty="0"/>
        </a:p>
      </dgm:t>
    </dgm:pt>
    <dgm:pt modelId="{F4C535E5-C9A7-4B68-A709-7CA0330A8086}" type="parTrans" cxnId="{E708349C-97B9-4F86-BD9D-9DAA5D0C3E26}">
      <dgm:prSet/>
      <dgm:spPr/>
      <dgm:t>
        <a:bodyPr/>
        <a:lstStyle/>
        <a:p>
          <a:endParaRPr lang="es-ES">
            <a:solidFill>
              <a:schemeClr val="tx2"/>
            </a:solidFill>
          </a:endParaRPr>
        </a:p>
      </dgm:t>
    </dgm:pt>
    <dgm:pt modelId="{624B3FED-1D7B-48B1-A595-B996789B0B67}" type="sibTrans" cxnId="{E708349C-97B9-4F86-BD9D-9DAA5D0C3E26}">
      <dgm:prSet/>
      <dgm:spPr/>
      <dgm:t>
        <a:bodyPr/>
        <a:lstStyle/>
        <a:p>
          <a:endParaRPr lang="es-ES">
            <a:solidFill>
              <a:schemeClr val="tx2"/>
            </a:solidFill>
          </a:endParaRPr>
        </a:p>
      </dgm:t>
    </dgm:pt>
    <dgm:pt modelId="{FB6E4629-F89A-49EA-95E4-FB6D41EAE9E2}">
      <dgm:prSet phldrT="[Texto]"/>
      <dgm:spPr>
        <a:ln>
          <a:solidFill>
            <a:schemeClr val="dk2">
              <a:shade val="80000"/>
              <a:hueOff val="0"/>
              <a:satOff val="0"/>
              <a:lumOff val="0"/>
              <a:alpha val="92000"/>
            </a:schemeClr>
          </a:solidFill>
        </a:ln>
      </dgm:spPr>
      <dgm:t>
        <a:bodyPr/>
        <a:lstStyle/>
        <a:p>
          <a:r>
            <a:rPr lang="es-ES" dirty="0" smtClean="0"/>
            <a:t>Características</a:t>
          </a:r>
          <a:endParaRPr lang="es-ES" dirty="0"/>
        </a:p>
      </dgm:t>
    </dgm:pt>
    <dgm:pt modelId="{5CF2DD15-434C-459A-8FE9-3A66B032ED91}" type="parTrans" cxnId="{B3CC7B2D-57E6-4271-BB40-812E8C80B235}">
      <dgm:prSet/>
      <dgm:spPr/>
      <dgm:t>
        <a:bodyPr/>
        <a:lstStyle/>
        <a:p>
          <a:endParaRPr lang="es-ES">
            <a:solidFill>
              <a:schemeClr val="tx2"/>
            </a:solidFill>
          </a:endParaRPr>
        </a:p>
      </dgm:t>
    </dgm:pt>
    <dgm:pt modelId="{4C43C1C4-F69D-4409-8FA1-A74D3E44E447}" type="sibTrans" cxnId="{B3CC7B2D-57E6-4271-BB40-812E8C80B235}">
      <dgm:prSet/>
      <dgm:spPr/>
      <dgm:t>
        <a:bodyPr/>
        <a:lstStyle/>
        <a:p>
          <a:endParaRPr lang="es-ES">
            <a:solidFill>
              <a:schemeClr val="tx2"/>
            </a:solidFill>
          </a:endParaRPr>
        </a:p>
      </dgm:t>
    </dgm:pt>
    <dgm:pt modelId="{7C08E3E3-8CD5-428F-BA98-D252F73AA631}">
      <dgm:prSet phldrT="[Texto]" custT="1"/>
      <dgm:spPr/>
      <dgm:t>
        <a:bodyPr anchor="ctr"/>
        <a:lstStyle/>
        <a:p>
          <a:r>
            <a:rPr lang="es-ES" sz="1900" dirty="0" smtClean="0"/>
            <a:t>Adquisición de señales fisiológicas</a:t>
          </a:r>
          <a:endParaRPr lang="es-ES" sz="1900" dirty="0"/>
        </a:p>
      </dgm:t>
    </dgm:pt>
    <dgm:pt modelId="{C80F02CD-AF5A-4624-B20D-AAF5665B07BD}" type="parTrans" cxnId="{EE66B945-EC50-4B21-A127-51A698511210}">
      <dgm:prSet/>
      <dgm:spPr/>
      <dgm:t>
        <a:bodyPr/>
        <a:lstStyle/>
        <a:p>
          <a:endParaRPr lang="es-ES">
            <a:solidFill>
              <a:schemeClr val="tx2"/>
            </a:solidFill>
          </a:endParaRPr>
        </a:p>
      </dgm:t>
    </dgm:pt>
    <dgm:pt modelId="{7E083530-C973-4161-9700-225B21840178}" type="sibTrans" cxnId="{EE66B945-EC50-4B21-A127-51A698511210}">
      <dgm:prSet/>
      <dgm:spPr/>
      <dgm:t>
        <a:bodyPr/>
        <a:lstStyle/>
        <a:p>
          <a:endParaRPr lang="es-ES">
            <a:solidFill>
              <a:schemeClr val="tx2"/>
            </a:solidFill>
          </a:endParaRPr>
        </a:p>
      </dgm:t>
    </dgm:pt>
    <dgm:pt modelId="{C5B3D4BB-09A4-4A4F-99D1-6382B81D3985}">
      <dgm:prSet phldrT="[Texto]" custT="1"/>
      <dgm:spPr/>
      <dgm:t>
        <a:bodyPr anchor="ctr"/>
        <a:lstStyle/>
        <a:p>
          <a:r>
            <a:rPr lang="es-ES" sz="1900" dirty="0" smtClean="0"/>
            <a:t>Comunicación inalámbrica</a:t>
          </a:r>
          <a:endParaRPr lang="es-ES" sz="1900" dirty="0"/>
        </a:p>
      </dgm:t>
    </dgm:pt>
    <dgm:pt modelId="{E49ED8C5-F507-4E14-965B-6B9B8EEFE75B}" type="parTrans" cxnId="{9CE37552-4010-4714-B7CB-07163B4BC178}">
      <dgm:prSet/>
      <dgm:spPr/>
      <dgm:t>
        <a:bodyPr/>
        <a:lstStyle/>
        <a:p>
          <a:endParaRPr lang="es-ES">
            <a:solidFill>
              <a:schemeClr val="tx2"/>
            </a:solidFill>
          </a:endParaRPr>
        </a:p>
      </dgm:t>
    </dgm:pt>
    <dgm:pt modelId="{FA58ED03-9B4A-4667-9A8A-A8B5C177F348}" type="sibTrans" cxnId="{9CE37552-4010-4714-B7CB-07163B4BC178}">
      <dgm:prSet/>
      <dgm:spPr/>
      <dgm:t>
        <a:bodyPr/>
        <a:lstStyle/>
        <a:p>
          <a:endParaRPr lang="es-ES">
            <a:solidFill>
              <a:schemeClr val="tx2"/>
            </a:solidFill>
          </a:endParaRPr>
        </a:p>
      </dgm:t>
    </dgm:pt>
    <dgm:pt modelId="{E58F6728-A498-40BD-9810-E2B553D69DA0}">
      <dgm:prSet phldrT="[Texto]"/>
      <dgm:spPr/>
      <dgm:t>
        <a:bodyPr/>
        <a:lstStyle/>
        <a:p>
          <a:r>
            <a:rPr lang="es-ES" dirty="0" smtClean="0"/>
            <a:t>Aplicación</a:t>
          </a:r>
          <a:endParaRPr lang="es-ES" dirty="0"/>
        </a:p>
      </dgm:t>
    </dgm:pt>
    <dgm:pt modelId="{F81A1CC9-F096-419F-ACBD-1ACCFD6AF8A3}" type="parTrans" cxnId="{C39E3DF3-8E4B-4542-9FB3-885E4ABB9AAF}">
      <dgm:prSet/>
      <dgm:spPr/>
      <dgm:t>
        <a:bodyPr/>
        <a:lstStyle/>
        <a:p>
          <a:endParaRPr lang="es-ES">
            <a:solidFill>
              <a:schemeClr val="tx2"/>
            </a:solidFill>
          </a:endParaRPr>
        </a:p>
      </dgm:t>
    </dgm:pt>
    <dgm:pt modelId="{287B6796-C7D0-4A49-8AA4-3F7ACF2D47E7}" type="sibTrans" cxnId="{C39E3DF3-8E4B-4542-9FB3-885E4ABB9AAF}">
      <dgm:prSet/>
      <dgm:spPr/>
      <dgm:t>
        <a:bodyPr/>
        <a:lstStyle/>
        <a:p>
          <a:endParaRPr lang="es-ES">
            <a:solidFill>
              <a:schemeClr val="tx2"/>
            </a:solidFill>
          </a:endParaRPr>
        </a:p>
      </dgm:t>
    </dgm:pt>
    <dgm:pt modelId="{12FFEB18-F458-4E19-8FDE-644E26CF3F42}">
      <dgm:prSet phldrT="[Texto]" custT="1"/>
      <dgm:spPr/>
      <dgm:t>
        <a:bodyPr anchor="ctr"/>
        <a:lstStyle/>
        <a:p>
          <a:r>
            <a:rPr lang="es-ES" sz="1900" dirty="0" smtClean="0"/>
            <a:t>Seguimiento deportivo</a:t>
          </a:r>
          <a:endParaRPr lang="es-ES" sz="1900" dirty="0"/>
        </a:p>
      </dgm:t>
    </dgm:pt>
    <dgm:pt modelId="{B2F67C21-3354-475B-A9E3-536E00580EF7}" type="parTrans" cxnId="{1B124E22-C5E1-46C1-A216-E32D2E4F811F}">
      <dgm:prSet/>
      <dgm:spPr/>
      <dgm:t>
        <a:bodyPr/>
        <a:lstStyle/>
        <a:p>
          <a:endParaRPr lang="es-ES">
            <a:solidFill>
              <a:schemeClr val="tx2"/>
            </a:solidFill>
          </a:endParaRPr>
        </a:p>
      </dgm:t>
    </dgm:pt>
    <dgm:pt modelId="{B353A47E-C68F-467F-8668-AEFFDEC2C045}" type="sibTrans" cxnId="{1B124E22-C5E1-46C1-A216-E32D2E4F811F}">
      <dgm:prSet/>
      <dgm:spPr/>
      <dgm:t>
        <a:bodyPr/>
        <a:lstStyle/>
        <a:p>
          <a:endParaRPr lang="es-ES">
            <a:solidFill>
              <a:schemeClr val="tx2"/>
            </a:solidFill>
          </a:endParaRPr>
        </a:p>
      </dgm:t>
    </dgm:pt>
    <dgm:pt modelId="{B5165D72-5A5D-42A8-A02D-600FFC971E60}">
      <dgm:prSet phldrT="[Texto]" custT="1"/>
      <dgm:spPr/>
      <dgm:t>
        <a:bodyPr anchor="ctr"/>
        <a:lstStyle/>
        <a:p>
          <a:r>
            <a:rPr lang="es-ES" sz="1900" dirty="0" smtClean="0"/>
            <a:t>Aplicaciones cotidianas</a:t>
          </a:r>
          <a:endParaRPr lang="es-ES" sz="1900" dirty="0"/>
        </a:p>
      </dgm:t>
    </dgm:pt>
    <dgm:pt modelId="{CA24D376-9A53-46DC-B54D-82B246D80CFA}" type="parTrans" cxnId="{68EC6E86-CF34-4DE0-9FAB-6720D73B41DB}">
      <dgm:prSet/>
      <dgm:spPr/>
      <dgm:t>
        <a:bodyPr/>
        <a:lstStyle/>
        <a:p>
          <a:endParaRPr lang="es-ES"/>
        </a:p>
      </dgm:t>
    </dgm:pt>
    <dgm:pt modelId="{BA93A7FB-37E0-4394-88FB-E63DAE973721}" type="sibTrans" cxnId="{68EC6E86-CF34-4DE0-9FAB-6720D73B41DB}">
      <dgm:prSet/>
      <dgm:spPr/>
      <dgm:t>
        <a:bodyPr/>
        <a:lstStyle/>
        <a:p>
          <a:endParaRPr lang="es-ES"/>
        </a:p>
      </dgm:t>
    </dgm:pt>
    <dgm:pt modelId="{25BB7A10-5506-4B81-8CA9-3CA896F05E56}">
      <dgm:prSet phldrT="[Texto]" custT="1"/>
      <dgm:spPr/>
      <dgm:t>
        <a:bodyPr anchor="ctr"/>
        <a:lstStyle/>
        <a:p>
          <a:r>
            <a:rPr lang="es-ES" sz="1900" dirty="0" smtClean="0"/>
            <a:t>Ámbitos investigativos (poco común)</a:t>
          </a:r>
          <a:endParaRPr lang="es-ES" sz="1900" dirty="0"/>
        </a:p>
      </dgm:t>
    </dgm:pt>
    <dgm:pt modelId="{13DBACAE-D9B4-4419-B4BA-625E822789D0}" type="parTrans" cxnId="{E37BE8F7-8DFC-4CCE-85F4-5FBFC293C4AC}">
      <dgm:prSet/>
      <dgm:spPr/>
      <dgm:t>
        <a:bodyPr/>
        <a:lstStyle/>
        <a:p>
          <a:endParaRPr lang="es-ES"/>
        </a:p>
      </dgm:t>
    </dgm:pt>
    <dgm:pt modelId="{0FCEF174-E7DE-481E-8DA7-8DA12DA9A965}" type="sibTrans" cxnId="{E37BE8F7-8DFC-4CCE-85F4-5FBFC293C4AC}">
      <dgm:prSet/>
      <dgm:spPr/>
      <dgm:t>
        <a:bodyPr/>
        <a:lstStyle/>
        <a:p>
          <a:endParaRPr lang="es-ES"/>
        </a:p>
      </dgm:t>
    </dgm:pt>
    <dgm:pt modelId="{92BFCDD5-F442-436A-93D0-9F0B51BC6245}">
      <dgm:prSet phldrT="[Texto]" custT="1"/>
      <dgm:spPr/>
      <dgm:t>
        <a:bodyPr anchor="ctr"/>
        <a:lstStyle/>
        <a:p>
          <a:r>
            <a:rPr lang="es-EC" sz="1900" dirty="0" smtClean="0"/>
            <a:t>Monitoreo en tiempo real y acceso remoto a la información recolectada</a:t>
          </a:r>
          <a:endParaRPr lang="es-ES" sz="1900" dirty="0"/>
        </a:p>
      </dgm:t>
    </dgm:pt>
    <dgm:pt modelId="{2C4B0EAC-24B9-4631-82EA-A207619D69BC}" type="sibTrans" cxnId="{FEEBA724-94E8-4BF4-BEF5-47BC7979F9A0}">
      <dgm:prSet/>
      <dgm:spPr/>
      <dgm:t>
        <a:bodyPr/>
        <a:lstStyle/>
        <a:p>
          <a:endParaRPr lang="es-ES">
            <a:solidFill>
              <a:schemeClr val="tx2"/>
            </a:solidFill>
          </a:endParaRPr>
        </a:p>
      </dgm:t>
    </dgm:pt>
    <dgm:pt modelId="{19E155B2-9F05-4918-B316-18A0405B7641}" type="parTrans" cxnId="{FEEBA724-94E8-4BF4-BEF5-47BC7979F9A0}">
      <dgm:prSet/>
      <dgm:spPr/>
      <dgm:t>
        <a:bodyPr/>
        <a:lstStyle/>
        <a:p>
          <a:endParaRPr lang="es-ES">
            <a:solidFill>
              <a:schemeClr val="tx2"/>
            </a:solidFill>
          </a:endParaRPr>
        </a:p>
      </dgm:t>
    </dgm:pt>
    <dgm:pt modelId="{2029340D-8431-4E80-8BF6-3DC248732256}">
      <dgm:prSet phldrT="[Texto]" custT="1"/>
      <dgm:spPr/>
      <dgm:t>
        <a:bodyPr anchor="ctr"/>
        <a:lstStyle/>
        <a:p>
          <a:r>
            <a:rPr lang="es-ES" sz="1900" dirty="0" smtClean="0"/>
            <a:t>Cómodos, fáciles de utilizar, poco intrusivos</a:t>
          </a:r>
          <a:endParaRPr lang="es-ES" sz="1900" dirty="0"/>
        </a:p>
      </dgm:t>
    </dgm:pt>
    <dgm:pt modelId="{6741F9AA-F1D7-40F6-9474-9E9AAE7F9B25}" type="parTrans" cxnId="{6D341F80-A866-49C8-90D8-15F09A2193F4}">
      <dgm:prSet/>
      <dgm:spPr/>
      <dgm:t>
        <a:bodyPr/>
        <a:lstStyle/>
        <a:p>
          <a:endParaRPr lang="es-ES"/>
        </a:p>
      </dgm:t>
    </dgm:pt>
    <dgm:pt modelId="{BFA9E944-C845-4712-B3FD-22384500C5ED}" type="sibTrans" cxnId="{6D341F80-A866-49C8-90D8-15F09A2193F4}">
      <dgm:prSet/>
      <dgm:spPr/>
      <dgm:t>
        <a:bodyPr/>
        <a:lstStyle/>
        <a:p>
          <a:endParaRPr lang="es-ES"/>
        </a:p>
      </dgm:t>
    </dgm:pt>
    <dgm:pt modelId="{156F6800-A560-4512-9A39-863EDB6E9B75}" type="pres">
      <dgm:prSet presAssocID="{FD6D8C63-F7E1-4377-B1BF-98E67A7BAAF8}" presName="Name0" presStyleCnt="0">
        <dgm:presLayoutVars>
          <dgm:dir/>
          <dgm:animLvl val="lvl"/>
          <dgm:resizeHandles/>
        </dgm:presLayoutVars>
      </dgm:prSet>
      <dgm:spPr/>
      <dgm:t>
        <a:bodyPr/>
        <a:lstStyle/>
        <a:p>
          <a:endParaRPr lang="es-ES"/>
        </a:p>
      </dgm:t>
    </dgm:pt>
    <dgm:pt modelId="{67DF7C96-E3CC-4BCB-BB3F-6CFA85EB04D5}" type="pres">
      <dgm:prSet presAssocID="{480346C1-BFF9-4030-9EAD-564011953FD6}" presName="linNode" presStyleCnt="0"/>
      <dgm:spPr/>
    </dgm:pt>
    <dgm:pt modelId="{9C417B20-8181-40CC-A887-0D38618A53D6}" type="pres">
      <dgm:prSet presAssocID="{480346C1-BFF9-4030-9EAD-564011953FD6}" presName="parentShp" presStyleLbl="node1" presStyleIdx="0" presStyleCnt="3" custScaleX="80237" custScaleY="99573" custLinFactNeighborX="-1416">
        <dgm:presLayoutVars>
          <dgm:bulletEnabled val="1"/>
        </dgm:presLayoutVars>
      </dgm:prSet>
      <dgm:spPr/>
      <dgm:t>
        <a:bodyPr/>
        <a:lstStyle/>
        <a:p>
          <a:endParaRPr lang="es-ES"/>
        </a:p>
      </dgm:t>
    </dgm:pt>
    <dgm:pt modelId="{4925DA64-6ACC-44A2-B967-3E52B3B4FE17}" type="pres">
      <dgm:prSet presAssocID="{480346C1-BFF9-4030-9EAD-564011953FD6}" presName="childShp" presStyleLbl="bgAccFollowNode1" presStyleIdx="0" presStyleCnt="3" custScaleX="99968" custScaleY="130971" custLinFactNeighborX="1416">
        <dgm:presLayoutVars>
          <dgm:bulletEnabled val="1"/>
        </dgm:presLayoutVars>
      </dgm:prSet>
      <dgm:spPr/>
      <dgm:t>
        <a:bodyPr/>
        <a:lstStyle/>
        <a:p>
          <a:endParaRPr lang="es-ES"/>
        </a:p>
      </dgm:t>
    </dgm:pt>
    <dgm:pt modelId="{79BDC344-011F-4527-8E7E-FDD667D8DE6D}" type="pres">
      <dgm:prSet presAssocID="{23B4A38D-A38E-46C5-BB79-731A5016D329}" presName="spacing" presStyleCnt="0"/>
      <dgm:spPr/>
    </dgm:pt>
    <dgm:pt modelId="{588E689B-3C74-4DC0-B126-EE0E73C0ED77}" type="pres">
      <dgm:prSet presAssocID="{FB6E4629-F89A-49EA-95E4-FB6D41EAE9E2}" presName="linNode" presStyleCnt="0"/>
      <dgm:spPr/>
    </dgm:pt>
    <dgm:pt modelId="{774A6829-381B-4DB8-8AAB-1B715D24CD58}" type="pres">
      <dgm:prSet presAssocID="{FB6E4629-F89A-49EA-95E4-FB6D41EAE9E2}" presName="parentShp" presStyleLbl="node1" presStyleIdx="1" presStyleCnt="3" custScaleX="80159" custScaleY="99573" custLinFactNeighborX="-1387" custLinFactNeighborY="-5443">
        <dgm:presLayoutVars>
          <dgm:bulletEnabled val="1"/>
        </dgm:presLayoutVars>
      </dgm:prSet>
      <dgm:spPr/>
      <dgm:t>
        <a:bodyPr/>
        <a:lstStyle/>
        <a:p>
          <a:endParaRPr lang="es-ES"/>
        </a:p>
      </dgm:t>
    </dgm:pt>
    <dgm:pt modelId="{1191349A-D91A-451E-9347-282B61C0EE9F}" type="pres">
      <dgm:prSet presAssocID="{FB6E4629-F89A-49EA-95E4-FB6D41EAE9E2}" presName="childShp" presStyleLbl="bgAccFollowNode1" presStyleIdx="1" presStyleCnt="3" custScaleX="99870" custScaleY="172156" custLinFactNeighborX="995" custLinFactNeighborY="-9367">
        <dgm:presLayoutVars>
          <dgm:bulletEnabled val="1"/>
        </dgm:presLayoutVars>
      </dgm:prSet>
      <dgm:spPr/>
      <dgm:t>
        <a:bodyPr/>
        <a:lstStyle/>
        <a:p>
          <a:endParaRPr lang="es-ES"/>
        </a:p>
      </dgm:t>
    </dgm:pt>
    <dgm:pt modelId="{8BAE4CD8-A63E-42B1-B765-03FEE879C5B4}" type="pres">
      <dgm:prSet presAssocID="{4C43C1C4-F69D-4409-8FA1-A74D3E44E447}" presName="spacing" presStyleCnt="0"/>
      <dgm:spPr/>
    </dgm:pt>
    <dgm:pt modelId="{CD00922F-809F-4F19-8838-45FF7074C574}" type="pres">
      <dgm:prSet presAssocID="{E58F6728-A498-40BD-9810-E2B553D69DA0}" presName="linNode" presStyleCnt="0"/>
      <dgm:spPr/>
    </dgm:pt>
    <dgm:pt modelId="{178120F6-E1B7-4EF5-BF23-67F7AB1A310C}" type="pres">
      <dgm:prSet presAssocID="{E58F6728-A498-40BD-9810-E2B553D69DA0}" presName="parentShp" presStyleLbl="node1" presStyleIdx="2" presStyleCnt="3" custScaleX="80159" custScaleY="99573" custLinFactNeighborX="-1387" custLinFactNeighborY="-5735">
        <dgm:presLayoutVars>
          <dgm:bulletEnabled val="1"/>
        </dgm:presLayoutVars>
      </dgm:prSet>
      <dgm:spPr/>
      <dgm:t>
        <a:bodyPr/>
        <a:lstStyle/>
        <a:p>
          <a:endParaRPr lang="es-ES"/>
        </a:p>
      </dgm:t>
    </dgm:pt>
    <dgm:pt modelId="{E9B0AEB9-138A-49D9-95A4-4B6A9032DD1C}" type="pres">
      <dgm:prSet presAssocID="{E58F6728-A498-40BD-9810-E2B553D69DA0}" presName="childShp" presStyleLbl="bgAccFollowNode1" presStyleIdx="2" presStyleCnt="3" custScaleX="99870" custScaleY="120424" custLinFactNeighborX="-438" custLinFactNeighborY="-8028">
        <dgm:presLayoutVars>
          <dgm:bulletEnabled val="1"/>
        </dgm:presLayoutVars>
      </dgm:prSet>
      <dgm:spPr/>
      <dgm:t>
        <a:bodyPr/>
        <a:lstStyle/>
        <a:p>
          <a:endParaRPr lang="es-ES"/>
        </a:p>
      </dgm:t>
    </dgm:pt>
  </dgm:ptLst>
  <dgm:cxnLst>
    <dgm:cxn modelId="{B3CC7B2D-57E6-4271-BB40-812E8C80B235}" srcId="{FD6D8C63-F7E1-4377-B1BF-98E67A7BAAF8}" destId="{FB6E4629-F89A-49EA-95E4-FB6D41EAE9E2}" srcOrd="1" destOrd="0" parTransId="{5CF2DD15-434C-459A-8FE9-3A66B032ED91}" sibTransId="{4C43C1C4-F69D-4409-8FA1-A74D3E44E447}"/>
    <dgm:cxn modelId="{E47FE3B3-77EF-41AC-B998-5BF2E4B427C4}" type="presOf" srcId="{2029340D-8431-4E80-8BF6-3DC248732256}" destId="{1191349A-D91A-451E-9347-282B61C0EE9F}" srcOrd="0" destOrd="3" presId="urn:microsoft.com/office/officeart/2005/8/layout/vList6"/>
    <dgm:cxn modelId="{6D341F80-A866-49C8-90D8-15F09A2193F4}" srcId="{FB6E4629-F89A-49EA-95E4-FB6D41EAE9E2}" destId="{2029340D-8431-4E80-8BF6-3DC248732256}" srcOrd="3" destOrd="0" parTransId="{6741F9AA-F1D7-40F6-9474-9E9AAE7F9B25}" sibTransId="{BFA9E944-C845-4712-B3FD-22384500C5ED}"/>
    <dgm:cxn modelId="{05DDAB3E-5795-473B-9134-6ABBD3D0B85E}" type="presOf" srcId="{FD6D8C63-F7E1-4377-B1BF-98E67A7BAAF8}" destId="{156F6800-A560-4512-9A39-863EDB6E9B75}" srcOrd="0" destOrd="0" presId="urn:microsoft.com/office/officeart/2005/8/layout/vList6"/>
    <dgm:cxn modelId="{8A27E6D2-5731-4900-84C0-F021C03EFC56}" type="presOf" srcId="{25BB7A10-5506-4B81-8CA9-3CA896F05E56}" destId="{E9B0AEB9-138A-49D9-95A4-4B6A9032DD1C}" srcOrd="0" destOrd="2" presId="urn:microsoft.com/office/officeart/2005/8/layout/vList6"/>
    <dgm:cxn modelId="{E37BE8F7-8DFC-4CCE-85F4-5FBFC293C4AC}" srcId="{E58F6728-A498-40BD-9810-E2B553D69DA0}" destId="{25BB7A10-5506-4B81-8CA9-3CA896F05E56}" srcOrd="2" destOrd="0" parTransId="{13DBACAE-D9B4-4419-B4BA-625E822789D0}" sibTransId="{0FCEF174-E7DE-481E-8DA7-8DA12DA9A965}"/>
    <dgm:cxn modelId="{EE66B945-EC50-4B21-A127-51A698511210}" srcId="{FB6E4629-F89A-49EA-95E4-FB6D41EAE9E2}" destId="{7C08E3E3-8CD5-428F-BA98-D252F73AA631}" srcOrd="0" destOrd="0" parTransId="{C80F02CD-AF5A-4624-B20D-AAF5665B07BD}" sibTransId="{7E083530-C973-4161-9700-225B21840178}"/>
    <dgm:cxn modelId="{C39E3DF3-8E4B-4542-9FB3-885E4ABB9AAF}" srcId="{FD6D8C63-F7E1-4377-B1BF-98E67A7BAAF8}" destId="{E58F6728-A498-40BD-9810-E2B553D69DA0}" srcOrd="2" destOrd="0" parTransId="{F81A1CC9-F096-419F-ACBD-1ACCFD6AF8A3}" sibTransId="{287B6796-C7D0-4A49-8AA4-3F7ACF2D47E7}"/>
    <dgm:cxn modelId="{FF597983-03E5-4CEA-8D47-9B6063F95030}" type="presOf" srcId="{E58F6728-A498-40BD-9810-E2B553D69DA0}" destId="{178120F6-E1B7-4EF5-BF23-67F7AB1A310C}" srcOrd="0" destOrd="0" presId="urn:microsoft.com/office/officeart/2005/8/layout/vList6"/>
    <dgm:cxn modelId="{5F2F9597-C516-47A5-8AEC-4C402D582587}" type="presOf" srcId="{C5B3D4BB-09A4-4A4F-99D1-6382B81D3985}" destId="{1191349A-D91A-451E-9347-282B61C0EE9F}" srcOrd="0" destOrd="1" presId="urn:microsoft.com/office/officeart/2005/8/layout/vList6"/>
    <dgm:cxn modelId="{B7752737-D0D4-4AF0-ACE4-39927CA1AAFB}" type="presOf" srcId="{480346C1-BFF9-4030-9EAD-564011953FD6}" destId="{9C417B20-8181-40CC-A887-0D38618A53D6}" srcOrd="0" destOrd="0" presId="urn:microsoft.com/office/officeart/2005/8/layout/vList6"/>
    <dgm:cxn modelId="{B6E31B11-002E-473A-B092-A6DC2AE8EE45}" type="presOf" srcId="{FB6E4629-F89A-49EA-95E4-FB6D41EAE9E2}" destId="{774A6829-381B-4DB8-8AAB-1B715D24CD58}" srcOrd="0" destOrd="0" presId="urn:microsoft.com/office/officeart/2005/8/layout/vList6"/>
    <dgm:cxn modelId="{7F7699DF-C739-4896-83F3-65A26EB46DA6}" type="presOf" srcId="{7C08E3E3-8CD5-428F-BA98-D252F73AA631}" destId="{1191349A-D91A-451E-9347-282B61C0EE9F}" srcOrd="0" destOrd="0" presId="urn:microsoft.com/office/officeart/2005/8/layout/vList6"/>
    <dgm:cxn modelId="{85D55F50-9E52-4A71-BD8A-A5EAC730487E}" type="presOf" srcId="{6E422FE6-A1BA-4F47-811D-1D01CCAF4AAF}" destId="{4925DA64-6ACC-44A2-B967-3E52B3B4FE17}" srcOrd="0" destOrd="1" presId="urn:microsoft.com/office/officeart/2005/8/layout/vList6"/>
    <dgm:cxn modelId="{9CE37552-4010-4714-B7CB-07163B4BC178}" srcId="{FB6E4629-F89A-49EA-95E4-FB6D41EAE9E2}" destId="{C5B3D4BB-09A4-4A4F-99D1-6382B81D3985}" srcOrd="1" destOrd="0" parTransId="{E49ED8C5-F507-4E14-965B-6B9B8EEFE75B}" sibTransId="{FA58ED03-9B4A-4667-9A8A-A8B5C177F348}"/>
    <dgm:cxn modelId="{3843F12A-60E3-4C2E-8F82-3B8A71DD4947}" type="presOf" srcId="{B5165D72-5A5D-42A8-A02D-600FFC971E60}" destId="{E9B0AEB9-138A-49D9-95A4-4B6A9032DD1C}" srcOrd="0" destOrd="0" presId="urn:microsoft.com/office/officeart/2005/8/layout/vList6"/>
    <dgm:cxn modelId="{68EC6E86-CF34-4DE0-9FAB-6720D73B41DB}" srcId="{E58F6728-A498-40BD-9810-E2B553D69DA0}" destId="{B5165D72-5A5D-42A8-A02D-600FFC971E60}" srcOrd="0" destOrd="0" parTransId="{CA24D376-9A53-46DC-B54D-82B246D80CFA}" sibTransId="{BA93A7FB-37E0-4394-88FB-E63DAE973721}"/>
    <dgm:cxn modelId="{FEEBA724-94E8-4BF4-BEF5-47BC7979F9A0}" srcId="{FB6E4629-F89A-49EA-95E4-FB6D41EAE9E2}" destId="{92BFCDD5-F442-436A-93D0-9F0B51BC6245}" srcOrd="2" destOrd="0" parTransId="{19E155B2-9F05-4918-B316-18A0405B7641}" sibTransId="{2C4B0EAC-24B9-4631-82EA-A207619D69BC}"/>
    <dgm:cxn modelId="{90AFC30C-621F-46AB-83C5-93F24DB26267}" srcId="{FD6D8C63-F7E1-4377-B1BF-98E67A7BAAF8}" destId="{480346C1-BFF9-4030-9EAD-564011953FD6}" srcOrd="0" destOrd="0" parTransId="{B40381D1-31DE-42D3-91E6-B21A63C01117}" sibTransId="{23B4A38D-A38E-46C5-BB79-731A5016D329}"/>
    <dgm:cxn modelId="{C21A0113-8265-42C6-B3EB-9FBB8B654E27}" type="presOf" srcId="{DAAEF614-B2EE-4C4B-8E4F-2A6A80983F9B}" destId="{4925DA64-6ACC-44A2-B967-3E52B3B4FE17}" srcOrd="0" destOrd="0" presId="urn:microsoft.com/office/officeart/2005/8/layout/vList6"/>
    <dgm:cxn modelId="{9917A2F3-0253-4F0F-8DEB-2CFE9300BB2C}" type="presOf" srcId="{92BFCDD5-F442-436A-93D0-9F0B51BC6245}" destId="{1191349A-D91A-451E-9347-282B61C0EE9F}" srcOrd="0" destOrd="2" presId="urn:microsoft.com/office/officeart/2005/8/layout/vList6"/>
    <dgm:cxn modelId="{1B124E22-C5E1-46C1-A216-E32D2E4F811F}" srcId="{E58F6728-A498-40BD-9810-E2B553D69DA0}" destId="{12FFEB18-F458-4E19-8FDE-644E26CF3F42}" srcOrd="1" destOrd="0" parTransId="{B2F67C21-3354-475B-A9E3-536E00580EF7}" sibTransId="{B353A47E-C68F-467F-8668-AEFFDEC2C045}"/>
    <dgm:cxn modelId="{139C06DE-9091-4582-A026-B78EBEC9383E}" srcId="{480346C1-BFF9-4030-9EAD-564011953FD6}" destId="{DAAEF614-B2EE-4C4B-8E4F-2A6A80983F9B}" srcOrd="0" destOrd="0" parTransId="{63DD9DCE-1447-401E-8E2E-EC0422F11107}" sibTransId="{7142DB64-5A4A-475A-9405-FE9486CB76BB}"/>
    <dgm:cxn modelId="{F01F2135-047F-4578-86AD-14885F9A4E3C}" type="presOf" srcId="{12FFEB18-F458-4E19-8FDE-644E26CF3F42}" destId="{E9B0AEB9-138A-49D9-95A4-4B6A9032DD1C}" srcOrd="0" destOrd="1" presId="urn:microsoft.com/office/officeart/2005/8/layout/vList6"/>
    <dgm:cxn modelId="{E708349C-97B9-4F86-BD9D-9DAA5D0C3E26}" srcId="{480346C1-BFF9-4030-9EAD-564011953FD6}" destId="{6E422FE6-A1BA-4F47-811D-1D01CCAF4AAF}" srcOrd="1" destOrd="0" parTransId="{F4C535E5-C9A7-4B68-A709-7CA0330A8086}" sibTransId="{624B3FED-1D7B-48B1-A595-B996789B0B67}"/>
    <dgm:cxn modelId="{0694D4ED-4D1A-4845-BB84-D2B7038195E1}" type="presParOf" srcId="{156F6800-A560-4512-9A39-863EDB6E9B75}" destId="{67DF7C96-E3CC-4BCB-BB3F-6CFA85EB04D5}" srcOrd="0" destOrd="0" presId="urn:microsoft.com/office/officeart/2005/8/layout/vList6"/>
    <dgm:cxn modelId="{B5C384FF-A17F-4E59-A356-2D93C334F154}" type="presParOf" srcId="{67DF7C96-E3CC-4BCB-BB3F-6CFA85EB04D5}" destId="{9C417B20-8181-40CC-A887-0D38618A53D6}" srcOrd="0" destOrd="0" presId="urn:microsoft.com/office/officeart/2005/8/layout/vList6"/>
    <dgm:cxn modelId="{EA42F626-9360-41DF-9EC3-321AC0957F2E}" type="presParOf" srcId="{67DF7C96-E3CC-4BCB-BB3F-6CFA85EB04D5}" destId="{4925DA64-6ACC-44A2-B967-3E52B3B4FE17}" srcOrd="1" destOrd="0" presId="urn:microsoft.com/office/officeart/2005/8/layout/vList6"/>
    <dgm:cxn modelId="{C7AEEC32-1F1C-4F43-94CA-A28894AF9799}" type="presParOf" srcId="{156F6800-A560-4512-9A39-863EDB6E9B75}" destId="{79BDC344-011F-4527-8E7E-FDD667D8DE6D}" srcOrd="1" destOrd="0" presId="urn:microsoft.com/office/officeart/2005/8/layout/vList6"/>
    <dgm:cxn modelId="{EE27DADC-9ADE-4E8A-9F16-BD46B480990B}" type="presParOf" srcId="{156F6800-A560-4512-9A39-863EDB6E9B75}" destId="{588E689B-3C74-4DC0-B126-EE0E73C0ED77}" srcOrd="2" destOrd="0" presId="urn:microsoft.com/office/officeart/2005/8/layout/vList6"/>
    <dgm:cxn modelId="{94B7518D-2673-4482-A05C-11ED7371A4AD}" type="presParOf" srcId="{588E689B-3C74-4DC0-B126-EE0E73C0ED77}" destId="{774A6829-381B-4DB8-8AAB-1B715D24CD58}" srcOrd="0" destOrd="0" presId="urn:microsoft.com/office/officeart/2005/8/layout/vList6"/>
    <dgm:cxn modelId="{8099E964-93B5-493F-8251-CD4F98ED7448}" type="presParOf" srcId="{588E689B-3C74-4DC0-B126-EE0E73C0ED77}" destId="{1191349A-D91A-451E-9347-282B61C0EE9F}" srcOrd="1" destOrd="0" presId="urn:microsoft.com/office/officeart/2005/8/layout/vList6"/>
    <dgm:cxn modelId="{18D10A1F-A9A5-4535-9296-F09457AA1C36}" type="presParOf" srcId="{156F6800-A560-4512-9A39-863EDB6E9B75}" destId="{8BAE4CD8-A63E-42B1-B765-03FEE879C5B4}" srcOrd="3" destOrd="0" presId="urn:microsoft.com/office/officeart/2005/8/layout/vList6"/>
    <dgm:cxn modelId="{D78C4F14-A80B-49C6-97AA-7CFFB30CA638}" type="presParOf" srcId="{156F6800-A560-4512-9A39-863EDB6E9B75}" destId="{CD00922F-809F-4F19-8838-45FF7074C574}" srcOrd="4" destOrd="0" presId="urn:microsoft.com/office/officeart/2005/8/layout/vList6"/>
    <dgm:cxn modelId="{F4C9398A-C009-4AAD-9C30-7948E6E64AC9}" type="presParOf" srcId="{CD00922F-809F-4F19-8838-45FF7074C574}" destId="{178120F6-E1B7-4EF5-BF23-67F7AB1A310C}" srcOrd="0" destOrd="0" presId="urn:microsoft.com/office/officeart/2005/8/layout/vList6"/>
    <dgm:cxn modelId="{8A3915E2-8E16-4C01-A9B4-BA24A3A9E921}" type="presParOf" srcId="{CD00922F-809F-4F19-8838-45FF7074C574}" destId="{E9B0AEB9-138A-49D9-95A4-4B6A9032DD1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2C5F57-8499-4CD6-8A62-4CEA6CCA2CE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C"/>
        </a:p>
      </dgm:t>
    </dgm:pt>
    <dgm:pt modelId="{13FFB077-74FC-4FEC-B3DD-BB33D8AC836B}">
      <dgm:prSet phldrT="[Texto]" custT="1"/>
      <dgm:spPr/>
      <dgm:t>
        <a:bodyPr lIns="180000" rIns="90000" anchor="ctr" anchorCtr="0"/>
        <a:lstStyle/>
        <a:p>
          <a:pPr marL="0" indent="0"/>
          <a:r>
            <a:rPr lang="es-ES" sz="2000" dirty="0" smtClean="0"/>
            <a:t>Deterioro en la salud física y mental a corto o mediano plazo por estrés</a:t>
          </a:r>
          <a:endParaRPr lang="es-EC" sz="2000" dirty="0"/>
        </a:p>
      </dgm:t>
    </dgm:pt>
    <dgm:pt modelId="{58263F22-97E3-4E3C-87BD-6D2C8E0DE9E9}" type="parTrans" cxnId="{AF2FB39E-41EF-4818-81AB-B3754ED7205A}">
      <dgm:prSet/>
      <dgm:spPr/>
      <dgm:t>
        <a:bodyPr/>
        <a:lstStyle/>
        <a:p>
          <a:endParaRPr lang="es-EC" sz="1600"/>
        </a:p>
      </dgm:t>
    </dgm:pt>
    <dgm:pt modelId="{07364C7C-536E-4425-92DB-20DC01ACC7CE}" type="sibTrans" cxnId="{AF2FB39E-41EF-4818-81AB-B3754ED7205A}">
      <dgm:prSet/>
      <dgm:spPr/>
      <dgm:t>
        <a:bodyPr/>
        <a:lstStyle/>
        <a:p>
          <a:endParaRPr lang="es-EC" sz="1600"/>
        </a:p>
      </dgm:t>
    </dgm:pt>
    <dgm:pt modelId="{25200BC9-A81C-427B-8CB7-C2D3956A1B15}">
      <dgm:prSet phldrT="[Texto]" custT="1"/>
      <dgm:spPr/>
      <dgm:t>
        <a:bodyPr lIns="180000"/>
        <a:lstStyle/>
        <a:p>
          <a:r>
            <a:rPr lang="es-EC" sz="2000" dirty="0" smtClean="0"/>
            <a:t>Se recomienda un monitoreo continuo de los niveles de ansiedad</a:t>
          </a:r>
          <a:endParaRPr lang="es-EC" sz="2000" dirty="0"/>
        </a:p>
      </dgm:t>
    </dgm:pt>
    <dgm:pt modelId="{656A4204-8CEF-4448-9213-4A833642F45C}" type="parTrans" cxnId="{FE427636-330B-46A2-9EC9-C851559C173A}">
      <dgm:prSet/>
      <dgm:spPr/>
      <dgm:t>
        <a:bodyPr/>
        <a:lstStyle/>
        <a:p>
          <a:endParaRPr lang="es-EC" sz="1600"/>
        </a:p>
      </dgm:t>
    </dgm:pt>
    <dgm:pt modelId="{203256B3-D8D8-4BEA-8ACB-7FAF7A882A08}" type="sibTrans" cxnId="{FE427636-330B-46A2-9EC9-C851559C173A}">
      <dgm:prSet/>
      <dgm:spPr/>
      <dgm:t>
        <a:bodyPr/>
        <a:lstStyle/>
        <a:p>
          <a:endParaRPr lang="es-EC" sz="1600"/>
        </a:p>
      </dgm:t>
    </dgm:pt>
    <dgm:pt modelId="{321E6EFA-25FF-4A7D-9B38-8E512C972BF4}">
      <dgm:prSet phldrT="[Texto]" custT="1"/>
      <dgm:spPr/>
      <dgm:t>
        <a:bodyPr lIns="180000"/>
        <a:lstStyle/>
        <a:p>
          <a:pPr marL="0" indent="0"/>
          <a:r>
            <a:rPr lang="es-ES" sz="2000" dirty="0" smtClean="0"/>
            <a:t>Dispositivos estándar son intrusivos y poco amigable para el sujeto de prueba, limitan su movilidad</a:t>
          </a:r>
          <a:endParaRPr lang="es-EC" sz="2000" dirty="0"/>
        </a:p>
      </dgm:t>
    </dgm:pt>
    <dgm:pt modelId="{11F879E2-BD31-49D1-81B6-175AD7E65489}" type="parTrans" cxnId="{4442952D-94DD-4440-BB48-A3A2B0FA3536}">
      <dgm:prSet/>
      <dgm:spPr/>
      <dgm:t>
        <a:bodyPr/>
        <a:lstStyle/>
        <a:p>
          <a:endParaRPr lang="es-ES" sz="1600"/>
        </a:p>
      </dgm:t>
    </dgm:pt>
    <dgm:pt modelId="{8A0619A9-0108-45F1-8DC1-0CF72A113F65}" type="sibTrans" cxnId="{4442952D-94DD-4440-BB48-A3A2B0FA3536}">
      <dgm:prSet/>
      <dgm:spPr/>
      <dgm:t>
        <a:bodyPr/>
        <a:lstStyle/>
        <a:p>
          <a:endParaRPr lang="es-ES" sz="1600"/>
        </a:p>
      </dgm:t>
    </dgm:pt>
    <dgm:pt modelId="{1B6F0443-C5F0-4086-B610-F65C46806B3D}">
      <dgm:prSet phldrT="[Texto]" custT="1"/>
      <dgm:spPr/>
      <dgm:t>
        <a:bodyPr lIns="180000"/>
        <a:lstStyle/>
        <a:p>
          <a:r>
            <a:rPr lang="es-EC" sz="2000" dirty="0" smtClean="0"/>
            <a:t>Falta de validación de los wearables y sus señales en estudios de estrés</a:t>
          </a:r>
          <a:endParaRPr lang="es-EC" sz="2000" dirty="0"/>
        </a:p>
      </dgm:t>
    </dgm:pt>
    <dgm:pt modelId="{D7B3073C-F896-46D3-B0ED-EDB0B3BE78D7}" type="parTrans" cxnId="{A3BC458D-5DC9-44CC-A56B-3FB736C8B7B8}">
      <dgm:prSet/>
      <dgm:spPr/>
      <dgm:t>
        <a:bodyPr/>
        <a:lstStyle/>
        <a:p>
          <a:endParaRPr lang="es-ES" sz="1600"/>
        </a:p>
      </dgm:t>
    </dgm:pt>
    <dgm:pt modelId="{BEE1C7FF-E317-4CC0-8873-CE444FCB917E}" type="sibTrans" cxnId="{A3BC458D-5DC9-44CC-A56B-3FB736C8B7B8}">
      <dgm:prSet/>
      <dgm:spPr/>
      <dgm:t>
        <a:bodyPr/>
        <a:lstStyle/>
        <a:p>
          <a:endParaRPr lang="es-ES" sz="1600"/>
        </a:p>
      </dgm:t>
    </dgm:pt>
    <dgm:pt modelId="{B79F970E-E136-4E56-86C2-A46BB72D712C}" type="pres">
      <dgm:prSet presAssocID="{112C5F57-8499-4CD6-8A62-4CEA6CCA2CEB}" presName="linear" presStyleCnt="0">
        <dgm:presLayoutVars>
          <dgm:animLvl val="lvl"/>
          <dgm:resizeHandles val="exact"/>
        </dgm:presLayoutVars>
      </dgm:prSet>
      <dgm:spPr/>
      <dgm:t>
        <a:bodyPr/>
        <a:lstStyle/>
        <a:p>
          <a:endParaRPr lang="es-ES"/>
        </a:p>
      </dgm:t>
    </dgm:pt>
    <dgm:pt modelId="{E2DC850E-A38B-4F16-919D-8EBE8ADBF6FE}" type="pres">
      <dgm:prSet presAssocID="{13FFB077-74FC-4FEC-B3DD-BB33D8AC836B}" presName="parentText" presStyleLbl="node1" presStyleIdx="0" presStyleCnt="4">
        <dgm:presLayoutVars>
          <dgm:chMax val="0"/>
          <dgm:bulletEnabled val="1"/>
        </dgm:presLayoutVars>
      </dgm:prSet>
      <dgm:spPr/>
      <dgm:t>
        <a:bodyPr/>
        <a:lstStyle/>
        <a:p>
          <a:endParaRPr lang="es-ES"/>
        </a:p>
      </dgm:t>
    </dgm:pt>
    <dgm:pt modelId="{43E4A1EB-8343-401A-B855-EB8B4888CAA5}" type="pres">
      <dgm:prSet presAssocID="{07364C7C-536E-4425-92DB-20DC01ACC7CE}" presName="spacer" presStyleCnt="0"/>
      <dgm:spPr/>
    </dgm:pt>
    <dgm:pt modelId="{255EFF8C-AD20-4A33-BC80-FE0AF55DEAA1}" type="pres">
      <dgm:prSet presAssocID="{25200BC9-A81C-427B-8CB7-C2D3956A1B15}" presName="parentText" presStyleLbl="node1" presStyleIdx="1" presStyleCnt="4" custLinFactNeighborX="237">
        <dgm:presLayoutVars>
          <dgm:chMax val="0"/>
          <dgm:bulletEnabled val="1"/>
        </dgm:presLayoutVars>
      </dgm:prSet>
      <dgm:spPr/>
      <dgm:t>
        <a:bodyPr/>
        <a:lstStyle/>
        <a:p>
          <a:endParaRPr lang="es-ES"/>
        </a:p>
      </dgm:t>
    </dgm:pt>
    <dgm:pt modelId="{0BEB73F9-B20E-45F4-93A6-D1B309312B24}" type="pres">
      <dgm:prSet presAssocID="{203256B3-D8D8-4BEA-8ACB-7FAF7A882A08}" presName="spacer" presStyleCnt="0"/>
      <dgm:spPr/>
    </dgm:pt>
    <dgm:pt modelId="{DB9F5DB5-BDC7-43A9-89CE-58476AB3E929}" type="pres">
      <dgm:prSet presAssocID="{321E6EFA-25FF-4A7D-9B38-8E512C972BF4}" presName="parentText" presStyleLbl="node1" presStyleIdx="2" presStyleCnt="4">
        <dgm:presLayoutVars>
          <dgm:chMax val="0"/>
          <dgm:bulletEnabled val="1"/>
        </dgm:presLayoutVars>
      </dgm:prSet>
      <dgm:spPr/>
      <dgm:t>
        <a:bodyPr/>
        <a:lstStyle/>
        <a:p>
          <a:endParaRPr lang="es-ES"/>
        </a:p>
      </dgm:t>
    </dgm:pt>
    <dgm:pt modelId="{9525F436-9D4B-4C3D-958F-B9E20CD83198}" type="pres">
      <dgm:prSet presAssocID="{8A0619A9-0108-45F1-8DC1-0CF72A113F65}" presName="spacer" presStyleCnt="0"/>
      <dgm:spPr/>
    </dgm:pt>
    <dgm:pt modelId="{C938AC29-B55A-4216-90A7-C60209AC76E0}" type="pres">
      <dgm:prSet presAssocID="{1B6F0443-C5F0-4086-B610-F65C46806B3D}" presName="parentText" presStyleLbl="node1" presStyleIdx="3" presStyleCnt="4">
        <dgm:presLayoutVars>
          <dgm:chMax val="0"/>
          <dgm:bulletEnabled val="1"/>
        </dgm:presLayoutVars>
      </dgm:prSet>
      <dgm:spPr/>
      <dgm:t>
        <a:bodyPr/>
        <a:lstStyle/>
        <a:p>
          <a:endParaRPr lang="es-ES"/>
        </a:p>
      </dgm:t>
    </dgm:pt>
  </dgm:ptLst>
  <dgm:cxnLst>
    <dgm:cxn modelId="{CAF7F42B-64B4-4E66-AE84-C40FCB11659B}" type="presOf" srcId="{112C5F57-8499-4CD6-8A62-4CEA6CCA2CEB}" destId="{B79F970E-E136-4E56-86C2-A46BB72D712C}" srcOrd="0" destOrd="0" presId="urn:microsoft.com/office/officeart/2005/8/layout/vList2"/>
    <dgm:cxn modelId="{7B8D8484-A5C7-49FE-A976-CA5C4D7624FB}" type="presOf" srcId="{321E6EFA-25FF-4A7D-9B38-8E512C972BF4}" destId="{DB9F5DB5-BDC7-43A9-89CE-58476AB3E929}" srcOrd="0" destOrd="0" presId="urn:microsoft.com/office/officeart/2005/8/layout/vList2"/>
    <dgm:cxn modelId="{AF2FB39E-41EF-4818-81AB-B3754ED7205A}" srcId="{112C5F57-8499-4CD6-8A62-4CEA6CCA2CEB}" destId="{13FFB077-74FC-4FEC-B3DD-BB33D8AC836B}" srcOrd="0" destOrd="0" parTransId="{58263F22-97E3-4E3C-87BD-6D2C8E0DE9E9}" sibTransId="{07364C7C-536E-4425-92DB-20DC01ACC7CE}"/>
    <dgm:cxn modelId="{A3BC458D-5DC9-44CC-A56B-3FB736C8B7B8}" srcId="{112C5F57-8499-4CD6-8A62-4CEA6CCA2CEB}" destId="{1B6F0443-C5F0-4086-B610-F65C46806B3D}" srcOrd="3" destOrd="0" parTransId="{D7B3073C-F896-46D3-B0ED-EDB0B3BE78D7}" sibTransId="{BEE1C7FF-E317-4CC0-8873-CE444FCB917E}"/>
    <dgm:cxn modelId="{0AF173DD-D4F3-4696-B479-334982BDC758}" type="presOf" srcId="{1B6F0443-C5F0-4086-B610-F65C46806B3D}" destId="{C938AC29-B55A-4216-90A7-C60209AC76E0}" srcOrd="0" destOrd="0" presId="urn:microsoft.com/office/officeart/2005/8/layout/vList2"/>
    <dgm:cxn modelId="{2F9D14C0-D172-455F-B5D9-C64B46A8F8C0}" type="presOf" srcId="{13FFB077-74FC-4FEC-B3DD-BB33D8AC836B}" destId="{E2DC850E-A38B-4F16-919D-8EBE8ADBF6FE}" srcOrd="0" destOrd="0" presId="urn:microsoft.com/office/officeart/2005/8/layout/vList2"/>
    <dgm:cxn modelId="{C2897EF2-424E-4407-9875-B2C777C49E8F}" type="presOf" srcId="{25200BC9-A81C-427B-8CB7-C2D3956A1B15}" destId="{255EFF8C-AD20-4A33-BC80-FE0AF55DEAA1}" srcOrd="0" destOrd="0" presId="urn:microsoft.com/office/officeart/2005/8/layout/vList2"/>
    <dgm:cxn modelId="{4442952D-94DD-4440-BB48-A3A2B0FA3536}" srcId="{112C5F57-8499-4CD6-8A62-4CEA6CCA2CEB}" destId="{321E6EFA-25FF-4A7D-9B38-8E512C972BF4}" srcOrd="2" destOrd="0" parTransId="{11F879E2-BD31-49D1-81B6-175AD7E65489}" sibTransId="{8A0619A9-0108-45F1-8DC1-0CF72A113F65}"/>
    <dgm:cxn modelId="{FE427636-330B-46A2-9EC9-C851559C173A}" srcId="{112C5F57-8499-4CD6-8A62-4CEA6CCA2CEB}" destId="{25200BC9-A81C-427B-8CB7-C2D3956A1B15}" srcOrd="1" destOrd="0" parTransId="{656A4204-8CEF-4448-9213-4A833642F45C}" sibTransId="{203256B3-D8D8-4BEA-8ACB-7FAF7A882A08}"/>
    <dgm:cxn modelId="{C318D23E-17BC-45B8-94F1-694C00483F99}" type="presParOf" srcId="{B79F970E-E136-4E56-86C2-A46BB72D712C}" destId="{E2DC850E-A38B-4F16-919D-8EBE8ADBF6FE}" srcOrd="0" destOrd="0" presId="urn:microsoft.com/office/officeart/2005/8/layout/vList2"/>
    <dgm:cxn modelId="{67DC5BD0-F945-4AAA-B034-2D315800E491}" type="presParOf" srcId="{B79F970E-E136-4E56-86C2-A46BB72D712C}" destId="{43E4A1EB-8343-401A-B855-EB8B4888CAA5}" srcOrd="1" destOrd="0" presId="urn:microsoft.com/office/officeart/2005/8/layout/vList2"/>
    <dgm:cxn modelId="{70FC823E-3CEC-49B5-B661-83D1823FBEE8}" type="presParOf" srcId="{B79F970E-E136-4E56-86C2-A46BB72D712C}" destId="{255EFF8C-AD20-4A33-BC80-FE0AF55DEAA1}" srcOrd="2" destOrd="0" presId="urn:microsoft.com/office/officeart/2005/8/layout/vList2"/>
    <dgm:cxn modelId="{43E5549E-AD44-4862-B528-38151A755FD2}" type="presParOf" srcId="{B79F970E-E136-4E56-86C2-A46BB72D712C}" destId="{0BEB73F9-B20E-45F4-93A6-D1B309312B24}" srcOrd="3" destOrd="0" presId="urn:microsoft.com/office/officeart/2005/8/layout/vList2"/>
    <dgm:cxn modelId="{2B2D6E16-EA7D-4395-970C-9052C520B2BE}" type="presParOf" srcId="{B79F970E-E136-4E56-86C2-A46BB72D712C}" destId="{DB9F5DB5-BDC7-43A9-89CE-58476AB3E929}" srcOrd="4" destOrd="0" presId="urn:microsoft.com/office/officeart/2005/8/layout/vList2"/>
    <dgm:cxn modelId="{6C559649-DAC7-47E0-956E-A2DAA38CACC0}" type="presParOf" srcId="{B79F970E-E136-4E56-86C2-A46BB72D712C}" destId="{9525F436-9D4B-4C3D-958F-B9E20CD83198}" srcOrd="5" destOrd="0" presId="urn:microsoft.com/office/officeart/2005/8/layout/vList2"/>
    <dgm:cxn modelId="{848E8BDA-9108-43CD-BCC1-159A4BC2B718}" type="presParOf" srcId="{B79F970E-E136-4E56-86C2-A46BB72D712C}" destId="{C938AC29-B55A-4216-90A7-C60209AC76E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EB714E-E054-4AEA-912B-C1632F5CB0B5}"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s-EC"/>
        </a:p>
      </dgm:t>
    </dgm:pt>
    <dgm:pt modelId="{E2DC0271-406C-4E57-96E7-271C98AD7142}">
      <dgm:prSet phldrT="[Texto]" custT="1"/>
      <dgm:spPr/>
      <dgm:t>
        <a:bodyPr/>
        <a:lstStyle/>
        <a:p>
          <a:pPr algn="ctr" defTabSz="914400" rtl="0" eaLnBrk="1" latinLnBrk="0" hangingPunct="1">
            <a:lnSpc>
              <a:spcPct val="89000"/>
            </a:lnSpc>
            <a:spcBef>
              <a:spcPct val="0"/>
            </a:spcBef>
            <a:buNone/>
          </a:pPr>
          <a:r>
            <a:rPr lang="es-ES" sz="2800" kern="1200" baseline="0" dirty="0" smtClean="0">
              <a:solidFill>
                <a:schemeClr val="tx2"/>
              </a:solidFill>
              <a:latin typeface="+mj-lt"/>
              <a:ea typeface="+mj-ea"/>
              <a:cs typeface="+mj-cs"/>
            </a:rPr>
            <a:t>Analizar el desempeño de diferentes dispositivos wearables comerciales orientados al sensado de variables fisiológicas para la estimación de los niveles de estrés causado por estímulos audiovisuales en sujetos sanos</a:t>
          </a:r>
          <a:endParaRPr lang="es-EC" sz="2800" kern="1200" baseline="0" dirty="0">
            <a:solidFill>
              <a:schemeClr val="tx2"/>
            </a:solidFill>
            <a:latin typeface="+mj-lt"/>
            <a:ea typeface="+mj-ea"/>
            <a:cs typeface="+mj-cs"/>
          </a:endParaRPr>
        </a:p>
      </dgm:t>
    </dgm:pt>
    <dgm:pt modelId="{8ADA22D0-8DB2-4D3A-ABA4-3F8D44A3B51B}" type="sibTrans" cxnId="{A17740CA-C91E-496F-993D-256F8499050D}">
      <dgm:prSet/>
      <dgm:spPr/>
      <dgm:t>
        <a:bodyPr/>
        <a:lstStyle/>
        <a:p>
          <a:endParaRPr lang="es-EC"/>
        </a:p>
      </dgm:t>
    </dgm:pt>
    <dgm:pt modelId="{F815E46C-1088-4B33-B1AA-6DEA12671396}" type="parTrans" cxnId="{A17740CA-C91E-496F-993D-256F8499050D}">
      <dgm:prSet/>
      <dgm:spPr/>
      <dgm:t>
        <a:bodyPr/>
        <a:lstStyle/>
        <a:p>
          <a:endParaRPr lang="es-EC"/>
        </a:p>
      </dgm:t>
    </dgm:pt>
    <dgm:pt modelId="{EAB01FED-8A8A-4F16-AEBD-867C0C669B40}" type="pres">
      <dgm:prSet presAssocID="{BDEB714E-E054-4AEA-912B-C1632F5CB0B5}" presName="hierChild1" presStyleCnt="0">
        <dgm:presLayoutVars>
          <dgm:chPref val="1"/>
          <dgm:dir/>
          <dgm:animOne val="branch"/>
          <dgm:animLvl val="lvl"/>
          <dgm:resizeHandles/>
        </dgm:presLayoutVars>
      </dgm:prSet>
      <dgm:spPr/>
      <dgm:t>
        <a:bodyPr/>
        <a:lstStyle/>
        <a:p>
          <a:endParaRPr lang="es-ES"/>
        </a:p>
      </dgm:t>
    </dgm:pt>
    <dgm:pt modelId="{DE2ECA34-4517-4CF4-A70E-A486E9A9E99E}" type="pres">
      <dgm:prSet presAssocID="{E2DC0271-406C-4E57-96E7-271C98AD7142}" presName="hierRoot1" presStyleCnt="0"/>
      <dgm:spPr/>
    </dgm:pt>
    <dgm:pt modelId="{0AAC1CE8-8060-40AC-98F7-1A199B654CAE}" type="pres">
      <dgm:prSet presAssocID="{E2DC0271-406C-4E57-96E7-271C98AD7142}" presName="composite" presStyleCnt="0"/>
      <dgm:spPr/>
    </dgm:pt>
    <dgm:pt modelId="{8507FC8B-2C6A-4277-81C1-53BEBE370579}" type="pres">
      <dgm:prSet presAssocID="{E2DC0271-406C-4E57-96E7-271C98AD7142}" presName="background" presStyleLbl="node0" presStyleIdx="0" presStyleCnt="1"/>
      <dgm:spPr/>
    </dgm:pt>
    <dgm:pt modelId="{632F9B64-BD00-4436-BD91-4681C7BA4138}" type="pres">
      <dgm:prSet presAssocID="{E2DC0271-406C-4E57-96E7-271C98AD7142}" presName="text" presStyleLbl="fgAcc0" presStyleIdx="0" presStyleCnt="1" custScaleX="432843" custScaleY="167971" custLinFactNeighborX="-24925" custLinFactNeighborY="-4345">
        <dgm:presLayoutVars>
          <dgm:chPref val="3"/>
        </dgm:presLayoutVars>
      </dgm:prSet>
      <dgm:spPr/>
      <dgm:t>
        <a:bodyPr/>
        <a:lstStyle/>
        <a:p>
          <a:endParaRPr lang="es-ES"/>
        </a:p>
      </dgm:t>
    </dgm:pt>
    <dgm:pt modelId="{8BE0A3E7-C6C0-4F35-8124-CE8A2550D7B8}" type="pres">
      <dgm:prSet presAssocID="{E2DC0271-406C-4E57-96E7-271C98AD7142}" presName="hierChild2" presStyleCnt="0"/>
      <dgm:spPr/>
    </dgm:pt>
  </dgm:ptLst>
  <dgm:cxnLst>
    <dgm:cxn modelId="{2ACD90F0-5556-4015-940C-EA2F45EC442A}" type="presOf" srcId="{E2DC0271-406C-4E57-96E7-271C98AD7142}" destId="{632F9B64-BD00-4436-BD91-4681C7BA4138}" srcOrd="0" destOrd="0" presId="urn:microsoft.com/office/officeart/2005/8/layout/hierarchy1"/>
    <dgm:cxn modelId="{A17740CA-C91E-496F-993D-256F8499050D}" srcId="{BDEB714E-E054-4AEA-912B-C1632F5CB0B5}" destId="{E2DC0271-406C-4E57-96E7-271C98AD7142}" srcOrd="0" destOrd="0" parTransId="{F815E46C-1088-4B33-B1AA-6DEA12671396}" sibTransId="{8ADA22D0-8DB2-4D3A-ABA4-3F8D44A3B51B}"/>
    <dgm:cxn modelId="{C8DA2096-6DE3-4E20-BCF2-4FF8E956256B}" type="presOf" srcId="{BDEB714E-E054-4AEA-912B-C1632F5CB0B5}" destId="{EAB01FED-8A8A-4F16-AEBD-867C0C669B40}" srcOrd="0" destOrd="0" presId="urn:microsoft.com/office/officeart/2005/8/layout/hierarchy1"/>
    <dgm:cxn modelId="{700D43D0-D42A-4B85-AD59-D253A2768E85}" type="presParOf" srcId="{EAB01FED-8A8A-4F16-AEBD-867C0C669B40}" destId="{DE2ECA34-4517-4CF4-A70E-A486E9A9E99E}" srcOrd="0" destOrd="0" presId="urn:microsoft.com/office/officeart/2005/8/layout/hierarchy1"/>
    <dgm:cxn modelId="{B2852134-A71D-4D8B-83CF-EB1F745E578B}" type="presParOf" srcId="{DE2ECA34-4517-4CF4-A70E-A486E9A9E99E}" destId="{0AAC1CE8-8060-40AC-98F7-1A199B654CAE}" srcOrd="0" destOrd="0" presId="urn:microsoft.com/office/officeart/2005/8/layout/hierarchy1"/>
    <dgm:cxn modelId="{4372BA3B-5A72-4E32-8C9C-2060A69C9A2E}" type="presParOf" srcId="{0AAC1CE8-8060-40AC-98F7-1A199B654CAE}" destId="{8507FC8B-2C6A-4277-81C1-53BEBE370579}" srcOrd="0" destOrd="0" presId="urn:microsoft.com/office/officeart/2005/8/layout/hierarchy1"/>
    <dgm:cxn modelId="{199152DB-3AC3-44C9-AEB1-1CF942CCAE36}" type="presParOf" srcId="{0AAC1CE8-8060-40AC-98F7-1A199B654CAE}" destId="{632F9B64-BD00-4436-BD91-4681C7BA4138}" srcOrd="1" destOrd="0" presId="urn:microsoft.com/office/officeart/2005/8/layout/hierarchy1"/>
    <dgm:cxn modelId="{42951B7C-8FC8-4B00-B3AB-7A7BD1C75FCB}" type="presParOf" srcId="{DE2ECA34-4517-4CF4-A70E-A486E9A9E99E}" destId="{8BE0A3E7-C6C0-4F35-8124-CE8A2550D7B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EB714E-E054-4AEA-912B-C1632F5CB0B5}"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EC"/>
        </a:p>
      </dgm:t>
    </dgm:pt>
    <dgm:pt modelId="{E2DC0271-406C-4E57-96E7-271C98AD7142}">
      <dgm:prSet phldrT="[Texto]" custT="1"/>
      <dgm:spPr/>
      <dgm:t>
        <a:bodyPr/>
        <a:lstStyle/>
        <a:p>
          <a:pPr algn="l" defTabSz="914400" rtl="0" eaLnBrk="1" latinLnBrk="0" hangingPunct="1">
            <a:lnSpc>
              <a:spcPct val="89000"/>
            </a:lnSpc>
            <a:spcBef>
              <a:spcPct val="0"/>
            </a:spcBef>
            <a:buNone/>
          </a:pPr>
          <a:r>
            <a:rPr lang="es-ES" sz="1900" kern="1200" dirty="0" smtClean="0"/>
            <a:t>Desarrollar el estado del arte sobre los dispositivos wearables de adquisición de variables fisiológicas para la detección de estrés</a:t>
          </a:r>
          <a:endParaRPr lang="es-EC" sz="1900" kern="1200" baseline="0" dirty="0">
            <a:latin typeface="+mj-lt"/>
            <a:ea typeface="+mj-ea"/>
            <a:cs typeface="+mj-cs"/>
          </a:endParaRPr>
        </a:p>
      </dgm:t>
    </dgm:pt>
    <dgm:pt modelId="{8ADA22D0-8DB2-4D3A-ABA4-3F8D44A3B51B}" type="sibTrans" cxnId="{A17740CA-C91E-496F-993D-256F8499050D}">
      <dgm:prSet/>
      <dgm:spPr/>
      <dgm:t>
        <a:bodyPr/>
        <a:lstStyle/>
        <a:p>
          <a:endParaRPr lang="es-EC"/>
        </a:p>
      </dgm:t>
    </dgm:pt>
    <dgm:pt modelId="{F815E46C-1088-4B33-B1AA-6DEA12671396}" type="parTrans" cxnId="{A17740CA-C91E-496F-993D-256F8499050D}">
      <dgm:prSet/>
      <dgm:spPr/>
      <dgm:t>
        <a:bodyPr/>
        <a:lstStyle/>
        <a:p>
          <a:endParaRPr lang="es-EC"/>
        </a:p>
      </dgm:t>
    </dgm:pt>
    <dgm:pt modelId="{871965C7-69F7-496B-8BC8-962690528C83}">
      <dgm:prSet phldrT="[Texto]" custT="1"/>
      <dgm:spPr/>
      <dgm:t>
        <a:bodyPr/>
        <a:lstStyle/>
        <a:p>
          <a:pPr algn="l" defTabSz="914400">
            <a:lnSpc>
              <a:spcPct val="89000"/>
            </a:lnSpc>
            <a:spcBef>
              <a:spcPct val="0"/>
            </a:spcBef>
            <a:buNone/>
          </a:pPr>
          <a:r>
            <a:rPr lang="es-ES" sz="1900" kern="1200" dirty="0" smtClean="0"/>
            <a:t>Adaptar el hardware y software de los dispositivos estándar de sensado de variables fisiológicas para la estimación de los niveles de estrés.</a:t>
          </a:r>
          <a:endParaRPr lang="es-EC" sz="1900" kern="1200" baseline="0" dirty="0">
            <a:latin typeface="+mj-lt"/>
            <a:ea typeface="+mj-ea"/>
            <a:cs typeface="+mj-cs"/>
          </a:endParaRPr>
        </a:p>
      </dgm:t>
    </dgm:pt>
    <dgm:pt modelId="{042DAF9C-EA74-476D-828A-E4F4ABFFDBD9}" type="parTrans" cxnId="{E06DF457-268B-4798-8654-F6EBFDE88956}">
      <dgm:prSet/>
      <dgm:spPr/>
      <dgm:t>
        <a:bodyPr/>
        <a:lstStyle/>
        <a:p>
          <a:endParaRPr lang="es-ES"/>
        </a:p>
      </dgm:t>
    </dgm:pt>
    <dgm:pt modelId="{EBCC99D3-FF69-4F3F-A3F4-FC6FD8C40F97}" type="sibTrans" cxnId="{E06DF457-268B-4798-8654-F6EBFDE88956}">
      <dgm:prSet/>
      <dgm:spPr/>
      <dgm:t>
        <a:bodyPr/>
        <a:lstStyle/>
        <a:p>
          <a:endParaRPr lang="es-ES"/>
        </a:p>
      </dgm:t>
    </dgm:pt>
    <dgm:pt modelId="{C104E048-5F42-43FE-9AE1-34C35BA0AD0E}">
      <dgm:prSet phldrT="[Texto]" custT="1"/>
      <dgm:spPr/>
      <dgm:t>
        <a:bodyPr/>
        <a:lstStyle/>
        <a:p>
          <a:pPr algn="l" defTabSz="914400">
            <a:lnSpc>
              <a:spcPct val="89000"/>
            </a:lnSpc>
            <a:spcBef>
              <a:spcPct val="0"/>
            </a:spcBef>
            <a:buNone/>
          </a:pPr>
          <a:r>
            <a:rPr lang="es-ES" sz="1900" kern="1200" dirty="0" smtClean="0"/>
            <a:t>Adaptar los diferentes dispositivos wearables comerciales para la adquisición de señales biomédicas para la estimación de los niveles de estrés.</a:t>
          </a:r>
          <a:endParaRPr lang="es-EC" sz="1900" kern="1200" dirty="0"/>
        </a:p>
      </dgm:t>
    </dgm:pt>
    <dgm:pt modelId="{387BB053-F29E-481E-88E7-4D333F182152}" type="parTrans" cxnId="{2FE4FC12-DEDE-4789-9D16-A62782888A93}">
      <dgm:prSet/>
      <dgm:spPr/>
      <dgm:t>
        <a:bodyPr/>
        <a:lstStyle/>
        <a:p>
          <a:endParaRPr lang="es-ES"/>
        </a:p>
      </dgm:t>
    </dgm:pt>
    <dgm:pt modelId="{33FC484A-A40E-4155-BD6D-3C2F2000C089}" type="sibTrans" cxnId="{2FE4FC12-DEDE-4789-9D16-A62782888A93}">
      <dgm:prSet/>
      <dgm:spPr/>
      <dgm:t>
        <a:bodyPr/>
        <a:lstStyle/>
        <a:p>
          <a:endParaRPr lang="es-ES"/>
        </a:p>
      </dgm:t>
    </dgm:pt>
    <dgm:pt modelId="{8B7A66CE-296F-40D5-A209-3D0E68441749}">
      <dgm:prSet phldrT="[Texto]" custT="1"/>
      <dgm:spPr/>
      <dgm:t>
        <a:bodyPr/>
        <a:lstStyle/>
        <a:p>
          <a:pPr algn="l" defTabSz="914400">
            <a:lnSpc>
              <a:spcPct val="89000"/>
            </a:lnSpc>
            <a:spcBef>
              <a:spcPct val="0"/>
            </a:spcBef>
            <a:buNone/>
          </a:pPr>
          <a:r>
            <a:rPr lang="es-ES" sz="1900" kern="1200" dirty="0" smtClean="0"/>
            <a:t>Generar una base de datos de señales fisiológicas de sujetos sanos sometidos a estímulos audiovisuales de estrés en base a las señales obtenidas con equipos estándar de medición y dispositivos wearables</a:t>
          </a:r>
          <a:endParaRPr lang="es-EC" sz="1900" kern="1200" baseline="0" dirty="0">
            <a:latin typeface="+mj-lt"/>
            <a:ea typeface="+mj-ea"/>
            <a:cs typeface="+mj-cs"/>
          </a:endParaRPr>
        </a:p>
      </dgm:t>
    </dgm:pt>
    <dgm:pt modelId="{0E0AC216-5F70-475E-AAD9-7751F6DCFD64}" type="parTrans" cxnId="{97D942E9-DA91-41D1-BCDC-15514C9DCC31}">
      <dgm:prSet/>
      <dgm:spPr/>
      <dgm:t>
        <a:bodyPr/>
        <a:lstStyle/>
        <a:p>
          <a:endParaRPr lang="es-ES"/>
        </a:p>
      </dgm:t>
    </dgm:pt>
    <dgm:pt modelId="{D8E48108-CBE5-42EA-9655-AB8E14B1F20E}" type="sibTrans" cxnId="{97D942E9-DA91-41D1-BCDC-15514C9DCC31}">
      <dgm:prSet/>
      <dgm:spPr/>
      <dgm:t>
        <a:bodyPr/>
        <a:lstStyle/>
        <a:p>
          <a:endParaRPr lang="es-ES"/>
        </a:p>
      </dgm:t>
    </dgm:pt>
    <dgm:pt modelId="{225A2C3F-EF27-4AF0-9AD6-82B90376DDFF}">
      <dgm:prSet phldrT="[Texto]" custT="1"/>
      <dgm:spPr/>
      <dgm:t>
        <a:bodyPr/>
        <a:lstStyle/>
        <a:p>
          <a:pPr algn="l" defTabSz="914400">
            <a:lnSpc>
              <a:spcPct val="89000"/>
            </a:lnSpc>
            <a:spcBef>
              <a:spcPct val="0"/>
            </a:spcBef>
            <a:buNone/>
          </a:pPr>
          <a:r>
            <a:rPr lang="es-ES" sz="1900" kern="1200" dirty="0" smtClean="0"/>
            <a:t>Realizar un análisis comparativo entre las señales fisiológicas registradas con los dispositivos estándar y los dispositivos wearables comerciales</a:t>
          </a:r>
          <a:endParaRPr lang="es-EC" sz="1900" kern="1200" baseline="0" dirty="0">
            <a:latin typeface="+mj-lt"/>
            <a:ea typeface="+mj-ea"/>
            <a:cs typeface="+mj-cs"/>
          </a:endParaRPr>
        </a:p>
      </dgm:t>
    </dgm:pt>
    <dgm:pt modelId="{7AE76BF7-633F-4106-9CE5-DF1636497B0B}" type="parTrans" cxnId="{9C4F3735-16D1-4690-89B3-40038489EAAF}">
      <dgm:prSet/>
      <dgm:spPr/>
      <dgm:t>
        <a:bodyPr/>
        <a:lstStyle/>
        <a:p>
          <a:endParaRPr lang="es-ES"/>
        </a:p>
      </dgm:t>
    </dgm:pt>
    <dgm:pt modelId="{CE9F61F6-6323-4B51-8D61-F491001B3830}" type="sibTrans" cxnId="{9C4F3735-16D1-4690-89B3-40038489EAAF}">
      <dgm:prSet/>
      <dgm:spPr/>
      <dgm:t>
        <a:bodyPr/>
        <a:lstStyle/>
        <a:p>
          <a:endParaRPr lang="es-ES"/>
        </a:p>
      </dgm:t>
    </dgm:pt>
    <dgm:pt modelId="{53E94683-6339-4D25-870E-1AEFC7F4B031}">
      <dgm:prSet phldrT="[Texto]" custT="1"/>
      <dgm:spPr/>
      <dgm:t>
        <a:bodyPr/>
        <a:lstStyle/>
        <a:p>
          <a:pPr algn="l" defTabSz="914400">
            <a:lnSpc>
              <a:spcPct val="89000"/>
            </a:lnSpc>
            <a:spcBef>
              <a:spcPct val="0"/>
            </a:spcBef>
            <a:buNone/>
          </a:pPr>
          <a:r>
            <a:rPr lang="es-ES" sz="1900" kern="1200" dirty="0" smtClean="0"/>
            <a:t>Caracterizar la respuesta temporal y frecuencial de las señales fisiológicas adquiridas para la estimación de los niveles de estrés a partir de la base de datos generada con sujetos sanos.</a:t>
          </a:r>
          <a:endParaRPr lang="es-EC" sz="1900" kern="1200" baseline="0" dirty="0">
            <a:latin typeface="+mj-lt"/>
            <a:ea typeface="+mj-ea"/>
            <a:cs typeface="+mj-cs"/>
          </a:endParaRPr>
        </a:p>
      </dgm:t>
    </dgm:pt>
    <dgm:pt modelId="{7591AF64-2949-4D58-BFC5-D89855DE043F}" type="parTrans" cxnId="{B603B6B3-4BD3-4EBA-A57F-1FFC2A65C9F9}">
      <dgm:prSet/>
      <dgm:spPr/>
      <dgm:t>
        <a:bodyPr/>
        <a:lstStyle/>
        <a:p>
          <a:endParaRPr lang="es-ES"/>
        </a:p>
      </dgm:t>
    </dgm:pt>
    <dgm:pt modelId="{75C874E9-18D0-4609-988A-A6073C54165C}" type="sibTrans" cxnId="{B603B6B3-4BD3-4EBA-A57F-1FFC2A65C9F9}">
      <dgm:prSet/>
      <dgm:spPr/>
      <dgm:t>
        <a:bodyPr/>
        <a:lstStyle/>
        <a:p>
          <a:endParaRPr lang="es-ES"/>
        </a:p>
      </dgm:t>
    </dgm:pt>
    <dgm:pt modelId="{395E26AD-3289-4D9F-A536-CCFAEC170A3F}" type="pres">
      <dgm:prSet presAssocID="{BDEB714E-E054-4AEA-912B-C1632F5CB0B5}" presName="linearFlow" presStyleCnt="0">
        <dgm:presLayoutVars>
          <dgm:dir/>
          <dgm:resizeHandles val="exact"/>
        </dgm:presLayoutVars>
      </dgm:prSet>
      <dgm:spPr/>
      <dgm:t>
        <a:bodyPr/>
        <a:lstStyle/>
        <a:p>
          <a:endParaRPr lang="es-ES"/>
        </a:p>
      </dgm:t>
    </dgm:pt>
    <dgm:pt modelId="{D4F7696E-A19F-4327-8A03-DC2A3C7B7D84}" type="pres">
      <dgm:prSet presAssocID="{E2DC0271-406C-4E57-96E7-271C98AD7142}" presName="composite" presStyleCnt="0"/>
      <dgm:spPr/>
      <dgm:t>
        <a:bodyPr/>
        <a:lstStyle/>
        <a:p>
          <a:endParaRPr lang="es-ES"/>
        </a:p>
      </dgm:t>
    </dgm:pt>
    <dgm:pt modelId="{DD764896-9A90-4712-87A9-C7DC91B96351}" type="pres">
      <dgm:prSet presAssocID="{E2DC0271-406C-4E57-96E7-271C98AD7142}" presName="imgShp" presStyleLbl="fgImgPlace1" presStyleIdx="0" presStyleCnt="6" custLinFactX="-49093" custLinFactNeighborX="-100000"/>
      <dgm:spPr/>
      <dgm:t>
        <a:bodyPr/>
        <a:lstStyle/>
        <a:p>
          <a:endParaRPr lang="es-ES"/>
        </a:p>
      </dgm:t>
    </dgm:pt>
    <dgm:pt modelId="{59ECA1D0-B08A-4E29-AF06-0DCCD3175EAC}" type="pres">
      <dgm:prSet presAssocID="{E2DC0271-406C-4E57-96E7-271C98AD7142}" presName="txShp" presStyleLbl="node1" presStyleIdx="0" presStyleCnt="6" custScaleX="125353">
        <dgm:presLayoutVars>
          <dgm:bulletEnabled val="1"/>
        </dgm:presLayoutVars>
      </dgm:prSet>
      <dgm:spPr/>
      <dgm:t>
        <a:bodyPr/>
        <a:lstStyle/>
        <a:p>
          <a:endParaRPr lang="es-ES"/>
        </a:p>
      </dgm:t>
    </dgm:pt>
    <dgm:pt modelId="{91707A7D-5C03-4611-9121-D96A4DE9F9ED}" type="pres">
      <dgm:prSet presAssocID="{8ADA22D0-8DB2-4D3A-ABA4-3F8D44A3B51B}" presName="spacing" presStyleCnt="0"/>
      <dgm:spPr/>
      <dgm:t>
        <a:bodyPr/>
        <a:lstStyle/>
        <a:p>
          <a:endParaRPr lang="es-ES"/>
        </a:p>
      </dgm:t>
    </dgm:pt>
    <dgm:pt modelId="{A2AEDEE1-2AD3-437C-91B5-1B82E00C03E5}" type="pres">
      <dgm:prSet presAssocID="{871965C7-69F7-496B-8BC8-962690528C83}" presName="composite" presStyleCnt="0"/>
      <dgm:spPr/>
      <dgm:t>
        <a:bodyPr/>
        <a:lstStyle/>
        <a:p>
          <a:endParaRPr lang="es-ES"/>
        </a:p>
      </dgm:t>
    </dgm:pt>
    <dgm:pt modelId="{F415A982-A541-4FB7-8D20-0ACBB84DC453}" type="pres">
      <dgm:prSet presAssocID="{871965C7-69F7-496B-8BC8-962690528C83}" presName="imgShp" presStyleLbl="fgImgPlace1" presStyleIdx="1" presStyleCnt="6" custLinFactX="-49093" custLinFactNeighborX="-100000"/>
      <dgm:spPr/>
      <dgm:t>
        <a:bodyPr/>
        <a:lstStyle/>
        <a:p>
          <a:endParaRPr lang="es-ES"/>
        </a:p>
      </dgm:t>
    </dgm:pt>
    <dgm:pt modelId="{0D96580D-BFD4-41DD-A140-A99781CBAC30}" type="pres">
      <dgm:prSet presAssocID="{871965C7-69F7-496B-8BC8-962690528C83}" presName="txShp" presStyleLbl="node1" presStyleIdx="1" presStyleCnt="6" custScaleX="125353">
        <dgm:presLayoutVars>
          <dgm:bulletEnabled val="1"/>
        </dgm:presLayoutVars>
      </dgm:prSet>
      <dgm:spPr/>
      <dgm:t>
        <a:bodyPr/>
        <a:lstStyle/>
        <a:p>
          <a:endParaRPr lang="es-ES"/>
        </a:p>
      </dgm:t>
    </dgm:pt>
    <dgm:pt modelId="{2818A7FF-554E-4CA0-A4E6-A188E03DDAD5}" type="pres">
      <dgm:prSet presAssocID="{EBCC99D3-FF69-4F3F-A3F4-FC6FD8C40F97}" presName="spacing" presStyleCnt="0"/>
      <dgm:spPr/>
      <dgm:t>
        <a:bodyPr/>
        <a:lstStyle/>
        <a:p>
          <a:endParaRPr lang="es-ES"/>
        </a:p>
      </dgm:t>
    </dgm:pt>
    <dgm:pt modelId="{1ED4AFDF-0CD8-4371-BA02-2C959CF4AB83}" type="pres">
      <dgm:prSet presAssocID="{C104E048-5F42-43FE-9AE1-34C35BA0AD0E}" presName="composite" presStyleCnt="0"/>
      <dgm:spPr/>
      <dgm:t>
        <a:bodyPr/>
        <a:lstStyle/>
        <a:p>
          <a:endParaRPr lang="es-ES"/>
        </a:p>
      </dgm:t>
    </dgm:pt>
    <dgm:pt modelId="{705AF1BF-0F6B-431D-913A-21B241A54392}" type="pres">
      <dgm:prSet presAssocID="{C104E048-5F42-43FE-9AE1-34C35BA0AD0E}" presName="imgShp" presStyleLbl="fgImgPlace1" presStyleIdx="2" presStyleCnt="6" custLinFactX="-49093" custLinFactNeighborX="-100000"/>
      <dgm:spPr/>
      <dgm:t>
        <a:bodyPr/>
        <a:lstStyle/>
        <a:p>
          <a:endParaRPr lang="es-ES"/>
        </a:p>
      </dgm:t>
    </dgm:pt>
    <dgm:pt modelId="{8E427005-0C9C-4E59-A6E7-8E192C5ED9B4}" type="pres">
      <dgm:prSet presAssocID="{C104E048-5F42-43FE-9AE1-34C35BA0AD0E}" presName="txShp" presStyleLbl="node1" presStyleIdx="2" presStyleCnt="6" custScaleX="125353">
        <dgm:presLayoutVars>
          <dgm:bulletEnabled val="1"/>
        </dgm:presLayoutVars>
      </dgm:prSet>
      <dgm:spPr/>
      <dgm:t>
        <a:bodyPr/>
        <a:lstStyle/>
        <a:p>
          <a:endParaRPr lang="es-ES"/>
        </a:p>
      </dgm:t>
    </dgm:pt>
    <dgm:pt modelId="{AEC5A810-68DB-4F58-83F3-CBB1E741ED04}" type="pres">
      <dgm:prSet presAssocID="{33FC484A-A40E-4155-BD6D-3C2F2000C089}" presName="spacing" presStyleCnt="0"/>
      <dgm:spPr/>
      <dgm:t>
        <a:bodyPr/>
        <a:lstStyle/>
        <a:p>
          <a:endParaRPr lang="es-ES"/>
        </a:p>
      </dgm:t>
    </dgm:pt>
    <dgm:pt modelId="{C5AAA4A0-D3A9-46F1-9A96-013C6CA1FE8A}" type="pres">
      <dgm:prSet presAssocID="{8B7A66CE-296F-40D5-A209-3D0E68441749}" presName="composite" presStyleCnt="0"/>
      <dgm:spPr/>
      <dgm:t>
        <a:bodyPr/>
        <a:lstStyle/>
        <a:p>
          <a:endParaRPr lang="es-ES"/>
        </a:p>
      </dgm:t>
    </dgm:pt>
    <dgm:pt modelId="{FBEA6532-B116-4073-91C8-5F98638D55ED}" type="pres">
      <dgm:prSet presAssocID="{8B7A66CE-296F-40D5-A209-3D0E68441749}" presName="imgShp" presStyleLbl="fgImgPlace1" presStyleIdx="3" presStyleCnt="6" custLinFactX="-49093" custLinFactNeighborX="-100000"/>
      <dgm:spPr/>
      <dgm:t>
        <a:bodyPr/>
        <a:lstStyle/>
        <a:p>
          <a:endParaRPr lang="es-ES"/>
        </a:p>
      </dgm:t>
    </dgm:pt>
    <dgm:pt modelId="{86AE9192-2E48-47EE-9025-51E987FC14BC}" type="pres">
      <dgm:prSet presAssocID="{8B7A66CE-296F-40D5-A209-3D0E68441749}" presName="txShp" presStyleLbl="node1" presStyleIdx="3" presStyleCnt="6" custScaleX="125353" custScaleY="146923">
        <dgm:presLayoutVars>
          <dgm:bulletEnabled val="1"/>
        </dgm:presLayoutVars>
      </dgm:prSet>
      <dgm:spPr/>
      <dgm:t>
        <a:bodyPr/>
        <a:lstStyle/>
        <a:p>
          <a:endParaRPr lang="es-ES"/>
        </a:p>
      </dgm:t>
    </dgm:pt>
    <dgm:pt modelId="{4AA331B6-C6F7-41BD-84B1-4329147ED45A}" type="pres">
      <dgm:prSet presAssocID="{D8E48108-CBE5-42EA-9655-AB8E14B1F20E}" presName="spacing" presStyleCnt="0"/>
      <dgm:spPr/>
      <dgm:t>
        <a:bodyPr/>
        <a:lstStyle/>
        <a:p>
          <a:endParaRPr lang="es-ES"/>
        </a:p>
      </dgm:t>
    </dgm:pt>
    <dgm:pt modelId="{34CA4211-8636-421C-93EE-1E687FD07555}" type="pres">
      <dgm:prSet presAssocID="{225A2C3F-EF27-4AF0-9AD6-82B90376DDFF}" presName="composite" presStyleCnt="0"/>
      <dgm:spPr/>
      <dgm:t>
        <a:bodyPr/>
        <a:lstStyle/>
        <a:p>
          <a:endParaRPr lang="es-ES"/>
        </a:p>
      </dgm:t>
    </dgm:pt>
    <dgm:pt modelId="{31F7BCD2-C1A6-449B-B7CE-85E0B09A427B}" type="pres">
      <dgm:prSet presAssocID="{225A2C3F-EF27-4AF0-9AD6-82B90376DDFF}" presName="imgShp" presStyleLbl="fgImgPlace1" presStyleIdx="4" presStyleCnt="6" custLinFactX="-49093" custLinFactNeighborX="-100000"/>
      <dgm:spPr/>
      <dgm:t>
        <a:bodyPr/>
        <a:lstStyle/>
        <a:p>
          <a:endParaRPr lang="es-ES"/>
        </a:p>
      </dgm:t>
    </dgm:pt>
    <dgm:pt modelId="{70B61907-A22F-4A7A-806C-5FF8A401A088}" type="pres">
      <dgm:prSet presAssocID="{225A2C3F-EF27-4AF0-9AD6-82B90376DDFF}" presName="txShp" presStyleLbl="node1" presStyleIdx="4" presStyleCnt="6" custScaleX="125353">
        <dgm:presLayoutVars>
          <dgm:bulletEnabled val="1"/>
        </dgm:presLayoutVars>
      </dgm:prSet>
      <dgm:spPr/>
      <dgm:t>
        <a:bodyPr/>
        <a:lstStyle/>
        <a:p>
          <a:endParaRPr lang="es-ES"/>
        </a:p>
      </dgm:t>
    </dgm:pt>
    <dgm:pt modelId="{54B40B83-2417-4A1C-B2C1-4E79E533E366}" type="pres">
      <dgm:prSet presAssocID="{CE9F61F6-6323-4B51-8D61-F491001B3830}" presName="spacing" presStyleCnt="0"/>
      <dgm:spPr/>
      <dgm:t>
        <a:bodyPr/>
        <a:lstStyle/>
        <a:p>
          <a:endParaRPr lang="es-ES"/>
        </a:p>
      </dgm:t>
    </dgm:pt>
    <dgm:pt modelId="{02E23FAD-EA50-4CD2-8F81-B9EBDE90EADB}" type="pres">
      <dgm:prSet presAssocID="{53E94683-6339-4D25-870E-1AEFC7F4B031}" presName="composite" presStyleCnt="0"/>
      <dgm:spPr/>
      <dgm:t>
        <a:bodyPr/>
        <a:lstStyle/>
        <a:p>
          <a:endParaRPr lang="es-ES"/>
        </a:p>
      </dgm:t>
    </dgm:pt>
    <dgm:pt modelId="{90B06704-F40C-407E-8350-F987DC6E3349}" type="pres">
      <dgm:prSet presAssocID="{53E94683-6339-4D25-870E-1AEFC7F4B031}" presName="imgShp" presStyleLbl="fgImgPlace1" presStyleIdx="5" presStyleCnt="6" custLinFactX="-49093" custLinFactNeighborX="-100000"/>
      <dgm:spPr/>
      <dgm:t>
        <a:bodyPr/>
        <a:lstStyle/>
        <a:p>
          <a:endParaRPr lang="es-ES"/>
        </a:p>
      </dgm:t>
    </dgm:pt>
    <dgm:pt modelId="{CD6568C8-8F4C-42B1-87F9-8718FE563F58}" type="pres">
      <dgm:prSet presAssocID="{53E94683-6339-4D25-870E-1AEFC7F4B031}" presName="txShp" presStyleLbl="node1" presStyleIdx="5" presStyleCnt="6" custScaleX="125353" custScaleY="132838">
        <dgm:presLayoutVars>
          <dgm:bulletEnabled val="1"/>
        </dgm:presLayoutVars>
      </dgm:prSet>
      <dgm:spPr/>
      <dgm:t>
        <a:bodyPr/>
        <a:lstStyle/>
        <a:p>
          <a:endParaRPr lang="es-ES"/>
        </a:p>
      </dgm:t>
    </dgm:pt>
  </dgm:ptLst>
  <dgm:cxnLst>
    <dgm:cxn modelId="{9C4F3735-16D1-4690-89B3-40038489EAAF}" srcId="{BDEB714E-E054-4AEA-912B-C1632F5CB0B5}" destId="{225A2C3F-EF27-4AF0-9AD6-82B90376DDFF}" srcOrd="4" destOrd="0" parTransId="{7AE76BF7-633F-4106-9CE5-DF1636497B0B}" sibTransId="{CE9F61F6-6323-4B51-8D61-F491001B3830}"/>
    <dgm:cxn modelId="{55CBD3A4-3F4C-46BE-8D76-18B67A06DFF3}" type="presOf" srcId="{225A2C3F-EF27-4AF0-9AD6-82B90376DDFF}" destId="{70B61907-A22F-4A7A-806C-5FF8A401A088}" srcOrd="0" destOrd="0" presId="urn:microsoft.com/office/officeart/2005/8/layout/vList3"/>
    <dgm:cxn modelId="{50E70C03-9DBA-41DF-A371-8E2BEC033C30}" type="presOf" srcId="{53E94683-6339-4D25-870E-1AEFC7F4B031}" destId="{CD6568C8-8F4C-42B1-87F9-8718FE563F58}" srcOrd="0" destOrd="0" presId="urn:microsoft.com/office/officeart/2005/8/layout/vList3"/>
    <dgm:cxn modelId="{B603B6B3-4BD3-4EBA-A57F-1FFC2A65C9F9}" srcId="{BDEB714E-E054-4AEA-912B-C1632F5CB0B5}" destId="{53E94683-6339-4D25-870E-1AEFC7F4B031}" srcOrd="5" destOrd="0" parTransId="{7591AF64-2949-4D58-BFC5-D89855DE043F}" sibTransId="{75C874E9-18D0-4609-988A-A6073C54165C}"/>
    <dgm:cxn modelId="{E06DF457-268B-4798-8654-F6EBFDE88956}" srcId="{BDEB714E-E054-4AEA-912B-C1632F5CB0B5}" destId="{871965C7-69F7-496B-8BC8-962690528C83}" srcOrd="1" destOrd="0" parTransId="{042DAF9C-EA74-476D-828A-E4F4ABFFDBD9}" sibTransId="{EBCC99D3-FF69-4F3F-A3F4-FC6FD8C40F97}"/>
    <dgm:cxn modelId="{2FE4FC12-DEDE-4789-9D16-A62782888A93}" srcId="{BDEB714E-E054-4AEA-912B-C1632F5CB0B5}" destId="{C104E048-5F42-43FE-9AE1-34C35BA0AD0E}" srcOrd="2" destOrd="0" parTransId="{387BB053-F29E-481E-88E7-4D333F182152}" sibTransId="{33FC484A-A40E-4155-BD6D-3C2F2000C089}"/>
    <dgm:cxn modelId="{DF50BB5E-FE12-4924-83A4-FA1B5EB6E831}" type="presOf" srcId="{C104E048-5F42-43FE-9AE1-34C35BA0AD0E}" destId="{8E427005-0C9C-4E59-A6E7-8E192C5ED9B4}" srcOrd="0" destOrd="0" presId="urn:microsoft.com/office/officeart/2005/8/layout/vList3"/>
    <dgm:cxn modelId="{97D942E9-DA91-41D1-BCDC-15514C9DCC31}" srcId="{BDEB714E-E054-4AEA-912B-C1632F5CB0B5}" destId="{8B7A66CE-296F-40D5-A209-3D0E68441749}" srcOrd="3" destOrd="0" parTransId="{0E0AC216-5F70-475E-AAD9-7751F6DCFD64}" sibTransId="{D8E48108-CBE5-42EA-9655-AB8E14B1F20E}"/>
    <dgm:cxn modelId="{8A61C692-23B3-471F-AAB4-6B39D8775618}" type="presOf" srcId="{871965C7-69F7-496B-8BC8-962690528C83}" destId="{0D96580D-BFD4-41DD-A140-A99781CBAC30}" srcOrd="0" destOrd="0" presId="urn:microsoft.com/office/officeart/2005/8/layout/vList3"/>
    <dgm:cxn modelId="{EC4B0016-27DB-4DEF-A333-0D2332C4520B}" type="presOf" srcId="{E2DC0271-406C-4E57-96E7-271C98AD7142}" destId="{59ECA1D0-B08A-4E29-AF06-0DCCD3175EAC}" srcOrd="0" destOrd="0" presId="urn:microsoft.com/office/officeart/2005/8/layout/vList3"/>
    <dgm:cxn modelId="{FE738999-E063-4B53-B6BC-F64817912CA8}" type="presOf" srcId="{8B7A66CE-296F-40D5-A209-3D0E68441749}" destId="{86AE9192-2E48-47EE-9025-51E987FC14BC}" srcOrd="0" destOrd="0" presId="urn:microsoft.com/office/officeart/2005/8/layout/vList3"/>
    <dgm:cxn modelId="{A17740CA-C91E-496F-993D-256F8499050D}" srcId="{BDEB714E-E054-4AEA-912B-C1632F5CB0B5}" destId="{E2DC0271-406C-4E57-96E7-271C98AD7142}" srcOrd="0" destOrd="0" parTransId="{F815E46C-1088-4B33-B1AA-6DEA12671396}" sibTransId="{8ADA22D0-8DB2-4D3A-ABA4-3F8D44A3B51B}"/>
    <dgm:cxn modelId="{A5E750FA-169A-4004-9E1E-4E1B9101EBC6}" type="presOf" srcId="{BDEB714E-E054-4AEA-912B-C1632F5CB0B5}" destId="{395E26AD-3289-4D9F-A536-CCFAEC170A3F}" srcOrd="0" destOrd="0" presId="urn:microsoft.com/office/officeart/2005/8/layout/vList3"/>
    <dgm:cxn modelId="{6915D058-0898-4B03-A760-D821BF26FADE}" type="presParOf" srcId="{395E26AD-3289-4D9F-A536-CCFAEC170A3F}" destId="{D4F7696E-A19F-4327-8A03-DC2A3C7B7D84}" srcOrd="0" destOrd="0" presId="urn:microsoft.com/office/officeart/2005/8/layout/vList3"/>
    <dgm:cxn modelId="{DE1956A6-673A-44CB-A53E-C9D8F41288D7}" type="presParOf" srcId="{D4F7696E-A19F-4327-8A03-DC2A3C7B7D84}" destId="{DD764896-9A90-4712-87A9-C7DC91B96351}" srcOrd="0" destOrd="0" presId="urn:microsoft.com/office/officeart/2005/8/layout/vList3"/>
    <dgm:cxn modelId="{37851984-0274-4D01-A927-79D0052FE345}" type="presParOf" srcId="{D4F7696E-A19F-4327-8A03-DC2A3C7B7D84}" destId="{59ECA1D0-B08A-4E29-AF06-0DCCD3175EAC}" srcOrd="1" destOrd="0" presId="urn:microsoft.com/office/officeart/2005/8/layout/vList3"/>
    <dgm:cxn modelId="{DDE36887-CFBE-4E00-BA5A-EAAC0E421D74}" type="presParOf" srcId="{395E26AD-3289-4D9F-A536-CCFAEC170A3F}" destId="{91707A7D-5C03-4611-9121-D96A4DE9F9ED}" srcOrd="1" destOrd="0" presId="urn:microsoft.com/office/officeart/2005/8/layout/vList3"/>
    <dgm:cxn modelId="{AA6C5492-B997-46C4-AB16-3F92937CFEF3}" type="presParOf" srcId="{395E26AD-3289-4D9F-A536-CCFAEC170A3F}" destId="{A2AEDEE1-2AD3-437C-91B5-1B82E00C03E5}" srcOrd="2" destOrd="0" presId="urn:microsoft.com/office/officeart/2005/8/layout/vList3"/>
    <dgm:cxn modelId="{1688A874-7B5C-4D08-A1D3-9BC2942DA32F}" type="presParOf" srcId="{A2AEDEE1-2AD3-437C-91B5-1B82E00C03E5}" destId="{F415A982-A541-4FB7-8D20-0ACBB84DC453}" srcOrd="0" destOrd="0" presId="urn:microsoft.com/office/officeart/2005/8/layout/vList3"/>
    <dgm:cxn modelId="{5949DA37-FEBF-443A-BD79-6550BC2CBEB1}" type="presParOf" srcId="{A2AEDEE1-2AD3-437C-91B5-1B82E00C03E5}" destId="{0D96580D-BFD4-41DD-A140-A99781CBAC30}" srcOrd="1" destOrd="0" presId="urn:microsoft.com/office/officeart/2005/8/layout/vList3"/>
    <dgm:cxn modelId="{5416427F-642C-4C3A-8C56-DDB8A28CA63F}" type="presParOf" srcId="{395E26AD-3289-4D9F-A536-CCFAEC170A3F}" destId="{2818A7FF-554E-4CA0-A4E6-A188E03DDAD5}" srcOrd="3" destOrd="0" presId="urn:microsoft.com/office/officeart/2005/8/layout/vList3"/>
    <dgm:cxn modelId="{F64B1A69-31B0-44FD-AB6C-28D7DF8F5222}" type="presParOf" srcId="{395E26AD-3289-4D9F-A536-CCFAEC170A3F}" destId="{1ED4AFDF-0CD8-4371-BA02-2C959CF4AB83}" srcOrd="4" destOrd="0" presId="urn:microsoft.com/office/officeart/2005/8/layout/vList3"/>
    <dgm:cxn modelId="{384CD9E9-41C2-4D9A-AD61-7B684F2FE91B}" type="presParOf" srcId="{1ED4AFDF-0CD8-4371-BA02-2C959CF4AB83}" destId="{705AF1BF-0F6B-431D-913A-21B241A54392}" srcOrd="0" destOrd="0" presId="urn:microsoft.com/office/officeart/2005/8/layout/vList3"/>
    <dgm:cxn modelId="{62FCAA82-3A4F-4A63-BDA7-58856B15ED7A}" type="presParOf" srcId="{1ED4AFDF-0CD8-4371-BA02-2C959CF4AB83}" destId="{8E427005-0C9C-4E59-A6E7-8E192C5ED9B4}" srcOrd="1" destOrd="0" presId="urn:microsoft.com/office/officeart/2005/8/layout/vList3"/>
    <dgm:cxn modelId="{512A14D0-5712-4090-9D4E-37D7319AE6C7}" type="presParOf" srcId="{395E26AD-3289-4D9F-A536-CCFAEC170A3F}" destId="{AEC5A810-68DB-4F58-83F3-CBB1E741ED04}" srcOrd="5" destOrd="0" presId="urn:microsoft.com/office/officeart/2005/8/layout/vList3"/>
    <dgm:cxn modelId="{BFE46DDD-A949-44D7-9408-ADB638D0C630}" type="presParOf" srcId="{395E26AD-3289-4D9F-A536-CCFAEC170A3F}" destId="{C5AAA4A0-D3A9-46F1-9A96-013C6CA1FE8A}" srcOrd="6" destOrd="0" presId="urn:microsoft.com/office/officeart/2005/8/layout/vList3"/>
    <dgm:cxn modelId="{D71011F0-89DF-4DB9-9F86-471000200C18}" type="presParOf" srcId="{C5AAA4A0-D3A9-46F1-9A96-013C6CA1FE8A}" destId="{FBEA6532-B116-4073-91C8-5F98638D55ED}" srcOrd="0" destOrd="0" presId="urn:microsoft.com/office/officeart/2005/8/layout/vList3"/>
    <dgm:cxn modelId="{79D3D36C-B72E-4CEF-A3DA-A1FFE5F43A5A}" type="presParOf" srcId="{C5AAA4A0-D3A9-46F1-9A96-013C6CA1FE8A}" destId="{86AE9192-2E48-47EE-9025-51E987FC14BC}" srcOrd="1" destOrd="0" presId="urn:microsoft.com/office/officeart/2005/8/layout/vList3"/>
    <dgm:cxn modelId="{DB59EC7A-B3DC-479A-9780-72731AACF1FA}" type="presParOf" srcId="{395E26AD-3289-4D9F-A536-CCFAEC170A3F}" destId="{4AA331B6-C6F7-41BD-84B1-4329147ED45A}" srcOrd="7" destOrd="0" presId="urn:microsoft.com/office/officeart/2005/8/layout/vList3"/>
    <dgm:cxn modelId="{B7181D03-7FBA-4F5E-8CA0-778BB1491199}" type="presParOf" srcId="{395E26AD-3289-4D9F-A536-CCFAEC170A3F}" destId="{34CA4211-8636-421C-93EE-1E687FD07555}" srcOrd="8" destOrd="0" presId="urn:microsoft.com/office/officeart/2005/8/layout/vList3"/>
    <dgm:cxn modelId="{2E1F5674-1F4E-4DFF-8D84-C2A25F93FFEF}" type="presParOf" srcId="{34CA4211-8636-421C-93EE-1E687FD07555}" destId="{31F7BCD2-C1A6-449B-B7CE-85E0B09A427B}" srcOrd="0" destOrd="0" presId="urn:microsoft.com/office/officeart/2005/8/layout/vList3"/>
    <dgm:cxn modelId="{CCD288E9-7953-4FB9-B892-9406BD1B0D75}" type="presParOf" srcId="{34CA4211-8636-421C-93EE-1E687FD07555}" destId="{70B61907-A22F-4A7A-806C-5FF8A401A088}" srcOrd="1" destOrd="0" presId="urn:microsoft.com/office/officeart/2005/8/layout/vList3"/>
    <dgm:cxn modelId="{1282F304-2A22-4B07-AC96-8123A083D325}" type="presParOf" srcId="{395E26AD-3289-4D9F-A536-CCFAEC170A3F}" destId="{54B40B83-2417-4A1C-B2C1-4E79E533E366}" srcOrd="9" destOrd="0" presId="urn:microsoft.com/office/officeart/2005/8/layout/vList3"/>
    <dgm:cxn modelId="{D4039320-82F2-40AB-A1B2-457C8F5E14D9}" type="presParOf" srcId="{395E26AD-3289-4D9F-A536-CCFAEC170A3F}" destId="{02E23FAD-EA50-4CD2-8F81-B9EBDE90EADB}" srcOrd="10" destOrd="0" presId="urn:microsoft.com/office/officeart/2005/8/layout/vList3"/>
    <dgm:cxn modelId="{CD25BED0-848D-4AC7-A6E4-6C00FBC699CB}" type="presParOf" srcId="{02E23FAD-EA50-4CD2-8F81-B9EBDE90EADB}" destId="{90B06704-F40C-407E-8350-F987DC6E3349}" srcOrd="0" destOrd="0" presId="urn:microsoft.com/office/officeart/2005/8/layout/vList3"/>
    <dgm:cxn modelId="{F8DB704E-9EA4-4904-85D3-DD6EB56A8385}" type="presParOf" srcId="{02E23FAD-EA50-4CD2-8F81-B9EBDE90EADB}" destId="{CD6568C8-8F4C-42B1-87F9-8718FE563F5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1D48BB-B652-40DF-A2B6-AF0A3451107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D6F0CB75-26D6-4D90-801E-535009AAE39D}">
      <dgm:prSet phldrT="[Texto]" custT="1"/>
      <dgm:spPr/>
      <dgm:t>
        <a:bodyPr anchor="ctr"/>
        <a:lstStyle/>
        <a:p>
          <a:r>
            <a:rPr lang="es-EC" sz="2000" dirty="0" smtClean="0">
              <a:solidFill>
                <a:schemeClr val="tx2"/>
              </a:solidFill>
            </a:rPr>
            <a:t> El intervalo temporal entre 125s a 155s  es el que mejor permite discriminar un estímulo de otro</a:t>
          </a:r>
          <a:endParaRPr lang="es-ES" sz="2000" dirty="0">
            <a:solidFill>
              <a:schemeClr val="tx2"/>
            </a:solidFill>
          </a:endParaRPr>
        </a:p>
      </dgm:t>
    </dgm:pt>
    <dgm:pt modelId="{AD67D795-BDAD-498B-8760-78695AB772B5}" type="parTrans" cxnId="{A6A75172-61B8-4FE4-A5EA-242CDD25F920}">
      <dgm:prSet/>
      <dgm:spPr/>
      <dgm:t>
        <a:bodyPr/>
        <a:lstStyle/>
        <a:p>
          <a:endParaRPr lang="es-ES" sz="1600"/>
        </a:p>
      </dgm:t>
    </dgm:pt>
    <dgm:pt modelId="{24B89E31-3409-413D-A5E1-F9DCF0B9DFEF}" type="sibTrans" cxnId="{A6A75172-61B8-4FE4-A5EA-242CDD25F920}">
      <dgm:prSet/>
      <dgm:spPr/>
      <dgm:t>
        <a:bodyPr/>
        <a:lstStyle/>
        <a:p>
          <a:endParaRPr lang="es-ES" sz="1600"/>
        </a:p>
      </dgm:t>
    </dgm:pt>
    <dgm:pt modelId="{32A2A37A-E010-4A09-9786-2E5C2D3F2EDF}">
      <dgm:prSet phldrT="[Texto]" custT="1"/>
      <dgm:spPr/>
      <dgm:t>
        <a:bodyPr anchor="ctr"/>
        <a:lstStyle/>
        <a:p>
          <a:r>
            <a:rPr lang="es-ES" sz="2000" dirty="0" smtClean="0">
              <a:solidFill>
                <a:schemeClr val="tx2"/>
              </a:solidFill>
            </a:rPr>
            <a:t>Pese a la reducida base de datos, las características seleccionadas como estadísticamente significativas fueron consistentes con el estado del arte, </a:t>
          </a:r>
          <a:endParaRPr lang="es-ES" sz="2000" dirty="0">
            <a:solidFill>
              <a:schemeClr val="tx2"/>
            </a:solidFill>
          </a:endParaRPr>
        </a:p>
      </dgm:t>
    </dgm:pt>
    <dgm:pt modelId="{99E8283D-9444-430C-9C1B-E241D14D24D2}" type="parTrans" cxnId="{63FFDA30-82DB-4562-8CE2-0BF25742EF17}">
      <dgm:prSet/>
      <dgm:spPr/>
      <dgm:t>
        <a:bodyPr/>
        <a:lstStyle/>
        <a:p>
          <a:endParaRPr lang="es-ES"/>
        </a:p>
      </dgm:t>
    </dgm:pt>
    <dgm:pt modelId="{FEB55077-48FA-42D1-958B-C418883265D6}" type="sibTrans" cxnId="{63FFDA30-82DB-4562-8CE2-0BF25742EF17}">
      <dgm:prSet/>
      <dgm:spPr/>
      <dgm:t>
        <a:bodyPr/>
        <a:lstStyle/>
        <a:p>
          <a:endParaRPr lang="es-ES"/>
        </a:p>
      </dgm:t>
    </dgm:pt>
    <dgm:pt modelId="{0F5430CD-F9F0-48BF-9025-87843F903E6F}">
      <dgm:prSet phldrT="[Texto]" custT="1"/>
      <dgm:spPr/>
      <dgm:t>
        <a:bodyPr anchor="ctr"/>
        <a:lstStyle/>
        <a:p>
          <a:r>
            <a:rPr lang="es-ES" sz="2000" b="0" dirty="0" smtClean="0">
              <a:solidFill>
                <a:schemeClr val="tx2"/>
              </a:solidFill>
              <a:latin typeface="+mn-lt"/>
            </a:rPr>
            <a:t>Adquisición de señales</a:t>
          </a:r>
          <a:endParaRPr lang="es-ES" sz="2000" b="0" dirty="0">
            <a:solidFill>
              <a:schemeClr val="tx2"/>
            </a:solidFill>
            <a:latin typeface="+mn-lt"/>
          </a:endParaRPr>
        </a:p>
      </dgm:t>
    </dgm:pt>
    <dgm:pt modelId="{F70BD668-D137-494E-880A-F503EB79F8EA}" type="parTrans" cxnId="{51675E2A-6ABB-4485-B98D-D6FA84C1D2D6}">
      <dgm:prSet/>
      <dgm:spPr/>
      <dgm:t>
        <a:bodyPr/>
        <a:lstStyle/>
        <a:p>
          <a:endParaRPr lang="es-ES"/>
        </a:p>
      </dgm:t>
    </dgm:pt>
    <dgm:pt modelId="{81DA97FC-A2FE-4684-9D2B-6BD901F2F58F}" type="sibTrans" cxnId="{51675E2A-6ABB-4485-B98D-D6FA84C1D2D6}">
      <dgm:prSet/>
      <dgm:spPr/>
      <dgm:t>
        <a:bodyPr/>
        <a:lstStyle/>
        <a:p>
          <a:endParaRPr lang="es-ES"/>
        </a:p>
      </dgm:t>
    </dgm:pt>
    <dgm:pt modelId="{2A1C873A-1B34-45A9-9E82-9753EC3E04D4}">
      <dgm:prSet phldrT="[Texto]" custT="1"/>
      <dgm:spPr/>
      <dgm:t>
        <a:bodyPr anchor="ctr"/>
        <a:lstStyle/>
        <a:p>
          <a:r>
            <a:rPr lang="es-ES" sz="2000" dirty="0" smtClean="0">
              <a:solidFill>
                <a:schemeClr val="tx2"/>
              </a:solidFill>
            </a:rPr>
            <a:t>Selección de características</a:t>
          </a:r>
          <a:endParaRPr lang="es-ES" sz="2000" dirty="0">
            <a:solidFill>
              <a:schemeClr val="tx2"/>
            </a:solidFill>
          </a:endParaRPr>
        </a:p>
      </dgm:t>
    </dgm:pt>
    <dgm:pt modelId="{A056BC74-C754-42DD-947A-ED3DFB6802CD}" type="parTrans" cxnId="{17ECBF2B-9A4C-4D90-A37A-FC77C287FF07}">
      <dgm:prSet/>
      <dgm:spPr/>
      <dgm:t>
        <a:bodyPr/>
        <a:lstStyle/>
        <a:p>
          <a:endParaRPr lang="es-ES"/>
        </a:p>
      </dgm:t>
    </dgm:pt>
    <dgm:pt modelId="{921B1E0F-E88F-4563-89CA-467DD8DC7A5C}" type="sibTrans" cxnId="{17ECBF2B-9A4C-4D90-A37A-FC77C287FF07}">
      <dgm:prSet/>
      <dgm:spPr/>
      <dgm:t>
        <a:bodyPr/>
        <a:lstStyle/>
        <a:p>
          <a:endParaRPr lang="es-ES"/>
        </a:p>
      </dgm:t>
    </dgm:pt>
    <dgm:pt modelId="{23F5E2E4-5562-4DB7-95B4-83936139C232}">
      <dgm:prSet phldrT="[Texto]" custT="1"/>
      <dgm:spPr/>
      <dgm:t>
        <a:bodyPr anchor="ctr"/>
        <a:lstStyle/>
        <a:p>
          <a:r>
            <a:rPr lang="es-ES" sz="2000" dirty="0" smtClean="0">
              <a:solidFill>
                <a:schemeClr val="tx2"/>
              </a:solidFill>
            </a:rPr>
            <a:t>Clasificadores generados</a:t>
          </a:r>
          <a:endParaRPr lang="es-ES" sz="2000" dirty="0">
            <a:solidFill>
              <a:schemeClr val="tx2"/>
            </a:solidFill>
          </a:endParaRPr>
        </a:p>
      </dgm:t>
    </dgm:pt>
    <dgm:pt modelId="{F5B4D8F6-8799-4A0E-80B2-CF9203BF90E1}" type="parTrans" cxnId="{9868840D-5990-4F92-B516-5E0EFC5FBA06}">
      <dgm:prSet/>
      <dgm:spPr/>
      <dgm:t>
        <a:bodyPr/>
        <a:lstStyle/>
        <a:p>
          <a:endParaRPr lang="es-ES"/>
        </a:p>
      </dgm:t>
    </dgm:pt>
    <dgm:pt modelId="{C5CE740B-29D9-4797-85C2-E486323448EB}" type="sibTrans" cxnId="{9868840D-5990-4F92-B516-5E0EFC5FBA06}">
      <dgm:prSet/>
      <dgm:spPr/>
      <dgm:t>
        <a:bodyPr/>
        <a:lstStyle/>
        <a:p>
          <a:endParaRPr lang="es-ES"/>
        </a:p>
      </dgm:t>
    </dgm:pt>
    <dgm:pt modelId="{64853331-D93B-46FF-92E9-417E7762D8FC}">
      <dgm:prSet phldrT="[Texto]" custT="1"/>
      <dgm:spPr/>
      <dgm:t>
        <a:bodyPr anchor="ctr"/>
        <a:lstStyle/>
        <a:p>
          <a:r>
            <a:rPr lang="es-EC" sz="2000" dirty="0" smtClean="0">
              <a:solidFill>
                <a:schemeClr val="tx2"/>
              </a:solidFill>
            </a:rPr>
            <a:t>La selección de características permite un incremento de sensibilidad y/o especificidad</a:t>
          </a:r>
          <a:endParaRPr lang="es-ES" sz="2000" dirty="0">
            <a:solidFill>
              <a:schemeClr val="tx2"/>
            </a:solidFill>
          </a:endParaRPr>
        </a:p>
      </dgm:t>
    </dgm:pt>
    <dgm:pt modelId="{DDD70B59-4901-42BD-9F11-30846A946703}" type="parTrans" cxnId="{7A183C8F-D6C6-4862-91A6-6EBFD61CAC1D}">
      <dgm:prSet/>
      <dgm:spPr/>
      <dgm:t>
        <a:bodyPr/>
        <a:lstStyle/>
        <a:p>
          <a:endParaRPr lang="es-ES"/>
        </a:p>
      </dgm:t>
    </dgm:pt>
    <dgm:pt modelId="{8899F15A-9991-4C07-8EC3-F9EA523103D0}" type="sibTrans" cxnId="{7A183C8F-D6C6-4862-91A6-6EBFD61CAC1D}">
      <dgm:prSet/>
      <dgm:spPr/>
      <dgm:t>
        <a:bodyPr/>
        <a:lstStyle/>
        <a:p>
          <a:endParaRPr lang="es-ES"/>
        </a:p>
      </dgm:t>
    </dgm:pt>
    <dgm:pt modelId="{024122EC-6A51-4741-9151-F35D135B7C1C}">
      <dgm:prSet phldrT="[Texto]" custT="1"/>
      <dgm:spPr/>
      <dgm:t>
        <a:bodyPr anchor="ctr"/>
        <a:lstStyle/>
        <a:p>
          <a:r>
            <a:rPr lang="es-EC" sz="2000" dirty="0" smtClean="0">
              <a:solidFill>
                <a:schemeClr val="tx2"/>
              </a:solidFill>
            </a:rPr>
            <a:t>Se tiene un mejor desempeño en clasificadores Relajación-Estrés a aquellos de Basal-Estrés</a:t>
          </a:r>
          <a:endParaRPr lang="es-ES" sz="2000" dirty="0">
            <a:solidFill>
              <a:schemeClr val="tx2"/>
            </a:solidFill>
          </a:endParaRPr>
        </a:p>
      </dgm:t>
    </dgm:pt>
    <dgm:pt modelId="{DF24D7CC-A162-4967-AA22-A0F11940F822}" type="parTrans" cxnId="{BDDDBF5B-15DC-4C50-8160-135A38502056}">
      <dgm:prSet/>
      <dgm:spPr/>
      <dgm:t>
        <a:bodyPr/>
        <a:lstStyle/>
        <a:p>
          <a:endParaRPr lang="es-ES"/>
        </a:p>
      </dgm:t>
    </dgm:pt>
    <dgm:pt modelId="{AD398930-8466-4582-A3BC-F3445325A781}" type="sibTrans" cxnId="{BDDDBF5B-15DC-4C50-8160-135A38502056}">
      <dgm:prSet/>
      <dgm:spPr/>
      <dgm:t>
        <a:bodyPr/>
        <a:lstStyle/>
        <a:p>
          <a:endParaRPr lang="es-ES"/>
        </a:p>
      </dgm:t>
    </dgm:pt>
    <dgm:pt modelId="{E4193A4F-CB6F-44FC-96D2-AFB6E8AA379D}">
      <dgm:prSet phldrT="[Texto]" custT="1"/>
      <dgm:spPr/>
      <dgm:t>
        <a:bodyPr anchor="ctr"/>
        <a:lstStyle/>
        <a:p>
          <a:r>
            <a:rPr lang="es-EC" sz="2000" b="0" dirty="0" smtClean="0">
              <a:solidFill>
                <a:schemeClr val="tx2"/>
              </a:solidFill>
              <a:latin typeface="+mn-lt"/>
            </a:rPr>
            <a:t>La señal EOG varía considerablemente entre un paciente y otro, y falta determinar si sus cambios son debidos al estímulo aplicado o referentes al estado emocional inducido</a:t>
          </a:r>
          <a:endParaRPr lang="es-ES" sz="2000" b="0" dirty="0">
            <a:solidFill>
              <a:schemeClr val="tx2"/>
            </a:solidFill>
            <a:latin typeface="+mn-lt"/>
          </a:endParaRPr>
        </a:p>
      </dgm:t>
    </dgm:pt>
    <dgm:pt modelId="{C9ADB681-44A1-43BA-B283-00448B8FF6FE}" type="parTrans" cxnId="{A02E2FCE-A48C-4C8F-9E07-A3468D459495}">
      <dgm:prSet/>
      <dgm:spPr/>
      <dgm:t>
        <a:bodyPr/>
        <a:lstStyle/>
        <a:p>
          <a:endParaRPr lang="es-ES"/>
        </a:p>
      </dgm:t>
    </dgm:pt>
    <dgm:pt modelId="{5967E2C4-A3FC-4BC0-9D4F-EB6FA728A742}" type="sibTrans" cxnId="{A02E2FCE-A48C-4C8F-9E07-A3468D459495}">
      <dgm:prSet/>
      <dgm:spPr/>
      <dgm:t>
        <a:bodyPr/>
        <a:lstStyle/>
        <a:p>
          <a:endParaRPr lang="es-ES"/>
        </a:p>
      </dgm:t>
    </dgm:pt>
    <dgm:pt modelId="{BA512B94-1BCA-4FE0-A40A-8FB6E3E7B181}">
      <dgm:prSet phldrT="[Texto]" custT="1"/>
      <dgm:spPr/>
      <dgm:t>
        <a:bodyPr anchor="ctr"/>
        <a:lstStyle/>
        <a:p>
          <a:r>
            <a:rPr lang="es-ES" sz="2000" b="0" dirty="0" smtClean="0">
              <a:solidFill>
                <a:schemeClr val="tx2"/>
              </a:solidFill>
              <a:latin typeface="+mn-lt"/>
            </a:rPr>
            <a:t>No se observan variaciones cuantificables entre estímulos para la señal de temperatura TEMP</a:t>
          </a:r>
          <a:endParaRPr lang="es-ES" sz="2000" b="0" dirty="0">
            <a:solidFill>
              <a:schemeClr val="tx2"/>
            </a:solidFill>
            <a:latin typeface="+mn-lt"/>
          </a:endParaRPr>
        </a:p>
      </dgm:t>
    </dgm:pt>
    <dgm:pt modelId="{2A3718EB-A67D-4350-8202-467D0867A46C}" type="parTrans" cxnId="{62D31187-9DA7-4CFB-A509-E9E87A37BC91}">
      <dgm:prSet/>
      <dgm:spPr/>
      <dgm:t>
        <a:bodyPr/>
        <a:lstStyle/>
        <a:p>
          <a:endParaRPr lang="es-ES"/>
        </a:p>
      </dgm:t>
    </dgm:pt>
    <dgm:pt modelId="{FD837875-B251-4B9D-897B-303488CE54B0}" type="sibTrans" cxnId="{62D31187-9DA7-4CFB-A509-E9E87A37BC91}">
      <dgm:prSet/>
      <dgm:spPr/>
      <dgm:t>
        <a:bodyPr/>
        <a:lstStyle/>
        <a:p>
          <a:endParaRPr lang="es-ES"/>
        </a:p>
      </dgm:t>
    </dgm:pt>
    <dgm:pt modelId="{FDA7E42A-5D30-46FE-A5AD-D7D1B8F95485}">
      <dgm:prSet phldrT="[Texto]" custT="1"/>
      <dgm:spPr/>
      <dgm:t>
        <a:bodyPr anchor="ctr"/>
        <a:lstStyle/>
        <a:p>
          <a:r>
            <a:rPr lang="es-EC" sz="2000" dirty="0" smtClean="0">
              <a:solidFill>
                <a:schemeClr val="tx2"/>
              </a:solidFill>
            </a:rPr>
            <a:t>Las características de la señal FLW son coincidentes para ambos grupos de estímulos destacándose su importancia para detectar estrés, </a:t>
          </a:r>
          <a:r>
            <a:rPr lang="es-ES" sz="2000" dirty="0" smtClean="0">
              <a:solidFill>
                <a:schemeClr val="tx2"/>
              </a:solidFill>
            </a:rPr>
            <a:t>como lo expone </a:t>
          </a:r>
          <a:r>
            <a:rPr lang="es-EC" sz="2000" dirty="0" smtClean="0">
              <a:solidFill>
                <a:schemeClr val="tx2"/>
              </a:solidFill>
            </a:rPr>
            <a:t>(Meijer &amp; Morssink, 2020). </a:t>
          </a:r>
          <a:endParaRPr lang="es-ES" sz="2000" dirty="0">
            <a:solidFill>
              <a:schemeClr val="tx2"/>
            </a:solidFill>
          </a:endParaRPr>
        </a:p>
      </dgm:t>
    </dgm:pt>
    <dgm:pt modelId="{6065DF08-B74C-456F-9887-CA4867BE17C2}" type="parTrans" cxnId="{B8F3F38B-DFC1-45D6-BA2B-FEFE8BB0F917}">
      <dgm:prSet/>
      <dgm:spPr/>
      <dgm:t>
        <a:bodyPr/>
        <a:lstStyle/>
        <a:p>
          <a:endParaRPr lang="es-ES"/>
        </a:p>
      </dgm:t>
    </dgm:pt>
    <dgm:pt modelId="{C17D3CCC-DCC2-461B-AFC4-F11FE1D9EF4D}" type="sibTrans" cxnId="{B8F3F38B-DFC1-45D6-BA2B-FEFE8BB0F917}">
      <dgm:prSet/>
      <dgm:spPr/>
      <dgm:t>
        <a:bodyPr/>
        <a:lstStyle/>
        <a:p>
          <a:endParaRPr lang="es-ES"/>
        </a:p>
      </dgm:t>
    </dgm:pt>
    <dgm:pt modelId="{B2EDA475-891C-4454-BD13-F8F2A4E2798A}" type="pres">
      <dgm:prSet presAssocID="{EE1D48BB-B652-40DF-A2B6-AF0A34511076}" presName="vert0" presStyleCnt="0">
        <dgm:presLayoutVars>
          <dgm:dir/>
          <dgm:animOne val="branch"/>
          <dgm:animLvl val="lvl"/>
        </dgm:presLayoutVars>
      </dgm:prSet>
      <dgm:spPr/>
    </dgm:pt>
    <dgm:pt modelId="{05384AD5-B337-4E73-85B5-7C6B8EF3D3C2}" type="pres">
      <dgm:prSet presAssocID="{0F5430CD-F9F0-48BF-9025-87843F903E6F}" presName="thickLine" presStyleLbl="alignNode1" presStyleIdx="0" presStyleCnt="3"/>
      <dgm:spPr/>
    </dgm:pt>
    <dgm:pt modelId="{B2A6351D-3867-4126-9B47-6C35D6F0FF1C}" type="pres">
      <dgm:prSet presAssocID="{0F5430CD-F9F0-48BF-9025-87843F903E6F}" presName="horz1" presStyleCnt="0"/>
      <dgm:spPr/>
    </dgm:pt>
    <dgm:pt modelId="{BFC04AF0-10DE-4E2F-93E3-E64504EFB447}" type="pres">
      <dgm:prSet presAssocID="{0F5430CD-F9F0-48BF-9025-87843F903E6F}" presName="tx1" presStyleLbl="revTx" presStyleIdx="0" presStyleCnt="10"/>
      <dgm:spPr/>
      <dgm:t>
        <a:bodyPr/>
        <a:lstStyle/>
        <a:p>
          <a:endParaRPr lang="es-ES"/>
        </a:p>
      </dgm:t>
    </dgm:pt>
    <dgm:pt modelId="{5EDD2795-588F-4B90-9374-FE3F0CB18854}" type="pres">
      <dgm:prSet presAssocID="{0F5430CD-F9F0-48BF-9025-87843F903E6F}" presName="vert1" presStyleCnt="0"/>
      <dgm:spPr/>
    </dgm:pt>
    <dgm:pt modelId="{F3CECEAE-A773-4439-A5D7-32F9886A73CE}" type="pres">
      <dgm:prSet presAssocID="{BA512B94-1BCA-4FE0-A40A-8FB6E3E7B181}" presName="vertSpace2a" presStyleCnt="0"/>
      <dgm:spPr/>
    </dgm:pt>
    <dgm:pt modelId="{767EDABB-29B9-44A3-BDF6-A24F9EE0DB9C}" type="pres">
      <dgm:prSet presAssocID="{BA512B94-1BCA-4FE0-A40A-8FB6E3E7B181}" presName="horz2" presStyleCnt="0"/>
      <dgm:spPr/>
    </dgm:pt>
    <dgm:pt modelId="{BB299865-50DC-46F5-BE42-93FA0E911C43}" type="pres">
      <dgm:prSet presAssocID="{BA512B94-1BCA-4FE0-A40A-8FB6E3E7B181}" presName="horzSpace2" presStyleCnt="0"/>
      <dgm:spPr/>
    </dgm:pt>
    <dgm:pt modelId="{0A0D3760-04EE-4380-8EE9-C22A96FFCDC6}" type="pres">
      <dgm:prSet presAssocID="{BA512B94-1BCA-4FE0-A40A-8FB6E3E7B181}" presName="tx2" presStyleLbl="revTx" presStyleIdx="1" presStyleCnt="10"/>
      <dgm:spPr/>
      <dgm:t>
        <a:bodyPr/>
        <a:lstStyle/>
        <a:p>
          <a:endParaRPr lang="es-ES"/>
        </a:p>
      </dgm:t>
    </dgm:pt>
    <dgm:pt modelId="{AE10813B-791A-442B-9EC9-0F8DB12AFE4B}" type="pres">
      <dgm:prSet presAssocID="{BA512B94-1BCA-4FE0-A40A-8FB6E3E7B181}" presName="vert2" presStyleCnt="0"/>
      <dgm:spPr/>
    </dgm:pt>
    <dgm:pt modelId="{E195A2C1-5599-47FF-82DD-91CF12F9740D}" type="pres">
      <dgm:prSet presAssocID="{BA512B94-1BCA-4FE0-A40A-8FB6E3E7B181}" presName="thinLine2b" presStyleLbl="callout" presStyleIdx="0" presStyleCnt="7"/>
      <dgm:spPr/>
    </dgm:pt>
    <dgm:pt modelId="{F9D6AB4F-0339-4FA6-B2AC-ABAF42D8DB14}" type="pres">
      <dgm:prSet presAssocID="{BA512B94-1BCA-4FE0-A40A-8FB6E3E7B181}" presName="vertSpace2b" presStyleCnt="0"/>
      <dgm:spPr/>
    </dgm:pt>
    <dgm:pt modelId="{6C031B92-487F-4E1A-9AAD-A01ED8A0DE97}" type="pres">
      <dgm:prSet presAssocID="{E4193A4F-CB6F-44FC-96D2-AFB6E8AA379D}" presName="horz2" presStyleCnt="0"/>
      <dgm:spPr/>
    </dgm:pt>
    <dgm:pt modelId="{2BE8C1F9-06F6-4963-B7AF-1D2413C7FF95}" type="pres">
      <dgm:prSet presAssocID="{E4193A4F-CB6F-44FC-96D2-AFB6E8AA379D}" presName="horzSpace2" presStyleCnt="0"/>
      <dgm:spPr/>
    </dgm:pt>
    <dgm:pt modelId="{E855598E-9633-45CC-9322-822B14E658B8}" type="pres">
      <dgm:prSet presAssocID="{E4193A4F-CB6F-44FC-96D2-AFB6E8AA379D}" presName="tx2" presStyleLbl="revTx" presStyleIdx="2" presStyleCnt="10"/>
      <dgm:spPr/>
      <dgm:t>
        <a:bodyPr/>
        <a:lstStyle/>
        <a:p>
          <a:endParaRPr lang="es-ES"/>
        </a:p>
      </dgm:t>
    </dgm:pt>
    <dgm:pt modelId="{64A09418-1F13-4D87-8637-3EFFEB202780}" type="pres">
      <dgm:prSet presAssocID="{E4193A4F-CB6F-44FC-96D2-AFB6E8AA379D}" presName="vert2" presStyleCnt="0"/>
      <dgm:spPr/>
    </dgm:pt>
    <dgm:pt modelId="{2A4C79E6-4B2E-457C-86B6-8FF8607154AD}" type="pres">
      <dgm:prSet presAssocID="{E4193A4F-CB6F-44FC-96D2-AFB6E8AA379D}" presName="thinLine2b" presStyleLbl="callout" presStyleIdx="1" presStyleCnt="7"/>
      <dgm:spPr/>
    </dgm:pt>
    <dgm:pt modelId="{5F902E64-3B94-4E12-AD96-2E503BAE4A5C}" type="pres">
      <dgm:prSet presAssocID="{E4193A4F-CB6F-44FC-96D2-AFB6E8AA379D}" presName="vertSpace2b" presStyleCnt="0"/>
      <dgm:spPr/>
    </dgm:pt>
    <dgm:pt modelId="{D969433E-142F-4496-91D2-D0401D00BDBD}" type="pres">
      <dgm:prSet presAssocID="{2A1C873A-1B34-45A9-9E82-9753EC3E04D4}" presName="thickLine" presStyleLbl="alignNode1" presStyleIdx="1" presStyleCnt="3"/>
      <dgm:spPr/>
    </dgm:pt>
    <dgm:pt modelId="{10FFBEB7-DC54-40CF-840F-BB0D39CC0A8A}" type="pres">
      <dgm:prSet presAssocID="{2A1C873A-1B34-45A9-9E82-9753EC3E04D4}" presName="horz1" presStyleCnt="0"/>
      <dgm:spPr/>
    </dgm:pt>
    <dgm:pt modelId="{63DD9826-95D3-414A-A2F8-E37AED8F85DC}" type="pres">
      <dgm:prSet presAssocID="{2A1C873A-1B34-45A9-9E82-9753EC3E04D4}" presName="tx1" presStyleLbl="revTx" presStyleIdx="3" presStyleCnt="10"/>
      <dgm:spPr/>
      <dgm:t>
        <a:bodyPr/>
        <a:lstStyle/>
        <a:p>
          <a:endParaRPr lang="es-ES"/>
        </a:p>
      </dgm:t>
    </dgm:pt>
    <dgm:pt modelId="{20E52D5C-6E9A-4989-804A-9C1464629797}" type="pres">
      <dgm:prSet presAssocID="{2A1C873A-1B34-45A9-9E82-9753EC3E04D4}" presName="vert1" presStyleCnt="0"/>
      <dgm:spPr/>
    </dgm:pt>
    <dgm:pt modelId="{9AB09280-7F8D-49B6-8935-96FDFC29A614}" type="pres">
      <dgm:prSet presAssocID="{32A2A37A-E010-4A09-9786-2E5C2D3F2EDF}" presName="vertSpace2a" presStyleCnt="0"/>
      <dgm:spPr/>
    </dgm:pt>
    <dgm:pt modelId="{BBD4CC90-D19D-45CF-BC2A-376095DEA8B1}" type="pres">
      <dgm:prSet presAssocID="{32A2A37A-E010-4A09-9786-2E5C2D3F2EDF}" presName="horz2" presStyleCnt="0"/>
      <dgm:spPr/>
    </dgm:pt>
    <dgm:pt modelId="{6A822A36-80D7-4A66-8066-FF060BE6CF66}" type="pres">
      <dgm:prSet presAssocID="{32A2A37A-E010-4A09-9786-2E5C2D3F2EDF}" presName="horzSpace2" presStyleCnt="0"/>
      <dgm:spPr/>
    </dgm:pt>
    <dgm:pt modelId="{D47C8834-C359-419E-9DB2-30701C8AC480}" type="pres">
      <dgm:prSet presAssocID="{32A2A37A-E010-4A09-9786-2E5C2D3F2EDF}" presName="tx2" presStyleLbl="revTx" presStyleIdx="4" presStyleCnt="10"/>
      <dgm:spPr/>
      <dgm:t>
        <a:bodyPr/>
        <a:lstStyle/>
        <a:p>
          <a:endParaRPr lang="es-ES"/>
        </a:p>
      </dgm:t>
    </dgm:pt>
    <dgm:pt modelId="{F4E0685B-BB87-4B57-B6C9-47C90FCB1F35}" type="pres">
      <dgm:prSet presAssocID="{32A2A37A-E010-4A09-9786-2E5C2D3F2EDF}" presName="vert2" presStyleCnt="0"/>
      <dgm:spPr/>
    </dgm:pt>
    <dgm:pt modelId="{90649D9F-7621-428B-9449-6C86EC10CF27}" type="pres">
      <dgm:prSet presAssocID="{32A2A37A-E010-4A09-9786-2E5C2D3F2EDF}" presName="thinLine2b" presStyleLbl="callout" presStyleIdx="2" presStyleCnt="7"/>
      <dgm:spPr/>
    </dgm:pt>
    <dgm:pt modelId="{B8CE9346-1E17-4C53-A23C-31525F08F642}" type="pres">
      <dgm:prSet presAssocID="{32A2A37A-E010-4A09-9786-2E5C2D3F2EDF}" presName="vertSpace2b" presStyleCnt="0"/>
      <dgm:spPr/>
    </dgm:pt>
    <dgm:pt modelId="{0E9F03D9-EAAE-48DE-B233-66BAB8B71934}" type="pres">
      <dgm:prSet presAssocID="{FDA7E42A-5D30-46FE-A5AD-D7D1B8F95485}" presName="horz2" presStyleCnt="0"/>
      <dgm:spPr/>
    </dgm:pt>
    <dgm:pt modelId="{408370EE-E2A6-4EDD-952A-1D0EBF137F3D}" type="pres">
      <dgm:prSet presAssocID="{FDA7E42A-5D30-46FE-A5AD-D7D1B8F95485}" presName="horzSpace2" presStyleCnt="0"/>
      <dgm:spPr/>
    </dgm:pt>
    <dgm:pt modelId="{14521B5C-0D87-4D8F-A18F-DD4789A41182}" type="pres">
      <dgm:prSet presAssocID="{FDA7E42A-5D30-46FE-A5AD-D7D1B8F95485}" presName="tx2" presStyleLbl="revTx" presStyleIdx="5" presStyleCnt="10"/>
      <dgm:spPr/>
      <dgm:t>
        <a:bodyPr/>
        <a:lstStyle/>
        <a:p>
          <a:endParaRPr lang="es-ES"/>
        </a:p>
      </dgm:t>
    </dgm:pt>
    <dgm:pt modelId="{FF5F8039-B1C2-4F69-8193-5A03289ABF05}" type="pres">
      <dgm:prSet presAssocID="{FDA7E42A-5D30-46FE-A5AD-D7D1B8F95485}" presName="vert2" presStyleCnt="0"/>
      <dgm:spPr/>
    </dgm:pt>
    <dgm:pt modelId="{EF02784A-E14A-483E-A920-2E2C8EAF5A34}" type="pres">
      <dgm:prSet presAssocID="{FDA7E42A-5D30-46FE-A5AD-D7D1B8F95485}" presName="thinLine2b" presStyleLbl="callout" presStyleIdx="3" presStyleCnt="7"/>
      <dgm:spPr/>
    </dgm:pt>
    <dgm:pt modelId="{4FA02AD1-49B3-4BBE-AAC0-89C651A63699}" type="pres">
      <dgm:prSet presAssocID="{FDA7E42A-5D30-46FE-A5AD-D7D1B8F95485}" presName="vertSpace2b" presStyleCnt="0"/>
      <dgm:spPr/>
    </dgm:pt>
    <dgm:pt modelId="{3F5AAC8C-8831-4516-8080-90429CF1B76B}" type="pres">
      <dgm:prSet presAssocID="{23F5E2E4-5562-4DB7-95B4-83936139C232}" presName="thickLine" presStyleLbl="alignNode1" presStyleIdx="2" presStyleCnt="3"/>
      <dgm:spPr/>
    </dgm:pt>
    <dgm:pt modelId="{BEEB1ACB-638C-4FAA-9A23-8E91F7E1E94D}" type="pres">
      <dgm:prSet presAssocID="{23F5E2E4-5562-4DB7-95B4-83936139C232}" presName="horz1" presStyleCnt="0"/>
      <dgm:spPr/>
    </dgm:pt>
    <dgm:pt modelId="{00DB652D-FFB8-4691-B1C6-6A858A5C8F3C}" type="pres">
      <dgm:prSet presAssocID="{23F5E2E4-5562-4DB7-95B4-83936139C232}" presName="tx1" presStyleLbl="revTx" presStyleIdx="6" presStyleCnt="10"/>
      <dgm:spPr/>
      <dgm:t>
        <a:bodyPr/>
        <a:lstStyle/>
        <a:p>
          <a:endParaRPr lang="es-ES"/>
        </a:p>
      </dgm:t>
    </dgm:pt>
    <dgm:pt modelId="{92897632-7597-413A-82AA-57DB46271927}" type="pres">
      <dgm:prSet presAssocID="{23F5E2E4-5562-4DB7-95B4-83936139C232}" presName="vert1" presStyleCnt="0"/>
      <dgm:spPr/>
    </dgm:pt>
    <dgm:pt modelId="{B011A4E3-9985-43B6-B1EB-FB24CEE8B6DC}" type="pres">
      <dgm:prSet presAssocID="{D6F0CB75-26D6-4D90-801E-535009AAE39D}" presName="vertSpace2a" presStyleCnt="0"/>
      <dgm:spPr/>
    </dgm:pt>
    <dgm:pt modelId="{AEF72FB2-1AA2-47C9-8391-0A7C27A0EA29}" type="pres">
      <dgm:prSet presAssocID="{D6F0CB75-26D6-4D90-801E-535009AAE39D}" presName="horz2" presStyleCnt="0"/>
      <dgm:spPr/>
    </dgm:pt>
    <dgm:pt modelId="{C56C9BA8-C13C-400A-9E8D-3419AEAD01DB}" type="pres">
      <dgm:prSet presAssocID="{D6F0CB75-26D6-4D90-801E-535009AAE39D}" presName="horzSpace2" presStyleCnt="0"/>
      <dgm:spPr/>
    </dgm:pt>
    <dgm:pt modelId="{63671025-CBEE-41A6-952D-82D1D8DEE075}" type="pres">
      <dgm:prSet presAssocID="{D6F0CB75-26D6-4D90-801E-535009AAE39D}" presName="tx2" presStyleLbl="revTx" presStyleIdx="7" presStyleCnt="10"/>
      <dgm:spPr/>
      <dgm:t>
        <a:bodyPr/>
        <a:lstStyle/>
        <a:p>
          <a:endParaRPr lang="es-ES"/>
        </a:p>
      </dgm:t>
    </dgm:pt>
    <dgm:pt modelId="{AE3AAC22-40E2-4202-8762-69DB93613098}" type="pres">
      <dgm:prSet presAssocID="{D6F0CB75-26D6-4D90-801E-535009AAE39D}" presName="vert2" presStyleCnt="0"/>
      <dgm:spPr/>
    </dgm:pt>
    <dgm:pt modelId="{38868FF8-8329-47D7-8B55-02F269AF8A34}" type="pres">
      <dgm:prSet presAssocID="{D6F0CB75-26D6-4D90-801E-535009AAE39D}" presName="thinLine2b" presStyleLbl="callout" presStyleIdx="4" presStyleCnt="7"/>
      <dgm:spPr/>
    </dgm:pt>
    <dgm:pt modelId="{14A928E9-5BBA-4D7F-B238-189C1DBD35DE}" type="pres">
      <dgm:prSet presAssocID="{D6F0CB75-26D6-4D90-801E-535009AAE39D}" presName="vertSpace2b" presStyleCnt="0"/>
      <dgm:spPr/>
    </dgm:pt>
    <dgm:pt modelId="{BB1CDF66-FF50-4388-93D8-E9BDE1D038BF}" type="pres">
      <dgm:prSet presAssocID="{64853331-D93B-46FF-92E9-417E7762D8FC}" presName="horz2" presStyleCnt="0"/>
      <dgm:spPr/>
    </dgm:pt>
    <dgm:pt modelId="{2621368C-2521-4911-9F46-44F879E09F7C}" type="pres">
      <dgm:prSet presAssocID="{64853331-D93B-46FF-92E9-417E7762D8FC}" presName="horzSpace2" presStyleCnt="0"/>
      <dgm:spPr/>
    </dgm:pt>
    <dgm:pt modelId="{84C44C55-C22D-4EB5-BE5E-5DDF83D4870F}" type="pres">
      <dgm:prSet presAssocID="{64853331-D93B-46FF-92E9-417E7762D8FC}" presName="tx2" presStyleLbl="revTx" presStyleIdx="8" presStyleCnt="10"/>
      <dgm:spPr/>
      <dgm:t>
        <a:bodyPr/>
        <a:lstStyle/>
        <a:p>
          <a:endParaRPr lang="es-ES"/>
        </a:p>
      </dgm:t>
    </dgm:pt>
    <dgm:pt modelId="{57478880-1AC0-48FB-85BD-F9F43F13C109}" type="pres">
      <dgm:prSet presAssocID="{64853331-D93B-46FF-92E9-417E7762D8FC}" presName="vert2" presStyleCnt="0"/>
      <dgm:spPr/>
    </dgm:pt>
    <dgm:pt modelId="{C0C28A88-0AA6-4C46-8434-ED3FFC94A02A}" type="pres">
      <dgm:prSet presAssocID="{64853331-D93B-46FF-92E9-417E7762D8FC}" presName="thinLine2b" presStyleLbl="callout" presStyleIdx="5" presStyleCnt="7"/>
      <dgm:spPr/>
    </dgm:pt>
    <dgm:pt modelId="{0018334E-FCD8-4312-92B0-219A4A15EA80}" type="pres">
      <dgm:prSet presAssocID="{64853331-D93B-46FF-92E9-417E7762D8FC}" presName="vertSpace2b" presStyleCnt="0"/>
      <dgm:spPr/>
    </dgm:pt>
    <dgm:pt modelId="{ECC85CD4-E506-4ED7-BF40-B2C9BA0C9283}" type="pres">
      <dgm:prSet presAssocID="{024122EC-6A51-4741-9151-F35D135B7C1C}" presName="horz2" presStyleCnt="0"/>
      <dgm:spPr/>
    </dgm:pt>
    <dgm:pt modelId="{9C7FE95E-39A5-489F-B7C7-4CED62AE71D8}" type="pres">
      <dgm:prSet presAssocID="{024122EC-6A51-4741-9151-F35D135B7C1C}" presName="horzSpace2" presStyleCnt="0"/>
      <dgm:spPr/>
    </dgm:pt>
    <dgm:pt modelId="{267D95A1-B2D2-4C6F-88B5-AE8845EC74F8}" type="pres">
      <dgm:prSet presAssocID="{024122EC-6A51-4741-9151-F35D135B7C1C}" presName="tx2" presStyleLbl="revTx" presStyleIdx="9" presStyleCnt="10"/>
      <dgm:spPr/>
      <dgm:t>
        <a:bodyPr/>
        <a:lstStyle/>
        <a:p>
          <a:endParaRPr lang="es-ES"/>
        </a:p>
      </dgm:t>
    </dgm:pt>
    <dgm:pt modelId="{8C57D6E7-DF40-48F2-B751-BA7ED73E7FA7}" type="pres">
      <dgm:prSet presAssocID="{024122EC-6A51-4741-9151-F35D135B7C1C}" presName="vert2" presStyleCnt="0"/>
      <dgm:spPr/>
    </dgm:pt>
    <dgm:pt modelId="{C1BA8799-FE19-4921-A538-8DB446520EC5}" type="pres">
      <dgm:prSet presAssocID="{024122EC-6A51-4741-9151-F35D135B7C1C}" presName="thinLine2b" presStyleLbl="callout" presStyleIdx="6" presStyleCnt="7"/>
      <dgm:spPr/>
    </dgm:pt>
    <dgm:pt modelId="{5D4BBBC6-23CC-4D4C-838D-29BBCBC4537C}" type="pres">
      <dgm:prSet presAssocID="{024122EC-6A51-4741-9151-F35D135B7C1C}" presName="vertSpace2b" presStyleCnt="0"/>
      <dgm:spPr/>
    </dgm:pt>
  </dgm:ptLst>
  <dgm:cxnLst>
    <dgm:cxn modelId="{252A0319-2CCF-46D9-8EF0-0640AB9D89B1}" type="presOf" srcId="{FDA7E42A-5D30-46FE-A5AD-D7D1B8F95485}" destId="{14521B5C-0D87-4D8F-A18F-DD4789A41182}" srcOrd="0" destOrd="0" presId="urn:microsoft.com/office/officeart/2008/layout/LinedList"/>
    <dgm:cxn modelId="{A46116D2-C2C3-429D-88BC-FD465D6F57DD}" type="presOf" srcId="{2A1C873A-1B34-45A9-9E82-9753EC3E04D4}" destId="{63DD9826-95D3-414A-A2F8-E37AED8F85DC}" srcOrd="0" destOrd="0" presId="urn:microsoft.com/office/officeart/2008/layout/LinedList"/>
    <dgm:cxn modelId="{75276678-DFBD-45B9-96FD-0E15F5A4A1C7}" type="presOf" srcId="{0F5430CD-F9F0-48BF-9025-87843F903E6F}" destId="{BFC04AF0-10DE-4E2F-93E3-E64504EFB447}" srcOrd="0" destOrd="0" presId="urn:microsoft.com/office/officeart/2008/layout/LinedList"/>
    <dgm:cxn modelId="{A6A75172-61B8-4FE4-A5EA-242CDD25F920}" srcId="{23F5E2E4-5562-4DB7-95B4-83936139C232}" destId="{D6F0CB75-26D6-4D90-801E-535009AAE39D}" srcOrd="0" destOrd="0" parTransId="{AD67D795-BDAD-498B-8760-78695AB772B5}" sibTransId="{24B89E31-3409-413D-A5E1-F9DCF0B9DFEF}"/>
    <dgm:cxn modelId="{4E590435-3380-41AE-B085-00E83AD3FE09}" type="presOf" srcId="{E4193A4F-CB6F-44FC-96D2-AFB6E8AA379D}" destId="{E855598E-9633-45CC-9322-822B14E658B8}" srcOrd="0" destOrd="0" presId="urn:microsoft.com/office/officeart/2008/layout/LinedList"/>
    <dgm:cxn modelId="{B8F3F38B-DFC1-45D6-BA2B-FEFE8BB0F917}" srcId="{2A1C873A-1B34-45A9-9E82-9753EC3E04D4}" destId="{FDA7E42A-5D30-46FE-A5AD-D7D1B8F95485}" srcOrd="1" destOrd="0" parTransId="{6065DF08-B74C-456F-9887-CA4867BE17C2}" sibTransId="{C17D3CCC-DCC2-461B-AFC4-F11FE1D9EF4D}"/>
    <dgm:cxn modelId="{C1F3202E-91B8-4CDD-B35F-D508D33F5CEB}" type="presOf" srcId="{024122EC-6A51-4741-9151-F35D135B7C1C}" destId="{267D95A1-B2D2-4C6F-88B5-AE8845EC74F8}" srcOrd="0" destOrd="0" presId="urn:microsoft.com/office/officeart/2008/layout/LinedList"/>
    <dgm:cxn modelId="{AAD67F50-FDD4-4E67-8C94-52C50A5657EF}" type="presOf" srcId="{EE1D48BB-B652-40DF-A2B6-AF0A34511076}" destId="{B2EDA475-891C-4454-BD13-F8F2A4E2798A}" srcOrd="0" destOrd="0" presId="urn:microsoft.com/office/officeart/2008/layout/LinedList"/>
    <dgm:cxn modelId="{A02E2FCE-A48C-4C8F-9E07-A3468D459495}" srcId="{0F5430CD-F9F0-48BF-9025-87843F903E6F}" destId="{E4193A4F-CB6F-44FC-96D2-AFB6E8AA379D}" srcOrd="1" destOrd="0" parTransId="{C9ADB681-44A1-43BA-B283-00448B8FF6FE}" sibTransId="{5967E2C4-A3FC-4BC0-9D4F-EB6FA728A742}"/>
    <dgm:cxn modelId="{17ECBF2B-9A4C-4D90-A37A-FC77C287FF07}" srcId="{EE1D48BB-B652-40DF-A2B6-AF0A34511076}" destId="{2A1C873A-1B34-45A9-9E82-9753EC3E04D4}" srcOrd="1" destOrd="0" parTransId="{A056BC74-C754-42DD-947A-ED3DFB6802CD}" sibTransId="{921B1E0F-E88F-4563-89CA-467DD8DC7A5C}"/>
    <dgm:cxn modelId="{BC42C8B8-7EC2-4973-A265-B25CC51A531A}" type="presOf" srcId="{D6F0CB75-26D6-4D90-801E-535009AAE39D}" destId="{63671025-CBEE-41A6-952D-82D1D8DEE075}" srcOrd="0" destOrd="0" presId="urn:microsoft.com/office/officeart/2008/layout/LinedList"/>
    <dgm:cxn modelId="{68880DB4-0BF5-4EEC-A27A-761B69C5AFAF}" type="presOf" srcId="{23F5E2E4-5562-4DB7-95B4-83936139C232}" destId="{00DB652D-FFB8-4691-B1C6-6A858A5C8F3C}" srcOrd="0" destOrd="0" presId="urn:microsoft.com/office/officeart/2008/layout/LinedList"/>
    <dgm:cxn modelId="{51675E2A-6ABB-4485-B98D-D6FA84C1D2D6}" srcId="{EE1D48BB-B652-40DF-A2B6-AF0A34511076}" destId="{0F5430CD-F9F0-48BF-9025-87843F903E6F}" srcOrd="0" destOrd="0" parTransId="{F70BD668-D137-494E-880A-F503EB79F8EA}" sibTransId="{81DA97FC-A2FE-4684-9D2B-6BD901F2F58F}"/>
    <dgm:cxn modelId="{D1054D06-077B-4B5A-A0BA-C87C5561C429}" type="presOf" srcId="{BA512B94-1BCA-4FE0-A40A-8FB6E3E7B181}" destId="{0A0D3760-04EE-4380-8EE9-C22A96FFCDC6}" srcOrd="0" destOrd="0" presId="urn:microsoft.com/office/officeart/2008/layout/LinedList"/>
    <dgm:cxn modelId="{63FFDA30-82DB-4562-8CE2-0BF25742EF17}" srcId="{2A1C873A-1B34-45A9-9E82-9753EC3E04D4}" destId="{32A2A37A-E010-4A09-9786-2E5C2D3F2EDF}" srcOrd="0" destOrd="0" parTransId="{99E8283D-9444-430C-9C1B-E241D14D24D2}" sibTransId="{FEB55077-48FA-42D1-958B-C418883265D6}"/>
    <dgm:cxn modelId="{7A183C8F-D6C6-4862-91A6-6EBFD61CAC1D}" srcId="{23F5E2E4-5562-4DB7-95B4-83936139C232}" destId="{64853331-D93B-46FF-92E9-417E7762D8FC}" srcOrd="1" destOrd="0" parTransId="{DDD70B59-4901-42BD-9F11-30846A946703}" sibTransId="{8899F15A-9991-4C07-8EC3-F9EA523103D0}"/>
    <dgm:cxn modelId="{6BDBA751-3F57-432D-B98E-52F67FAF17EB}" type="presOf" srcId="{32A2A37A-E010-4A09-9786-2E5C2D3F2EDF}" destId="{D47C8834-C359-419E-9DB2-30701C8AC480}" srcOrd="0" destOrd="0" presId="urn:microsoft.com/office/officeart/2008/layout/LinedList"/>
    <dgm:cxn modelId="{62D31187-9DA7-4CFB-A509-E9E87A37BC91}" srcId="{0F5430CD-F9F0-48BF-9025-87843F903E6F}" destId="{BA512B94-1BCA-4FE0-A40A-8FB6E3E7B181}" srcOrd="0" destOrd="0" parTransId="{2A3718EB-A67D-4350-8202-467D0867A46C}" sibTransId="{FD837875-B251-4B9D-897B-303488CE54B0}"/>
    <dgm:cxn modelId="{6875B441-423D-4CF0-9DF3-A7CD06B259AD}" type="presOf" srcId="{64853331-D93B-46FF-92E9-417E7762D8FC}" destId="{84C44C55-C22D-4EB5-BE5E-5DDF83D4870F}" srcOrd="0" destOrd="0" presId="urn:microsoft.com/office/officeart/2008/layout/LinedList"/>
    <dgm:cxn modelId="{BDDDBF5B-15DC-4C50-8160-135A38502056}" srcId="{23F5E2E4-5562-4DB7-95B4-83936139C232}" destId="{024122EC-6A51-4741-9151-F35D135B7C1C}" srcOrd="2" destOrd="0" parTransId="{DF24D7CC-A162-4967-AA22-A0F11940F822}" sibTransId="{AD398930-8466-4582-A3BC-F3445325A781}"/>
    <dgm:cxn modelId="{9868840D-5990-4F92-B516-5E0EFC5FBA06}" srcId="{EE1D48BB-B652-40DF-A2B6-AF0A34511076}" destId="{23F5E2E4-5562-4DB7-95B4-83936139C232}" srcOrd="2" destOrd="0" parTransId="{F5B4D8F6-8799-4A0E-80B2-CF9203BF90E1}" sibTransId="{C5CE740B-29D9-4797-85C2-E486323448EB}"/>
    <dgm:cxn modelId="{EF4CA0F4-887B-494A-8D7E-DA6365711A40}" type="presParOf" srcId="{B2EDA475-891C-4454-BD13-F8F2A4E2798A}" destId="{05384AD5-B337-4E73-85B5-7C6B8EF3D3C2}" srcOrd="0" destOrd="0" presId="urn:microsoft.com/office/officeart/2008/layout/LinedList"/>
    <dgm:cxn modelId="{324F950F-A0E9-44D2-BD12-39E7334ECAE1}" type="presParOf" srcId="{B2EDA475-891C-4454-BD13-F8F2A4E2798A}" destId="{B2A6351D-3867-4126-9B47-6C35D6F0FF1C}" srcOrd="1" destOrd="0" presId="urn:microsoft.com/office/officeart/2008/layout/LinedList"/>
    <dgm:cxn modelId="{5FFB4327-4A6F-4C47-9947-1823824A1505}" type="presParOf" srcId="{B2A6351D-3867-4126-9B47-6C35D6F0FF1C}" destId="{BFC04AF0-10DE-4E2F-93E3-E64504EFB447}" srcOrd="0" destOrd="0" presId="urn:microsoft.com/office/officeart/2008/layout/LinedList"/>
    <dgm:cxn modelId="{372641EF-73FB-4318-BE47-733B059DCE3F}" type="presParOf" srcId="{B2A6351D-3867-4126-9B47-6C35D6F0FF1C}" destId="{5EDD2795-588F-4B90-9374-FE3F0CB18854}" srcOrd="1" destOrd="0" presId="urn:microsoft.com/office/officeart/2008/layout/LinedList"/>
    <dgm:cxn modelId="{961995B0-B28C-4F3E-9161-41F396B68337}" type="presParOf" srcId="{5EDD2795-588F-4B90-9374-FE3F0CB18854}" destId="{F3CECEAE-A773-4439-A5D7-32F9886A73CE}" srcOrd="0" destOrd="0" presId="urn:microsoft.com/office/officeart/2008/layout/LinedList"/>
    <dgm:cxn modelId="{AFA6C706-3462-4CD7-8C27-6AC4E3EDA351}" type="presParOf" srcId="{5EDD2795-588F-4B90-9374-FE3F0CB18854}" destId="{767EDABB-29B9-44A3-BDF6-A24F9EE0DB9C}" srcOrd="1" destOrd="0" presId="urn:microsoft.com/office/officeart/2008/layout/LinedList"/>
    <dgm:cxn modelId="{D82B0CF3-B42D-4416-9334-F07D6BD36C0D}" type="presParOf" srcId="{767EDABB-29B9-44A3-BDF6-A24F9EE0DB9C}" destId="{BB299865-50DC-46F5-BE42-93FA0E911C43}" srcOrd="0" destOrd="0" presId="urn:microsoft.com/office/officeart/2008/layout/LinedList"/>
    <dgm:cxn modelId="{39F38B22-6638-41EC-80A9-779FFDA37C8C}" type="presParOf" srcId="{767EDABB-29B9-44A3-BDF6-A24F9EE0DB9C}" destId="{0A0D3760-04EE-4380-8EE9-C22A96FFCDC6}" srcOrd="1" destOrd="0" presId="urn:microsoft.com/office/officeart/2008/layout/LinedList"/>
    <dgm:cxn modelId="{6212845A-8C12-42B1-BA1B-C7338BA30471}" type="presParOf" srcId="{767EDABB-29B9-44A3-BDF6-A24F9EE0DB9C}" destId="{AE10813B-791A-442B-9EC9-0F8DB12AFE4B}" srcOrd="2" destOrd="0" presId="urn:microsoft.com/office/officeart/2008/layout/LinedList"/>
    <dgm:cxn modelId="{933A20FA-01CF-4433-AC84-B4B2D4747C62}" type="presParOf" srcId="{5EDD2795-588F-4B90-9374-FE3F0CB18854}" destId="{E195A2C1-5599-47FF-82DD-91CF12F9740D}" srcOrd="2" destOrd="0" presId="urn:microsoft.com/office/officeart/2008/layout/LinedList"/>
    <dgm:cxn modelId="{5A68405A-74F5-492A-BCE4-E1ECD221ED32}" type="presParOf" srcId="{5EDD2795-588F-4B90-9374-FE3F0CB18854}" destId="{F9D6AB4F-0339-4FA6-B2AC-ABAF42D8DB14}" srcOrd="3" destOrd="0" presId="urn:microsoft.com/office/officeart/2008/layout/LinedList"/>
    <dgm:cxn modelId="{41D7352B-CDAD-401D-A752-2787B1370368}" type="presParOf" srcId="{5EDD2795-588F-4B90-9374-FE3F0CB18854}" destId="{6C031B92-487F-4E1A-9AAD-A01ED8A0DE97}" srcOrd="4" destOrd="0" presId="urn:microsoft.com/office/officeart/2008/layout/LinedList"/>
    <dgm:cxn modelId="{2633ADD7-DCE7-42A4-9B72-5DF90A4BDA8E}" type="presParOf" srcId="{6C031B92-487F-4E1A-9AAD-A01ED8A0DE97}" destId="{2BE8C1F9-06F6-4963-B7AF-1D2413C7FF95}" srcOrd="0" destOrd="0" presId="urn:microsoft.com/office/officeart/2008/layout/LinedList"/>
    <dgm:cxn modelId="{3DF84A14-FE7F-408F-9F78-A5D40C66870A}" type="presParOf" srcId="{6C031B92-487F-4E1A-9AAD-A01ED8A0DE97}" destId="{E855598E-9633-45CC-9322-822B14E658B8}" srcOrd="1" destOrd="0" presId="urn:microsoft.com/office/officeart/2008/layout/LinedList"/>
    <dgm:cxn modelId="{A22C0BBD-B01B-432A-BADA-4FF43C91A0B3}" type="presParOf" srcId="{6C031B92-487F-4E1A-9AAD-A01ED8A0DE97}" destId="{64A09418-1F13-4D87-8637-3EFFEB202780}" srcOrd="2" destOrd="0" presId="urn:microsoft.com/office/officeart/2008/layout/LinedList"/>
    <dgm:cxn modelId="{0D351BA2-FFDA-45C3-BBAB-7BF23E7DD037}" type="presParOf" srcId="{5EDD2795-588F-4B90-9374-FE3F0CB18854}" destId="{2A4C79E6-4B2E-457C-86B6-8FF8607154AD}" srcOrd="5" destOrd="0" presId="urn:microsoft.com/office/officeart/2008/layout/LinedList"/>
    <dgm:cxn modelId="{1023442E-ACAC-4F37-9201-EDC09885DC15}" type="presParOf" srcId="{5EDD2795-588F-4B90-9374-FE3F0CB18854}" destId="{5F902E64-3B94-4E12-AD96-2E503BAE4A5C}" srcOrd="6" destOrd="0" presId="urn:microsoft.com/office/officeart/2008/layout/LinedList"/>
    <dgm:cxn modelId="{AA9AB614-61BF-4967-B3E9-297CB2CAF0D5}" type="presParOf" srcId="{B2EDA475-891C-4454-BD13-F8F2A4E2798A}" destId="{D969433E-142F-4496-91D2-D0401D00BDBD}" srcOrd="2" destOrd="0" presId="urn:microsoft.com/office/officeart/2008/layout/LinedList"/>
    <dgm:cxn modelId="{2D7A7F7E-C452-4AD1-8350-77FCFC89BE54}" type="presParOf" srcId="{B2EDA475-891C-4454-BD13-F8F2A4E2798A}" destId="{10FFBEB7-DC54-40CF-840F-BB0D39CC0A8A}" srcOrd="3" destOrd="0" presId="urn:microsoft.com/office/officeart/2008/layout/LinedList"/>
    <dgm:cxn modelId="{C16422A2-D1D4-409E-B5AC-0FAE4C5C4FFF}" type="presParOf" srcId="{10FFBEB7-DC54-40CF-840F-BB0D39CC0A8A}" destId="{63DD9826-95D3-414A-A2F8-E37AED8F85DC}" srcOrd="0" destOrd="0" presId="urn:microsoft.com/office/officeart/2008/layout/LinedList"/>
    <dgm:cxn modelId="{D97BC8BE-BB06-4C04-99BF-E3555B70AE7A}" type="presParOf" srcId="{10FFBEB7-DC54-40CF-840F-BB0D39CC0A8A}" destId="{20E52D5C-6E9A-4989-804A-9C1464629797}" srcOrd="1" destOrd="0" presId="urn:microsoft.com/office/officeart/2008/layout/LinedList"/>
    <dgm:cxn modelId="{431D31EA-3C3D-49BA-8E3E-67D6B8BAE634}" type="presParOf" srcId="{20E52D5C-6E9A-4989-804A-9C1464629797}" destId="{9AB09280-7F8D-49B6-8935-96FDFC29A614}" srcOrd="0" destOrd="0" presId="urn:microsoft.com/office/officeart/2008/layout/LinedList"/>
    <dgm:cxn modelId="{4ECEEDB4-57F5-48A2-B91C-DD5B9521555C}" type="presParOf" srcId="{20E52D5C-6E9A-4989-804A-9C1464629797}" destId="{BBD4CC90-D19D-45CF-BC2A-376095DEA8B1}" srcOrd="1" destOrd="0" presId="urn:microsoft.com/office/officeart/2008/layout/LinedList"/>
    <dgm:cxn modelId="{8CEF400B-DF9E-47E0-A0BF-8E1021706B75}" type="presParOf" srcId="{BBD4CC90-D19D-45CF-BC2A-376095DEA8B1}" destId="{6A822A36-80D7-4A66-8066-FF060BE6CF66}" srcOrd="0" destOrd="0" presId="urn:microsoft.com/office/officeart/2008/layout/LinedList"/>
    <dgm:cxn modelId="{5E897D13-3FAD-45D9-A044-36E79476DE33}" type="presParOf" srcId="{BBD4CC90-D19D-45CF-BC2A-376095DEA8B1}" destId="{D47C8834-C359-419E-9DB2-30701C8AC480}" srcOrd="1" destOrd="0" presId="urn:microsoft.com/office/officeart/2008/layout/LinedList"/>
    <dgm:cxn modelId="{3E5DB909-474B-41CB-84A3-51DC9DCBD9CD}" type="presParOf" srcId="{BBD4CC90-D19D-45CF-BC2A-376095DEA8B1}" destId="{F4E0685B-BB87-4B57-B6C9-47C90FCB1F35}" srcOrd="2" destOrd="0" presId="urn:microsoft.com/office/officeart/2008/layout/LinedList"/>
    <dgm:cxn modelId="{18FCF934-98CA-4463-98A3-27DE44CC1E0B}" type="presParOf" srcId="{20E52D5C-6E9A-4989-804A-9C1464629797}" destId="{90649D9F-7621-428B-9449-6C86EC10CF27}" srcOrd="2" destOrd="0" presId="urn:microsoft.com/office/officeart/2008/layout/LinedList"/>
    <dgm:cxn modelId="{D0EB854B-D8D8-4E8A-A00A-9336B26CC55E}" type="presParOf" srcId="{20E52D5C-6E9A-4989-804A-9C1464629797}" destId="{B8CE9346-1E17-4C53-A23C-31525F08F642}" srcOrd="3" destOrd="0" presId="urn:microsoft.com/office/officeart/2008/layout/LinedList"/>
    <dgm:cxn modelId="{733A611D-8013-4C2C-A47E-7585EB8F4CDB}" type="presParOf" srcId="{20E52D5C-6E9A-4989-804A-9C1464629797}" destId="{0E9F03D9-EAAE-48DE-B233-66BAB8B71934}" srcOrd="4" destOrd="0" presId="urn:microsoft.com/office/officeart/2008/layout/LinedList"/>
    <dgm:cxn modelId="{9D88EBBD-95C1-49F3-AD49-CCFB559FA3FF}" type="presParOf" srcId="{0E9F03D9-EAAE-48DE-B233-66BAB8B71934}" destId="{408370EE-E2A6-4EDD-952A-1D0EBF137F3D}" srcOrd="0" destOrd="0" presId="urn:microsoft.com/office/officeart/2008/layout/LinedList"/>
    <dgm:cxn modelId="{4B17135D-53A4-42B7-A2A7-8D4F4975A8D0}" type="presParOf" srcId="{0E9F03D9-EAAE-48DE-B233-66BAB8B71934}" destId="{14521B5C-0D87-4D8F-A18F-DD4789A41182}" srcOrd="1" destOrd="0" presId="urn:microsoft.com/office/officeart/2008/layout/LinedList"/>
    <dgm:cxn modelId="{10783963-EE92-494C-99B6-46CDBC29D8E6}" type="presParOf" srcId="{0E9F03D9-EAAE-48DE-B233-66BAB8B71934}" destId="{FF5F8039-B1C2-4F69-8193-5A03289ABF05}" srcOrd="2" destOrd="0" presId="urn:microsoft.com/office/officeart/2008/layout/LinedList"/>
    <dgm:cxn modelId="{11673CF4-E76A-4B1E-BEF1-B9C77A92ACD4}" type="presParOf" srcId="{20E52D5C-6E9A-4989-804A-9C1464629797}" destId="{EF02784A-E14A-483E-A920-2E2C8EAF5A34}" srcOrd="5" destOrd="0" presId="urn:microsoft.com/office/officeart/2008/layout/LinedList"/>
    <dgm:cxn modelId="{9D0332E7-74E3-41D9-BF8E-04D7D44A9D86}" type="presParOf" srcId="{20E52D5C-6E9A-4989-804A-9C1464629797}" destId="{4FA02AD1-49B3-4BBE-AAC0-89C651A63699}" srcOrd="6" destOrd="0" presId="urn:microsoft.com/office/officeart/2008/layout/LinedList"/>
    <dgm:cxn modelId="{68F36012-9064-4A6E-87F0-AAFCCC7950BA}" type="presParOf" srcId="{B2EDA475-891C-4454-BD13-F8F2A4E2798A}" destId="{3F5AAC8C-8831-4516-8080-90429CF1B76B}" srcOrd="4" destOrd="0" presId="urn:microsoft.com/office/officeart/2008/layout/LinedList"/>
    <dgm:cxn modelId="{FBD04317-E2D0-47A4-AAE2-08719D3DFCF1}" type="presParOf" srcId="{B2EDA475-891C-4454-BD13-F8F2A4E2798A}" destId="{BEEB1ACB-638C-4FAA-9A23-8E91F7E1E94D}" srcOrd="5" destOrd="0" presId="urn:microsoft.com/office/officeart/2008/layout/LinedList"/>
    <dgm:cxn modelId="{5BD6524E-F89E-4FF7-92AE-4C6D4B46E7CD}" type="presParOf" srcId="{BEEB1ACB-638C-4FAA-9A23-8E91F7E1E94D}" destId="{00DB652D-FFB8-4691-B1C6-6A858A5C8F3C}" srcOrd="0" destOrd="0" presId="urn:microsoft.com/office/officeart/2008/layout/LinedList"/>
    <dgm:cxn modelId="{EC00ECA9-079F-4BB4-BA84-71025C702DC8}" type="presParOf" srcId="{BEEB1ACB-638C-4FAA-9A23-8E91F7E1E94D}" destId="{92897632-7597-413A-82AA-57DB46271927}" srcOrd="1" destOrd="0" presId="urn:microsoft.com/office/officeart/2008/layout/LinedList"/>
    <dgm:cxn modelId="{373C5A63-DBDE-45EA-A95A-46644B036666}" type="presParOf" srcId="{92897632-7597-413A-82AA-57DB46271927}" destId="{B011A4E3-9985-43B6-B1EB-FB24CEE8B6DC}" srcOrd="0" destOrd="0" presId="urn:microsoft.com/office/officeart/2008/layout/LinedList"/>
    <dgm:cxn modelId="{1D5EAAE9-6B87-4315-A75D-498FF634127B}" type="presParOf" srcId="{92897632-7597-413A-82AA-57DB46271927}" destId="{AEF72FB2-1AA2-47C9-8391-0A7C27A0EA29}" srcOrd="1" destOrd="0" presId="urn:microsoft.com/office/officeart/2008/layout/LinedList"/>
    <dgm:cxn modelId="{272D5BA7-FCC8-45D1-A1FE-D52C723DDECE}" type="presParOf" srcId="{AEF72FB2-1AA2-47C9-8391-0A7C27A0EA29}" destId="{C56C9BA8-C13C-400A-9E8D-3419AEAD01DB}" srcOrd="0" destOrd="0" presId="urn:microsoft.com/office/officeart/2008/layout/LinedList"/>
    <dgm:cxn modelId="{23789B1F-0287-4D91-98FF-0873297A8C8B}" type="presParOf" srcId="{AEF72FB2-1AA2-47C9-8391-0A7C27A0EA29}" destId="{63671025-CBEE-41A6-952D-82D1D8DEE075}" srcOrd="1" destOrd="0" presId="urn:microsoft.com/office/officeart/2008/layout/LinedList"/>
    <dgm:cxn modelId="{97C701AE-8773-4C69-87BB-6992E6DC18BD}" type="presParOf" srcId="{AEF72FB2-1AA2-47C9-8391-0A7C27A0EA29}" destId="{AE3AAC22-40E2-4202-8762-69DB93613098}" srcOrd="2" destOrd="0" presId="urn:microsoft.com/office/officeart/2008/layout/LinedList"/>
    <dgm:cxn modelId="{F4D6551C-145C-4A78-8EA1-A434FA9384B1}" type="presParOf" srcId="{92897632-7597-413A-82AA-57DB46271927}" destId="{38868FF8-8329-47D7-8B55-02F269AF8A34}" srcOrd="2" destOrd="0" presId="urn:microsoft.com/office/officeart/2008/layout/LinedList"/>
    <dgm:cxn modelId="{7EC231F4-D3B9-4EF8-9C99-655E8B7667D7}" type="presParOf" srcId="{92897632-7597-413A-82AA-57DB46271927}" destId="{14A928E9-5BBA-4D7F-B238-189C1DBD35DE}" srcOrd="3" destOrd="0" presId="urn:microsoft.com/office/officeart/2008/layout/LinedList"/>
    <dgm:cxn modelId="{99202C38-7ABE-4AA8-84E2-D2B1C3FC0C4F}" type="presParOf" srcId="{92897632-7597-413A-82AA-57DB46271927}" destId="{BB1CDF66-FF50-4388-93D8-E9BDE1D038BF}" srcOrd="4" destOrd="0" presId="urn:microsoft.com/office/officeart/2008/layout/LinedList"/>
    <dgm:cxn modelId="{27610C7C-AD06-4326-BF16-62DB31272F4F}" type="presParOf" srcId="{BB1CDF66-FF50-4388-93D8-E9BDE1D038BF}" destId="{2621368C-2521-4911-9F46-44F879E09F7C}" srcOrd="0" destOrd="0" presId="urn:microsoft.com/office/officeart/2008/layout/LinedList"/>
    <dgm:cxn modelId="{DEF42636-F048-4BF4-9CD5-842734E25109}" type="presParOf" srcId="{BB1CDF66-FF50-4388-93D8-E9BDE1D038BF}" destId="{84C44C55-C22D-4EB5-BE5E-5DDF83D4870F}" srcOrd="1" destOrd="0" presId="urn:microsoft.com/office/officeart/2008/layout/LinedList"/>
    <dgm:cxn modelId="{5B9339D9-AA60-4999-B02B-A247BF7A1228}" type="presParOf" srcId="{BB1CDF66-FF50-4388-93D8-E9BDE1D038BF}" destId="{57478880-1AC0-48FB-85BD-F9F43F13C109}" srcOrd="2" destOrd="0" presId="urn:microsoft.com/office/officeart/2008/layout/LinedList"/>
    <dgm:cxn modelId="{C8DAF379-4E7A-43C2-8DFF-8D0B878A375F}" type="presParOf" srcId="{92897632-7597-413A-82AA-57DB46271927}" destId="{C0C28A88-0AA6-4C46-8434-ED3FFC94A02A}" srcOrd="5" destOrd="0" presId="urn:microsoft.com/office/officeart/2008/layout/LinedList"/>
    <dgm:cxn modelId="{8378A29C-6FC5-42C8-845C-8209B7923B81}" type="presParOf" srcId="{92897632-7597-413A-82AA-57DB46271927}" destId="{0018334E-FCD8-4312-92B0-219A4A15EA80}" srcOrd="6" destOrd="0" presId="urn:microsoft.com/office/officeart/2008/layout/LinedList"/>
    <dgm:cxn modelId="{F9CC0570-6BDA-4872-94F5-4DA3B4CE55B9}" type="presParOf" srcId="{92897632-7597-413A-82AA-57DB46271927}" destId="{ECC85CD4-E506-4ED7-BF40-B2C9BA0C9283}" srcOrd="7" destOrd="0" presId="urn:microsoft.com/office/officeart/2008/layout/LinedList"/>
    <dgm:cxn modelId="{E6820797-618A-462C-B231-130E6771CE5C}" type="presParOf" srcId="{ECC85CD4-E506-4ED7-BF40-B2C9BA0C9283}" destId="{9C7FE95E-39A5-489F-B7C7-4CED62AE71D8}" srcOrd="0" destOrd="0" presId="urn:microsoft.com/office/officeart/2008/layout/LinedList"/>
    <dgm:cxn modelId="{284E101E-8936-48E7-A56C-46481CFA131C}" type="presParOf" srcId="{ECC85CD4-E506-4ED7-BF40-B2C9BA0C9283}" destId="{267D95A1-B2D2-4C6F-88B5-AE8845EC74F8}" srcOrd="1" destOrd="0" presId="urn:microsoft.com/office/officeart/2008/layout/LinedList"/>
    <dgm:cxn modelId="{1AB5B019-0EE5-422B-839F-2CB14BD98C08}" type="presParOf" srcId="{ECC85CD4-E506-4ED7-BF40-B2C9BA0C9283}" destId="{8C57D6E7-DF40-48F2-B751-BA7ED73E7FA7}" srcOrd="2" destOrd="0" presId="urn:microsoft.com/office/officeart/2008/layout/LinedList"/>
    <dgm:cxn modelId="{BAC0F635-B6CF-46BA-9AFD-A04F43CEFA95}" type="presParOf" srcId="{92897632-7597-413A-82AA-57DB46271927}" destId="{C1BA8799-FE19-4921-A538-8DB446520EC5}" srcOrd="8" destOrd="0" presId="urn:microsoft.com/office/officeart/2008/layout/LinedList"/>
    <dgm:cxn modelId="{855DA547-9A5C-4095-AE25-0739A6CCB6E1}" type="presParOf" srcId="{92897632-7597-413A-82AA-57DB46271927}" destId="{5D4BBBC6-23CC-4D4C-838D-29BBCBC4537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1D48BB-B652-40DF-A2B6-AF0A3451107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90338789-F550-43F8-BB2E-C00AF07D3F7E}">
      <dgm:prSet phldrT="[Texto]"/>
      <dgm:spPr/>
      <dgm:t>
        <a:bodyPr anchor="ctr"/>
        <a:lstStyle/>
        <a:p>
          <a:pPr algn="l"/>
          <a:r>
            <a:rPr lang="es-ES" dirty="0" smtClean="0">
              <a:solidFill>
                <a:schemeClr val="tx2"/>
              </a:solidFill>
            </a:rPr>
            <a:t>Polar H10</a:t>
          </a:r>
          <a:endParaRPr lang="es-ES" dirty="0">
            <a:solidFill>
              <a:schemeClr val="tx2"/>
            </a:solidFill>
          </a:endParaRPr>
        </a:p>
      </dgm:t>
    </dgm:pt>
    <dgm:pt modelId="{26112A07-F6E6-4F0C-A113-C26545994C8D}" type="parTrans" cxnId="{D8F0AA96-7AE5-43D9-B726-3A7EE07C8ACA}">
      <dgm:prSet/>
      <dgm:spPr/>
      <dgm:t>
        <a:bodyPr/>
        <a:lstStyle/>
        <a:p>
          <a:endParaRPr lang="es-ES"/>
        </a:p>
      </dgm:t>
    </dgm:pt>
    <dgm:pt modelId="{0FE6DDA9-4FC2-40E2-AABF-9319E525C7C2}" type="sibTrans" cxnId="{D8F0AA96-7AE5-43D9-B726-3A7EE07C8ACA}">
      <dgm:prSet/>
      <dgm:spPr/>
      <dgm:t>
        <a:bodyPr/>
        <a:lstStyle/>
        <a:p>
          <a:endParaRPr lang="es-ES"/>
        </a:p>
      </dgm:t>
    </dgm:pt>
    <dgm:pt modelId="{D6F0CB75-26D6-4D90-801E-535009AAE39D}">
      <dgm:prSet phldrT="[Texto]" custT="1"/>
      <dgm:spPr/>
      <dgm:t>
        <a:bodyPr anchor="ctr"/>
        <a:lstStyle/>
        <a:p>
          <a:r>
            <a:rPr lang="es-EC" sz="2000" dirty="0" smtClean="0">
              <a:solidFill>
                <a:schemeClr val="tx2"/>
              </a:solidFill>
            </a:rPr>
            <a:t>Respecto a la señal ECG referencial, se observa una </a:t>
          </a:r>
          <a:r>
            <a:rPr lang="es-EC" sz="2000" dirty="0" smtClean="0">
              <a:solidFill>
                <a:schemeClr val="tx2"/>
              </a:solidFill>
            </a:rPr>
            <a:t>correlación temporal moderada por la considerable variación en los complejos PQ y ST, pero se tiene una correlación temporal y frecuencial muy fuerte para el tacograma  por la gran similitud de los picos R</a:t>
          </a:r>
          <a:endParaRPr lang="es-EC" sz="2000" dirty="0" smtClean="0">
            <a:solidFill>
              <a:schemeClr val="tx2"/>
            </a:solidFill>
          </a:endParaRPr>
        </a:p>
      </dgm:t>
    </dgm:pt>
    <dgm:pt modelId="{AD67D795-BDAD-498B-8760-78695AB772B5}" type="parTrans" cxnId="{A6A75172-61B8-4FE4-A5EA-242CDD25F920}">
      <dgm:prSet/>
      <dgm:spPr/>
      <dgm:t>
        <a:bodyPr/>
        <a:lstStyle/>
        <a:p>
          <a:endParaRPr lang="es-ES"/>
        </a:p>
      </dgm:t>
    </dgm:pt>
    <dgm:pt modelId="{24B89E31-3409-413D-A5E1-F9DCF0B9DFEF}" type="sibTrans" cxnId="{A6A75172-61B8-4FE4-A5EA-242CDD25F920}">
      <dgm:prSet/>
      <dgm:spPr/>
      <dgm:t>
        <a:bodyPr/>
        <a:lstStyle/>
        <a:p>
          <a:endParaRPr lang="es-ES"/>
        </a:p>
      </dgm:t>
    </dgm:pt>
    <dgm:pt modelId="{3EB4D69C-4632-4901-9553-53BD381225E5}">
      <dgm:prSet phldrT="[Texto]"/>
      <dgm:spPr/>
      <dgm:t>
        <a:bodyPr anchor="ctr"/>
        <a:lstStyle/>
        <a:p>
          <a:r>
            <a:rPr lang="es-ES" dirty="0" smtClean="0">
              <a:solidFill>
                <a:schemeClr val="tx2"/>
              </a:solidFill>
            </a:rPr>
            <a:t>Polar OH1</a:t>
          </a:r>
          <a:endParaRPr lang="es-ES" dirty="0">
            <a:solidFill>
              <a:schemeClr val="tx2"/>
            </a:solidFill>
          </a:endParaRPr>
        </a:p>
      </dgm:t>
    </dgm:pt>
    <dgm:pt modelId="{AB2CBD3F-CB68-419C-AF74-42F2D0F1BFD7}" type="parTrans" cxnId="{1180905D-B864-46C6-B8AE-54F59B5B167D}">
      <dgm:prSet/>
      <dgm:spPr/>
      <dgm:t>
        <a:bodyPr/>
        <a:lstStyle/>
        <a:p>
          <a:endParaRPr lang="es-ES"/>
        </a:p>
      </dgm:t>
    </dgm:pt>
    <dgm:pt modelId="{BE70560C-2E2F-4601-8AF6-F0BA853ED0DD}" type="sibTrans" cxnId="{1180905D-B864-46C6-B8AE-54F59B5B167D}">
      <dgm:prSet/>
      <dgm:spPr/>
      <dgm:t>
        <a:bodyPr/>
        <a:lstStyle/>
        <a:p>
          <a:endParaRPr lang="es-ES"/>
        </a:p>
      </dgm:t>
    </dgm:pt>
    <dgm:pt modelId="{1892430C-4459-49CB-8F88-CA389ED100D7}">
      <dgm:prSet phldrT="[Texto]"/>
      <dgm:spPr/>
      <dgm:t>
        <a:bodyPr anchor="ctr"/>
        <a:lstStyle/>
        <a:p>
          <a:r>
            <a:rPr lang="es-EC" dirty="0" smtClean="0">
              <a:solidFill>
                <a:schemeClr val="tx2"/>
              </a:solidFill>
            </a:rPr>
            <a:t>Respecto a la señal PPG referencial, se aprecia una similitud temporal muy fuerte</a:t>
          </a:r>
          <a:r>
            <a:rPr lang="es-EC" dirty="0" smtClean="0"/>
            <a:t> </a:t>
          </a:r>
          <a:r>
            <a:rPr lang="es-EC" dirty="0" smtClean="0">
              <a:solidFill>
                <a:schemeClr val="tx2"/>
              </a:solidFill>
            </a:rPr>
            <a:t>presentando incluso la misma modulación de amplitud debida a los cambios en la frecuencia respiratoria, pero se tienen fallas en la generación de la SST por errores de detección de los picos de máxima sístole</a:t>
          </a:r>
          <a:endParaRPr lang="es-ES" dirty="0">
            <a:solidFill>
              <a:schemeClr val="tx2"/>
            </a:solidFill>
          </a:endParaRPr>
        </a:p>
      </dgm:t>
    </dgm:pt>
    <dgm:pt modelId="{2FD21180-DD29-4284-89CB-236094A6C7AC}" type="parTrans" cxnId="{61156E06-8F5F-4081-ABA5-56E9C9F6BCE2}">
      <dgm:prSet/>
      <dgm:spPr/>
      <dgm:t>
        <a:bodyPr/>
        <a:lstStyle/>
        <a:p>
          <a:endParaRPr lang="es-ES"/>
        </a:p>
      </dgm:t>
    </dgm:pt>
    <dgm:pt modelId="{21CDE921-1F43-4DC4-B499-EFC6954DAEBB}" type="sibTrans" cxnId="{61156E06-8F5F-4081-ABA5-56E9C9F6BCE2}">
      <dgm:prSet/>
      <dgm:spPr/>
      <dgm:t>
        <a:bodyPr/>
        <a:lstStyle/>
        <a:p>
          <a:endParaRPr lang="es-ES"/>
        </a:p>
      </dgm:t>
    </dgm:pt>
    <dgm:pt modelId="{37C30390-1025-48F5-B2C3-C5476B665A53}">
      <dgm:prSet phldrT="[Texto]"/>
      <dgm:spPr/>
      <dgm:t>
        <a:bodyPr anchor="ctr"/>
        <a:lstStyle/>
        <a:p>
          <a:r>
            <a:rPr lang="es-ES" dirty="0" smtClean="0">
              <a:solidFill>
                <a:schemeClr val="tx2"/>
              </a:solidFill>
            </a:rPr>
            <a:t>Garmin VivoSmart4</a:t>
          </a:r>
          <a:endParaRPr lang="es-ES" dirty="0">
            <a:solidFill>
              <a:schemeClr val="tx2"/>
            </a:solidFill>
          </a:endParaRPr>
        </a:p>
      </dgm:t>
    </dgm:pt>
    <dgm:pt modelId="{08F08B9C-1663-45E5-8B3F-850422A4DC19}" type="parTrans" cxnId="{15DEAF0F-B585-4812-A15B-48B710BF1489}">
      <dgm:prSet/>
      <dgm:spPr/>
      <dgm:t>
        <a:bodyPr/>
        <a:lstStyle/>
        <a:p>
          <a:endParaRPr lang="es-ES"/>
        </a:p>
      </dgm:t>
    </dgm:pt>
    <dgm:pt modelId="{48135201-5EFD-4088-8D7F-83AD89A2EEB0}" type="sibTrans" cxnId="{15DEAF0F-B585-4812-A15B-48B710BF1489}">
      <dgm:prSet/>
      <dgm:spPr/>
      <dgm:t>
        <a:bodyPr/>
        <a:lstStyle/>
        <a:p>
          <a:endParaRPr lang="es-ES"/>
        </a:p>
      </dgm:t>
    </dgm:pt>
    <dgm:pt modelId="{8845F11C-D75E-4BA5-A8C7-E29D33C053E6}">
      <dgm:prSet phldrT="[Texto]"/>
      <dgm:spPr/>
      <dgm:t>
        <a:bodyPr anchor="ctr"/>
        <a:lstStyle/>
        <a:p>
          <a:r>
            <a:rPr lang="es-EC" dirty="0" smtClean="0">
              <a:solidFill>
                <a:schemeClr val="tx2"/>
              </a:solidFill>
            </a:rPr>
            <a:t>Al realizarse la estimación en una ventana de 30 segundos, se obtuvo un error absoluto medio relativamente bajo que va entre 1,9 ± 1,5 BPMs y 2,1 ± 1,7 BPMs dependiendo del dispositivo comparado, cuestión consistente con los resultados presentados por (Pasadyn et al., 2019)</a:t>
          </a:r>
          <a:endParaRPr lang="es-ES" dirty="0">
            <a:solidFill>
              <a:schemeClr val="tx2"/>
            </a:solidFill>
          </a:endParaRPr>
        </a:p>
      </dgm:t>
    </dgm:pt>
    <dgm:pt modelId="{41BEA758-5DFD-4FD9-9DEC-95F0857665DB}" type="parTrans" cxnId="{12AFAE9E-48E5-48B8-86D4-56653538C3DD}">
      <dgm:prSet/>
      <dgm:spPr/>
      <dgm:t>
        <a:bodyPr/>
        <a:lstStyle/>
        <a:p>
          <a:endParaRPr lang="es-ES"/>
        </a:p>
      </dgm:t>
    </dgm:pt>
    <dgm:pt modelId="{B131F3C2-7BF4-44D0-B25B-23A6381EC671}" type="sibTrans" cxnId="{12AFAE9E-48E5-48B8-86D4-56653538C3DD}">
      <dgm:prSet/>
      <dgm:spPr/>
      <dgm:t>
        <a:bodyPr/>
        <a:lstStyle/>
        <a:p>
          <a:endParaRPr lang="es-ES"/>
        </a:p>
      </dgm:t>
    </dgm:pt>
    <dgm:pt modelId="{B2EDA475-891C-4454-BD13-F8F2A4E2798A}" type="pres">
      <dgm:prSet presAssocID="{EE1D48BB-B652-40DF-A2B6-AF0A34511076}" presName="vert0" presStyleCnt="0">
        <dgm:presLayoutVars>
          <dgm:dir/>
          <dgm:animOne val="branch"/>
          <dgm:animLvl val="lvl"/>
        </dgm:presLayoutVars>
      </dgm:prSet>
      <dgm:spPr/>
    </dgm:pt>
    <dgm:pt modelId="{133BB022-040A-4FBD-8401-4F4DFD21A7D7}" type="pres">
      <dgm:prSet presAssocID="{90338789-F550-43F8-BB2E-C00AF07D3F7E}" presName="thickLine" presStyleLbl="alignNode1" presStyleIdx="0" presStyleCnt="3"/>
      <dgm:spPr/>
    </dgm:pt>
    <dgm:pt modelId="{CECE431B-5E31-438C-9C0C-25700233481E}" type="pres">
      <dgm:prSet presAssocID="{90338789-F550-43F8-BB2E-C00AF07D3F7E}" presName="horz1" presStyleCnt="0"/>
      <dgm:spPr/>
    </dgm:pt>
    <dgm:pt modelId="{76322DB2-96E5-4230-818C-27DA1D9DAB75}" type="pres">
      <dgm:prSet presAssocID="{90338789-F550-43F8-BB2E-C00AF07D3F7E}" presName="tx1" presStyleLbl="revTx" presStyleIdx="0" presStyleCnt="6"/>
      <dgm:spPr/>
      <dgm:t>
        <a:bodyPr/>
        <a:lstStyle/>
        <a:p>
          <a:endParaRPr lang="es-ES"/>
        </a:p>
      </dgm:t>
    </dgm:pt>
    <dgm:pt modelId="{8808DD82-D5E9-44F2-92E6-2E85E25401A0}" type="pres">
      <dgm:prSet presAssocID="{90338789-F550-43F8-BB2E-C00AF07D3F7E}" presName="vert1" presStyleCnt="0"/>
      <dgm:spPr/>
    </dgm:pt>
    <dgm:pt modelId="{B011A4E3-9985-43B6-B1EB-FB24CEE8B6DC}" type="pres">
      <dgm:prSet presAssocID="{D6F0CB75-26D6-4D90-801E-535009AAE39D}" presName="vertSpace2a" presStyleCnt="0"/>
      <dgm:spPr/>
    </dgm:pt>
    <dgm:pt modelId="{AEF72FB2-1AA2-47C9-8391-0A7C27A0EA29}" type="pres">
      <dgm:prSet presAssocID="{D6F0CB75-26D6-4D90-801E-535009AAE39D}" presName="horz2" presStyleCnt="0"/>
      <dgm:spPr/>
    </dgm:pt>
    <dgm:pt modelId="{C56C9BA8-C13C-400A-9E8D-3419AEAD01DB}" type="pres">
      <dgm:prSet presAssocID="{D6F0CB75-26D6-4D90-801E-535009AAE39D}" presName="horzSpace2" presStyleCnt="0"/>
      <dgm:spPr/>
    </dgm:pt>
    <dgm:pt modelId="{63671025-CBEE-41A6-952D-82D1D8DEE075}" type="pres">
      <dgm:prSet presAssocID="{D6F0CB75-26D6-4D90-801E-535009AAE39D}" presName="tx2" presStyleLbl="revTx" presStyleIdx="1" presStyleCnt="6"/>
      <dgm:spPr/>
      <dgm:t>
        <a:bodyPr/>
        <a:lstStyle/>
        <a:p>
          <a:endParaRPr lang="es-ES"/>
        </a:p>
      </dgm:t>
    </dgm:pt>
    <dgm:pt modelId="{AE3AAC22-40E2-4202-8762-69DB93613098}" type="pres">
      <dgm:prSet presAssocID="{D6F0CB75-26D6-4D90-801E-535009AAE39D}" presName="vert2" presStyleCnt="0"/>
      <dgm:spPr/>
    </dgm:pt>
    <dgm:pt modelId="{38868FF8-8329-47D7-8B55-02F269AF8A34}" type="pres">
      <dgm:prSet presAssocID="{D6F0CB75-26D6-4D90-801E-535009AAE39D}" presName="thinLine2b" presStyleLbl="callout" presStyleIdx="0" presStyleCnt="3"/>
      <dgm:spPr/>
    </dgm:pt>
    <dgm:pt modelId="{14A928E9-5BBA-4D7F-B238-189C1DBD35DE}" type="pres">
      <dgm:prSet presAssocID="{D6F0CB75-26D6-4D90-801E-535009AAE39D}" presName="vertSpace2b" presStyleCnt="0"/>
      <dgm:spPr/>
    </dgm:pt>
    <dgm:pt modelId="{0CEA9378-A3C5-4917-B562-FF8EDBDB8DA7}" type="pres">
      <dgm:prSet presAssocID="{3EB4D69C-4632-4901-9553-53BD381225E5}" presName="thickLine" presStyleLbl="alignNode1" presStyleIdx="1" presStyleCnt="3"/>
      <dgm:spPr/>
    </dgm:pt>
    <dgm:pt modelId="{3BE77D8E-6A63-4B09-8632-ECFFBA5D0C31}" type="pres">
      <dgm:prSet presAssocID="{3EB4D69C-4632-4901-9553-53BD381225E5}" presName="horz1" presStyleCnt="0"/>
      <dgm:spPr/>
    </dgm:pt>
    <dgm:pt modelId="{2A5E079E-47E3-4369-87DB-9C44FE874D5D}" type="pres">
      <dgm:prSet presAssocID="{3EB4D69C-4632-4901-9553-53BD381225E5}" presName="tx1" presStyleLbl="revTx" presStyleIdx="2" presStyleCnt="6"/>
      <dgm:spPr/>
      <dgm:t>
        <a:bodyPr/>
        <a:lstStyle/>
        <a:p>
          <a:endParaRPr lang="es-ES"/>
        </a:p>
      </dgm:t>
    </dgm:pt>
    <dgm:pt modelId="{68EB025F-EB96-46EB-AD03-B35151DED402}" type="pres">
      <dgm:prSet presAssocID="{3EB4D69C-4632-4901-9553-53BD381225E5}" presName="vert1" presStyleCnt="0"/>
      <dgm:spPr/>
    </dgm:pt>
    <dgm:pt modelId="{4A348ADA-231B-40D2-9E7B-5895E5253A08}" type="pres">
      <dgm:prSet presAssocID="{1892430C-4459-49CB-8F88-CA389ED100D7}" presName="vertSpace2a" presStyleCnt="0"/>
      <dgm:spPr/>
    </dgm:pt>
    <dgm:pt modelId="{93DC0FF0-D08D-4556-8041-0EB6A9F44C76}" type="pres">
      <dgm:prSet presAssocID="{1892430C-4459-49CB-8F88-CA389ED100D7}" presName="horz2" presStyleCnt="0"/>
      <dgm:spPr/>
    </dgm:pt>
    <dgm:pt modelId="{6351D6C5-4567-4D10-8BD7-459B7FAD6A1D}" type="pres">
      <dgm:prSet presAssocID="{1892430C-4459-49CB-8F88-CA389ED100D7}" presName="horzSpace2" presStyleCnt="0"/>
      <dgm:spPr/>
    </dgm:pt>
    <dgm:pt modelId="{691BA3BF-AA6A-4C76-8004-7DFDA0192146}" type="pres">
      <dgm:prSet presAssocID="{1892430C-4459-49CB-8F88-CA389ED100D7}" presName="tx2" presStyleLbl="revTx" presStyleIdx="3" presStyleCnt="6"/>
      <dgm:spPr/>
      <dgm:t>
        <a:bodyPr/>
        <a:lstStyle/>
        <a:p>
          <a:endParaRPr lang="es-ES"/>
        </a:p>
      </dgm:t>
    </dgm:pt>
    <dgm:pt modelId="{0A3EA2FC-586C-48F7-8763-11C249762985}" type="pres">
      <dgm:prSet presAssocID="{1892430C-4459-49CB-8F88-CA389ED100D7}" presName="vert2" presStyleCnt="0"/>
      <dgm:spPr/>
    </dgm:pt>
    <dgm:pt modelId="{2E28B0E8-4BCF-428A-B9E3-0E7F2890A07E}" type="pres">
      <dgm:prSet presAssocID="{1892430C-4459-49CB-8F88-CA389ED100D7}" presName="thinLine2b" presStyleLbl="callout" presStyleIdx="1" presStyleCnt="3"/>
      <dgm:spPr/>
    </dgm:pt>
    <dgm:pt modelId="{81649968-3A55-4C7E-A388-2D500E839E77}" type="pres">
      <dgm:prSet presAssocID="{1892430C-4459-49CB-8F88-CA389ED100D7}" presName="vertSpace2b" presStyleCnt="0"/>
      <dgm:spPr/>
    </dgm:pt>
    <dgm:pt modelId="{89EE5E4A-2B30-4A45-BCB1-EFAA403072CA}" type="pres">
      <dgm:prSet presAssocID="{37C30390-1025-48F5-B2C3-C5476B665A53}" presName="thickLine" presStyleLbl="alignNode1" presStyleIdx="2" presStyleCnt="3"/>
      <dgm:spPr/>
    </dgm:pt>
    <dgm:pt modelId="{2E1495DD-5A15-4B48-BC23-8925A6D5708F}" type="pres">
      <dgm:prSet presAssocID="{37C30390-1025-48F5-B2C3-C5476B665A53}" presName="horz1" presStyleCnt="0"/>
      <dgm:spPr/>
    </dgm:pt>
    <dgm:pt modelId="{CB5BAF41-4B30-4486-BCDC-389B28109CA5}" type="pres">
      <dgm:prSet presAssocID="{37C30390-1025-48F5-B2C3-C5476B665A53}" presName="tx1" presStyleLbl="revTx" presStyleIdx="4" presStyleCnt="6"/>
      <dgm:spPr/>
      <dgm:t>
        <a:bodyPr/>
        <a:lstStyle/>
        <a:p>
          <a:endParaRPr lang="es-ES"/>
        </a:p>
      </dgm:t>
    </dgm:pt>
    <dgm:pt modelId="{85341E6D-CD23-4AEF-BEB9-4BDB8AEA0B48}" type="pres">
      <dgm:prSet presAssocID="{37C30390-1025-48F5-B2C3-C5476B665A53}" presName="vert1" presStyleCnt="0"/>
      <dgm:spPr/>
    </dgm:pt>
    <dgm:pt modelId="{C789636E-0FB6-423C-AF63-71BF74EFBADE}" type="pres">
      <dgm:prSet presAssocID="{8845F11C-D75E-4BA5-A8C7-E29D33C053E6}" presName="vertSpace2a" presStyleCnt="0"/>
      <dgm:spPr/>
    </dgm:pt>
    <dgm:pt modelId="{86464CCF-424B-4BE1-BDAB-E813399268A9}" type="pres">
      <dgm:prSet presAssocID="{8845F11C-D75E-4BA5-A8C7-E29D33C053E6}" presName="horz2" presStyleCnt="0"/>
      <dgm:spPr/>
    </dgm:pt>
    <dgm:pt modelId="{7A780879-FA81-47A0-8592-2F3AF2A22BD8}" type="pres">
      <dgm:prSet presAssocID="{8845F11C-D75E-4BA5-A8C7-E29D33C053E6}" presName="horzSpace2" presStyleCnt="0"/>
      <dgm:spPr/>
    </dgm:pt>
    <dgm:pt modelId="{CEF1C9D2-2AEC-448C-B3DA-AF3BBA6E37DF}" type="pres">
      <dgm:prSet presAssocID="{8845F11C-D75E-4BA5-A8C7-E29D33C053E6}" presName="tx2" presStyleLbl="revTx" presStyleIdx="5" presStyleCnt="6"/>
      <dgm:spPr/>
      <dgm:t>
        <a:bodyPr/>
        <a:lstStyle/>
        <a:p>
          <a:endParaRPr lang="es-ES"/>
        </a:p>
      </dgm:t>
    </dgm:pt>
    <dgm:pt modelId="{CAA807F2-6B4D-45BB-A19A-6613A7879420}" type="pres">
      <dgm:prSet presAssocID="{8845F11C-D75E-4BA5-A8C7-E29D33C053E6}" presName="vert2" presStyleCnt="0"/>
      <dgm:spPr/>
    </dgm:pt>
    <dgm:pt modelId="{9D4E8D30-53B8-4AF6-A35B-CEF580AF38B6}" type="pres">
      <dgm:prSet presAssocID="{8845F11C-D75E-4BA5-A8C7-E29D33C053E6}" presName="thinLine2b" presStyleLbl="callout" presStyleIdx="2" presStyleCnt="3"/>
      <dgm:spPr/>
    </dgm:pt>
    <dgm:pt modelId="{F7903FBE-B681-4703-A4CE-6346DD7BD2CA}" type="pres">
      <dgm:prSet presAssocID="{8845F11C-D75E-4BA5-A8C7-E29D33C053E6}" presName="vertSpace2b" presStyleCnt="0"/>
      <dgm:spPr/>
    </dgm:pt>
  </dgm:ptLst>
  <dgm:cxnLst>
    <dgm:cxn modelId="{82133816-F1C8-4947-90BF-76BB35F94B14}" type="presOf" srcId="{3EB4D69C-4632-4901-9553-53BD381225E5}" destId="{2A5E079E-47E3-4369-87DB-9C44FE874D5D}" srcOrd="0" destOrd="0" presId="urn:microsoft.com/office/officeart/2008/layout/LinedList"/>
    <dgm:cxn modelId="{A6A75172-61B8-4FE4-A5EA-242CDD25F920}" srcId="{90338789-F550-43F8-BB2E-C00AF07D3F7E}" destId="{D6F0CB75-26D6-4D90-801E-535009AAE39D}" srcOrd="0" destOrd="0" parTransId="{AD67D795-BDAD-498B-8760-78695AB772B5}" sibTransId="{24B89E31-3409-413D-A5E1-F9DCF0B9DFEF}"/>
    <dgm:cxn modelId="{4D493D1D-F999-4AEC-9B19-5269A9ACE872}" type="presOf" srcId="{37C30390-1025-48F5-B2C3-C5476B665A53}" destId="{CB5BAF41-4B30-4486-BCDC-389B28109CA5}" srcOrd="0" destOrd="0" presId="urn:microsoft.com/office/officeart/2008/layout/LinedList"/>
    <dgm:cxn modelId="{48FC8447-3241-4238-82DD-B4429879A004}" type="presOf" srcId="{D6F0CB75-26D6-4D90-801E-535009AAE39D}" destId="{63671025-CBEE-41A6-952D-82D1D8DEE075}" srcOrd="0" destOrd="0" presId="urn:microsoft.com/office/officeart/2008/layout/LinedList"/>
    <dgm:cxn modelId="{D8F0AA96-7AE5-43D9-B726-3A7EE07C8ACA}" srcId="{EE1D48BB-B652-40DF-A2B6-AF0A34511076}" destId="{90338789-F550-43F8-BB2E-C00AF07D3F7E}" srcOrd="0" destOrd="0" parTransId="{26112A07-F6E6-4F0C-A113-C26545994C8D}" sibTransId="{0FE6DDA9-4FC2-40E2-AABF-9319E525C7C2}"/>
    <dgm:cxn modelId="{C33D6882-6E73-40F4-A998-CDDF18ADF15A}" type="presOf" srcId="{1892430C-4459-49CB-8F88-CA389ED100D7}" destId="{691BA3BF-AA6A-4C76-8004-7DFDA0192146}" srcOrd="0" destOrd="0" presId="urn:microsoft.com/office/officeart/2008/layout/LinedList"/>
    <dgm:cxn modelId="{12AFAE9E-48E5-48B8-86D4-56653538C3DD}" srcId="{37C30390-1025-48F5-B2C3-C5476B665A53}" destId="{8845F11C-D75E-4BA5-A8C7-E29D33C053E6}" srcOrd="0" destOrd="0" parTransId="{41BEA758-5DFD-4FD9-9DEC-95F0857665DB}" sibTransId="{B131F3C2-7BF4-44D0-B25B-23A6381EC671}"/>
    <dgm:cxn modelId="{4FAAC577-7B0A-4444-A7EA-0DD1BADB6311}" type="presOf" srcId="{90338789-F550-43F8-BB2E-C00AF07D3F7E}" destId="{76322DB2-96E5-4230-818C-27DA1D9DAB75}" srcOrd="0" destOrd="0" presId="urn:microsoft.com/office/officeart/2008/layout/LinedList"/>
    <dgm:cxn modelId="{15DEAF0F-B585-4812-A15B-48B710BF1489}" srcId="{EE1D48BB-B652-40DF-A2B6-AF0A34511076}" destId="{37C30390-1025-48F5-B2C3-C5476B665A53}" srcOrd="2" destOrd="0" parTransId="{08F08B9C-1663-45E5-8B3F-850422A4DC19}" sibTransId="{48135201-5EFD-4088-8D7F-83AD89A2EEB0}"/>
    <dgm:cxn modelId="{1180905D-B864-46C6-B8AE-54F59B5B167D}" srcId="{EE1D48BB-B652-40DF-A2B6-AF0A34511076}" destId="{3EB4D69C-4632-4901-9553-53BD381225E5}" srcOrd="1" destOrd="0" parTransId="{AB2CBD3F-CB68-419C-AF74-42F2D0F1BFD7}" sibTransId="{BE70560C-2E2F-4601-8AF6-F0BA853ED0DD}"/>
    <dgm:cxn modelId="{61156E06-8F5F-4081-ABA5-56E9C9F6BCE2}" srcId="{3EB4D69C-4632-4901-9553-53BD381225E5}" destId="{1892430C-4459-49CB-8F88-CA389ED100D7}" srcOrd="0" destOrd="0" parTransId="{2FD21180-DD29-4284-89CB-236094A6C7AC}" sibTransId="{21CDE921-1F43-4DC4-B499-EFC6954DAEBB}"/>
    <dgm:cxn modelId="{C46842F4-969E-4391-9999-3BEFE8A3E127}" type="presOf" srcId="{8845F11C-D75E-4BA5-A8C7-E29D33C053E6}" destId="{CEF1C9D2-2AEC-448C-B3DA-AF3BBA6E37DF}" srcOrd="0" destOrd="0" presId="urn:microsoft.com/office/officeart/2008/layout/LinedList"/>
    <dgm:cxn modelId="{AAD67F50-FDD4-4E67-8C94-52C50A5657EF}" type="presOf" srcId="{EE1D48BB-B652-40DF-A2B6-AF0A34511076}" destId="{B2EDA475-891C-4454-BD13-F8F2A4E2798A}" srcOrd="0" destOrd="0" presId="urn:microsoft.com/office/officeart/2008/layout/LinedList"/>
    <dgm:cxn modelId="{35622095-ACE1-4368-A123-4E6458D5DBCF}" type="presParOf" srcId="{B2EDA475-891C-4454-BD13-F8F2A4E2798A}" destId="{133BB022-040A-4FBD-8401-4F4DFD21A7D7}" srcOrd="0" destOrd="0" presId="urn:microsoft.com/office/officeart/2008/layout/LinedList"/>
    <dgm:cxn modelId="{64B9B03D-E073-44D6-B12B-8579D10754A6}" type="presParOf" srcId="{B2EDA475-891C-4454-BD13-F8F2A4E2798A}" destId="{CECE431B-5E31-438C-9C0C-25700233481E}" srcOrd="1" destOrd="0" presId="urn:microsoft.com/office/officeart/2008/layout/LinedList"/>
    <dgm:cxn modelId="{0BB71006-1847-4F3F-929E-E3AB2E455A24}" type="presParOf" srcId="{CECE431B-5E31-438C-9C0C-25700233481E}" destId="{76322DB2-96E5-4230-818C-27DA1D9DAB75}" srcOrd="0" destOrd="0" presId="urn:microsoft.com/office/officeart/2008/layout/LinedList"/>
    <dgm:cxn modelId="{762EC00F-BFD2-4D8B-AE90-55FF025CC992}" type="presParOf" srcId="{CECE431B-5E31-438C-9C0C-25700233481E}" destId="{8808DD82-D5E9-44F2-92E6-2E85E25401A0}" srcOrd="1" destOrd="0" presId="urn:microsoft.com/office/officeart/2008/layout/LinedList"/>
    <dgm:cxn modelId="{D8461B77-A6C5-49A6-90AA-28A7397CA370}" type="presParOf" srcId="{8808DD82-D5E9-44F2-92E6-2E85E25401A0}" destId="{B011A4E3-9985-43B6-B1EB-FB24CEE8B6DC}" srcOrd="0" destOrd="0" presId="urn:microsoft.com/office/officeart/2008/layout/LinedList"/>
    <dgm:cxn modelId="{6E3DCAE4-45FB-4384-90EB-E3841C92B12C}" type="presParOf" srcId="{8808DD82-D5E9-44F2-92E6-2E85E25401A0}" destId="{AEF72FB2-1AA2-47C9-8391-0A7C27A0EA29}" srcOrd="1" destOrd="0" presId="urn:microsoft.com/office/officeart/2008/layout/LinedList"/>
    <dgm:cxn modelId="{EADBAABF-4FB7-414D-A2A1-C49EA188D378}" type="presParOf" srcId="{AEF72FB2-1AA2-47C9-8391-0A7C27A0EA29}" destId="{C56C9BA8-C13C-400A-9E8D-3419AEAD01DB}" srcOrd="0" destOrd="0" presId="urn:microsoft.com/office/officeart/2008/layout/LinedList"/>
    <dgm:cxn modelId="{A68F69DB-B45B-4851-879A-80FC6AA0E9C8}" type="presParOf" srcId="{AEF72FB2-1AA2-47C9-8391-0A7C27A0EA29}" destId="{63671025-CBEE-41A6-952D-82D1D8DEE075}" srcOrd="1" destOrd="0" presId="urn:microsoft.com/office/officeart/2008/layout/LinedList"/>
    <dgm:cxn modelId="{F5CC1945-F9B0-403E-8B30-B39B150B4A7A}" type="presParOf" srcId="{AEF72FB2-1AA2-47C9-8391-0A7C27A0EA29}" destId="{AE3AAC22-40E2-4202-8762-69DB93613098}" srcOrd="2" destOrd="0" presId="urn:microsoft.com/office/officeart/2008/layout/LinedList"/>
    <dgm:cxn modelId="{E53701A5-2C06-4C71-B951-927D947F3863}" type="presParOf" srcId="{8808DD82-D5E9-44F2-92E6-2E85E25401A0}" destId="{38868FF8-8329-47D7-8B55-02F269AF8A34}" srcOrd="2" destOrd="0" presId="urn:microsoft.com/office/officeart/2008/layout/LinedList"/>
    <dgm:cxn modelId="{30C76B7F-AC69-46C2-A10D-7AE2A3A2B269}" type="presParOf" srcId="{8808DD82-D5E9-44F2-92E6-2E85E25401A0}" destId="{14A928E9-5BBA-4D7F-B238-189C1DBD35DE}" srcOrd="3" destOrd="0" presId="urn:microsoft.com/office/officeart/2008/layout/LinedList"/>
    <dgm:cxn modelId="{4DA9C9F9-881F-43CF-9C28-4BF61A42D4DB}" type="presParOf" srcId="{B2EDA475-891C-4454-BD13-F8F2A4E2798A}" destId="{0CEA9378-A3C5-4917-B562-FF8EDBDB8DA7}" srcOrd="2" destOrd="0" presId="urn:microsoft.com/office/officeart/2008/layout/LinedList"/>
    <dgm:cxn modelId="{480DD831-AB81-44C8-AB5C-1C8F707D8F57}" type="presParOf" srcId="{B2EDA475-891C-4454-BD13-F8F2A4E2798A}" destId="{3BE77D8E-6A63-4B09-8632-ECFFBA5D0C31}" srcOrd="3" destOrd="0" presId="urn:microsoft.com/office/officeart/2008/layout/LinedList"/>
    <dgm:cxn modelId="{F4DEC195-1C46-406F-BF2A-418FEB6688DA}" type="presParOf" srcId="{3BE77D8E-6A63-4B09-8632-ECFFBA5D0C31}" destId="{2A5E079E-47E3-4369-87DB-9C44FE874D5D}" srcOrd="0" destOrd="0" presId="urn:microsoft.com/office/officeart/2008/layout/LinedList"/>
    <dgm:cxn modelId="{266264EB-5E11-4505-AE04-7039E951FF31}" type="presParOf" srcId="{3BE77D8E-6A63-4B09-8632-ECFFBA5D0C31}" destId="{68EB025F-EB96-46EB-AD03-B35151DED402}" srcOrd="1" destOrd="0" presId="urn:microsoft.com/office/officeart/2008/layout/LinedList"/>
    <dgm:cxn modelId="{32160CD1-8CF6-4938-85B8-1778626E7117}" type="presParOf" srcId="{68EB025F-EB96-46EB-AD03-B35151DED402}" destId="{4A348ADA-231B-40D2-9E7B-5895E5253A08}" srcOrd="0" destOrd="0" presId="urn:microsoft.com/office/officeart/2008/layout/LinedList"/>
    <dgm:cxn modelId="{AB5735C3-6E1E-4DE1-9330-5C96376F32F3}" type="presParOf" srcId="{68EB025F-EB96-46EB-AD03-B35151DED402}" destId="{93DC0FF0-D08D-4556-8041-0EB6A9F44C76}" srcOrd="1" destOrd="0" presId="urn:microsoft.com/office/officeart/2008/layout/LinedList"/>
    <dgm:cxn modelId="{D417AB87-709C-4F6A-B0FE-7BE351DF9E79}" type="presParOf" srcId="{93DC0FF0-D08D-4556-8041-0EB6A9F44C76}" destId="{6351D6C5-4567-4D10-8BD7-459B7FAD6A1D}" srcOrd="0" destOrd="0" presId="urn:microsoft.com/office/officeart/2008/layout/LinedList"/>
    <dgm:cxn modelId="{7B13E4CD-4201-40A7-B8AE-59B67BD19363}" type="presParOf" srcId="{93DC0FF0-D08D-4556-8041-0EB6A9F44C76}" destId="{691BA3BF-AA6A-4C76-8004-7DFDA0192146}" srcOrd="1" destOrd="0" presId="urn:microsoft.com/office/officeart/2008/layout/LinedList"/>
    <dgm:cxn modelId="{2DD006DA-D250-4B1F-9ECC-E8FCFB1A5B1D}" type="presParOf" srcId="{93DC0FF0-D08D-4556-8041-0EB6A9F44C76}" destId="{0A3EA2FC-586C-48F7-8763-11C249762985}" srcOrd="2" destOrd="0" presId="urn:microsoft.com/office/officeart/2008/layout/LinedList"/>
    <dgm:cxn modelId="{BC16DFB8-511A-4D91-A746-90F5150178E0}" type="presParOf" srcId="{68EB025F-EB96-46EB-AD03-B35151DED402}" destId="{2E28B0E8-4BCF-428A-B9E3-0E7F2890A07E}" srcOrd="2" destOrd="0" presId="urn:microsoft.com/office/officeart/2008/layout/LinedList"/>
    <dgm:cxn modelId="{488C8AE6-A975-4860-8270-299DA09174E5}" type="presParOf" srcId="{68EB025F-EB96-46EB-AD03-B35151DED402}" destId="{81649968-3A55-4C7E-A388-2D500E839E77}" srcOrd="3" destOrd="0" presId="urn:microsoft.com/office/officeart/2008/layout/LinedList"/>
    <dgm:cxn modelId="{0A56CE7F-C4CB-4969-B672-F44CFBD3DBB9}" type="presParOf" srcId="{B2EDA475-891C-4454-BD13-F8F2A4E2798A}" destId="{89EE5E4A-2B30-4A45-BCB1-EFAA403072CA}" srcOrd="4" destOrd="0" presId="urn:microsoft.com/office/officeart/2008/layout/LinedList"/>
    <dgm:cxn modelId="{83F97180-9E48-41BB-9FFD-6C31CB613783}" type="presParOf" srcId="{B2EDA475-891C-4454-BD13-F8F2A4E2798A}" destId="{2E1495DD-5A15-4B48-BC23-8925A6D5708F}" srcOrd="5" destOrd="0" presId="urn:microsoft.com/office/officeart/2008/layout/LinedList"/>
    <dgm:cxn modelId="{FAC3F1F4-D1F4-4F2D-BCC8-D8FAD7319285}" type="presParOf" srcId="{2E1495DD-5A15-4B48-BC23-8925A6D5708F}" destId="{CB5BAF41-4B30-4486-BCDC-389B28109CA5}" srcOrd="0" destOrd="0" presId="urn:microsoft.com/office/officeart/2008/layout/LinedList"/>
    <dgm:cxn modelId="{7B8F05A2-56B7-4737-B7BE-30624D0C5549}" type="presParOf" srcId="{2E1495DD-5A15-4B48-BC23-8925A6D5708F}" destId="{85341E6D-CD23-4AEF-BEB9-4BDB8AEA0B48}" srcOrd="1" destOrd="0" presId="urn:microsoft.com/office/officeart/2008/layout/LinedList"/>
    <dgm:cxn modelId="{BBD14D5F-DA5E-4982-869D-9D044C73679C}" type="presParOf" srcId="{85341E6D-CD23-4AEF-BEB9-4BDB8AEA0B48}" destId="{C789636E-0FB6-423C-AF63-71BF74EFBADE}" srcOrd="0" destOrd="0" presId="urn:microsoft.com/office/officeart/2008/layout/LinedList"/>
    <dgm:cxn modelId="{5B9FD11B-C863-4D12-858E-5CF1D95D586F}" type="presParOf" srcId="{85341E6D-CD23-4AEF-BEB9-4BDB8AEA0B48}" destId="{86464CCF-424B-4BE1-BDAB-E813399268A9}" srcOrd="1" destOrd="0" presId="urn:microsoft.com/office/officeart/2008/layout/LinedList"/>
    <dgm:cxn modelId="{E9276C1B-154C-4232-8194-EEF19C7FC8DA}" type="presParOf" srcId="{86464CCF-424B-4BE1-BDAB-E813399268A9}" destId="{7A780879-FA81-47A0-8592-2F3AF2A22BD8}" srcOrd="0" destOrd="0" presId="urn:microsoft.com/office/officeart/2008/layout/LinedList"/>
    <dgm:cxn modelId="{6FA1C3B7-509B-4E11-9E9D-18BACC252A09}" type="presParOf" srcId="{86464CCF-424B-4BE1-BDAB-E813399268A9}" destId="{CEF1C9D2-2AEC-448C-B3DA-AF3BBA6E37DF}" srcOrd="1" destOrd="0" presId="urn:microsoft.com/office/officeart/2008/layout/LinedList"/>
    <dgm:cxn modelId="{B9AEDF09-21F1-482F-B069-A12455CEBF96}" type="presParOf" srcId="{86464CCF-424B-4BE1-BDAB-E813399268A9}" destId="{CAA807F2-6B4D-45BB-A19A-6613A7879420}" srcOrd="2" destOrd="0" presId="urn:microsoft.com/office/officeart/2008/layout/LinedList"/>
    <dgm:cxn modelId="{ED0ABFA9-16B6-45A7-9E40-E0CB0BA18179}" type="presParOf" srcId="{85341E6D-CD23-4AEF-BEB9-4BDB8AEA0B48}" destId="{9D4E8D30-53B8-4AF6-A35B-CEF580AF38B6}" srcOrd="2" destOrd="0" presId="urn:microsoft.com/office/officeart/2008/layout/LinedList"/>
    <dgm:cxn modelId="{FAAB4A31-73D8-4D57-AE2C-24D553488A9C}" type="presParOf" srcId="{85341E6D-CD23-4AEF-BEB9-4BDB8AEA0B48}" destId="{F7903FBE-B681-4703-A4CE-6346DD7BD2C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1D48BB-B652-40DF-A2B6-AF0A3451107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90338789-F550-43F8-BB2E-C00AF07D3F7E}">
      <dgm:prSet phldrT="[Texto]"/>
      <dgm:spPr/>
      <dgm:t>
        <a:bodyPr anchor="ctr"/>
        <a:lstStyle/>
        <a:p>
          <a:pPr algn="l"/>
          <a:r>
            <a:rPr lang="es-ES" dirty="0" smtClean="0">
              <a:solidFill>
                <a:schemeClr val="tx2"/>
              </a:solidFill>
            </a:rPr>
            <a:t>Polar H10</a:t>
          </a:r>
          <a:endParaRPr lang="es-ES" dirty="0">
            <a:solidFill>
              <a:schemeClr val="tx2"/>
            </a:solidFill>
          </a:endParaRPr>
        </a:p>
      </dgm:t>
    </dgm:pt>
    <dgm:pt modelId="{26112A07-F6E6-4F0C-A113-C26545994C8D}" type="parTrans" cxnId="{D8F0AA96-7AE5-43D9-B726-3A7EE07C8ACA}">
      <dgm:prSet/>
      <dgm:spPr/>
      <dgm:t>
        <a:bodyPr/>
        <a:lstStyle/>
        <a:p>
          <a:endParaRPr lang="es-ES"/>
        </a:p>
      </dgm:t>
    </dgm:pt>
    <dgm:pt modelId="{0FE6DDA9-4FC2-40E2-AABF-9319E525C7C2}" type="sibTrans" cxnId="{D8F0AA96-7AE5-43D9-B726-3A7EE07C8ACA}">
      <dgm:prSet/>
      <dgm:spPr/>
      <dgm:t>
        <a:bodyPr/>
        <a:lstStyle/>
        <a:p>
          <a:endParaRPr lang="es-ES"/>
        </a:p>
      </dgm:t>
    </dgm:pt>
    <dgm:pt modelId="{D6F0CB75-26D6-4D90-801E-535009AAE39D}">
      <dgm:prSet phldrT="[Texto]"/>
      <dgm:spPr/>
      <dgm:t>
        <a:bodyPr anchor="ctr"/>
        <a:lstStyle/>
        <a:p>
          <a:r>
            <a:rPr lang="es-EC" dirty="0" smtClean="0">
              <a:solidFill>
                <a:schemeClr val="tx2"/>
              </a:solidFill>
            </a:rPr>
            <a:t>Se pueden extraer características significativas y aplicables al diseño de sistemas de estimación de estrés debido principalmente a la muy fuerte correlación temporal y frecuencial del tacograma</a:t>
          </a:r>
          <a:endParaRPr lang="es-ES" dirty="0">
            <a:solidFill>
              <a:schemeClr val="tx2"/>
            </a:solidFill>
          </a:endParaRPr>
        </a:p>
      </dgm:t>
    </dgm:pt>
    <dgm:pt modelId="{AD67D795-BDAD-498B-8760-78695AB772B5}" type="parTrans" cxnId="{A6A75172-61B8-4FE4-A5EA-242CDD25F920}">
      <dgm:prSet/>
      <dgm:spPr/>
      <dgm:t>
        <a:bodyPr/>
        <a:lstStyle/>
        <a:p>
          <a:endParaRPr lang="es-ES"/>
        </a:p>
      </dgm:t>
    </dgm:pt>
    <dgm:pt modelId="{24B89E31-3409-413D-A5E1-F9DCF0B9DFEF}" type="sibTrans" cxnId="{A6A75172-61B8-4FE4-A5EA-242CDD25F920}">
      <dgm:prSet/>
      <dgm:spPr/>
      <dgm:t>
        <a:bodyPr/>
        <a:lstStyle/>
        <a:p>
          <a:endParaRPr lang="es-ES"/>
        </a:p>
      </dgm:t>
    </dgm:pt>
    <dgm:pt modelId="{3EB4D69C-4632-4901-9553-53BD381225E5}">
      <dgm:prSet phldrT="[Texto]"/>
      <dgm:spPr/>
      <dgm:t>
        <a:bodyPr anchor="ctr"/>
        <a:lstStyle/>
        <a:p>
          <a:r>
            <a:rPr lang="es-ES" dirty="0" smtClean="0">
              <a:solidFill>
                <a:schemeClr val="tx2"/>
              </a:solidFill>
            </a:rPr>
            <a:t>Polar OH1</a:t>
          </a:r>
          <a:endParaRPr lang="es-ES" dirty="0">
            <a:solidFill>
              <a:schemeClr val="tx2"/>
            </a:solidFill>
          </a:endParaRPr>
        </a:p>
      </dgm:t>
    </dgm:pt>
    <dgm:pt modelId="{AB2CBD3F-CB68-419C-AF74-42F2D0F1BFD7}" type="parTrans" cxnId="{1180905D-B864-46C6-B8AE-54F59B5B167D}">
      <dgm:prSet/>
      <dgm:spPr/>
      <dgm:t>
        <a:bodyPr/>
        <a:lstStyle/>
        <a:p>
          <a:endParaRPr lang="es-ES"/>
        </a:p>
      </dgm:t>
    </dgm:pt>
    <dgm:pt modelId="{BE70560C-2E2F-4601-8AF6-F0BA853ED0DD}" type="sibTrans" cxnId="{1180905D-B864-46C6-B8AE-54F59B5B167D}">
      <dgm:prSet/>
      <dgm:spPr/>
      <dgm:t>
        <a:bodyPr/>
        <a:lstStyle/>
        <a:p>
          <a:endParaRPr lang="es-ES"/>
        </a:p>
      </dgm:t>
    </dgm:pt>
    <dgm:pt modelId="{1892430C-4459-49CB-8F88-CA389ED100D7}">
      <dgm:prSet phldrT="[Texto]"/>
      <dgm:spPr/>
      <dgm:t>
        <a:bodyPr anchor="ctr"/>
        <a:lstStyle/>
        <a:p>
          <a:r>
            <a:rPr lang="es-EC" dirty="0" smtClean="0">
              <a:solidFill>
                <a:schemeClr val="tx2"/>
              </a:solidFill>
            </a:rPr>
            <a:t>Al observarse fallas en el algoritmo de detección de picos, se requiere adicionar mecanismos para reducir el efecto de artefactos de movimiento previo a ser aplicado en sistemas para la estimación de estrés</a:t>
          </a:r>
          <a:endParaRPr lang="es-ES" dirty="0">
            <a:solidFill>
              <a:schemeClr val="tx2"/>
            </a:solidFill>
          </a:endParaRPr>
        </a:p>
      </dgm:t>
    </dgm:pt>
    <dgm:pt modelId="{2FD21180-DD29-4284-89CB-236094A6C7AC}" type="parTrans" cxnId="{61156E06-8F5F-4081-ABA5-56E9C9F6BCE2}">
      <dgm:prSet/>
      <dgm:spPr/>
      <dgm:t>
        <a:bodyPr/>
        <a:lstStyle/>
        <a:p>
          <a:endParaRPr lang="es-ES"/>
        </a:p>
      </dgm:t>
    </dgm:pt>
    <dgm:pt modelId="{21CDE921-1F43-4DC4-B499-EFC6954DAEBB}" type="sibTrans" cxnId="{61156E06-8F5F-4081-ABA5-56E9C9F6BCE2}">
      <dgm:prSet/>
      <dgm:spPr/>
      <dgm:t>
        <a:bodyPr/>
        <a:lstStyle/>
        <a:p>
          <a:endParaRPr lang="es-ES"/>
        </a:p>
      </dgm:t>
    </dgm:pt>
    <dgm:pt modelId="{37C30390-1025-48F5-B2C3-C5476B665A53}">
      <dgm:prSet phldrT="[Texto]"/>
      <dgm:spPr/>
      <dgm:t>
        <a:bodyPr anchor="ctr"/>
        <a:lstStyle/>
        <a:p>
          <a:r>
            <a:rPr lang="es-ES" dirty="0" smtClean="0">
              <a:solidFill>
                <a:schemeClr val="tx2"/>
              </a:solidFill>
            </a:rPr>
            <a:t>Garmin VivoSmart4</a:t>
          </a:r>
          <a:endParaRPr lang="es-ES" dirty="0">
            <a:solidFill>
              <a:schemeClr val="tx2"/>
            </a:solidFill>
          </a:endParaRPr>
        </a:p>
      </dgm:t>
    </dgm:pt>
    <dgm:pt modelId="{08F08B9C-1663-45E5-8B3F-850422A4DC19}" type="parTrans" cxnId="{15DEAF0F-B585-4812-A15B-48B710BF1489}">
      <dgm:prSet/>
      <dgm:spPr/>
      <dgm:t>
        <a:bodyPr/>
        <a:lstStyle/>
        <a:p>
          <a:endParaRPr lang="es-ES"/>
        </a:p>
      </dgm:t>
    </dgm:pt>
    <dgm:pt modelId="{48135201-5EFD-4088-8D7F-83AD89A2EEB0}" type="sibTrans" cxnId="{15DEAF0F-B585-4812-A15B-48B710BF1489}">
      <dgm:prSet/>
      <dgm:spPr/>
      <dgm:t>
        <a:bodyPr/>
        <a:lstStyle/>
        <a:p>
          <a:endParaRPr lang="es-ES"/>
        </a:p>
      </dgm:t>
    </dgm:pt>
    <dgm:pt modelId="{8845F11C-D75E-4BA5-A8C7-E29D33C053E6}">
      <dgm:prSet phldrT="[Texto]"/>
      <dgm:spPr/>
      <dgm:t>
        <a:bodyPr anchor="ctr"/>
        <a:lstStyle/>
        <a:p>
          <a:r>
            <a:rPr lang="es-EC" dirty="0" smtClean="0">
              <a:solidFill>
                <a:schemeClr val="tx2"/>
              </a:solidFill>
            </a:rPr>
            <a:t>Al presentar una plataforma y sistema tan cerrados, no resultan adecuados para su uso en ámbitos investigativos, debido a que no proporcionan información significativa (señal no procesada o parámetros útiles)</a:t>
          </a:r>
          <a:endParaRPr lang="es-ES" dirty="0">
            <a:solidFill>
              <a:schemeClr val="tx2"/>
            </a:solidFill>
          </a:endParaRPr>
        </a:p>
      </dgm:t>
    </dgm:pt>
    <dgm:pt modelId="{41BEA758-5DFD-4FD9-9DEC-95F0857665DB}" type="parTrans" cxnId="{12AFAE9E-48E5-48B8-86D4-56653538C3DD}">
      <dgm:prSet/>
      <dgm:spPr/>
      <dgm:t>
        <a:bodyPr/>
        <a:lstStyle/>
        <a:p>
          <a:endParaRPr lang="es-ES"/>
        </a:p>
      </dgm:t>
    </dgm:pt>
    <dgm:pt modelId="{B131F3C2-7BF4-44D0-B25B-23A6381EC671}" type="sibTrans" cxnId="{12AFAE9E-48E5-48B8-86D4-56653538C3DD}">
      <dgm:prSet/>
      <dgm:spPr/>
      <dgm:t>
        <a:bodyPr/>
        <a:lstStyle/>
        <a:p>
          <a:endParaRPr lang="es-ES"/>
        </a:p>
      </dgm:t>
    </dgm:pt>
    <dgm:pt modelId="{B2EDA475-891C-4454-BD13-F8F2A4E2798A}" type="pres">
      <dgm:prSet presAssocID="{EE1D48BB-B652-40DF-A2B6-AF0A34511076}" presName="vert0" presStyleCnt="0">
        <dgm:presLayoutVars>
          <dgm:dir/>
          <dgm:animOne val="branch"/>
          <dgm:animLvl val="lvl"/>
        </dgm:presLayoutVars>
      </dgm:prSet>
      <dgm:spPr/>
    </dgm:pt>
    <dgm:pt modelId="{133BB022-040A-4FBD-8401-4F4DFD21A7D7}" type="pres">
      <dgm:prSet presAssocID="{90338789-F550-43F8-BB2E-C00AF07D3F7E}" presName="thickLine" presStyleLbl="alignNode1" presStyleIdx="0" presStyleCnt="3"/>
      <dgm:spPr/>
    </dgm:pt>
    <dgm:pt modelId="{CECE431B-5E31-438C-9C0C-25700233481E}" type="pres">
      <dgm:prSet presAssocID="{90338789-F550-43F8-BB2E-C00AF07D3F7E}" presName="horz1" presStyleCnt="0"/>
      <dgm:spPr/>
    </dgm:pt>
    <dgm:pt modelId="{76322DB2-96E5-4230-818C-27DA1D9DAB75}" type="pres">
      <dgm:prSet presAssocID="{90338789-F550-43F8-BB2E-C00AF07D3F7E}" presName="tx1" presStyleLbl="revTx" presStyleIdx="0" presStyleCnt="6"/>
      <dgm:spPr/>
      <dgm:t>
        <a:bodyPr/>
        <a:lstStyle/>
        <a:p>
          <a:endParaRPr lang="es-ES"/>
        </a:p>
      </dgm:t>
    </dgm:pt>
    <dgm:pt modelId="{8808DD82-D5E9-44F2-92E6-2E85E25401A0}" type="pres">
      <dgm:prSet presAssocID="{90338789-F550-43F8-BB2E-C00AF07D3F7E}" presName="vert1" presStyleCnt="0"/>
      <dgm:spPr/>
    </dgm:pt>
    <dgm:pt modelId="{B011A4E3-9985-43B6-B1EB-FB24CEE8B6DC}" type="pres">
      <dgm:prSet presAssocID="{D6F0CB75-26D6-4D90-801E-535009AAE39D}" presName="vertSpace2a" presStyleCnt="0"/>
      <dgm:spPr/>
    </dgm:pt>
    <dgm:pt modelId="{AEF72FB2-1AA2-47C9-8391-0A7C27A0EA29}" type="pres">
      <dgm:prSet presAssocID="{D6F0CB75-26D6-4D90-801E-535009AAE39D}" presName="horz2" presStyleCnt="0"/>
      <dgm:spPr/>
    </dgm:pt>
    <dgm:pt modelId="{C56C9BA8-C13C-400A-9E8D-3419AEAD01DB}" type="pres">
      <dgm:prSet presAssocID="{D6F0CB75-26D6-4D90-801E-535009AAE39D}" presName="horzSpace2" presStyleCnt="0"/>
      <dgm:spPr/>
    </dgm:pt>
    <dgm:pt modelId="{63671025-CBEE-41A6-952D-82D1D8DEE075}" type="pres">
      <dgm:prSet presAssocID="{D6F0CB75-26D6-4D90-801E-535009AAE39D}" presName="tx2" presStyleLbl="revTx" presStyleIdx="1" presStyleCnt="6"/>
      <dgm:spPr/>
      <dgm:t>
        <a:bodyPr/>
        <a:lstStyle/>
        <a:p>
          <a:endParaRPr lang="es-ES"/>
        </a:p>
      </dgm:t>
    </dgm:pt>
    <dgm:pt modelId="{AE3AAC22-40E2-4202-8762-69DB93613098}" type="pres">
      <dgm:prSet presAssocID="{D6F0CB75-26D6-4D90-801E-535009AAE39D}" presName="vert2" presStyleCnt="0"/>
      <dgm:spPr/>
    </dgm:pt>
    <dgm:pt modelId="{38868FF8-8329-47D7-8B55-02F269AF8A34}" type="pres">
      <dgm:prSet presAssocID="{D6F0CB75-26D6-4D90-801E-535009AAE39D}" presName="thinLine2b" presStyleLbl="callout" presStyleIdx="0" presStyleCnt="3"/>
      <dgm:spPr/>
    </dgm:pt>
    <dgm:pt modelId="{14A928E9-5BBA-4D7F-B238-189C1DBD35DE}" type="pres">
      <dgm:prSet presAssocID="{D6F0CB75-26D6-4D90-801E-535009AAE39D}" presName="vertSpace2b" presStyleCnt="0"/>
      <dgm:spPr/>
    </dgm:pt>
    <dgm:pt modelId="{0CEA9378-A3C5-4917-B562-FF8EDBDB8DA7}" type="pres">
      <dgm:prSet presAssocID="{3EB4D69C-4632-4901-9553-53BD381225E5}" presName="thickLine" presStyleLbl="alignNode1" presStyleIdx="1" presStyleCnt="3"/>
      <dgm:spPr/>
    </dgm:pt>
    <dgm:pt modelId="{3BE77D8E-6A63-4B09-8632-ECFFBA5D0C31}" type="pres">
      <dgm:prSet presAssocID="{3EB4D69C-4632-4901-9553-53BD381225E5}" presName="horz1" presStyleCnt="0"/>
      <dgm:spPr/>
    </dgm:pt>
    <dgm:pt modelId="{2A5E079E-47E3-4369-87DB-9C44FE874D5D}" type="pres">
      <dgm:prSet presAssocID="{3EB4D69C-4632-4901-9553-53BD381225E5}" presName="tx1" presStyleLbl="revTx" presStyleIdx="2" presStyleCnt="6"/>
      <dgm:spPr/>
      <dgm:t>
        <a:bodyPr/>
        <a:lstStyle/>
        <a:p>
          <a:endParaRPr lang="es-ES"/>
        </a:p>
      </dgm:t>
    </dgm:pt>
    <dgm:pt modelId="{68EB025F-EB96-46EB-AD03-B35151DED402}" type="pres">
      <dgm:prSet presAssocID="{3EB4D69C-4632-4901-9553-53BD381225E5}" presName="vert1" presStyleCnt="0"/>
      <dgm:spPr/>
    </dgm:pt>
    <dgm:pt modelId="{4A348ADA-231B-40D2-9E7B-5895E5253A08}" type="pres">
      <dgm:prSet presAssocID="{1892430C-4459-49CB-8F88-CA389ED100D7}" presName="vertSpace2a" presStyleCnt="0"/>
      <dgm:spPr/>
    </dgm:pt>
    <dgm:pt modelId="{93DC0FF0-D08D-4556-8041-0EB6A9F44C76}" type="pres">
      <dgm:prSet presAssocID="{1892430C-4459-49CB-8F88-CA389ED100D7}" presName="horz2" presStyleCnt="0"/>
      <dgm:spPr/>
    </dgm:pt>
    <dgm:pt modelId="{6351D6C5-4567-4D10-8BD7-459B7FAD6A1D}" type="pres">
      <dgm:prSet presAssocID="{1892430C-4459-49CB-8F88-CA389ED100D7}" presName="horzSpace2" presStyleCnt="0"/>
      <dgm:spPr/>
    </dgm:pt>
    <dgm:pt modelId="{691BA3BF-AA6A-4C76-8004-7DFDA0192146}" type="pres">
      <dgm:prSet presAssocID="{1892430C-4459-49CB-8F88-CA389ED100D7}" presName="tx2" presStyleLbl="revTx" presStyleIdx="3" presStyleCnt="6"/>
      <dgm:spPr/>
      <dgm:t>
        <a:bodyPr/>
        <a:lstStyle/>
        <a:p>
          <a:endParaRPr lang="es-ES"/>
        </a:p>
      </dgm:t>
    </dgm:pt>
    <dgm:pt modelId="{0A3EA2FC-586C-48F7-8763-11C249762985}" type="pres">
      <dgm:prSet presAssocID="{1892430C-4459-49CB-8F88-CA389ED100D7}" presName="vert2" presStyleCnt="0"/>
      <dgm:spPr/>
    </dgm:pt>
    <dgm:pt modelId="{2E28B0E8-4BCF-428A-B9E3-0E7F2890A07E}" type="pres">
      <dgm:prSet presAssocID="{1892430C-4459-49CB-8F88-CA389ED100D7}" presName="thinLine2b" presStyleLbl="callout" presStyleIdx="1" presStyleCnt="3"/>
      <dgm:spPr/>
    </dgm:pt>
    <dgm:pt modelId="{81649968-3A55-4C7E-A388-2D500E839E77}" type="pres">
      <dgm:prSet presAssocID="{1892430C-4459-49CB-8F88-CA389ED100D7}" presName="vertSpace2b" presStyleCnt="0"/>
      <dgm:spPr/>
    </dgm:pt>
    <dgm:pt modelId="{89EE5E4A-2B30-4A45-BCB1-EFAA403072CA}" type="pres">
      <dgm:prSet presAssocID="{37C30390-1025-48F5-B2C3-C5476B665A53}" presName="thickLine" presStyleLbl="alignNode1" presStyleIdx="2" presStyleCnt="3"/>
      <dgm:spPr/>
    </dgm:pt>
    <dgm:pt modelId="{2E1495DD-5A15-4B48-BC23-8925A6D5708F}" type="pres">
      <dgm:prSet presAssocID="{37C30390-1025-48F5-B2C3-C5476B665A53}" presName="horz1" presStyleCnt="0"/>
      <dgm:spPr/>
    </dgm:pt>
    <dgm:pt modelId="{CB5BAF41-4B30-4486-BCDC-389B28109CA5}" type="pres">
      <dgm:prSet presAssocID="{37C30390-1025-48F5-B2C3-C5476B665A53}" presName="tx1" presStyleLbl="revTx" presStyleIdx="4" presStyleCnt="6"/>
      <dgm:spPr/>
      <dgm:t>
        <a:bodyPr/>
        <a:lstStyle/>
        <a:p>
          <a:endParaRPr lang="es-ES"/>
        </a:p>
      </dgm:t>
    </dgm:pt>
    <dgm:pt modelId="{85341E6D-CD23-4AEF-BEB9-4BDB8AEA0B48}" type="pres">
      <dgm:prSet presAssocID="{37C30390-1025-48F5-B2C3-C5476B665A53}" presName="vert1" presStyleCnt="0"/>
      <dgm:spPr/>
    </dgm:pt>
    <dgm:pt modelId="{C789636E-0FB6-423C-AF63-71BF74EFBADE}" type="pres">
      <dgm:prSet presAssocID="{8845F11C-D75E-4BA5-A8C7-E29D33C053E6}" presName="vertSpace2a" presStyleCnt="0"/>
      <dgm:spPr/>
    </dgm:pt>
    <dgm:pt modelId="{86464CCF-424B-4BE1-BDAB-E813399268A9}" type="pres">
      <dgm:prSet presAssocID="{8845F11C-D75E-4BA5-A8C7-E29D33C053E6}" presName="horz2" presStyleCnt="0"/>
      <dgm:spPr/>
    </dgm:pt>
    <dgm:pt modelId="{7A780879-FA81-47A0-8592-2F3AF2A22BD8}" type="pres">
      <dgm:prSet presAssocID="{8845F11C-D75E-4BA5-A8C7-E29D33C053E6}" presName="horzSpace2" presStyleCnt="0"/>
      <dgm:spPr/>
    </dgm:pt>
    <dgm:pt modelId="{CEF1C9D2-2AEC-448C-B3DA-AF3BBA6E37DF}" type="pres">
      <dgm:prSet presAssocID="{8845F11C-D75E-4BA5-A8C7-E29D33C053E6}" presName="tx2" presStyleLbl="revTx" presStyleIdx="5" presStyleCnt="6"/>
      <dgm:spPr/>
      <dgm:t>
        <a:bodyPr/>
        <a:lstStyle/>
        <a:p>
          <a:endParaRPr lang="es-ES"/>
        </a:p>
      </dgm:t>
    </dgm:pt>
    <dgm:pt modelId="{CAA807F2-6B4D-45BB-A19A-6613A7879420}" type="pres">
      <dgm:prSet presAssocID="{8845F11C-D75E-4BA5-A8C7-E29D33C053E6}" presName="vert2" presStyleCnt="0"/>
      <dgm:spPr/>
    </dgm:pt>
    <dgm:pt modelId="{9D4E8D30-53B8-4AF6-A35B-CEF580AF38B6}" type="pres">
      <dgm:prSet presAssocID="{8845F11C-D75E-4BA5-A8C7-E29D33C053E6}" presName="thinLine2b" presStyleLbl="callout" presStyleIdx="2" presStyleCnt="3"/>
      <dgm:spPr/>
    </dgm:pt>
    <dgm:pt modelId="{F7903FBE-B681-4703-A4CE-6346DD7BD2CA}" type="pres">
      <dgm:prSet presAssocID="{8845F11C-D75E-4BA5-A8C7-E29D33C053E6}" presName="vertSpace2b" presStyleCnt="0"/>
      <dgm:spPr/>
    </dgm:pt>
  </dgm:ptLst>
  <dgm:cxnLst>
    <dgm:cxn modelId="{82133816-F1C8-4947-90BF-76BB35F94B14}" type="presOf" srcId="{3EB4D69C-4632-4901-9553-53BD381225E5}" destId="{2A5E079E-47E3-4369-87DB-9C44FE874D5D}" srcOrd="0" destOrd="0" presId="urn:microsoft.com/office/officeart/2008/layout/LinedList"/>
    <dgm:cxn modelId="{A6A75172-61B8-4FE4-A5EA-242CDD25F920}" srcId="{90338789-F550-43F8-BB2E-C00AF07D3F7E}" destId="{D6F0CB75-26D6-4D90-801E-535009AAE39D}" srcOrd="0" destOrd="0" parTransId="{AD67D795-BDAD-498B-8760-78695AB772B5}" sibTransId="{24B89E31-3409-413D-A5E1-F9DCF0B9DFEF}"/>
    <dgm:cxn modelId="{4D493D1D-F999-4AEC-9B19-5269A9ACE872}" type="presOf" srcId="{37C30390-1025-48F5-B2C3-C5476B665A53}" destId="{CB5BAF41-4B30-4486-BCDC-389B28109CA5}" srcOrd="0" destOrd="0" presId="urn:microsoft.com/office/officeart/2008/layout/LinedList"/>
    <dgm:cxn modelId="{48FC8447-3241-4238-82DD-B4429879A004}" type="presOf" srcId="{D6F0CB75-26D6-4D90-801E-535009AAE39D}" destId="{63671025-CBEE-41A6-952D-82D1D8DEE075}" srcOrd="0" destOrd="0" presId="urn:microsoft.com/office/officeart/2008/layout/LinedList"/>
    <dgm:cxn modelId="{D8F0AA96-7AE5-43D9-B726-3A7EE07C8ACA}" srcId="{EE1D48BB-B652-40DF-A2B6-AF0A34511076}" destId="{90338789-F550-43F8-BB2E-C00AF07D3F7E}" srcOrd="0" destOrd="0" parTransId="{26112A07-F6E6-4F0C-A113-C26545994C8D}" sibTransId="{0FE6DDA9-4FC2-40E2-AABF-9319E525C7C2}"/>
    <dgm:cxn modelId="{C33D6882-6E73-40F4-A998-CDDF18ADF15A}" type="presOf" srcId="{1892430C-4459-49CB-8F88-CA389ED100D7}" destId="{691BA3BF-AA6A-4C76-8004-7DFDA0192146}" srcOrd="0" destOrd="0" presId="urn:microsoft.com/office/officeart/2008/layout/LinedList"/>
    <dgm:cxn modelId="{12AFAE9E-48E5-48B8-86D4-56653538C3DD}" srcId="{37C30390-1025-48F5-B2C3-C5476B665A53}" destId="{8845F11C-D75E-4BA5-A8C7-E29D33C053E6}" srcOrd="0" destOrd="0" parTransId="{41BEA758-5DFD-4FD9-9DEC-95F0857665DB}" sibTransId="{B131F3C2-7BF4-44D0-B25B-23A6381EC671}"/>
    <dgm:cxn modelId="{4FAAC577-7B0A-4444-A7EA-0DD1BADB6311}" type="presOf" srcId="{90338789-F550-43F8-BB2E-C00AF07D3F7E}" destId="{76322DB2-96E5-4230-818C-27DA1D9DAB75}" srcOrd="0" destOrd="0" presId="urn:microsoft.com/office/officeart/2008/layout/LinedList"/>
    <dgm:cxn modelId="{15DEAF0F-B585-4812-A15B-48B710BF1489}" srcId="{EE1D48BB-B652-40DF-A2B6-AF0A34511076}" destId="{37C30390-1025-48F5-B2C3-C5476B665A53}" srcOrd="2" destOrd="0" parTransId="{08F08B9C-1663-45E5-8B3F-850422A4DC19}" sibTransId="{48135201-5EFD-4088-8D7F-83AD89A2EEB0}"/>
    <dgm:cxn modelId="{1180905D-B864-46C6-B8AE-54F59B5B167D}" srcId="{EE1D48BB-B652-40DF-A2B6-AF0A34511076}" destId="{3EB4D69C-4632-4901-9553-53BD381225E5}" srcOrd="1" destOrd="0" parTransId="{AB2CBD3F-CB68-419C-AF74-42F2D0F1BFD7}" sibTransId="{BE70560C-2E2F-4601-8AF6-F0BA853ED0DD}"/>
    <dgm:cxn modelId="{61156E06-8F5F-4081-ABA5-56E9C9F6BCE2}" srcId="{3EB4D69C-4632-4901-9553-53BD381225E5}" destId="{1892430C-4459-49CB-8F88-CA389ED100D7}" srcOrd="0" destOrd="0" parTransId="{2FD21180-DD29-4284-89CB-236094A6C7AC}" sibTransId="{21CDE921-1F43-4DC4-B499-EFC6954DAEBB}"/>
    <dgm:cxn modelId="{C46842F4-969E-4391-9999-3BEFE8A3E127}" type="presOf" srcId="{8845F11C-D75E-4BA5-A8C7-E29D33C053E6}" destId="{CEF1C9D2-2AEC-448C-B3DA-AF3BBA6E37DF}" srcOrd="0" destOrd="0" presId="urn:microsoft.com/office/officeart/2008/layout/LinedList"/>
    <dgm:cxn modelId="{AAD67F50-FDD4-4E67-8C94-52C50A5657EF}" type="presOf" srcId="{EE1D48BB-B652-40DF-A2B6-AF0A34511076}" destId="{B2EDA475-891C-4454-BD13-F8F2A4E2798A}" srcOrd="0" destOrd="0" presId="urn:microsoft.com/office/officeart/2008/layout/LinedList"/>
    <dgm:cxn modelId="{35622095-ACE1-4368-A123-4E6458D5DBCF}" type="presParOf" srcId="{B2EDA475-891C-4454-BD13-F8F2A4E2798A}" destId="{133BB022-040A-4FBD-8401-4F4DFD21A7D7}" srcOrd="0" destOrd="0" presId="urn:microsoft.com/office/officeart/2008/layout/LinedList"/>
    <dgm:cxn modelId="{64B9B03D-E073-44D6-B12B-8579D10754A6}" type="presParOf" srcId="{B2EDA475-891C-4454-BD13-F8F2A4E2798A}" destId="{CECE431B-5E31-438C-9C0C-25700233481E}" srcOrd="1" destOrd="0" presId="urn:microsoft.com/office/officeart/2008/layout/LinedList"/>
    <dgm:cxn modelId="{0BB71006-1847-4F3F-929E-E3AB2E455A24}" type="presParOf" srcId="{CECE431B-5E31-438C-9C0C-25700233481E}" destId="{76322DB2-96E5-4230-818C-27DA1D9DAB75}" srcOrd="0" destOrd="0" presId="urn:microsoft.com/office/officeart/2008/layout/LinedList"/>
    <dgm:cxn modelId="{762EC00F-BFD2-4D8B-AE90-55FF025CC992}" type="presParOf" srcId="{CECE431B-5E31-438C-9C0C-25700233481E}" destId="{8808DD82-D5E9-44F2-92E6-2E85E25401A0}" srcOrd="1" destOrd="0" presId="urn:microsoft.com/office/officeart/2008/layout/LinedList"/>
    <dgm:cxn modelId="{D8461B77-A6C5-49A6-90AA-28A7397CA370}" type="presParOf" srcId="{8808DD82-D5E9-44F2-92E6-2E85E25401A0}" destId="{B011A4E3-9985-43B6-B1EB-FB24CEE8B6DC}" srcOrd="0" destOrd="0" presId="urn:microsoft.com/office/officeart/2008/layout/LinedList"/>
    <dgm:cxn modelId="{6E3DCAE4-45FB-4384-90EB-E3841C92B12C}" type="presParOf" srcId="{8808DD82-D5E9-44F2-92E6-2E85E25401A0}" destId="{AEF72FB2-1AA2-47C9-8391-0A7C27A0EA29}" srcOrd="1" destOrd="0" presId="urn:microsoft.com/office/officeart/2008/layout/LinedList"/>
    <dgm:cxn modelId="{EADBAABF-4FB7-414D-A2A1-C49EA188D378}" type="presParOf" srcId="{AEF72FB2-1AA2-47C9-8391-0A7C27A0EA29}" destId="{C56C9BA8-C13C-400A-9E8D-3419AEAD01DB}" srcOrd="0" destOrd="0" presId="urn:microsoft.com/office/officeart/2008/layout/LinedList"/>
    <dgm:cxn modelId="{A68F69DB-B45B-4851-879A-80FC6AA0E9C8}" type="presParOf" srcId="{AEF72FB2-1AA2-47C9-8391-0A7C27A0EA29}" destId="{63671025-CBEE-41A6-952D-82D1D8DEE075}" srcOrd="1" destOrd="0" presId="urn:microsoft.com/office/officeart/2008/layout/LinedList"/>
    <dgm:cxn modelId="{F5CC1945-F9B0-403E-8B30-B39B150B4A7A}" type="presParOf" srcId="{AEF72FB2-1AA2-47C9-8391-0A7C27A0EA29}" destId="{AE3AAC22-40E2-4202-8762-69DB93613098}" srcOrd="2" destOrd="0" presId="urn:microsoft.com/office/officeart/2008/layout/LinedList"/>
    <dgm:cxn modelId="{E53701A5-2C06-4C71-B951-927D947F3863}" type="presParOf" srcId="{8808DD82-D5E9-44F2-92E6-2E85E25401A0}" destId="{38868FF8-8329-47D7-8B55-02F269AF8A34}" srcOrd="2" destOrd="0" presId="urn:microsoft.com/office/officeart/2008/layout/LinedList"/>
    <dgm:cxn modelId="{30C76B7F-AC69-46C2-A10D-7AE2A3A2B269}" type="presParOf" srcId="{8808DD82-D5E9-44F2-92E6-2E85E25401A0}" destId="{14A928E9-5BBA-4D7F-B238-189C1DBD35DE}" srcOrd="3" destOrd="0" presId="urn:microsoft.com/office/officeart/2008/layout/LinedList"/>
    <dgm:cxn modelId="{4DA9C9F9-881F-43CF-9C28-4BF61A42D4DB}" type="presParOf" srcId="{B2EDA475-891C-4454-BD13-F8F2A4E2798A}" destId="{0CEA9378-A3C5-4917-B562-FF8EDBDB8DA7}" srcOrd="2" destOrd="0" presId="urn:microsoft.com/office/officeart/2008/layout/LinedList"/>
    <dgm:cxn modelId="{480DD831-AB81-44C8-AB5C-1C8F707D8F57}" type="presParOf" srcId="{B2EDA475-891C-4454-BD13-F8F2A4E2798A}" destId="{3BE77D8E-6A63-4B09-8632-ECFFBA5D0C31}" srcOrd="3" destOrd="0" presId="urn:microsoft.com/office/officeart/2008/layout/LinedList"/>
    <dgm:cxn modelId="{F4DEC195-1C46-406F-BF2A-418FEB6688DA}" type="presParOf" srcId="{3BE77D8E-6A63-4B09-8632-ECFFBA5D0C31}" destId="{2A5E079E-47E3-4369-87DB-9C44FE874D5D}" srcOrd="0" destOrd="0" presId="urn:microsoft.com/office/officeart/2008/layout/LinedList"/>
    <dgm:cxn modelId="{266264EB-5E11-4505-AE04-7039E951FF31}" type="presParOf" srcId="{3BE77D8E-6A63-4B09-8632-ECFFBA5D0C31}" destId="{68EB025F-EB96-46EB-AD03-B35151DED402}" srcOrd="1" destOrd="0" presId="urn:microsoft.com/office/officeart/2008/layout/LinedList"/>
    <dgm:cxn modelId="{32160CD1-8CF6-4938-85B8-1778626E7117}" type="presParOf" srcId="{68EB025F-EB96-46EB-AD03-B35151DED402}" destId="{4A348ADA-231B-40D2-9E7B-5895E5253A08}" srcOrd="0" destOrd="0" presId="urn:microsoft.com/office/officeart/2008/layout/LinedList"/>
    <dgm:cxn modelId="{AB5735C3-6E1E-4DE1-9330-5C96376F32F3}" type="presParOf" srcId="{68EB025F-EB96-46EB-AD03-B35151DED402}" destId="{93DC0FF0-D08D-4556-8041-0EB6A9F44C76}" srcOrd="1" destOrd="0" presId="urn:microsoft.com/office/officeart/2008/layout/LinedList"/>
    <dgm:cxn modelId="{D417AB87-709C-4F6A-B0FE-7BE351DF9E79}" type="presParOf" srcId="{93DC0FF0-D08D-4556-8041-0EB6A9F44C76}" destId="{6351D6C5-4567-4D10-8BD7-459B7FAD6A1D}" srcOrd="0" destOrd="0" presId="urn:microsoft.com/office/officeart/2008/layout/LinedList"/>
    <dgm:cxn modelId="{7B13E4CD-4201-40A7-B8AE-59B67BD19363}" type="presParOf" srcId="{93DC0FF0-D08D-4556-8041-0EB6A9F44C76}" destId="{691BA3BF-AA6A-4C76-8004-7DFDA0192146}" srcOrd="1" destOrd="0" presId="urn:microsoft.com/office/officeart/2008/layout/LinedList"/>
    <dgm:cxn modelId="{2DD006DA-D250-4B1F-9ECC-E8FCFB1A5B1D}" type="presParOf" srcId="{93DC0FF0-D08D-4556-8041-0EB6A9F44C76}" destId="{0A3EA2FC-586C-48F7-8763-11C249762985}" srcOrd="2" destOrd="0" presId="urn:microsoft.com/office/officeart/2008/layout/LinedList"/>
    <dgm:cxn modelId="{BC16DFB8-511A-4D91-A746-90F5150178E0}" type="presParOf" srcId="{68EB025F-EB96-46EB-AD03-B35151DED402}" destId="{2E28B0E8-4BCF-428A-B9E3-0E7F2890A07E}" srcOrd="2" destOrd="0" presId="urn:microsoft.com/office/officeart/2008/layout/LinedList"/>
    <dgm:cxn modelId="{488C8AE6-A975-4860-8270-299DA09174E5}" type="presParOf" srcId="{68EB025F-EB96-46EB-AD03-B35151DED402}" destId="{81649968-3A55-4C7E-A388-2D500E839E77}" srcOrd="3" destOrd="0" presId="urn:microsoft.com/office/officeart/2008/layout/LinedList"/>
    <dgm:cxn modelId="{0A56CE7F-C4CB-4969-B672-F44CFBD3DBB9}" type="presParOf" srcId="{B2EDA475-891C-4454-BD13-F8F2A4E2798A}" destId="{89EE5E4A-2B30-4A45-BCB1-EFAA403072CA}" srcOrd="4" destOrd="0" presId="urn:microsoft.com/office/officeart/2008/layout/LinedList"/>
    <dgm:cxn modelId="{83F97180-9E48-41BB-9FFD-6C31CB613783}" type="presParOf" srcId="{B2EDA475-891C-4454-BD13-F8F2A4E2798A}" destId="{2E1495DD-5A15-4B48-BC23-8925A6D5708F}" srcOrd="5" destOrd="0" presId="urn:microsoft.com/office/officeart/2008/layout/LinedList"/>
    <dgm:cxn modelId="{FAC3F1F4-D1F4-4F2D-BCC8-D8FAD7319285}" type="presParOf" srcId="{2E1495DD-5A15-4B48-BC23-8925A6D5708F}" destId="{CB5BAF41-4B30-4486-BCDC-389B28109CA5}" srcOrd="0" destOrd="0" presId="urn:microsoft.com/office/officeart/2008/layout/LinedList"/>
    <dgm:cxn modelId="{7B8F05A2-56B7-4737-B7BE-30624D0C5549}" type="presParOf" srcId="{2E1495DD-5A15-4B48-BC23-8925A6D5708F}" destId="{85341E6D-CD23-4AEF-BEB9-4BDB8AEA0B48}" srcOrd="1" destOrd="0" presId="urn:microsoft.com/office/officeart/2008/layout/LinedList"/>
    <dgm:cxn modelId="{BBD14D5F-DA5E-4982-869D-9D044C73679C}" type="presParOf" srcId="{85341E6D-CD23-4AEF-BEB9-4BDB8AEA0B48}" destId="{C789636E-0FB6-423C-AF63-71BF74EFBADE}" srcOrd="0" destOrd="0" presId="urn:microsoft.com/office/officeart/2008/layout/LinedList"/>
    <dgm:cxn modelId="{5B9FD11B-C863-4D12-858E-5CF1D95D586F}" type="presParOf" srcId="{85341E6D-CD23-4AEF-BEB9-4BDB8AEA0B48}" destId="{86464CCF-424B-4BE1-BDAB-E813399268A9}" srcOrd="1" destOrd="0" presId="urn:microsoft.com/office/officeart/2008/layout/LinedList"/>
    <dgm:cxn modelId="{E9276C1B-154C-4232-8194-EEF19C7FC8DA}" type="presParOf" srcId="{86464CCF-424B-4BE1-BDAB-E813399268A9}" destId="{7A780879-FA81-47A0-8592-2F3AF2A22BD8}" srcOrd="0" destOrd="0" presId="urn:microsoft.com/office/officeart/2008/layout/LinedList"/>
    <dgm:cxn modelId="{6FA1C3B7-509B-4E11-9E9D-18BACC252A09}" type="presParOf" srcId="{86464CCF-424B-4BE1-BDAB-E813399268A9}" destId="{CEF1C9D2-2AEC-448C-B3DA-AF3BBA6E37DF}" srcOrd="1" destOrd="0" presId="urn:microsoft.com/office/officeart/2008/layout/LinedList"/>
    <dgm:cxn modelId="{B9AEDF09-21F1-482F-B069-A12455CEBF96}" type="presParOf" srcId="{86464CCF-424B-4BE1-BDAB-E813399268A9}" destId="{CAA807F2-6B4D-45BB-A19A-6613A7879420}" srcOrd="2" destOrd="0" presId="urn:microsoft.com/office/officeart/2008/layout/LinedList"/>
    <dgm:cxn modelId="{ED0ABFA9-16B6-45A7-9E40-E0CB0BA18179}" type="presParOf" srcId="{85341E6D-CD23-4AEF-BEB9-4BDB8AEA0B48}" destId="{9D4E8D30-53B8-4AF6-A35B-CEF580AF38B6}" srcOrd="2" destOrd="0" presId="urn:microsoft.com/office/officeart/2008/layout/LinedList"/>
    <dgm:cxn modelId="{FAAB4A31-73D8-4D57-AE2C-24D553488A9C}" type="presParOf" srcId="{85341E6D-CD23-4AEF-BEB9-4BDB8AEA0B48}" destId="{F7903FBE-B681-4703-A4CE-6346DD7BD2C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1D48BB-B652-40DF-A2B6-AF0A3451107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D6F0CB75-26D6-4D90-801E-535009AAE39D}">
      <dgm:prSet phldrT="[Texto]" custT="1"/>
      <dgm:spPr/>
      <dgm:t>
        <a:bodyPr anchor="ctr"/>
        <a:lstStyle/>
        <a:p>
          <a:r>
            <a:rPr lang="es-EC" sz="2000" dirty="0" smtClean="0">
              <a:solidFill>
                <a:schemeClr val="tx2"/>
              </a:solidFill>
            </a:rPr>
            <a:t>Para dispositivos PPG por reflexión, como el PolarOH1, se recomienda implementar algoritmos de preprocesamiento adicionales para minimizar los efectos generados por artefactos de movimiento en función de las señales de aceleración y luz ambiental.</a:t>
          </a:r>
          <a:endParaRPr lang="es-ES" sz="2000" dirty="0">
            <a:solidFill>
              <a:schemeClr val="tx2"/>
            </a:solidFill>
          </a:endParaRPr>
        </a:p>
      </dgm:t>
    </dgm:pt>
    <dgm:pt modelId="{AD67D795-BDAD-498B-8760-78695AB772B5}" type="parTrans" cxnId="{A6A75172-61B8-4FE4-A5EA-242CDD25F920}">
      <dgm:prSet/>
      <dgm:spPr/>
      <dgm:t>
        <a:bodyPr/>
        <a:lstStyle/>
        <a:p>
          <a:endParaRPr lang="es-ES" sz="1600"/>
        </a:p>
      </dgm:t>
    </dgm:pt>
    <dgm:pt modelId="{24B89E31-3409-413D-A5E1-F9DCF0B9DFEF}" type="sibTrans" cxnId="{A6A75172-61B8-4FE4-A5EA-242CDD25F920}">
      <dgm:prSet/>
      <dgm:spPr/>
      <dgm:t>
        <a:bodyPr/>
        <a:lstStyle/>
        <a:p>
          <a:endParaRPr lang="es-ES" sz="1600"/>
        </a:p>
      </dgm:t>
    </dgm:pt>
    <dgm:pt modelId="{1892430C-4459-49CB-8F88-CA389ED100D7}">
      <dgm:prSet phldrT="[Texto]" custT="1"/>
      <dgm:spPr/>
      <dgm:t>
        <a:bodyPr anchor="ctr"/>
        <a:lstStyle/>
        <a:p>
          <a:r>
            <a:rPr lang="es-ES" sz="2000" dirty="0" smtClean="0">
              <a:solidFill>
                <a:schemeClr val="tx2"/>
              </a:solidFill>
            </a:rPr>
            <a:t>Como alternativa a la detección de máximos del ECG y PPG, se puede utilizar la señal de intervalo entre pulso y pulso (PPI del inglés </a:t>
          </a:r>
          <a:r>
            <a:rPr lang="en-US" sz="2000" noProof="0" dirty="0" smtClean="0">
              <a:solidFill>
                <a:schemeClr val="tx2"/>
              </a:solidFill>
            </a:rPr>
            <a:t>Pulse-Pulse Interval</a:t>
          </a:r>
          <a:r>
            <a:rPr lang="es-ES" sz="2000" dirty="0" smtClean="0">
              <a:solidFill>
                <a:schemeClr val="tx2"/>
              </a:solidFill>
            </a:rPr>
            <a:t>) entregada por ambos dispositivos Polar. </a:t>
          </a:r>
          <a:endParaRPr lang="es-ES" sz="2000" dirty="0">
            <a:solidFill>
              <a:schemeClr val="tx2"/>
            </a:solidFill>
          </a:endParaRPr>
        </a:p>
      </dgm:t>
    </dgm:pt>
    <dgm:pt modelId="{2FD21180-DD29-4284-89CB-236094A6C7AC}" type="parTrans" cxnId="{61156E06-8F5F-4081-ABA5-56E9C9F6BCE2}">
      <dgm:prSet/>
      <dgm:spPr/>
      <dgm:t>
        <a:bodyPr/>
        <a:lstStyle/>
        <a:p>
          <a:endParaRPr lang="es-ES" sz="1600"/>
        </a:p>
      </dgm:t>
    </dgm:pt>
    <dgm:pt modelId="{21CDE921-1F43-4DC4-B499-EFC6954DAEBB}" type="sibTrans" cxnId="{61156E06-8F5F-4081-ABA5-56E9C9F6BCE2}">
      <dgm:prSet/>
      <dgm:spPr/>
      <dgm:t>
        <a:bodyPr/>
        <a:lstStyle/>
        <a:p>
          <a:endParaRPr lang="es-ES" sz="1600"/>
        </a:p>
      </dgm:t>
    </dgm:pt>
    <dgm:pt modelId="{8845F11C-D75E-4BA5-A8C7-E29D33C053E6}">
      <dgm:prSet phldrT="[Texto]" custT="1"/>
      <dgm:spPr/>
      <dgm:t>
        <a:bodyPr anchor="ctr"/>
        <a:lstStyle/>
        <a:p>
          <a:r>
            <a:rPr lang="es-EC" sz="2000" dirty="0" smtClean="0">
              <a:solidFill>
                <a:schemeClr val="tx2"/>
              </a:solidFill>
            </a:rPr>
            <a:t>Para trabajos futuros, se recomienda un incremento en el número de sujetos de prueba para poder corroborar y generalizar las conclusiones obtenidas en esta investigación</a:t>
          </a:r>
          <a:endParaRPr lang="es-ES" sz="2000" dirty="0">
            <a:solidFill>
              <a:schemeClr val="tx2"/>
            </a:solidFill>
          </a:endParaRPr>
        </a:p>
      </dgm:t>
    </dgm:pt>
    <dgm:pt modelId="{41BEA758-5DFD-4FD9-9DEC-95F0857665DB}" type="parTrans" cxnId="{12AFAE9E-48E5-48B8-86D4-56653538C3DD}">
      <dgm:prSet/>
      <dgm:spPr/>
      <dgm:t>
        <a:bodyPr/>
        <a:lstStyle/>
        <a:p>
          <a:endParaRPr lang="es-ES" sz="1600"/>
        </a:p>
      </dgm:t>
    </dgm:pt>
    <dgm:pt modelId="{B131F3C2-7BF4-44D0-B25B-23A6381EC671}" type="sibTrans" cxnId="{12AFAE9E-48E5-48B8-86D4-56653538C3DD}">
      <dgm:prSet/>
      <dgm:spPr/>
      <dgm:t>
        <a:bodyPr/>
        <a:lstStyle/>
        <a:p>
          <a:endParaRPr lang="es-ES" sz="1600"/>
        </a:p>
      </dgm:t>
    </dgm:pt>
    <dgm:pt modelId="{32A2A37A-E010-4A09-9786-2E5C2D3F2EDF}">
      <dgm:prSet phldrT="[Texto]" custT="1"/>
      <dgm:spPr/>
      <dgm:t>
        <a:bodyPr anchor="ctr"/>
        <a:lstStyle/>
        <a:p>
          <a:r>
            <a:rPr lang="es-EC" sz="2000" dirty="0" smtClean="0">
              <a:solidFill>
                <a:schemeClr val="tx2"/>
              </a:solidFill>
            </a:rPr>
            <a:t>Para la adquisición de una mayor densidad de dispositivos inalámbricos BLE, se recomienda la adición de un adaptador que realice un puente entre comunicación BLE con comunicación serial a través del puerto USB del computador</a:t>
          </a:r>
          <a:endParaRPr lang="es-ES" sz="2000" dirty="0">
            <a:solidFill>
              <a:schemeClr val="tx2"/>
            </a:solidFill>
          </a:endParaRPr>
        </a:p>
      </dgm:t>
    </dgm:pt>
    <dgm:pt modelId="{99E8283D-9444-430C-9C1B-E241D14D24D2}" type="parTrans" cxnId="{63FFDA30-82DB-4562-8CE2-0BF25742EF17}">
      <dgm:prSet/>
      <dgm:spPr/>
      <dgm:t>
        <a:bodyPr/>
        <a:lstStyle/>
        <a:p>
          <a:endParaRPr lang="es-ES"/>
        </a:p>
      </dgm:t>
    </dgm:pt>
    <dgm:pt modelId="{FEB55077-48FA-42D1-958B-C418883265D6}" type="sibTrans" cxnId="{63FFDA30-82DB-4562-8CE2-0BF25742EF17}">
      <dgm:prSet/>
      <dgm:spPr/>
      <dgm:t>
        <a:bodyPr/>
        <a:lstStyle/>
        <a:p>
          <a:endParaRPr lang="es-ES"/>
        </a:p>
      </dgm:t>
    </dgm:pt>
    <dgm:pt modelId="{B2EDA475-891C-4454-BD13-F8F2A4E2798A}" type="pres">
      <dgm:prSet presAssocID="{EE1D48BB-B652-40DF-A2B6-AF0A34511076}" presName="vert0" presStyleCnt="0">
        <dgm:presLayoutVars>
          <dgm:dir/>
          <dgm:animOne val="branch"/>
          <dgm:animLvl val="lvl"/>
        </dgm:presLayoutVars>
      </dgm:prSet>
      <dgm:spPr/>
    </dgm:pt>
    <dgm:pt modelId="{BC1620D3-391A-4395-B42C-30F954D00753}" type="pres">
      <dgm:prSet presAssocID="{32A2A37A-E010-4A09-9786-2E5C2D3F2EDF}" presName="thickLine" presStyleLbl="alignNode1" presStyleIdx="0" presStyleCnt="4"/>
      <dgm:spPr/>
    </dgm:pt>
    <dgm:pt modelId="{18852481-15EB-4A3A-985B-98141EC93D36}" type="pres">
      <dgm:prSet presAssocID="{32A2A37A-E010-4A09-9786-2E5C2D3F2EDF}" presName="horz1" presStyleCnt="0"/>
      <dgm:spPr/>
    </dgm:pt>
    <dgm:pt modelId="{29F48CE5-743D-4510-8F3D-7C61516A3E1F}" type="pres">
      <dgm:prSet presAssocID="{32A2A37A-E010-4A09-9786-2E5C2D3F2EDF}" presName="tx1" presStyleLbl="revTx" presStyleIdx="0" presStyleCnt="4"/>
      <dgm:spPr/>
      <dgm:t>
        <a:bodyPr/>
        <a:lstStyle/>
        <a:p>
          <a:endParaRPr lang="es-ES"/>
        </a:p>
      </dgm:t>
    </dgm:pt>
    <dgm:pt modelId="{88DD1178-ACDC-4F70-8026-79FA6DFCA82F}" type="pres">
      <dgm:prSet presAssocID="{32A2A37A-E010-4A09-9786-2E5C2D3F2EDF}" presName="vert1" presStyleCnt="0"/>
      <dgm:spPr/>
    </dgm:pt>
    <dgm:pt modelId="{A455FB97-C841-4A52-881F-D9AFC2CD225B}" type="pres">
      <dgm:prSet presAssocID="{D6F0CB75-26D6-4D90-801E-535009AAE39D}" presName="thickLine" presStyleLbl="alignNode1" presStyleIdx="1" presStyleCnt="4"/>
      <dgm:spPr/>
    </dgm:pt>
    <dgm:pt modelId="{969922A4-86F1-46BD-AE8B-FA43AD957CC8}" type="pres">
      <dgm:prSet presAssocID="{D6F0CB75-26D6-4D90-801E-535009AAE39D}" presName="horz1" presStyleCnt="0"/>
      <dgm:spPr/>
    </dgm:pt>
    <dgm:pt modelId="{1A4C5312-204F-486C-858E-28D31275E5C4}" type="pres">
      <dgm:prSet presAssocID="{D6F0CB75-26D6-4D90-801E-535009AAE39D}" presName="tx1" presStyleLbl="revTx" presStyleIdx="1" presStyleCnt="4"/>
      <dgm:spPr/>
      <dgm:t>
        <a:bodyPr/>
        <a:lstStyle/>
        <a:p>
          <a:endParaRPr lang="es-ES"/>
        </a:p>
      </dgm:t>
    </dgm:pt>
    <dgm:pt modelId="{F781C063-4F1D-4FAF-A3D6-3AA1E2161653}" type="pres">
      <dgm:prSet presAssocID="{D6F0CB75-26D6-4D90-801E-535009AAE39D}" presName="vert1" presStyleCnt="0"/>
      <dgm:spPr/>
    </dgm:pt>
    <dgm:pt modelId="{0012479A-A1A4-4C32-98D8-8399FA1E7D5E}" type="pres">
      <dgm:prSet presAssocID="{1892430C-4459-49CB-8F88-CA389ED100D7}" presName="thickLine" presStyleLbl="alignNode1" presStyleIdx="2" presStyleCnt="4"/>
      <dgm:spPr/>
    </dgm:pt>
    <dgm:pt modelId="{36ECE0ED-105F-436F-BD5A-0A6A57750E74}" type="pres">
      <dgm:prSet presAssocID="{1892430C-4459-49CB-8F88-CA389ED100D7}" presName="horz1" presStyleCnt="0"/>
      <dgm:spPr/>
    </dgm:pt>
    <dgm:pt modelId="{9534B80B-316A-487D-AB9C-AA81FD9530E9}" type="pres">
      <dgm:prSet presAssocID="{1892430C-4459-49CB-8F88-CA389ED100D7}" presName="tx1" presStyleLbl="revTx" presStyleIdx="2" presStyleCnt="4"/>
      <dgm:spPr/>
      <dgm:t>
        <a:bodyPr/>
        <a:lstStyle/>
        <a:p>
          <a:endParaRPr lang="es-ES"/>
        </a:p>
      </dgm:t>
    </dgm:pt>
    <dgm:pt modelId="{B3978A2B-8ACC-4F6D-970D-48CFC70B0B80}" type="pres">
      <dgm:prSet presAssocID="{1892430C-4459-49CB-8F88-CA389ED100D7}" presName="vert1" presStyleCnt="0"/>
      <dgm:spPr/>
    </dgm:pt>
    <dgm:pt modelId="{A8EDAFA3-0176-47BB-909D-99F3C22EA883}" type="pres">
      <dgm:prSet presAssocID="{8845F11C-D75E-4BA5-A8C7-E29D33C053E6}" presName="thickLine" presStyleLbl="alignNode1" presStyleIdx="3" presStyleCnt="4"/>
      <dgm:spPr/>
    </dgm:pt>
    <dgm:pt modelId="{BEC94AA7-598A-4B5D-89E3-3F3A8B1C1392}" type="pres">
      <dgm:prSet presAssocID="{8845F11C-D75E-4BA5-A8C7-E29D33C053E6}" presName="horz1" presStyleCnt="0"/>
      <dgm:spPr/>
    </dgm:pt>
    <dgm:pt modelId="{74AC7486-A287-4B28-914F-AEBBC257A98B}" type="pres">
      <dgm:prSet presAssocID="{8845F11C-D75E-4BA5-A8C7-E29D33C053E6}" presName="tx1" presStyleLbl="revTx" presStyleIdx="3" presStyleCnt="4"/>
      <dgm:spPr/>
      <dgm:t>
        <a:bodyPr/>
        <a:lstStyle/>
        <a:p>
          <a:endParaRPr lang="es-ES"/>
        </a:p>
      </dgm:t>
    </dgm:pt>
    <dgm:pt modelId="{FCD07944-0303-4624-B844-96E56C8CCECC}" type="pres">
      <dgm:prSet presAssocID="{8845F11C-D75E-4BA5-A8C7-E29D33C053E6}" presName="vert1" presStyleCnt="0"/>
      <dgm:spPr/>
    </dgm:pt>
  </dgm:ptLst>
  <dgm:cxnLst>
    <dgm:cxn modelId="{A6A75172-61B8-4FE4-A5EA-242CDD25F920}" srcId="{EE1D48BB-B652-40DF-A2B6-AF0A34511076}" destId="{D6F0CB75-26D6-4D90-801E-535009AAE39D}" srcOrd="1" destOrd="0" parTransId="{AD67D795-BDAD-498B-8760-78695AB772B5}" sibTransId="{24B89E31-3409-413D-A5E1-F9DCF0B9DFEF}"/>
    <dgm:cxn modelId="{E0C1F049-D709-45B5-8B56-A86929A4EAB1}" type="presOf" srcId="{32A2A37A-E010-4A09-9786-2E5C2D3F2EDF}" destId="{29F48CE5-743D-4510-8F3D-7C61516A3E1F}" srcOrd="0" destOrd="0" presId="urn:microsoft.com/office/officeart/2008/layout/LinedList"/>
    <dgm:cxn modelId="{5AF21FF6-0C86-489F-8398-E567B83B0A51}" type="presOf" srcId="{1892430C-4459-49CB-8F88-CA389ED100D7}" destId="{9534B80B-316A-487D-AB9C-AA81FD9530E9}" srcOrd="0" destOrd="0" presId="urn:microsoft.com/office/officeart/2008/layout/LinedList"/>
    <dgm:cxn modelId="{63FFDA30-82DB-4562-8CE2-0BF25742EF17}" srcId="{EE1D48BB-B652-40DF-A2B6-AF0A34511076}" destId="{32A2A37A-E010-4A09-9786-2E5C2D3F2EDF}" srcOrd="0" destOrd="0" parTransId="{99E8283D-9444-430C-9C1B-E241D14D24D2}" sibTransId="{FEB55077-48FA-42D1-958B-C418883265D6}"/>
    <dgm:cxn modelId="{61156E06-8F5F-4081-ABA5-56E9C9F6BCE2}" srcId="{EE1D48BB-B652-40DF-A2B6-AF0A34511076}" destId="{1892430C-4459-49CB-8F88-CA389ED100D7}" srcOrd="2" destOrd="0" parTransId="{2FD21180-DD29-4284-89CB-236094A6C7AC}" sibTransId="{21CDE921-1F43-4DC4-B499-EFC6954DAEBB}"/>
    <dgm:cxn modelId="{ADB10326-B1D3-4E04-9D1B-EB14A9D6987A}" type="presOf" srcId="{D6F0CB75-26D6-4D90-801E-535009AAE39D}" destId="{1A4C5312-204F-486C-858E-28D31275E5C4}" srcOrd="0" destOrd="0" presId="urn:microsoft.com/office/officeart/2008/layout/LinedList"/>
    <dgm:cxn modelId="{12AFAE9E-48E5-48B8-86D4-56653538C3DD}" srcId="{EE1D48BB-B652-40DF-A2B6-AF0A34511076}" destId="{8845F11C-D75E-4BA5-A8C7-E29D33C053E6}" srcOrd="3" destOrd="0" parTransId="{41BEA758-5DFD-4FD9-9DEC-95F0857665DB}" sibTransId="{B131F3C2-7BF4-44D0-B25B-23A6381EC671}"/>
    <dgm:cxn modelId="{AAD67F50-FDD4-4E67-8C94-52C50A5657EF}" type="presOf" srcId="{EE1D48BB-B652-40DF-A2B6-AF0A34511076}" destId="{B2EDA475-891C-4454-BD13-F8F2A4E2798A}" srcOrd="0" destOrd="0" presId="urn:microsoft.com/office/officeart/2008/layout/LinedList"/>
    <dgm:cxn modelId="{EAFB7A5F-AE94-495C-8DD5-ECC71E13EF89}" type="presOf" srcId="{8845F11C-D75E-4BA5-A8C7-E29D33C053E6}" destId="{74AC7486-A287-4B28-914F-AEBBC257A98B}" srcOrd="0" destOrd="0" presId="urn:microsoft.com/office/officeart/2008/layout/LinedList"/>
    <dgm:cxn modelId="{3BEF5BEE-60F7-4712-BB65-9FB177985030}" type="presParOf" srcId="{B2EDA475-891C-4454-BD13-F8F2A4E2798A}" destId="{BC1620D3-391A-4395-B42C-30F954D00753}" srcOrd="0" destOrd="0" presId="urn:microsoft.com/office/officeart/2008/layout/LinedList"/>
    <dgm:cxn modelId="{39D5E918-1BBB-4084-9D05-37A407D42BF6}" type="presParOf" srcId="{B2EDA475-891C-4454-BD13-F8F2A4E2798A}" destId="{18852481-15EB-4A3A-985B-98141EC93D36}" srcOrd="1" destOrd="0" presId="urn:microsoft.com/office/officeart/2008/layout/LinedList"/>
    <dgm:cxn modelId="{B75D7EF8-532E-4867-B33D-3B3098623A46}" type="presParOf" srcId="{18852481-15EB-4A3A-985B-98141EC93D36}" destId="{29F48CE5-743D-4510-8F3D-7C61516A3E1F}" srcOrd="0" destOrd="0" presId="urn:microsoft.com/office/officeart/2008/layout/LinedList"/>
    <dgm:cxn modelId="{E9841BC6-0F5F-4187-A738-9C4DF3E83B4F}" type="presParOf" srcId="{18852481-15EB-4A3A-985B-98141EC93D36}" destId="{88DD1178-ACDC-4F70-8026-79FA6DFCA82F}" srcOrd="1" destOrd="0" presId="urn:microsoft.com/office/officeart/2008/layout/LinedList"/>
    <dgm:cxn modelId="{3D234FF7-4AC6-4361-8CB2-16C1797C108E}" type="presParOf" srcId="{B2EDA475-891C-4454-BD13-F8F2A4E2798A}" destId="{A455FB97-C841-4A52-881F-D9AFC2CD225B}" srcOrd="2" destOrd="0" presId="urn:microsoft.com/office/officeart/2008/layout/LinedList"/>
    <dgm:cxn modelId="{2F2EA081-77EF-49A0-952F-CB3FE9BEC0D5}" type="presParOf" srcId="{B2EDA475-891C-4454-BD13-F8F2A4E2798A}" destId="{969922A4-86F1-46BD-AE8B-FA43AD957CC8}" srcOrd="3" destOrd="0" presId="urn:microsoft.com/office/officeart/2008/layout/LinedList"/>
    <dgm:cxn modelId="{0081BC3B-1C13-4D93-8448-6ABD24B07578}" type="presParOf" srcId="{969922A4-86F1-46BD-AE8B-FA43AD957CC8}" destId="{1A4C5312-204F-486C-858E-28D31275E5C4}" srcOrd="0" destOrd="0" presId="urn:microsoft.com/office/officeart/2008/layout/LinedList"/>
    <dgm:cxn modelId="{C560B9FA-323B-40EE-B868-C9D75B828F1B}" type="presParOf" srcId="{969922A4-86F1-46BD-AE8B-FA43AD957CC8}" destId="{F781C063-4F1D-4FAF-A3D6-3AA1E2161653}" srcOrd="1" destOrd="0" presId="urn:microsoft.com/office/officeart/2008/layout/LinedList"/>
    <dgm:cxn modelId="{F75BBCF5-CA64-47C1-8C69-6DAC23C0DD04}" type="presParOf" srcId="{B2EDA475-891C-4454-BD13-F8F2A4E2798A}" destId="{0012479A-A1A4-4C32-98D8-8399FA1E7D5E}" srcOrd="4" destOrd="0" presId="urn:microsoft.com/office/officeart/2008/layout/LinedList"/>
    <dgm:cxn modelId="{34180D85-BCBF-44C7-9E00-FF8DC4A709ED}" type="presParOf" srcId="{B2EDA475-891C-4454-BD13-F8F2A4E2798A}" destId="{36ECE0ED-105F-436F-BD5A-0A6A57750E74}" srcOrd="5" destOrd="0" presId="urn:microsoft.com/office/officeart/2008/layout/LinedList"/>
    <dgm:cxn modelId="{B1756CCF-4F91-41D7-9927-9500521139D7}" type="presParOf" srcId="{36ECE0ED-105F-436F-BD5A-0A6A57750E74}" destId="{9534B80B-316A-487D-AB9C-AA81FD9530E9}" srcOrd="0" destOrd="0" presId="urn:microsoft.com/office/officeart/2008/layout/LinedList"/>
    <dgm:cxn modelId="{1BA85E05-6CFC-4B91-BB19-0CC613429D64}" type="presParOf" srcId="{36ECE0ED-105F-436F-BD5A-0A6A57750E74}" destId="{B3978A2B-8ACC-4F6D-970D-48CFC70B0B80}" srcOrd="1" destOrd="0" presId="urn:microsoft.com/office/officeart/2008/layout/LinedList"/>
    <dgm:cxn modelId="{2E340ED2-31FA-4155-9EED-931F57157A1D}" type="presParOf" srcId="{B2EDA475-891C-4454-BD13-F8F2A4E2798A}" destId="{A8EDAFA3-0176-47BB-909D-99F3C22EA883}" srcOrd="6" destOrd="0" presId="urn:microsoft.com/office/officeart/2008/layout/LinedList"/>
    <dgm:cxn modelId="{CCACCA9F-546D-448D-924C-7B4A30F160D1}" type="presParOf" srcId="{B2EDA475-891C-4454-BD13-F8F2A4E2798A}" destId="{BEC94AA7-598A-4B5D-89E3-3F3A8B1C1392}" srcOrd="7" destOrd="0" presId="urn:microsoft.com/office/officeart/2008/layout/LinedList"/>
    <dgm:cxn modelId="{FA26A645-B6B9-409D-A247-B51C3707CB0D}" type="presParOf" srcId="{BEC94AA7-598A-4B5D-89E3-3F3A8B1C1392}" destId="{74AC7486-A287-4B28-914F-AEBBC257A98B}" srcOrd="0" destOrd="0" presId="urn:microsoft.com/office/officeart/2008/layout/LinedList"/>
    <dgm:cxn modelId="{B9EBC80C-E152-4144-831B-4353014EFE07}" type="presParOf" srcId="{BEC94AA7-598A-4B5D-89E3-3F3A8B1C1392}" destId="{FCD07944-0303-4624-B844-96E56C8CCE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68467-70A1-4A29-8B9F-833620765FCF}">
      <dsp:nvSpPr>
        <dsp:cNvPr id="0" name=""/>
        <dsp:cNvSpPr/>
      </dsp:nvSpPr>
      <dsp:spPr>
        <a:xfrm>
          <a:off x="-5661714" y="-866677"/>
          <a:ext cx="6740784" cy="6740784"/>
        </a:xfrm>
        <a:prstGeom prst="blockArc">
          <a:avLst>
            <a:gd name="adj1" fmla="val 18900000"/>
            <a:gd name="adj2" fmla="val 2700000"/>
            <a:gd name="adj3" fmla="val 320"/>
          </a:avLst>
        </a:prstGeom>
        <a:noFill/>
        <a:ln w="34925" cap="flat" cmpd="sng" algn="in">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BA6BD3-D75C-40B5-8161-7A517CC65D22}">
      <dsp:nvSpPr>
        <dsp:cNvPr id="0" name=""/>
        <dsp:cNvSpPr/>
      </dsp:nvSpPr>
      <dsp:spPr>
        <a:xfrm>
          <a:off x="471716" y="312864"/>
          <a:ext cx="9059396" cy="626128"/>
        </a:xfrm>
        <a:prstGeom prst="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99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Introducción</a:t>
          </a:r>
          <a:endParaRPr lang="es-ES" sz="2600" kern="1200" dirty="0"/>
        </a:p>
      </dsp:txBody>
      <dsp:txXfrm>
        <a:off x="471716" y="312864"/>
        <a:ext cx="9059396" cy="626128"/>
      </dsp:txXfrm>
    </dsp:sp>
    <dsp:sp modelId="{AB1A57B4-23B9-420F-A0C5-5805A9CBED61}">
      <dsp:nvSpPr>
        <dsp:cNvPr id="0" name=""/>
        <dsp:cNvSpPr/>
      </dsp:nvSpPr>
      <dsp:spPr>
        <a:xfrm>
          <a:off x="80386" y="234598"/>
          <a:ext cx="782661" cy="782661"/>
        </a:xfrm>
        <a:prstGeom prst="ellipse">
          <a:avLst/>
        </a:prstGeom>
        <a:solidFill>
          <a:schemeClr val="lt1">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3FEF90-E303-42EF-844D-038DC6D35486}">
      <dsp:nvSpPr>
        <dsp:cNvPr id="0" name=""/>
        <dsp:cNvSpPr/>
      </dsp:nvSpPr>
      <dsp:spPr>
        <a:xfrm>
          <a:off x="920382" y="1251757"/>
          <a:ext cx="8610730" cy="626128"/>
        </a:xfrm>
        <a:prstGeom prst="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99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Hardware/Software para Registro de Señales Fisiológicas</a:t>
          </a:r>
          <a:endParaRPr lang="es-ES" sz="2600" kern="1200" dirty="0"/>
        </a:p>
      </dsp:txBody>
      <dsp:txXfrm>
        <a:off x="920382" y="1251757"/>
        <a:ext cx="8610730" cy="626128"/>
      </dsp:txXfrm>
    </dsp:sp>
    <dsp:sp modelId="{AD6D3176-6A50-44AE-9702-C3CCF2CFB4D6}">
      <dsp:nvSpPr>
        <dsp:cNvPr id="0" name=""/>
        <dsp:cNvSpPr/>
      </dsp:nvSpPr>
      <dsp:spPr>
        <a:xfrm>
          <a:off x="529051" y="1173490"/>
          <a:ext cx="782661" cy="782661"/>
        </a:xfrm>
        <a:prstGeom prst="ellipse">
          <a:avLst/>
        </a:prstGeom>
        <a:solidFill>
          <a:schemeClr val="lt1">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B9BDA-8812-4369-B5CB-35D1A787D20B}">
      <dsp:nvSpPr>
        <dsp:cNvPr id="0" name=""/>
        <dsp:cNvSpPr/>
      </dsp:nvSpPr>
      <dsp:spPr>
        <a:xfrm>
          <a:off x="1058086" y="2190650"/>
          <a:ext cx="8473026" cy="626128"/>
        </a:xfrm>
        <a:prstGeom prst="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99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Adquisición y Procesamiento de Señales Fisiológicas</a:t>
          </a:r>
          <a:endParaRPr lang="es-ES" sz="2600" kern="1200" dirty="0"/>
        </a:p>
      </dsp:txBody>
      <dsp:txXfrm>
        <a:off x="1058086" y="2190650"/>
        <a:ext cx="8473026" cy="626128"/>
      </dsp:txXfrm>
    </dsp:sp>
    <dsp:sp modelId="{9F932A11-5990-4413-B352-C2824B51933D}">
      <dsp:nvSpPr>
        <dsp:cNvPr id="0" name=""/>
        <dsp:cNvSpPr/>
      </dsp:nvSpPr>
      <dsp:spPr>
        <a:xfrm>
          <a:off x="666756" y="2112383"/>
          <a:ext cx="782661" cy="782661"/>
        </a:xfrm>
        <a:prstGeom prst="ellipse">
          <a:avLst/>
        </a:prstGeom>
        <a:solidFill>
          <a:schemeClr val="lt1">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ADBF84-3AAA-43E3-AA80-ED4865767CE3}">
      <dsp:nvSpPr>
        <dsp:cNvPr id="0" name=""/>
        <dsp:cNvSpPr/>
      </dsp:nvSpPr>
      <dsp:spPr>
        <a:xfrm>
          <a:off x="920382" y="3129542"/>
          <a:ext cx="8610730" cy="626128"/>
        </a:xfrm>
        <a:prstGeom prst="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99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Análisis de Resultados</a:t>
          </a:r>
          <a:endParaRPr lang="es-ES" sz="2600" kern="1200" dirty="0"/>
        </a:p>
      </dsp:txBody>
      <dsp:txXfrm>
        <a:off x="920382" y="3129542"/>
        <a:ext cx="8610730" cy="626128"/>
      </dsp:txXfrm>
    </dsp:sp>
    <dsp:sp modelId="{D55E48E1-453B-4C17-B7A4-1F2D2151E2C7}">
      <dsp:nvSpPr>
        <dsp:cNvPr id="0" name=""/>
        <dsp:cNvSpPr/>
      </dsp:nvSpPr>
      <dsp:spPr>
        <a:xfrm>
          <a:off x="529051" y="3051276"/>
          <a:ext cx="782661" cy="782661"/>
        </a:xfrm>
        <a:prstGeom prst="ellipse">
          <a:avLst/>
        </a:prstGeom>
        <a:solidFill>
          <a:schemeClr val="lt1">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EBFF96-38B4-4BC5-84FC-59227DA84B9D}">
      <dsp:nvSpPr>
        <dsp:cNvPr id="0" name=""/>
        <dsp:cNvSpPr/>
      </dsp:nvSpPr>
      <dsp:spPr>
        <a:xfrm>
          <a:off x="471716" y="4068435"/>
          <a:ext cx="9059396" cy="626128"/>
        </a:xfrm>
        <a:prstGeom prst="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990" tIns="66040" rIns="66040" bIns="66040" numCol="1" spcCol="1270" anchor="ctr" anchorCtr="0">
          <a:noAutofit/>
        </a:bodyPr>
        <a:lstStyle/>
        <a:p>
          <a:pPr lvl="0" algn="l" defTabSz="1155700">
            <a:lnSpc>
              <a:spcPct val="90000"/>
            </a:lnSpc>
            <a:spcBef>
              <a:spcPct val="0"/>
            </a:spcBef>
            <a:spcAft>
              <a:spcPct val="35000"/>
            </a:spcAft>
          </a:pPr>
          <a:r>
            <a:rPr lang="es-ES" sz="2600" kern="1200" dirty="0" smtClean="0"/>
            <a:t>Conclusiones y Recomendaciones</a:t>
          </a:r>
          <a:endParaRPr lang="es-ES" sz="2600" kern="1200" dirty="0"/>
        </a:p>
      </dsp:txBody>
      <dsp:txXfrm>
        <a:off x="471716" y="4068435"/>
        <a:ext cx="9059396" cy="626128"/>
      </dsp:txXfrm>
    </dsp:sp>
    <dsp:sp modelId="{03037BDA-436A-4DF0-9F47-984653BF78CA}">
      <dsp:nvSpPr>
        <dsp:cNvPr id="0" name=""/>
        <dsp:cNvSpPr/>
      </dsp:nvSpPr>
      <dsp:spPr>
        <a:xfrm>
          <a:off x="80386" y="3990169"/>
          <a:ext cx="782661" cy="782661"/>
        </a:xfrm>
        <a:prstGeom prst="ellipse">
          <a:avLst/>
        </a:prstGeom>
        <a:solidFill>
          <a:schemeClr val="lt1">
            <a:hueOff val="0"/>
            <a:satOff val="0"/>
            <a:lumOff val="0"/>
            <a:alphaOff val="0"/>
          </a:schemeClr>
        </a:solidFill>
        <a:ln w="34925"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5DA64-6ACC-44A2-B967-3E52B3B4FE17}">
      <dsp:nvSpPr>
        <dsp:cNvPr id="0" name=""/>
        <dsp:cNvSpPr/>
      </dsp:nvSpPr>
      <dsp:spPr>
        <a:xfrm>
          <a:off x="3768805" y="1189"/>
          <a:ext cx="6156007" cy="1420552"/>
        </a:xfrm>
        <a:prstGeom prst="rightArrow">
          <a:avLst>
            <a:gd name="adj1" fmla="val 75000"/>
            <a:gd name="adj2" fmla="val 50000"/>
          </a:avLst>
        </a:prstGeom>
        <a:solidFill>
          <a:schemeClr val="lt1">
            <a:alpha val="90000"/>
            <a:tint val="40000"/>
            <a:hueOff val="0"/>
            <a:satOff val="0"/>
            <a:lumOff val="0"/>
            <a:alphaOff val="0"/>
          </a:schemeClr>
        </a:solidFill>
        <a:ln w="34925" cap="flat" cmpd="sng" algn="in">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Anglicismo referente a dispositivos o tecnología que se puede vestir </a:t>
          </a:r>
          <a:endParaRPr lang="es-ES" sz="1900" kern="1200" dirty="0"/>
        </a:p>
        <a:p>
          <a:pPr marL="171450" lvl="1" indent="-171450" algn="l" defTabSz="844550">
            <a:lnSpc>
              <a:spcPct val="90000"/>
            </a:lnSpc>
            <a:spcBef>
              <a:spcPct val="0"/>
            </a:spcBef>
            <a:spcAft>
              <a:spcPct val="15000"/>
            </a:spcAft>
            <a:buChar char="••"/>
          </a:pPr>
          <a:r>
            <a:rPr lang="es-ES" sz="1900" kern="1200" dirty="0" smtClean="0"/>
            <a:t>Dispositivos inteligentes acoplados a alguna parte del cuerpo</a:t>
          </a:r>
          <a:endParaRPr lang="es-ES" sz="1900" kern="1200" dirty="0"/>
        </a:p>
      </dsp:txBody>
      <dsp:txXfrm>
        <a:off x="3768805" y="178758"/>
        <a:ext cx="5623300" cy="1065414"/>
      </dsp:txXfrm>
    </dsp:sp>
    <dsp:sp modelId="{9C417B20-8181-40CC-A887-0D38618A53D6}">
      <dsp:nvSpPr>
        <dsp:cNvPr id="0" name=""/>
        <dsp:cNvSpPr/>
      </dsp:nvSpPr>
      <dsp:spPr>
        <a:xfrm>
          <a:off x="329492" y="171465"/>
          <a:ext cx="3293984" cy="1079999"/>
        </a:xfrm>
        <a:prstGeom prst="roundRect">
          <a:avLst/>
        </a:prstGeom>
        <a:solidFill>
          <a:schemeClr val="lt1">
            <a:hueOff val="0"/>
            <a:satOff val="0"/>
            <a:lumOff val="0"/>
            <a:alphaOff val="0"/>
          </a:schemeClr>
        </a:solidFill>
        <a:ln w="19050" cap="flat" cmpd="sng" algn="in">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s-ES" sz="3400" kern="1200" dirty="0" smtClean="0"/>
            <a:t>Definición</a:t>
          </a:r>
          <a:endParaRPr lang="es-ES" sz="3400" kern="1200" dirty="0"/>
        </a:p>
      </dsp:txBody>
      <dsp:txXfrm>
        <a:off x="382213" y="224186"/>
        <a:ext cx="3188542" cy="974557"/>
      </dsp:txXfrm>
    </dsp:sp>
    <dsp:sp modelId="{1191349A-D91A-451E-9347-282B61C0EE9F}">
      <dsp:nvSpPr>
        <dsp:cNvPr id="0" name=""/>
        <dsp:cNvSpPr/>
      </dsp:nvSpPr>
      <dsp:spPr>
        <a:xfrm>
          <a:off x="3751580" y="1428607"/>
          <a:ext cx="6155983" cy="1867257"/>
        </a:xfrm>
        <a:prstGeom prst="rightArrow">
          <a:avLst>
            <a:gd name="adj1" fmla="val 75000"/>
            <a:gd name="adj2" fmla="val 50000"/>
          </a:avLst>
        </a:prstGeom>
        <a:solidFill>
          <a:schemeClr val="lt1">
            <a:alpha val="90000"/>
            <a:tint val="40000"/>
            <a:hueOff val="0"/>
            <a:satOff val="0"/>
            <a:lumOff val="0"/>
            <a:alphaOff val="0"/>
          </a:schemeClr>
        </a:solidFill>
        <a:ln w="34925" cap="flat" cmpd="sng" algn="in">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t>Adquisición de señales fisiológicas</a:t>
          </a:r>
          <a:endParaRPr lang="es-ES" sz="1900" kern="1200" dirty="0"/>
        </a:p>
        <a:p>
          <a:pPr marL="171450" lvl="1" indent="-171450" algn="l" defTabSz="844550">
            <a:lnSpc>
              <a:spcPct val="90000"/>
            </a:lnSpc>
            <a:spcBef>
              <a:spcPct val="0"/>
            </a:spcBef>
            <a:spcAft>
              <a:spcPct val="15000"/>
            </a:spcAft>
            <a:buChar char="••"/>
          </a:pPr>
          <a:r>
            <a:rPr lang="es-ES" sz="1900" kern="1200" dirty="0" smtClean="0"/>
            <a:t>Comunicación inalámbrica</a:t>
          </a:r>
          <a:endParaRPr lang="es-ES" sz="1900" kern="1200" dirty="0"/>
        </a:p>
        <a:p>
          <a:pPr marL="171450" lvl="1" indent="-171450" algn="l" defTabSz="844550">
            <a:lnSpc>
              <a:spcPct val="90000"/>
            </a:lnSpc>
            <a:spcBef>
              <a:spcPct val="0"/>
            </a:spcBef>
            <a:spcAft>
              <a:spcPct val="15000"/>
            </a:spcAft>
            <a:buChar char="••"/>
          </a:pPr>
          <a:r>
            <a:rPr lang="es-EC" sz="1900" kern="1200" dirty="0" smtClean="0"/>
            <a:t>Monitoreo en tiempo real y acceso remoto a la información recolectada</a:t>
          </a:r>
          <a:endParaRPr lang="es-ES" sz="1900" kern="1200" dirty="0"/>
        </a:p>
        <a:p>
          <a:pPr marL="171450" lvl="1" indent="-171450" algn="l" defTabSz="844550">
            <a:lnSpc>
              <a:spcPct val="90000"/>
            </a:lnSpc>
            <a:spcBef>
              <a:spcPct val="0"/>
            </a:spcBef>
            <a:spcAft>
              <a:spcPct val="15000"/>
            </a:spcAft>
            <a:buChar char="••"/>
          </a:pPr>
          <a:r>
            <a:rPr lang="es-ES" sz="1900" kern="1200" dirty="0" smtClean="0"/>
            <a:t>Cómodos, fáciles de utilizar, poco intrusivos</a:t>
          </a:r>
          <a:endParaRPr lang="es-ES" sz="1900" kern="1200" dirty="0"/>
        </a:p>
      </dsp:txBody>
      <dsp:txXfrm>
        <a:off x="3751580" y="1662014"/>
        <a:ext cx="5455762" cy="1400443"/>
      </dsp:txXfrm>
    </dsp:sp>
    <dsp:sp modelId="{774A6829-381B-4DB8-8AAB-1B715D24CD58}">
      <dsp:nvSpPr>
        <dsp:cNvPr id="0" name=""/>
        <dsp:cNvSpPr/>
      </dsp:nvSpPr>
      <dsp:spPr>
        <a:xfrm>
          <a:off x="331199" y="1864797"/>
          <a:ext cx="3293999" cy="1079999"/>
        </a:xfrm>
        <a:prstGeom prst="roundRect">
          <a:avLst/>
        </a:prstGeom>
        <a:solidFill>
          <a:schemeClr val="lt1">
            <a:hueOff val="0"/>
            <a:satOff val="0"/>
            <a:lumOff val="0"/>
            <a:alphaOff val="0"/>
          </a:schemeClr>
        </a:solidFill>
        <a:ln w="19050" cap="flat" cmpd="sng" algn="in">
          <a:solidFill>
            <a:schemeClr val="dk2">
              <a:shade val="80000"/>
              <a:hueOff val="0"/>
              <a:satOff val="0"/>
              <a:lumOff val="0"/>
              <a:alpha val="9200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s-ES" sz="3400" kern="1200" dirty="0" smtClean="0"/>
            <a:t>Características</a:t>
          </a:r>
          <a:endParaRPr lang="es-ES" sz="3400" kern="1200" dirty="0"/>
        </a:p>
      </dsp:txBody>
      <dsp:txXfrm>
        <a:off x="383920" y="1917518"/>
        <a:ext cx="3188557" cy="974557"/>
      </dsp:txXfrm>
    </dsp:sp>
    <dsp:sp modelId="{E9B0AEB9-138A-49D9-95A4-4B6A9032DD1C}">
      <dsp:nvSpPr>
        <dsp:cNvPr id="0" name=""/>
        <dsp:cNvSpPr/>
      </dsp:nvSpPr>
      <dsp:spPr>
        <a:xfrm>
          <a:off x="3692694" y="3418851"/>
          <a:ext cx="6155983" cy="1306156"/>
        </a:xfrm>
        <a:prstGeom prst="rightArrow">
          <a:avLst>
            <a:gd name="adj1" fmla="val 75000"/>
            <a:gd name="adj2" fmla="val 50000"/>
          </a:avLst>
        </a:prstGeom>
        <a:solidFill>
          <a:schemeClr val="lt1">
            <a:alpha val="90000"/>
            <a:tint val="40000"/>
            <a:hueOff val="0"/>
            <a:satOff val="0"/>
            <a:lumOff val="0"/>
            <a:alphaOff val="0"/>
          </a:schemeClr>
        </a:solidFill>
        <a:ln w="34925" cap="flat" cmpd="sng" algn="in">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t>Aplicaciones cotidianas</a:t>
          </a:r>
          <a:endParaRPr lang="es-ES" sz="1900" kern="1200" dirty="0"/>
        </a:p>
        <a:p>
          <a:pPr marL="171450" lvl="1" indent="-171450" algn="l" defTabSz="844550">
            <a:lnSpc>
              <a:spcPct val="90000"/>
            </a:lnSpc>
            <a:spcBef>
              <a:spcPct val="0"/>
            </a:spcBef>
            <a:spcAft>
              <a:spcPct val="15000"/>
            </a:spcAft>
            <a:buChar char="••"/>
          </a:pPr>
          <a:r>
            <a:rPr lang="es-ES" sz="1900" kern="1200" dirty="0" smtClean="0"/>
            <a:t>Seguimiento deportivo</a:t>
          </a:r>
          <a:endParaRPr lang="es-ES" sz="1900" kern="1200" dirty="0"/>
        </a:p>
        <a:p>
          <a:pPr marL="171450" lvl="1" indent="-171450" algn="l" defTabSz="844550">
            <a:lnSpc>
              <a:spcPct val="90000"/>
            </a:lnSpc>
            <a:spcBef>
              <a:spcPct val="0"/>
            </a:spcBef>
            <a:spcAft>
              <a:spcPct val="15000"/>
            </a:spcAft>
            <a:buChar char="••"/>
          </a:pPr>
          <a:r>
            <a:rPr lang="es-ES" sz="1900" kern="1200" dirty="0" smtClean="0"/>
            <a:t>Ámbitos investigativos (poco común)</a:t>
          </a:r>
          <a:endParaRPr lang="es-ES" sz="1900" kern="1200" dirty="0"/>
        </a:p>
      </dsp:txBody>
      <dsp:txXfrm>
        <a:off x="3692694" y="3582121"/>
        <a:ext cx="5666175" cy="979617"/>
      </dsp:txXfrm>
    </dsp:sp>
    <dsp:sp modelId="{178120F6-E1B7-4EF5-BF23-67F7AB1A310C}">
      <dsp:nvSpPr>
        <dsp:cNvPr id="0" name=""/>
        <dsp:cNvSpPr/>
      </dsp:nvSpPr>
      <dsp:spPr>
        <a:xfrm>
          <a:off x="331199" y="3556800"/>
          <a:ext cx="3293999" cy="1079999"/>
        </a:xfrm>
        <a:prstGeom prst="roundRect">
          <a:avLst/>
        </a:prstGeom>
        <a:solidFill>
          <a:schemeClr val="lt1">
            <a:hueOff val="0"/>
            <a:satOff val="0"/>
            <a:lumOff val="0"/>
            <a:alphaOff val="0"/>
          </a:schemeClr>
        </a:solidFill>
        <a:ln w="19050" cap="flat" cmpd="sng" algn="in">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s-ES" sz="3400" kern="1200" dirty="0" smtClean="0"/>
            <a:t>Aplicación</a:t>
          </a:r>
          <a:endParaRPr lang="es-ES" sz="3400" kern="1200" dirty="0"/>
        </a:p>
      </dsp:txBody>
      <dsp:txXfrm>
        <a:off x="383920" y="3609521"/>
        <a:ext cx="3188557" cy="974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C850E-A38B-4F16-919D-8EBE8ADBF6FE}">
      <dsp:nvSpPr>
        <dsp:cNvPr id="0" name=""/>
        <dsp:cNvSpPr/>
      </dsp:nvSpPr>
      <dsp:spPr>
        <a:xfrm>
          <a:off x="0" y="138224"/>
          <a:ext cx="5987140" cy="87984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90000" bIns="76200" numCol="1" spcCol="1270" anchor="ctr" anchorCtr="0">
          <a:noAutofit/>
        </a:bodyPr>
        <a:lstStyle/>
        <a:p>
          <a:pPr marL="0" lvl="0" indent="0" algn="l" defTabSz="889000">
            <a:lnSpc>
              <a:spcPct val="90000"/>
            </a:lnSpc>
            <a:spcBef>
              <a:spcPct val="0"/>
            </a:spcBef>
            <a:spcAft>
              <a:spcPct val="35000"/>
            </a:spcAft>
          </a:pPr>
          <a:r>
            <a:rPr lang="es-ES" sz="2000" kern="1200" dirty="0" smtClean="0"/>
            <a:t>Deterioro en la salud física y mental a corto o mediano plazo por estrés</a:t>
          </a:r>
          <a:endParaRPr lang="es-EC" sz="2000" kern="1200" dirty="0"/>
        </a:p>
      </dsp:txBody>
      <dsp:txXfrm>
        <a:off x="42950" y="181174"/>
        <a:ext cx="5901240" cy="793940"/>
      </dsp:txXfrm>
    </dsp:sp>
    <dsp:sp modelId="{255EFF8C-AD20-4A33-BC80-FE0AF55DEAA1}">
      <dsp:nvSpPr>
        <dsp:cNvPr id="0" name=""/>
        <dsp:cNvSpPr/>
      </dsp:nvSpPr>
      <dsp:spPr>
        <a:xfrm>
          <a:off x="0" y="1153424"/>
          <a:ext cx="5987140" cy="87984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Se recomienda un monitoreo continuo de los niveles de ansiedad</a:t>
          </a:r>
          <a:endParaRPr lang="es-EC" sz="2000" kern="1200" dirty="0"/>
        </a:p>
      </dsp:txBody>
      <dsp:txXfrm>
        <a:off x="42950" y="1196374"/>
        <a:ext cx="5901240" cy="793940"/>
      </dsp:txXfrm>
    </dsp:sp>
    <dsp:sp modelId="{DB9F5DB5-BDC7-43A9-89CE-58476AB3E929}">
      <dsp:nvSpPr>
        <dsp:cNvPr id="0" name=""/>
        <dsp:cNvSpPr/>
      </dsp:nvSpPr>
      <dsp:spPr>
        <a:xfrm>
          <a:off x="0" y="2168624"/>
          <a:ext cx="5987140" cy="87984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pPr>
          <a:r>
            <a:rPr lang="es-ES" sz="2000" kern="1200" dirty="0" smtClean="0"/>
            <a:t>Dispositivos estándar son intrusivos y poco amigable para el sujeto de prueba, limitan su movilidad</a:t>
          </a:r>
          <a:endParaRPr lang="es-EC" sz="2000" kern="1200" dirty="0"/>
        </a:p>
      </dsp:txBody>
      <dsp:txXfrm>
        <a:off x="42950" y="2211574"/>
        <a:ext cx="5901240" cy="793940"/>
      </dsp:txXfrm>
    </dsp:sp>
    <dsp:sp modelId="{C938AC29-B55A-4216-90A7-C60209AC76E0}">
      <dsp:nvSpPr>
        <dsp:cNvPr id="0" name=""/>
        <dsp:cNvSpPr/>
      </dsp:nvSpPr>
      <dsp:spPr>
        <a:xfrm>
          <a:off x="0" y="3183824"/>
          <a:ext cx="5987140" cy="879840"/>
        </a:xfrm>
        <a:prstGeom prst="round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Falta de validación de los wearables y sus señales en estudios de estrés</a:t>
          </a:r>
          <a:endParaRPr lang="es-EC" sz="2000" kern="1200" dirty="0"/>
        </a:p>
      </dsp:txBody>
      <dsp:txXfrm>
        <a:off x="42950" y="3226774"/>
        <a:ext cx="5901240" cy="793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7FC8B-2C6A-4277-81C1-53BEBE370579}">
      <dsp:nvSpPr>
        <dsp:cNvPr id="0" name=""/>
        <dsp:cNvSpPr/>
      </dsp:nvSpPr>
      <dsp:spPr>
        <a:xfrm>
          <a:off x="-240030" y="464993"/>
          <a:ext cx="9350577" cy="2304178"/>
        </a:xfrm>
        <a:prstGeom prst="roundRect">
          <a:avLst>
            <a:gd name="adj" fmla="val 10000"/>
          </a:avLst>
        </a:prstGeom>
        <a:solidFill>
          <a:schemeClr val="lt1">
            <a:hueOff val="0"/>
            <a:satOff val="0"/>
            <a:lumOff val="0"/>
            <a:alphaOff val="0"/>
          </a:schemeClr>
        </a:solidFill>
        <a:ln w="34925"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2F9B64-BD00-4436-BD91-4681C7BA4138}">
      <dsp:nvSpPr>
        <dsp:cNvPr id="0" name=""/>
        <dsp:cNvSpPr/>
      </dsp:nvSpPr>
      <dsp:spPr>
        <a:xfrm>
          <a:off x="0" y="693021"/>
          <a:ext cx="9350577" cy="2304178"/>
        </a:xfrm>
        <a:prstGeom prst="roundRect">
          <a:avLst>
            <a:gd name="adj" fmla="val 10000"/>
          </a:avLst>
        </a:prstGeom>
        <a:solidFill>
          <a:schemeClr val="dk1">
            <a:alpha val="90000"/>
            <a:tint val="40000"/>
            <a:hueOff val="0"/>
            <a:satOff val="0"/>
            <a:lumOff val="0"/>
            <a:alphaOff val="0"/>
          </a:schemeClr>
        </a:solidFill>
        <a:ln w="34925" cap="flat" cmpd="sng" algn="in">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914400" rtl="0" eaLnBrk="1" latinLnBrk="0" hangingPunct="1">
            <a:lnSpc>
              <a:spcPct val="89000"/>
            </a:lnSpc>
            <a:spcBef>
              <a:spcPct val="0"/>
            </a:spcBef>
            <a:spcAft>
              <a:spcPct val="35000"/>
            </a:spcAft>
            <a:buNone/>
          </a:pPr>
          <a:r>
            <a:rPr lang="es-ES" sz="2800" kern="1200" baseline="0" dirty="0" smtClean="0">
              <a:solidFill>
                <a:schemeClr val="tx2"/>
              </a:solidFill>
              <a:latin typeface="+mj-lt"/>
              <a:ea typeface="+mj-ea"/>
              <a:cs typeface="+mj-cs"/>
            </a:rPr>
            <a:t>Analizar el desempeño de diferentes dispositivos wearables comerciales orientados al sensado de variables fisiológicas para la estimación de los niveles de estrés causado por estímulos audiovisuales en sujetos sanos</a:t>
          </a:r>
          <a:endParaRPr lang="es-EC" sz="2800" kern="1200" baseline="0" dirty="0">
            <a:solidFill>
              <a:schemeClr val="tx2"/>
            </a:solidFill>
            <a:latin typeface="+mj-lt"/>
            <a:ea typeface="+mj-ea"/>
            <a:cs typeface="+mj-cs"/>
          </a:endParaRPr>
        </a:p>
      </dsp:txBody>
      <dsp:txXfrm>
        <a:off x="67487" y="760508"/>
        <a:ext cx="9215603" cy="21692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CA1D0-B08A-4E29-AF06-0DCCD3175EAC}">
      <dsp:nvSpPr>
        <dsp:cNvPr id="0" name=""/>
        <dsp:cNvSpPr/>
      </dsp:nvSpPr>
      <dsp:spPr>
        <a:xfrm rot="10800000">
          <a:off x="965481" y="1146"/>
          <a:ext cx="9673208" cy="585577"/>
        </a:xfrm>
        <a:prstGeom prst="homePlate">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23" tIns="72390" rIns="135128" bIns="72390" numCol="1" spcCol="1270" anchor="ctr" anchorCtr="0">
          <a:noAutofit/>
        </a:bodyPr>
        <a:lstStyle/>
        <a:p>
          <a:pPr lvl="0" algn="l" defTabSz="914400" rtl="0" eaLnBrk="1" latinLnBrk="0" hangingPunct="1">
            <a:lnSpc>
              <a:spcPct val="89000"/>
            </a:lnSpc>
            <a:spcBef>
              <a:spcPct val="0"/>
            </a:spcBef>
            <a:spcAft>
              <a:spcPct val="35000"/>
            </a:spcAft>
            <a:buNone/>
          </a:pPr>
          <a:r>
            <a:rPr lang="es-ES" sz="1900" kern="1200" dirty="0" smtClean="0"/>
            <a:t>Desarrollar el estado del arte sobre los dispositivos wearables de adquisición de variables fisiológicas para la detección de estrés</a:t>
          </a:r>
          <a:endParaRPr lang="es-EC" sz="1900" kern="1200" baseline="0" dirty="0">
            <a:latin typeface="+mj-lt"/>
            <a:ea typeface="+mj-ea"/>
            <a:cs typeface="+mj-cs"/>
          </a:endParaRPr>
        </a:p>
      </dsp:txBody>
      <dsp:txXfrm rot="10800000">
        <a:off x="1111875" y="1146"/>
        <a:ext cx="9526814" cy="585577"/>
      </dsp:txXfrm>
    </dsp:sp>
    <dsp:sp modelId="{DD764896-9A90-4712-87A9-C7DC91B96351}">
      <dsp:nvSpPr>
        <dsp:cNvPr id="0" name=""/>
        <dsp:cNvSpPr/>
      </dsp:nvSpPr>
      <dsp:spPr>
        <a:xfrm>
          <a:off x="777855" y="1146"/>
          <a:ext cx="585577" cy="585577"/>
        </a:xfrm>
        <a:prstGeom prst="ellipse">
          <a:avLst/>
        </a:prstGeom>
        <a:solidFill>
          <a:schemeClr val="dk2">
            <a:tint val="40000"/>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96580D-BFD4-41DD-A140-A99781CBAC30}">
      <dsp:nvSpPr>
        <dsp:cNvPr id="0" name=""/>
        <dsp:cNvSpPr/>
      </dsp:nvSpPr>
      <dsp:spPr>
        <a:xfrm rot="10800000">
          <a:off x="965481" y="761523"/>
          <a:ext cx="9673208" cy="585577"/>
        </a:xfrm>
        <a:prstGeom prst="homePlate">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23" tIns="72390" rIns="135128" bIns="72390" numCol="1" spcCol="1270" anchor="ctr" anchorCtr="0">
          <a:noAutofit/>
        </a:bodyPr>
        <a:lstStyle/>
        <a:p>
          <a:pPr lvl="0" algn="l" defTabSz="914400">
            <a:lnSpc>
              <a:spcPct val="89000"/>
            </a:lnSpc>
            <a:spcBef>
              <a:spcPct val="0"/>
            </a:spcBef>
            <a:spcAft>
              <a:spcPct val="35000"/>
            </a:spcAft>
            <a:buNone/>
          </a:pPr>
          <a:r>
            <a:rPr lang="es-ES" sz="1900" kern="1200" dirty="0" smtClean="0"/>
            <a:t>Adaptar el hardware y software de los dispositivos estándar de sensado de variables fisiológicas para la estimación de los niveles de estrés.</a:t>
          </a:r>
          <a:endParaRPr lang="es-EC" sz="1900" kern="1200" baseline="0" dirty="0">
            <a:latin typeface="+mj-lt"/>
            <a:ea typeface="+mj-ea"/>
            <a:cs typeface="+mj-cs"/>
          </a:endParaRPr>
        </a:p>
      </dsp:txBody>
      <dsp:txXfrm rot="10800000">
        <a:off x="1111875" y="761523"/>
        <a:ext cx="9526814" cy="585577"/>
      </dsp:txXfrm>
    </dsp:sp>
    <dsp:sp modelId="{F415A982-A541-4FB7-8D20-0ACBB84DC453}">
      <dsp:nvSpPr>
        <dsp:cNvPr id="0" name=""/>
        <dsp:cNvSpPr/>
      </dsp:nvSpPr>
      <dsp:spPr>
        <a:xfrm>
          <a:off x="777855" y="761523"/>
          <a:ext cx="585577" cy="585577"/>
        </a:xfrm>
        <a:prstGeom prst="ellipse">
          <a:avLst/>
        </a:prstGeom>
        <a:solidFill>
          <a:schemeClr val="dk2">
            <a:tint val="40000"/>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427005-0C9C-4E59-A6E7-8E192C5ED9B4}">
      <dsp:nvSpPr>
        <dsp:cNvPr id="0" name=""/>
        <dsp:cNvSpPr/>
      </dsp:nvSpPr>
      <dsp:spPr>
        <a:xfrm rot="10800000">
          <a:off x="965481" y="1521899"/>
          <a:ext cx="9673208" cy="585577"/>
        </a:xfrm>
        <a:prstGeom prst="homePlate">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23" tIns="72390" rIns="135128" bIns="72390" numCol="1" spcCol="1270" anchor="ctr" anchorCtr="0">
          <a:noAutofit/>
        </a:bodyPr>
        <a:lstStyle/>
        <a:p>
          <a:pPr lvl="0" algn="l" defTabSz="914400">
            <a:lnSpc>
              <a:spcPct val="89000"/>
            </a:lnSpc>
            <a:spcBef>
              <a:spcPct val="0"/>
            </a:spcBef>
            <a:spcAft>
              <a:spcPct val="35000"/>
            </a:spcAft>
            <a:buNone/>
          </a:pPr>
          <a:r>
            <a:rPr lang="es-ES" sz="1900" kern="1200" dirty="0" smtClean="0"/>
            <a:t>Adaptar los diferentes dispositivos wearables comerciales para la adquisición de señales biomédicas para la estimación de los niveles de estrés.</a:t>
          </a:r>
          <a:endParaRPr lang="es-EC" sz="1900" kern="1200" dirty="0"/>
        </a:p>
      </dsp:txBody>
      <dsp:txXfrm rot="10800000">
        <a:off x="1111875" y="1521899"/>
        <a:ext cx="9526814" cy="585577"/>
      </dsp:txXfrm>
    </dsp:sp>
    <dsp:sp modelId="{705AF1BF-0F6B-431D-913A-21B241A54392}">
      <dsp:nvSpPr>
        <dsp:cNvPr id="0" name=""/>
        <dsp:cNvSpPr/>
      </dsp:nvSpPr>
      <dsp:spPr>
        <a:xfrm>
          <a:off x="777855" y="1521899"/>
          <a:ext cx="585577" cy="585577"/>
        </a:xfrm>
        <a:prstGeom prst="ellipse">
          <a:avLst/>
        </a:prstGeom>
        <a:solidFill>
          <a:schemeClr val="dk2">
            <a:tint val="40000"/>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AE9192-2E48-47EE-9025-51E987FC14BC}">
      <dsp:nvSpPr>
        <dsp:cNvPr id="0" name=""/>
        <dsp:cNvSpPr/>
      </dsp:nvSpPr>
      <dsp:spPr>
        <a:xfrm rot="10800000">
          <a:off x="965481" y="2282275"/>
          <a:ext cx="9673208" cy="860347"/>
        </a:xfrm>
        <a:prstGeom prst="homePlate">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23" tIns="72390" rIns="135128" bIns="72390" numCol="1" spcCol="1270" anchor="ctr" anchorCtr="0">
          <a:noAutofit/>
        </a:bodyPr>
        <a:lstStyle/>
        <a:p>
          <a:pPr lvl="0" algn="l" defTabSz="914400">
            <a:lnSpc>
              <a:spcPct val="89000"/>
            </a:lnSpc>
            <a:spcBef>
              <a:spcPct val="0"/>
            </a:spcBef>
            <a:spcAft>
              <a:spcPct val="35000"/>
            </a:spcAft>
            <a:buNone/>
          </a:pPr>
          <a:r>
            <a:rPr lang="es-ES" sz="1900" kern="1200" dirty="0" smtClean="0"/>
            <a:t>Generar una base de datos de señales fisiológicas de sujetos sanos sometidos a estímulos audiovisuales de estrés en base a las señales obtenidas con equipos estándar de medición y dispositivos wearables</a:t>
          </a:r>
          <a:endParaRPr lang="es-EC" sz="1900" kern="1200" baseline="0" dirty="0">
            <a:latin typeface="+mj-lt"/>
            <a:ea typeface="+mj-ea"/>
            <a:cs typeface="+mj-cs"/>
          </a:endParaRPr>
        </a:p>
      </dsp:txBody>
      <dsp:txXfrm rot="10800000">
        <a:off x="1180568" y="2282275"/>
        <a:ext cx="9458121" cy="860347"/>
      </dsp:txXfrm>
    </dsp:sp>
    <dsp:sp modelId="{FBEA6532-B116-4073-91C8-5F98638D55ED}">
      <dsp:nvSpPr>
        <dsp:cNvPr id="0" name=""/>
        <dsp:cNvSpPr/>
      </dsp:nvSpPr>
      <dsp:spPr>
        <a:xfrm>
          <a:off x="777855" y="2419661"/>
          <a:ext cx="585577" cy="585577"/>
        </a:xfrm>
        <a:prstGeom prst="ellipse">
          <a:avLst/>
        </a:prstGeom>
        <a:solidFill>
          <a:schemeClr val="dk2">
            <a:tint val="40000"/>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B61907-A22F-4A7A-806C-5FF8A401A088}">
      <dsp:nvSpPr>
        <dsp:cNvPr id="0" name=""/>
        <dsp:cNvSpPr/>
      </dsp:nvSpPr>
      <dsp:spPr>
        <a:xfrm rot="10800000">
          <a:off x="965481" y="3317422"/>
          <a:ext cx="9673208" cy="585577"/>
        </a:xfrm>
        <a:prstGeom prst="homePlate">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23" tIns="72390" rIns="135128" bIns="72390" numCol="1" spcCol="1270" anchor="ctr" anchorCtr="0">
          <a:noAutofit/>
        </a:bodyPr>
        <a:lstStyle/>
        <a:p>
          <a:pPr lvl="0" algn="l" defTabSz="914400">
            <a:lnSpc>
              <a:spcPct val="89000"/>
            </a:lnSpc>
            <a:spcBef>
              <a:spcPct val="0"/>
            </a:spcBef>
            <a:spcAft>
              <a:spcPct val="35000"/>
            </a:spcAft>
            <a:buNone/>
          </a:pPr>
          <a:r>
            <a:rPr lang="es-ES" sz="1900" kern="1200" dirty="0" smtClean="0"/>
            <a:t>Realizar un análisis comparativo entre las señales fisiológicas registradas con los dispositivos estándar y los dispositivos wearables comerciales</a:t>
          </a:r>
          <a:endParaRPr lang="es-EC" sz="1900" kern="1200" baseline="0" dirty="0">
            <a:latin typeface="+mj-lt"/>
            <a:ea typeface="+mj-ea"/>
            <a:cs typeface="+mj-cs"/>
          </a:endParaRPr>
        </a:p>
      </dsp:txBody>
      <dsp:txXfrm rot="10800000">
        <a:off x="1111875" y="3317422"/>
        <a:ext cx="9526814" cy="585577"/>
      </dsp:txXfrm>
    </dsp:sp>
    <dsp:sp modelId="{31F7BCD2-C1A6-449B-B7CE-85E0B09A427B}">
      <dsp:nvSpPr>
        <dsp:cNvPr id="0" name=""/>
        <dsp:cNvSpPr/>
      </dsp:nvSpPr>
      <dsp:spPr>
        <a:xfrm>
          <a:off x="777855" y="3317422"/>
          <a:ext cx="585577" cy="585577"/>
        </a:xfrm>
        <a:prstGeom prst="ellipse">
          <a:avLst/>
        </a:prstGeom>
        <a:solidFill>
          <a:schemeClr val="dk2">
            <a:tint val="40000"/>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568C8-8F4C-42B1-87F9-8718FE563F58}">
      <dsp:nvSpPr>
        <dsp:cNvPr id="0" name=""/>
        <dsp:cNvSpPr/>
      </dsp:nvSpPr>
      <dsp:spPr>
        <a:xfrm rot="10800000">
          <a:off x="965481" y="4077799"/>
          <a:ext cx="9673208" cy="777869"/>
        </a:xfrm>
        <a:prstGeom prst="homePlate">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23" tIns="72390" rIns="135128" bIns="72390" numCol="1" spcCol="1270" anchor="ctr" anchorCtr="0">
          <a:noAutofit/>
        </a:bodyPr>
        <a:lstStyle/>
        <a:p>
          <a:pPr lvl="0" algn="l" defTabSz="914400">
            <a:lnSpc>
              <a:spcPct val="89000"/>
            </a:lnSpc>
            <a:spcBef>
              <a:spcPct val="0"/>
            </a:spcBef>
            <a:spcAft>
              <a:spcPct val="35000"/>
            </a:spcAft>
            <a:buNone/>
          </a:pPr>
          <a:r>
            <a:rPr lang="es-ES" sz="1900" kern="1200" dirty="0" smtClean="0"/>
            <a:t>Caracterizar la respuesta temporal y frecuencial de las señales fisiológicas adquiridas para la estimación de los niveles de estrés a partir de la base de datos generada con sujetos sanos.</a:t>
          </a:r>
          <a:endParaRPr lang="es-EC" sz="1900" kern="1200" baseline="0" dirty="0">
            <a:latin typeface="+mj-lt"/>
            <a:ea typeface="+mj-ea"/>
            <a:cs typeface="+mj-cs"/>
          </a:endParaRPr>
        </a:p>
      </dsp:txBody>
      <dsp:txXfrm rot="10800000">
        <a:off x="1159948" y="4077799"/>
        <a:ext cx="9478741" cy="777869"/>
      </dsp:txXfrm>
    </dsp:sp>
    <dsp:sp modelId="{90B06704-F40C-407E-8350-F987DC6E3349}">
      <dsp:nvSpPr>
        <dsp:cNvPr id="0" name=""/>
        <dsp:cNvSpPr/>
      </dsp:nvSpPr>
      <dsp:spPr>
        <a:xfrm>
          <a:off x="777855" y="4173945"/>
          <a:ext cx="585577" cy="585577"/>
        </a:xfrm>
        <a:prstGeom prst="ellipse">
          <a:avLst/>
        </a:prstGeom>
        <a:solidFill>
          <a:schemeClr val="dk2">
            <a:tint val="40000"/>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84AD5-B337-4E73-85B5-7C6B8EF3D3C2}">
      <dsp:nvSpPr>
        <dsp:cNvPr id="0" name=""/>
        <dsp:cNvSpPr/>
      </dsp:nvSpPr>
      <dsp:spPr>
        <a:xfrm>
          <a:off x="0" y="2519"/>
          <a:ext cx="9537771"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C04AF0-10DE-4E2F-93E3-E64504EFB447}">
      <dsp:nvSpPr>
        <dsp:cNvPr id="0" name=""/>
        <dsp:cNvSpPr/>
      </dsp:nvSpPr>
      <dsp:spPr>
        <a:xfrm>
          <a:off x="0" y="2519"/>
          <a:ext cx="1907554" cy="1718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0" kern="1200" dirty="0" smtClean="0">
              <a:solidFill>
                <a:schemeClr val="tx2"/>
              </a:solidFill>
              <a:latin typeface="+mn-lt"/>
            </a:rPr>
            <a:t>Adquisición de señales</a:t>
          </a:r>
          <a:endParaRPr lang="es-ES" sz="2000" b="0" kern="1200" dirty="0">
            <a:solidFill>
              <a:schemeClr val="tx2"/>
            </a:solidFill>
            <a:latin typeface="+mn-lt"/>
          </a:endParaRPr>
        </a:p>
      </dsp:txBody>
      <dsp:txXfrm>
        <a:off x="0" y="2519"/>
        <a:ext cx="1907554" cy="1718263"/>
      </dsp:txXfrm>
    </dsp:sp>
    <dsp:sp modelId="{0A0D3760-04EE-4380-8EE9-C22A96FFCDC6}">
      <dsp:nvSpPr>
        <dsp:cNvPr id="0" name=""/>
        <dsp:cNvSpPr/>
      </dsp:nvSpPr>
      <dsp:spPr>
        <a:xfrm>
          <a:off x="2050620" y="42455"/>
          <a:ext cx="7487150" cy="798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0" kern="1200" dirty="0" smtClean="0">
              <a:solidFill>
                <a:schemeClr val="tx2"/>
              </a:solidFill>
              <a:latin typeface="+mn-lt"/>
            </a:rPr>
            <a:t>No se observan variaciones cuantificables entre estímulos para la señal de temperatura TEMP</a:t>
          </a:r>
          <a:endParaRPr lang="es-ES" sz="2000" b="0" kern="1200" dirty="0">
            <a:solidFill>
              <a:schemeClr val="tx2"/>
            </a:solidFill>
            <a:latin typeface="+mn-lt"/>
          </a:endParaRPr>
        </a:p>
      </dsp:txBody>
      <dsp:txXfrm>
        <a:off x="2050620" y="42455"/>
        <a:ext cx="7487150" cy="798723"/>
      </dsp:txXfrm>
    </dsp:sp>
    <dsp:sp modelId="{E195A2C1-5599-47FF-82DD-91CF12F9740D}">
      <dsp:nvSpPr>
        <dsp:cNvPr id="0" name=""/>
        <dsp:cNvSpPr/>
      </dsp:nvSpPr>
      <dsp:spPr>
        <a:xfrm>
          <a:off x="1907554" y="841179"/>
          <a:ext cx="763021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55598E-9633-45CC-9322-822B14E658B8}">
      <dsp:nvSpPr>
        <dsp:cNvPr id="0" name=""/>
        <dsp:cNvSpPr/>
      </dsp:nvSpPr>
      <dsp:spPr>
        <a:xfrm>
          <a:off x="2050620" y="881115"/>
          <a:ext cx="7487150" cy="798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0" kern="1200" dirty="0" smtClean="0">
              <a:solidFill>
                <a:schemeClr val="tx2"/>
              </a:solidFill>
              <a:latin typeface="+mn-lt"/>
            </a:rPr>
            <a:t>La señal EOG varía considerablemente entre un paciente y otro, y falta determinar si sus cambios son debidos al estímulo aplicado o referentes al estado emocional inducido</a:t>
          </a:r>
          <a:endParaRPr lang="es-ES" sz="2000" b="0" kern="1200" dirty="0">
            <a:solidFill>
              <a:schemeClr val="tx2"/>
            </a:solidFill>
            <a:latin typeface="+mn-lt"/>
          </a:endParaRPr>
        </a:p>
      </dsp:txBody>
      <dsp:txXfrm>
        <a:off x="2050620" y="881115"/>
        <a:ext cx="7487150" cy="798723"/>
      </dsp:txXfrm>
    </dsp:sp>
    <dsp:sp modelId="{2A4C79E6-4B2E-457C-86B6-8FF8607154AD}">
      <dsp:nvSpPr>
        <dsp:cNvPr id="0" name=""/>
        <dsp:cNvSpPr/>
      </dsp:nvSpPr>
      <dsp:spPr>
        <a:xfrm>
          <a:off x="1907554" y="1679839"/>
          <a:ext cx="763021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9433E-142F-4496-91D2-D0401D00BDBD}">
      <dsp:nvSpPr>
        <dsp:cNvPr id="0" name=""/>
        <dsp:cNvSpPr/>
      </dsp:nvSpPr>
      <dsp:spPr>
        <a:xfrm>
          <a:off x="0" y="1720782"/>
          <a:ext cx="9537771"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DD9826-95D3-414A-A2F8-E37AED8F85DC}">
      <dsp:nvSpPr>
        <dsp:cNvPr id="0" name=""/>
        <dsp:cNvSpPr/>
      </dsp:nvSpPr>
      <dsp:spPr>
        <a:xfrm>
          <a:off x="0" y="1720782"/>
          <a:ext cx="1907554" cy="1718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2"/>
              </a:solidFill>
            </a:rPr>
            <a:t>Selección de características</a:t>
          </a:r>
          <a:endParaRPr lang="es-ES" sz="2000" kern="1200" dirty="0">
            <a:solidFill>
              <a:schemeClr val="tx2"/>
            </a:solidFill>
          </a:endParaRPr>
        </a:p>
      </dsp:txBody>
      <dsp:txXfrm>
        <a:off x="0" y="1720782"/>
        <a:ext cx="1907554" cy="1718263"/>
      </dsp:txXfrm>
    </dsp:sp>
    <dsp:sp modelId="{D47C8834-C359-419E-9DB2-30701C8AC480}">
      <dsp:nvSpPr>
        <dsp:cNvPr id="0" name=""/>
        <dsp:cNvSpPr/>
      </dsp:nvSpPr>
      <dsp:spPr>
        <a:xfrm>
          <a:off x="2050620" y="1760719"/>
          <a:ext cx="7487150" cy="798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2"/>
              </a:solidFill>
            </a:rPr>
            <a:t>Pese a la reducida base de datos, las características seleccionadas como estadísticamente significativas fueron consistentes con el estado del arte, </a:t>
          </a:r>
          <a:endParaRPr lang="es-ES" sz="2000" kern="1200" dirty="0">
            <a:solidFill>
              <a:schemeClr val="tx2"/>
            </a:solidFill>
          </a:endParaRPr>
        </a:p>
      </dsp:txBody>
      <dsp:txXfrm>
        <a:off x="2050620" y="1760719"/>
        <a:ext cx="7487150" cy="798723"/>
      </dsp:txXfrm>
    </dsp:sp>
    <dsp:sp modelId="{90649D9F-7621-428B-9449-6C86EC10CF27}">
      <dsp:nvSpPr>
        <dsp:cNvPr id="0" name=""/>
        <dsp:cNvSpPr/>
      </dsp:nvSpPr>
      <dsp:spPr>
        <a:xfrm>
          <a:off x="1907554" y="2559443"/>
          <a:ext cx="763021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521B5C-0D87-4D8F-A18F-DD4789A41182}">
      <dsp:nvSpPr>
        <dsp:cNvPr id="0" name=""/>
        <dsp:cNvSpPr/>
      </dsp:nvSpPr>
      <dsp:spPr>
        <a:xfrm>
          <a:off x="2050620" y="2599379"/>
          <a:ext cx="7487150" cy="798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2"/>
              </a:solidFill>
            </a:rPr>
            <a:t>Las características de la señal FLW son coincidentes para ambos grupos de estímulos destacándose su importancia para detectar estrés, </a:t>
          </a:r>
          <a:r>
            <a:rPr lang="es-ES" sz="2000" kern="1200" dirty="0" smtClean="0">
              <a:solidFill>
                <a:schemeClr val="tx2"/>
              </a:solidFill>
            </a:rPr>
            <a:t>como lo expone </a:t>
          </a:r>
          <a:r>
            <a:rPr lang="es-EC" sz="2000" kern="1200" dirty="0" smtClean="0">
              <a:solidFill>
                <a:schemeClr val="tx2"/>
              </a:solidFill>
            </a:rPr>
            <a:t>(Meijer &amp; Morssink, 2020). </a:t>
          </a:r>
          <a:endParaRPr lang="es-ES" sz="2000" kern="1200" dirty="0">
            <a:solidFill>
              <a:schemeClr val="tx2"/>
            </a:solidFill>
          </a:endParaRPr>
        </a:p>
      </dsp:txBody>
      <dsp:txXfrm>
        <a:off x="2050620" y="2599379"/>
        <a:ext cx="7487150" cy="798723"/>
      </dsp:txXfrm>
    </dsp:sp>
    <dsp:sp modelId="{EF02784A-E14A-483E-A920-2E2C8EAF5A34}">
      <dsp:nvSpPr>
        <dsp:cNvPr id="0" name=""/>
        <dsp:cNvSpPr/>
      </dsp:nvSpPr>
      <dsp:spPr>
        <a:xfrm>
          <a:off x="1907554" y="3398103"/>
          <a:ext cx="763021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AAC8C-8831-4516-8080-90429CF1B76B}">
      <dsp:nvSpPr>
        <dsp:cNvPr id="0" name=""/>
        <dsp:cNvSpPr/>
      </dsp:nvSpPr>
      <dsp:spPr>
        <a:xfrm>
          <a:off x="0" y="3439046"/>
          <a:ext cx="9537771"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DB652D-FFB8-4691-B1C6-6A858A5C8F3C}">
      <dsp:nvSpPr>
        <dsp:cNvPr id="0" name=""/>
        <dsp:cNvSpPr/>
      </dsp:nvSpPr>
      <dsp:spPr>
        <a:xfrm>
          <a:off x="0" y="3439046"/>
          <a:ext cx="1907554" cy="1718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2"/>
              </a:solidFill>
            </a:rPr>
            <a:t>Clasificadores generados</a:t>
          </a:r>
          <a:endParaRPr lang="es-ES" sz="2000" kern="1200" dirty="0">
            <a:solidFill>
              <a:schemeClr val="tx2"/>
            </a:solidFill>
          </a:endParaRPr>
        </a:p>
      </dsp:txBody>
      <dsp:txXfrm>
        <a:off x="0" y="3439046"/>
        <a:ext cx="1907554" cy="1718263"/>
      </dsp:txXfrm>
    </dsp:sp>
    <dsp:sp modelId="{63671025-CBEE-41A6-952D-82D1D8DEE075}">
      <dsp:nvSpPr>
        <dsp:cNvPr id="0" name=""/>
        <dsp:cNvSpPr/>
      </dsp:nvSpPr>
      <dsp:spPr>
        <a:xfrm>
          <a:off x="2050620" y="3465894"/>
          <a:ext cx="7487150" cy="53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2"/>
              </a:solidFill>
            </a:rPr>
            <a:t> El intervalo temporal entre 125s a 155s  es el que mejor permite discriminar un estímulo de otro</a:t>
          </a:r>
          <a:endParaRPr lang="es-ES" sz="2000" kern="1200" dirty="0">
            <a:solidFill>
              <a:schemeClr val="tx2"/>
            </a:solidFill>
          </a:endParaRPr>
        </a:p>
      </dsp:txBody>
      <dsp:txXfrm>
        <a:off x="2050620" y="3465894"/>
        <a:ext cx="7487150" cy="536957"/>
      </dsp:txXfrm>
    </dsp:sp>
    <dsp:sp modelId="{38868FF8-8329-47D7-8B55-02F269AF8A34}">
      <dsp:nvSpPr>
        <dsp:cNvPr id="0" name=""/>
        <dsp:cNvSpPr/>
      </dsp:nvSpPr>
      <dsp:spPr>
        <a:xfrm>
          <a:off x="1907554" y="4002851"/>
          <a:ext cx="763021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44C55-C22D-4EB5-BE5E-5DDF83D4870F}">
      <dsp:nvSpPr>
        <dsp:cNvPr id="0" name=""/>
        <dsp:cNvSpPr/>
      </dsp:nvSpPr>
      <dsp:spPr>
        <a:xfrm>
          <a:off x="2050620" y="4029699"/>
          <a:ext cx="7487150" cy="53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2"/>
              </a:solidFill>
            </a:rPr>
            <a:t>La selección de características permite un incremento de sensibilidad y/o especificidad</a:t>
          </a:r>
          <a:endParaRPr lang="es-ES" sz="2000" kern="1200" dirty="0">
            <a:solidFill>
              <a:schemeClr val="tx2"/>
            </a:solidFill>
          </a:endParaRPr>
        </a:p>
      </dsp:txBody>
      <dsp:txXfrm>
        <a:off x="2050620" y="4029699"/>
        <a:ext cx="7487150" cy="536957"/>
      </dsp:txXfrm>
    </dsp:sp>
    <dsp:sp modelId="{C0C28A88-0AA6-4C46-8434-ED3FFC94A02A}">
      <dsp:nvSpPr>
        <dsp:cNvPr id="0" name=""/>
        <dsp:cNvSpPr/>
      </dsp:nvSpPr>
      <dsp:spPr>
        <a:xfrm>
          <a:off x="1907554" y="4566656"/>
          <a:ext cx="763021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7D95A1-B2D2-4C6F-88B5-AE8845EC74F8}">
      <dsp:nvSpPr>
        <dsp:cNvPr id="0" name=""/>
        <dsp:cNvSpPr/>
      </dsp:nvSpPr>
      <dsp:spPr>
        <a:xfrm>
          <a:off x="2050620" y="4593504"/>
          <a:ext cx="7487150" cy="53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2"/>
              </a:solidFill>
            </a:rPr>
            <a:t>Se tiene un mejor desempeño en clasificadores Relajación-Estrés a aquellos de Basal-Estrés</a:t>
          </a:r>
          <a:endParaRPr lang="es-ES" sz="2000" kern="1200" dirty="0">
            <a:solidFill>
              <a:schemeClr val="tx2"/>
            </a:solidFill>
          </a:endParaRPr>
        </a:p>
      </dsp:txBody>
      <dsp:txXfrm>
        <a:off x="2050620" y="4593504"/>
        <a:ext cx="7487150" cy="536957"/>
      </dsp:txXfrm>
    </dsp:sp>
    <dsp:sp modelId="{C1BA8799-FE19-4921-A538-8DB446520EC5}">
      <dsp:nvSpPr>
        <dsp:cNvPr id="0" name=""/>
        <dsp:cNvSpPr/>
      </dsp:nvSpPr>
      <dsp:spPr>
        <a:xfrm>
          <a:off x="1907554" y="5130461"/>
          <a:ext cx="7630216"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BB022-040A-4FBD-8401-4F4DFD21A7D7}">
      <dsp:nvSpPr>
        <dsp:cNvPr id="0" name=""/>
        <dsp:cNvSpPr/>
      </dsp:nvSpPr>
      <dsp:spPr>
        <a:xfrm>
          <a:off x="0" y="2192"/>
          <a:ext cx="9601200"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22DB2-96E5-4230-818C-27DA1D9DAB75}">
      <dsp:nvSpPr>
        <dsp:cNvPr id="0" name=""/>
        <dsp:cNvSpPr/>
      </dsp:nvSpPr>
      <dsp:spPr>
        <a:xfrm>
          <a:off x="0" y="2192"/>
          <a:ext cx="1920240" cy="149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solidFill>
                <a:schemeClr val="tx2"/>
              </a:solidFill>
            </a:rPr>
            <a:t>Polar H10</a:t>
          </a:r>
          <a:endParaRPr lang="es-ES" sz="2700" kern="1200" dirty="0">
            <a:solidFill>
              <a:schemeClr val="tx2"/>
            </a:solidFill>
          </a:endParaRPr>
        </a:p>
      </dsp:txBody>
      <dsp:txXfrm>
        <a:off x="0" y="2192"/>
        <a:ext cx="1920240" cy="1495323"/>
      </dsp:txXfrm>
    </dsp:sp>
    <dsp:sp modelId="{63671025-CBEE-41A6-952D-82D1D8DEE075}">
      <dsp:nvSpPr>
        <dsp:cNvPr id="0" name=""/>
        <dsp:cNvSpPr/>
      </dsp:nvSpPr>
      <dsp:spPr>
        <a:xfrm>
          <a:off x="2064257" y="70095"/>
          <a:ext cx="7536942" cy="135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2"/>
              </a:solidFill>
            </a:rPr>
            <a:t>Respecto a la señal ECG referencial, se observa una </a:t>
          </a:r>
          <a:r>
            <a:rPr lang="es-EC" sz="2000" kern="1200" dirty="0" smtClean="0">
              <a:solidFill>
                <a:schemeClr val="tx2"/>
              </a:solidFill>
            </a:rPr>
            <a:t>correlación temporal moderada por la considerable variación en los complejos PQ y ST, pero se tiene una correlación temporal y frecuencial muy fuerte para el tacograma  por la gran similitud de los picos R</a:t>
          </a:r>
          <a:endParaRPr lang="es-EC" sz="2000" kern="1200" dirty="0" smtClean="0">
            <a:solidFill>
              <a:schemeClr val="tx2"/>
            </a:solidFill>
          </a:endParaRPr>
        </a:p>
      </dsp:txBody>
      <dsp:txXfrm>
        <a:off x="2064257" y="70095"/>
        <a:ext cx="7536942" cy="1358057"/>
      </dsp:txXfrm>
    </dsp:sp>
    <dsp:sp modelId="{38868FF8-8329-47D7-8B55-02F269AF8A34}">
      <dsp:nvSpPr>
        <dsp:cNvPr id="0" name=""/>
        <dsp:cNvSpPr/>
      </dsp:nvSpPr>
      <dsp:spPr>
        <a:xfrm>
          <a:off x="1920239" y="1428153"/>
          <a:ext cx="7680960"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EA9378-A3C5-4917-B562-FF8EDBDB8DA7}">
      <dsp:nvSpPr>
        <dsp:cNvPr id="0" name=""/>
        <dsp:cNvSpPr/>
      </dsp:nvSpPr>
      <dsp:spPr>
        <a:xfrm>
          <a:off x="0" y="1497516"/>
          <a:ext cx="9601200"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E079E-47E3-4369-87DB-9C44FE874D5D}">
      <dsp:nvSpPr>
        <dsp:cNvPr id="0" name=""/>
        <dsp:cNvSpPr/>
      </dsp:nvSpPr>
      <dsp:spPr>
        <a:xfrm>
          <a:off x="0" y="1497516"/>
          <a:ext cx="1920240" cy="149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solidFill>
                <a:schemeClr val="tx2"/>
              </a:solidFill>
            </a:rPr>
            <a:t>Polar OH1</a:t>
          </a:r>
          <a:endParaRPr lang="es-ES" sz="2700" kern="1200" dirty="0">
            <a:solidFill>
              <a:schemeClr val="tx2"/>
            </a:solidFill>
          </a:endParaRPr>
        </a:p>
      </dsp:txBody>
      <dsp:txXfrm>
        <a:off x="0" y="1497516"/>
        <a:ext cx="1920240" cy="1495323"/>
      </dsp:txXfrm>
    </dsp:sp>
    <dsp:sp modelId="{691BA3BF-AA6A-4C76-8004-7DFDA0192146}">
      <dsp:nvSpPr>
        <dsp:cNvPr id="0" name=""/>
        <dsp:cNvSpPr/>
      </dsp:nvSpPr>
      <dsp:spPr>
        <a:xfrm>
          <a:off x="2064257" y="1565419"/>
          <a:ext cx="7536942" cy="135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2"/>
              </a:solidFill>
            </a:rPr>
            <a:t>Respecto a la señal PPG referencial, se aprecia una similitud temporal muy fuerte</a:t>
          </a:r>
          <a:r>
            <a:rPr lang="es-EC" sz="1800" kern="1200" dirty="0" smtClean="0"/>
            <a:t> </a:t>
          </a:r>
          <a:r>
            <a:rPr lang="es-EC" sz="1800" kern="1200" dirty="0" smtClean="0">
              <a:solidFill>
                <a:schemeClr val="tx2"/>
              </a:solidFill>
            </a:rPr>
            <a:t>presentando incluso la misma modulación de amplitud debida a los cambios en la frecuencia respiratoria, pero se tienen fallas en la generación de la SST por errores de detección de los picos de máxima sístole</a:t>
          </a:r>
          <a:endParaRPr lang="es-ES" sz="1800" kern="1200" dirty="0">
            <a:solidFill>
              <a:schemeClr val="tx2"/>
            </a:solidFill>
          </a:endParaRPr>
        </a:p>
      </dsp:txBody>
      <dsp:txXfrm>
        <a:off x="2064257" y="1565419"/>
        <a:ext cx="7536942" cy="1358057"/>
      </dsp:txXfrm>
    </dsp:sp>
    <dsp:sp modelId="{2E28B0E8-4BCF-428A-B9E3-0E7F2890A07E}">
      <dsp:nvSpPr>
        <dsp:cNvPr id="0" name=""/>
        <dsp:cNvSpPr/>
      </dsp:nvSpPr>
      <dsp:spPr>
        <a:xfrm>
          <a:off x="1920239" y="2923477"/>
          <a:ext cx="7680960"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EE5E4A-2B30-4A45-BCB1-EFAA403072CA}">
      <dsp:nvSpPr>
        <dsp:cNvPr id="0" name=""/>
        <dsp:cNvSpPr/>
      </dsp:nvSpPr>
      <dsp:spPr>
        <a:xfrm>
          <a:off x="0" y="2992840"/>
          <a:ext cx="9601200"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BAF41-4B30-4486-BCDC-389B28109CA5}">
      <dsp:nvSpPr>
        <dsp:cNvPr id="0" name=""/>
        <dsp:cNvSpPr/>
      </dsp:nvSpPr>
      <dsp:spPr>
        <a:xfrm>
          <a:off x="0" y="2992840"/>
          <a:ext cx="1920240" cy="149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solidFill>
                <a:schemeClr val="tx2"/>
              </a:solidFill>
            </a:rPr>
            <a:t>Garmin VivoSmart4</a:t>
          </a:r>
          <a:endParaRPr lang="es-ES" sz="2700" kern="1200" dirty="0">
            <a:solidFill>
              <a:schemeClr val="tx2"/>
            </a:solidFill>
          </a:endParaRPr>
        </a:p>
      </dsp:txBody>
      <dsp:txXfrm>
        <a:off x="0" y="2992840"/>
        <a:ext cx="1920240" cy="1495323"/>
      </dsp:txXfrm>
    </dsp:sp>
    <dsp:sp modelId="{CEF1C9D2-2AEC-448C-B3DA-AF3BBA6E37DF}">
      <dsp:nvSpPr>
        <dsp:cNvPr id="0" name=""/>
        <dsp:cNvSpPr/>
      </dsp:nvSpPr>
      <dsp:spPr>
        <a:xfrm>
          <a:off x="2064257" y="3060743"/>
          <a:ext cx="7536942" cy="135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2"/>
              </a:solidFill>
            </a:rPr>
            <a:t>Al realizarse la estimación en una ventana de 30 segundos, se obtuvo un error absoluto medio relativamente bajo que va entre 1,9 ± 1,5 BPMs y 2,1 ± 1,7 BPMs dependiendo del dispositivo comparado, cuestión consistente con los resultados presentados por (Pasadyn et al., 2019)</a:t>
          </a:r>
          <a:endParaRPr lang="es-ES" sz="1800" kern="1200" dirty="0">
            <a:solidFill>
              <a:schemeClr val="tx2"/>
            </a:solidFill>
          </a:endParaRPr>
        </a:p>
      </dsp:txBody>
      <dsp:txXfrm>
        <a:off x="2064257" y="3060743"/>
        <a:ext cx="7536942" cy="1358057"/>
      </dsp:txXfrm>
    </dsp:sp>
    <dsp:sp modelId="{9D4E8D30-53B8-4AF6-A35B-CEF580AF38B6}">
      <dsp:nvSpPr>
        <dsp:cNvPr id="0" name=""/>
        <dsp:cNvSpPr/>
      </dsp:nvSpPr>
      <dsp:spPr>
        <a:xfrm>
          <a:off x="1920239" y="4418801"/>
          <a:ext cx="7680960"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BB022-040A-4FBD-8401-4F4DFD21A7D7}">
      <dsp:nvSpPr>
        <dsp:cNvPr id="0" name=""/>
        <dsp:cNvSpPr/>
      </dsp:nvSpPr>
      <dsp:spPr>
        <a:xfrm>
          <a:off x="0" y="2192"/>
          <a:ext cx="9601200"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22DB2-96E5-4230-818C-27DA1D9DAB75}">
      <dsp:nvSpPr>
        <dsp:cNvPr id="0" name=""/>
        <dsp:cNvSpPr/>
      </dsp:nvSpPr>
      <dsp:spPr>
        <a:xfrm>
          <a:off x="0" y="2192"/>
          <a:ext cx="1920240" cy="149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solidFill>
                <a:schemeClr val="tx2"/>
              </a:solidFill>
            </a:rPr>
            <a:t>Polar H10</a:t>
          </a:r>
          <a:endParaRPr lang="es-ES" sz="2700" kern="1200" dirty="0">
            <a:solidFill>
              <a:schemeClr val="tx2"/>
            </a:solidFill>
          </a:endParaRPr>
        </a:p>
      </dsp:txBody>
      <dsp:txXfrm>
        <a:off x="0" y="2192"/>
        <a:ext cx="1920240" cy="1495323"/>
      </dsp:txXfrm>
    </dsp:sp>
    <dsp:sp modelId="{63671025-CBEE-41A6-952D-82D1D8DEE075}">
      <dsp:nvSpPr>
        <dsp:cNvPr id="0" name=""/>
        <dsp:cNvSpPr/>
      </dsp:nvSpPr>
      <dsp:spPr>
        <a:xfrm>
          <a:off x="2064257" y="70095"/>
          <a:ext cx="7536942" cy="135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2"/>
              </a:solidFill>
            </a:rPr>
            <a:t>Se pueden extraer características significativas y aplicables al diseño de sistemas de estimación de estrés debido principalmente a la muy fuerte correlación temporal y frecuencial del tacograma</a:t>
          </a:r>
          <a:endParaRPr lang="es-ES" sz="2200" kern="1200" dirty="0">
            <a:solidFill>
              <a:schemeClr val="tx2"/>
            </a:solidFill>
          </a:endParaRPr>
        </a:p>
      </dsp:txBody>
      <dsp:txXfrm>
        <a:off x="2064257" y="70095"/>
        <a:ext cx="7536942" cy="1358057"/>
      </dsp:txXfrm>
    </dsp:sp>
    <dsp:sp modelId="{38868FF8-8329-47D7-8B55-02F269AF8A34}">
      <dsp:nvSpPr>
        <dsp:cNvPr id="0" name=""/>
        <dsp:cNvSpPr/>
      </dsp:nvSpPr>
      <dsp:spPr>
        <a:xfrm>
          <a:off x="1920239" y="1428153"/>
          <a:ext cx="7680960"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EA9378-A3C5-4917-B562-FF8EDBDB8DA7}">
      <dsp:nvSpPr>
        <dsp:cNvPr id="0" name=""/>
        <dsp:cNvSpPr/>
      </dsp:nvSpPr>
      <dsp:spPr>
        <a:xfrm>
          <a:off x="0" y="1497516"/>
          <a:ext cx="9601200"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E079E-47E3-4369-87DB-9C44FE874D5D}">
      <dsp:nvSpPr>
        <dsp:cNvPr id="0" name=""/>
        <dsp:cNvSpPr/>
      </dsp:nvSpPr>
      <dsp:spPr>
        <a:xfrm>
          <a:off x="0" y="1497516"/>
          <a:ext cx="1920240" cy="149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solidFill>
                <a:schemeClr val="tx2"/>
              </a:solidFill>
            </a:rPr>
            <a:t>Polar OH1</a:t>
          </a:r>
          <a:endParaRPr lang="es-ES" sz="2700" kern="1200" dirty="0">
            <a:solidFill>
              <a:schemeClr val="tx2"/>
            </a:solidFill>
          </a:endParaRPr>
        </a:p>
      </dsp:txBody>
      <dsp:txXfrm>
        <a:off x="0" y="1497516"/>
        <a:ext cx="1920240" cy="1495323"/>
      </dsp:txXfrm>
    </dsp:sp>
    <dsp:sp modelId="{691BA3BF-AA6A-4C76-8004-7DFDA0192146}">
      <dsp:nvSpPr>
        <dsp:cNvPr id="0" name=""/>
        <dsp:cNvSpPr/>
      </dsp:nvSpPr>
      <dsp:spPr>
        <a:xfrm>
          <a:off x="2064257" y="1565419"/>
          <a:ext cx="7536942" cy="135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2"/>
              </a:solidFill>
            </a:rPr>
            <a:t>Al observarse fallas en el algoritmo de detección de picos, se requiere adicionar mecanismos para reducir el efecto de artefactos de movimiento previo a ser aplicado en sistemas para la estimación de estrés</a:t>
          </a:r>
          <a:endParaRPr lang="es-ES" sz="2200" kern="1200" dirty="0">
            <a:solidFill>
              <a:schemeClr val="tx2"/>
            </a:solidFill>
          </a:endParaRPr>
        </a:p>
      </dsp:txBody>
      <dsp:txXfrm>
        <a:off x="2064257" y="1565419"/>
        <a:ext cx="7536942" cy="1358057"/>
      </dsp:txXfrm>
    </dsp:sp>
    <dsp:sp modelId="{2E28B0E8-4BCF-428A-B9E3-0E7F2890A07E}">
      <dsp:nvSpPr>
        <dsp:cNvPr id="0" name=""/>
        <dsp:cNvSpPr/>
      </dsp:nvSpPr>
      <dsp:spPr>
        <a:xfrm>
          <a:off x="1920239" y="2923477"/>
          <a:ext cx="7680960"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EE5E4A-2B30-4A45-BCB1-EFAA403072CA}">
      <dsp:nvSpPr>
        <dsp:cNvPr id="0" name=""/>
        <dsp:cNvSpPr/>
      </dsp:nvSpPr>
      <dsp:spPr>
        <a:xfrm>
          <a:off x="0" y="2992840"/>
          <a:ext cx="9601200"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BAF41-4B30-4486-BCDC-389B28109CA5}">
      <dsp:nvSpPr>
        <dsp:cNvPr id="0" name=""/>
        <dsp:cNvSpPr/>
      </dsp:nvSpPr>
      <dsp:spPr>
        <a:xfrm>
          <a:off x="0" y="2992840"/>
          <a:ext cx="1920240" cy="149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kern="1200" dirty="0" smtClean="0">
              <a:solidFill>
                <a:schemeClr val="tx2"/>
              </a:solidFill>
            </a:rPr>
            <a:t>Garmin VivoSmart4</a:t>
          </a:r>
          <a:endParaRPr lang="es-ES" sz="2700" kern="1200" dirty="0">
            <a:solidFill>
              <a:schemeClr val="tx2"/>
            </a:solidFill>
          </a:endParaRPr>
        </a:p>
      </dsp:txBody>
      <dsp:txXfrm>
        <a:off x="0" y="2992840"/>
        <a:ext cx="1920240" cy="1495323"/>
      </dsp:txXfrm>
    </dsp:sp>
    <dsp:sp modelId="{CEF1C9D2-2AEC-448C-B3DA-AF3BBA6E37DF}">
      <dsp:nvSpPr>
        <dsp:cNvPr id="0" name=""/>
        <dsp:cNvSpPr/>
      </dsp:nvSpPr>
      <dsp:spPr>
        <a:xfrm>
          <a:off x="2064257" y="3060743"/>
          <a:ext cx="7536942" cy="135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2"/>
              </a:solidFill>
            </a:rPr>
            <a:t>Al presentar una plataforma y sistema tan cerrados, no resultan adecuados para su uso en ámbitos investigativos, debido a que no proporcionan información significativa (señal no procesada o parámetros útiles)</a:t>
          </a:r>
          <a:endParaRPr lang="es-ES" sz="2200" kern="1200" dirty="0">
            <a:solidFill>
              <a:schemeClr val="tx2"/>
            </a:solidFill>
          </a:endParaRPr>
        </a:p>
      </dsp:txBody>
      <dsp:txXfrm>
        <a:off x="2064257" y="3060743"/>
        <a:ext cx="7536942" cy="1358057"/>
      </dsp:txXfrm>
    </dsp:sp>
    <dsp:sp modelId="{9D4E8D30-53B8-4AF6-A35B-CEF580AF38B6}">
      <dsp:nvSpPr>
        <dsp:cNvPr id="0" name=""/>
        <dsp:cNvSpPr/>
      </dsp:nvSpPr>
      <dsp:spPr>
        <a:xfrm>
          <a:off x="1920239" y="4418801"/>
          <a:ext cx="7680960" cy="0"/>
        </a:xfrm>
        <a:prstGeom prst="line">
          <a:avLst/>
        </a:prstGeom>
        <a:solidFill>
          <a:schemeClr val="accent1">
            <a:hueOff val="0"/>
            <a:satOff val="0"/>
            <a:lumOff val="0"/>
            <a:alphaOff val="0"/>
          </a:schemeClr>
        </a:solidFill>
        <a:ln w="34925" cap="flat" cmpd="sng" algn="in">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620D3-391A-4395-B42C-30F954D00753}">
      <dsp:nvSpPr>
        <dsp:cNvPr id="0" name=""/>
        <dsp:cNvSpPr/>
      </dsp:nvSpPr>
      <dsp:spPr>
        <a:xfrm>
          <a:off x="0" y="0"/>
          <a:ext cx="9310914"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48CE5-743D-4510-8F3D-7C61516A3E1F}">
      <dsp:nvSpPr>
        <dsp:cNvPr id="0" name=""/>
        <dsp:cNvSpPr/>
      </dsp:nvSpPr>
      <dsp:spPr>
        <a:xfrm>
          <a:off x="0" y="0"/>
          <a:ext cx="9310914" cy="119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2"/>
              </a:solidFill>
            </a:rPr>
            <a:t>Para la adquisición de una mayor densidad de dispositivos inalámbricos BLE, se recomienda la adición de un adaptador que realice un puente entre comunicación BLE con comunicación serial a través del puerto USB del computador</a:t>
          </a:r>
          <a:endParaRPr lang="es-ES" sz="2000" kern="1200" dirty="0">
            <a:solidFill>
              <a:schemeClr val="tx2"/>
            </a:solidFill>
          </a:endParaRPr>
        </a:p>
      </dsp:txBody>
      <dsp:txXfrm>
        <a:off x="0" y="0"/>
        <a:ext cx="9310914" cy="1196060"/>
      </dsp:txXfrm>
    </dsp:sp>
    <dsp:sp modelId="{A455FB97-C841-4A52-881F-D9AFC2CD225B}">
      <dsp:nvSpPr>
        <dsp:cNvPr id="0" name=""/>
        <dsp:cNvSpPr/>
      </dsp:nvSpPr>
      <dsp:spPr>
        <a:xfrm>
          <a:off x="0" y="1196060"/>
          <a:ext cx="9310914"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C5312-204F-486C-858E-28D31275E5C4}">
      <dsp:nvSpPr>
        <dsp:cNvPr id="0" name=""/>
        <dsp:cNvSpPr/>
      </dsp:nvSpPr>
      <dsp:spPr>
        <a:xfrm>
          <a:off x="0" y="1196060"/>
          <a:ext cx="9310914" cy="119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2"/>
              </a:solidFill>
            </a:rPr>
            <a:t>Para dispositivos PPG por reflexión, como el PolarOH1, se recomienda implementar algoritmos de preprocesamiento adicionales para minimizar los efectos generados por artefactos de movimiento en función de las señales de aceleración y luz ambiental.</a:t>
          </a:r>
          <a:endParaRPr lang="es-ES" sz="2000" kern="1200" dirty="0">
            <a:solidFill>
              <a:schemeClr val="tx2"/>
            </a:solidFill>
          </a:endParaRPr>
        </a:p>
      </dsp:txBody>
      <dsp:txXfrm>
        <a:off x="0" y="1196060"/>
        <a:ext cx="9310914" cy="1196060"/>
      </dsp:txXfrm>
    </dsp:sp>
    <dsp:sp modelId="{0012479A-A1A4-4C32-98D8-8399FA1E7D5E}">
      <dsp:nvSpPr>
        <dsp:cNvPr id="0" name=""/>
        <dsp:cNvSpPr/>
      </dsp:nvSpPr>
      <dsp:spPr>
        <a:xfrm>
          <a:off x="0" y="2392121"/>
          <a:ext cx="9310914"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4B80B-316A-487D-AB9C-AA81FD9530E9}">
      <dsp:nvSpPr>
        <dsp:cNvPr id="0" name=""/>
        <dsp:cNvSpPr/>
      </dsp:nvSpPr>
      <dsp:spPr>
        <a:xfrm>
          <a:off x="0" y="2392121"/>
          <a:ext cx="9310914" cy="119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2"/>
              </a:solidFill>
            </a:rPr>
            <a:t>Como alternativa a la detección de máximos del ECG y PPG, se puede utilizar la señal de intervalo entre pulso y pulso (PPI del inglés </a:t>
          </a:r>
          <a:r>
            <a:rPr lang="en-US" sz="2000" kern="1200" noProof="0" dirty="0" smtClean="0">
              <a:solidFill>
                <a:schemeClr val="tx2"/>
              </a:solidFill>
            </a:rPr>
            <a:t>Pulse-Pulse Interval</a:t>
          </a:r>
          <a:r>
            <a:rPr lang="es-ES" sz="2000" kern="1200" dirty="0" smtClean="0">
              <a:solidFill>
                <a:schemeClr val="tx2"/>
              </a:solidFill>
            </a:rPr>
            <a:t>) entregada por ambos dispositivos Polar. </a:t>
          </a:r>
          <a:endParaRPr lang="es-ES" sz="2000" kern="1200" dirty="0">
            <a:solidFill>
              <a:schemeClr val="tx2"/>
            </a:solidFill>
          </a:endParaRPr>
        </a:p>
      </dsp:txBody>
      <dsp:txXfrm>
        <a:off x="0" y="2392121"/>
        <a:ext cx="9310914" cy="1196060"/>
      </dsp:txXfrm>
    </dsp:sp>
    <dsp:sp modelId="{A8EDAFA3-0176-47BB-909D-99F3C22EA883}">
      <dsp:nvSpPr>
        <dsp:cNvPr id="0" name=""/>
        <dsp:cNvSpPr/>
      </dsp:nvSpPr>
      <dsp:spPr>
        <a:xfrm>
          <a:off x="0" y="3588182"/>
          <a:ext cx="9310914" cy="0"/>
        </a:xfrm>
        <a:prstGeom prst="line">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AC7486-A287-4B28-914F-AEBBC257A98B}">
      <dsp:nvSpPr>
        <dsp:cNvPr id="0" name=""/>
        <dsp:cNvSpPr/>
      </dsp:nvSpPr>
      <dsp:spPr>
        <a:xfrm>
          <a:off x="0" y="3588182"/>
          <a:ext cx="9310914" cy="119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2"/>
              </a:solidFill>
            </a:rPr>
            <a:t>Para trabajos futuros, se recomienda un incremento en el número de sujetos de prueba para poder corroborar y generalizar las conclusiones obtenidas en esta investigación</a:t>
          </a:r>
          <a:endParaRPr lang="es-ES" sz="2000" kern="1200" dirty="0">
            <a:solidFill>
              <a:schemeClr val="tx2"/>
            </a:solidFill>
          </a:endParaRPr>
        </a:p>
      </dsp:txBody>
      <dsp:txXfrm>
        <a:off x="0" y="3588182"/>
        <a:ext cx="9310914" cy="119606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25C077-EFFE-412A-B8F6-D62BD6098FEA}" type="datetimeFigureOut">
              <a:rPr lang="es-EC" smtClean="0"/>
              <a:t>2/8/2021</a:t>
            </a:fld>
            <a:endParaRPr lang="es-EC"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AA0FA9-1A7A-4D8B-964A-CBE4035BC00E}" type="slidenum">
              <a:rPr lang="es-EC" smtClean="0"/>
              <a:t>‹Nº›</a:t>
            </a:fld>
            <a:endParaRPr lang="es-EC" dirty="0"/>
          </a:p>
        </p:txBody>
      </p:sp>
    </p:spTree>
    <p:extLst>
      <p:ext uri="{BB962C8B-B14F-4D97-AF65-F5344CB8AC3E}">
        <p14:creationId xmlns:p14="http://schemas.microsoft.com/office/powerpoint/2010/main" val="3241729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7B1B5-A207-4564-BEEC-CFBF486DB3E9}" type="datetimeFigureOut">
              <a:rPr lang="es-EC" smtClean="0"/>
              <a:t>2/8/2021</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A1D89-63C3-4411-BC57-25FA8C10CF00}" type="slidenum">
              <a:rPr lang="es-EC" smtClean="0"/>
              <a:t>‹Nº›</a:t>
            </a:fld>
            <a:endParaRPr lang="es-EC" dirty="0"/>
          </a:p>
        </p:txBody>
      </p:sp>
    </p:spTree>
    <p:extLst>
      <p:ext uri="{BB962C8B-B14F-4D97-AF65-F5344CB8AC3E}">
        <p14:creationId xmlns:p14="http://schemas.microsoft.com/office/powerpoint/2010/main" val="229830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8CA1D89-63C3-4411-BC57-25FA8C10CF00}" type="slidenum">
              <a:rPr lang="es-EC" smtClean="0"/>
              <a:t>29</a:t>
            </a:fld>
            <a:endParaRPr lang="es-EC" dirty="0"/>
          </a:p>
        </p:txBody>
      </p:sp>
    </p:spTree>
    <p:extLst>
      <p:ext uri="{BB962C8B-B14F-4D97-AF65-F5344CB8AC3E}">
        <p14:creationId xmlns:p14="http://schemas.microsoft.com/office/powerpoint/2010/main" val="264754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25AC74C2-8773-4A98-80D0-ECCDE899786E}" type="datetime1">
              <a:rPr lang="es-EC" smtClean="0"/>
              <a:t>2/8/2021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479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E8B5980-FF76-4EA1-BFA2-C3447FA7F213}" type="datetime1">
              <a:rPr lang="es-EC" smtClean="0"/>
              <a:t>2/8/2021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4976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D02E9F6-E74A-466B-8023-02DF819A1DAE}" type="datetime1">
              <a:rPr lang="es-EC" smtClean="0"/>
              <a:t>2/8/2021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73440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E879A2-B80B-4C48-B8BB-550B0CC4B607}" type="datetime1">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t>2/8/2021</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grpSp>
        <p:nvGrpSpPr>
          <p:cNvPr id="7" name="Group 6"/>
          <p:cNvGrpSpPr/>
          <p:nvPr userDrawn="1"/>
        </p:nvGrpSpPr>
        <p:grpSpPr>
          <a:xfrm>
            <a:off x="0" y="0"/>
            <a:ext cx="12192000" cy="6857999"/>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70190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2EDFD7-D1EE-4646-8E8A-F5D3D3EFEAC9}" type="datetime1">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t>2/8/2021</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9212339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4B20D75-0822-4FBE-A3E1-AD6B68166ED0}" type="datetime1">
              <a:rPr kumimoji="0" lang="es-EC" sz="1200" b="0" i="0" u="none" strike="noStrike" kern="1200" cap="none" spc="0" normalizeH="0" baseline="0" noProof="0" smtClean="0">
                <a:ln>
                  <a:noFill/>
                </a:ln>
                <a:solidFill>
                  <a:srgbClr val="EEECE1"/>
                </a:solidFill>
                <a:effectLst/>
                <a:uLnTx/>
                <a:uFillTx/>
                <a:latin typeface="Franklin Gothic Book" panose="020B0503020102020204"/>
                <a:ea typeface="+mn-ea"/>
                <a:cs typeface="+mn-cs"/>
              </a:rPr>
              <a:t>2/8/2021</a:t>
            </a:fld>
            <a:endParaRPr kumimoji="0" lang="es-EC" sz="1200" b="0" i="0" u="none" strike="noStrike" kern="1200" cap="none" spc="0" normalizeH="0" baseline="0" noProof="0" dirty="0">
              <a:ln>
                <a:noFill/>
              </a:ln>
              <a:solidFill>
                <a:srgbClr val="EEECE1"/>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srgbClr val="EEECE1"/>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EEECE1"/>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srgbClr val="EEECE1"/>
              </a:solidFill>
              <a:effectLst/>
              <a:uLnTx/>
              <a:uFillTx/>
              <a:latin typeface="Franklin Gothic Book" panose="020B0503020102020204"/>
              <a:ea typeface="+mn-ea"/>
              <a:cs typeface="+mn-cs"/>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268551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E54CC0-6BBA-4B7F-8BAC-78C7FDE16BA2}" type="datetime1">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t>2/8/2021</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63795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950629-6B10-4923-B006-E3D333670A1A}" type="datetime1">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t>2/8/2021</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48008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418B33-3DF8-4ABF-B2B1-6F64AA544465}" type="datetime1">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t>2/8/2021</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16037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54A6F7-F2F3-4397-96A1-37672665A263}" type="datetime1">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t>2/8/2021</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82111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334CFD-DFC6-4ED0-9A7C-D5017AEFEE80}" type="datetime1">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t>2/8/2021</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998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3872B26E-FBA4-4FEB-9788-829667603CD0}" type="datetime1">
              <a:rPr lang="es-EC" smtClean="0"/>
              <a:t>2/8/2021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37629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F9AAE0-3EE6-41E4-9BFC-6AA31A45A9CA}" type="datetime1">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t>2/8/2021</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8276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206F44-73F2-4DA7-9269-3C0B434EEC2C}" type="datetime1">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t>2/8/2021</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95132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32058-BB5D-4F7A-A191-0BA20E6AC4A8}" type="datetime1">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t>2/8/2021</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7180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5AAFCFC-5ABA-48C2-A264-AF2BF6EDAA59}" type="datetime1">
              <a:rPr lang="es-EC" smtClean="0"/>
              <a:t>2/8/2021</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3706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608B1697-12F2-416C-B915-883F0904A0B8}" type="datetime1">
              <a:rPr lang="es-EC" smtClean="0"/>
              <a:t>2/8/2021</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2664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4CC3E6F6-F9C9-44A4-B314-5580CB529E40}" type="datetime1">
              <a:rPr lang="es-EC" smtClean="0"/>
              <a:t>2/8/2021</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7412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1CC232CA-E5FD-4D9A-BFDC-93DA7EEAFDE6}" type="datetime1">
              <a:rPr lang="es-EC" smtClean="0"/>
              <a:t>2/8/2021</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8289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06B8F5-9340-4D3A-9FE3-D5A7024E2371}" type="datetime1">
              <a:rPr lang="es-EC" smtClean="0"/>
              <a:t>2/8/2021</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5646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870B1E5-9E4E-4962-9B24-455B245E0AF5}" type="datetime1">
              <a:rPr lang="es-EC" smtClean="0"/>
              <a:t>2/8/2021</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9415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CAA0047-F8F4-447F-9FC6-00FC8FD24D5C}" type="datetime1">
              <a:rPr lang="es-EC" smtClean="0"/>
              <a:t>2/8/2021</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8051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54637-95F7-4C7C-A228-EFFB8F499B87}" type="datetime1">
              <a:rPr lang="es-EC" smtClean="0"/>
              <a:t>2/8/2021</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3010875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5122F86-8CBE-4953-9FBC-37E7F211E8DD}" type="datetime1">
              <a:rPr lang="es-EC" smtClean="0"/>
              <a:t>2/8/2021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704087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iming>
    <p:tnLst>
      <p:par>
        <p:cTn id="1" dur="indefinite" restart="never" nodeType="tmRoot"/>
      </p:par>
    </p:tnLst>
  </p:timing>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Shape">
            <a:extLst>
              <a:ext uri="{FF2B5EF4-FFF2-40B4-BE49-F238E27FC236}">
                <a16:creationId xmlns:a16="http://schemas.microsoft.com/office/drawing/2014/main" id="{B6B1B152-55CE-9449-8F1C-4905D8E45556}"/>
              </a:ext>
            </a:extLst>
          </p:cNvPr>
          <p:cNvSpPr/>
          <p:nvPr/>
        </p:nvSpPr>
        <p:spPr>
          <a:xfrm>
            <a:off x="0" y="0"/>
            <a:ext cx="8133292" cy="6858954"/>
          </a:xfrm>
          <a:custGeom>
            <a:avLst/>
            <a:gdLst/>
            <a:ahLst/>
            <a:cxnLst>
              <a:cxn ang="0">
                <a:pos x="wd2" y="hd2"/>
              </a:cxn>
              <a:cxn ang="5400000">
                <a:pos x="wd2" y="hd2"/>
              </a:cxn>
              <a:cxn ang="10800000">
                <a:pos x="wd2" y="hd2"/>
              </a:cxn>
              <a:cxn ang="16200000">
                <a:pos x="wd2" y="hd2"/>
              </a:cxn>
            </a:cxnLst>
            <a:rect l="0" t="0" r="r" b="b"/>
            <a:pathLst>
              <a:path w="21577" h="21600" extrusionOk="0">
                <a:moveTo>
                  <a:pt x="0" y="21600"/>
                </a:moveTo>
                <a:lnTo>
                  <a:pt x="5998" y="21600"/>
                </a:lnTo>
                <a:cubicBezTo>
                  <a:pt x="7782" y="19821"/>
                  <a:pt x="9113" y="17425"/>
                  <a:pt x="9758" y="14687"/>
                </a:cubicBezTo>
                <a:cubicBezTo>
                  <a:pt x="10000" y="13658"/>
                  <a:pt x="10789" y="12944"/>
                  <a:pt x="11691" y="12944"/>
                </a:cubicBezTo>
                <a:lnTo>
                  <a:pt x="12307" y="12944"/>
                </a:lnTo>
                <a:cubicBezTo>
                  <a:pt x="12946" y="12944"/>
                  <a:pt x="13543" y="13316"/>
                  <a:pt x="13922" y="13928"/>
                </a:cubicBezTo>
                <a:cubicBezTo>
                  <a:pt x="14695" y="15173"/>
                  <a:pt x="15938" y="15980"/>
                  <a:pt x="17340" y="15977"/>
                </a:cubicBezTo>
                <a:cubicBezTo>
                  <a:pt x="19685" y="15974"/>
                  <a:pt x="21600" y="13676"/>
                  <a:pt x="21577" y="10893"/>
                </a:cubicBezTo>
                <a:cubicBezTo>
                  <a:pt x="21555" y="8137"/>
                  <a:pt x="19665" y="5908"/>
                  <a:pt x="17338" y="5908"/>
                </a:cubicBezTo>
                <a:cubicBezTo>
                  <a:pt x="15930" y="5908"/>
                  <a:pt x="14682" y="6724"/>
                  <a:pt x="13912" y="7975"/>
                </a:cubicBezTo>
                <a:cubicBezTo>
                  <a:pt x="13538" y="8584"/>
                  <a:pt x="12934" y="8941"/>
                  <a:pt x="12300" y="8941"/>
                </a:cubicBezTo>
                <a:lnTo>
                  <a:pt x="11693" y="8941"/>
                </a:lnTo>
                <a:cubicBezTo>
                  <a:pt x="10794" y="8941"/>
                  <a:pt x="10003" y="8230"/>
                  <a:pt x="9760" y="7198"/>
                </a:cubicBezTo>
                <a:cubicBezTo>
                  <a:pt x="9083" y="4313"/>
                  <a:pt x="7640" y="1802"/>
                  <a:pt x="5708" y="0"/>
                </a:cubicBezTo>
                <a:lnTo>
                  <a:pt x="3" y="0"/>
                </a:lnTo>
                <a:lnTo>
                  <a:pt x="3" y="21600"/>
                </a:lnTo>
                <a:close/>
              </a:path>
            </a:pathLst>
          </a:custGeom>
          <a:solidFill>
            <a:schemeClr val="bg2">
              <a:alpha val="62000"/>
            </a:schemeClr>
          </a:solidFill>
          <a:ln w="12700">
            <a:miter lim="400000"/>
          </a:ln>
        </p:spPr>
        <p:txBody>
          <a:bodyPr lIns="38100" tIns="38100" rIns="38100" bIns="38100" anchor="ctr"/>
          <a:lstStyle/>
          <a:p>
            <a:pPr>
              <a:defRPr sz="3000">
                <a:solidFill>
                  <a:srgbClr val="FFFFFF"/>
                </a:solidFill>
              </a:defRPr>
            </a:pPr>
            <a:endParaRPr dirty="0"/>
          </a:p>
        </p:txBody>
      </p:sp>
      <p:sp>
        <p:nvSpPr>
          <p:cNvPr id="2" name="Título 1"/>
          <p:cNvSpPr>
            <a:spLocks noGrp="1"/>
          </p:cNvSpPr>
          <p:nvPr>
            <p:ph type="ctrTitle"/>
          </p:nvPr>
        </p:nvSpPr>
        <p:spPr>
          <a:xfrm>
            <a:off x="1275103" y="2711622"/>
            <a:ext cx="9814661" cy="1435710"/>
          </a:xfrm>
        </p:spPr>
        <p:txBody>
          <a:bodyPr vert="horz" lIns="91440" tIns="45720" rIns="91440" bIns="45720" rtlCol="0" anchor="b">
            <a:noAutofit/>
          </a:bodyPr>
          <a:lstStyle/>
          <a:p>
            <a:pPr>
              <a:lnSpc>
                <a:spcPct val="100000"/>
              </a:lnSpc>
            </a:pPr>
            <a:r>
              <a:rPr lang="es-ES" sz="3200" b="1" spc="-50" dirty="0" smtClean="0">
                <a:solidFill>
                  <a:schemeClr val="tx2"/>
                </a:solidFill>
                <a:latin typeface="Franklin Gothic Book" panose="020B0503020102020204" pitchFamily="34" charset="0"/>
              </a:rPr>
              <a:t>Análisis de desempeño de dispositivos wearables comerciales para la estimación de los niveles de estrés causado por estímulos audiovisuales en sujetos sanos</a:t>
            </a:r>
            <a:endParaRPr lang="es-EC" sz="3200" b="1" spc="-50" dirty="0">
              <a:solidFill>
                <a:schemeClr val="tx2"/>
              </a:solidFill>
              <a:latin typeface="Franklin Gothic Book" panose="020B0503020102020204" pitchFamily="34" charset="0"/>
            </a:endParaRPr>
          </a:p>
        </p:txBody>
      </p:sp>
      <p:sp>
        <p:nvSpPr>
          <p:cNvPr id="3" name="Subtítulo 2"/>
          <p:cNvSpPr>
            <a:spLocks noGrp="1"/>
          </p:cNvSpPr>
          <p:nvPr>
            <p:ph type="subTitle" idx="1"/>
          </p:nvPr>
        </p:nvSpPr>
        <p:spPr>
          <a:xfrm>
            <a:off x="1610434" y="4399314"/>
            <a:ext cx="9144000" cy="1884526"/>
          </a:xfrm>
        </p:spPr>
        <p:txBody>
          <a:bodyPr vert="horz" lIns="91440" tIns="45720" rIns="91440" bIns="45720" rtlCol="0" anchor="b">
            <a:noAutofit/>
          </a:bodyPr>
          <a:lstStyle/>
          <a:p>
            <a:pPr>
              <a:lnSpc>
                <a:spcPct val="89000"/>
              </a:lnSpc>
              <a:spcBef>
                <a:spcPct val="0"/>
              </a:spcBef>
            </a:pPr>
            <a:r>
              <a:rPr lang="es-EC" b="1" spc="-50" dirty="0">
                <a:solidFill>
                  <a:schemeClr val="tx2"/>
                </a:solidFill>
                <a:latin typeface="Franklin Gothic Book" panose="020B0503020102020204" pitchFamily="34" charset="0"/>
                <a:ea typeface="+mj-ea"/>
                <a:cs typeface="+mj-cs"/>
              </a:rPr>
              <a:t>Autor:</a:t>
            </a:r>
            <a:r>
              <a:rPr lang="es-EC" spc="-50" dirty="0">
                <a:solidFill>
                  <a:schemeClr val="tx2"/>
                </a:solidFill>
                <a:latin typeface="Franklin Gothic Book" panose="020B0503020102020204" pitchFamily="34" charset="0"/>
                <a:ea typeface="+mj-ea"/>
                <a:cs typeface="+mj-cs"/>
              </a:rPr>
              <a:t> Núñez Almeida, Nicolás </a:t>
            </a:r>
            <a:r>
              <a:rPr lang="es-EC" spc="-50" dirty="0" smtClean="0">
                <a:solidFill>
                  <a:schemeClr val="tx2"/>
                </a:solidFill>
                <a:latin typeface="Franklin Gothic Book" panose="020B0503020102020204" pitchFamily="34" charset="0"/>
                <a:ea typeface="+mj-ea"/>
                <a:cs typeface="+mj-cs"/>
              </a:rPr>
              <a:t>Esteban</a:t>
            </a:r>
          </a:p>
          <a:p>
            <a:pPr>
              <a:lnSpc>
                <a:spcPct val="89000"/>
              </a:lnSpc>
              <a:spcBef>
                <a:spcPct val="0"/>
              </a:spcBef>
            </a:pPr>
            <a:endParaRPr lang="es-EC" spc="-50" dirty="0">
              <a:solidFill>
                <a:schemeClr val="tx2"/>
              </a:solidFill>
              <a:latin typeface="Franklin Gothic Book" panose="020B0503020102020204" pitchFamily="34" charset="0"/>
              <a:ea typeface="+mj-ea"/>
              <a:cs typeface="+mj-cs"/>
            </a:endParaRPr>
          </a:p>
          <a:p>
            <a:pPr>
              <a:lnSpc>
                <a:spcPct val="89000"/>
              </a:lnSpc>
              <a:spcBef>
                <a:spcPct val="0"/>
              </a:spcBef>
            </a:pPr>
            <a:r>
              <a:rPr lang="es-EC" b="1" spc="-50" dirty="0">
                <a:solidFill>
                  <a:schemeClr val="tx2"/>
                </a:solidFill>
                <a:latin typeface="Franklin Gothic Book" panose="020B0503020102020204" pitchFamily="34" charset="0"/>
                <a:ea typeface="+mj-ea"/>
                <a:cs typeface="+mj-cs"/>
              </a:rPr>
              <a:t>Tutor: </a:t>
            </a:r>
            <a:r>
              <a:rPr lang="es-EC" spc="-50" dirty="0">
                <a:solidFill>
                  <a:schemeClr val="tx2"/>
                </a:solidFill>
                <a:latin typeface="Franklin Gothic Book" panose="020B0503020102020204" pitchFamily="34" charset="0"/>
                <a:ea typeface="+mj-ea"/>
                <a:cs typeface="+mj-cs"/>
              </a:rPr>
              <a:t>Ing. Arcentales Viteri, Andrés Ricardo PhD</a:t>
            </a:r>
          </a:p>
          <a:p>
            <a:pPr>
              <a:lnSpc>
                <a:spcPct val="89000"/>
              </a:lnSpc>
              <a:spcBef>
                <a:spcPct val="0"/>
              </a:spcBef>
            </a:pPr>
            <a:endParaRPr lang="es-EC" spc="-50" dirty="0" smtClean="0">
              <a:solidFill>
                <a:schemeClr val="tx2"/>
              </a:solidFill>
              <a:latin typeface="Franklin Gothic Book" panose="020B0503020102020204" pitchFamily="34" charset="0"/>
              <a:ea typeface="+mj-ea"/>
              <a:cs typeface="+mj-cs"/>
            </a:endParaRPr>
          </a:p>
          <a:p>
            <a:pPr>
              <a:lnSpc>
                <a:spcPct val="89000"/>
              </a:lnSpc>
              <a:spcBef>
                <a:spcPct val="0"/>
              </a:spcBef>
            </a:pPr>
            <a:r>
              <a:rPr lang="es-EC" spc="-50" dirty="0" smtClean="0">
                <a:solidFill>
                  <a:schemeClr val="tx2"/>
                </a:solidFill>
                <a:latin typeface="Franklin Gothic Book" panose="020B0503020102020204" pitchFamily="34" charset="0"/>
                <a:ea typeface="+mj-ea"/>
                <a:cs typeface="+mj-cs"/>
              </a:rPr>
              <a:t>Sangolquí </a:t>
            </a:r>
            <a:r>
              <a:rPr lang="es-EC" spc="-50" dirty="0">
                <a:solidFill>
                  <a:schemeClr val="tx2"/>
                </a:solidFill>
                <a:latin typeface="Franklin Gothic Book" panose="020B0503020102020204" pitchFamily="34" charset="0"/>
                <a:ea typeface="+mj-ea"/>
                <a:cs typeface="+mj-cs"/>
              </a:rPr>
              <a:t>2021</a:t>
            </a:r>
          </a:p>
        </p:txBody>
      </p:sp>
      <p:sp>
        <p:nvSpPr>
          <p:cNvPr id="5" name="Título 1"/>
          <p:cNvSpPr txBox="1">
            <a:spLocks/>
          </p:cNvSpPr>
          <p:nvPr/>
        </p:nvSpPr>
        <p:spPr>
          <a:xfrm>
            <a:off x="1473275" y="1324159"/>
            <a:ext cx="9418320" cy="842748"/>
          </a:xfrm>
          <a:prstGeom prst="rect">
            <a:avLst/>
          </a:prstGeom>
        </p:spPr>
        <p:txBody>
          <a:bodyPr vert="horz" lIns="91440" tIns="45720" rIns="91440" bIns="45720" rtlCol="0" anchor="b">
            <a:noAutofit/>
          </a:bodyPr>
          <a:lstStyle>
            <a:lvl1pPr indent="0" algn="ctr" defTabSz="914400">
              <a:lnSpc>
                <a:spcPct val="89000"/>
              </a:lnSpc>
              <a:spcBef>
                <a:spcPct val="0"/>
              </a:spcBef>
              <a:buFont typeface="Arial" panose="020B0604020202020204" pitchFamily="34" charset="0"/>
              <a:buNone/>
              <a:defRPr sz="2800" spc="-50">
                <a:solidFill>
                  <a:schemeClr val="tx2"/>
                </a:solidFill>
                <a:latin typeface="+mj-lt"/>
                <a:ea typeface="+mj-ea"/>
                <a:cs typeface="+mj-cs"/>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pPr>
              <a:lnSpc>
                <a:spcPct val="150000"/>
              </a:lnSpc>
            </a:pPr>
            <a:r>
              <a:rPr lang="es-ES" sz="2400" dirty="0">
                <a:latin typeface="Franklin Gothic Book" panose="020B0503020102020204" pitchFamily="34" charset="0"/>
              </a:rPr>
              <a:t>Departamento de Eléctrica, Electrónica y Telecomunicaciones</a:t>
            </a:r>
          </a:p>
          <a:p>
            <a:r>
              <a:rPr lang="es-ES" sz="2400" dirty="0">
                <a:latin typeface="Franklin Gothic Book" panose="020B0503020102020204" pitchFamily="34" charset="0"/>
              </a:rPr>
              <a:t>Carrera de Ingeniería en Electrónica, Automatización y Control</a:t>
            </a:r>
          </a:p>
        </p:txBody>
      </p:sp>
      <p:sp>
        <p:nvSpPr>
          <p:cNvPr id="7" name="Rectángulo redondeado 6"/>
          <p:cNvSpPr/>
          <p:nvPr/>
        </p:nvSpPr>
        <p:spPr>
          <a:xfrm>
            <a:off x="395785" y="6441743"/>
            <a:ext cx="11573302" cy="259308"/>
          </a:xfrm>
          <a:prstGeom prst="roundRect">
            <a:avLst/>
          </a:prstGeom>
          <a:solidFill>
            <a:schemeClr val="tx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EC" dirty="0"/>
          </a:p>
        </p:txBody>
      </p:sp>
      <p:pic>
        <p:nvPicPr>
          <p:cNvPr id="8" name="Imagen 7">
            <a:extLst>
              <a:ext uri="{FF2B5EF4-FFF2-40B4-BE49-F238E27FC236}">
                <a16:creationId xmlns:a16="http://schemas.microsoft.com/office/drawing/2014/main" id="{4E7C64CD-2549-4C6B-8E8C-A91ECD506CE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4066646" y="271090"/>
            <a:ext cx="3260870" cy="900000"/>
          </a:xfrm>
          <a:prstGeom prst="rect">
            <a:avLst/>
          </a:prstGeom>
        </p:spPr>
      </p:pic>
    </p:spTree>
    <p:extLst>
      <p:ext uri="{BB962C8B-B14F-4D97-AF65-F5344CB8AC3E}">
        <p14:creationId xmlns:p14="http://schemas.microsoft.com/office/powerpoint/2010/main" val="3811474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fontScale="90000"/>
          </a:bodyPr>
          <a:lstStyle/>
          <a:p>
            <a:r>
              <a:rPr lang="es-EC" sz="4000" dirty="0" smtClean="0"/>
              <a:t>Hardware/Software para Registro de Señales </a:t>
            </a:r>
            <a:r>
              <a:rPr lang="es-EC" dirty="0" smtClean="0"/>
              <a:t/>
            </a:r>
            <a:br>
              <a:rPr lang="es-EC" dirty="0" smtClean="0"/>
            </a:br>
            <a:r>
              <a:rPr lang="es-EC" sz="3200" dirty="0" smtClean="0">
                <a:solidFill>
                  <a:schemeClr val="tx2">
                    <a:lumMod val="60000"/>
                    <a:lumOff val="40000"/>
                  </a:schemeClr>
                </a:solidFill>
              </a:rPr>
              <a:t>Plataforma Multisensado – Plataforma MySignalsHW</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Marcador de contenido 5"/>
          <p:cNvSpPr>
            <a:spLocks noGrp="1"/>
          </p:cNvSpPr>
          <p:nvPr>
            <p:ph sz="half" idx="1"/>
          </p:nvPr>
        </p:nvSpPr>
        <p:spPr>
          <a:xfrm>
            <a:off x="5538043" y="1797960"/>
            <a:ext cx="5530985" cy="2222500"/>
          </a:xfr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p>
            <a:r>
              <a:rPr lang="es-ES" sz="1700" dirty="0">
                <a:solidFill>
                  <a:schemeClr val="tx2"/>
                </a:solidFill>
              </a:rPr>
              <a:t>Basada en la plataforma e-</a:t>
            </a:r>
            <a:r>
              <a:rPr lang="es-EC" sz="1700" dirty="0">
                <a:solidFill>
                  <a:schemeClr val="tx2"/>
                </a:solidFill>
              </a:rPr>
              <a:t>Health</a:t>
            </a:r>
            <a:r>
              <a:rPr lang="es-ES" sz="1700" dirty="0">
                <a:solidFill>
                  <a:schemeClr val="tx2"/>
                </a:solidFill>
              </a:rPr>
              <a:t> V2 </a:t>
            </a:r>
          </a:p>
          <a:p>
            <a:r>
              <a:rPr lang="es-ES" sz="1700" dirty="0" smtClean="0">
                <a:solidFill>
                  <a:schemeClr val="tx2"/>
                </a:solidFill>
              </a:rPr>
              <a:t>Interfaz para 16 Sensores: ECG, EMG, FLW, TEMP, GSR, SPO, BP, Posición corporal, etc.</a:t>
            </a:r>
          </a:p>
          <a:p>
            <a:r>
              <a:rPr lang="es-ES" sz="1700" dirty="0" smtClean="0">
                <a:solidFill>
                  <a:schemeClr val="tx2"/>
                </a:solidFill>
              </a:rPr>
              <a:t>Interfaz de comunicación Wi-Fi, Bluetooth y BLE </a:t>
            </a:r>
          </a:p>
          <a:p>
            <a:r>
              <a:rPr lang="es-ES" sz="1700" dirty="0" smtClean="0">
                <a:solidFill>
                  <a:schemeClr val="tx2"/>
                </a:solidFill>
              </a:rPr>
              <a:t>Conexión con un </a:t>
            </a:r>
            <a:r>
              <a:rPr lang="es-ES" sz="1700" dirty="0">
                <a:solidFill>
                  <a:schemeClr val="tx2"/>
                </a:solidFill>
              </a:rPr>
              <a:t>display TFT </a:t>
            </a:r>
            <a:r>
              <a:rPr lang="es-ES" sz="1700" dirty="0" smtClean="0">
                <a:solidFill>
                  <a:schemeClr val="tx2"/>
                </a:solidFill>
              </a:rPr>
              <a:t>táctil</a:t>
            </a:r>
          </a:p>
          <a:p>
            <a:r>
              <a:rPr lang="es-ES" sz="1700" dirty="0" smtClean="0">
                <a:solidFill>
                  <a:schemeClr val="tx2"/>
                </a:solidFill>
              </a:rPr>
              <a:t>Compatible con Arduino</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232" y="2030129"/>
            <a:ext cx="4493567" cy="3894425"/>
          </a:xfrm>
          <a:prstGeom prst="rect">
            <a:avLst/>
          </a:prstGeom>
        </p:spPr>
      </p:pic>
      <p:sp>
        <p:nvSpPr>
          <p:cNvPr id="10" name="Marcador de contenido 5"/>
          <p:cNvSpPr txBox="1">
            <a:spLocks/>
          </p:cNvSpPr>
          <p:nvPr/>
        </p:nvSpPr>
        <p:spPr>
          <a:xfrm>
            <a:off x="5538043" y="1375257"/>
            <a:ext cx="5529600" cy="347915"/>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s-EC" sz="1900" dirty="0" smtClean="0"/>
              <a:t>Características</a:t>
            </a:r>
            <a:endParaRPr lang="es-EC" sz="1900" dirty="0"/>
          </a:p>
        </p:txBody>
      </p:sp>
      <p:sp>
        <p:nvSpPr>
          <p:cNvPr id="11" name="Marcador de contenido 5"/>
          <p:cNvSpPr txBox="1">
            <a:spLocks/>
          </p:cNvSpPr>
          <p:nvPr/>
        </p:nvSpPr>
        <p:spPr>
          <a:xfrm>
            <a:off x="5538043" y="4586494"/>
            <a:ext cx="5530985" cy="186689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dk1"/>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dk1"/>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dk1"/>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dk1"/>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dk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dk1"/>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dk1"/>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9pPr>
          </a:lstStyle>
          <a:p>
            <a:r>
              <a:rPr lang="es-ES" sz="1800" dirty="0" smtClean="0">
                <a:solidFill>
                  <a:schemeClr val="tx2"/>
                </a:solidFill>
              </a:rPr>
              <a:t>Señal FLW rectificada</a:t>
            </a:r>
          </a:p>
          <a:p>
            <a:r>
              <a:rPr lang="es-ES" sz="1800" dirty="0" smtClean="0">
                <a:solidFill>
                  <a:schemeClr val="tx2"/>
                </a:solidFill>
              </a:rPr>
              <a:t>Pulsioxímetro no entrega señal PPG</a:t>
            </a:r>
          </a:p>
          <a:p>
            <a:r>
              <a:rPr lang="es-ES" sz="1800" dirty="0" smtClean="0">
                <a:solidFill>
                  <a:schemeClr val="tx2"/>
                </a:solidFill>
              </a:rPr>
              <a:t>No cuenta con módulos EOG</a:t>
            </a:r>
          </a:p>
          <a:p>
            <a:r>
              <a:rPr lang="es-ES" sz="1800" dirty="0" smtClean="0">
                <a:solidFill>
                  <a:schemeClr val="tx2"/>
                </a:solidFill>
              </a:rPr>
              <a:t>Ruido </a:t>
            </a:r>
            <a:r>
              <a:rPr lang="es-ES" sz="1800" dirty="0">
                <a:solidFill>
                  <a:schemeClr val="tx2"/>
                </a:solidFill>
              </a:rPr>
              <a:t>excesivo y baja sensibilidad de la señal GSR</a:t>
            </a:r>
            <a:endParaRPr lang="es-ES" sz="1800" dirty="0" smtClean="0">
              <a:solidFill>
                <a:schemeClr val="tx2"/>
              </a:solidFill>
            </a:endParaRPr>
          </a:p>
          <a:p>
            <a:r>
              <a:rPr lang="es-ES" sz="1800" dirty="0" smtClean="0">
                <a:solidFill>
                  <a:schemeClr val="tx2"/>
                </a:solidFill>
              </a:rPr>
              <a:t>Adquisición simultánea de un grupo de sensores</a:t>
            </a:r>
            <a:endParaRPr lang="es-EC" sz="1800" dirty="0">
              <a:solidFill>
                <a:schemeClr val="tx2"/>
              </a:solidFill>
            </a:endParaRPr>
          </a:p>
        </p:txBody>
      </p:sp>
      <p:sp>
        <p:nvSpPr>
          <p:cNvPr id="13" name="Marcador de contenido 5"/>
          <p:cNvSpPr txBox="1">
            <a:spLocks/>
          </p:cNvSpPr>
          <p:nvPr/>
        </p:nvSpPr>
        <p:spPr>
          <a:xfrm>
            <a:off x="5539428" y="4167776"/>
            <a:ext cx="5529600" cy="347915"/>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s-EC" sz="1900" dirty="0" smtClean="0"/>
              <a:t>Limitaciones</a:t>
            </a:r>
            <a:endParaRPr lang="es-EC" sz="1900" dirty="0"/>
          </a:p>
        </p:txBody>
      </p:sp>
    </p:spTree>
    <p:extLst>
      <p:ext uri="{BB962C8B-B14F-4D97-AF65-F5344CB8AC3E}">
        <p14:creationId xmlns:p14="http://schemas.microsoft.com/office/powerpoint/2010/main" val="1844994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fontScale="90000"/>
          </a:bodyPr>
          <a:lstStyle/>
          <a:p>
            <a:r>
              <a:rPr lang="es-EC" sz="4000" dirty="0" smtClean="0"/>
              <a:t>Hardware/Software para Registro de Señales </a:t>
            </a:r>
            <a:r>
              <a:rPr lang="es-EC" dirty="0" smtClean="0"/>
              <a:t/>
            </a:r>
            <a:br>
              <a:rPr lang="es-EC" dirty="0" smtClean="0"/>
            </a:br>
            <a:r>
              <a:rPr lang="es-EC" sz="3200" dirty="0" smtClean="0">
                <a:solidFill>
                  <a:schemeClr val="tx2">
                    <a:lumMod val="60000"/>
                    <a:lumOff val="40000"/>
                  </a:schemeClr>
                </a:solidFill>
              </a:rPr>
              <a:t>Plataforma Multisensado – Diseño Final</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pic>
        <p:nvPicPr>
          <p:cNvPr id="7" name="Marcador de contenido 6"/>
          <p:cNvPicPr>
            <a:picLocks noGrp="1" noChangeAspect="1"/>
          </p:cNvPicPr>
          <p:nvPr>
            <p:ph idx="1"/>
          </p:nvPr>
        </p:nvPicPr>
        <p:blipFill rotWithShape="1">
          <a:blip r:embed="rId2">
            <a:extLst>
              <a:ext uri="{28A0092B-C50C-407E-A947-70E740481C1C}">
                <a14:useLocalDpi xmlns:a14="http://schemas.microsoft.com/office/drawing/2010/main" val="0"/>
              </a:ext>
            </a:extLst>
          </a:blip>
          <a:srcRect l="8364" t="3040" r="4919" b="9421"/>
          <a:stretch/>
        </p:blipFill>
        <p:spPr>
          <a:xfrm>
            <a:off x="1988457" y="1297203"/>
            <a:ext cx="9080571" cy="5156183"/>
          </a:xfrm>
        </p:spPr>
      </p:pic>
    </p:spTree>
    <p:extLst>
      <p:ext uri="{BB962C8B-B14F-4D97-AF65-F5344CB8AC3E}">
        <p14:creationId xmlns:p14="http://schemas.microsoft.com/office/powerpoint/2010/main" val="2611055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fontScale="90000"/>
          </a:bodyPr>
          <a:lstStyle/>
          <a:p>
            <a:r>
              <a:rPr lang="es-EC" sz="4000" dirty="0" smtClean="0"/>
              <a:t>Hardware/Software para Registro de Señales </a:t>
            </a:r>
            <a:r>
              <a:rPr lang="es-EC" dirty="0" smtClean="0"/>
              <a:t/>
            </a:r>
            <a:br>
              <a:rPr lang="es-EC" dirty="0" smtClean="0"/>
            </a:br>
            <a:r>
              <a:rPr lang="es-EC" sz="3200" dirty="0" smtClean="0">
                <a:solidFill>
                  <a:schemeClr val="tx2">
                    <a:lumMod val="60000"/>
                    <a:lumOff val="40000"/>
                  </a:schemeClr>
                </a:solidFill>
              </a:rPr>
              <a:t>Dispositivo Wearables</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3" name="Marcador de contenido 2"/>
          <p:cNvSpPr>
            <a:spLocks noGrp="1"/>
          </p:cNvSpPr>
          <p:nvPr>
            <p:ph idx="1"/>
          </p:nvPr>
        </p:nvSpPr>
        <p:spPr>
          <a:xfrm>
            <a:off x="1371600" y="4063999"/>
            <a:ext cx="3026229" cy="2389385"/>
          </a:xfrm>
        </p:spPr>
        <p:style>
          <a:lnRef idx="2">
            <a:schemeClr val="accent1"/>
          </a:lnRef>
          <a:fillRef idx="1">
            <a:schemeClr val="lt1"/>
          </a:fillRef>
          <a:effectRef idx="0">
            <a:schemeClr val="accent1"/>
          </a:effectRef>
          <a:fontRef idx="minor">
            <a:schemeClr val="dk1"/>
          </a:fontRef>
        </p:style>
        <p:txBody>
          <a:bodyPr anchor="ctr"/>
          <a:lstStyle/>
          <a:p>
            <a:r>
              <a:rPr lang="es-EC" dirty="0">
                <a:solidFill>
                  <a:schemeClr val="tx2"/>
                </a:solidFill>
              </a:rPr>
              <a:t>Banda </a:t>
            </a:r>
            <a:r>
              <a:rPr lang="es-EC" dirty="0" smtClean="0">
                <a:solidFill>
                  <a:schemeClr val="tx2"/>
                </a:solidFill>
              </a:rPr>
              <a:t>pectoral</a:t>
            </a:r>
            <a:endParaRPr lang="es-EC" dirty="0">
              <a:solidFill>
                <a:schemeClr val="tx2"/>
              </a:solidFill>
            </a:endParaRPr>
          </a:p>
          <a:p>
            <a:r>
              <a:rPr lang="es-EC" dirty="0" smtClean="0">
                <a:solidFill>
                  <a:schemeClr val="tx2"/>
                </a:solidFill>
              </a:rPr>
              <a:t>ECG electrodos secos</a:t>
            </a:r>
            <a:endParaRPr lang="es-EC" dirty="0">
              <a:solidFill>
                <a:schemeClr val="tx2"/>
              </a:solidFill>
            </a:endParaRPr>
          </a:p>
          <a:p>
            <a:r>
              <a:rPr lang="es-EC" dirty="0" smtClean="0">
                <a:solidFill>
                  <a:schemeClr val="tx2"/>
                </a:solidFill>
              </a:rPr>
              <a:t>Acelerómetro</a:t>
            </a:r>
            <a:endParaRPr lang="es-EC" dirty="0">
              <a:solidFill>
                <a:schemeClr val="tx2"/>
              </a:solidFill>
            </a:endParaRPr>
          </a:p>
          <a:p>
            <a:r>
              <a:rPr lang="es-EC" dirty="0">
                <a:solidFill>
                  <a:schemeClr val="tx2"/>
                </a:solidFill>
              </a:rPr>
              <a:t>Conexión ANT+ y BLE </a:t>
            </a:r>
          </a:p>
          <a:p>
            <a:endParaRPr lang="es-EC" dirty="0"/>
          </a:p>
        </p:txBody>
      </p:sp>
      <p:sp>
        <p:nvSpPr>
          <p:cNvPr id="5" name="Marcador de contenido 2"/>
          <p:cNvSpPr txBox="1">
            <a:spLocks/>
          </p:cNvSpPr>
          <p:nvPr/>
        </p:nvSpPr>
        <p:spPr>
          <a:xfrm>
            <a:off x="4769617" y="4063999"/>
            <a:ext cx="3026229" cy="238938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EC" dirty="0" smtClean="0"/>
              <a:t>Banda brazo</a:t>
            </a:r>
          </a:p>
          <a:p>
            <a:r>
              <a:rPr lang="es-EC" dirty="0" smtClean="0"/>
              <a:t>3 sensores PPG (Reflexión), luz ambiental, acelerómetro</a:t>
            </a:r>
          </a:p>
          <a:p>
            <a:r>
              <a:rPr lang="es-EC" dirty="0" smtClean="0"/>
              <a:t>Conexión ANT+ y BLE </a:t>
            </a:r>
          </a:p>
        </p:txBody>
      </p:sp>
      <p:sp>
        <p:nvSpPr>
          <p:cNvPr id="6" name="Marcador de contenido 2"/>
          <p:cNvSpPr txBox="1">
            <a:spLocks/>
          </p:cNvSpPr>
          <p:nvPr/>
        </p:nvSpPr>
        <p:spPr>
          <a:xfrm>
            <a:off x="8105045" y="4063998"/>
            <a:ext cx="3026229" cy="2389387"/>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EC" dirty="0" smtClean="0"/>
              <a:t>Reloj inteligente</a:t>
            </a:r>
          </a:p>
          <a:p>
            <a:r>
              <a:rPr lang="es-EC" dirty="0" smtClean="0"/>
              <a:t>Sensor PPG (Reflexión) luz ambiental y acelerómetro</a:t>
            </a:r>
          </a:p>
          <a:p>
            <a:r>
              <a:rPr lang="es-EC" dirty="0" smtClean="0"/>
              <a:t>SPO2, HR, Nivel de estrés, etc.</a:t>
            </a:r>
            <a:endParaRPr lang="es-EC" dirty="0"/>
          </a:p>
        </p:txBody>
      </p:sp>
      <p:pic>
        <p:nvPicPr>
          <p:cNvPr id="7" name="Imagen 6" descr="Polar OH1 | Optical heart rate sensor | Polar Australia"/>
          <p:cNvPicPr/>
          <p:nvPr/>
        </p:nvPicPr>
        <p:blipFill rotWithShape="1">
          <a:blip r:embed="rId2" cstate="print">
            <a:extLst>
              <a:ext uri="{28A0092B-C50C-407E-A947-70E740481C1C}">
                <a14:useLocalDpi xmlns:a14="http://schemas.microsoft.com/office/drawing/2010/main" val="0"/>
              </a:ext>
            </a:extLst>
          </a:blip>
          <a:srcRect t="22677" b="20635"/>
          <a:stretch/>
        </p:blipFill>
        <p:spPr bwMode="auto">
          <a:xfrm>
            <a:off x="5010777" y="2315156"/>
            <a:ext cx="2543908" cy="1442357"/>
          </a:xfrm>
          <a:prstGeom prst="rect">
            <a:avLst/>
          </a:prstGeom>
          <a:noFill/>
          <a:ln>
            <a:noFill/>
          </a:ln>
          <a:extLst>
            <a:ext uri="{53640926-AAD7-44D8-BBD7-CCE9431645EC}">
              <a14:shadowObscured xmlns:a14="http://schemas.microsoft.com/office/drawing/2010/main"/>
            </a:ext>
          </a:extLst>
        </p:spPr>
      </p:pic>
      <p:pic>
        <p:nvPicPr>
          <p:cNvPr id="8" name="Imagen 7" descr="vívosmart® 4"/>
          <p:cNvPicPr/>
          <p:nvPr/>
        </p:nvPicPr>
        <p:blipFill rotWithShape="1">
          <a:blip r:embed="rId3" cstate="print">
            <a:extLst>
              <a:ext uri="{BEBA8EAE-BF5A-486C-A8C5-ECC9F3942E4B}">
                <a14:imgProps xmlns:a14="http://schemas.microsoft.com/office/drawing/2010/main">
                  <a14:imgLayer r:embed="rId4">
                    <a14:imgEffect>
                      <a14:backgroundRemoval t="2344" b="95313" l="9896" r="89844"/>
                    </a14:imgEffect>
                  </a14:imgLayer>
                </a14:imgProps>
              </a:ext>
              <a:ext uri="{28A0092B-C50C-407E-A947-70E740481C1C}">
                <a14:useLocalDpi xmlns:a14="http://schemas.microsoft.com/office/drawing/2010/main" val="0"/>
              </a:ext>
            </a:extLst>
          </a:blip>
          <a:srcRect t="2834" b="6603"/>
          <a:stretch/>
        </p:blipFill>
        <p:spPr bwMode="auto">
          <a:xfrm>
            <a:off x="8464250" y="2002968"/>
            <a:ext cx="2307818" cy="2090057"/>
          </a:xfrm>
          <a:prstGeom prst="rect">
            <a:avLst/>
          </a:prstGeom>
          <a:noFill/>
          <a:ln>
            <a:noFill/>
          </a:ln>
        </p:spPr>
      </p:pic>
      <p:pic>
        <p:nvPicPr>
          <p:cNvPr id="10" name="Imagen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997" t="19982" r="7096" b="24969"/>
          <a:stretch/>
        </p:blipFill>
        <p:spPr>
          <a:xfrm>
            <a:off x="1396999" y="2249727"/>
            <a:ext cx="2975429" cy="1573216"/>
          </a:xfrm>
          <a:prstGeom prst="rect">
            <a:avLst/>
          </a:prstGeom>
        </p:spPr>
      </p:pic>
      <p:sp>
        <p:nvSpPr>
          <p:cNvPr id="11" name="Marcador de contenido 2"/>
          <p:cNvSpPr txBox="1">
            <a:spLocks/>
          </p:cNvSpPr>
          <p:nvPr/>
        </p:nvSpPr>
        <p:spPr>
          <a:xfrm>
            <a:off x="1371600" y="1412326"/>
            <a:ext cx="3026229" cy="54607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dk1"/>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dk1"/>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dk1"/>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dk1"/>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dk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dk1"/>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dk1"/>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9pPr>
          </a:lstStyle>
          <a:p>
            <a:pPr marL="0" indent="0" algn="ctr">
              <a:buNone/>
            </a:pPr>
            <a:r>
              <a:rPr lang="es-EC" sz="2400" dirty="0">
                <a:solidFill>
                  <a:schemeClr val="tx2"/>
                </a:solidFill>
              </a:rPr>
              <a:t>Polar H10</a:t>
            </a:r>
          </a:p>
        </p:txBody>
      </p:sp>
      <p:sp>
        <p:nvSpPr>
          <p:cNvPr id="14" name="Marcador de contenido 2"/>
          <p:cNvSpPr txBox="1">
            <a:spLocks/>
          </p:cNvSpPr>
          <p:nvPr/>
        </p:nvSpPr>
        <p:spPr>
          <a:xfrm>
            <a:off x="4769617" y="1412326"/>
            <a:ext cx="3026229" cy="54607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dk1"/>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dk1"/>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dk1"/>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dk1"/>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dk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dk1"/>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dk1"/>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9pPr>
          </a:lstStyle>
          <a:p>
            <a:pPr marL="0" indent="0" algn="ctr">
              <a:buNone/>
            </a:pPr>
            <a:r>
              <a:rPr lang="es-EC" sz="2400" dirty="0">
                <a:solidFill>
                  <a:schemeClr val="tx2"/>
                </a:solidFill>
              </a:rPr>
              <a:t>Polar </a:t>
            </a:r>
            <a:r>
              <a:rPr lang="es-EC" sz="2400" dirty="0" smtClean="0">
                <a:solidFill>
                  <a:schemeClr val="tx2"/>
                </a:solidFill>
              </a:rPr>
              <a:t>OH1</a:t>
            </a:r>
            <a:endParaRPr lang="es-EC" sz="2400" dirty="0">
              <a:solidFill>
                <a:schemeClr val="tx2"/>
              </a:solidFill>
            </a:endParaRPr>
          </a:p>
        </p:txBody>
      </p:sp>
      <p:sp>
        <p:nvSpPr>
          <p:cNvPr id="15" name="Marcador de contenido 2"/>
          <p:cNvSpPr txBox="1">
            <a:spLocks/>
          </p:cNvSpPr>
          <p:nvPr/>
        </p:nvSpPr>
        <p:spPr>
          <a:xfrm>
            <a:off x="8105045" y="1412326"/>
            <a:ext cx="3026229" cy="546074"/>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dk1"/>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dk1"/>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dk1"/>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dk1"/>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dk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dk1"/>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dk1"/>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9pPr>
          </a:lstStyle>
          <a:p>
            <a:pPr marL="0" indent="0" algn="ctr">
              <a:buNone/>
            </a:pPr>
            <a:r>
              <a:rPr lang="es-EC" sz="2400" dirty="0" smtClean="0">
                <a:solidFill>
                  <a:schemeClr val="tx2"/>
                </a:solidFill>
              </a:rPr>
              <a:t>Garmin VivoSmart4</a:t>
            </a:r>
            <a:endParaRPr lang="es-EC" sz="2400" dirty="0">
              <a:solidFill>
                <a:schemeClr val="tx2"/>
              </a:solidFill>
            </a:endParaRPr>
          </a:p>
        </p:txBody>
      </p:sp>
    </p:spTree>
    <p:extLst>
      <p:ext uri="{BB962C8B-B14F-4D97-AF65-F5344CB8AC3E}">
        <p14:creationId xmlns:p14="http://schemas.microsoft.com/office/powerpoint/2010/main" val="3838259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fontScale="90000"/>
          </a:bodyPr>
          <a:lstStyle/>
          <a:p>
            <a:r>
              <a:rPr lang="es-EC" sz="4000" dirty="0" smtClean="0"/>
              <a:t>Hardware/Software para Registro de Señales </a:t>
            </a:r>
            <a:r>
              <a:rPr lang="es-EC" dirty="0" smtClean="0"/>
              <a:t/>
            </a:r>
            <a:br>
              <a:rPr lang="es-EC" dirty="0" smtClean="0"/>
            </a:br>
            <a:r>
              <a:rPr lang="es-EC" sz="3200" dirty="0">
                <a:solidFill>
                  <a:schemeClr val="tx2">
                    <a:lumMod val="60000"/>
                    <a:lumOff val="40000"/>
                  </a:schemeClr>
                </a:solidFill>
              </a:rPr>
              <a:t>Dispositivo Wearables – Comunicación BLE Polar</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Marcador de contenido 5"/>
          <p:cNvSpPr>
            <a:spLocks noGrp="1"/>
          </p:cNvSpPr>
          <p:nvPr>
            <p:ph sz="half" idx="1"/>
          </p:nvPr>
        </p:nvSpPr>
        <p:spPr>
          <a:xfrm>
            <a:off x="5538043" y="1797960"/>
            <a:ext cx="5530985" cy="1540326"/>
          </a:xfr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r>
              <a:rPr lang="es-ES" sz="1700" dirty="0">
                <a:solidFill>
                  <a:schemeClr val="tx2"/>
                </a:solidFill>
              </a:rPr>
              <a:t>Protocolo de comunicación de ultra bajo consumo</a:t>
            </a:r>
          </a:p>
          <a:p>
            <a:r>
              <a:rPr lang="es-ES" sz="1700" dirty="0" smtClean="0">
                <a:solidFill>
                  <a:schemeClr val="tx2"/>
                </a:solidFill>
              </a:rPr>
              <a:t>Por defecto, se </a:t>
            </a:r>
            <a:r>
              <a:rPr lang="es-ES" sz="1700" dirty="0">
                <a:solidFill>
                  <a:schemeClr val="tx2"/>
                </a:solidFill>
              </a:rPr>
              <a:t>encuentra en suspensión hasta </a:t>
            </a:r>
            <a:r>
              <a:rPr lang="es-ES" sz="1700" dirty="0" smtClean="0">
                <a:solidFill>
                  <a:schemeClr val="tx2"/>
                </a:solidFill>
              </a:rPr>
              <a:t>solicitarse o enviar información</a:t>
            </a:r>
            <a:endParaRPr lang="es-ES" sz="1700" dirty="0">
              <a:solidFill>
                <a:schemeClr val="tx2"/>
              </a:solidFill>
            </a:endParaRPr>
          </a:p>
          <a:p>
            <a:r>
              <a:rPr lang="es-ES" sz="1700" dirty="0">
                <a:solidFill>
                  <a:schemeClr val="tx2"/>
                </a:solidFill>
              </a:rPr>
              <a:t>Basado en servicios y características </a:t>
            </a:r>
          </a:p>
        </p:txBody>
      </p:sp>
      <p:sp>
        <p:nvSpPr>
          <p:cNvPr id="10" name="Marcador de contenido 5"/>
          <p:cNvSpPr txBox="1">
            <a:spLocks/>
          </p:cNvSpPr>
          <p:nvPr/>
        </p:nvSpPr>
        <p:spPr>
          <a:xfrm>
            <a:off x="5538043" y="1375257"/>
            <a:ext cx="5529600" cy="347915"/>
          </a:xfrm>
          <a:prstGeom prst="rect">
            <a:avLst/>
          </a:prstGeo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s-EC" sz="1900" dirty="0" smtClean="0"/>
              <a:t>Bluetooth Low Energy (BLE)</a:t>
            </a:r>
            <a:endParaRPr lang="es-EC" sz="1900" dirty="0"/>
          </a:p>
        </p:txBody>
      </p:sp>
      <p:sp>
        <p:nvSpPr>
          <p:cNvPr id="11" name="Marcador de contenido 5"/>
          <p:cNvSpPr txBox="1">
            <a:spLocks/>
          </p:cNvSpPr>
          <p:nvPr/>
        </p:nvSpPr>
        <p:spPr>
          <a:xfrm>
            <a:off x="5538043" y="3827284"/>
            <a:ext cx="5530985" cy="2626102"/>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dk1"/>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dk1"/>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dk1"/>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dk1"/>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dk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dk1"/>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dk1"/>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9pPr>
          </a:lstStyle>
          <a:p>
            <a:r>
              <a:rPr lang="es-ES" sz="1800" dirty="0" smtClean="0">
                <a:solidFill>
                  <a:schemeClr val="tx2"/>
                </a:solidFill>
              </a:rPr>
              <a:t>Transmisión de señales no procesadas deshabilitada por defecto</a:t>
            </a:r>
          </a:p>
          <a:p>
            <a:r>
              <a:rPr lang="es-ES" sz="1800" dirty="0" smtClean="0">
                <a:solidFill>
                  <a:schemeClr val="tx2"/>
                </a:solidFill>
              </a:rPr>
              <a:t>Servicio </a:t>
            </a:r>
            <a:r>
              <a:rPr lang="es-ES" sz="1800" dirty="0">
                <a:solidFill>
                  <a:schemeClr val="tx2"/>
                </a:solidFill>
              </a:rPr>
              <a:t>PMD </a:t>
            </a:r>
            <a:r>
              <a:rPr lang="es-ES" sz="1800" dirty="0" smtClean="0">
                <a:solidFill>
                  <a:schemeClr val="tx2"/>
                </a:solidFill>
              </a:rPr>
              <a:t>permite habilitar y enviar las señales ECG (uV), ACC (millig), </a:t>
            </a:r>
            <a:r>
              <a:rPr lang="es-ES" sz="1800" dirty="0">
                <a:solidFill>
                  <a:schemeClr val="tx2"/>
                </a:solidFill>
              </a:rPr>
              <a:t>PPG, </a:t>
            </a:r>
            <a:r>
              <a:rPr lang="es-ES" sz="1800" dirty="0" smtClean="0">
                <a:solidFill>
                  <a:schemeClr val="tx2"/>
                </a:solidFill>
              </a:rPr>
              <a:t>PPI (ms) </a:t>
            </a:r>
          </a:p>
          <a:p>
            <a:r>
              <a:rPr lang="es-ES" sz="1800" dirty="0">
                <a:solidFill>
                  <a:schemeClr val="tx2"/>
                </a:solidFill>
              </a:rPr>
              <a:t>Paquetes de 226 </a:t>
            </a:r>
            <a:r>
              <a:rPr lang="es-ES" sz="1800" dirty="0" smtClean="0">
                <a:solidFill>
                  <a:schemeClr val="tx2"/>
                </a:solidFill>
              </a:rPr>
              <a:t>bytes codificados </a:t>
            </a:r>
            <a:r>
              <a:rPr lang="es-ES" sz="1800" dirty="0">
                <a:solidFill>
                  <a:schemeClr val="tx2"/>
                </a:solidFill>
              </a:rPr>
              <a:t>en </a:t>
            </a:r>
            <a:r>
              <a:rPr lang="es-ES" sz="1800" dirty="0" smtClean="0">
                <a:solidFill>
                  <a:schemeClr val="tx2"/>
                </a:solidFill>
              </a:rPr>
              <a:t>formato hexadecimal, Little-Endian, con signo</a:t>
            </a:r>
          </a:p>
          <a:p>
            <a:r>
              <a:rPr lang="es-ES" sz="1800" dirty="0" smtClean="0">
                <a:solidFill>
                  <a:schemeClr val="tx2"/>
                </a:solidFill>
              </a:rPr>
              <a:t>Comunicación y decodificación realizada en Matlab versión 2019b</a:t>
            </a:r>
          </a:p>
        </p:txBody>
      </p:sp>
      <p:sp>
        <p:nvSpPr>
          <p:cNvPr id="13" name="Marcador de contenido 5"/>
          <p:cNvSpPr txBox="1">
            <a:spLocks/>
          </p:cNvSpPr>
          <p:nvPr/>
        </p:nvSpPr>
        <p:spPr>
          <a:xfrm>
            <a:off x="5539428" y="3408566"/>
            <a:ext cx="5529600" cy="347915"/>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s-EC" sz="1900" dirty="0" smtClean="0"/>
              <a:t>Comunicación BLE Polar</a:t>
            </a:r>
            <a:endParaRPr lang="es-EC" sz="1900" dirty="0"/>
          </a:p>
        </p:txBody>
      </p:sp>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l="25576" t="8068" r="23557" b="6365"/>
          <a:stretch/>
        </p:blipFill>
        <p:spPr>
          <a:xfrm>
            <a:off x="1364342" y="1375257"/>
            <a:ext cx="3657600" cy="3463443"/>
          </a:xfrm>
          <a:prstGeom prst="rect">
            <a:avLst/>
          </a:prstGeom>
        </p:spPr>
      </p:pic>
      <p:pic>
        <p:nvPicPr>
          <p:cNvPr id="6" name="Imagen 5"/>
          <p:cNvPicPr>
            <a:picLocks noChangeAspect="1"/>
          </p:cNvPicPr>
          <p:nvPr/>
        </p:nvPicPr>
        <p:blipFill>
          <a:blip r:embed="rId3"/>
          <a:stretch>
            <a:fillRect/>
          </a:stretch>
        </p:blipFill>
        <p:spPr>
          <a:xfrm>
            <a:off x="1629935" y="4902228"/>
            <a:ext cx="3126414" cy="1221817"/>
          </a:xfrm>
          <a:prstGeom prst="rect">
            <a:avLst/>
          </a:prstGeom>
          <a:ln w="12700">
            <a:solidFill>
              <a:schemeClr val="accent3">
                <a:lumMod val="75000"/>
              </a:schemeClr>
            </a:solidFill>
          </a:ln>
        </p:spPr>
      </p:pic>
    </p:spTree>
    <p:extLst>
      <p:ext uri="{BB962C8B-B14F-4D97-AF65-F5344CB8AC3E}">
        <p14:creationId xmlns:p14="http://schemas.microsoft.com/office/powerpoint/2010/main" val="765259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fontScale="90000"/>
          </a:bodyPr>
          <a:lstStyle/>
          <a:p>
            <a:r>
              <a:rPr lang="es-EC" sz="4000" dirty="0" smtClean="0"/>
              <a:t>Hardware/Software para Registro de Señales </a:t>
            </a:r>
            <a:r>
              <a:rPr lang="es-EC" dirty="0" smtClean="0"/>
              <a:t/>
            </a:r>
            <a:br>
              <a:rPr lang="es-EC" dirty="0" smtClean="0"/>
            </a:br>
            <a:r>
              <a:rPr lang="es-EC" sz="3200" dirty="0" smtClean="0">
                <a:solidFill>
                  <a:schemeClr val="tx2">
                    <a:lumMod val="60000"/>
                    <a:lumOff val="40000"/>
                  </a:schemeClr>
                </a:solidFill>
              </a:rPr>
              <a:t>Dispositivo Wearables – Comunicación Garmin VivoSmart4</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3" name="Marcador de contenido 2"/>
          <p:cNvSpPr>
            <a:spLocks noGrp="1"/>
          </p:cNvSpPr>
          <p:nvPr>
            <p:ph idx="1"/>
          </p:nvPr>
        </p:nvSpPr>
        <p:spPr>
          <a:xfrm>
            <a:off x="7141028" y="1676400"/>
            <a:ext cx="4263572" cy="4521200"/>
          </a:xfrm>
          <a:ln w="1270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ormAutofit/>
          </a:bodyPr>
          <a:lstStyle/>
          <a:p>
            <a:r>
              <a:rPr lang="es-EC" dirty="0" smtClean="0">
                <a:solidFill>
                  <a:schemeClr val="tx2"/>
                </a:solidFill>
              </a:rPr>
              <a:t>No proporciona información para transmisión de las señales no procesadas</a:t>
            </a:r>
          </a:p>
          <a:p>
            <a:r>
              <a:rPr lang="es-EC" dirty="0" smtClean="0">
                <a:solidFill>
                  <a:schemeClr val="tx2"/>
                </a:solidFill>
              </a:rPr>
              <a:t>Solo se puede descargar información de una “Actividad” en formato .Fit</a:t>
            </a:r>
          </a:p>
          <a:p>
            <a:r>
              <a:rPr lang="es-EC" dirty="0" smtClean="0">
                <a:solidFill>
                  <a:schemeClr val="tx2"/>
                </a:solidFill>
              </a:rPr>
              <a:t>Inicio y fin de la adquisición de forma manual</a:t>
            </a:r>
          </a:p>
          <a:p>
            <a:r>
              <a:rPr lang="es-EC" dirty="0" smtClean="0">
                <a:solidFill>
                  <a:schemeClr val="tx2"/>
                </a:solidFill>
              </a:rPr>
              <a:t>Se descarga y se decodifica la información mediante una API en Python</a:t>
            </a:r>
          </a:p>
          <a:p>
            <a:r>
              <a:rPr lang="es-EC" dirty="0" smtClean="0">
                <a:solidFill>
                  <a:schemeClr val="tx2"/>
                </a:solidFill>
              </a:rPr>
              <a:t>Solo se obtiene HR con su marca de tiempo</a:t>
            </a:r>
          </a:p>
          <a:p>
            <a:endParaRPr lang="es-EC" dirty="0"/>
          </a:p>
        </p:txBody>
      </p:sp>
      <p:pic>
        <p:nvPicPr>
          <p:cNvPr id="8" name="Imagen 7"/>
          <p:cNvPicPr>
            <a:picLocks noChangeAspect="1"/>
          </p:cNvPicPr>
          <p:nvPr/>
        </p:nvPicPr>
        <p:blipFill>
          <a:blip r:embed="rId2"/>
          <a:stretch>
            <a:fillRect/>
          </a:stretch>
        </p:blipFill>
        <p:spPr>
          <a:xfrm>
            <a:off x="1240972" y="2773363"/>
            <a:ext cx="5454650" cy="2325320"/>
          </a:xfrm>
          <a:prstGeom prst="rect">
            <a:avLst/>
          </a:prstGeom>
          <a:ln w="19050">
            <a:solidFill>
              <a:schemeClr val="accent3">
                <a:lumMod val="75000"/>
              </a:schemeClr>
            </a:solidFill>
          </a:ln>
        </p:spPr>
      </p:pic>
    </p:spTree>
    <p:extLst>
      <p:ext uri="{BB962C8B-B14F-4D97-AF65-F5344CB8AC3E}">
        <p14:creationId xmlns:p14="http://schemas.microsoft.com/office/powerpoint/2010/main" val="403345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rotWithShape="1">
          <a:blip r:embed="rId2">
            <a:extLst>
              <a:ext uri="{28A0092B-C50C-407E-A947-70E740481C1C}">
                <a14:useLocalDpi xmlns:a14="http://schemas.microsoft.com/office/drawing/2010/main" val="0"/>
              </a:ext>
            </a:extLst>
          </a:blip>
          <a:srcRect t="5359" b="1755"/>
          <a:stretch/>
        </p:blipFill>
        <p:spPr>
          <a:xfrm>
            <a:off x="1081314" y="1270001"/>
            <a:ext cx="10486029" cy="3035300"/>
          </a:xfrm>
          <a:prstGeom prst="rect">
            <a:avLst/>
          </a:prstGeom>
        </p:spPr>
      </p:pic>
      <p:sp>
        <p:nvSpPr>
          <p:cNvPr id="2" name="Título 1"/>
          <p:cNvSpPr>
            <a:spLocks noGrp="1"/>
          </p:cNvSpPr>
          <p:nvPr>
            <p:ph type="title"/>
          </p:nvPr>
        </p:nvSpPr>
        <p:spPr>
          <a:xfrm>
            <a:off x="1240972" y="351972"/>
            <a:ext cx="9601200" cy="1485900"/>
          </a:xfrm>
        </p:spPr>
        <p:txBody>
          <a:bodyPr>
            <a:normAutofit fontScale="90000"/>
          </a:bodyPr>
          <a:lstStyle/>
          <a:p>
            <a:r>
              <a:rPr lang="es-EC" sz="4000" dirty="0" smtClean="0"/>
              <a:t>Hardware/Software para Registro de Señales </a:t>
            </a:r>
            <a:r>
              <a:rPr lang="es-EC" dirty="0" smtClean="0"/>
              <a:t/>
            </a:r>
            <a:br>
              <a:rPr lang="es-EC" dirty="0" smtClean="0"/>
            </a:br>
            <a:r>
              <a:rPr lang="es-EC" sz="3200" dirty="0" smtClean="0">
                <a:solidFill>
                  <a:schemeClr val="tx2">
                    <a:lumMod val="60000"/>
                    <a:lumOff val="40000"/>
                  </a:schemeClr>
                </a:solidFill>
              </a:rPr>
              <a:t>Interfaz de Usuario</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22" name="Marcador de contenido 21"/>
          <p:cNvSpPr>
            <a:spLocks noGrp="1"/>
          </p:cNvSpPr>
          <p:nvPr>
            <p:ph idx="1"/>
          </p:nvPr>
        </p:nvSpPr>
        <p:spPr>
          <a:xfrm>
            <a:off x="1081315" y="4362661"/>
            <a:ext cx="10486028" cy="2090725"/>
          </a:xfrm>
          <a:ln w="12700"/>
        </p:spPr>
        <p:style>
          <a:lnRef idx="2">
            <a:schemeClr val="accent1"/>
          </a:lnRef>
          <a:fillRef idx="1">
            <a:schemeClr val="lt1"/>
          </a:fillRef>
          <a:effectRef idx="0">
            <a:schemeClr val="accent1"/>
          </a:effectRef>
          <a:fontRef idx="minor">
            <a:schemeClr val="dk1"/>
          </a:fontRef>
        </p:style>
        <p:txBody>
          <a:bodyPr anchor="ctr">
            <a:normAutofit/>
          </a:bodyPr>
          <a:lstStyle/>
          <a:p>
            <a:r>
              <a:rPr lang="es-ES" sz="1800" dirty="0" smtClean="0">
                <a:solidFill>
                  <a:schemeClr val="tx2"/>
                </a:solidFill>
              </a:rPr>
              <a:t>Diseñada en AppDesigner </a:t>
            </a:r>
            <a:r>
              <a:rPr lang="es-ES" sz="1800" dirty="0">
                <a:solidFill>
                  <a:schemeClr val="tx2"/>
                </a:solidFill>
              </a:rPr>
              <a:t>de </a:t>
            </a:r>
            <a:r>
              <a:rPr lang="es-ES" sz="1800" dirty="0" smtClean="0">
                <a:solidFill>
                  <a:schemeClr val="tx2"/>
                </a:solidFill>
              </a:rPr>
              <a:t>Matlab 2019b</a:t>
            </a:r>
          </a:p>
          <a:p>
            <a:r>
              <a:rPr lang="es-ES" sz="1800" dirty="0" smtClean="0">
                <a:solidFill>
                  <a:schemeClr val="tx2"/>
                </a:solidFill>
              </a:rPr>
              <a:t>Funcionalidades: </a:t>
            </a:r>
          </a:p>
          <a:p>
            <a:pPr lvl="1"/>
            <a:r>
              <a:rPr lang="es-ES" sz="1800" dirty="0" smtClean="0">
                <a:solidFill>
                  <a:schemeClr val="tx2"/>
                </a:solidFill>
              </a:rPr>
              <a:t>Ingreso </a:t>
            </a:r>
            <a:r>
              <a:rPr lang="es-ES" sz="1800" dirty="0">
                <a:solidFill>
                  <a:schemeClr val="tx2"/>
                </a:solidFill>
              </a:rPr>
              <a:t>de </a:t>
            </a:r>
            <a:r>
              <a:rPr lang="es-ES" sz="1800" dirty="0" smtClean="0">
                <a:solidFill>
                  <a:schemeClr val="tx2"/>
                </a:solidFill>
              </a:rPr>
              <a:t>información </a:t>
            </a:r>
            <a:r>
              <a:rPr lang="es-ES" sz="1800" dirty="0">
                <a:solidFill>
                  <a:schemeClr val="tx2"/>
                </a:solidFill>
              </a:rPr>
              <a:t>(número de paciente, nombre, edad, género y tipo de estímulo)</a:t>
            </a:r>
            <a:endParaRPr lang="es-ES" sz="1800" dirty="0" smtClean="0">
              <a:solidFill>
                <a:schemeClr val="tx2"/>
              </a:solidFill>
            </a:endParaRPr>
          </a:p>
          <a:p>
            <a:pPr lvl="1"/>
            <a:r>
              <a:rPr lang="es-ES" sz="1800" dirty="0" smtClean="0">
                <a:solidFill>
                  <a:schemeClr val="tx2"/>
                </a:solidFill>
              </a:rPr>
              <a:t>Verificación de </a:t>
            </a:r>
            <a:r>
              <a:rPr lang="es-ES" sz="1800" dirty="0">
                <a:solidFill>
                  <a:schemeClr val="tx2"/>
                </a:solidFill>
              </a:rPr>
              <a:t>las señales de los dispositivos conectados </a:t>
            </a:r>
            <a:endParaRPr lang="es-ES" sz="1800" dirty="0" smtClean="0">
              <a:solidFill>
                <a:schemeClr val="tx2"/>
              </a:solidFill>
            </a:endParaRPr>
          </a:p>
          <a:p>
            <a:pPr lvl="1"/>
            <a:r>
              <a:rPr lang="es-ES" sz="1800" dirty="0" smtClean="0">
                <a:solidFill>
                  <a:schemeClr val="tx2"/>
                </a:solidFill>
              </a:rPr>
              <a:t>Control del </a:t>
            </a:r>
            <a:r>
              <a:rPr lang="es-ES" sz="1800" dirty="0">
                <a:solidFill>
                  <a:schemeClr val="tx2"/>
                </a:solidFill>
              </a:rPr>
              <a:t>flujo del programa (conectar los dispositivos, iniciar, parar y guardar los datos)</a:t>
            </a:r>
            <a:endParaRPr lang="es-EC" sz="1800" dirty="0">
              <a:solidFill>
                <a:schemeClr val="tx2"/>
              </a:solidFill>
            </a:endParaRPr>
          </a:p>
        </p:txBody>
      </p:sp>
    </p:spTree>
    <p:extLst>
      <p:ext uri="{BB962C8B-B14F-4D97-AF65-F5344CB8AC3E}">
        <p14:creationId xmlns:p14="http://schemas.microsoft.com/office/powerpoint/2010/main" val="3888030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65025" y="2161169"/>
            <a:ext cx="9612971" cy="2852737"/>
          </a:xfrm>
        </p:spPr>
        <p:txBody>
          <a:bodyPr>
            <a:normAutofit fontScale="90000"/>
          </a:bodyPr>
          <a:lstStyle/>
          <a:p>
            <a:r>
              <a:rPr lang="es-EC" sz="7200" dirty="0" smtClean="0">
                <a:ea typeface="Calibri" panose="020F0502020204030204" pitchFamily="34" charset="0"/>
              </a:rPr>
              <a:t>Adquisición y Procesamiento de Señales Fisiológicas</a:t>
            </a:r>
            <a:endParaRPr lang="es-EC" dirty="0">
              <a:ea typeface="Calibri" panose="020F0502020204030204" pitchFamily="34" charset="0"/>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EEECE1"/>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C" sz="1200" b="0" i="0" u="none" strike="noStrike" kern="1200" cap="none" spc="0" normalizeH="0" baseline="0" noProof="0" dirty="0">
              <a:ln>
                <a:noFill/>
              </a:ln>
              <a:solidFill>
                <a:srgbClr val="EEECE1"/>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110551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Generación de la Base de Datos</a:t>
            </a:r>
            <a:r>
              <a:rPr lang="es-EC" dirty="0" smtClean="0"/>
              <a:t/>
            </a:r>
            <a:br>
              <a:rPr lang="es-EC" dirty="0" smtClean="0"/>
            </a:br>
            <a:r>
              <a:rPr lang="es-EC" sz="3200" dirty="0" smtClean="0">
                <a:solidFill>
                  <a:schemeClr val="tx2">
                    <a:lumMod val="60000"/>
                    <a:lumOff val="40000"/>
                  </a:schemeClr>
                </a:solidFill>
              </a:rPr>
              <a:t>Protocolo de Estimulación</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pic>
        <p:nvPicPr>
          <p:cNvPr id="7" name="Marcador de contenido 6"/>
          <p:cNvPicPr>
            <a:picLocks noGrp="1" noChangeAspect="1"/>
          </p:cNvPicPr>
          <p:nvPr>
            <p:ph idx="1"/>
          </p:nvPr>
        </p:nvPicPr>
        <p:blipFill rotWithShape="1">
          <a:blip r:embed="rId2">
            <a:extLst>
              <a:ext uri="{28A0092B-C50C-407E-A947-70E740481C1C}">
                <a14:useLocalDpi xmlns:a14="http://schemas.microsoft.com/office/drawing/2010/main" val="0"/>
              </a:ext>
            </a:extLst>
          </a:blip>
          <a:srcRect l="7912" t="14134" r="11589" b="9541"/>
          <a:stretch/>
        </p:blipFill>
        <p:spPr>
          <a:xfrm>
            <a:off x="1914377" y="1837872"/>
            <a:ext cx="8254390" cy="4402343"/>
          </a:xfrm>
          <a:prstGeom prst="rect">
            <a:avLst/>
          </a:prstGeom>
        </p:spPr>
      </p:pic>
    </p:spTree>
    <p:extLst>
      <p:ext uri="{BB962C8B-B14F-4D97-AF65-F5344CB8AC3E}">
        <p14:creationId xmlns:p14="http://schemas.microsoft.com/office/powerpoint/2010/main" val="1998455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Generación de la Base de Datos</a:t>
            </a:r>
            <a:r>
              <a:rPr lang="es-EC" dirty="0" smtClean="0"/>
              <a:t/>
            </a:r>
            <a:br>
              <a:rPr lang="es-EC" dirty="0" smtClean="0"/>
            </a:br>
            <a:r>
              <a:rPr lang="es-EC" sz="3200" dirty="0" smtClean="0">
                <a:solidFill>
                  <a:schemeClr val="tx2">
                    <a:lumMod val="60000"/>
                    <a:lumOff val="40000"/>
                  </a:schemeClr>
                </a:solidFill>
              </a:rPr>
              <a:t>Base de Datos</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3" name="Marcador de contenido 2"/>
          <p:cNvSpPr>
            <a:spLocks noGrp="1"/>
          </p:cNvSpPr>
          <p:nvPr>
            <p:ph idx="1"/>
          </p:nvPr>
        </p:nvSpPr>
        <p:spPr>
          <a:xfrm>
            <a:off x="7050246" y="1625561"/>
            <a:ext cx="4595656" cy="4357914"/>
          </a:xfrm>
          <a:ln w="9525"/>
        </p:spPr>
        <p:style>
          <a:lnRef idx="2">
            <a:schemeClr val="accent4"/>
          </a:lnRef>
          <a:fillRef idx="1">
            <a:schemeClr val="lt1"/>
          </a:fillRef>
          <a:effectRef idx="0">
            <a:schemeClr val="accent4"/>
          </a:effectRef>
          <a:fontRef idx="minor">
            <a:schemeClr val="dk1"/>
          </a:fontRef>
        </p:style>
        <p:txBody>
          <a:bodyPr>
            <a:normAutofit/>
          </a:bodyPr>
          <a:lstStyle/>
          <a:p>
            <a:r>
              <a:rPr lang="es-EC" dirty="0" smtClean="0">
                <a:solidFill>
                  <a:schemeClr val="tx2"/>
                </a:solidFill>
              </a:rPr>
              <a:t>3 </a:t>
            </a:r>
            <a:r>
              <a:rPr lang="es-EC" dirty="0">
                <a:solidFill>
                  <a:schemeClr val="tx2"/>
                </a:solidFill>
              </a:rPr>
              <a:t>registros de </a:t>
            </a:r>
            <a:r>
              <a:rPr lang="es-EC" dirty="0" smtClean="0">
                <a:solidFill>
                  <a:schemeClr val="tx2"/>
                </a:solidFill>
              </a:rPr>
              <a:t>180s </a:t>
            </a:r>
            <a:br>
              <a:rPr lang="es-EC" dirty="0" smtClean="0">
                <a:solidFill>
                  <a:schemeClr val="tx2"/>
                </a:solidFill>
              </a:rPr>
            </a:br>
            <a:r>
              <a:rPr lang="es-EC" dirty="0" smtClean="0">
                <a:solidFill>
                  <a:schemeClr val="tx2"/>
                </a:solidFill>
              </a:rPr>
              <a:t>(basal</a:t>
            </a:r>
            <a:r>
              <a:rPr lang="es-EC" dirty="0">
                <a:solidFill>
                  <a:schemeClr val="tx2"/>
                </a:solidFill>
              </a:rPr>
              <a:t>, estrés y </a:t>
            </a:r>
            <a:r>
              <a:rPr lang="es-EC" dirty="0" smtClean="0">
                <a:solidFill>
                  <a:schemeClr val="tx2"/>
                </a:solidFill>
              </a:rPr>
              <a:t>relajado)</a:t>
            </a:r>
          </a:p>
          <a:p>
            <a:r>
              <a:rPr lang="es-EC" dirty="0" smtClean="0">
                <a:solidFill>
                  <a:schemeClr val="tx2"/>
                </a:solidFill>
              </a:rPr>
              <a:t>7 pacientes </a:t>
            </a:r>
          </a:p>
          <a:p>
            <a:r>
              <a:rPr lang="es-ES" dirty="0" smtClean="0">
                <a:solidFill>
                  <a:schemeClr val="tx2"/>
                </a:solidFill>
              </a:rPr>
              <a:t>11 </a:t>
            </a:r>
            <a:r>
              <a:rPr lang="es-ES" dirty="0">
                <a:solidFill>
                  <a:schemeClr val="tx2"/>
                </a:solidFill>
              </a:rPr>
              <a:t>señales </a:t>
            </a:r>
            <a:r>
              <a:rPr lang="es-ES" dirty="0" smtClean="0">
                <a:solidFill>
                  <a:schemeClr val="tx2"/>
                </a:solidFill>
              </a:rPr>
              <a:t>fisiológicas</a:t>
            </a:r>
          </a:p>
          <a:p>
            <a:pPr lvl="1"/>
            <a:r>
              <a:rPr lang="es-ES" dirty="0" smtClean="0">
                <a:solidFill>
                  <a:schemeClr val="tx2"/>
                </a:solidFill>
              </a:rPr>
              <a:t>Plataforma Multisensado: ECG, PPG, FLW, EOGV, EOGH, TEMP y GSR (MySignals y Módulo Externo)</a:t>
            </a:r>
          </a:p>
          <a:p>
            <a:pPr lvl="1"/>
            <a:r>
              <a:rPr lang="es-ES" dirty="0" smtClean="0">
                <a:solidFill>
                  <a:schemeClr val="tx2"/>
                </a:solidFill>
              </a:rPr>
              <a:t>Polar H10: ECG y ACC</a:t>
            </a:r>
          </a:p>
          <a:p>
            <a:pPr lvl="1"/>
            <a:r>
              <a:rPr lang="es-ES" dirty="0" smtClean="0">
                <a:solidFill>
                  <a:schemeClr val="tx2"/>
                </a:solidFill>
              </a:rPr>
              <a:t>Polar OH1: PPG y ACC</a:t>
            </a:r>
          </a:p>
          <a:p>
            <a:pPr lvl="1"/>
            <a:r>
              <a:rPr lang="es-ES" dirty="0" smtClean="0">
                <a:solidFill>
                  <a:schemeClr val="tx2"/>
                </a:solidFill>
              </a:rPr>
              <a:t>VivoSmart4: HR</a:t>
            </a:r>
            <a:endParaRPr lang="es-EC" dirty="0">
              <a:solidFill>
                <a:schemeClr val="tx2"/>
              </a:solidFill>
            </a:endParaRPr>
          </a:p>
        </p:txBody>
      </p:sp>
      <p:sp>
        <p:nvSpPr>
          <p:cNvPr id="6" name="Marcador de contenido 2"/>
          <p:cNvSpPr txBox="1">
            <a:spLocks/>
          </p:cNvSpPr>
          <p:nvPr/>
        </p:nvSpPr>
        <p:spPr>
          <a:xfrm>
            <a:off x="1028700" y="1837872"/>
            <a:ext cx="5651500" cy="3940628"/>
          </a:xfrm>
          <a:prstGeom prst="rect">
            <a:avLst/>
          </a:prstGeom>
          <a:ln w="9525" cap="flat" cmpd="sng" algn="in">
            <a:solidFill>
              <a:schemeClr val="accent4"/>
            </a:solidFill>
            <a:prstDash val="solid"/>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dk1"/>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dk1"/>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dk1"/>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dk1"/>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dk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dk1"/>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dk1"/>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9pPr>
          </a:lstStyle>
          <a:p>
            <a:pPr marL="0" indent="0">
              <a:buNone/>
            </a:pPr>
            <a:endParaRPr lang="es-EC" dirty="0"/>
          </a:p>
        </p:txBody>
      </p:sp>
      <p:pic>
        <p:nvPicPr>
          <p:cNvPr id="7" name="Imagen 6"/>
          <p:cNvPicPr>
            <a:picLocks noChangeAspect="1"/>
          </p:cNvPicPr>
          <p:nvPr/>
        </p:nvPicPr>
        <p:blipFill>
          <a:blip r:embed="rId2"/>
          <a:stretch>
            <a:fillRect/>
          </a:stretch>
        </p:blipFill>
        <p:spPr>
          <a:xfrm>
            <a:off x="1141653" y="2061029"/>
            <a:ext cx="5404290" cy="3486978"/>
          </a:xfrm>
          <a:prstGeom prst="rect">
            <a:avLst/>
          </a:prstGeom>
        </p:spPr>
      </p:pic>
    </p:spTree>
    <p:extLst>
      <p:ext uri="{BB962C8B-B14F-4D97-AF65-F5344CB8AC3E}">
        <p14:creationId xmlns:p14="http://schemas.microsoft.com/office/powerpoint/2010/main" val="430612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Procesamiento de señales Fisiológicas</a:t>
            </a:r>
            <a:r>
              <a:rPr lang="es-EC" dirty="0" smtClean="0"/>
              <a:t/>
            </a:r>
            <a:br>
              <a:rPr lang="es-EC" dirty="0" smtClean="0"/>
            </a:br>
            <a:r>
              <a:rPr lang="es-EC" sz="3200" dirty="0" smtClean="0">
                <a:solidFill>
                  <a:schemeClr val="tx2">
                    <a:lumMod val="60000"/>
                    <a:lumOff val="40000"/>
                  </a:schemeClr>
                </a:solidFill>
              </a:rPr>
              <a:t>Preprocesamiento y Extracción de Características</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Marcador de contenido 4"/>
          <p:cNvSpPr>
            <a:spLocks noGrp="1"/>
          </p:cNvSpPr>
          <p:nvPr>
            <p:ph idx="1"/>
          </p:nvPr>
        </p:nvSpPr>
        <p:spPr>
          <a:xfrm>
            <a:off x="6241467" y="1785186"/>
            <a:ext cx="4600706" cy="4551563"/>
          </a:xfrm>
        </p:spPr>
        <p:txBody>
          <a:bodyPr>
            <a:normAutofit/>
          </a:bodyPr>
          <a:lstStyle/>
          <a:p>
            <a:r>
              <a:rPr lang="es-EC" dirty="0" smtClean="0"/>
              <a:t>Preprocesamiento</a:t>
            </a:r>
            <a:r>
              <a:rPr lang="es-EC" dirty="0" smtClean="0"/>
              <a:t>: Remuestreo, filtrado y eliminación de la línea </a:t>
            </a:r>
            <a:r>
              <a:rPr lang="es-EC" dirty="0" smtClean="0"/>
              <a:t>base</a:t>
            </a:r>
          </a:p>
          <a:p>
            <a:r>
              <a:rPr lang="es-EC" dirty="0" smtClean="0"/>
              <a:t>Extracción </a:t>
            </a:r>
            <a:r>
              <a:rPr lang="es-EC" dirty="0" smtClean="0"/>
              <a:t>de 47 características temporales y </a:t>
            </a:r>
            <a:r>
              <a:rPr lang="es-EC" dirty="0" smtClean="0"/>
              <a:t>frecuenciales en 13 tramos temporales</a:t>
            </a:r>
            <a:endParaRPr lang="es-EC" dirty="0" smtClean="0"/>
          </a:p>
          <a:p>
            <a:pPr lvl="1"/>
            <a:r>
              <a:rPr lang="es-EC" dirty="0"/>
              <a:t>ECG (14): 6 temporales y 8 frecuenciales</a:t>
            </a:r>
          </a:p>
          <a:p>
            <a:pPr lvl="1"/>
            <a:r>
              <a:rPr lang="es-EC" dirty="0" smtClean="0"/>
              <a:t>PPG, FLW, EOGV, EOGH </a:t>
            </a:r>
            <a:r>
              <a:rPr lang="es-EC" dirty="0"/>
              <a:t>(7): 5 temporales y 2 frecuenciales</a:t>
            </a:r>
          </a:p>
          <a:p>
            <a:pPr lvl="1"/>
            <a:r>
              <a:rPr lang="es-EC" dirty="0" smtClean="0"/>
              <a:t>GSR </a:t>
            </a:r>
            <a:r>
              <a:rPr lang="es-EC" dirty="0"/>
              <a:t>(4): 2 temporales y 2 frecuenciales</a:t>
            </a:r>
          </a:p>
          <a:p>
            <a:pPr lvl="1"/>
            <a:r>
              <a:rPr lang="es-EC" dirty="0"/>
              <a:t>TEMP (2): 1 temporales</a:t>
            </a:r>
          </a:p>
          <a:p>
            <a:pPr lvl="1"/>
            <a:endParaRPr lang="es-EC" dirty="0" smtClean="0"/>
          </a:p>
        </p:txBody>
      </p:sp>
      <p:pic>
        <p:nvPicPr>
          <p:cNvPr id="9" name="Imagen 8"/>
          <p:cNvPicPr>
            <a:picLocks noChangeAspect="1"/>
          </p:cNvPicPr>
          <p:nvPr/>
        </p:nvPicPr>
        <p:blipFill>
          <a:blip r:embed="rId2"/>
          <a:stretch>
            <a:fillRect/>
          </a:stretch>
        </p:blipFill>
        <p:spPr>
          <a:xfrm>
            <a:off x="1708214" y="3393524"/>
            <a:ext cx="3914775" cy="2943225"/>
          </a:xfrm>
          <a:prstGeom prst="rect">
            <a:avLst/>
          </a:prstGeom>
          <a:ln w="19050">
            <a:noFill/>
          </a:ln>
        </p:spPr>
      </p:pic>
      <p:pic>
        <p:nvPicPr>
          <p:cNvPr id="11" name="Imagen 10"/>
          <p:cNvPicPr>
            <a:picLocks noChangeAspect="1"/>
          </p:cNvPicPr>
          <p:nvPr/>
        </p:nvPicPr>
        <p:blipFill>
          <a:blip r:embed="rId3"/>
          <a:stretch>
            <a:fillRect/>
          </a:stretch>
        </p:blipFill>
        <p:spPr>
          <a:xfrm>
            <a:off x="1708214" y="1668550"/>
            <a:ext cx="3914775" cy="1259366"/>
          </a:xfrm>
          <a:prstGeom prst="rect">
            <a:avLst/>
          </a:prstGeom>
        </p:spPr>
      </p:pic>
    </p:spTree>
    <p:extLst>
      <p:ext uri="{BB962C8B-B14F-4D97-AF65-F5344CB8AC3E}">
        <p14:creationId xmlns:p14="http://schemas.microsoft.com/office/powerpoint/2010/main" val="1613644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Temario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28243345"/>
              </p:ext>
            </p:extLst>
          </p:nvPr>
        </p:nvGraphicFramePr>
        <p:xfrm>
          <a:off x="1371600" y="1393371"/>
          <a:ext cx="9601200" cy="5007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660172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Procesamiento de señales Fisiológicas</a:t>
            </a:r>
            <a:r>
              <a:rPr lang="es-EC" dirty="0" smtClean="0"/>
              <a:t/>
            </a:r>
            <a:br>
              <a:rPr lang="es-EC" dirty="0" smtClean="0"/>
            </a:br>
            <a:r>
              <a:rPr lang="es-EC" sz="3200" dirty="0" smtClean="0">
                <a:solidFill>
                  <a:schemeClr val="tx2">
                    <a:lumMod val="60000"/>
                    <a:lumOff val="40000"/>
                  </a:schemeClr>
                </a:solidFill>
              </a:rPr>
              <a:t>Preprocesamiento</a:t>
            </a:r>
            <a:r>
              <a:rPr lang="es-EC" sz="3200" dirty="0">
                <a:solidFill>
                  <a:schemeClr val="tx2">
                    <a:lumMod val="60000"/>
                    <a:lumOff val="40000"/>
                  </a:schemeClr>
                </a:solidFill>
              </a:rPr>
              <a:t> </a:t>
            </a:r>
            <a:r>
              <a:rPr lang="es-EC" sz="3200" dirty="0" smtClean="0">
                <a:solidFill>
                  <a:schemeClr val="tx2">
                    <a:lumMod val="60000"/>
                    <a:lumOff val="40000"/>
                  </a:schemeClr>
                </a:solidFill>
              </a:rPr>
              <a:t>– Particularidades en los Wearables</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Marcador de contenido 4"/>
          <p:cNvSpPr>
            <a:spLocks noGrp="1"/>
          </p:cNvSpPr>
          <p:nvPr>
            <p:ph idx="1"/>
          </p:nvPr>
        </p:nvSpPr>
        <p:spPr>
          <a:xfrm>
            <a:off x="6908800" y="1813142"/>
            <a:ext cx="4306514" cy="4471543"/>
          </a:xfrm>
        </p:spPr>
        <p:txBody>
          <a:bodyPr>
            <a:normAutofit/>
          </a:bodyPr>
          <a:lstStyle/>
          <a:p>
            <a:r>
              <a:rPr lang="es-EC" dirty="0" smtClean="0"/>
              <a:t>Polar H10 (ECG): </a:t>
            </a:r>
          </a:p>
          <a:p>
            <a:pPr lvl="1"/>
            <a:r>
              <a:rPr lang="es-EC" dirty="0" smtClean="0"/>
              <a:t>Baja componente de ruido</a:t>
            </a:r>
          </a:p>
          <a:p>
            <a:pPr lvl="1"/>
            <a:r>
              <a:rPr lang="es-EC" dirty="0" smtClean="0"/>
              <a:t>Cambio en Fc para filtro pasa altos respecto al de la plataforma multisensado</a:t>
            </a:r>
          </a:p>
          <a:p>
            <a:r>
              <a:rPr lang="es-EC" dirty="0" smtClean="0"/>
              <a:t>Polar OH1 (PPG):</a:t>
            </a:r>
          </a:p>
          <a:p>
            <a:pPr lvl="1"/>
            <a:r>
              <a:rPr lang="es-EC" dirty="0" smtClean="0"/>
              <a:t>Media invertida de la señal de los 3 sensores PPG</a:t>
            </a:r>
          </a:p>
          <a:p>
            <a:r>
              <a:rPr lang="es-EC" dirty="0" smtClean="0"/>
              <a:t>VivoSmart4 (HR):</a:t>
            </a:r>
          </a:p>
          <a:p>
            <a:pPr lvl="1"/>
            <a:r>
              <a:rPr lang="es-EC" dirty="0" smtClean="0"/>
              <a:t>No se aplica </a:t>
            </a:r>
            <a:r>
              <a:rPr lang="es-EC" dirty="0" smtClean="0"/>
              <a:t>procesamiento </a:t>
            </a:r>
            <a:r>
              <a:rPr lang="es-EC" dirty="0" smtClean="0"/>
              <a:t>al ser un parámetro ya calculado</a:t>
            </a:r>
            <a:endParaRPr lang="es-EC"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614114" y="1462993"/>
            <a:ext cx="4496400" cy="2620800"/>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614624" y="4083793"/>
            <a:ext cx="4495890" cy="2621501"/>
          </a:xfrm>
          <a:prstGeom prst="rect">
            <a:avLst/>
          </a:prstGeom>
          <a:noFill/>
          <a:ln>
            <a:noFill/>
          </a:ln>
        </p:spPr>
      </p:pic>
    </p:spTree>
    <p:extLst>
      <p:ext uri="{BB962C8B-B14F-4D97-AF65-F5344CB8AC3E}">
        <p14:creationId xmlns:p14="http://schemas.microsoft.com/office/powerpoint/2010/main" val="1939748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65025" y="2161169"/>
            <a:ext cx="9612971" cy="2852737"/>
          </a:xfrm>
        </p:spPr>
        <p:txBody>
          <a:bodyPr>
            <a:normAutofit/>
          </a:bodyPr>
          <a:lstStyle/>
          <a:p>
            <a:r>
              <a:rPr lang="es-EC" sz="7200" dirty="0" smtClean="0">
                <a:ea typeface="Calibri" panose="020F0502020204030204" pitchFamily="34" charset="0"/>
              </a:rPr>
              <a:t>Análisis de Resultados</a:t>
            </a:r>
            <a:endParaRPr lang="es-EC" dirty="0">
              <a:ea typeface="Calibri" panose="020F0502020204030204" pitchFamily="34" charset="0"/>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EEECE1"/>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C" sz="1200" b="0" i="0" u="none" strike="noStrike" kern="1200" cap="none" spc="0" normalizeH="0" baseline="0" noProof="0" dirty="0">
              <a:ln>
                <a:noFill/>
              </a:ln>
              <a:solidFill>
                <a:srgbClr val="EEECE1"/>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75497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Análisis Comparativo de Dispositivos</a:t>
            </a:r>
            <a:r>
              <a:rPr lang="es-EC" dirty="0" smtClean="0"/>
              <a:t/>
            </a:r>
            <a:br>
              <a:rPr lang="es-EC" dirty="0" smtClean="0"/>
            </a:br>
            <a:r>
              <a:rPr lang="es-EC" sz="3200" dirty="0" smtClean="0">
                <a:solidFill>
                  <a:schemeClr val="tx2">
                    <a:lumMod val="60000"/>
                    <a:lumOff val="40000"/>
                  </a:schemeClr>
                </a:solidFill>
              </a:rPr>
              <a:t>Índices de similitud Temporal/Frecuencial</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pic>
        <p:nvPicPr>
          <p:cNvPr id="3" name="Marcador de contenido 2"/>
          <p:cNvPicPr>
            <a:picLocks noGrp="1" noChangeAspect="1"/>
          </p:cNvPicPr>
          <p:nvPr>
            <p:ph idx="1"/>
          </p:nvPr>
        </p:nvPicPr>
        <p:blipFill>
          <a:blip r:embed="rId2"/>
          <a:stretch>
            <a:fillRect/>
          </a:stretch>
        </p:blipFill>
        <p:spPr>
          <a:xfrm>
            <a:off x="1595492" y="1698738"/>
            <a:ext cx="2279822" cy="4569282"/>
          </a:xfrm>
          <a:prstGeom prst="rect">
            <a:avLst/>
          </a:prstGeom>
        </p:spPr>
      </p:pic>
      <p:sp>
        <p:nvSpPr>
          <p:cNvPr id="7" name="Marcador de contenido 4"/>
          <p:cNvSpPr txBox="1">
            <a:spLocks/>
          </p:cNvSpPr>
          <p:nvPr/>
        </p:nvSpPr>
        <p:spPr>
          <a:xfrm>
            <a:off x="5336024" y="1698738"/>
            <a:ext cx="4934858" cy="256846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l-GR" dirty="0" smtClean="0">
                <a:latin typeface="Calibri" panose="020F0502020204030204" pitchFamily="34" charset="0"/>
                <a:cs typeface="Calibri" panose="020F0502020204030204" pitchFamily="34" charset="0"/>
              </a:rPr>
              <a:t>ρ</a:t>
            </a:r>
            <a:r>
              <a:rPr lang="es-ES" dirty="0" smtClean="0">
                <a:latin typeface="Calibri" panose="020F0502020204030204" pitchFamily="34" charset="0"/>
                <a:cs typeface="Calibri" panose="020F0502020204030204" pitchFamily="34" charset="0"/>
              </a:rPr>
              <a:t>: Coeficiente de correlación de Pearson</a:t>
            </a:r>
          </a:p>
          <a:p>
            <a:r>
              <a:rPr lang="es-ES" dirty="0" smtClean="0">
                <a:latin typeface="Calibri" panose="020F0502020204030204" pitchFamily="34" charset="0"/>
                <a:cs typeface="Calibri" panose="020F0502020204030204" pitchFamily="34" charset="0"/>
              </a:rPr>
              <a:t>RCC: Coeficiente de correlación relativo</a:t>
            </a:r>
          </a:p>
          <a:p>
            <a:r>
              <a:rPr lang="es-ES" dirty="0" smtClean="0">
                <a:latin typeface="Calibri" panose="020F0502020204030204" pitchFamily="34" charset="0"/>
                <a:cs typeface="Calibri" panose="020F0502020204030204" pitchFamily="34" charset="0"/>
              </a:rPr>
              <a:t>MSC: </a:t>
            </a:r>
            <a:r>
              <a:rPr lang="es-EC" dirty="0"/>
              <a:t>E</a:t>
            </a:r>
            <a:r>
              <a:rPr lang="es-EC" dirty="0" smtClean="0"/>
              <a:t>stimación </a:t>
            </a:r>
            <a:r>
              <a:rPr lang="es-EC" dirty="0"/>
              <a:t>de la magnitud de coherencia </a:t>
            </a:r>
            <a:r>
              <a:rPr lang="es-EC" dirty="0" smtClean="0"/>
              <a:t>cuadrada</a:t>
            </a:r>
          </a:p>
          <a:p>
            <a:r>
              <a:rPr lang="es-EC" dirty="0" smtClean="0"/>
              <a:t>Escala de correlación de 5 intervalos (Evans, 1996)</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702" y="4886702"/>
            <a:ext cx="6811326" cy="1381318"/>
          </a:xfrm>
          <a:prstGeom prst="rect">
            <a:avLst/>
          </a:prstGeom>
        </p:spPr>
      </p:pic>
    </p:spTree>
    <p:extLst>
      <p:ext uri="{BB962C8B-B14F-4D97-AF65-F5344CB8AC3E}">
        <p14:creationId xmlns:p14="http://schemas.microsoft.com/office/powerpoint/2010/main" val="3513968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071923" y="4097854"/>
            <a:ext cx="4881348" cy="2620800"/>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9" name="Rectángulo 8"/>
          <p:cNvSpPr/>
          <p:nvPr/>
        </p:nvSpPr>
        <p:spPr>
          <a:xfrm>
            <a:off x="1071923" y="1448026"/>
            <a:ext cx="4881348" cy="2620800"/>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Análisis Comparativo de Dispositivos</a:t>
            </a:r>
            <a:r>
              <a:rPr lang="es-EC" dirty="0" smtClean="0"/>
              <a:t/>
            </a:r>
            <a:br>
              <a:rPr lang="es-EC" dirty="0" smtClean="0"/>
            </a:br>
            <a:r>
              <a:rPr lang="es-EC" sz="3200" dirty="0" smtClean="0">
                <a:solidFill>
                  <a:schemeClr val="tx2">
                    <a:lumMod val="60000"/>
                    <a:lumOff val="40000"/>
                  </a:schemeClr>
                </a:solidFill>
              </a:rPr>
              <a:t>Similitud Temporal/Frecuencial PolarH10-ECG</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Marcador de contenido 4"/>
          <p:cNvSpPr>
            <a:spLocks noGrp="1"/>
          </p:cNvSpPr>
          <p:nvPr>
            <p:ph idx="1"/>
          </p:nvPr>
        </p:nvSpPr>
        <p:spPr>
          <a:xfrm>
            <a:off x="6662057" y="1698171"/>
            <a:ext cx="4847771" cy="4755215"/>
          </a:xfrm>
        </p:spPr>
        <p:txBody>
          <a:bodyPr>
            <a:normAutofit fontScale="92500" lnSpcReduction="10000"/>
          </a:bodyPr>
          <a:lstStyle/>
          <a:p>
            <a:r>
              <a:rPr lang="es-EC" dirty="0" smtClean="0"/>
              <a:t>Se toma la ECG de MySignals como referencia </a:t>
            </a:r>
          </a:p>
          <a:p>
            <a:r>
              <a:rPr lang="es-EC" sz="2100" dirty="0"/>
              <a:t>Similitud ECG</a:t>
            </a:r>
          </a:p>
          <a:p>
            <a:pPr lvl="1"/>
            <a:r>
              <a:rPr lang="es-EC" sz="2100" dirty="0"/>
              <a:t>Temporal: Correlación media (</a:t>
            </a:r>
            <a:r>
              <a:rPr lang="el-GR" sz="2100" dirty="0"/>
              <a:t>ρ</a:t>
            </a:r>
            <a:r>
              <a:rPr lang="es-ES" sz="2100" dirty="0"/>
              <a:t>=</a:t>
            </a:r>
            <a:r>
              <a:rPr lang="el-GR" sz="2100" dirty="0"/>
              <a:t>0,418 ± 0,075</a:t>
            </a:r>
            <a:r>
              <a:rPr lang="es-ES" sz="2100" dirty="0"/>
              <a:t> </a:t>
            </a:r>
            <a:br>
              <a:rPr lang="es-ES" sz="2100" dirty="0"/>
            </a:br>
            <a:r>
              <a:rPr lang="es-ES" sz="2100" dirty="0"/>
              <a:t>RCC=0,447 ± 0,068</a:t>
            </a:r>
            <a:r>
              <a:rPr lang="es-EC" sz="2100" dirty="0"/>
              <a:t>)</a:t>
            </a:r>
          </a:p>
          <a:p>
            <a:pPr lvl="1"/>
            <a:r>
              <a:rPr lang="es-EC" sz="2100" dirty="0"/>
              <a:t>Frecuencial: Correlación fuerte entre 0-32 Hz</a:t>
            </a:r>
            <a:br>
              <a:rPr lang="es-EC" sz="2100" dirty="0"/>
            </a:br>
            <a:r>
              <a:rPr lang="es-EC" sz="2100" dirty="0"/>
              <a:t>(MSC=0,667 ± 0,056)</a:t>
            </a:r>
          </a:p>
          <a:p>
            <a:r>
              <a:rPr lang="es-EC" sz="2100" dirty="0"/>
              <a:t>Comparativa Tacograma</a:t>
            </a:r>
          </a:p>
          <a:p>
            <a:pPr lvl="1"/>
            <a:r>
              <a:rPr lang="es-EC" sz="2100" dirty="0"/>
              <a:t>Temporal: Correlación </a:t>
            </a:r>
            <a:r>
              <a:rPr lang="es-EC" sz="2100" dirty="0" smtClean="0"/>
              <a:t>muy fuerte </a:t>
            </a:r>
            <a:r>
              <a:rPr lang="es-EC" sz="2100" dirty="0"/>
              <a:t>(</a:t>
            </a:r>
            <a:r>
              <a:rPr lang="el-GR" sz="2100" dirty="0"/>
              <a:t>ρ</a:t>
            </a:r>
            <a:r>
              <a:rPr lang="es-ES" sz="2100" dirty="0" smtClean="0"/>
              <a:t>=</a:t>
            </a:r>
            <a:r>
              <a:rPr lang="el-GR" sz="2100" dirty="0"/>
              <a:t>0,889 ± 0,154</a:t>
            </a:r>
            <a:r>
              <a:rPr lang="es-ES" sz="2100" dirty="0" smtClean="0"/>
              <a:t> </a:t>
            </a:r>
            <a:r>
              <a:rPr lang="es-ES" sz="2100" dirty="0"/>
              <a:t/>
            </a:r>
            <a:br>
              <a:rPr lang="es-ES" sz="2100" dirty="0"/>
            </a:br>
            <a:r>
              <a:rPr lang="es-ES" sz="2100" dirty="0"/>
              <a:t>RCC=0,882 ± 0,158</a:t>
            </a:r>
            <a:r>
              <a:rPr lang="es-EC" sz="2100" dirty="0" smtClean="0"/>
              <a:t>)</a:t>
            </a:r>
            <a:endParaRPr lang="es-EC" sz="2100" dirty="0"/>
          </a:p>
          <a:p>
            <a:pPr lvl="1"/>
            <a:r>
              <a:rPr lang="es-EC" sz="2100" dirty="0"/>
              <a:t>Frecuencial: Correlación </a:t>
            </a:r>
            <a:r>
              <a:rPr lang="es-EC" sz="2100" dirty="0" smtClean="0"/>
              <a:t>muy fuerte entre 0-0.4Hz</a:t>
            </a:r>
            <a:r>
              <a:rPr lang="es-EC" sz="2100" dirty="0"/>
              <a:t/>
            </a:r>
            <a:br>
              <a:rPr lang="es-EC" sz="2100" dirty="0"/>
            </a:br>
            <a:r>
              <a:rPr lang="es-EC" sz="2100" dirty="0"/>
              <a:t>(MSC=0,889 ± 0,114)</a:t>
            </a: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456871" y="1462540"/>
            <a:ext cx="4496400" cy="2620800"/>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456871" y="4083340"/>
            <a:ext cx="4496400" cy="2620800"/>
          </a:xfrm>
          <a:prstGeom prst="rect">
            <a:avLst/>
          </a:prstGeom>
          <a:noFill/>
          <a:ln>
            <a:noFill/>
          </a:ln>
        </p:spPr>
      </p:pic>
      <p:sp>
        <p:nvSpPr>
          <p:cNvPr id="3" name="CuadroTexto 2"/>
          <p:cNvSpPr txBox="1"/>
          <p:nvPr/>
        </p:nvSpPr>
        <p:spPr>
          <a:xfrm>
            <a:off x="1071923" y="2224942"/>
            <a:ext cx="553998" cy="923330"/>
          </a:xfrm>
          <a:prstGeom prst="rect">
            <a:avLst/>
          </a:prstGeom>
          <a:noFill/>
        </p:spPr>
        <p:txBody>
          <a:bodyPr vert="vert270" wrap="square" rtlCol="0" anchor="ctr">
            <a:spAutoFit/>
          </a:bodyPr>
          <a:lstStyle/>
          <a:p>
            <a:pPr algn="ctr"/>
            <a:r>
              <a:rPr lang="es-EC" sz="2400" dirty="0" smtClean="0"/>
              <a:t>ECG</a:t>
            </a:r>
            <a:endParaRPr lang="es-EC" sz="2400" dirty="0"/>
          </a:p>
        </p:txBody>
      </p:sp>
      <p:sp>
        <p:nvSpPr>
          <p:cNvPr id="8" name="CuadroTexto 7"/>
          <p:cNvSpPr txBox="1"/>
          <p:nvPr/>
        </p:nvSpPr>
        <p:spPr>
          <a:xfrm>
            <a:off x="1071923" y="4470410"/>
            <a:ext cx="553998" cy="1689717"/>
          </a:xfrm>
          <a:prstGeom prst="rect">
            <a:avLst/>
          </a:prstGeom>
          <a:noFill/>
        </p:spPr>
        <p:txBody>
          <a:bodyPr vert="vert270" wrap="square" rtlCol="0" anchor="ctr">
            <a:spAutoFit/>
          </a:bodyPr>
          <a:lstStyle/>
          <a:p>
            <a:pPr algn="ctr"/>
            <a:r>
              <a:rPr lang="es-EC" sz="2400" dirty="0" smtClean="0"/>
              <a:t>Tacograma</a:t>
            </a:r>
            <a:endParaRPr lang="es-EC" sz="2400" dirty="0"/>
          </a:p>
        </p:txBody>
      </p:sp>
    </p:spTree>
    <p:extLst>
      <p:ext uri="{BB962C8B-B14F-4D97-AF65-F5344CB8AC3E}">
        <p14:creationId xmlns:p14="http://schemas.microsoft.com/office/powerpoint/2010/main" val="3457875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071923" y="4097854"/>
            <a:ext cx="4881348" cy="2620800"/>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9" name="Rectángulo 8"/>
          <p:cNvSpPr/>
          <p:nvPr/>
        </p:nvSpPr>
        <p:spPr>
          <a:xfrm>
            <a:off x="1071923" y="1448026"/>
            <a:ext cx="4881348" cy="2620800"/>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Análisis Comparativo de Dispositivos</a:t>
            </a:r>
            <a:r>
              <a:rPr lang="es-EC" dirty="0" smtClean="0"/>
              <a:t/>
            </a:r>
            <a:br>
              <a:rPr lang="es-EC" dirty="0" smtClean="0"/>
            </a:br>
            <a:r>
              <a:rPr lang="es-EC" sz="3200" dirty="0" smtClean="0">
                <a:solidFill>
                  <a:schemeClr val="tx2">
                    <a:lumMod val="60000"/>
                    <a:lumOff val="40000"/>
                  </a:schemeClr>
                </a:solidFill>
              </a:rPr>
              <a:t>Similitud Temporal/Frecuencial PolarOH1-PPG</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Marcador de contenido 4"/>
          <p:cNvSpPr>
            <a:spLocks noGrp="1"/>
          </p:cNvSpPr>
          <p:nvPr>
            <p:ph idx="1"/>
          </p:nvPr>
        </p:nvSpPr>
        <p:spPr>
          <a:xfrm>
            <a:off x="6662057" y="1698171"/>
            <a:ext cx="4847771" cy="4755215"/>
          </a:xfrm>
        </p:spPr>
        <p:txBody>
          <a:bodyPr>
            <a:normAutofit fontScale="92500" lnSpcReduction="10000"/>
          </a:bodyPr>
          <a:lstStyle/>
          <a:p>
            <a:r>
              <a:rPr lang="es-EC" dirty="0" smtClean="0"/>
              <a:t>Se toma la PPG de plataforma multisensado como referencia </a:t>
            </a:r>
          </a:p>
          <a:p>
            <a:r>
              <a:rPr lang="es-EC" sz="2100" dirty="0"/>
              <a:t>Similitud </a:t>
            </a:r>
            <a:r>
              <a:rPr lang="es-EC" sz="2100" dirty="0" smtClean="0"/>
              <a:t>PPG</a:t>
            </a:r>
            <a:endParaRPr lang="es-EC" sz="2100" dirty="0"/>
          </a:p>
          <a:p>
            <a:pPr lvl="1"/>
            <a:r>
              <a:rPr lang="es-EC" sz="2100" dirty="0"/>
              <a:t>Temporal: Correlación </a:t>
            </a:r>
            <a:r>
              <a:rPr lang="es-EC" sz="2100" dirty="0" smtClean="0"/>
              <a:t>muy fuerte (</a:t>
            </a:r>
            <a:r>
              <a:rPr lang="el-GR" sz="2100" dirty="0"/>
              <a:t>ρ</a:t>
            </a:r>
            <a:r>
              <a:rPr lang="es-ES" sz="2100" dirty="0" smtClean="0"/>
              <a:t>=</a:t>
            </a:r>
            <a:r>
              <a:rPr lang="el-GR" sz="2100" dirty="0"/>
              <a:t>0,892 ± 0,037</a:t>
            </a:r>
            <a:r>
              <a:rPr lang="es-ES" sz="2100" dirty="0" smtClean="0"/>
              <a:t> </a:t>
            </a:r>
            <a:r>
              <a:rPr lang="es-ES" sz="2100" dirty="0"/>
              <a:t/>
            </a:r>
            <a:br>
              <a:rPr lang="es-ES" sz="2100" dirty="0"/>
            </a:br>
            <a:r>
              <a:rPr lang="es-ES" sz="2100" dirty="0"/>
              <a:t>RCC=0,893 ± 0,036</a:t>
            </a:r>
            <a:r>
              <a:rPr lang="es-EC" sz="2100" dirty="0" smtClean="0"/>
              <a:t>)</a:t>
            </a:r>
            <a:endParaRPr lang="es-EC" sz="2100" dirty="0"/>
          </a:p>
          <a:p>
            <a:pPr lvl="1"/>
            <a:r>
              <a:rPr lang="es-EC" sz="2100" dirty="0"/>
              <a:t>Frecuencial: Correlación </a:t>
            </a:r>
            <a:r>
              <a:rPr lang="es-EC" sz="2100" dirty="0" smtClean="0"/>
              <a:t>moderada </a:t>
            </a:r>
            <a:r>
              <a:rPr lang="es-EC" sz="2100" dirty="0"/>
              <a:t>entre </a:t>
            </a:r>
            <a:r>
              <a:rPr lang="es-EC" sz="2100" dirty="0" smtClean="0"/>
              <a:t>0-7.5 </a:t>
            </a:r>
            <a:r>
              <a:rPr lang="es-EC" sz="2100" dirty="0"/>
              <a:t>Hz</a:t>
            </a:r>
            <a:br>
              <a:rPr lang="es-EC" sz="2100" dirty="0"/>
            </a:br>
            <a:r>
              <a:rPr lang="es-EC" sz="2100" dirty="0"/>
              <a:t>(MSC=0,521 ± 0,122)</a:t>
            </a:r>
          </a:p>
          <a:p>
            <a:r>
              <a:rPr lang="es-EC" sz="2100" dirty="0"/>
              <a:t>Comparativa </a:t>
            </a:r>
            <a:r>
              <a:rPr lang="es-EC" sz="2100" dirty="0" smtClean="0"/>
              <a:t>SST (Tiempo entre sístole)</a:t>
            </a:r>
            <a:endParaRPr lang="es-EC" sz="2100" dirty="0"/>
          </a:p>
          <a:p>
            <a:pPr lvl="1"/>
            <a:r>
              <a:rPr lang="es-EC" sz="2100" dirty="0"/>
              <a:t>Temporal: Correlación </a:t>
            </a:r>
            <a:r>
              <a:rPr lang="es-EC" sz="2100" dirty="0" smtClean="0"/>
              <a:t>fuerte </a:t>
            </a:r>
            <a:r>
              <a:rPr lang="es-EC" sz="2100" dirty="0"/>
              <a:t>(</a:t>
            </a:r>
            <a:r>
              <a:rPr lang="el-GR" sz="2100" dirty="0"/>
              <a:t>ρ</a:t>
            </a:r>
            <a:r>
              <a:rPr lang="es-ES" sz="2100" dirty="0" smtClean="0"/>
              <a:t>=</a:t>
            </a:r>
            <a:r>
              <a:rPr lang="el-GR" sz="2100" dirty="0"/>
              <a:t>0,729 ± 0,291</a:t>
            </a:r>
            <a:r>
              <a:rPr lang="es-ES" sz="2100" dirty="0" smtClean="0"/>
              <a:t> </a:t>
            </a:r>
            <a:r>
              <a:rPr lang="es-ES" sz="2100" dirty="0"/>
              <a:t/>
            </a:r>
            <a:br>
              <a:rPr lang="es-ES" sz="2100" dirty="0"/>
            </a:br>
            <a:r>
              <a:rPr lang="es-ES" sz="2100" dirty="0"/>
              <a:t>RCC=0,748 ± 0,233</a:t>
            </a:r>
            <a:r>
              <a:rPr lang="es-EC" sz="2100" dirty="0" smtClean="0"/>
              <a:t>)</a:t>
            </a:r>
            <a:endParaRPr lang="es-EC" sz="2100" dirty="0"/>
          </a:p>
          <a:p>
            <a:pPr lvl="1"/>
            <a:r>
              <a:rPr lang="es-EC" sz="2100" dirty="0"/>
              <a:t>Frecuencial: Correlación </a:t>
            </a:r>
            <a:r>
              <a:rPr lang="es-EC" sz="2100" dirty="0" smtClean="0"/>
              <a:t>fuerte entre 0-0.4Hz</a:t>
            </a:r>
            <a:r>
              <a:rPr lang="es-EC" sz="2100" dirty="0"/>
              <a:t/>
            </a:r>
            <a:br>
              <a:rPr lang="es-EC" sz="2100" dirty="0"/>
            </a:br>
            <a:r>
              <a:rPr lang="es-EC" sz="2100" dirty="0"/>
              <a:t>(MSC=0,679 ± 0,325)</a:t>
            </a:r>
          </a:p>
        </p:txBody>
      </p:sp>
      <p:sp>
        <p:nvSpPr>
          <p:cNvPr id="3" name="CuadroTexto 2"/>
          <p:cNvSpPr txBox="1"/>
          <p:nvPr/>
        </p:nvSpPr>
        <p:spPr>
          <a:xfrm>
            <a:off x="1071923" y="2224942"/>
            <a:ext cx="553998" cy="923330"/>
          </a:xfrm>
          <a:prstGeom prst="rect">
            <a:avLst/>
          </a:prstGeom>
          <a:noFill/>
        </p:spPr>
        <p:txBody>
          <a:bodyPr vert="vert270" wrap="square" rtlCol="0" anchor="ctr">
            <a:spAutoFit/>
          </a:bodyPr>
          <a:lstStyle/>
          <a:p>
            <a:pPr algn="ctr"/>
            <a:r>
              <a:rPr lang="es-EC" sz="2400" dirty="0" smtClean="0"/>
              <a:t>PPG</a:t>
            </a:r>
            <a:endParaRPr lang="es-EC" sz="2400" dirty="0"/>
          </a:p>
        </p:txBody>
      </p:sp>
      <p:sp>
        <p:nvSpPr>
          <p:cNvPr id="8" name="CuadroTexto 7"/>
          <p:cNvSpPr txBox="1"/>
          <p:nvPr/>
        </p:nvSpPr>
        <p:spPr>
          <a:xfrm>
            <a:off x="1071923" y="4470410"/>
            <a:ext cx="553998" cy="1689717"/>
          </a:xfrm>
          <a:prstGeom prst="rect">
            <a:avLst/>
          </a:prstGeom>
          <a:noFill/>
        </p:spPr>
        <p:txBody>
          <a:bodyPr vert="vert270" wrap="square" rtlCol="0" anchor="ctr">
            <a:spAutoFit/>
          </a:bodyPr>
          <a:lstStyle/>
          <a:p>
            <a:pPr algn="ctr"/>
            <a:r>
              <a:rPr lang="es-EC" sz="2400" dirty="0" smtClean="0"/>
              <a:t>SST</a:t>
            </a:r>
            <a:endParaRPr lang="es-EC" sz="2400" dirty="0"/>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1456871" y="1477054"/>
            <a:ext cx="4496400" cy="2620800"/>
          </a:xfrm>
          <a:prstGeom prst="rect">
            <a:avLst/>
          </a:prstGeom>
          <a:noFill/>
          <a:ln>
            <a:noFill/>
          </a:ln>
        </p:spPr>
      </p:pic>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1456871" y="4134287"/>
            <a:ext cx="4496400" cy="2620800"/>
          </a:xfrm>
          <a:prstGeom prst="rect">
            <a:avLst/>
          </a:prstGeom>
          <a:noFill/>
          <a:ln>
            <a:noFill/>
          </a:ln>
        </p:spPr>
      </p:pic>
    </p:spTree>
    <p:extLst>
      <p:ext uri="{BB962C8B-B14F-4D97-AF65-F5344CB8AC3E}">
        <p14:creationId xmlns:p14="http://schemas.microsoft.com/office/powerpoint/2010/main" val="3483598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Análisis Comparativo de Dispositivos</a:t>
            </a:r>
            <a:r>
              <a:rPr lang="es-EC" dirty="0" smtClean="0"/>
              <a:t/>
            </a:r>
            <a:br>
              <a:rPr lang="es-EC" dirty="0" smtClean="0"/>
            </a:br>
            <a:r>
              <a:rPr lang="es-EC" sz="3200" dirty="0" smtClean="0">
                <a:solidFill>
                  <a:schemeClr val="tx2">
                    <a:lumMod val="60000"/>
                    <a:lumOff val="40000"/>
                  </a:schemeClr>
                </a:solidFill>
              </a:rPr>
              <a:t>Artefactos de Movimiento </a:t>
            </a:r>
            <a:r>
              <a:rPr lang="es-EC" sz="3200" dirty="0">
                <a:solidFill>
                  <a:schemeClr val="tx2">
                    <a:lumMod val="60000"/>
                    <a:lumOff val="40000"/>
                  </a:schemeClr>
                </a:solidFill>
              </a:rPr>
              <a:t>PolarOH1-PPG</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Marcador de contenido 4"/>
          <p:cNvSpPr>
            <a:spLocks noGrp="1"/>
          </p:cNvSpPr>
          <p:nvPr>
            <p:ph idx="1"/>
          </p:nvPr>
        </p:nvSpPr>
        <p:spPr>
          <a:xfrm>
            <a:off x="7483999" y="2330152"/>
            <a:ext cx="3585029" cy="3430217"/>
          </a:xfrm>
        </p:spPr>
        <p:txBody>
          <a:bodyPr/>
          <a:lstStyle/>
          <a:p>
            <a:r>
              <a:rPr lang="es-EC" dirty="0" smtClean="0"/>
              <a:t>Efecto de artefactos de movimiento y cambios en la luz ambiental</a:t>
            </a:r>
          </a:p>
          <a:p>
            <a:pPr lvl="1"/>
            <a:r>
              <a:rPr lang="es-EC" dirty="0" smtClean="0"/>
              <a:t>Variación de amplitud</a:t>
            </a:r>
          </a:p>
          <a:p>
            <a:pPr lvl="1"/>
            <a:r>
              <a:rPr lang="es-EC" dirty="0" smtClean="0"/>
              <a:t>Distorsión de la señal</a:t>
            </a:r>
          </a:p>
          <a:p>
            <a:r>
              <a:rPr lang="es-EC" dirty="0" smtClean="0"/>
              <a:t>Fallas en la detección de máximos y generación de SST</a:t>
            </a:r>
            <a:endParaRPr lang="es-EC" dirty="0"/>
          </a:p>
        </p:txBody>
      </p:sp>
      <p:pic>
        <p:nvPicPr>
          <p:cNvPr id="6" name="Imagen 5"/>
          <p:cNvPicPr/>
          <p:nvPr/>
        </p:nvPicPr>
        <p:blipFill rotWithShape="1">
          <a:blip r:embed="rId2">
            <a:extLst>
              <a:ext uri="{28A0092B-C50C-407E-A947-70E740481C1C}">
                <a14:useLocalDpi xmlns:a14="http://schemas.microsoft.com/office/drawing/2010/main" val="0"/>
              </a:ext>
            </a:extLst>
          </a:blip>
          <a:srcRect l="8887" r="49543"/>
          <a:stretch/>
        </p:blipFill>
        <p:spPr bwMode="auto">
          <a:xfrm>
            <a:off x="1344568" y="1606068"/>
            <a:ext cx="5854518" cy="48783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3879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071923" y="4177185"/>
            <a:ext cx="4968432" cy="2469939"/>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s-EC" dirty="0"/>
          </a:p>
        </p:txBody>
      </p:sp>
      <p:sp>
        <p:nvSpPr>
          <p:cNvPr id="7" name="Rectángulo 6"/>
          <p:cNvSpPr/>
          <p:nvPr/>
        </p:nvSpPr>
        <p:spPr>
          <a:xfrm>
            <a:off x="1071923" y="1448026"/>
            <a:ext cx="4968432" cy="2469939"/>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s-EC" dirty="0"/>
          </a:p>
        </p:txBody>
      </p:sp>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Análisis Comparativo de Dispositivos</a:t>
            </a:r>
            <a:r>
              <a:rPr lang="es-EC" dirty="0" smtClean="0"/>
              <a:t/>
            </a:r>
            <a:br>
              <a:rPr lang="es-EC" dirty="0" smtClean="0"/>
            </a:br>
            <a:r>
              <a:rPr lang="es-EC" sz="3200" dirty="0" smtClean="0">
                <a:solidFill>
                  <a:schemeClr val="tx2">
                    <a:lumMod val="60000"/>
                    <a:lumOff val="40000"/>
                  </a:schemeClr>
                </a:solidFill>
              </a:rPr>
              <a:t>Comparativa BPMs VivoSmart4 </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Marcador de contenido 4"/>
          <p:cNvSpPr>
            <a:spLocks noGrp="1"/>
          </p:cNvSpPr>
          <p:nvPr>
            <p:ph idx="1"/>
          </p:nvPr>
        </p:nvSpPr>
        <p:spPr>
          <a:xfrm>
            <a:off x="6429828" y="1837872"/>
            <a:ext cx="5152571" cy="4167386"/>
          </a:xfrm>
        </p:spPr>
        <p:txBody>
          <a:bodyPr/>
          <a:lstStyle/>
          <a:p>
            <a:r>
              <a:rPr lang="es-EC" dirty="0" smtClean="0"/>
              <a:t>Dispositivos ECG y PPG de la plataforma multisensado tomados como referencia</a:t>
            </a:r>
          </a:p>
          <a:p>
            <a:r>
              <a:rPr lang="es-EC" dirty="0" smtClean="0"/>
              <a:t>Estimación </a:t>
            </a:r>
            <a:r>
              <a:rPr lang="es-EC" dirty="0"/>
              <a:t>y comparación de pulsaciones por </a:t>
            </a:r>
            <a:r>
              <a:rPr lang="es-EC" dirty="0" smtClean="0"/>
              <a:t>minuto en una ventana de 30s y entre picos R-R sucesivos</a:t>
            </a:r>
          </a:p>
          <a:p>
            <a:r>
              <a:rPr lang="es-EC" dirty="0" smtClean="0"/>
              <a:t>Errores calculados</a:t>
            </a:r>
          </a:p>
          <a:p>
            <a:pPr lvl="1"/>
            <a:r>
              <a:rPr lang="es-EC" dirty="0" smtClean="0"/>
              <a:t>Error absoluto medio (EAM)</a:t>
            </a:r>
          </a:p>
          <a:p>
            <a:pPr lvl="1"/>
            <a:r>
              <a:rPr lang="es-EC" dirty="0" smtClean="0"/>
              <a:t>Error relativo medio (ERM)</a:t>
            </a:r>
          </a:p>
          <a:p>
            <a:pPr lvl="1"/>
            <a:r>
              <a:rPr lang="es-EC" dirty="0" smtClean="0"/>
              <a:t>Raíz </a:t>
            </a:r>
            <a:r>
              <a:rPr lang="es-EC" dirty="0" smtClean="0"/>
              <a:t>del error cuadrático medio (RMSE)</a:t>
            </a:r>
          </a:p>
          <a:p>
            <a:endParaRPr lang="es-EC" dirty="0"/>
          </a:p>
        </p:txBody>
      </p:sp>
      <p:pic>
        <p:nvPicPr>
          <p:cNvPr id="3" name="Imagen 2"/>
          <p:cNvPicPr>
            <a:picLocks noChangeAspect="1"/>
          </p:cNvPicPr>
          <p:nvPr/>
        </p:nvPicPr>
        <p:blipFill>
          <a:blip r:embed="rId2"/>
          <a:stretch>
            <a:fillRect/>
          </a:stretch>
        </p:blipFill>
        <p:spPr>
          <a:xfrm>
            <a:off x="1614035" y="1707246"/>
            <a:ext cx="4333875" cy="1952625"/>
          </a:xfrm>
          <a:prstGeom prst="rect">
            <a:avLst/>
          </a:prstGeom>
        </p:spPr>
      </p:pic>
      <p:pic>
        <p:nvPicPr>
          <p:cNvPr id="6" name="Imagen 5"/>
          <p:cNvPicPr>
            <a:picLocks noChangeAspect="1"/>
          </p:cNvPicPr>
          <p:nvPr/>
        </p:nvPicPr>
        <p:blipFill>
          <a:blip r:embed="rId3"/>
          <a:stretch>
            <a:fillRect/>
          </a:stretch>
        </p:blipFill>
        <p:spPr>
          <a:xfrm>
            <a:off x="1614035" y="4393290"/>
            <a:ext cx="4343400" cy="2019300"/>
          </a:xfrm>
          <a:prstGeom prst="rect">
            <a:avLst/>
          </a:prstGeom>
        </p:spPr>
      </p:pic>
      <p:sp>
        <p:nvSpPr>
          <p:cNvPr id="8" name="CuadroTexto 7"/>
          <p:cNvSpPr txBox="1"/>
          <p:nvPr/>
        </p:nvSpPr>
        <p:spPr>
          <a:xfrm>
            <a:off x="1065980" y="1772801"/>
            <a:ext cx="553998" cy="1792485"/>
          </a:xfrm>
          <a:prstGeom prst="rect">
            <a:avLst/>
          </a:prstGeom>
          <a:noFill/>
        </p:spPr>
        <p:txBody>
          <a:bodyPr vert="vert270" wrap="square" rtlCol="0" anchor="ctr">
            <a:spAutoFit/>
          </a:bodyPr>
          <a:lstStyle/>
          <a:p>
            <a:pPr algn="ctr"/>
            <a:r>
              <a:rPr lang="es-EC" sz="2400" dirty="0" smtClean="0"/>
              <a:t>Ventana 30s</a:t>
            </a:r>
            <a:endParaRPr lang="es-EC" sz="2400" dirty="0"/>
          </a:p>
        </p:txBody>
      </p:sp>
      <p:sp>
        <p:nvSpPr>
          <p:cNvPr id="10" name="CuadroTexto 9"/>
          <p:cNvSpPr txBox="1"/>
          <p:nvPr/>
        </p:nvSpPr>
        <p:spPr>
          <a:xfrm>
            <a:off x="1065980" y="4393290"/>
            <a:ext cx="553998" cy="2018005"/>
          </a:xfrm>
          <a:prstGeom prst="rect">
            <a:avLst/>
          </a:prstGeom>
          <a:noFill/>
        </p:spPr>
        <p:txBody>
          <a:bodyPr vert="vert270" wrap="square" rtlCol="0" anchor="ctr">
            <a:spAutoFit/>
          </a:bodyPr>
          <a:lstStyle/>
          <a:p>
            <a:pPr algn="ctr"/>
            <a:r>
              <a:rPr lang="es-EC" sz="2400" dirty="0" smtClean="0"/>
              <a:t>Intervalos R-R</a:t>
            </a:r>
            <a:endParaRPr lang="es-EC" sz="2400" dirty="0"/>
          </a:p>
        </p:txBody>
      </p:sp>
    </p:spTree>
    <p:extLst>
      <p:ext uri="{BB962C8B-B14F-4D97-AF65-F5344CB8AC3E}">
        <p14:creationId xmlns:p14="http://schemas.microsoft.com/office/powerpoint/2010/main" val="810470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Estimación de estrés</a:t>
            </a:r>
            <a:r>
              <a:rPr lang="es-EC" dirty="0" smtClean="0"/>
              <a:t/>
            </a:r>
            <a:br>
              <a:rPr lang="es-EC" dirty="0" smtClean="0"/>
            </a:br>
            <a:r>
              <a:rPr lang="es-EC" sz="3200" dirty="0" smtClean="0">
                <a:solidFill>
                  <a:schemeClr val="tx2">
                    <a:lumMod val="60000"/>
                    <a:lumOff val="40000"/>
                  </a:schemeClr>
                </a:solidFill>
              </a:rPr>
              <a:t>Algoritmo de Clasificación Supervisada </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Marcador de contenido 4"/>
          <p:cNvSpPr>
            <a:spLocks noGrp="1"/>
          </p:cNvSpPr>
          <p:nvPr>
            <p:ph idx="1"/>
          </p:nvPr>
        </p:nvSpPr>
        <p:spPr>
          <a:xfrm>
            <a:off x="6357328" y="1460500"/>
            <a:ext cx="4711700" cy="4686300"/>
          </a:xfrm>
        </p:spPr>
        <p:txBody>
          <a:bodyPr>
            <a:normAutofit/>
          </a:bodyPr>
          <a:lstStyle/>
          <a:p>
            <a:r>
              <a:rPr lang="es-EC" dirty="0" smtClean="0"/>
              <a:t>Clasificación supervisada </a:t>
            </a:r>
            <a:r>
              <a:rPr lang="es-EC" dirty="0"/>
              <a:t>mediante K vecinos más cercanos (</a:t>
            </a:r>
            <a:r>
              <a:rPr lang="es-EC" dirty="0" smtClean="0"/>
              <a:t>KNN)</a:t>
            </a:r>
            <a:endParaRPr lang="es-EC" dirty="0" smtClean="0"/>
          </a:p>
          <a:p>
            <a:r>
              <a:rPr lang="es-EC" dirty="0" smtClean="0"/>
              <a:t>Como validación se usa </a:t>
            </a:r>
            <a:r>
              <a:rPr lang="en-US" dirty="0" smtClean="0"/>
              <a:t>Leave-One-Out Cross-Validation</a:t>
            </a:r>
          </a:p>
          <a:p>
            <a:r>
              <a:rPr lang="es-EC" dirty="0" smtClean="0"/>
              <a:t>Como evaluación se emplean 3 métricas:</a:t>
            </a:r>
          </a:p>
          <a:p>
            <a:pPr lvl="1"/>
            <a:r>
              <a:rPr lang="es-EC" dirty="0" smtClean="0"/>
              <a:t>Exactitud (ACC): desempeño general</a:t>
            </a:r>
          </a:p>
          <a:p>
            <a:pPr lvl="1"/>
            <a:r>
              <a:rPr lang="es-EC" dirty="0" smtClean="0"/>
              <a:t>Sensibilidad (Se): identificación verdaderos positivas</a:t>
            </a:r>
          </a:p>
          <a:p>
            <a:pPr lvl="1"/>
            <a:r>
              <a:rPr lang="es-EC" dirty="0" smtClean="0"/>
              <a:t>Especificidad (Sp): identificación verdaderos negativos</a:t>
            </a:r>
            <a:endParaRPr lang="es-EC"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089" y="2802567"/>
            <a:ext cx="3923793" cy="2294265"/>
          </a:xfrm>
          <a:prstGeom prst="rect">
            <a:avLst/>
          </a:prstGeom>
          <a:ln w="19050">
            <a:solidFill>
              <a:schemeClr val="accent5">
                <a:lumMod val="60000"/>
                <a:lumOff val="40000"/>
              </a:schemeClr>
            </a:solidFill>
          </a:ln>
        </p:spPr>
      </p:pic>
      <p:sp>
        <p:nvSpPr>
          <p:cNvPr id="7" name="Marcador de contenido 2"/>
          <p:cNvSpPr txBox="1">
            <a:spLocks/>
          </p:cNvSpPr>
          <p:nvPr/>
        </p:nvSpPr>
        <p:spPr>
          <a:xfrm>
            <a:off x="1992870" y="2110682"/>
            <a:ext cx="3026229" cy="546074"/>
          </a:xfrm>
          <a:prstGeom prst="rect">
            <a:avLst/>
          </a:prstGeom>
          <a:ln w="19050">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dk1"/>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dk1"/>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dk1"/>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dk1"/>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dk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dk1"/>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dk1"/>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dk1"/>
                </a:solidFill>
                <a:latin typeface="+mn-lt"/>
                <a:ea typeface="+mn-ea"/>
                <a:cs typeface="+mn-cs"/>
              </a:defRPr>
            </a:lvl9pPr>
          </a:lstStyle>
          <a:p>
            <a:pPr marL="0" indent="0" algn="ctr">
              <a:buNone/>
            </a:pPr>
            <a:r>
              <a:rPr lang="es-EC" sz="2400" dirty="0" smtClean="0">
                <a:solidFill>
                  <a:schemeClr val="tx2"/>
                </a:solidFill>
              </a:rPr>
              <a:t>Clasificador KNN</a:t>
            </a:r>
            <a:endParaRPr lang="es-EC" sz="2400" dirty="0">
              <a:solidFill>
                <a:schemeClr val="tx2"/>
              </a:solidFill>
            </a:endParaRPr>
          </a:p>
        </p:txBody>
      </p:sp>
    </p:spTree>
    <p:extLst>
      <p:ext uri="{BB962C8B-B14F-4D97-AF65-F5344CB8AC3E}">
        <p14:creationId xmlns:p14="http://schemas.microsoft.com/office/powerpoint/2010/main" val="2172117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071923" y="4109440"/>
            <a:ext cx="6494000" cy="2469160"/>
          </a:xfrm>
          <a:prstGeom prst="rect">
            <a:avLst/>
          </a:prstGeom>
          <a:ln w="1905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7" name="Rectángulo 6"/>
          <p:cNvSpPr/>
          <p:nvPr/>
        </p:nvSpPr>
        <p:spPr>
          <a:xfrm>
            <a:off x="1071923" y="1655768"/>
            <a:ext cx="6494000" cy="2368813"/>
          </a:xfrm>
          <a:prstGeom prst="rect">
            <a:avLst/>
          </a:prstGeom>
          <a:ln w="1905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Estimación de estrés</a:t>
            </a:r>
            <a:r>
              <a:rPr lang="es-EC" dirty="0" smtClean="0"/>
              <a:t/>
            </a:r>
            <a:br>
              <a:rPr lang="es-EC" dirty="0" smtClean="0"/>
            </a:br>
            <a:r>
              <a:rPr lang="es-EC" sz="3200" dirty="0" smtClean="0">
                <a:solidFill>
                  <a:schemeClr val="tx2">
                    <a:lumMod val="60000"/>
                    <a:lumOff val="40000"/>
                  </a:schemeClr>
                </a:solidFill>
              </a:rPr>
              <a:t>Modelo de Clasificación 1 - Resultados</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Marcador de contenido 4"/>
          <p:cNvSpPr>
            <a:spLocks noGrp="1"/>
          </p:cNvSpPr>
          <p:nvPr>
            <p:ph idx="1"/>
          </p:nvPr>
        </p:nvSpPr>
        <p:spPr>
          <a:xfrm>
            <a:off x="7787147" y="1700013"/>
            <a:ext cx="4015131" cy="4719637"/>
          </a:xfrm>
        </p:spPr>
        <p:txBody>
          <a:bodyPr/>
          <a:lstStyle/>
          <a:p>
            <a:r>
              <a:rPr lang="es-EC" dirty="0" smtClean="0"/>
              <a:t>Se utilizan 32 características de las señales ECG, PPG, FLW y GSR</a:t>
            </a:r>
          </a:p>
          <a:p>
            <a:r>
              <a:rPr lang="es-ES" dirty="0" smtClean="0"/>
              <a:t>Para </a:t>
            </a:r>
            <a:r>
              <a:rPr lang="es-ES" dirty="0"/>
              <a:t>las señales ECG y PPG se emplea una combinación de uno de los dos dispositivos </a:t>
            </a:r>
            <a:r>
              <a:rPr lang="es-ES" dirty="0" smtClean="0"/>
              <a:t>ECG, junto </a:t>
            </a:r>
            <a:r>
              <a:rPr lang="es-ES" dirty="0"/>
              <a:t>a uno de los dos dispositivos </a:t>
            </a:r>
            <a:r>
              <a:rPr lang="es-ES" dirty="0" smtClean="0"/>
              <a:t>PPG</a:t>
            </a:r>
          </a:p>
          <a:p>
            <a:r>
              <a:rPr lang="es-ES" dirty="0" smtClean="0"/>
              <a:t>Se aplica Análisis de Componentes Principales (</a:t>
            </a:r>
            <a:r>
              <a:rPr lang="es-EC" dirty="0" smtClean="0"/>
              <a:t>PCA) a las 32 </a:t>
            </a:r>
            <a:r>
              <a:rPr lang="es-EC" dirty="0" smtClean="0"/>
              <a:t>características</a:t>
            </a:r>
          </a:p>
          <a:p>
            <a:r>
              <a:rPr lang="es-EC" dirty="0" smtClean="0"/>
              <a:t>Mejor intervalo temporal: 125s-155s</a:t>
            </a:r>
            <a:endParaRPr lang="es-EC" dirty="0" smtClean="0"/>
          </a:p>
        </p:txBody>
      </p:sp>
      <p:sp>
        <p:nvSpPr>
          <p:cNvPr id="8" name="CuadroTexto 7"/>
          <p:cNvSpPr txBox="1"/>
          <p:nvPr/>
        </p:nvSpPr>
        <p:spPr>
          <a:xfrm>
            <a:off x="1027582" y="1897169"/>
            <a:ext cx="492443" cy="2000972"/>
          </a:xfrm>
          <a:prstGeom prst="rect">
            <a:avLst/>
          </a:prstGeom>
          <a:noFill/>
        </p:spPr>
        <p:txBody>
          <a:bodyPr vert="vert270" wrap="square" rtlCol="0" anchor="ctr">
            <a:spAutoFit/>
          </a:bodyPr>
          <a:lstStyle/>
          <a:p>
            <a:pPr algn="ctr"/>
            <a:r>
              <a:rPr lang="es-EC" sz="2000" dirty="0" smtClean="0"/>
              <a:t>Basal- Estrés</a:t>
            </a:r>
            <a:endParaRPr lang="es-EC" sz="2000" dirty="0"/>
          </a:p>
        </p:txBody>
      </p:sp>
      <p:sp>
        <p:nvSpPr>
          <p:cNvPr id="10" name="CuadroTexto 9"/>
          <p:cNvSpPr txBox="1"/>
          <p:nvPr/>
        </p:nvSpPr>
        <p:spPr>
          <a:xfrm>
            <a:off x="1024007" y="4280927"/>
            <a:ext cx="492443" cy="2000972"/>
          </a:xfrm>
          <a:prstGeom prst="rect">
            <a:avLst/>
          </a:prstGeom>
          <a:noFill/>
        </p:spPr>
        <p:txBody>
          <a:bodyPr vert="vert270" wrap="square" rtlCol="0" anchor="ctr">
            <a:spAutoFit/>
          </a:bodyPr>
          <a:lstStyle/>
          <a:p>
            <a:pPr algn="ctr"/>
            <a:r>
              <a:rPr lang="es-EC" sz="2000" dirty="0" smtClean="0"/>
              <a:t>Relajado- Estrés</a:t>
            </a:r>
            <a:endParaRPr lang="es-EC" sz="2000" dirty="0"/>
          </a:p>
        </p:txBody>
      </p:sp>
      <p:pic>
        <p:nvPicPr>
          <p:cNvPr id="11" name="Imagen 10"/>
          <p:cNvPicPr>
            <a:picLocks noChangeAspect="1"/>
          </p:cNvPicPr>
          <p:nvPr/>
        </p:nvPicPr>
        <p:blipFill>
          <a:blip r:embed="rId2"/>
          <a:stretch>
            <a:fillRect/>
          </a:stretch>
        </p:blipFill>
        <p:spPr>
          <a:xfrm>
            <a:off x="1530454" y="1721447"/>
            <a:ext cx="5965457" cy="2257200"/>
          </a:xfrm>
          <a:prstGeom prst="rect">
            <a:avLst/>
          </a:prstGeom>
        </p:spPr>
      </p:pic>
      <p:pic>
        <p:nvPicPr>
          <p:cNvPr id="12" name="Imagen 11"/>
          <p:cNvPicPr>
            <a:picLocks noChangeAspect="1"/>
          </p:cNvPicPr>
          <p:nvPr/>
        </p:nvPicPr>
        <p:blipFill>
          <a:blip r:embed="rId3"/>
          <a:stretch>
            <a:fillRect/>
          </a:stretch>
        </p:blipFill>
        <p:spPr>
          <a:xfrm>
            <a:off x="1558586" y="4183780"/>
            <a:ext cx="5965200" cy="2289193"/>
          </a:xfrm>
          <a:prstGeom prst="rect">
            <a:avLst/>
          </a:prstGeom>
        </p:spPr>
      </p:pic>
    </p:spTree>
    <p:extLst>
      <p:ext uri="{BB962C8B-B14F-4D97-AF65-F5344CB8AC3E}">
        <p14:creationId xmlns:p14="http://schemas.microsoft.com/office/powerpoint/2010/main" val="4042441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909690" y="4255400"/>
            <a:ext cx="5328878" cy="2374000"/>
          </a:xfrm>
          <a:prstGeom prst="rect">
            <a:avLst/>
          </a:prstGeom>
          <a:ln w="1905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7" name="Rectángulo 6"/>
          <p:cNvSpPr/>
          <p:nvPr/>
        </p:nvSpPr>
        <p:spPr>
          <a:xfrm>
            <a:off x="909690" y="1533832"/>
            <a:ext cx="5328878" cy="2628000"/>
          </a:xfrm>
          <a:prstGeom prst="rect">
            <a:avLst/>
          </a:prstGeom>
          <a:ln w="1905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Estimación de estrés</a:t>
            </a:r>
            <a:r>
              <a:rPr lang="es-EC" dirty="0" smtClean="0"/>
              <a:t/>
            </a:r>
            <a:br>
              <a:rPr lang="es-EC" dirty="0" smtClean="0"/>
            </a:br>
            <a:r>
              <a:rPr lang="es-EC" sz="3200" dirty="0" smtClean="0">
                <a:solidFill>
                  <a:schemeClr val="tx2">
                    <a:lumMod val="60000"/>
                    <a:lumOff val="40000"/>
                  </a:schemeClr>
                </a:solidFill>
              </a:rPr>
              <a:t>Selección de Características </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Marcador de contenido 4"/>
          <p:cNvSpPr>
            <a:spLocks noGrp="1"/>
          </p:cNvSpPr>
          <p:nvPr>
            <p:ph idx="1"/>
          </p:nvPr>
        </p:nvSpPr>
        <p:spPr>
          <a:xfrm>
            <a:off x="6634141" y="1533832"/>
            <a:ext cx="4306529" cy="4873846"/>
          </a:xfrm>
        </p:spPr>
        <p:txBody>
          <a:bodyPr>
            <a:normAutofit lnSpcReduction="10000"/>
          </a:bodyPr>
          <a:lstStyle/>
          <a:p>
            <a:r>
              <a:rPr lang="es-EC" dirty="0"/>
              <a:t>Análisis estadístico: Test de los rangos con signo de Wilcoxon con </a:t>
            </a:r>
            <a:r>
              <a:rPr lang="el-GR" dirty="0"/>
              <a:t>α</a:t>
            </a:r>
            <a:r>
              <a:rPr lang="es-ES" dirty="0"/>
              <a:t>=</a:t>
            </a:r>
            <a:r>
              <a:rPr lang="es-EC" dirty="0"/>
              <a:t>90% </a:t>
            </a:r>
          </a:p>
          <a:p>
            <a:r>
              <a:rPr lang="es-ES" dirty="0"/>
              <a:t>Seleccionadas características que se presentan con mayor frecuencia como estadísticamente relevantes de forma consistente para las 4 combinaciones de dispositivos ECG y PPG en los 13 intervalos de tiempo</a:t>
            </a:r>
            <a:endParaRPr lang="es-EC" dirty="0"/>
          </a:p>
          <a:p>
            <a:r>
              <a:rPr lang="es-EC" dirty="0"/>
              <a:t>Características seleccionadas</a:t>
            </a:r>
          </a:p>
          <a:p>
            <a:pPr lvl="1"/>
            <a:r>
              <a:rPr lang="es-EC" dirty="0"/>
              <a:t>Basal - Estrés (10):</a:t>
            </a:r>
          </a:p>
          <a:p>
            <a:pPr lvl="2"/>
            <a:r>
              <a:rPr lang="es-EC" dirty="0"/>
              <a:t>ECG (5) , FLW (4), GSR (1)</a:t>
            </a:r>
          </a:p>
          <a:p>
            <a:pPr lvl="1"/>
            <a:r>
              <a:rPr lang="es-EC" dirty="0"/>
              <a:t>Relajado – Estrés (8)</a:t>
            </a:r>
          </a:p>
          <a:p>
            <a:pPr lvl="2"/>
            <a:r>
              <a:rPr lang="es-EC" dirty="0"/>
              <a:t>ECG(4) , FLW (3) ,GSR (1)</a:t>
            </a:r>
          </a:p>
        </p:txBody>
      </p:sp>
      <p:pic>
        <p:nvPicPr>
          <p:cNvPr id="3" name="Imagen 2"/>
          <p:cNvPicPr>
            <a:picLocks noChangeAspect="1"/>
          </p:cNvPicPr>
          <p:nvPr/>
        </p:nvPicPr>
        <p:blipFill>
          <a:blip r:embed="rId3"/>
          <a:stretch>
            <a:fillRect/>
          </a:stretch>
        </p:blipFill>
        <p:spPr>
          <a:xfrm>
            <a:off x="1545421" y="1639855"/>
            <a:ext cx="4496151" cy="2436845"/>
          </a:xfrm>
          <a:prstGeom prst="rect">
            <a:avLst/>
          </a:prstGeom>
        </p:spPr>
      </p:pic>
      <p:sp>
        <p:nvSpPr>
          <p:cNvPr id="8" name="CuadroTexto 7"/>
          <p:cNvSpPr txBox="1"/>
          <p:nvPr/>
        </p:nvSpPr>
        <p:spPr>
          <a:xfrm>
            <a:off x="865349" y="1881256"/>
            <a:ext cx="492443" cy="2000972"/>
          </a:xfrm>
          <a:prstGeom prst="rect">
            <a:avLst/>
          </a:prstGeom>
          <a:noFill/>
        </p:spPr>
        <p:txBody>
          <a:bodyPr vert="vert270" wrap="square" rtlCol="0" anchor="ctr">
            <a:spAutoFit/>
          </a:bodyPr>
          <a:lstStyle/>
          <a:p>
            <a:pPr algn="ctr"/>
            <a:r>
              <a:rPr lang="es-EC" sz="2000" dirty="0" smtClean="0"/>
              <a:t>Basal- Estrés</a:t>
            </a:r>
            <a:endParaRPr lang="es-EC" sz="2000" dirty="0"/>
          </a:p>
        </p:txBody>
      </p:sp>
      <p:sp>
        <p:nvSpPr>
          <p:cNvPr id="10" name="CuadroTexto 9"/>
          <p:cNvSpPr txBox="1"/>
          <p:nvPr/>
        </p:nvSpPr>
        <p:spPr>
          <a:xfrm>
            <a:off x="981334" y="4406706"/>
            <a:ext cx="492443" cy="2000972"/>
          </a:xfrm>
          <a:prstGeom prst="rect">
            <a:avLst/>
          </a:prstGeom>
          <a:noFill/>
        </p:spPr>
        <p:txBody>
          <a:bodyPr vert="vert270" wrap="square" rtlCol="0" anchor="ctr">
            <a:spAutoFit/>
          </a:bodyPr>
          <a:lstStyle/>
          <a:p>
            <a:pPr algn="ctr"/>
            <a:r>
              <a:rPr lang="es-EC" sz="2000" dirty="0" smtClean="0"/>
              <a:t>Relajado- Estrés</a:t>
            </a:r>
            <a:endParaRPr lang="es-EC" sz="2000" dirty="0"/>
          </a:p>
        </p:txBody>
      </p:sp>
      <p:pic>
        <p:nvPicPr>
          <p:cNvPr id="13" name="Imagen 12"/>
          <p:cNvPicPr>
            <a:picLocks noChangeAspect="1"/>
          </p:cNvPicPr>
          <p:nvPr/>
        </p:nvPicPr>
        <p:blipFill>
          <a:blip r:embed="rId4"/>
          <a:stretch>
            <a:fillRect/>
          </a:stretch>
        </p:blipFill>
        <p:spPr>
          <a:xfrm>
            <a:off x="1464305" y="4329018"/>
            <a:ext cx="4577267" cy="2227253"/>
          </a:xfrm>
          <a:prstGeom prst="rect">
            <a:avLst/>
          </a:prstGeom>
        </p:spPr>
      </p:pic>
    </p:spTree>
    <p:extLst>
      <p:ext uri="{BB962C8B-B14F-4D97-AF65-F5344CB8AC3E}">
        <p14:creationId xmlns:p14="http://schemas.microsoft.com/office/powerpoint/2010/main" val="3652494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65025" y="2161169"/>
            <a:ext cx="9612971" cy="2852737"/>
          </a:xfrm>
        </p:spPr>
        <p:txBody>
          <a:bodyPr>
            <a:normAutofit/>
          </a:bodyPr>
          <a:lstStyle/>
          <a:p>
            <a:r>
              <a:rPr lang="es-EC" sz="7200" dirty="0" smtClean="0">
                <a:ea typeface="Calibri" panose="020F0502020204030204" pitchFamily="34" charset="0"/>
              </a:rPr>
              <a:t>Introducción</a:t>
            </a:r>
            <a:endParaRPr lang="es-EC" dirty="0">
              <a:ea typeface="Calibri" panose="020F0502020204030204" pitchFamily="34" charset="0"/>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EEECE1"/>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C" sz="1200" b="0" i="0" u="none" strike="noStrike" kern="1200" cap="none" spc="0" normalizeH="0" baseline="0" noProof="0" dirty="0">
              <a:ln>
                <a:noFill/>
              </a:ln>
              <a:solidFill>
                <a:srgbClr val="EEECE1"/>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10023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071923" y="4033240"/>
            <a:ext cx="5989277" cy="2000972"/>
          </a:xfrm>
          <a:prstGeom prst="rect">
            <a:avLst/>
          </a:prstGeom>
          <a:ln w="1905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7" name="Rectángulo 6"/>
          <p:cNvSpPr/>
          <p:nvPr/>
        </p:nvSpPr>
        <p:spPr>
          <a:xfrm>
            <a:off x="1071923" y="1788913"/>
            <a:ext cx="5989277" cy="2000972"/>
          </a:xfrm>
          <a:prstGeom prst="rect">
            <a:avLst/>
          </a:prstGeom>
          <a:ln w="1905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Estimación de estrés</a:t>
            </a:r>
            <a:r>
              <a:rPr lang="es-EC" dirty="0" smtClean="0"/>
              <a:t/>
            </a:r>
            <a:br>
              <a:rPr lang="es-EC" dirty="0" smtClean="0"/>
            </a:br>
            <a:r>
              <a:rPr lang="es-EC" sz="3200" dirty="0" smtClean="0">
                <a:solidFill>
                  <a:schemeClr val="tx2">
                    <a:lumMod val="60000"/>
                    <a:lumOff val="40000"/>
                  </a:schemeClr>
                </a:solidFill>
              </a:rPr>
              <a:t>Modelo de Clasificación </a:t>
            </a:r>
            <a:r>
              <a:rPr lang="es-EC" sz="3200" dirty="0" smtClean="0">
                <a:solidFill>
                  <a:schemeClr val="tx2">
                    <a:lumMod val="60000"/>
                    <a:lumOff val="40000"/>
                  </a:schemeClr>
                </a:solidFill>
              </a:rPr>
              <a:t>2 </a:t>
            </a:r>
            <a:r>
              <a:rPr lang="es-EC" sz="3200" dirty="0" smtClean="0">
                <a:solidFill>
                  <a:schemeClr val="tx2">
                    <a:lumMod val="60000"/>
                    <a:lumOff val="40000"/>
                  </a:schemeClr>
                </a:solidFill>
              </a:rPr>
              <a:t>- Resultados</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sp>
        <p:nvSpPr>
          <p:cNvPr id="5" name="Marcador de contenido 4"/>
          <p:cNvSpPr>
            <a:spLocks noGrp="1"/>
          </p:cNvSpPr>
          <p:nvPr>
            <p:ph idx="1"/>
          </p:nvPr>
        </p:nvSpPr>
        <p:spPr>
          <a:xfrm>
            <a:off x="7761747" y="1430066"/>
            <a:ext cx="4015131" cy="5023320"/>
          </a:xfrm>
        </p:spPr>
        <p:txBody>
          <a:bodyPr>
            <a:normAutofit fontScale="92500" lnSpcReduction="10000"/>
          </a:bodyPr>
          <a:lstStyle/>
          <a:p>
            <a:r>
              <a:rPr lang="es-EC" dirty="0" smtClean="0"/>
              <a:t>Se utilizan </a:t>
            </a:r>
            <a:r>
              <a:rPr lang="es-EC" dirty="0" smtClean="0"/>
              <a:t>características seleccionadas</a:t>
            </a:r>
          </a:p>
          <a:p>
            <a:r>
              <a:rPr lang="es-EC" dirty="0" smtClean="0"/>
              <a:t>Solo se varía dispositivo ECG</a:t>
            </a:r>
          </a:p>
          <a:p>
            <a:r>
              <a:rPr lang="es-EC" dirty="0" smtClean="0"/>
              <a:t>Se aplica PCA sobre las características seleccionadas</a:t>
            </a:r>
          </a:p>
          <a:p>
            <a:r>
              <a:rPr lang="es-EC" dirty="0" smtClean="0"/>
              <a:t>Clasificador Basal-Estrés modelo 2 vs modelo 1</a:t>
            </a:r>
          </a:p>
          <a:p>
            <a:pPr lvl="1"/>
            <a:r>
              <a:rPr lang="es-EC" dirty="0" smtClean="0"/>
              <a:t>Se tiene un aumento de sensibilidad (Se)</a:t>
            </a:r>
          </a:p>
          <a:p>
            <a:r>
              <a:rPr lang="es-EC" dirty="0" smtClean="0"/>
              <a:t>Clasificador Relajado-Estrés modelo 2 vs modelo 1</a:t>
            </a:r>
          </a:p>
          <a:p>
            <a:pPr lvl="1"/>
            <a:r>
              <a:rPr lang="es-EC" dirty="0" smtClean="0"/>
              <a:t>Mejora en la exactitud </a:t>
            </a:r>
          </a:p>
          <a:p>
            <a:pPr lvl="1"/>
            <a:r>
              <a:rPr lang="es-EC" dirty="0" smtClean="0"/>
              <a:t>Mejora en la especificidad</a:t>
            </a:r>
          </a:p>
          <a:p>
            <a:r>
              <a:rPr lang="es-EC" dirty="0"/>
              <a:t>Mejor intervalo temporal: </a:t>
            </a:r>
            <a:r>
              <a:rPr lang="es-EC" dirty="0" smtClean="0"/>
              <a:t>125s-155s</a:t>
            </a:r>
          </a:p>
          <a:p>
            <a:pPr lvl="1"/>
            <a:endParaRPr lang="es-EC" dirty="0" smtClean="0"/>
          </a:p>
        </p:txBody>
      </p:sp>
      <p:sp>
        <p:nvSpPr>
          <p:cNvPr id="8" name="CuadroTexto 7"/>
          <p:cNvSpPr txBox="1"/>
          <p:nvPr/>
        </p:nvSpPr>
        <p:spPr>
          <a:xfrm>
            <a:off x="1066143" y="1788913"/>
            <a:ext cx="492443" cy="2000972"/>
          </a:xfrm>
          <a:prstGeom prst="rect">
            <a:avLst/>
          </a:prstGeom>
          <a:noFill/>
        </p:spPr>
        <p:txBody>
          <a:bodyPr vert="vert270" wrap="square" rtlCol="0" anchor="ctr">
            <a:spAutoFit/>
          </a:bodyPr>
          <a:lstStyle/>
          <a:p>
            <a:pPr algn="ctr"/>
            <a:r>
              <a:rPr lang="es-EC" sz="2000" dirty="0" smtClean="0"/>
              <a:t>Basal- Estrés</a:t>
            </a:r>
            <a:endParaRPr lang="es-EC" sz="2000" dirty="0"/>
          </a:p>
        </p:txBody>
      </p:sp>
      <p:sp>
        <p:nvSpPr>
          <p:cNvPr id="10" name="CuadroTexto 9"/>
          <p:cNvSpPr txBox="1"/>
          <p:nvPr/>
        </p:nvSpPr>
        <p:spPr>
          <a:xfrm>
            <a:off x="1029105" y="4033240"/>
            <a:ext cx="492443" cy="2000972"/>
          </a:xfrm>
          <a:prstGeom prst="rect">
            <a:avLst/>
          </a:prstGeom>
          <a:noFill/>
        </p:spPr>
        <p:txBody>
          <a:bodyPr vert="vert270" wrap="square" rtlCol="0" anchor="ctr">
            <a:spAutoFit/>
          </a:bodyPr>
          <a:lstStyle/>
          <a:p>
            <a:pPr algn="ctr"/>
            <a:r>
              <a:rPr lang="es-EC" sz="2000" dirty="0" smtClean="0"/>
              <a:t>Relajado- Estrés</a:t>
            </a:r>
            <a:endParaRPr lang="es-EC" sz="2000" dirty="0"/>
          </a:p>
        </p:txBody>
      </p:sp>
      <p:pic>
        <p:nvPicPr>
          <p:cNvPr id="3" name="Imagen 2"/>
          <p:cNvPicPr>
            <a:picLocks noChangeAspect="1"/>
          </p:cNvPicPr>
          <p:nvPr/>
        </p:nvPicPr>
        <p:blipFill>
          <a:blip r:embed="rId2"/>
          <a:stretch>
            <a:fillRect/>
          </a:stretch>
        </p:blipFill>
        <p:spPr>
          <a:xfrm>
            <a:off x="1718598" y="2094074"/>
            <a:ext cx="5200650" cy="1390650"/>
          </a:xfrm>
          <a:prstGeom prst="rect">
            <a:avLst/>
          </a:prstGeom>
        </p:spPr>
      </p:pic>
      <p:pic>
        <p:nvPicPr>
          <p:cNvPr id="6" name="Imagen 5"/>
          <p:cNvPicPr>
            <a:picLocks noChangeAspect="1"/>
          </p:cNvPicPr>
          <p:nvPr/>
        </p:nvPicPr>
        <p:blipFill>
          <a:blip r:embed="rId3"/>
          <a:stretch>
            <a:fillRect/>
          </a:stretch>
        </p:blipFill>
        <p:spPr>
          <a:xfrm>
            <a:off x="1718598" y="4371738"/>
            <a:ext cx="5191125" cy="1323975"/>
          </a:xfrm>
          <a:prstGeom prst="rect">
            <a:avLst/>
          </a:prstGeom>
        </p:spPr>
      </p:pic>
    </p:spTree>
    <p:extLst>
      <p:ext uri="{BB962C8B-B14F-4D97-AF65-F5344CB8AC3E}">
        <p14:creationId xmlns:p14="http://schemas.microsoft.com/office/powerpoint/2010/main" val="2580883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65025" y="2161169"/>
            <a:ext cx="9612971" cy="2852737"/>
          </a:xfrm>
        </p:spPr>
        <p:txBody>
          <a:bodyPr>
            <a:normAutofit/>
          </a:bodyPr>
          <a:lstStyle/>
          <a:p>
            <a:r>
              <a:rPr lang="es-EC" sz="7200" dirty="0" smtClean="0">
                <a:ea typeface="Calibri" panose="020F0502020204030204" pitchFamily="34" charset="0"/>
              </a:rPr>
              <a:t>Conclusiones y Recomendaciones</a:t>
            </a:r>
            <a:endParaRPr lang="es-EC" dirty="0">
              <a:ea typeface="Calibri" panose="020F0502020204030204" pitchFamily="34" charset="0"/>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EEECE1"/>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C" sz="1200" b="0" i="0" u="none" strike="noStrike" kern="1200" cap="none" spc="0" normalizeH="0" baseline="0" noProof="0" dirty="0">
              <a:ln>
                <a:noFill/>
              </a:ln>
              <a:solidFill>
                <a:srgbClr val="EEECE1"/>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844384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Conclusiones</a:t>
            </a:r>
            <a:r>
              <a:rPr lang="es-EC" dirty="0" smtClean="0"/>
              <a:t/>
            </a:r>
            <a:br>
              <a:rPr lang="es-EC" dirty="0" smtClean="0"/>
            </a:br>
            <a:r>
              <a:rPr lang="es-ES" sz="3200" dirty="0" smtClean="0">
                <a:solidFill>
                  <a:schemeClr val="tx2">
                    <a:lumMod val="60000"/>
                    <a:lumOff val="40000"/>
                  </a:schemeClr>
                </a:solidFill>
              </a:rPr>
              <a:t>Adquisición y generac</a:t>
            </a:r>
            <a:r>
              <a:rPr lang="es-ES" sz="3200" dirty="0" smtClean="0">
                <a:solidFill>
                  <a:schemeClr val="tx2">
                    <a:lumMod val="60000"/>
                    <a:lumOff val="40000"/>
                  </a:schemeClr>
                </a:solidFill>
              </a:rPr>
              <a:t>ión de clasificadores</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2945523311"/>
              </p:ext>
            </p:extLst>
          </p:nvPr>
        </p:nvGraphicFramePr>
        <p:xfrm>
          <a:off x="1531257" y="1495864"/>
          <a:ext cx="9537771" cy="5159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55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Conclusiones</a:t>
            </a:r>
            <a:r>
              <a:rPr lang="es-EC" dirty="0" smtClean="0"/>
              <a:t/>
            </a:r>
            <a:br>
              <a:rPr lang="es-EC" dirty="0" smtClean="0"/>
            </a:br>
            <a:r>
              <a:rPr lang="es-ES" sz="3200" dirty="0" smtClean="0">
                <a:solidFill>
                  <a:schemeClr val="tx2">
                    <a:lumMod val="60000"/>
                    <a:lumOff val="40000"/>
                  </a:schemeClr>
                </a:solidFill>
              </a:rPr>
              <a:t>Desempeño de los Wearables – </a:t>
            </a:r>
            <a:r>
              <a:rPr lang="es-ES" sz="3200" dirty="0" smtClean="0">
                <a:solidFill>
                  <a:schemeClr val="tx2">
                    <a:lumMod val="60000"/>
                    <a:lumOff val="40000"/>
                  </a:schemeClr>
                </a:solidFill>
              </a:rPr>
              <a:t>Señales</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2004503449"/>
              </p:ext>
            </p:extLst>
          </p:nvPr>
        </p:nvGraphicFramePr>
        <p:xfrm>
          <a:off x="1467828" y="1837872"/>
          <a:ext cx="9601200" cy="4490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089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Conclusiones</a:t>
            </a:r>
            <a:r>
              <a:rPr lang="es-EC" dirty="0" smtClean="0"/>
              <a:t/>
            </a:r>
            <a:br>
              <a:rPr lang="es-EC" dirty="0" smtClean="0"/>
            </a:br>
            <a:r>
              <a:rPr lang="es-ES" sz="3200" dirty="0" smtClean="0">
                <a:solidFill>
                  <a:schemeClr val="tx2">
                    <a:lumMod val="60000"/>
                    <a:lumOff val="40000"/>
                  </a:schemeClr>
                </a:solidFill>
              </a:rPr>
              <a:t>Desempeño de los Wearables – Aplicabilidad</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3356664559"/>
              </p:ext>
            </p:extLst>
          </p:nvPr>
        </p:nvGraphicFramePr>
        <p:xfrm>
          <a:off x="1371600" y="1837871"/>
          <a:ext cx="9601200" cy="4490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5792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ea typeface="Calibri" panose="020F0502020204030204" pitchFamily="34" charset="0"/>
              </a:rPr>
              <a:t>Recomendaciones</a:t>
            </a:r>
            <a:r>
              <a:rPr lang="es-EC" dirty="0" smtClean="0"/>
              <a:t/>
            </a:r>
            <a:br>
              <a:rPr lang="es-EC" dirty="0" smtClean="0"/>
            </a:br>
            <a:r>
              <a:rPr lang="es-ES" sz="3200" dirty="0" smtClean="0">
                <a:solidFill>
                  <a:schemeClr val="tx2">
                    <a:lumMod val="60000"/>
                    <a:lumOff val="40000"/>
                  </a:schemeClr>
                </a:solidFill>
              </a:rPr>
              <a:t>Recomendaciones</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282289896"/>
              </p:ext>
            </p:extLst>
          </p:nvPr>
        </p:nvGraphicFramePr>
        <p:xfrm>
          <a:off x="1729086" y="1669143"/>
          <a:ext cx="9310914" cy="4784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981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3653746" y="2900136"/>
            <a:ext cx="5649912" cy="1435100"/>
          </a:xfrm>
        </p:spPr>
        <p:txBody>
          <a:bodyPr vert="horz" lIns="91440" tIns="45720" rIns="91440" bIns="45720" rtlCol="0" anchor="ctr">
            <a:noAutofit/>
          </a:bodyPr>
          <a:lstStyle/>
          <a:p>
            <a:pPr algn="ctr">
              <a:lnSpc>
                <a:spcPct val="100000"/>
              </a:lnSpc>
            </a:pPr>
            <a:r>
              <a:rPr lang="es-ES" sz="11500" b="1" spc="-50" dirty="0" smtClean="0">
                <a:solidFill>
                  <a:schemeClr val="tx2"/>
                </a:solidFill>
                <a:latin typeface="Franklin Gothic Book" panose="020B0503020102020204" pitchFamily="34" charset="0"/>
              </a:rPr>
              <a:t>GRACIAS</a:t>
            </a:r>
            <a:endParaRPr lang="es-EC" sz="11500" b="1" spc="-50" dirty="0">
              <a:solidFill>
                <a:schemeClr val="tx2"/>
              </a:solidFill>
              <a:latin typeface="Franklin Gothic Book" panose="020B0503020102020204" pitchFamily="34" charset="0"/>
            </a:endParaRPr>
          </a:p>
        </p:txBody>
      </p:sp>
    </p:spTree>
    <p:extLst>
      <p:ext uri="{BB962C8B-B14F-4D97-AF65-F5344CB8AC3E}">
        <p14:creationId xmlns:p14="http://schemas.microsoft.com/office/powerpoint/2010/main" val="3563914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t>Introducción</a:t>
            </a:r>
            <a:br>
              <a:rPr lang="es-EC" sz="4000" dirty="0" smtClean="0"/>
            </a:br>
            <a:r>
              <a:rPr lang="es-EC" sz="2800" dirty="0" smtClean="0">
                <a:solidFill>
                  <a:schemeClr val="tx2">
                    <a:lumMod val="60000"/>
                    <a:lumOff val="40000"/>
                  </a:schemeClr>
                </a:solidFill>
              </a:rPr>
              <a:t>Antecedentes - Wearables</a:t>
            </a:r>
            <a:endParaRPr lang="es-EC" sz="4000"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95657493"/>
              </p:ext>
            </p:extLst>
          </p:nvPr>
        </p:nvGraphicFramePr>
        <p:xfrm>
          <a:off x="1240972" y="1640114"/>
          <a:ext cx="10283371" cy="4813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7414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t>Introducción</a:t>
            </a:r>
            <a:br>
              <a:rPr lang="es-EC" sz="4000" dirty="0" smtClean="0"/>
            </a:br>
            <a:r>
              <a:rPr lang="es-EC" sz="2800" dirty="0" smtClean="0">
                <a:solidFill>
                  <a:schemeClr val="tx2">
                    <a:lumMod val="60000"/>
                    <a:lumOff val="40000"/>
                  </a:schemeClr>
                </a:solidFill>
              </a:rPr>
              <a:t>Justificación e Importancia</a:t>
            </a:r>
            <a:endParaRPr lang="es-EC" sz="4000"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graphicFrame>
        <p:nvGraphicFramePr>
          <p:cNvPr id="6" name="Marcador de contenido 5">
            <a:extLst>
              <a:ext uri="{FF2B5EF4-FFF2-40B4-BE49-F238E27FC236}">
                <a16:creationId xmlns:a16="http://schemas.microsoft.com/office/drawing/2014/main" id="{B779EE10-C1BF-41D8-AEC6-3193046FE3E2}"/>
              </a:ext>
            </a:extLst>
          </p:cNvPr>
          <p:cNvGraphicFramePr>
            <a:graphicFrameLocks noGrp="1"/>
          </p:cNvGraphicFramePr>
          <p:nvPr>
            <p:ph idx="1"/>
            <p:extLst>
              <p:ext uri="{D42A27DB-BD31-4B8C-83A1-F6EECF244321}">
                <p14:modId xmlns:p14="http://schemas.microsoft.com/office/powerpoint/2010/main" val="2516356376"/>
              </p:ext>
            </p:extLst>
          </p:nvPr>
        </p:nvGraphicFramePr>
        <p:xfrm>
          <a:off x="5241545" y="1719939"/>
          <a:ext cx="5987140" cy="420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0173" y="2031999"/>
            <a:ext cx="3460089" cy="3577771"/>
          </a:xfrm>
          <a:prstGeom prst="rect">
            <a:avLst/>
          </a:prstGeom>
        </p:spPr>
      </p:pic>
    </p:spTree>
    <p:extLst>
      <p:ext uri="{BB962C8B-B14F-4D97-AF65-F5344CB8AC3E}">
        <p14:creationId xmlns:p14="http://schemas.microsoft.com/office/powerpoint/2010/main" val="1714200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t>Introducción</a:t>
            </a:r>
            <a:br>
              <a:rPr lang="es-EC" sz="4000" dirty="0" smtClean="0"/>
            </a:br>
            <a:r>
              <a:rPr lang="es-EC" sz="2800" dirty="0" smtClean="0">
                <a:solidFill>
                  <a:schemeClr val="tx2">
                    <a:lumMod val="60000"/>
                    <a:lumOff val="40000"/>
                  </a:schemeClr>
                </a:solidFill>
              </a:rPr>
              <a:t>Objetivo General</a:t>
            </a:r>
            <a:endParaRPr lang="es-EC" sz="4000"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graphicFrame>
        <p:nvGraphicFramePr>
          <p:cNvPr id="6" name="Marcador de contenido 5">
            <a:extLst>
              <a:ext uri="{FF2B5EF4-FFF2-40B4-BE49-F238E27FC236}">
                <a16:creationId xmlns:a16="http://schemas.microsoft.com/office/drawing/2014/main" id="{DDD86B9C-05DE-4F33-9493-3267A9A54CCF}"/>
              </a:ext>
            </a:extLst>
          </p:cNvPr>
          <p:cNvGraphicFramePr>
            <a:graphicFrameLocks noGrp="1"/>
          </p:cNvGraphicFramePr>
          <p:nvPr>
            <p:ph idx="1"/>
            <p:extLst>
              <p:ext uri="{D42A27DB-BD31-4B8C-83A1-F6EECF244321}">
                <p14:modId xmlns:p14="http://schemas.microsoft.com/office/powerpoint/2010/main" val="3570362748"/>
              </p:ext>
            </p:extLst>
          </p:nvPr>
        </p:nvGraphicFramePr>
        <p:xfrm>
          <a:off x="2024743" y="2053771"/>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826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972" y="351972"/>
            <a:ext cx="9601200" cy="1485900"/>
          </a:xfrm>
        </p:spPr>
        <p:txBody>
          <a:bodyPr>
            <a:normAutofit/>
          </a:bodyPr>
          <a:lstStyle/>
          <a:p>
            <a:r>
              <a:rPr lang="es-EC" sz="4000" dirty="0" smtClean="0"/>
              <a:t>Introducción</a:t>
            </a:r>
            <a:br>
              <a:rPr lang="es-EC" sz="4000" dirty="0" smtClean="0"/>
            </a:br>
            <a:r>
              <a:rPr lang="es-EC" sz="2800" dirty="0" smtClean="0">
                <a:solidFill>
                  <a:schemeClr val="tx2">
                    <a:lumMod val="60000"/>
                    <a:lumOff val="40000"/>
                  </a:schemeClr>
                </a:solidFill>
              </a:rPr>
              <a:t>Objetivos Específicos</a:t>
            </a:r>
            <a:endParaRPr lang="es-EC" sz="4000"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graphicFrame>
        <p:nvGraphicFramePr>
          <p:cNvPr id="6" name="Marcador de contenido 5">
            <a:extLst>
              <a:ext uri="{FF2B5EF4-FFF2-40B4-BE49-F238E27FC236}">
                <a16:creationId xmlns:a16="http://schemas.microsoft.com/office/drawing/2014/main" id="{DDD86B9C-05DE-4F33-9493-3267A9A54CCF}"/>
              </a:ext>
            </a:extLst>
          </p:cNvPr>
          <p:cNvGraphicFramePr>
            <a:graphicFrameLocks noGrp="1"/>
          </p:cNvGraphicFramePr>
          <p:nvPr>
            <p:ph idx="1"/>
            <p:extLst>
              <p:ext uri="{D42A27DB-BD31-4B8C-83A1-F6EECF244321}">
                <p14:modId xmlns:p14="http://schemas.microsoft.com/office/powerpoint/2010/main" val="3377218271"/>
              </p:ext>
            </p:extLst>
          </p:nvPr>
        </p:nvGraphicFramePr>
        <p:xfrm>
          <a:off x="732971" y="1470480"/>
          <a:ext cx="11604172" cy="485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349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65025" y="2161169"/>
            <a:ext cx="9612971" cy="2852737"/>
          </a:xfrm>
        </p:spPr>
        <p:txBody>
          <a:bodyPr>
            <a:normAutofit fontScale="90000"/>
          </a:bodyPr>
          <a:lstStyle/>
          <a:p>
            <a:r>
              <a:rPr lang="es-EC" sz="7200" dirty="0" smtClean="0">
                <a:ea typeface="Calibri" panose="020F0502020204030204" pitchFamily="34" charset="0"/>
              </a:rPr>
              <a:t>Hardware / Software Para Registro de Señales Fisiológicas</a:t>
            </a:r>
            <a:endParaRPr lang="es-EC" dirty="0">
              <a:ea typeface="Calibri" panose="020F0502020204030204" pitchFamily="34" charset="0"/>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EEECE1"/>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C" sz="1200" b="0" i="0" u="none" strike="noStrike" kern="1200" cap="none" spc="0" normalizeH="0" baseline="0" noProof="0" dirty="0">
              <a:ln>
                <a:noFill/>
              </a:ln>
              <a:solidFill>
                <a:srgbClr val="EEECE1"/>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12483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94399" y="1333500"/>
            <a:ext cx="9047774" cy="5044625"/>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s-EC" dirty="0"/>
          </a:p>
        </p:txBody>
      </p:sp>
      <p:sp>
        <p:nvSpPr>
          <p:cNvPr id="2" name="Título 1"/>
          <p:cNvSpPr>
            <a:spLocks noGrp="1"/>
          </p:cNvSpPr>
          <p:nvPr>
            <p:ph type="title"/>
          </p:nvPr>
        </p:nvSpPr>
        <p:spPr>
          <a:xfrm>
            <a:off x="1240972" y="351972"/>
            <a:ext cx="9601200" cy="1485900"/>
          </a:xfrm>
        </p:spPr>
        <p:txBody>
          <a:bodyPr>
            <a:normAutofit fontScale="90000"/>
          </a:bodyPr>
          <a:lstStyle/>
          <a:p>
            <a:r>
              <a:rPr lang="es-EC" sz="4000" dirty="0" smtClean="0"/>
              <a:t>Hardware/Software para Registro de Señales </a:t>
            </a:r>
            <a:r>
              <a:rPr lang="es-EC" dirty="0" smtClean="0"/>
              <a:t/>
            </a:r>
            <a:br>
              <a:rPr lang="es-EC" dirty="0" smtClean="0"/>
            </a:br>
            <a:r>
              <a:rPr lang="es-EC" sz="3200" dirty="0" smtClean="0">
                <a:solidFill>
                  <a:schemeClr val="tx2">
                    <a:lumMod val="60000"/>
                    <a:lumOff val="40000"/>
                  </a:schemeClr>
                </a:solidFill>
              </a:rPr>
              <a:t>Esquema de Conexión</a:t>
            </a:r>
            <a:endParaRPr lang="es-EC" dirty="0">
              <a:solidFill>
                <a:schemeClr val="tx2">
                  <a:lumMod val="60000"/>
                  <a:lumOff val="40000"/>
                </a:schemeClr>
              </a:solidFill>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CB086-6ADE-4D24-B11E-083A0D3E418C}" type="slidenum">
              <a:rPr kumimoji="0" lang="es-EC" sz="1200" b="0" i="0" u="none" strike="noStrike" kern="1200" cap="none" spc="0" normalizeH="0" baseline="0" noProof="0" smtClean="0">
                <a:ln>
                  <a:noFill/>
                </a:ln>
                <a:solidFill>
                  <a:srgbClr val="1F497D"/>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C" sz="1200" b="0" i="0" u="none" strike="noStrike" kern="1200" cap="none" spc="0" normalizeH="0" baseline="0" noProof="0" dirty="0">
              <a:ln>
                <a:noFill/>
              </a:ln>
              <a:solidFill>
                <a:srgbClr val="1F497D"/>
              </a:solidFill>
              <a:effectLst/>
              <a:uLnTx/>
              <a:uFillTx/>
              <a:latin typeface="Franklin Gothic Book" panose="020B0503020102020204"/>
              <a:ea typeface="+mn-ea"/>
              <a:cs typeface="+mn-cs"/>
            </a:endParaRPr>
          </a:p>
        </p:txBody>
      </p:sp>
      <p:pic>
        <p:nvPicPr>
          <p:cNvPr id="65" name="Imagen 64"/>
          <p:cNvPicPr>
            <a:picLocks noChangeAspect="1"/>
          </p:cNvPicPr>
          <p:nvPr/>
        </p:nvPicPr>
        <p:blipFill rotWithShape="1">
          <a:blip r:embed="rId2">
            <a:extLst>
              <a:ext uri="{28A0092B-C50C-407E-A947-70E740481C1C}">
                <a14:useLocalDpi xmlns:a14="http://schemas.microsoft.com/office/drawing/2010/main" val="0"/>
              </a:ext>
            </a:extLst>
          </a:blip>
          <a:srcRect l="10596" t="7750" r="13333" b="20291"/>
          <a:stretch/>
        </p:blipFill>
        <p:spPr>
          <a:xfrm>
            <a:off x="1794399" y="1443268"/>
            <a:ext cx="9274629" cy="4934857"/>
          </a:xfrm>
          <a:prstGeom prst="rect">
            <a:avLst/>
          </a:prstGeom>
          <a:ln>
            <a:noFill/>
          </a:ln>
        </p:spPr>
      </p:pic>
    </p:spTree>
    <p:extLst>
      <p:ext uri="{BB962C8B-B14F-4D97-AF65-F5344CB8AC3E}">
        <p14:creationId xmlns:p14="http://schemas.microsoft.com/office/powerpoint/2010/main" val="2588066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1335</TotalTime>
  <Words>1887</Words>
  <Application>Microsoft Office PowerPoint</Application>
  <PresentationFormat>Panorámica</PresentationFormat>
  <Paragraphs>263</Paragraphs>
  <Slides>36</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36</vt:i4>
      </vt:variant>
    </vt:vector>
  </HeadingPairs>
  <TitlesOfParts>
    <vt:vector size="42" baseType="lpstr">
      <vt:lpstr>Arial</vt:lpstr>
      <vt:lpstr>Calibri</vt:lpstr>
      <vt:lpstr>Calibri Light</vt:lpstr>
      <vt:lpstr>Franklin Gothic Book</vt:lpstr>
      <vt:lpstr>Tema de Office</vt:lpstr>
      <vt:lpstr>Crop</vt:lpstr>
      <vt:lpstr>Análisis de desempeño de dispositivos wearables comerciales para la estimación de los niveles de estrés causado por estímulos audiovisuales en sujetos sanos</vt:lpstr>
      <vt:lpstr>Temario</vt:lpstr>
      <vt:lpstr>Introducción</vt:lpstr>
      <vt:lpstr>Introducción Antecedentes - Wearables</vt:lpstr>
      <vt:lpstr>Introducción Justificación e Importancia</vt:lpstr>
      <vt:lpstr>Introducción Objetivo General</vt:lpstr>
      <vt:lpstr>Introducción Objetivos Específicos</vt:lpstr>
      <vt:lpstr>Hardware / Software Para Registro de Señales Fisiológicas</vt:lpstr>
      <vt:lpstr>Hardware/Software para Registro de Señales  Esquema de Conexión</vt:lpstr>
      <vt:lpstr>Hardware/Software para Registro de Señales  Plataforma Multisensado – Plataforma MySignalsHW</vt:lpstr>
      <vt:lpstr>Hardware/Software para Registro de Señales  Plataforma Multisensado – Diseño Final</vt:lpstr>
      <vt:lpstr>Hardware/Software para Registro de Señales  Dispositivo Wearables</vt:lpstr>
      <vt:lpstr>Hardware/Software para Registro de Señales  Dispositivo Wearables – Comunicación BLE Polar</vt:lpstr>
      <vt:lpstr>Hardware/Software para Registro de Señales  Dispositivo Wearables – Comunicación Garmin VivoSmart4</vt:lpstr>
      <vt:lpstr>Hardware/Software para Registro de Señales  Interfaz de Usuario</vt:lpstr>
      <vt:lpstr>Adquisición y Procesamiento de Señales Fisiológicas</vt:lpstr>
      <vt:lpstr>Generación de la Base de Datos Protocolo de Estimulación</vt:lpstr>
      <vt:lpstr>Generación de la Base de Datos Base de Datos</vt:lpstr>
      <vt:lpstr>Procesamiento de señales Fisiológicas Preprocesamiento y Extracción de Características</vt:lpstr>
      <vt:lpstr>Procesamiento de señales Fisiológicas Preprocesamiento – Particularidades en los Wearables</vt:lpstr>
      <vt:lpstr>Análisis de Resultados</vt:lpstr>
      <vt:lpstr>Análisis Comparativo de Dispositivos Índices de similitud Temporal/Frecuencial</vt:lpstr>
      <vt:lpstr>Análisis Comparativo de Dispositivos Similitud Temporal/Frecuencial PolarH10-ECG</vt:lpstr>
      <vt:lpstr>Análisis Comparativo de Dispositivos Similitud Temporal/Frecuencial PolarOH1-PPG</vt:lpstr>
      <vt:lpstr>Análisis Comparativo de Dispositivos Artefactos de Movimiento PolarOH1-PPG</vt:lpstr>
      <vt:lpstr>Análisis Comparativo de Dispositivos Comparativa BPMs VivoSmart4 </vt:lpstr>
      <vt:lpstr>Estimación de estrés Algoritmo de Clasificación Supervisada </vt:lpstr>
      <vt:lpstr>Estimación de estrés Modelo de Clasificación 1 - Resultados</vt:lpstr>
      <vt:lpstr>Estimación de estrés Selección de Características </vt:lpstr>
      <vt:lpstr>Estimación de estrés Modelo de Clasificación 2 - Resultados</vt:lpstr>
      <vt:lpstr>Conclusiones y Recomendaciones</vt:lpstr>
      <vt:lpstr>Conclusiones Adquisición y generación de clasificadores</vt:lpstr>
      <vt:lpstr>Conclusiones Desempeño de los Wearables – Señales</vt:lpstr>
      <vt:lpstr>Conclusiones Desempeño de los Wearables – Aplicabilidad</vt:lpstr>
      <vt:lpstr>Recomendaciones Recomendaciones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desempeño de dispositivos wearables comerciales para la estimación de los niveles de estrés causado por estímulos audiovisuales en sujetos sanos</dc:title>
  <dc:creator>Nicolas Nuñez Almeida</dc:creator>
  <cp:lastModifiedBy>Nicolas Nuñez Almeida</cp:lastModifiedBy>
  <cp:revision>134</cp:revision>
  <dcterms:created xsi:type="dcterms:W3CDTF">2021-08-01T03:45:35Z</dcterms:created>
  <dcterms:modified xsi:type="dcterms:W3CDTF">2021-08-02T23:01:27Z</dcterms:modified>
</cp:coreProperties>
</file>