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26"/>
  </p:notesMasterIdLst>
  <p:sldIdLst>
    <p:sldId id="257" r:id="rId2"/>
    <p:sldId id="338" r:id="rId3"/>
    <p:sldId id="342" r:id="rId4"/>
    <p:sldId id="343" r:id="rId5"/>
    <p:sldId id="314" r:id="rId6"/>
    <p:sldId id="315" r:id="rId7"/>
    <p:sldId id="335" r:id="rId8"/>
    <p:sldId id="316" r:id="rId9"/>
    <p:sldId id="318" r:id="rId10"/>
    <p:sldId id="320" r:id="rId11"/>
    <p:sldId id="322" r:id="rId12"/>
    <p:sldId id="323" r:id="rId13"/>
    <p:sldId id="324" r:id="rId14"/>
    <p:sldId id="325" r:id="rId15"/>
    <p:sldId id="327" r:id="rId16"/>
    <p:sldId id="328" r:id="rId17"/>
    <p:sldId id="329" r:id="rId18"/>
    <p:sldId id="330" r:id="rId19"/>
    <p:sldId id="331" r:id="rId20"/>
    <p:sldId id="333" r:id="rId21"/>
    <p:sldId id="345" r:id="rId22"/>
    <p:sldId id="334" r:id="rId23"/>
    <p:sldId id="336" r:id="rId24"/>
    <p:sldId id="2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C4F8"/>
    <a:srgbClr val="BFD4FD"/>
    <a:srgbClr val="CDFFCD"/>
    <a:srgbClr val="E0E7E8"/>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82182" autoAdjust="0"/>
  </p:normalViewPr>
  <p:slideViewPr>
    <p:cSldViewPr snapToGrid="0">
      <p:cViewPr varScale="1">
        <p:scale>
          <a:sx n="71" d="100"/>
          <a:sy n="71" d="100"/>
        </p:scale>
        <p:origin x="4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ownloads\graficas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ownloads\graficas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Hoja1!$C$43</c:f>
              <c:strCache>
                <c:ptCount val="1"/>
                <c:pt idx="0">
                  <c:v>Resistencia (kg/cm2)</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Hoja1!$A$44:$A$51</c:f>
              <c:strCache>
                <c:ptCount val="8"/>
                <c:pt idx="0">
                  <c:v>CONTROL 0,25</c:v>
                </c:pt>
                <c:pt idx="1">
                  <c:v>LP 1% 0,25</c:v>
                </c:pt>
                <c:pt idx="2">
                  <c:v>LP 5% 0,25</c:v>
                </c:pt>
                <c:pt idx="3">
                  <c:v>LP 10% 0,25</c:v>
                </c:pt>
                <c:pt idx="4">
                  <c:v>LP 20%  0,50</c:v>
                </c:pt>
                <c:pt idx="5">
                  <c:v>LS 1% 0,25</c:v>
                </c:pt>
                <c:pt idx="6">
                  <c:v>LS 5% 0,25</c:v>
                </c:pt>
                <c:pt idx="7">
                  <c:v>L20% Y C</c:v>
                </c:pt>
              </c:strCache>
            </c:strRef>
          </c:cat>
          <c:val>
            <c:numRef>
              <c:f>Hoja1!$C$44:$C$51</c:f>
              <c:numCache>
                <c:formatCode>General</c:formatCode>
                <c:ptCount val="8"/>
                <c:pt idx="0">
                  <c:v>282.24</c:v>
                </c:pt>
                <c:pt idx="1">
                  <c:v>248.89</c:v>
                </c:pt>
                <c:pt idx="2">
                  <c:v>285.68</c:v>
                </c:pt>
                <c:pt idx="3">
                  <c:v>252.81</c:v>
                </c:pt>
                <c:pt idx="5">
                  <c:v>238.68</c:v>
                </c:pt>
                <c:pt idx="6">
                  <c:v>300.58</c:v>
                </c:pt>
                <c:pt idx="7">
                  <c:v>7.64</c:v>
                </c:pt>
              </c:numCache>
            </c:numRef>
          </c:val>
          <c:extLst>
            <c:ext xmlns:c16="http://schemas.microsoft.com/office/drawing/2014/chart" uri="{C3380CC4-5D6E-409C-BE32-E72D297353CC}">
              <c16:uniqueId val="{00000000-E47E-4D35-88FD-0C20D8B23B1F}"/>
            </c:ext>
          </c:extLst>
        </c:ser>
        <c:dLbls>
          <c:showLegendKey val="0"/>
          <c:showVal val="0"/>
          <c:showCatName val="0"/>
          <c:showSerName val="0"/>
          <c:showPercent val="0"/>
          <c:showBubbleSize val="0"/>
        </c:dLbls>
        <c:gapWidth val="219"/>
        <c:overlap val="-27"/>
        <c:axId val="371094943"/>
        <c:axId val="371086623"/>
        <c:extLst>
          <c:ext xmlns:c15="http://schemas.microsoft.com/office/drawing/2012/chart" uri="{02D57815-91ED-43cb-92C2-25804820EDAC}">
            <c15:filteredBarSeries>
              <c15:ser>
                <c:idx val="0"/>
                <c:order val="0"/>
                <c:tx>
                  <c:strRef>
                    <c:extLst>
                      <c:ext uri="{02D57815-91ED-43cb-92C2-25804820EDAC}">
                        <c15:formulaRef>
                          <c15:sqref>Hoja1!$B$43</c15:sqref>
                        </c15:formulaRef>
                      </c:ext>
                    </c:extLst>
                    <c:strCache>
                      <c:ptCount val="1"/>
                    </c:strCache>
                  </c:strRef>
                </c:tx>
                <c:spPr>
                  <a:solidFill>
                    <a:schemeClr val="accent5">
                      <a:shade val="76000"/>
                    </a:schemeClr>
                  </a:solidFill>
                  <a:ln>
                    <a:noFill/>
                  </a:ln>
                  <a:effectLst/>
                </c:spPr>
                <c:invertIfNegative val="0"/>
                <c:cat>
                  <c:strRef>
                    <c:extLst>
                      <c:ext uri="{02D57815-91ED-43cb-92C2-25804820EDAC}">
                        <c15:formulaRef>
                          <c15:sqref>Hoja1!$A$44:$A$51</c15:sqref>
                        </c15:formulaRef>
                      </c:ext>
                    </c:extLst>
                    <c:strCache>
                      <c:ptCount val="8"/>
                      <c:pt idx="0">
                        <c:v>CONTROL 0,25</c:v>
                      </c:pt>
                      <c:pt idx="1">
                        <c:v>LP 1% 0,25</c:v>
                      </c:pt>
                      <c:pt idx="2">
                        <c:v>LP 5% 0,25</c:v>
                      </c:pt>
                      <c:pt idx="3">
                        <c:v>LP 10% 0,25</c:v>
                      </c:pt>
                      <c:pt idx="4">
                        <c:v>LP 20%  0,50</c:v>
                      </c:pt>
                      <c:pt idx="5">
                        <c:v>LS 1% 0,25</c:v>
                      </c:pt>
                      <c:pt idx="6">
                        <c:v>LS 5% 0,25</c:v>
                      </c:pt>
                      <c:pt idx="7">
                        <c:v>L20% Y C</c:v>
                      </c:pt>
                    </c:strCache>
                  </c:strRef>
                </c:cat>
                <c:val>
                  <c:numRef>
                    <c:extLst>
                      <c:ext uri="{02D57815-91ED-43cb-92C2-25804820EDAC}">
                        <c15:formulaRef>
                          <c15:sqref>Hoja1!$B$44:$B$51</c15:sqref>
                        </c15:formulaRef>
                      </c:ext>
                    </c:extLst>
                    <c:numCache>
                      <c:formatCode>General</c:formatCode>
                      <c:ptCount val="8"/>
                    </c:numCache>
                  </c:numRef>
                </c:val>
                <c:extLst>
                  <c:ext xmlns:c16="http://schemas.microsoft.com/office/drawing/2014/chart" uri="{C3380CC4-5D6E-409C-BE32-E72D297353CC}">
                    <c16:uniqueId val="{00000001-E47E-4D35-88FD-0C20D8B23B1F}"/>
                  </c:ext>
                </c:extLst>
              </c15:ser>
            </c15:filteredBarSeries>
          </c:ext>
        </c:extLst>
      </c:barChart>
      <c:catAx>
        <c:axId val="371094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1086623"/>
        <c:crosses val="autoZero"/>
        <c:auto val="1"/>
        <c:lblAlgn val="ctr"/>
        <c:lblOffset val="100"/>
        <c:noMultiLvlLbl val="0"/>
      </c:catAx>
      <c:valAx>
        <c:axId val="371086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10949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Hoja1!$C$33</c:f>
              <c:strCache>
                <c:ptCount val="1"/>
                <c:pt idx="0">
                  <c:v>Resistencia (kg/cm2)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Hoja1!$A$34:$A$40</c:f>
              <c:strCache>
                <c:ptCount val="7"/>
                <c:pt idx="0">
                  <c:v>CONTROL 0,50</c:v>
                </c:pt>
                <c:pt idx="1">
                  <c:v>LP 1% 0,50</c:v>
                </c:pt>
                <c:pt idx="2">
                  <c:v>LP 5% 0,50</c:v>
                </c:pt>
                <c:pt idx="3">
                  <c:v>LP 10%  0,50</c:v>
                </c:pt>
                <c:pt idx="4">
                  <c:v>LP 20%  0,50</c:v>
                </c:pt>
                <c:pt idx="5">
                  <c:v>LS 1% 0,50</c:v>
                </c:pt>
                <c:pt idx="6">
                  <c:v>LS 5%  0,50</c:v>
                </c:pt>
              </c:strCache>
            </c:strRef>
          </c:cat>
          <c:val>
            <c:numRef>
              <c:f>Hoja1!$C$34:$C$40</c:f>
              <c:numCache>
                <c:formatCode>General</c:formatCode>
                <c:ptCount val="7"/>
                <c:pt idx="0">
                  <c:v>342.45</c:v>
                </c:pt>
                <c:pt idx="1">
                  <c:v>273.23</c:v>
                </c:pt>
                <c:pt idx="2">
                  <c:v>256.55</c:v>
                </c:pt>
                <c:pt idx="3">
                  <c:v>169.87</c:v>
                </c:pt>
                <c:pt idx="5">
                  <c:v>253.04</c:v>
                </c:pt>
                <c:pt idx="6">
                  <c:v>240.36</c:v>
                </c:pt>
              </c:numCache>
            </c:numRef>
          </c:val>
          <c:extLst>
            <c:ext xmlns:c16="http://schemas.microsoft.com/office/drawing/2014/chart" uri="{C3380CC4-5D6E-409C-BE32-E72D297353CC}">
              <c16:uniqueId val="{00000000-7848-49C0-9F4A-7C27DBE5F442}"/>
            </c:ext>
          </c:extLst>
        </c:ser>
        <c:dLbls>
          <c:showLegendKey val="0"/>
          <c:showVal val="0"/>
          <c:showCatName val="0"/>
          <c:showSerName val="0"/>
          <c:showPercent val="0"/>
          <c:showBubbleSize val="0"/>
        </c:dLbls>
        <c:gapWidth val="219"/>
        <c:overlap val="-27"/>
        <c:axId val="386290959"/>
        <c:axId val="386288463"/>
        <c:extLst>
          <c:ext xmlns:c15="http://schemas.microsoft.com/office/drawing/2012/chart" uri="{02D57815-91ED-43cb-92C2-25804820EDAC}">
            <c15:filteredBarSeries>
              <c15:ser>
                <c:idx val="0"/>
                <c:order val="0"/>
                <c:tx>
                  <c:strRef>
                    <c:extLst>
                      <c:ext uri="{02D57815-91ED-43cb-92C2-25804820EDAC}">
                        <c15:formulaRef>
                          <c15:sqref>Hoja1!$B$33</c15:sqref>
                        </c15:formulaRef>
                      </c:ext>
                    </c:extLst>
                    <c:strCache>
                      <c:ptCount val="1"/>
                    </c:strCache>
                  </c:strRef>
                </c:tx>
                <c:spPr>
                  <a:solidFill>
                    <a:schemeClr val="accent1"/>
                  </a:solidFill>
                  <a:ln>
                    <a:noFill/>
                  </a:ln>
                  <a:effectLst/>
                </c:spPr>
                <c:invertIfNegative val="0"/>
                <c:cat>
                  <c:strRef>
                    <c:extLst>
                      <c:ext uri="{02D57815-91ED-43cb-92C2-25804820EDAC}">
                        <c15:formulaRef>
                          <c15:sqref>Hoja1!$A$34:$A$40</c15:sqref>
                        </c15:formulaRef>
                      </c:ext>
                    </c:extLst>
                    <c:strCache>
                      <c:ptCount val="7"/>
                      <c:pt idx="0">
                        <c:v>CONTROL 0,50</c:v>
                      </c:pt>
                      <c:pt idx="1">
                        <c:v>LP 1% 0,50</c:v>
                      </c:pt>
                      <c:pt idx="2">
                        <c:v>LP 5% 0,50</c:v>
                      </c:pt>
                      <c:pt idx="3">
                        <c:v>LP 10%  0,50</c:v>
                      </c:pt>
                      <c:pt idx="4">
                        <c:v>LP 20%  0,50</c:v>
                      </c:pt>
                      <c:pt idx="5">
                        <c:v>LS 1% 0,50</c:v>
                      </c:pt>
                      <c:pt idx="6">
                        <c:v>LS 5%  0,50</c:v>
                      </c:pt>
                    </c:strCache>
                  </c:strRef>
                </c:cat>
                <c:val>
                  <c:numRef>
                    <c:extLst>
                      <c:ext uri="{02D57815-91ED-43cb-92C2-25804820EDAC}">
                        <c15:formulaRef>
                          <c15:sqref>Hoja1!$B$34:$B$40</c15:sqref>
                        </c15:formulaRef>
                      </c:ext>
                    </c:extLst>
                    <c:numCache>
                      <c:formatCode>General</c:formatCode>
                      <c:ptCount val="7"/>
                    </c:numCache>
                  </c:numRef>
                </c:val>
                <c:extLst>
                  <c:ext xmlns:c16="http://schemas.microsoft.com/office/drawing/2014/chart" uri="{C3380CC4-5D6E-409C-BE32-E72D297353CC}">
                    <c16:uniqueId val="{00000001-7848-49C0-9F4A-7C27DBE5F442}"/>
                  </c:ext>
                </c:extLst>
              </c15:ser>
            </c15:filteredBarSeries>
          </c:ext>
        </c:extLst>
      </c:barChart>
      <c:catAx>
        <c:axId val="386290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6288463"/>
        <c:crosses val="autoZero"/>
        <c:auto val="1"/>
        <c:lblAlgn val="ctr"/>
        <c:lblOffset val="100"/>
        <c:noMultiLvlLbl val="0"/>
      </c:catAx>
      <c:valAx>
        <c:axId val="386288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62909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image" Target="../media/image19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AE3986-C452-4F37-980C-2E436DC41C55}"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ES"/>
        </a:p>
      </dgm:t>
    </dgm:pt>
    <dgm:pt modelId="{B77540DD-DF61-4A5F-94C2-FC4F453635B2}">
      <dgm:prSet phldrT="[Texto]"/>
      <dgm:spPr/>
      <dgm:t>
        <a:bodyPr/>
        <a:lstStyle/>
        <a:p>
          <a:r>
            <a:rPr lang="es-ES" dirty="0"/>
            <a:t>ADITIVOS</a:t>
          </a:r>
        </a:p>
      </dgm:t>
    </dgm:pt>
    <dgm:pt modelId="{9286F36E-F1BE-4E87-B7F0-388D42467C74}" type="parTrans" cxnId="{51ABB515-9F43-4257-9A7F-9196BE5A1BAA}">
      <dgm:prSet/>
      <dgm:spPr/>
      <dgm:t>
        <a:bodyPr/>
        <a:lstStyle/>
        <a:p>
          <a:endParaRPr lang="es-ES"/>
        </a:p>
      </dgm:t>
    </dgm:pt>
    <dgm:pt modelId="{013326F2-A15D-46D4-A356-FE0F8084741F}" type="sibTrans" cxnId="{51ABB515-9F43-4257-9A7F-9196BE5A1BAA}">
      <dgm:prSet/>
      <dgm:spPr/>
      <dgm:t>
        <a:bodyPr/>
        <a:lstStyle/>
        <a:p>
          <a:endParaRPr lang="es-ES"/>
        </a:p>
      </dgm:t>
    </dgm:pt>
    <dgm:pt modelId="{B8C83D71-EF24-482F-B55F-45962B60577C}">
      <dgm:prSet phldrT="[Texto]"/>
      <dgm:spPr/>
      <dgm:t>
        <a:bodyPr/>
        <a:lstStyle/>
        <a:p>
          <a:r>
            <a:rPr lang="es-ES" dirty="0"/>
            <a:t>Polímeros sintéticos </a:t>
          </a:r>
        </a:p>
      </dgm:t>
    </dgm:pt>
    <dgm:pt modelId="{5ED43BE3-DBC8-4C06-9950-FFCB6C0CB29C}" type="parTrans" cxnId="{C5078437-FE39-4558-8EC4-6921AFFA5806}">
      <dgm:prSet/>
      <dgm:spPr/>
      <dgm:t>
        <a:bodyPr/>
        <a:lstStyle/>
        <a:p>
          <a:endParaRPr lang="es-ES"/>
        </a:p>
      </dgm:t>
    </dgm:pt>
    <dgm:pt modelId="{EE2E4752-DDB4-466C-B78A-AE57DDF67E7A}" type="sibTrans" cxnId="{C5078437-FE39-4558-8EC4-6921AFFA5806}">
      <dgm:prSet/>
      <dgm:spPr/>
      <dgm:t>
        <a:bodyPr/>
        <a:lstStyle/>
        <a:p>
          <a:endParaRPr lang="es-ES"/>
        </a:p>
      </dgm:t>
    </dgm:pt>
    <dgm:pt modelId="{A0077136-03F3-4AD4-9830-AE55C50607BC}">
      <dgm:prSet phldrT="[Texto]"/>
      <dgm:spPr/>
      <dgm:t>
        <a:bodyPr/>
        <a:lstStyle/>
        <a:p>
          <a:r>
            <a:rPr lang="es-ES" dirty="0"/>
            <a:t>alcohol polivinílico </a:t>
          </a:r>
        </a:p>
      </dgm:t>
    </dgm:pt>
    <dgm:pt modelId="{C163E908-18B5-4C98-AC4A-3CC1995F2996}" type="parTrans" cxnId="{EE6A38D3-4E95-4599-9424-7BC4AEEABDE0}">
      <dgm:prSet/>
      <dgm:spPr/>
      <dgm:t>
        <a:bodyPr/>
        <a:lstStyle/>
        <a:p>
          <a:endParaRPr lang="es-ES"/>
        </a:p>
      </dgm:t>
    </dgm:pt>
    <dgm:pt modelId="{EAF7D37C-5005-4EAA-8392-9DA5400C017C}" type="sibTrans" cxnId="{EE6A38D3-4E95-4599-9424-7BC4AEEABDE0}">
      <dgm:prSet/>
      <dgm:spPr/>
      <dgm:t>
        <a:bodyPr/>
        <a:lstStyle/>
        <a:p>
          <a:endParaRPr lang="es-ES"/>
        </a:p>
      </dgm:t>
    </dgm:pt>
    <dgm:pt modelId="{907EE39A-924D-4D46-8220-CB39876A0078}">
      <dgm:prSet phldrT="[Texto]"/>
      <dgm:spPr/>
      <dgm:t>
        <a:bodyPr/>
        <a:lstStyle/>
        <a:p>
          <a:r>
            <a:rPr lang="es-ES" dirty="0"/>
            <a:t>Polisacaridos de origen biológico </a:t>
          </a:r>
        </a:p>
      </dgm:t>
    </dgm:pt>
    <dgm:pt modelId="{59F3EC83-7336-4FD9-87A0-7E4E74468F88}" type="parTrans" cxnId="{EC48F05C-63F5-4709-8D3C-E981A5A91326}">
      <dgm:prSet/>
      <dgm:spPr/>
      <dgm:t>
        <a:bodyPr/>
        <a:lstStyle/>
        <a:p>
          <a:endParaRPr lang="es-ES"/>
        </a:p>
      </dgm:t>
    </dgm:pt>
    <dgm:pt modelId="{DAEB337C-AB9F-44A9-860C-9C8DB0CB67A9}" type="sibTrans" cxnId="{EC48F05C-63F5-4709-8D3C-E981A5A91326}">
      <dgm:prSet/>
      <dgm:spPr/>
      <dgm:t>
        <a:bodyPr/>
        <a:lstStyle/>
        <a:p>
          <a:endParaRPr lang="es-ES"/>
        </a:p>
      </dgm:t>
    </dgm:pt>
    <dgm:pt modelId="{4E1F27CD-4D1C-4F2D-9EDB-B7C2A30D6378}">
      <dgm:prSet phldrT="[Texto]"/>
      <dgm:spPr/>
      <dgm:t>
        <a:bodyPr/>
        <a:lstStyle/>
        <a:p>
          <a:r>
            <a:rPr lang="es-ES" dirty="0"/>
            <a:t>éteres de celulosa, paredes celulares de plantas superiores </a:t>
          </a:r>
        </a:p>
      </dgm:t>
    </dgm:pt>
    <dgm:pt modelId="{CCDA5EDE-5319-4558-BB6F-A6C3045025A8}" type="parTrans" cxnId="{91C9D91E-8C37-4BA8-BCB8-A94382ED73D1}">
      <dgm:prSet/>
      <dgm:spPr/>
      <dgm:t>
        <a:bodyPr/>
        <a:lstStyle/>
        <a:p>
          <a:endParaRPr lang="es-ES"/>
        </a:p>
      </dgm:t>
    </dgm:pt>
    <dgm:pt modelId="{5B6FA9E6-9496-4579-9112-7090D0A227FE}" type="sibTrans" cxnId="{91C9D91E-8C37-4BA8-BCB8-A94382ED73D1}">
      <dgm:prSet/>
      <dgm:spPr/>
      <dgm:t>
        <a:bodyPr/>
        <a:lstStyle/>
        <a:p>
          <a:endParaRPr lang="es-ES"/>
        </a:p>
      </dgm:t>
    </dgm:pt>
    <dgm:pt modelId="{F3571370-A714-48C6-A45A-E63075838222}">
      <dgm:prSet/>
      <dgm:spPr/>
      <dgm:t>
        <a:bodyPr/>
        <a:lstStyle/>
        <a:p>
          <a:r>
            <a:rPr lang="es-ES" dirty="0"/>
            <a:t>goma </a:t>
          </a:r>
          <a:r>
            <a:rPr lang="es-ES" dirty="0" err="1"/>
            <a:t>welan</a:t>
          </a:r>
          <a:r>
            <a:rPr lang="es-ES" dirty="0"/>
            <a:t>, goma </a:t>
          </a:r>
          <a:r>
            <a:rPr lang="es-ES" dirty="0" err="1"/>
            <a:t>diutan</a:t>
          </a:r>
          <a:r>
            <a:rPr lang="es-ES" dirty="0"/>
            <a:t> polisacáridos bacterianos producidos en la fermentación</a:t>
          </a:r>
        </a:p>
      </dgm:t>
    </dgm:pt>
    <dgm:pt modelId="{DB856A6A-983B-448E-96E3-C6387AC3A005}" type="parTrans" cxnId="{B97928E2-2246-4952-857D-B98E7A0A1D7D}">
      <dgm:prSet/>
      <dgm:spPr/>
      <dgm:t>
        <a:bodyPr/>
        <a:lstStyle/>
        <a:p>
          <a:endParaRPr lang="es-ES"/>
        </a:p>
      </dgm:t>
    </dgm:pt>
    <dgm:pt modelId="{9B87EB47-CF2A-43C5-B8D0-C1FC0E65D152}" type="sibTrans" cxnId="{B97928E2-2246-4952-857D-B98E7A0A1D7D}">
      <dgm:prSet/>
      <dgm:spPr/>
      <dgm:t>
        <a:bodyPr/>
        <a:lstStyle/>
        <a:p>
          <a:endParaRPr lang="es-ES"/>
        </a:p>
      </dgm:t>
    </dgm:pt>
    <dgm:pt modelId="{BA61197A-1622-463D-818E-8413DFA221F1}">
      <dgm:prSet/>
      <dgm:spPr/>
      <dgm:t>
        <a:bodyPr/>
        <a:lstStyle/>
        <a:p>
          <a:r>
            <a:rPr lang="es-ES" dirty="0"/>
            <a:t>quitosano se produce a partir del exoesqueleto de crustáceos</a:t>
          </a:r>
        </a:p>
      </dgm:t>
    </dgm:pt>
    <dgm:pt modelId="{58FF576C-F774-4B17-AF1C-B0BAA5553EE6}" type="parTrans" cxnId="{79F0DF1B-4A9E-4F32-A9F8-99A0444EB9A6}">
      <dgm:prSet/>
      <dgm:spPr/>
      <dgm:t>
        <a:bodyPr/>
        <a:lstStyle/>
        <a:p>
          <a:endParaRPr lang="es-ES"/>
        </a:p>
      </dgm:t>
    </dgm:pt>
    <dgm:pt modelId="{7479C4ED-D22A-49E4-8438-6991AA1FAE96}" type="sibTrans" cxnId="{79F0DF1B-4A9E-4F32-A9F8-99A0444EB9A6}">
      <dgm:prSet/>
      <dgm:spPr/>
      <dgm:t>
        <a:bodyPr/>
        <a:lstStyle/>
        <a:p>
          <a:endParaRPr lang="es-ES"/>
        </a:p>
      </dgm:t>
    </dgm:pt>
    <dgm:pt modelId="{85437D8A-D879-4B44-9AC5-1300B4C76CA1}" type="pres">
      <dgm:prSet presAssocID="{A3AE3986-C452-4F37-980C-2E436DC41C55}" presName="hierChild1" presStyleCnt="0">
        <dgm:presLayoutVars>
          <dgm:chPref val="1"/>
          <dgm:dir/>
          <dgm:animOne val="branch"/>
          <dgm:animLvl val="lvl"/>
          <dgm:resizeHandles/>
        </dgm:presLayoutVars>
      </dgm:prSet>
      <dgm:spPr/>
      <dgm:t>
        <a:bodyPr/>
        <a:lstStyle/>
        <a:p>
          <a:endParaRPr lang="es-ES"/>
        </a:p>
      </dgm:t>
    </dgm:pt>
    <dgm:pt modelId="{968E6250-5793-4E7A-9EA7-4386387593E5}" type="pres">
      <dgm:prSet presAssocID="{B77540DD-DF61-4A5F-94C2-FC4F453635B2}" presName="hierRoot1" presStyleCnt="0"/>
      <dgm:spPr/>
    </dgm:pt>
    <dgm:pt modelId="{7F53632F-9991-48B6-A8DF-CFA0543F74B2}" type="pres">
      <dgm:prSet presAssocID="{B77540DD-DF61-4A5F-94C2-FC4F453635B2}" presName="composite" presStyleCnt="0"/>
      <dgm:spPr/>
    </dgm:pt>
    <dgm:pt modelId="{77FD13EE-6044-4FC7-B0B9-39EFD1AD903C}" type="pres">
      <dgm:prSet presAssocID="{B77540DD-DF61-4A5F-94C2-FC4F453635B2}" presName="background" presStyleLbl="node0" presStyleIdx="0" presStyleCnt="1"/>
      <dgm:spPr/>
    </dgm:pt>
    <dgm:pt modelId="{70B2ABD9-1494-40AE-8708-DD56E1B604A6}" type="pres">
      <dgm:prSet presAssocID="{B77540DD-DF61-4A5F-94C2-FC4F453635B2}" presName="text" presStyleLbl="fgAcc0" presStyleIdx="0" presStyleCnt="1">
        <dgm:presLayoutVars>
          <dgm:chPref val="3"/>
        </dgm:presLayoutVars>
      </dgm:prSet>
      <dgm:spPr/>
      <dgm:t>
        <a:bodyPr/>
        <a:lstStyle/>
        <a:p>
          <a:endParaRPr lang="es-ES"/>
        </a:p>
      </dgm:t>
    </dgm:pt>
    <dgm:pt modelId="{77ADB918-6B00-4D64-B848-00429DDC0BF0}" type="pres">
      <dgm:prSet presAssocID="{B77540DD-DF61-4A5F-94C2-FC4F453635B2}" presName="hierChild2" presStyleCnt="0"/>
      <dgm:spPr/>
    </dgm:pt>
    <dgm:pt modelId="{127D5B31-7B6A-42B3-B8EC-D5DFED5E656D}" type="pres">
      <dgm:prSet presAssocID="{5ED43BE3-DBC8-4C06-9950-FFCB6C0CB29C}" presName="Name10" presStyleLbl="parChTrans1D2" presStyleIdx="0" presStyleCnt="2"/>
      <dgm:spPr/>
      <dgm:t>
        <a:bodyPr/>
        <a:lstStyle/>
        <a:p>
          <a:endParaRPr lang="es-ES"/>
        </a:p>
      </dgm:t>
    </dgm:pt>
    <dgm:pt modelId="{4A9AA8B6-D73D-4DA8-941E-D9513C4F5BFD}" type="pres">
      <dgm:prSet presAssocID="{B8C83D71-EF24-482F-B55F-45962B60577C}" presName="hierRoot2" presStyleCnt="0"/>
      <dgm:spPr/>
    </dgm:pt>
    <dgm:pt modelId="{C195C691-88EC-4000-B32E-2459010FBF4F}" type="pres">
      <dgm:prSet presAssocID="{B8C83D71-EF24-482F-B55F-45962B60577C}" presName="composite2" presStyleCnt="0"/>
      <dgm:spPr/>
    </dgm:pt>
    <dgm:pt modelId="{81F020F8-BAF5-4BAD-86E5-21677886B3E5}" type="pres">
      <dgm:prSet presAssocID="{B8C83D71-EF24-482F-B55F-45962B60577C}" presName="background2" presStyleLbl="node2" presStyleIdx="0" presStyleCnt="2"/>
      <dgm:spPr/>
    </dgm:pt>
    <dgm:pt modelId="{42EB6843-A90B-45AA-9E9E-C7AED0FF3790}" type="pres">
      <dgm:prSet presAssocID="{B8C83D71-EF24-482F-B55F-45962B60577C}" presName="text2" presStyleLbl="fgAcc2" presStyleIdx="0" presStyleCnt="2">
        <dgm:presLayoutVars>
          <dgm:chPref val="3"/>
        </dgm:presLayoutVars>
      </dgm:prSet>
      <dgm:spPr/>
      <dgm:t>
        <a:bodyPr/>
        <a:lstStyle/>
        <a:p>
          <a:endParaRPr lang="es-ES"/>
        </a:p>
      </dgm:t>
    </dgm:pt>
    <dgm:pt modelId="{A5856B3A-2560-42E7-B6D3-287C401A7588}" type="pres">
      <dgm:prSet presAssocID="{B8C83D71-EF24-482F-B55F-45962B60577C}" presName="hierChild3" presStyleCnt="0"/>
      <dgm:spPr/>
    </dgm:pt>
    <dgm:pt modelId="{EB698BF9-3815-4301-8087-E6247B6F3BA2}" type="pres">
      <dgm:prSet presAssocID="{C163E908-18B5-4C98-AC4A-3CC1995F2996}" presName="Name17" presStyleLbl="parChTrans1D3" presStyleIdx="0" presStyleCnt="4"/>
      <dgm:spPr/>
      <dgm:t>
        <a:bodyPr/>
        <a:lstStyle/>
        <a:p>
          <a:endParaRPr lang="es-ES"/>
        </a:p>
      </dgm:t>
    </dgm:pt>
    <dgm:pt modelId="{625860B7-A2B1-4F5B-8206-396ADF44DBAF}" type="pres">
      <dgm:prSet presAssocID="{A0077136-03F3-4AD4-9830-AE55C50607BC}" presName="hierRoot3" presStyleCnt="0"/>
      <dgm:spPr/>
    </dgm:pt>
    <dgm:pt modelId="{09297904-3AEC-49F5-ADEA-35A36CDBD848}" type="pres">
      <dgm:prSet presAssocID="{A0077136-03F3-4AD4-9830-AE55C50607BC}" presName="composite3" presStyleCnt="0"/>
      <dgm:spPr/>
    </dgm:pt>
    <dgm:pt modelId="{4EF693DA-6B5D-4367-827D-E233A0B65D1E}" type="pres">
      <dgm:prSet presAssocID="{A0077136-03F3-4AD4-9830-AE55C50607BC}" presName="background3" presStyleLbl="node3" presStyleIdx="0" presStyleCnt="4"/>
      <dgm:spPr/>
    </dgm:pt>
    <dgm:pt modelId="{A68A9A7A-532B-4459-8126-7DE0D3E13074}" type="pres">
      <dgm:prSet presAssocID="{A0077136-03F3-4AD4-9830-AE55C50607BC}" presName="text3" presStyleLbl="fgAcc3" presStyleIdx="0" presStyleCnt="4">
        <dgm:presLayoutVars>
          <dgm:chPref val="3"/>
        </dgm:presLayoutVars>
      </dgm:prSet>
      <dgm:spPr/>
      <dgm:t>
        <a:bodyPr/>
        <a:lstStyle/>
        <a:p>
          <a:endParaRPr lang="es-ES"/>
        </a:p>
      </dgm:t>
    </dgm:pt>
    <dgm:pt modelId="{7BC809C3-D143-4397-921E-D69DF0775360}" type="pres">
      <dgm:prSet presAssocID="{A0077136-03F3-4AD4-9830-AE55C50607BC}" presName="hierChild4" presStyleCnt="0"/>
      <dgm:spPr/>
    </dgm:pt>
    <dgm:pt modelId="{B035200C-2BDE-4071-A049-10109C65DFDB}" type="pres">
      <dgm:prSet presAssocID="{59F3EC83-7336-4FD9-87A0-7E4E74468F88}" presName="Name10" presStyleLbl="parChTrans1D2" presStyleIdx="1" presStyleCnt="2"/>
      <dgm:spPr/>
      <dgm:t>
        <a:bodyPr/>
        <a:lstStyle/>
        <a:p>
          <a:endParaRPr lang="es-ES"/>
        </a:p>
      </dgm:t>
    </dgm:pt>
    <dgm:pt modelId="{E418EE69-731D-4D5E-9EE1-F92B7F6EC6F0}" type="pres">
      <dgm:prSet presAssocID="{907EE39A-924D-4D46-8220-CB39876A0078}" presName="hierRoot2" presStyleCnt="0"/>
      <dgm:spPr/>
    </dgm:pt>
    <dgm:pt modelId="{9C604D02-70CD-476C-9A48-EA45A1430B45}" type="pres">
      <dgm:prSet presAssocID="{907EE39A-924D-4D46-8220-CB39876A0078}" presName="composite2" presStyleCnt="0"/>
      <dgm:spPr/>
    </dgm:pt>
    <dgm:pt modelId="{40BEE8C6-970B-4A10-B652-1154D8CB72A5}" type="pres">
      <dgm:prSet presAssocID="{907EE39A-924D-4D46-8220-CB39876A0078}" presName="background2" presStyleLbl="node2" presStyleIdx="1" presStyleCnt="2"/>
      <dgm:spPr/>
    </dgm:pt>
    <dgm:pt modelId="{5A1FE3EB-2EE6-4FAC-A086-1D2170A7CC95}" type="pres">
      <dgm:prSet presAssocID="{907EE39A-924D-4D46-8220-CB39876A0078}" presName="text2" presStyleLbl="fgAcc2" presStyleIdx="1" presStyleCnt="2">
        <dgm:presLayoutVars>
          <dgm:chPref val="3"/>
        </dgm:presLayoutVars>
      </dgm:prSet>
      <dgm:spPr/>
      <dgm:t>
        <a:bodyPr/>
        <a:lstStyle/>
        <a:p>
          <a:endParaRPr lang="es-ES"/>
        </a:p>
      </dgm:t>
    </dgm:pt>
    <dgm:pt modelId="{303C9D2D-A120-49F9-B213-2A2E4A33B5DF}" type="pres">
      <dgm:prSet presAssocID="{907EE39A-924D-4D46-8220-CB39876A0078}" presName="hierChild3" presStyleCnt="0"/>
      <dgm:spPr/>
    </dgm:pt>
    <dgm:pt modelId="{EED409CB-CDBD-4AFB-B105-899CF08A27BC}" type="pres">
      <dgm:prSet presAssocID="{CCDA5EDE-5319-4558-BB6F-A6C3045025A8}" presName="Name17" presStyleLbl="parChTrans1D3" presStyleIdx="1" presStyleCnt="4"/>
      <dgm:spPr/>
      <dgm:t>
        <a:bodyPr/>
        <a:lstStyle/>
        <a:p>
          <a:endParaRPr lang="es-ES"/>
        </a:p>
      </dgm:t>
    </dgm:pt>
    <dgm:pt modelId="{2F58BAE7-2766-4EAC-88BA-BD290E4F3C2A}" type="pres">
      <dgm:prSet presAssocID="{4E1F27CD-4D1C-4F2D-9EDB-B7C2A30D6378}" presName="hierRoot3" presStyleCnt="0"/>
      <dgm:spPr/>
    </dgm:pt>
    <dgm:pt modelId="{31D589E0-FC60-4798-ACB8-3BB5D6B88997}" type="pres">
      <dgm:prSet presAssocID="{4E1F27CD-4D1C-4F2D-9EDB-B7C2A30D6378}" presName="composite3" presStyleCnt="0"/>
      <dgm:spPr/>
    </dgm:pt>
    <dgm:pt modelId="{F9EBDBF1-6915-4488-B66E-F0185295138A}" type="pres">
      <dgm:prSet presAssocID="{4E1F27CD-4D1C-4F2D-9EDB-B7C2A30D6378}" presName="background3" presStyleLbl="node3" presStyleIdx="1" presStyleCnt="4"/>
      <dgm:spPr/>
    </dgm:pt>
    <dgm:pt modelId="{D942B349-66D6-41AF-B0E3-4845A66C48D1}" type="pres">
      <dgm:prSet presAssocID="{4E1F27CD-4D1C-4F2D-9EDB-B7C2A30D6378}" presName="text3" presStyleLbl="fgAcc3" presStyleIdx="1" presStyleCnt="4">
        <dgm:presLayoutVars>
          <dgm:chPref val="3"/>
        </dgm:presLayoutVars>
      </dgm:prSet>
      <dgm:spPr/>
      <dgm:t>
        <a:bodyPr/>
        <a:lstStyle/>
        <a:p>
          <a:endParaRPr lang="es-ES"/>
        </a:p>
      </dgm:t>
    </dgm:pt>
    <dgm:pt modelId="{C5314D07-777E-46F6-B928-C7C13244F16F}" type="pres">
      <dgm:prSet presAssocID="{4E1F27CD-4D1C-4F2D-9EDB-B7C2A30D6378}" presName="hierChild4" presStyleCnt="0"/>
      <dgm:spPr/>
    </dgm:pt>
    <dgm:pt modelId="{384AE002-350D-4F60-8B35-838D82A110F6}" type="pres">
      <dgm:prSet presAssocID="{DB856A6A-983B-448E-96E3-C6387AC3A005}" presName="Name17" presStyleLbl="parChTrans1D3" presStyleIdx="2" presStyleCnt="4"/>
      <dgm:spPr/>
      <dgm:t>
        <a:bodyPr/>
        <a:lstStyle/>
        <a:p>
          <a:endParaRPr lang="es-ES"/>
        </a:p>
      </dgm:t>
    </dgm:pt>
    <dgm:pt modelId="{B6BB292E-FAD2-4E73-9A1C-A6CB87D3FCB5}" type="pres">
      <dgm:prSet presAssocID="{F3571370-A714-48C6-A45A-E63075838222}" presName="hierRoot3" presStyleCnt="0"/>
      <dgm:spPr/>
    </dgm:pt>
    <dgm:pt modelId="{2C3CBFEB-7745-4AA3-8FA1-A5B6512B3085}" type="pres">
      <dgm:prSet presAssocID="{F3571370-A714-48C6-A45A-E63075838222}" presName="composite3" presStyleCnt="0"/>
      <dgm:spPr/>
    </dgm:pt>
    <dgm:pt modelId="{31668809-0DD6-456F-8294-5352BC871EA6}" type="pres">
      <dgm:prSet presAssocID="{F3571370-A714-48C6-A45A-E63075838222}" presName="background3" presStyleLbl="node3" presStyleIdx="2" presStyleCnt="4"/>
      <dgm:spPr/>
    </dgm:pt>
    <dgm:pt modelId="{AC9D8E71-B217-4210-9568-D3B9DBB55795}" type="pres">
      <dgm:prSet presAssocID="{F3571370-A714-48C6-A45A-E63075838222}" presName="text3" presStyleLbl="fgAcc3" presStyleIdx="2" presStyleCnt="4">
        <dgm:presLayoutVars>
          <dgm:chPref val="3"/>
        </dgm:presLayoutVars>
      </dgm:prSet>
      <dgm:spPr/>
      <dgm:t>
        <a:bodyPr/>
        <a:lstStyle/>
        <a:p>
          <a:endParaRPr lang="es-ES"/>
        </a:p>
      </dgm:t>
    </dgm:pt>
    <dgm:pt modelId="{F69860AB-7599-46CA-A340-F95E3F6054A1}" type="pres">
      <dgm:prSet presAssocID="{F3571370-A714-48C6-A45A-E63075838222}" presName="hierChild4" presStyleCnt="0"/>
      <dgm:spPr/>
    </dgm:pt>
    <dgm:pt modelId="{3521E9C1-298E-4F72-A467-B9C885CD062B}" type="pres">
      <dgm:prSet presAssocID="{58FF576C-F774-4B17-AF1C-B0BAA5553EE6}" presName="Name17" presStyleLbl="parChTrans1D3" presStyleIdx="3" presStyleCnt="4"/>
      <dgm:spPr/>
      <dgm:t>
        <a:bodyPr/>
        <a:lstStyle/>
        <a:p>
          <a:endParaRPr lang="es-ES"/>
        </a:p>
      </dgm:t>
    </dgm:pt>
    <dgm:pt modelId="{2135B254-6BD7-4F21-BBE5-EB6CC9B66ACB}" type="pres">
      <dgm:prSet presAssocID="{BA61197A-1622-463D-818E-8413DFA221F1}" presName="hierRoot3" presStyleCnt="0"/>
      <dgm:spPr/>
    </dgm:pt>
    <dgm:pt modelId="{B976FB49-D032-4F8D-B0D8-504D217797CB}" type="pres">
      <dgm:prSet presAssocID="{BA61197A-1622-463D-818E-8413DFA221F1}" presName="composite3" presStyleCnt="0"/>
      <dgm:spPr/>
    </dgm:pt>
    <dgm:pt modelId="{DB74E2E1-981E-4831-BB93-45035E8E4540}" type="pres">
      <dgm:prSet presAssocID="{BA61197A-1622-463D-818E-8413DFA221F1}" presName="background3" presStyleLbl="node3" presStyleIdx="3" presStyleCnt="4"/>
      <dgm:spPr/>
    </dgm:pt>
    <dgm:pt modelId="{9565D90F-3888-40B4-83FA-145E1BF8BD08}" type="pres">
      <dgm:prSet presAssocID="{BA61197A-1622-463D-818E-8413DFA221F1}" presName="text3" presStyleLbl="fgAcc3" presStyleIdx="3" presStyleCnt="4">
        <dgm:presLayoutVars>
          <dgm:chPref val="3"/>
        </dgm:presLayoutVars>
      </dgm:prSet>
      <dgm:spPr/>
      <dgm:t>
        <a:bodyPr/>
        <a:lstStyle/>
        <a:p>
          <a:endParaRPr lang="es-ES"/>
        </a:p>
      </dgm:t>
    </dgm:pt>
    <dgm:pt modelId="{7FAAE1F0-5144-489A-BA2E-1E92DE218655}" type="pres">
      <dgm:prSet presAssocID="{BA61197A-1622-463D-818E-8413DFA221F1}" presName="hierChild4" presStyleCnt="0"/>
      <dgm:spPr/>
    </dgm:pt>
  </dgm:ptLst>
  <dgm:cxnLst>
    <dgm:cxn modelId="{089F534A-A71C-415F-BFD9-4F4190998423}" type="presOf" srcId="{B77540DD-DF61-4A5F-94C2-FC4F453635B2}" destId="{70B2ABD9-1494-40AE-8708-DD56E1B604A6}" srcOrd="0" destOrd="0" presId="urn:microsoft.com/office/officeart/2005/8/layout/hierarchy1"/>
    <dgm:cxn modelId="{EC48F05C-63F5-4709-8D3C-E981A5A91326}" srcId="{B77540DD-DF61-4A5F-94C2-FC4F453635B2}" destId="{907EE39A-924D-4D46-8220-CB39876A0078}" srcOrd="1" destOrd="0" parTransId="{59F3EC83-7336-4FD9-87A0-7E4E74468F88}" sibTransId="{DAEB337C-AB9F-44A9-860C-9C8DB0CB67A9}"/>
    <dgm:cxn modelId="{79F0DF1B-4A9E-4F32-A9F8-99A0444EB9A6}" srcId="{907EE39A-924D-4D46-8220-CB39876A0078}" destId="{BA61197A-1622-463D-818E-8413DFA221F1}" srcOrd="2" destOrd="0" parTransId="{58FF576C-F774-4B17-AF1C-B0BAA5553EE6}" sibTransId="{7479C4ED-D22A-49E4-8438-6991AA1FAE96}"/>
    <dgm:cxn modelId="{EE6A38D3-4E95-4599-9424-7BC4AEEABDE0}" srcId="{B8C83D71-EF24-482F-B55F-45962B60577C}" destId="{A0077136-03F3-4AD4-9830-AE55C50607BC}" srcOrd="0" destOrd="0" parTransId="{C163E908-18B5-4C98-AC4A-3CC1995F2996}" sibTransId="{EAF7D37C-5005-4EAA-8392-9DA5400C017C}"/>
    <dgm:cxn modelId="{91C9D91E-8C37-4BA8-BCB8-A94382ED73D1}" srcId="{907EE39A-924D-4D46-8220-CB39876A0078}" destId="{4E1F27CD-4D1C-4F2D-9EDB-B7C2A30D6378}" srcOrd="0" destOrd="0" parTransId="{CCDA5EDE-5319-4558-BB6F-A6C3045025A8}" sibTransId="{5B6FA9E6-9496-4579-9112-7090D0A227FE}"/>
    <dgm:cxn modelId="{BE07443D-9632-441F-B97F-4FA3EF949571}" type="presOf" srcId="{F3571370-A714-48C6-A45A-E63075838222}" destId="{AC9D8E71-B217-4210-9568-D3B9DBB55795}" srcOrd="0" destOrd="0" presId="urn:microsoft.com/office/officeart/2005/8/layout/hierarchy1"/>
    <dgm:cxn modelId="{9ED828DD-6E9B-4A64-A9F8-B21CE3742CA2}" type="presOf" srcId="{DB856A6A-983B-448E-96E3-C6387AC3A005}" destId="{384AE002-350D-4F60-8B35-838D82A110F6}" srcOrd="0" destOrd="0" presId="urn:microsoft.com/office/officeart/2005/8/layout/hierarchy1"/>
    <dgm:cxn modelId="{C5078437-FE39-4558-8EC4-6921AFFA5806}" srcId="{B77540DD-DF61-4A5F-94C2-FC4F453635B2}" destId="{B8C83D71-EF24-482F-B55F-45962B60577C}" srcOrd="0" destOrd="0" parTransId="{5ED43BE3-DBC8-4C06-9950-FFCB6C0CB29C}" sibTransId="{EE2E4752-DDB4-466C-B78A-AE57DDF67E7A}"/>
    <dgm:cxn modelId="{A89C7B94-6C17-40F6-8F8D-5C66D37C819A}" type="presOf" srcId="{A0077136-03F3-4AD4-9830-AE55C50607BC}" destId="{A68A9A7A-532B-4459-8126-7DE0D3E13074}" srcOrd="0" destOrd="0" presId="urn:microsoft.com/office/officeart/2005/8/layout/hierarchy1"/>
    <dgm:cxn modelId="{B97928E2-2246-4952-857D-B98E7A0A1D7D}" srcId="{907EE39A-924D-4D46-8220-CB39876A0078}" destId="{F3571370-A714-48C6-A45A-E63075838222}" srcOrd="1" destOrd="0" parTransId="{DB856A6A-983B-448E-96E3-C6387AC3A005}" sibTransId="{9B87EB47-CF2A-43C5-B8D0-C1FC0E65D152}"/>
    <dgm:cxn modelId="{97D7F815-1174-4EE5-84A7-CD2C69C60498}" type="presOf" srcId="{CCDA5EDE-5319-4558-BB6F-A6C3045025A8}" destId="{EED409CB-CDBD-4AFB-B105-899CF08A27BC}" srcOrd="0" destOrd="0" presId="urn:microsoft.com/office/officeart/2005/8/layout/hierarchy1"/>
    <dgm:cxn modelId="{E6F0927E-2DC4-4FA0-86C9-C016763755BB}" type="presOf" srcId="{BA61197A-1622-463D-818E-8413DFA221F1}" destId="{9565D90F-3888-40B4-83FA-145E1BF8BD08}" srcOrd="0" destOrd="0" presId="urn:microsoft.com/office/officeart/2005/8/layout/hierarchy1"/>
    <dgm:cxn modelId="{B0215185-AADB-4C23-9305-A42CE878336B}" type="presOf" srcId="{4E1F27CD-4D1C-4F2D-9EDB-B7C2A30D6378}" destId="{D942B349-66D6-41AF-B0E3-4845A66C48D1}" srcOrd="0" destOrd="0" presId="urn:microsoft.com/office/officeart/2005/8/layout/hierarchy1"/>
    <dgm:cxn modelId="{B40B8886-131E-4C11-B376-CA07E9CDF631}" type="presOf" srcId="{5ED43BE3-DBC8-4C06-9950-FFCB6C0CB29C}" destId="{127D5B31-7B6A-42B3-B8EC-D5DFED5E656D}" srcOrd="0" destOrd="0" presId="urn:microsoft.com/office/officeart/2005/8/layout/hierarchy1"/>
    <dgm:cxn modelId="{88E2FA52-10CD-491F-A51F-A1A0CE3A79D1}" type="presOf" srcId="{58FF576C-F774-4B17-AF1C-B0BAA5553EE6}" destId="{3521E9C1-298E-4F72-A467-B9C885CD062B}" srcOrd="0" destOrd="0" presId="urn:microsoft.com/office/officeart/2005/8/layout/hierarchy1"/>
    <dgm:cxn modelId="{9AB71769-CD6B-4F0D-A6CD-41E2FEEC5225}" type="presOf" srcId="{C163E908-18B5-4C98-AC4A-3CC1995F2996}" destId="{EB698BF9-3815-4301-8087-E6247B6F3BA2}" srcOrd="0" destOrd="0" presId="urn:microsoft.com/office/officeart/2005/8/layout/hierarchy1"/>
    <dgm:cxn modelId="{9FFB465F-E42E-491D-B4E7-861723DD20FA}" type="presOf" srcId="{907EE39A-924D-4D46-8220-CB39876A0078}" destId="{5A1FE3EB-2EE6-4FAC-A086-1D2170A7CC95}" srcOrd="0" destOrd="0" presId="urn:microsoft.com/office/officeart/2005/8/layout/hierarchy1"/>
    <dgm:cxn modelId="{51ABB515-9F43-4257-9A7F-9196BE5A1BAA}" srcId="{A3AE3986-C452-4F37-980C-2E436DC41C55}" destId="{B77540DD-DF61-4A5F-94C2-FC4F453635B2}" srcOrd="0" destOrd="0" parTransId="{9286F36E-F1BE-4E87-B7F0-388D42467C74}" sibTransId="{013326F2-A15D-46D4-A356-FE0F8084741F}"/>
    <dgm:cxn modelId="{B0CE7354-B7F5-48D3-BC92-D46F3FCA70FE}" type="presOf" srcId="{A3AE3986-C452-4F37-980C-2E436DC41C55}" destId="{85437D8A-D879-4B44-9AC5-1300B4C76CA1}" srcOrd="0" destOrd="0" presId="urn:microsoft.com/office/officeart/2005/8/layout/hierarchy1"/>
    <dgm:cxn modelId="{C12EC08B-4E77-4B06-BE0C-BA375658B8B6}" type="presOf" srcId="{B8C83D71-EF24-482F-B55F-45962B60577C}" destId="{42EB6843-A90B-45AA-9E9E-C7AED0FF3790}" srcOrd="0" destOrd="0" presId="urn:microsoft.com/office/officeart/2005/8/layout/hierarchy1"/>
    <dgm:cxn modelId="{8046A067-4741-4992-98D4-F123B978EE31}" type="presOf" srcId="{59F3EC83-7336-4FD9-87A0-7E4E74468F88}" destId="{B035200C-2BDE-4071-A049-10109C65DFDB}" srcOrd="0" destOrd="0" presId="urn:microsoft.com/office/officeart/2005/8/layout/hierarchy1"/>
    <dgm:cxn modelId="{E1AD1281-1B27-4598-8902-0BE62AD37507}" type="presParOf" srcId="{85437D8A-D879-4B44-9AC5-1300B4C76CA1}" destId="{968E6250-5793-4E7A-9EA7-4386387593E5}" srcOrd="0" destOrd="0" presId="urn:microsoft.com/office/officeart/2005/8/layout/hierarchy1"/>
    <dgm:cxn modelId="{EAD7CDC7-A7F6-4BBB-A244-BDF7C1649ECB}" type="presParOf" srcId="{968E6250-5793-4E7A-9EA7-4386387593E5}" destId="{7F53632F-9991-48B6-A8DF-CFA0543F74B2}" srcOrd="0" destOrd="0" presId="urn:microsoft.com/office/officeart/2005/8/layout/hierarchy1"/>
    <dgm:cxn modelId="{8962E9EB-1D9D-435F-8BF5-C9229144DA4E}" type="presParOf" srcId="{7F53632F-9991-48B6-A8DF-CFA0543F74B2}" destId="{77FD13EE-6044-4FC7-B0B9-39EFD1AD903C}" srcOrd="0" destOrd="0" presId="urn:microsoft.com/office/officeart/2005/8/layout/hierarchy1"/>
    <dgm:cxn modelId="{9ECAE808-7415-47E7-893F-7DB189928EAD}" type="presParOf" srcId="{7F53632F-9991-48B6-A8DF-CFA0543F74B2}" destId="{70B2ABD9-1494-40AE-8708-DD56E1B604A6}" srcOrd="1" destOrd="0" presId="urn:microsoft.com/office/officeart/2005/8/layout/hierarchy1"/>
    <dgm:cxn modelId="{96ED88B6-4955-4B4F-9F3B-AF165B1CA6B9}" type="presParOf" srcId="{968E6250-5793-4E7A-9EA7-4386387593E5}" destId="{77ADB918-6B00-4D64-B848-00429DDC0BF0}" srcOrd="1" destOrd="0" presId="urn:microsoft.com/office/officeart/2005/8/layout/hierarchy1"/>
    <dgm:cxn modelId="{A71B95A0-FD53-46D6-920C-24E3B93DC506}" type="presParOf" srcId="{77ADB918-6B00-4D64-B848-00429DDC0BF0}" destId="{127D5B31-7B6A-42B3-B8EC-D5DFED5E656D}" srcOrd="0" destOrd="0" presId="urn:microsoft.com/office/officeart/2005/8/layout/hierarchy1"/>
    <dgm:cxn modelId="{257315B2-5F50-4375-9D50-1DC8C1DFA3EC}" type="presParOf" srcId="{77ADB918-6B00-4D64-B848-00429DDC0BF0}" destId="{4A9AA8B6-D73D-4DA8-941E-D9513C4F5BFD}" srcOrd="1" destOrd="0" presId="urn:microsoft.com/office/officeart/2005/8/layout/hierarchy1"/>
    <dgm:cxn modelId="{17055938-E70D-4920-8DEC-59DD4ACE04DC}" type="presParOf" srcId="{4A9AA8B6-D73D-4DA8-941E-D9513C4F5BFD}" destId="{C195C691-88EC-4000-B32E-2459010FBF4F}" srcOrd="0" destOrd="0" presId="urn:microsoft.com/office/officeart/2005/8/layout/hierarchy1"/>
    <dgm:cxn modelId="{6A39F479-0CD9-425C-A664-44C9D3827F83}" type="presParOf" srcId="{C195C691-88EC-4000-B32E-2459010FBF4F}" destId="{81F020F8-BAF5-4BAD-86E5-21677886B3E5}" srcOrd="0" destOrd="0" presId="urn:microsoft.com/office/officeart/2005/8/layout/hierarchy1"/>
    <dgm:cxn modelId="{000BA531-9C31-44B7-868A-47DB058D73F5}" type="presParOf" srcId="{C195C691-88EC-4000-B32E-2459010FBF4F}" destId="{42EB6843-A90B-45AA-9E9E-C7AED0FF3790}" srcOrd="1" destOrd="0" presId="urn:microsoft.com/office/officeart/2005/8/layout/hierarchy1"/>
    <dgm:cxn modelId="{C8A8FDB3-B22F-4D54-8388-70402DE80405}" type="presParOf" srcId="{4A9AA8B6-D73D-4DA8-941E-D9513C4F5BFD}" destId="{A5856B3A-2560-42E7-B6D3-287C401A7588}" srcOrd="1" destOrd="0" presId="urn:microsoft.com/office/officeart/2005/8/layout/hierarchy1"/>
    <dgm:cxn modelId="{301C809B-0CF7-4D81-8601-0DE0BD3F693C}" type="presParOf" srcId="{A5856B3A-2560-42E7-B6D3-287C401A7588}" destId="{EB698BF9-3815-4301-8087-E6247B6F3BA2}" srcOrd="0" destOrd="0" presId="urn:microsoft.com/office/officeart/2005/8/layout/hierarchy1"/>
    <dgm:cxn modelId="{47C57831-9D43-47B3-A60E-7D15B7288E88}" type="presParOf" srcId="{A5856B3A-2560-42E7-B6D3-287C401A7588}" destId="{625860B7-A2B1-4F5B-8206-396ADF44DBAF}" srcOrd="1" destOrd="0" presId="urn:microsoft.com/office/officeart/2005/8/layout/hierarchy1"/>
    <dgm:cxn modelId="{23861BA5-CA18-4EEE-BF7F-78A5765A0D32}" type="presParOf" srcId="{625860B7-A2B1-4F5B-8206-396ADF44DBAF}" destId="{09297904-3AEC-49F5-ADEA-35A36CDBD848}" srcOrd="0" destOrd="0" presId="urn:microsoft.com/office/officeart/2005/8/layout/hierarchy1"/>
    <dgm:cxn modelId="{21EA6BC4-7A6D-471E-8825-060F7349953F}" type="presParOf" srcId="{09297904-3AEC-49F5-ADEA-35A36CDBD848}" destId="{4EF693DA-6B5D-4367-827D-E233A0B65D1E}" srcOrd="0" destOrd="0" presId="urn:microsoft.com/office/officeart/2005/8/layout/hierarchy1"/>
    <dgm:cxn modelId="{FB48A3CF-8408-4D0E-87FD-A92DE3E8012B}" type="presParOf" srcId="{09297904-3AEC-49F5-ADEA-35A36CDBD848}" destId="{A68A9A7A-532B-4459-8126-7DE0D3E13074}" srcOrd="1" destOrd="0" presId="urn:microsoft.com/office/officeart/2005/8/layout/hierarchy1"/>
    <dgm:cxn modelId="{A70659DC-3EDB-407E-BB2D-A8438A6329EF}" type="presParOf" srcId="{625860B7-A2B1-4F5B-8206-396ADF44DBAF}" destId="{7BC809C3-D143-4397-921E-D69DF0775360}" srcOrd="1" destOrd="0" presId="urn:microsoft.com/office/officeart/2005/8/layout/hierarchy1"/>
    <dgm:cxn modelId="{3F216759-0942-43DD-BA32-058B0D3F6E35}" type="presParOf" srcId="{77ADB918-6B00-4D64-B848-00429DDC0BF0}" destId="{B035200C-2BDE-4071-A049-10109C65DFDB}" srcOrd="2" destOrd="0" presId="urn:microsoft.com/office/officeart/2005/8/layout/hierarchy1"/>
    <dgm:cxn modelId="{BD0DC92E-C614-4A67-95DA-B3F88B5F93E2}" type="presParOf" srcId="{77ADB918-6B00-4D64-B848-00429DDC0BF0}" destId="{E418EE69-731D-4D5E-9EE1-F92B7F6EC6F0}" srcOrd="3" destOrd="0" presId="urn:microsoft.com/office/officeart/2005/8/layout/hierarchy1"/>
    <dgm:cxn modelId="{585BEA53-000B-4705-90D5-72F55F98B021}" type="presParOf" srcId="{E418EE69-731D-4D5E-9EE1-F92B7F6EC6F0}" destId="{9C604D02-70CD-476C-9A48-EA45A1430B45}" srcOrd="0" destOrd="0" presId="urn:microsoft.com/office/officeart/2005/8/layout/hierarchy1"/>
    <dgm:cxn modelId="{05F8DEAF-E0CA-447F-BA46-2A2723781B74}" type="presParOf" srcId="{9C604D02-70CD-476C-9A48-EA45A1430B45}" destId="{40BEE8C6-970B-4A10-B652-1154D8CB72A5}" srcOrd="0" destOrd="0" presId="urn:microsoft.com/office/officeart/2005/8/layout/hierarchy1"/>
    <dgm:cxn modelId="{6479D0B7-E9D3-4E6A-9BDF-82910B2DD6DC}" type="presParOf" srcId="{9C604D02-70CD-476C-9A48-EA45A1430B45}" destId="{5A1FE3EB-2EE6-4FAC-A086-1D2170A7CC95}" srcOrd="1" destOrd="0" presId="urn:microsoft.com/office/officeart/2005/8/layout/hierarchy1"/>
    <dgm:cxn modelId="{296F41E3-B5C1-4AB9-B6FB-0B52E0FF5CA4}" type="presParOf" srcId="{E418EE69-731D-4D5E-9EE1-F92B7F6EC6F0}" destId="{303C9D2D-A120-49F9-B213-2A2E4A33B5DF}" srcOrd="1" destOrd="0" presId="urn:microsoft.com/office/officeart/2005/8/layout/hierarchy1"/>
    <dgm:cxn modelId="{AC7F02EC-575C-4C1F-A3E4-80245AC07BA7}" type="presParOf" srcId="{303C9D2D-A120-49F9-B213-2A2E4A33B5DF}" destId="{EED409CB-CDBD-4AFB-B105-899CF08A27BC}" srcOrd="0" destOrd="0" presId="urn:microsoft.com/office/officeart/2005/8/layout/hierarchy1"/>
    <dgm:cxn modelId="{256438C6-D676-42A6-ABEA-1C9783BE7F3E}" type="presParOf" srcId="{303C9D2D-A120-49F9-B213-2A2E4A33B5DF}" destId="{2F58BAE7-2766-4EAC-88BA-BD290E4F3C2A}" srcOrd="1" destOrd="0" presId="urn:microsoft.com/office/officeart/2005/8/layout/hierarchy1"/>
    <dgm:cxn modelId="{860040B6-3598-4F87-98BB-0C2D73A184C3}" type="presParOf" srcId="{2F58BAE7-2766-4EAC-88BA-BD290E4F3C2A}" destId="{31D589E0-FC60-4798-ACB8-3BB5D6B88997}" srcOrd="0" destOrd="0" presId="urn:microsoft.com/office/officeart/2005/8/layout/hierarchy1"/>
    <dgm:cxn modelId="{0846178A-8834-486C-9C9F-DB43C511CE6B}" type="presParOf" srcId="{31D589E0-FC60-4798-ACB8-3BB5D6B88997}" destId="{F9EBDBF1-6915-4488-B66E-F0185295138A}" srcOrd="0" destOrd="0" presId="urn:microsoft.com/office/officeart/2005/8/layout/hierarchy1"/>
    <dgm:cxn modelId="{EF3537B5-08EE-44CA-AC1E-339768423FCA}" type="presParOf" srcId="{31D589E0-FC60-4798-ACB8-3BB5D6B88997}" destId="{D942B349-66D6-41AF-B0E3-4845A66C48D1}" srcOrd="1" destOrd="0" presId="urn:microsoft.com/office/officeart/2005/8/layout/hierarchy1"/>
    <dgm:cxn modelId="{30DDDFA0-D723-4292-9820-C2D792B9371F}" type="presParOf" srcId="{2F58BAE7-2766-4EAC-88BA-BD290E4F3C2A}" destId="{C5314D07-777E-46F6-B928-C7C13244F16F}" srcOrd="1" destOrd="0" presId="urn:microsoft.com/office/officeart/2005/8/layout/hierarchy1"/>
    <dgm:cxn modelId="{BAB31939-C0AB-4CA4-B9DA-E69903D5BE2C}" type="presParOf" srcId="{303C9D2D-A120-49F9-B213-2A2E4A33B5DF}" destId="{384AE002-350D-4F60-8B35-838D82A110F6}" srcOrd="2" destOrd="0" presId="urn:microsoft.com/office/officeart/2005/8/layout/hierarchy1"/>
    <dgm:cxn modelId="{252DA10C-1FDF-4A74-8B7A-60EC689DD5E9}" type="presParOf" srcId="{303C9D2D-A120-49F9-B213-2A2E4A33B5DF}" destId="{B6BB292E-FAD2-4E73-9A1C-A6CB87D3FCB5}" srcOrd="3" destOrd="0" presId="urn:microsoft.com/office/officeart/2005/8/layout/hierarchy1"/>
    <dgm:cxn modelId="{7D70751D-9ECE-4CCD-948A-875619A73F73}" type="presParOf" srcId="{B6BB292E-FAD2-4E73-9A1C-A6CB87D3FCB5}" destId="{2C3CBFEB-7745-4AA3-8FA1-A5B6512B3085}" srcOrd="0" destOrd="0" presId="urn:microsoft.com/office/officeart/2005/8/layout/hierarchy1"/>
    <dgm:cxn modelId="{3B05B184-FD28-479E-A767-F7F2C384D4B5}" type="presParOf" srcId="{2C3CBFEB-7745-4AA3-8FA1-A5B6512B3085}" destId="{31668809-0DD6-456F-8294-5352BC871EA6}" srcOrd="0" destOrd="0" presId="urn:microsoft.com/office/officeart/2005/8/layout/hierarchy1"/>
    <dgm:cxn modelId="{B5B8C15B-BFC7-40B2-B96F-51030DC97401}" type="presParOf" srcId="{2C3CBFEB-7745-4AA3-8FA1-A5B6512B3085}" destId="{AC9D8E71-B217-4210-9568-D3B9DBB55795}" srcOrd="1" destOrd="0" presId="urn:microsoft.com/office/officeart/2005/8/layout/hierarchy1"/>
    <dgm:cxn modelId="{8BD2370B-9AEA-481D-AA28-7C0E41A81D29}" type="presParOf" srcId="{B6BB292E-FAD2-4E73-9A1C-A6CB87D3FCB5}" destId="{F69860AB-7599-46CA-A340-F95E3F6054A1}" srcOrd="1" destOrd="0" presId="urn:microsoft.com/office/officeart/2005/8/layout/hierarchy1"/>
    <dgm:cxn modelId="{BF70DF4D-0E2D-49EA-8CF0-01E4D9587097}" type="presParOf" srcId="{303C9D2D-A120-49F9-B213-2A2E4A33B5DF}" destId="{3521E9C1-298E-4F72-A467-B9C885CD062B}" srcOrd="4" destOrd="0" presId="urn:microsoft.com/office/officeart/2005/8/layout/hierarchy1"/>
    <dgm:cxn modelId="{25328C60-290E-4E1B-AF1A-295CECFFA642}" type="presParOf" srcId="{303C9D2D-A120-49F9-B213-2A2E4A33B5DF}" destId="{2135B254-6BD7-4F21-BBE5-EB6CC9B66ACB}" srcOrd="5" destOrd="0" presId="urn:microsoft.com/office/officeart/2005/8/layout/hierarchy1"/>
    <dgm:cxn modelId="{36901A6B-F2CC-4CFD-ACB1-1A8D0897D116}" type="presParOf" srcId="{2135B254-6BD7-4F21-BBE5-EB6CC9B66ACB}" destId="{B976FB49-D032-4F8D-B0D8-504D217797CB}" srcOrd="0" destOrd="0" presId="urn:microsoft.com/office/officeart/2005/8/layout/hierarchy1"/>
    <dgm:cxn modelId="{C41283C5-F51C-438E-AC02-E68D21EFE5E4}" type="presParOf" srcId="{B976FB49-D032-4F8D-B0D8-504D217797CB}" destId="{DB74E2E1-981E-4831-BB93-45035E8E4540}" srcOrd="0" destOrd="0" presId="urn:microsoft.com/office/officeart/2005/8/layout/hierarchy1"/>
    <dgm:cxn modelId="{9155A192-852D-4A6F-9B18-31EB2B549062}" type="presParOf" srcId="{B976FB49-D032-4F8D-B0D8-504D217797CB}" destId="{9565D90F-3888-40B4-83FA-145E1BF8BD08}" srcOrd="1" destOrd="0" presId="urn:microsoft.com/office/officeart/2005/8/layout/hierarchy1"/>
    <dgm:cxn modelId="{EB48B4DF-7680-4A25-BC63-6F09D71D410A}" type="presParOf" srcId="{2135B254-6BD7-4F21-BBE5-EB6CC9B66ACB}" destId="{7FAAE1F0-5144-489A-BA2E-1E92DE21865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212DE1-1173-4BAF-8069-EE317D38654B}" type="doc">
      <dgm:prSet loTypeId="urn:microsoft.com/office/officeart/2005/8/layout/process5" loCatId="process" qsTypeId="urn:microsoft.com/office/officeart/2005/8/quickstyle/simple1" qsCatId="simple" csTypeId="urn:microsoft.com/office/officeart/2005/8/colors/accent2_3" csCatId="accent2" phldr="1"/>
      <dgm:spPr/>
      <dgm:t>
        <a:bodyPr/>
        <a:lstStyle/>
        <a:p>
          <a:endParaRPr lang="es-ES"/>
        </a:p>
      </dgm:t>
    </dgm:pt>
    <dgm:pt modelId="{B9E08AD3-C388-4494-B078-DB84A5682EB7}">
      <dgm:prSet phldrT="[Texto]"/>
      <dgm:spPr/>
      <dgm:t>
        <a:bodyPr/>
        <a:lstStyle/>
        <a:p>
          <a:r>
            <a:rPr lang="es-ES" dirty="0"/>
            <a:t>Calcular concentraciones de componentes para una relación de  0,40 W/C</a:t>
          </a:r>
        </a:p>
      </dgm:t>
    </dgm:pt>
    <dgm:pt modelId="{8F8E43A9-CFC1-46D3-91D7-F37C99B6BA86}" type="parTrans" cxnId="{1DAE034C-2AE0-436C-B66B-F615A1EB8BCA}">
      <dgm:prSet/>
      <dgm:spPr/>
      <dgm:t>
        <a:bodyPr/>
        <a:lstStyle/>
        <a:p>
          <a:endParaRPr lang="es-ES"/>
        </a:p>
      </dgm:t>
    </dgm:pt>
    <dgm:pt modelId="{D1670A04-5150-4A49-9812-720797E47792}" type="sibTrans" cxnId="{1DAE034C-2AE0-436C-B66B-F615A1EB8BCA}">
      <dgm:prSet/>
      <dgm:spPr/>
      <dgm:t>
        <a:bodyPr/>
        <a:lstStyle/>
        <a:p>
          <a:endParaRPr lang="es-ES"/>
        </a:p>
      </dgm:t>
    </dgm:pt>
    <dgm:pt modelId="{CEC8CF3F-EF37-4B3B-9179-C94EE461916E}">
      <dgm:prSet phldrT="[Texto]"/>
      <dgm:spPr/>
      <dgm:t>
        <a:bodyPr/>
        <a:lstStyle/>
        <a:p>
          <a:r>
            <a:rPr lang="es-ES" dirty="0"/>
            <a:t>SOLUCION LIQUIDA</a:t>
          </a:r>
        </a:p>
        <a:p>
          <a:r>
            <a:rPr lang="es-ES" dirty="0"/>
            <a:t>+</a:t>
          </a:r>
        </a:p>
        <a:p>
          <a:r>
            <a:rPr lang="es-ES" dirty="0"/>
            <a:t>CEMENTO</a:t>
          </a:r>
        </a:p>
      </dgm:t>
    </dgm:pt>
    <dgm:pt modelId="{9DB8FB21-43AF-45AA-9C76-BC54DD9BF4C0}" type="parTrans" cxnId="{BC6A7D15-C2FF-4207-AB37-3A5FF6FB510A}">
      <dgm:prSet/>
      <dgm:spPr/>
      <dgm:t>
        <a:bodyPr/>
        <a:lstStyle/>
        <a:p>
          <a:endParaRPr lang="es-ES"/>
        </a:p>
      </dgm:t>
    </dgm:pt>
    <dgm:pt modelId="{5F48B65B-04DD-453C-ABC4-2B7182D5FFD8}" type="sibTrans" cxnId="{BC6A7D15-C2FF-4207-AB37-3A5FF6FB510A}">
      <dgm:prSet/>
      <dgm:spPr/>
      <dgm:t>
        <a:bodyPr/>
        <a:lstStyle/>
        <a:p>
          <a:endParaRPr lang="es-ES"/>
        </a:p>
      </dgm:t>
    </dgm:pt>
    <dgm:pt modelId="{833C7328-8B7B-425A-885A-4EDC612112FE}">
      <dgm:prSet phldrT="[Texto]"/>
      <dgm:spPr/>
      <dgm:t>
        <a:bodyPr/>
        <a:lstStyle/>
        <a:p>
          <a:r>
            <a:rPr lang="es-ES" dirty="0"/>
            <a:t>Batir por  4 y 10 min. en una batidora industrial</a:t>
          </a:r>
        </a:p>
      </dgm:t>
    </dgm:pt>
    <dgm:pt modelId="{0C0003B0-5CDA-453A-AE91-A496E417B04A}" type="parTrans" cxnId="{C74DCDD2-8165-4A91-82DF-C36EF39BD85B}">
      <dgm:prSet/>
      <dgm:spPr/>
      <dgm:t>
        <a:bodyPr/>
        <a:lstStyle/>
        <a:p>
          <a:endParaRPr lang="es-ES"/>
        </a:p>
      </dgm:t>
    </dgm:pt>
    <dgm:pt modelId="{C29438FA-C2B8-42C2-9F7C-3F3EE31D42AA}" type="sibTrans" cxnId="{C74DCDD2-8165-4A91-82DF-C36EF39BD85B}">
      <dgm:prSet/>
      <dgm:spPr/>
      <dgm:t>
        <a:bodyPr/>
        <a:lstStyle/>
        <a:p>
          <a:endParaRPr lang="es-ES"/>
        </a:p>
      </dgm:t>
    </dgm:pt>
    <dgm:pt modelId="{7711C5F3-2978-40E7-8598-14C1C6CE353F}">
      <dgm:prSet phldrT="[Texto]"/>
      <dgm:spPr/>
      <dgm:t>
        <a:bodyPr/>
        <a:lstStyle/>
        <a:p>
          <a:r>
            <a:rPr lang="es-ES" dirty="0"/>
            <a:t>Desencofrar las muestras</a:t>
          </a:r>
        </a:p>
      </dgm:t>
    </dgm:pt>
    <dgm:pt modelId="{7A6ADBBD-C2DB-4D8C-A2AC-B11F26CD1A94}" type="parTrans" cxnId="{9742256D-21F7-4DC6-8331-0FB823A89855}">
      <dgm:prSet/>
      <dgm:spPr/>
      <dgm:t>
        <a:bodyPr/>
        <a:lstStyle/>
        <a:p>
          <a:endParaRPr lang="es-ES"/>
        </a:p>
      </dgm:t>
    </dgm:pt>
    <dgm:pt modelId="{9A39AD67-FD78-4F90-9805-02B48F31AD9A}" type="sibTrans" cxnId="{9742256D-21F7-4DC6-8331-0FB823A89855}">
      <dgm:prSet/>
      <dgm:spPr/>
      <dgm:t>
        <a:bodyPr/>
        <a:lstStyle/>
        <a:p>
          <a:endParaRPr lang="es-ES"/>
        </a:p>
      </dgm:t>
    </dgm:pt>
    <dgm:pt modelId="{E5711035-FF44-46AF-BD6C-BC2F116E551D}">
      <dgm:prSet phldrT="[Texto]"/>
      <dgm:spPr/>
      <dgm:t>
        <a:bodyPr/>
        <a:lstStyle/>
        <a:p>
          <a:r>
            <a:rPr lang="es-ES" dirty="0"/>
            <a:t>Colocar en agua para su curado por 7,14 y 21 días </a:t>
          </a:r>
        </a:p>
      </dgm:t>
    </dgm:pt>
    <dgm:pt modelId="{24081511-6594-44EE-8A51-E96ECEB724B8}" type="parTrans" cxnId="{B27EEA52-6CB6-4C1B-8DA0-E21E4C2CF838}">
      <dgm:prSet/>
      <dgm:spPr/>
      <dgm:t>
        <a:bodyPr/>
        <a:lstStyle/>
        <a:p>
          <a:endParaRPr lang="es-ES"/>
        </a:p>
      </dgm:t>
    </dgm:pt>
    <dgm:pt modelId="{3A27D47F-105F-417D-B32B-330A703734F9}" type="sibTrans" cxnId="{B27EEA52-6CB6-4C1B-8DA0-E21E4C2CF838}">
      <dgm:prSet/>
      <dgm:spPr/>
      <dgm:t>
        <a:bodyPr/>
        <a:lstStyle/>
        <a:p>
          <a:endParaRPr lang="es-ES"/>
        </a:p>
      </dgm:t>
    </dgm:pt>
    <dgm:pt modelId="{05F98985-5603-4CE3-9908-B9804FC6C2B2}">
      <dgm:prSet phldrT="[Texto]"/>
      <dgm:spPr/>
      <dgm:t>
        <a:bodyPr/>
        <a:lstStyle/>
        <a:p>
          <a:r>
            <a:rPr lang="es-ES" dirty="0"/>
            <a:t>Colocar la mezcla en moldes cúbicos de 50 mm</a:t>
          </a:r>
        </a:p>
      </dgm:t>
    </dgm:pt>
    <dgm:pt modelId="{C341B9A9-623E-4118-9611-19CE2934BDA6}" type="parTrans" cxnId="{E22ACB19-C894-4FBB-ACE7-FED3B9722A79}">
      <dgm:prSet/>
      <dgm:spPr/>
      <dgm:t>
        <a:bodyPr/>
        <a:lstStyle/>
        <a:p>
          <a:endParaRPr lang="es-ES"/>
        </a:p>
      </dgm:t>
    </dgm:pt>
    <dgm:pt modelId="{133F4296-8763-457A-9531-32E95B62CD61}" type="sibTrans" cxnId="{E22ACB19-C894-4FBB-ACE7-FED3B9722A79}">
      <dgm:prSet/>
      <dgm:spPr/>
      <dgm:t>
        <a:bodyPr/>
        <a:lstStyle/>
        <a:p>
          <a:endParaRPr lang="es-ES"/>
        </a:p>
      </dgm:t>
    </dgm:pt>
    <dgm:pt modelId="{CD59B700-80E1-4E36-AEF0-68B0140B8F5B}">
      <dgm:prSet phldrT="[Texto]"/>
      <dgm:spPr/>
      <dgm:t>
        <a:bodyPr/>
        <a:lstStyle/>
        <a:p>
          <a:r>
            <a:rPr lang="es-ES" dirty="0"/>
            <a:t>Dejar fraguar de 24 a 48 horas</a:t>
          </a:r>
        </a:p>
      </dgm:t>
    </dgm:pt>
    <dgm:pt modelId="{D57D4F7C-BD76-43D4-9905-FF279BA0CCF7}" type="parTrans" cxnId="{0E1DDEA8-2317-4724-BC37-DD858A726A83}">
      <dgm:prSet/>
      <dgm:spPr/>
      <dgm:t>
        <a:bodyPr/>
        <a:lstStyle/>
        <a:p>
          <a:endParaRPr lang="es-ES"/>
        </a:p>
      </dgm:t>
    </dgm:pt>
    <dgm:pt modelId="{70AE016C-1569-48E5-87A4-7AEE5B334C36}" type="sibTrans" cxnId="{0E1DDEA8-2317-4724-BC37-DD858A726A83}">
      <dgm:prSet/>
      <dgm:spPr/>
      <dgm:t>
        <a:bodyPr/>
        <a:lstStyle/>
        <a:p>
          <a:endParaRPr lang="es-ES"/>
        </a:p>
      </dgm:t>
    </dgm:pt>
    <dgm:pt modelId="{87DBE9C4-AAC0-4596-9642-3D4CED833642}">
      <dgm:prSet phldrT="[Texto]"/>
      <dgm:spPr/>
      <dgm:t>
        <a:bodyPr/>
        <a:lstStyle/>
        <a:p>
          <a:r>
            <a:rPr lang="es-ES" dirty="0"/>
            <a:t>Colocar agente desencofrante en el molde</a:t>
          </a:r>
        </a:p>
      </dgm:t>
    </dgm:pt>
    <dgm:pt modelId="{EB8E9F21-6D1E-44D1-B542-EC01BB3939E8}" type="parTrans" cxnId="{FB0D9AF7-723A-4FE1-A6A4-7FCCA56AD12A}">
      <dgm:prSet/>
      <dgm:spPr/>
      <dgm:t>
        <a:bodyPr/>
        <a:lstStyle/>
        <a:p>
          <a:endParaRPr lang="es-ES"/>
        </a:p>
      </dgm:t>
    </dgm:pt>
    <dgm:pt modelId="{E5C314CF-EDFE-4239-A472-4573FDB10AFE}" type="sibTrans" cxnId="{FB0D9AF7-723A-4FE1-A6A4-7FCCA56AD12A}">
      <dgm:prSet/>
      <dgm:spPr/>
      <dgm:t>
        <a:bodyPr/>
        <a:lstStyle/>
        <a:p>
          <a:endParaRPr lang="es-ES"/>
        </a:p>
      </dgm:t>
    </dgm:pt>
    <dgm:pt modelId="{5D71A3CD-56C8-477E-B36E-31E412BF5319}" type="pres">
      <dgm:prSet presAssocID="{39212DE1-1173-4BAF-8069-EE317D38654B}" presName="diagram" presStyleCnt="0">
        <dgm:presLayoutVars>
          <dgm:dir/>
          <dgm:resizeHandles val="exact"/>
        </dgm:presLayoutVars>
      </dgm:prSet>
      <dgm:spPr/>
      <dgm:t>
        <a:bodyPr/>
        <a:lstStyle/>
        <a:p>
          <a:endParaRPr lang="es-ES"/>
        </a:p>
      </dgm:t>
    </dgm:pt>
    <dgm:pt modelId="{35ABB052-BCFB-43A2-81F0-1B6AD8335BEF}" type="pres">
      <dgm:prSet presAssocID="{B9E08AD3-C388-4494-B078-DB84A5682EB7}" presName="node" presStyleLbl="node1" presStyleIdx="0" presStyleCnt="8">
        <dgm:presLayoutVars>
          <dgm:bulletEnabled val="1"/>
        </dgm:presLayoutVars>
      </dgm:prSet>
      <dgm:spPr/>
      <dgm:t>
        <a:bodyPr/>
        <a:lstStyle/>
        <a:p>
          <a:endParaRPr lang="es-ES"/>
        </a:p>
      </dgm:t>
    </dgm:pt>
    <dgm:pt modelId="{FD0A0BB2-291F-4ABC-9E0C-F3D58B419AE4}" type="pres">
      <dgm:prSet presAssocID="{D1670A04-5150-4A49-9812-720797E47792}" presName="sibTrans" presStyleLbl="sibTrans2D1" presStyleIdx="0" presStyleCnt="7"/>
      <dgm:spPr/>
      <dgm:t>
        <a:bodyPr/>
        <a:lstStyle/>
        <a:p>
          <a:endParaRPr lang="es-ES"/>
        </a:p>
      </dgm:t>
    </dgm:pt>
    <dgm:pt modelId="{CD8D911A-CF4B-4EA8-A296-98B7F75B9F85}" type="pres">
      <dgm:prSet presAssocID="{D1670A04-5150-4A49-9812-720797E47792}" presName="connectorText" presStyleLbl="sibTrans2D1" presStyleIdx="0" presStyleCnt="7"/>
      <dgm:spPr/>
      <dgm:t>
        <a:bodyPr/>
        <a:lstStyle/>
        <a:p>
          <a:endParaRPr lang="es-ES"/>
        </a:p>
      </dgm:t>
    </dgm:pt>
    <dgm:pt modelId="{A637DD2D-E002-4C4F-8B54-0589230A1E78}" type="pres">
      <dgm:prSet presAssocID="{CEC8CF3F-EF37-4B3B-9179-C94EE461916E}" presName="node" presStyleLbl="node1" presStyleIdx="1" presStyleCnt="8">
        <dgm:presLayoutVars>
          <dgm:bulletEnabled val="1"/>
        </dgm:presLayoutVars>
      </dgm:prSet>
      <dgm:spPr/>
      <dgm:t>
        <a:bodyPr/>
        <a:lstStyle/>
        <a:p>
          <a:endParaRPr lang="es-ES"/>
        </a:p>
      </dgm:t>
    </dgm:pt>
    <dgm:pt modelId="{20C6F9F1-F065-4D1F-A0B3-DD8DA4096D4F}" type="pres">
      <dgm:prSet presAssocID="{5F48B65B-04DD-453C-ABC4-2B7182D5FFD8}" presName="sibTrans" presStyleLbl="sibTrans2D1" presStyleIdx="1" presStyleCnt="7"/>
      <dgm:spPr/>
      <dgm:t>
        <a:bodyPr/>
        <a:lstStyle/>
        <a:p>
          <a:endParaRPr lang="es-ES"/>
        </a:p>
      </dgm:t>
    </dgm:pt>
    <dgm:pt modelId="{FF05AE84-C6C6-410C-8203-2B0887FEC411}" type="pres">
      <dgm:prSet presAssocID="{5F48B65B-04DD-453C-ABC4-2B7182D5FFD8}" presName="connectorText" presStyleLbl="sibTrans2D1" presStyleIdx="1" presStyleCnt="7"/>
      <dgm:spPr/>
      <dgm:t>
        <a:bodyPr/>
        <a:lstStyle/>
        <a:p>
          <a:endParaRPr lang="es-ES"/>
        </a:p>
      </dgm:t>
    </dgm:pt>
    <dgm:pt modelId="{3FD01362-6130-4FC3-BE9A-5CFC73390D30}" type="pres">
      <dgm:prSet presAssocID="{833C7328-8B7B-425A-885A-4EDC612112FE}" presName="node" presStyleLbl="node1" presStyleIdx="2" presStyleCnt="8" custLinFactNeighborX="-6345" custLinFactNeighborY="1516">
        <dgm:presLayoutVars>
          <dgm:bulletEnabled val="1"/>
        </dgm:presLayoutVars>
      </dgm:prSet>
      <dgm:spPr/>
      <dgm:t>
        <a:bodyPr/>
        <a:lstStyle/>
        <a:p>
          <a:endParaRPr lang="es-ES"/>
        </a:p>
      </dgm:t>
    </dgm:pt>
    <dgm:pt modelId="{4248E681-4FB7-4CB5-9629-7E39B61C85BB}" type="pres">
      <dgm:prSet presAssocID="{C29438FA-C2B8-42C2-9F7C-3F3EE31D42AA}" presName="sibTrans" presStyleLbl="sibTrans2D1" presStyleIdx="2" presStyleCnt="7"/>
      <dgm:spPr/>
      <dgm:t>
        <a:bodyPr/>
        <a:lstStyle/>
        <a:p>
          <a:endParaRPr lang="es-ES"/>
        </a:p>
      </dgm:t>
    </dgm:pt>
    <dgm:pt modelId="{53D95179-E74D-48E7-81EE-AA4DD4467F73}" type="pres">
      <dgm:prSet presAssocID="{C29438FA-C2B8-42C2-9F7C-3F3EE31D42AA}" presName="connectorText" presStyleLbl="sibTrans2D1" presStyleIdx="2" presStyleCnt="7"/>
      <dgm:spPr/>
      <dgm:t>
        <a:bodyPr/>
        <a:lstStyle/>
        <a:p>
          <a:endParaRPr lang="es-ES"/>
        </a:p>
      </dgm:t>
    </dgm:pt>
    <dgm:pt modelId="{40E4D584-2879-4E07-8F65-4AA7808BB27D}" type="pres">
      <dgm:prSet presAssocID="{87DBE9C4-AAC0-4596-9642-3D4CED833642}" presName="node" presStyleLbl="node1" presStyleIdx="3" presStyleCnt="8">
        <dgm:presLayoutVars>
          <dgm:bulletEnabled val="1"/>
        </dgm:presLayoutVars>
      </dgm:prSet>
      <dgm:spPr/>
      <dgm:t>
        <a:bodyPr/>
        <a:lstStyle/>
        <a:p>
          <a:endParaRPr lang="es-ES"/>
        </a:p>
      </dgm:t>
    </dgm:pt>
    <dgm:pt modelId="{B7B8ED2A-D92B-4BCE-9CE4-7CCEDD887C59}" type="pres">
      <dgm:prSet presAssocID="{E5C314CF-EDFE-4239-A472-4573FDB10AFE}" presName="sibTrans" presStyleLbl="sibTrans2D1" presStyleIdx="3" presStyleCnt="7"/>
      <dgm:spPr/>
      <dgm:t>
        <a:bodyPr/>
        <a:lstStyle/>
        <a:p>
          <a:endParaRPr lang="es-ES"/>
        </a:p>
      </dgm:t>
    </dgm:pt>
    <dgm:pt modelId="{7A8EC79A-CAC0-44E6-BF80-9FB1E6A0E56C}" type="pres">
      <dgm:prSet presAssocID="{E5C314CF-EDFE-4239-A472-4573FDB10AFE}" presName="connectorText" presStyleLbl="sibTrans2D1" presStyleIdx="3" presStyleCnt="7"/>
      <dgm:spPr/>
      <dgm:t>
        <a:bodyPr/>
        <a:lstStyle/>
        <a:p>
          <a:endParaRPr lang="es-ES"/>
        </a:p>
      </dgm:t>
    </dgm:pt>
    <dgm:pt modelId="{9345A2BA-9328-44C7-BBC4-E26D9C80953F}" type="pres">
      <dgm:prSet presAssocID="{05F98985-5603-4CE3-9908-B9804FC6C2B2}" presName="node" presStyleLbl="node1" presStyleIdx="4" presStyleCnt="8">
        <dgm:presLayoutVars>
          <dgm:bulletEnabled val="1"/>
        </dgm:presLayoutVars>
      </dgm:prSet>
      <dgm:spPr/>
      <dgm:t>
        <a:bodyPr/>
        <a:lstStyle/>
        <a:p>
          <a:endParaRPr lang="es-ES"/>
        </a:p>
      </dgm:t>
    </dgm:pt>
    <dgm:pt modelId="{258BE77C-6229-4133-AB97-16428FF51491}" type="pres">
      <dgm:prSet presAssocID="{133F4296-8763-457A-9531-32E95B62CD61}" presName="sibTrans" presStyleLbl="sibTrans2D1" presStyleIdx="4" presStyleCnt="7"/>
      <dgm:spPr/>
      <dgm:t>
        <a:bodyPr/>
        <a:lstStyle/>
        <a:p>
          <a:endParaRPr lang="es-ES"/>
        </a:p>
      </dgm:t>
    </dgm:pt>
    <dgm:pt modelId="{5C83B731-DE5E-444C-BB1A-BFC287BA2C62}" type="pres">
      <dgm:prSet presAssocID="{133F4296-8763-457A-9531-32E95B62CD61}" presName="connectorText" presStyleLbl="sibTrans2D1" presStyleIdx="4" presStyleCnt="7"/>
      <dgm:spPr/>
      <dgm:t>
        <a:bodyPr/>
        <a:lstStyle/>
        <a:p>
          <a:endParaRPr lang="es-ES"/>
        </a:p>
      </dgm:t>
    </dgm:pt>
    <dgm:pt modelId="{FE449D49-8ECC-46AC-9BBF-64F4C9FDFD76}" type="pres">
      <dgm:prSet presAssocID="{CD59B700-80E1-4E36-AEF0-68B0140B8F5B}" presName="node" presStyleLbl="node1" presStyleIdx="5" presStyleCnt="8">
        <dgm:presLayoutVars>
          <dgm:bulletEnabled val="1"/>
        </dgm:presLayoutVars>
      </dgm:prSet>
      <dgm:spPr/>
      <dgm:t>
        <a:bodyPr/>
        <a:lstStyle/>
        <a:p>
          <a:endParaRPr lang="es-ES"/>
        </a:p>
      </dgm:t>
    </dgm:pt>
    <dgm:pt modelId="{5CBD169D-B3BD-4D74-BE78-276099FC14D5}" type="pres">
      <dgm:prSet presAssocID="{70AE016C-1569-48E5-87A4-7AEE5B334C36}" presName="sibTrans" presStyleLbl="sibTrans2D1" presStyleIdx="5" presStyleCnt="7"/>
      <dgm:spPr/>
      <dgm:t>
        <a:bodyPr/>
        <a:lstStyle/>
        <a:p>
          <a:endParaRPr lang="es-ES"/>
        </a:p>
      </dgm:t>
    </dgm:pt>
    <dgm:pt modelId="{15254B2B-EEA4-40D5-9310-567BEA49FB63}" type="pres">
      <dgm:prSet presAssocID="{70AE016C-1569-48E5-87A4-7AEE5B334C36}" presName="connectorText" presStyleLbl="sibTrans2D1" presStyleIdx="5" presStyleCnt="7"/>
      <dgm:spPr/>
      <dgm:t>
        <a:bodyPr/>
        <a:lstStyle/>
        <a:p>
          <a:endParaRPr lang="es-ES"/>
        </a:p>
      </dgm:t>
    </dgm:pt>
    <dgm:pt modelId="{180122B9-E93F-4021-BADF-D7994344F671}" type="pres">
      <dgm:prSet presAssocID="{7711C5F3-2978-40E7-8598-14C1C6CE353F}" presName="node" presStyleLbl="node1" presStyleIdx="6" presStyleCnt="8">
        <dgm:presLayoutVars>
          <dgm:bulletEnabled val="1"/>
        </dgm:presLayoutVars>
      </dgm:prSet>
      <dgm:spPr/>
      <dgm:t>
        <a:bodyPr/>
        <a:lstStyle/>
        <a:p>
          <a:endParaRPr lang="es-ES"/>
        </a:p>
      </dgm:t>
    </dgm:pt>
    <dgm:pt modelId="{33CEA926-E715-49D0-A248-D08C7708BFDA}" type="pres">
      <dgm:prSet presAssocID="{9A39AD67-FD78-4F90-9805-02B48F31AD9A}" presName="sibTrans" presStyleLbl="sibTrans2D1" presStyleIdx="6" presStyleCnt="7"/>
      <dgm:spPr/>
      <dgm:t>
        <a:bodyPr/>
        <a:lstStyle/>
        <a:p>
          <a:endParaRPr lang="es-ES"/>
        </a:p>
      </dgm:t>
    </dgm:pt>
    <dgm:pt modelId="{8B355D91-3AAC-4963-A29A-284A22DD37D4}" type="pres">
      <dgm:prSet presAssocID="{9A39AD67-FD78-4F90-9805-02B48F31AD9A}" presName="connectorText" presStyleLbl="sibTrans2D1" presStyleIdx="6" presStyleCnt="7"/>
      <dgm:spPr/>
      <dgm:t>
        <a:bodyPr/>
        <a:lstStyle/>
        <a:p>
          <a:endParaRPr lang="es-ES"/>
        </a:p>
      </dgm:t>
    </dgm:pt>
    <dgm:pt modelId="{F181546A-0DD8-4376-9EB0-AA6B20E0CCE3}" type="pres">
      <dgm:prSet presAssocID="{E5711035-FF44-46AF-BD6C-BC2F116E551D}" presName="node" presStyleLbl="node1" presStyleIdx="7" presStyleCnt="8">
        <dgm:presLayoutVars>
          <dgm:bulletEnabled val="1"/>
        </dgm:presLayoutVars>
      </dgm:prSet>
      <dgm:spPr/>
      <dgm:t>
        <a:bodyPr/>
        <a:lstStyle/>
        <a:p>
          <a:endParaRPr lang="es-ES"/>
        </a:p>
      </dgm:t>
    </dgm:pt>
  </dgm:ptLst>
  <dgm:cxnLst>
    <dgm:cxn modelId="{2B7631E4-33CF-4BF7-BA9E-8420CE2329D4}" type="presOf" srcId="{D1670A04-5150-4A49-9812-720797E47792}" destId="{CD8D911A-CF4B-4EA8-A296-98B7F75B9F85}" srcOrd="1" destOrd="0" presId="urn:microsoft.com/office/officeart/2005/8/layout/process5"/>
    <dgm:cxn modelId="{BC6A7D15-C2FF-4207-AB37-3A5FF6FB510A}" srcId="{39212DE1-1173-4BAF-8069-EE317D38654B}" destId="{CEC8CF3F-EF37-4B3B-9179-C94EE461916E}" srcOrd="1" destOrd="0" parTransId="{9DB8FB21-43AF-45AA-9C76-BC54DD9BF4C0}" sibTransId="{5F48B65B-04DD-453C-ABC4-2B7182D5FFD8}"/>
    <dgm:cxn modelId="{9742256D-21F7-4DC6-8331-0FB823A89855}" srcId="{39212DE1-1173-4BAF-8069-EE317D38654B}" destId="{7711C5F3-2978-40E7-8598-14C1C6CE353F}" srcOrd="6" destOrd="0" parTransId="{7A6ADBBD-C2DB-4D8C-A2AC-B11F26CD1A94}" sibTransId="{9A39AD67-FD78-4F90-9805-02B48F31AD9A}"/>
    <dgm:cxn modelId="{65339CD5-1400-4386-80A8-7ACF19F39B47}" type="presOf" srcId="{C29438FA-C2B8-42C2-9F7C-3F3EE31D42AA}" destId="{4248E681-4FB7-4CB5-9629-7E39B61C85BB}" srcOrd="0" destOrd="0" presId="urn:microsoft.com/office/officeart/2005/8/layout/process5"/>
    <dgm:cxn modelId="{F0F1C6E0-DA8C-4049-B503-AFBF876F8367}" type="presOf" srcId="{D1670A04-5150-4A49-9812-720797E47792}" destId="{FD0A0BB2-291F-4ABC-9E0C-F3D58B419AE4}" srcOrd="0" destOrd="0" presId="urn:microsoft.com/office/officeart/2005/8/layout/process5"/>
    <dgm:cxn modelId="{FB0D9AF7-723A-4FE1-A6A4-7FCCA56AD12A}" srcId="{39212DE1-1173-4BAF-8069-EE317D38654B}" destId="{87DBE9C4-AAC0-4596-9642-3D4CED833642}" srcOrd="3" destOrd="0" parTransId="{EB8E9F21-6D1E-44D1-B542-EC01BB3939E8}" sibTransId="{E5C314CF-EDFE-4239-A472-4573FDB10AFE}"/>
    <dgm:cxn modelId="{3E55474F-9B45-4E27-B326-4D9B8E550823}" type="presOf" srcId="{70AE016C-1569-48E5-87A4-7AEE5B334C36}" destId="{15254B2B-EEA4-40D5-9310-567BEA49FB63}" srcOrd="1" destOrd="0" presId="urn:microsoft.com/office/officeart/2005/8/layout/process5"/>
    <dgm:cxn modelId="{A144B182-B505-4C4C-8351-74B00E07B439}" type="presOf" srcId="{E5C314CF-EDFE-4239-A472-4573FDB10AFE}" destId="{B7B8ED2A-D92B-4BCE-9CE4-7CCEDD887C59}" srcOrd="0" destOrd="0" presId="urn:microsoft.com/office/officeart/2005/8/layout/process5"/>
    <dgm:cxn modelId="{3D1654C6-D6DC-4BC6-ABCB-46451A9083F1}" type="presOf" srcId="{E5711035-FF44-46AF-BD6C-BC2F116E551D}" destId="{F181546A-0DD8-4376-9EB0-AA6B20E0CCE3}" srcOrd="0" destOrd="0" presId="urn:microsoft.com/office/officeart/2005/8/layout/process5"/>
    <dgm:cxn modelId="{8B955243-DDDD-4051-A3F7-EAD0BB92003E}" type="presOf" srcId="{CEC8CF3F-EF37-4B3B-9179-C94EE461916E}" destId="{A637DD2D-E002-4C4F-8B54-0589230A1E78}" srcOrd="0" destOrd="0" presId="urn:microsoft.com/office/officeart/2005/8/layout/process5"/>
    <dgm:cxn modelId="{0E1DDEA8-2317-4724-BC37-DD858A726A83}" srcId="{39212DE1-1173-4BAF-8069-EE317D38654B}" destId="{CD59B700-80E1-4E36-AEF0-68B0140B8F5B}" srcOrd="5" destOrd="0" parTransId="{D57D4F7C-BD76-43D4-9905-FF279BA0CCF7}" sibTransId="{70AE016C-1569-48E5-87A4-7AEE5B334C36}"/>
    <dgm:cxn modelId="{B5B7EA9C-CE9F-4496-B056-DDF5066010F7}" type="presOf" srcId="{B9E08AD3-C388-4494-B078-DB84A5682EB7}" destId="{35ABB052-BCFB-43A2-81F0-1B6AD8335BEF}" srcOrd="0" destOrd="0" presId="urn:microsoft.com/office/officeart/2005/8/layout/process5"/>
    <dgm:cxn modelId="{2C20FA83-53E6-46B7-A954-055611468C10}" type="presOf" srcId="{5F48B65B-04DD-453C-ABC4-2B7182D5FFD8}" destId="{FF05AE84-C6C6-410C-8203-2B0887FEC411}" srcOrd="1" destOrd="0" presId="urn:microsoft.com/office/officeart/2005/8/layout/process5"/>
    <dgm:cxn modelId="{B27EEA52-6CB6-4C1B-8DA0-E21E4C2CF838}" srcId="{39212DE1-1173-4BAF-8069-EE317D38654B}" destId="{E5711035-FF44-46AF-BD6C-BC2F116E551D}" srcOrd="7" destOrd="0" parTransId="{24081511-6594-44EE-8A51-E96ECEB724B8}" sibTransId="{3A27D47F-105F-417D-B32B-330A703734F9}"/>
    <dgm:cxn modelId="{3391CE4D-B38E-462F-91F5-0670C15E288C}" type="presOf" srcId="{9A39AD67-FD78-4F90-9805-02B48F31AD9A}" destId="{33CEA926-E715-49D0-A248-D08C7708BFDA}" srcOrd="0" destOrd="0" presId="urn:microsoft.com/office/officeart/2005/8/layout/process5"/>
    <dgm:cxn modelId="{0484C9DC-4BD9-4932-8F35-5A943ED83832}" type="presOf" srcId="{7711C5F3-2978-40E7-8598-14C1C6CE353F}" destId="{180122B9-E93F-4021-BADF-D7994344F671}" srcOrd="0" destOrd="0" presId="urn:microsoft.com/office/officeart/2005/8/layout/process5"/>
    <dgm:cxn modelId="{F3452F7F-BBB9-4962-A0DD-D3B712576187}" type="presOf" srcId="{133F4296-8763-457A-9531-32E95B62CD61}" destId="{5C83B731-DE5E-444C-BB1A-BFC287BA2C62}" srcOrd="1" destOrd="0" presId="urn:microsoft.com/office/officeart/2005/8/layout/process5"/>
    <dgm:cxn modelId="{A6A79B0A-4CD6-4EBF-A97B-4077E50E7137}" type="presOf" srcId="{833C7328-8B7B-425A-885A-4EDC612112FE}" destId="{3FD01362-6130-4FC3-BE9A-5CFC73390D30}" srcOrd="0" destOrd="0" presId="urn:microsoft.com/office/officeart/2005/8/layout/process5"/>
    <dgm:cxn modelId="{E22ACB19-C894-4FBB-ACE7-FED3B9722A79}" srcId="{39212DE1-1173-4BAF-8069-EE317D38654B}" destId="{05F98985-5603-4CE3-9908-B9804FC6C2B2}" srcOrd="4" destOrd="0" parTransId="{C341B9A9-623E-4118-9611-19CE2934BDA6}" sibTransId="{133F4296-8763-457A-9531-32E95B62CD61}"/>
    <dgm:cxn modelId="{E1136425-0E45-4DC9-8FC0-C26F7D06CDA6}" type="presOf" srcId="{CD59B700-80E1-4E36-AEF0-68B0140B8F5B}" destId="{FE449D49-8ECC-46AC-9BBF-64F4C9FDFD76}" srcOrd="0" destOrd="0" presId="urn:microsoft.com/office/officeart/2005/8/layout/process5"/>
    <dgm:cxn modelId="{67A5EEFA-740D-4CF4-8CB7-2C468194F4F5}" type="presOf" srcId="{5F48B65B-04DD-453C-ABC4-2B7182D5FFD8}" destId="{20C6F9F1-F065-4D1F-A0B3-DD8DA4096D4F}" srcOrd="0" destOrd="0" presId="urn:microsoft.com/office/officeart/2005/8/layout/process5"/>
    <dgm:cxn modelId="{88B06B20-39C7-4FDB-92FD-32125AA4C434}" type="presOf" srcId="{87DBE9C4-AAC0-4596-9642-3D4CED833642}" destId="{40E4D584-2879-4E07-8F65-4AA7808BB27D}" srcOrd="0" destOrd="0" presId="urn:microsoft.com/office/officeart/2005/8/layout/process5"/>
    <dgm:cxn modelId="{5EBE1FE7-E112-41CA-9586-FFC430216BA1}" type="presOf" srcId="{05F98985-5603-4CE3-9908-B9804FC6C2B2}" destId="{9345A2BA-9328-44C7-BBC4-E26D9C80953F}" srcOrd="0" destOrd="0" presId="urn:microsoft.com/office/officeart/2005/8/layout/process5"/>
    <dgm:cxn modelId="{5BFE2D6D-BA07-49CE-8063-99919EBFE1E3}" type="presOf" srcId="{C29438FA-C2B8-42C2-9F7C-3F3EE31D42AA}" destId="{53D95179-E74D-48E7-81EE-AA4DD4467F73}" srcOrd="1" destOrd="0" presId="urn:microsoft.com/office/officeart/2005/8/layout/process5"/>
    <dgm:cxn modelId="{EC5CE4DC-4C14-4DEB-8C5C-5594131B17CF}" type="presOf" srcId="{9A39AD67-FD78-4F90-9805-02B48F31AD9A}" destId="{8B355D91-3AAC-4963-A29A-284A22DD37D4}" srcOrd="1" destOrd="0" presId="urn:microsoft.com/office/officeart/2005/8/layout/process5"/>
    <dgm:cxn modelId="{7BF5AE78-15F7-4FA5-A038-406CF5991F95}" type="presOf" srcId="{E5C314CF-EDFE-4239-A472-4573FDB10AFE}" destId="{7A8EC79A-CAC0-44E6-BF80-9FB1E6A0E56C}" srcOrd="1" destOrd="0" presId="urn:microsoft.com/office/officeart/2005/8/layout/process5"/>
    <dgm:cxn modelId="{1DAE034C-2AE0-436C-B66B-F615A1EB8BCA}" srcId="{39212DE1-1173-4BAF-8069-EE317D38654B}" destId="{B9E08AD3-C388-4494-B078-DB84A5682EB7}" srcOrd="0" destOrd="0" parTransId="{8F8E43A9-CFC1-46D3-91D7-F37C99B6BA86}" sibTransId="{D1670A04-5150-4A49-9812-720797E47792}"/>
    <dgm:cxn modelId="{150550DD-E74E-461D-849E-009AC8AB98DB}" type="presOf" srcId="{133F4296-8763-457A-9531-32E95B62CD61}" destId="{258BE77C-6229-4133-AB97-16428FF51491}" srcOrd="0" destOrd="0" presId="urn:microsoft.com/office/officeart/2005/8/layout/process5"/>
    <dgm:cxn modelId="{C74DCDD2-8165-4A91-82DF-C36EF39BD85B}" srcId="{39212DE1-1173-4BAF-8069-EE317D38654B}" destId="{833C7328-8B7B-425A-885A-4EDC612112FE}" srcOrd="2" destOrd="0" parTransId="{0C0003B0-5CDA-453A-AE91-A496E417B04A}" sibTransId="{C29438FA-C2B8-42C2-9F7C-3F3EE31D42AA}"/>
    <dgm:cxn modelId="{51176CF2-AB6D-4C79-96EE-6DC9F9085E7A}" type="presOf" srcId="{39212DE1-1173-4BAF-8069-EE317D38654B}" destId="{5D71A3CD-56C8-477E-B36E-31E412BF5319}" srcOrd="0" destOrd="0" presId="urn:microsoft.com/office/officeart/2005/8/layout/process5"/>
    <dgm:cxn modelId="{595984B7-99CA-43A2-B633-339CA8148CDB}" type="presOf" srcId="{70AE016C-1569-48E5-87A4-7AEE5B334C36}" destId="{5CBD169D-B3BD-4D74-BE78-276099FC14D5}" srcOrd="0" destOrd="0" presId="urn:microsoft.com/office/officeart/2005/8/layout/process5"/>
    <dgm:cxn modelId="{10B726A4-71E8-4625-B915-696B0D76551C}" type="presParOf" srcId="{5D71A3CD-56C8-477E-B36E-31E412BF5319}" destId="{35ABB052-BCFB-43A2-81F0-1B6AD8335BEF}" srcOrd="0" destOrd="0" presId="urn:microsoft.com/office/officeart/2005/8/layout/process5"/>
    <dgm:cxn modelId="{A19E3D6F-B5EF-484B-8D79-EB994A040910}" type="presParOf" srcId="{5D71A3CD-56C8-477E-B36E-31E412BF5319}" destId="{FD0A0BB2-291F-4ABC-9E0C-F3D58B419AE4}" srcOrd="1" destOrd="0" presId="urn:microsoft.com/office/officeart/2005/8/layout/process5"/>
    <dgm:cxn modelId="{314F7599-D0BD-42A3-82A5-F477E7A2DE60}" type="presParOf" srcId="{FD0A0BB2-291F-4ABC-9E0C-F3D58B419AE4}" destId="{CD8D911A-CF4B-4EA8-A296-98B7F75B9F85}" srcOrd="0" destOrd="0" presId="urn:microsoft.com/office/officeart/2005/8/layout/process5"/>
    <dgm:cxn modelId="{C0369F7E-9FF4-47CA-AE7B-B5F83A5F0DBE}" type="presParOf" srcId="{5D71A3CD-56C8-477E-B36E-31E412BF5319}" destId="{A637DD2D-E002-4C4F-8B54-0589230A1E78}" srcOrd="2" destOrd="0" presId="urn:microsoft.com/office/officeart/2005/8/layout/process5"/>
    <dgm:cxn modelId="{8A436D88-25B1-4F5F-B720-2E15808E9A2E}" type="presParOf" srcId="{5D71A3CD-56C8-477E-B36E-31E412BF5319}" destId="{20C6F9F1-F065-4D1F-A0B3-DD8DA4096D4F}" srcOrd="3" destOrd="0" presId="urn:microsoft.com/office/officeart/2005/8/layout/process5"/>
    <dgm:cxn modelId="{E4D3DD92-0A2F-40D5-9211-0B93FB9877A6}" type="presParOf" srcId="{20C6F9F1-F065-4D1F-A0B3-DD8DA4096D4F}" destId="{FF05AE84-C6C6-410C-8203-2B0887FEC411}" srcOrd="0" destOrd="0" presId="urn:microsoft.com/office/officeart/2005/8/layout/process5"/>
    <dgm:cxn modelId="{C9FA9131-DBAA-4051-9DB6-CDE5726275CE}" type="presParOf" srcId="{5D71A3CD-56C8-477E-B36E-31E412BF5319}" destId="{3FD01362-6130-4FC3-BE9A-5CFC73390D30}" srcOrd="4" destOrd="0" presId="urn:microsoft.com/office/officeart/2005/8/layout/process5"/>
    <dgm:cxn modelId="{C62EA30C-2B2A-482A-963C-C69F6337008A}" type="presParOf" srcId="{5D71A3CD-56C8-477E-B36E-31E412BF5319}" destId="{4248E681-4FB7-4CB5-9629-7E39B61C85BB}" srcOrd="5" destOrd="0" presId="urn:microsoft.com/office/officeart/2005/8/layout/process5"/>
    <dgm:cxn modelId="{07ED827E-FBB4-444A-893D-276B7A24B605}" type="presParOf" srcId="{4248E681-4FB7-4CB5-9629-7E39B61C85BB}" destId="{53D95179-E74D-48E7-81EE-AA4DD4467F73}" srcOrd="0" destOrd="0" presId="urn:microsoft.com/office/officeart/2005/8/layout/process5"/>
    <dgm:cxn modelId="{A9C558F2-A30F-4832-B6CB-74C147368F0D}" type="presParOf" srcId="{5D71A3CD-56C8-477E-B36E-31E412BF5319}" destId="{40E4D584-2879-4E07-8F65-4AA7808BB27D}" srcOrd="6" destOrd="0" presId="urn:microsoft.com/office/officeart/2005/8/layout/process5"/>
    <dgm:cxn modelId="{BCB448DD-E0B2-4601-8D48-81BAA0BEACF0}" type="presParOf" srcId="{5D71A3CD-56C8-477E-B36E-31E412BF5319}" destId="{B7B8ED2A-D92B-4BCE-9CE4-7CCEDD887C59}" srcOrd="7" destOrd="0" presId="urn:microsoft.com/office/officeart/2005/8/layout/process5"/>
    <dgm:cxn modelId="{C0962284-BE2D-41BB-A535-F0215BD07DCC}" type="presParOf" srcId="{B7B8ED2A-D92B-4BCE-9CE4-7CCEDD887C59}" destId="{7A8EC79A-CAC0-44E6-BF80-9FB1E6A0E56C}" srcOrd="0" destOrd="0" presId="urn:microsoft.com/office/officeart/2005/8/layout/process5"/>
    <dgm:cxn modelId="{37F92C76-B683-436C-8831-2ED536224BCB}" type="presParOf" srcId="{5D71A3CD-56C8-477E-B36E-31E412BF5319}" destId="{9345A2BA-9328-44C7-BBC4-E26D9C80953F}" srcOrd="8" destOrd="0" presId="urn:microsoft.com/office/officeart/2005/8/layout/process5"/>
    <dgm:cxn modelId="{4A6DCE46-63C7-4742-AD2C-5E6C5B50ADB0}" type="presParOf" srcId="{5D71A3CD-56C8-477E-B36E-31E412BF5319}" destId="{258BE77C-6229-4133-AB97-16428FF51491}" srcOrd="9" destOrd="0" presId="urn:microsoft.com/office/officeart/2005/8/layout/process5"/>
    <dgm:cxn modelId="{315601B3-460F-4D58-A33C-E9F066271C05}" type="presParOf" srcId="{258BE77C-6229-4133-AB97-16428FF51491}" destId="{5C83B731-DE5E-444C-BB1A-BFC287BA2C62}" srcOrd="0" destOrd="0" presId="urn:microsoft.com/office/officeart/2005/8/layout/process5"/>
    <dgm:cxn modelId="{26DF7750-7D2B-4F62-A822-EA0350720E4D}" type="presParOf" srcId="{5D71A3CD-56C8-477E-B36E-31E412BF5319}" destId="{FE449D49-8ECC-46AC-9BBF-64F4C9FDFD76}" srcOrd="10" destOrd="0" presId="urn:microsoft.com/office/officeart/2005/8/layout/process5"/>
    <dgm:cxn modelId="{83849061-90D6-413C-B8EF-0C668F7E7DC0}" type="presParOf" srcId="{5D71A3CD-56C8-477E-B36E-31E412BF5319}" destId="{5CBD169D-B3BD-4D74-BE78-276099FC14D5}" srcOrd="11" destOrd="0" presId="urn:microsoft.com/office/officeart/2005/8/layout/process5"/>
    <dgm:cxn modelId="{DC8A63C3-E3F6-4ACD-8BB1-A46AA0FCDDDF}" type="presParOf" srcId="{5CBD169D-B3BD-4D74-BE78-276099FC14D5}" destId="{15254B2B-EEA4-40D5-9310-567BEA49FB63}" srcOrd="0" destOrd="0" presId="urn:microsoft.com/office/officeart/2005/8/layout/process5"/>
    <dgm:cxn modelId="{860484C2-EFB6-4367-BA48-6399191E922D}" type="presParOf" srcId="{5D71A3CD-56C8-477E-B36E-31E412BF5319}" destId="{180122B9-E93F-4021-BADF-D7994344F671}" srcOrd="12" destOrd="0" presId="urn:microsoft.com/office/officeart/2005/8/layout/process5"/>
    <dgm:cxn modelId="{7FEB2A10-8836-4663-A4FA-417576D3BE3E}" type="presParOf" srcId="{5D71A3CD-56C8-477E-B36E-31E412BF5319}" destId="{33CEA926-E715-49D0-A248-D08C7708BFDA}" srcOrd="13" destOrd="0" presId="urn:microsoft.com/office/officeart/2005/8/layout/process5"/>
    <dgm:cxn modelId="{30FCF5F4-6E58-4DC0-A05E-E2B4ABE997D0}" type="presParOf" srcId="{33CEA926-E715-49D0-A248-D08C7708BFDA}" destId="{8B355D91-3AAC-4963-A29A-284A22DD37D4}" srcOrd="0" destOrd="0" presId="urn:microsoft.com/office/officeart/2005/8/layout/process5"/>
    <dgm:cxn modelId="{4945331A-3378-4734-985E-B59B42F1A7AD}" type="presParOf" srcId="{5D71A3CD-56C8-477E-B36E-31E412BF5319}" destId="{F181546A-0DD8-4376-9EB0-AA6B20E0CCE3}" srcOrd="1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E1E968-33D7-4E2A-BB7E-5ACA354195A4}" type="doc">
      <dgm:prSet loTypeId="urn:microsoft.com/office/officeart/2005/8/layout/process5" loCatId="process" qsTypeId="urn:microsoft.com/office/officeart/2005/8/quickstyle/simple1" qsCatId="simple" csTypeId="urn:microsoft.com/office/officeart/2005/8/colors/accent1_2" csCatId="accent1" phldr="1"/>
      <dgm:spPr/>
    </dgm:pt>
    <dgm:pt modelId="{38FDD0EA-C3ED-49C9-BB70-D555AD846DC1}">
      <dgm:prSet phldrT="[Texto]"/>
      <dgm:spPr>
        <a:solidFill>
          <a:schemeClr val="accent5">
            <a:lumMod val="50000"/>
          </a:schemeClr>
        </a:solidFill>
      </dgm:spPr>
      <dgm:t>
        <a:bodyPr/>
        <a:lstStyle/>
        <a:p>
          <a:r>
            <a:rPr lang="es-ES" dirty="0"/>
            <a:t>Mezclas de cemento</a:t>
          </a:r>
        </a:p>
      </dgm:t>
    </dgm:pt>
    <dgm:pt modelId="{4EB32BB4-DD5D-4F89-8819-22BA8E56AA6F}" type="parTrans" cxnId="{69113462-FF53-4264-AA73-554D2F4824AC}">
      <dgm:prSet/>
      <dgm:spPr/>
      <dgm:t>
        <a:bodyPr/>
        <a:lstStyle/>
        <a:p>
          <a:endParaRPr lang="es-ES"/>
        </a:p>
      </dgm:t>
    </dgm:pt>
    <dgm:pt modelId="{A3E09F13-C070-4DCE-81F1-18B1E1D1AE75}" type="sibTrans" cxnId="{69113462-FF53-4264-AA73-554D2F4824AC}">
      <dgm:prSet/>
      <dgm:spPr/>
      <dgm:t>
        <a:bodyPr/>
        <a:lstStyle/>
        <a:p>
          <a:endParaRPr lang="es-ES"/>
        </a:p>
      </dgm:t>
    </dgm:pt>
    <dgm:pt modelId="{9C0D3EBE-547C-4A1F-BDBF-389E575FF028}">
      <dgm:prSet phldrT="[Texto]"/>
      <dgm:spPr>
        <a:solidFill>
          <a:schemeClr val="accent2">
            <a:lumMod val="60000"/>
            <a:lumOff val="40000"/>
          </a:schemeClr>
        </a:solidFill>
      </dgm:spPr>
      <dgm:t>
        <a:bodyPr/>
        <a:lstStyle/>
        <a:p>
          <a:r>
            <a:rPr lang="es-ES" dirty="0"/>
            <a:t>Batir por 10 minutos</a:t>
          </a:r>
        </a:p>
      </dgm:t>
    </dgm:pt>
    <dgm:pt modelId="{2CDA2566-FFC5-499E-B25D-114971CF4A95}" type="parTrans" cxnId="{58C3B238-D5D5-4422-A3A4-D2A5B7A22CEA}">
      <dgm:prSet/>
      <dgm:spPr/>
      <dgm:t>
        <a:bodyPr/>
        <a:lstStyle/>
        <a:p>
          <a:endParaRPr lang="es-ES"/>
        </a:p>
      </dgm:t>
    </dgm:pt>
    <dgm:pt modelId="{C327423F-4E27-46E1-9863-65E4DBCEDA8A}" type="sibTrans" cxnId="{58C3B238-D5D5-4422-A3A4-D2A5B7A22CEA}">
      <dgm:prSet/>
      <dgm:spPr/>
      <dgm:t>
        <a:bodyPr/>
        <a:lstStyle/>
        <a:p>
          <a:endParaRPr lang="es-ES"/>
        </a:p>
      </dgm:t>
    </dgm:pt>
    <dgm:pt modelId="{13477E35-86C3-4476-A3ED-9ECDE4308B60}">
      <dgm:prSet phldrT="[Texto]"/>
      <dgm:spPr>
        <a:solidFill>
          <a:schemeClr val="accent2">
            <a:lumMod val="60000"/>
            <a:lumOff val="40000"/>
          </a:schemeClr>
        </a:solidFill>
      </dgm:spPr>
      <dgm:t>
        <a:bodyPr/>
        <a:lstStyle/>
        <a:p>
          <a:r>
            <a:rPr lang="es-ES" dirty="0"/>
            <a:t>Seleccionar las geométricas:</a:t>
          </a:r>
        </a:p>
        <a:p>
          <a:r>
            <a:rPr lang="es-ES" dirty="0"/>
            <a:t>Cilindró concéntrico y rotor de vanos</a:t>
          </a:r>
        </a:p>
      </dgm:t>
    </dgm:pt>
    <dgm:pt modelId="{09843FF2-4ACF-452E-A3E1-F44FE3DF98E9}" type="parTrans" cxnId="{6B333887-74E9-4F3E-9AF9-470FF715CD8E}">
      <dgm:prSet/>
      <dgm:spPr/>
      <dgm:t>
        <a:bodyPr/>
        <a:lstStyle/>
        <a:p>
          <a:endParaRPr lang="es-ES"/>
        </a:p>
      </dgm:t>
    </dgm:pt>
    <dgm:pt modelId="{CDD48FCD-2B5A-4E18-B2A0-FDA6E0A32A04}" type="sibTrans" cxnId="{6B333887-74E9-4F3E-9AF9-470FF715CD8E}">
      <dgm:prSet/>
      <dgm:spPr/>
      <dgm:t>
        <a:bodyPr/>
        <a:lstStyle/>
        <a:p>
          <a:endParaRPr lang="es-ES"/>
        </a:p>
      </dgm:t>
    </dgm:pt>
    <dgm:pt modelId="{A27A08D3-3627-4550-9CA3-47AC4B750D40}">
      <dgm:prSet phldrT="[Texto]"/>
      <dgm:spPr>
        <a:solidFill>
          <a:schemeClr val="accent5">
            <a:lumMod val="50000"/>
          </a:schemeClr>
        </a:solidFill>
      </dgm:spPr>
      <dgm:t>
        <a:bodyPr/>
        <a:lstStyle/>
        <a:p>
          <a:r>
            <a:rPr lang="es-ES" dirty="0"/>
            <a:t>Colocar la muestra en el reómetro </a:t>
          </a:r>
        </a:p>
      </dgm:t>
    </dgm:pt>
    <dgm:pt modelId="{7F1057FC-0594-41CA-91EF-25C874D0FE3A}" type="parTrans" cxnId="{F6FDB7DC-A29D-4A53-B744-0D9973FB8E33}">
      <dgm:prSet/>
      <dgm:spPr/>
      <dgm:t>
        <a:bodyPr/>
        <a:lstStyle/>
        <a:p>
          <a:endParaRPr lang="es-ES"/>
        </a:p>
      </dgm:t>
    </dgm:pt>
    <dgm:pt modelId="{0E7170C3-1103-435D-9F40-0EB7D06C33EB}" type="sibTrans" cxnId="{F6FDB7DC-A29D-4A53-B744-0D9973FB8E33}">
      <dgm:prSet/>
      <dgm:spPr/>
      <dgm:t>
        <a:bodyPr/>
        <a:lstStyle/>
        <a:p>
          <a:endParaRPr lang="es-ES"/>
        </a:p>
      </dgm:t>
    </dgm:pt>
    <dgm:pt modelId="{2BDCA228-3C9D-4A1A-8F55-FD68F9061B44}">
      <dgm:prSet phldrT="[Texto]"/>
      <dgm:spPr>
        <a:solidFill>
          <a:schemeClr val="accent5">
            <a:lumMod val="50000"/>
          </a:schemeClr>
        </a:solidFill>
      </dgm:spPr>
      <dgm:t>
        <a:bodyPr/>
        <a:lstStyle/>
        <a:p>
          <a:r>
            <a:rPr lang="es-ES" dirty="0"/>
            <a:t>Calibrar el equipo y las geometrías </a:t>
          </a:r>
        </a:p>
      </dgm:t>
    </dgm:pt>
    <dgm:pt modelId="{55B08A69-214F-42C1-8BC0-7F6121F5BB35}" type="parTrans" cxnId="{8CDCA3A5-7F98-44E0-BC40-9414C9CC4A71}">
      <dgm:prSet/>
      <dgm:spPr/>
    </dgm:pt>
    <dgm:pt modelId="{EC4BC29F-7715-415C-9BBA-CC64DC1DE5C0}" type="sibTrans" cxnId="{8CDCA3A5-7F98-44E0-BC40-9414C9CC4A71}">
      <dgm:prSet/>
      <dgm:spPr/>
    </dgm:pt>
    <dgm:pt modelId="{1C569E09-43E2-4EC3-AD4E-93B139647BA9}" type="pres">
      <dgm:prSet presAssocID="{5AE1E968-33D7-4E2A-BB7E-5ACA354195A4}" presName="diagram" presStyleCnt="0">
        <dgm:presLayoutVars>
          <dgm:dir/>
          <dgm:resizeHandles val="exact"/>
        </dgm:presLayoutVars>
      </dgm:prSet>
      <dgm:spPr/>
    </dgm:pt>
    <dgm:pt modelId="{7012B173-1188-49C8-842B-A259923AABEE}" type="pres">
      <dgm:prSet presAssocID="{13477E35-86C3-4476-A3ED-9ECDE4308B60}" presName="node" presStyleLbl="node1" presStyleIdx="0" presStyleCnt="5">
        <dgm:presLayoutVars>
          <dgm:bulletEnabled val="1"/>
        </dgm:presLayoutVars>
      </dgm:prSet>
      <dgm:spPr/>
      <dgm:t>
        <a:bodyPr/>
        <a:lstStyle/>
        <a:p>
          <a:endParaRPr lang="es-ES"/>
        </a:p>
      </dgm:t>
    </dgm:pt>
    <dgm:pt modelId="{0045F713-11B6-4A5E-A9DE-DB641DDB99BF}" type="pres">
      <dgm:prSet presAssocID="{CDD48FCD-2B5A-4E18-B2A0-FDA6E0A32A04}" presName="sibTrans" presStyleLbl="sibTrans2D1" presStyleIdx="0" presStyleCnt="4"/>
      <dgm:spPr/>
      <dgm:t>
        <a:bodyPr/>
        <a:lstStyle/>
        <a:p>
          <a:endParaRPr lang="es-ES"/>
        </a:p>
      </dgm:t>
    </dgm:pt>
    <dgm:pt modelId="{2DAA7C50-8428-4FCB-AC89-E7B9854DB713}" type="pres">
      <dgm:prSet presAssocID="{CDD48FCD-2B5A-4E18-B2A0-FDA6E0A32A04}" presName="connectorText" presStyleLbl="sibTrans2D1" presStyleIdx="0" presStyleCnt="4"/>
      <dgm:spPr/>
      <dgm:t>
        <a:bodyPr/>
        <a:lstStyle/>
        <a:p>
          <a:endParaRPr lang="es-ES"/>
        </a:p>
      </dgm:t>
    </dgm:pt>
    <dgm:pt modelId="{2F5715C8-2B8F-4ED4-B2BB-A41C8A08FD6F}" type="pres">
      <dgm:prSet presAssocID="{38FDD0EA-C3ED-49C9-BB70-D555AD846DC1}" presName="node" presStyleLbl="node1" presStyleIdx="1" presStyleCnt="5">
        <dgm:presLayoutVars>
          <dgm:bulletEnabled val="1"/>
        </dgm:presLayoutVars>
      </dgm:prSet>
      <dgm:spPr/>
      <dgm:t>
        <a:bodyPr/>
        <a:lstStyle/>
        <a:p>
          <a:endParaRPr lang="es-ES"/>
        </a:p>
      </dgm:t>
    </dgm:pt>
    <dgm:pt modelId="{2528E51E-9D25-492E-8D15-5CFE788D82BA}" type="pres">
      <dgm:prSet presAssocID="{A3E09F13-C070-4DCE-81F1-18B1E1D1AE75}" presName="sibTrans" presStyleLbl="sibTrans2D1" presStyleIdx="1" presStyleCnt="4"/>
      <dgm:spPr/>
      <dgm:t>
        <a:bodyPr/>
        <a:lstStyle/>
        <a:p>
          <a:endParaRPr lang="es-ES"/>
        </a:p>
      </dgm:t>
    </dgm:pt>
    <dgm:pt modelId="{DB6F6B65-3910-4082-8ACD-D2E6DEE2AEB0}" type="pres">
      <dgm:prSet presAssocID="{A3E09F13-C070-4DCE-81F1-18B1E1D1AE75}" presName="connectorText" presStyleLbl="sibTrans2D1" presStyleIdx="1" presStyleCnt="4"/>
      <dgm:spPr/>
      <dgm:t>
        <a:bodyPr/>
        <a:lstStyle/>
        <a:p>
          <a:endParaRPr lang="es-ES"/>
        </a:p>
      </dgm:t>
    </dgm:pt>
    <dgm:pt modelId="{D411192F-EABF-430F-A223-D7CD09D241C3}" type="pres">
      <dgm:prSet presAssocID="{9C0D3EBE-547C-4A1F-BDBF-389E575FF028}" presName="node" presStyleLbl="node1" presStyleIdx="2" presStyleCnt="5" custLinFactNeighborX="-9525" custLinFactNeighborY="3502">
        <dgm:presLayoutVars>
          <dgm:bulletEnabled val="1"/>
        </dgm:presLayoutVars>
      </dgm:prSet>
      <dgm:spPr/>
      <dgm:t>
        <a:bodyPr/>
        <a:lstStyle/>
        <a:p>
          <a:endParaRPr lang="es-ES"/>
        </a:p>
      </dgm:t>
    </dgm:pt>
    <dgm:pt modelId="{3A5CCFAE-9766-43EE-80A7-79A488DD50DA}" type="pres">
      <dgm:prSet presAssocID="{C327423F-4E27-46E1-9863-65E4DBCEDA8A}" presName="sibTrans" presStyleLbl="sibTrans2D1" presStyleIdx="2" presStyleCnt="4"/>
      <dgm:spPr/>
      <dgm:t>
        <a:bodyPr/>
        <a:lstStyle/>
        <a:p>
          <a:endParaRPr lang="es-ES"/>
        </a:p>
      </dgm:t>
    </dgm:pt>
    <dgm:pt modelId="{D0ACA3FC-01B6-431D-9D2B-D7E77779B378}" type="pres">
      <dgm:prSet presAssocID="{C327423F-4E27-46E1-9863-65E4DBCEDA8A}" presName="connectorText" presStyleLbl="sibTrans2D1" presStyleIdx="2" presStyleCnt="4"/>
      <dgm:spPr/>
      <dgm:t>
        <a:bodyPr/>
        <a:lstStyle/>
        <a:p>
          <a:endParaRPr lang="es-ES"/>
        </a:p>
      </dgm:t>
    </dgm:pt>
    <dgm:pt modelId="{7FAB113F-64C8-4296-90B6-BF2DE9B585A9}" type="pres">
      <dgm:prSet presAssocID="{A27A08D3-3627-4550-9CA3-47AC4B750D40}" presName="node" presStyleLbl="node1" presStyleIdx="3" presStyleCnt="5">
        <dgm:presLayoutVars>
          <dgm:bulletEnabled val="1"/>
        </dgm:presLayoutVars>
      </dgm:prSet>
      <dgm:spPr/>
      <dgm:t>
        <a:bodyPr/>
        <a:lstStyle/>
        <a:p>
          <a:endParaRPr lang="es-ES"/>
        </a:p>
      </dgm:t>
    </dgm:pt>
    <dgm:pt modelId="{4DFC3CCA-2F9D-40C6-90FB-FB67F381CE09}" type="pres">
      <dgm:prSet presAssocID="{0E7170C3-1103-435D-9F40-0EB7D06C33EB}" presName="sibTrans" presStyleLbl="sibTrans2D1" presStyleIdx="3" presStyleCnt="4"/>
      <dgm:spPr/>
      <dgm:t>
        <a:bodyPr/>
        <a:lstStyle/>
        <a:p>
          <a:endParaRPr lang="es-ES"/>
        </a:p>
      </dgm:t>
    </dgm:pt>
    <dgm:pt modelId="{F0CA466C-D47A-4770-A648-7B8678C18272}" type="pres">
      <dgm:prSet presAssocID="{0E7170C3-1103-435D-9F40-0EB7D06C33EB}" presName="connectorText" presStyleLbl="sibTrans2D1" presStyleIdx="3" presStyleCnt="4"/>
      <dgm:spPr/>
      <dgm:t>
        <a:bodyPr/>
        <a:lstStyle/>
        <a:p>
          <a:endParaRPr lang="es-ES"/>
        </a:p>
      </dgm:t>
    </dgm:pt>
    <dgm:pt modelId="{374F46E2-1952-4F35-9E20-39EE9BD019CE}" type="pres">
      <dgm:prSet presAssocID="{2BDCA228-3C9D-4A1A-8F55-FD68F9061B44}" presName="node" presStyleLbl="node1" presStyleIdx="4" presStyleCnt="5">
        <dgm:presLayoutVars>
          <dgm:bulletEnabled val="1"/>
        </dgm:presLayoutVars>
      </dgm:prSet>
      <dgm:spPr/>
      <dgm:t>
        <a:bodyPr/>
        <a:lstStyle/>
        <a:p>
          <a:endParaRPr lang="es-ES"/>
        </a:p>
      </dgm:t>
    </dgm:pt>
  </dgm:ptLst>
  <dgm:cxnLst>
    <dgm:cxn modelId="{8CDCA3A5-7F98-44E0-BC40-9414C9CC4A71}" srcId="{5AE1E968-33D7-4E2A-BB7E-5ACA354195A4}" destId="{2BDCA228-3C9D-4A1A-8F55-FD68F9061B44}" srcOrd="4" destOrd="0" parTransId="{55B08A69-214F-42C1-8BC0-7F6121F5BB35}" sibTransId="{EC4BC29F-7715-415C-9BBA-CC64DC1DE5C0}"/>
    <dgm:cxn modelId="{F6FDB7DC-A29D-4A53-B744-0D9973FB8E33}" srcId="{5AE1E968-33D7-4E2A-BB7E-5ACA354195A4}" destId="{A27A08D3-3627-4550-9CA3-47AC4B750D40}" srcOrd="3" destOrd="0" parTransId="{7F1057FC-0594-41CA-91EF-25C874D0FE3A}" sibTransId="{0E7170C3-1103-435D-9F40-0EB7D06C33EB}"/>
    <dgm:cxn modelId="{4CF8BD1E-8467-467C-A12F-1C3036F951F2}" type="presOf" srcId="{0E7170C3-1103-435D-9F40-0EB7D06C33EB}" destId="{4DFC3CCA-2F9D-40C6-90FB-FB67F381CE09}" srcOrd="0" destOrd="0" presId="urn:microsoft.com/office/officeart/2005/8/layout/process5"/>
    <dgm:cxn modelId="{78FBFB5E-7622-45B2-BDCB-B7426320010D}" type="presOf" srcId="{CDD48FCD-2B5A-4E18-B2A0-FDA6E0A32A04}" destId="{2DAA7C50-8428-4FCB-AC89-E7B9854DB713}" srcOrd="1" destOrd="0" presId="urn:microsoft.com/office/officeart/2005/8/layout/process5"/>
    <dgm:cxn modelId="{21544B19-58E3-488B-8572-9C1218DB690B}" type="presOf" srcId="{CDD48FCD-2B5A-4E18-B2A0-FDA6E0A32A04}" destId="{0045F713-11B6-4A5E-A9DE-DB641DDB99BF}" srcOrd="0" destOrd="0" presId="urn:microsoft.com/office/officeart/2005/8/layout/process5"/>
    <dgm:cxn modelId="{6B333887-74E9-4F3E-9AF9-470FF715CD8E}" srcId="{5AE1E968-33D7-4E2A-BB7E-5ACA354195A4}" destId="{13477E35-86C3-4476-A3ED-9ECDE4308B60}" srcOrd="0" destOrd="0" parTransId="{09843FF2-4ACF-452E-A3E1-F44FE3DF98E9}" sibTransId="{CDD48FCD-2B5A-4E18-B2A0-FDA6E0A32A04}"/>
    <dgm:cxn modelId="{3E6DBB78-FE52-43D9-8CEB-8276F2160FD6}" type="presOf" srcId="{A3E09F13-C070-4DCE-81F1-18B1E1D1AE75}" destId="{DB6F6B65-3910-4082-8ACD-D2E6DEE2AEB0}" srcOrd="1" destOrd="0" presId="urn:microsoft.com/office/officeart/2005/8/layout/process5"/>
    <dgm:cxn modelId="{B8041168-A3E0-4BE8-995E-C6F6FDEB4917}" type="presOf" srcId="{2BDCA228-3C9D-4A1A-8F55-FD68F9061B44}" destId="{374F46E2-1952-4F35-9E20-39EE9BD019CE}" srcOrd="0" destOrd="0" presId="urn:microsoft.com/office/officeart/2005/8/layout/process5"/>
    <dgm:cxn modelId="{673915F1-8F3C-40E5-AA9F-0F9017238D77}" type="presOf" srcId="{5AE1E968-33D7-4E2A-BB7E-5ACA354195A4}" destId="{1C569E09-43E2-4EC3-AD4E-93B139647BA9}" srcOrd="0" destOrd="0" presId="urn:microsoft.com/office/officeart/2005/8/layout/process5"/>
    <dgm:cxn modelId="{1F6027F8-3819-41CA-9514-F43E782C900D}" type="presOf" srcId="{C327423F-4E27-46E1-9863-65E4DBCEDA8A}" destId="{3A5CCFAE-9766-43EE-80A7-79A488DD50DA}" srcOrd="0" destOrd="0" presId="urn:microsoft.com/office/officeart/2005/8/layout/process5"/>
    <dgm:cxn modelId="{58C3B238-D5D5-4422-A3A4-D2A5B7A22CEA}" srcId="{5AE1E968-33D7-4E2A-BB7E-5ACA354195A4}" destId="{9C0D3EBE-547C-4A1F-BDBF-389E575FF028}" srcOrd="2" destOrd="0" parTransId="{2CDA2566-FFC5-499E-B25D-114971CF4A95}" sibTransId="{C327423F-4E27-46E1-9863-65E4DBCEDA8A}"/>
    <dgm:cxn modelId="{4C7D3171-D62F-4661-8F95-163AF3EFD35F}" type="presOf" srcId="{A27A08D3-3627-4550-9CA3-47AC4B750D40}" destId="{7FAB113F-64C8-4296-90B6-BF2DE9B585A9}" srcOrd="0" destOrd="0" presId="urn:microsoft.com/office/officeart/2005/8/layout/process5"/>
    <dgm:cxn modelId="{F4561E16-2BA7-4C42-BD7A-0D1DD44129C1}" type="presOf" srcId="{13477E35-86C3-4476-A3ED-9ECDE4308B60}" destId="{7012B173-1188-49C8-842B-A259923AABEE}" srcOrd="0" destOrd="0" presId="urn:microsoft.com/office/officeart/2005/8/layout/process5"/>
    <dgm:cxn modelId="{1D641B10-3ADB-4C93-A25E-CC1C93D5E975}" type="presOf" srcId="{A3E09F13-C070-4DCE-81F1-18B1E1D1AE75}" destId="{2528E51E-9D25-492E-8D15-5CFE788D82BA}" srcOrd="0" destOrd="0" presId="urn:microsoft.com/office/officeart/2005/8/layout/process5"/>
    <dgm:cxn modelId="{0BB7D658-55DE-4F6D-B776-D631A93B41AF}" type="presOf" srcId="{0E7170C3-1103-435D-9F40-0EB7D06C33EB}" destId="{F0CA466C-D47A-4770-A648-7B8678C18272}" srcOrd="1" destOrd="0" presId="urn:microsoft.com/office/officeart/2005/8/layout/process5"/>
    <dgm:cxn modelId="{1F9F0B35-CDAB-4695-BA90-84E4EEED5947}" type="presOf" srcId="{C327423F-4E27-46E1-9863-65E4DBCEDA8A}" destId="{D0ACA3FC-01B6-431D-9D2B-D7E77779B378}" srcOrd="1" destOrd="0" presId="urn:microsoft.com/office/officeart/2005/8/layout/process5"/>
    <dgm:cxn modelId="{69113462-FF53-4264-AA73-554D2F4824AC}" srcId="{5AE1E968-33D7-4E2A-BB7E-5ACA354195A4}" destId="{38FDD0EA-C3ED-49C9-BB70-D555AD846DC1}" srcOrd="1" destOrd="0" parTransId="{4EB32BB4-DD5D-4F89-8819-22BA8E56AA6F}" sibTransId="{A3E09F13-C070-4DCE-81F1-18B1E1D1AE75}"/>
    <dgm:cxn modelId="{9F023C69-A6C1-446E-BE71-06F8B51C00DB}" type="presOf" srcId="{9C0D3EBE-547C-4A1F-BDBF-389E575FF028}" destId="{D411192F-EABF-430F-A223-D7CD09D241C3}" srcOrd="0" destOrd="0" presId="urn:microsoft.com/office/officeart/2005/8/layout/process5"/>
    <dgm:cxn modelId="{5DB5C007-ED45-47B3-9E13-34DF64C5D52A}" type="presOf" srcId="{38FDD0EA-C3ED-49C9-BB70-D555AD846DC1}" destId="{2F5715C8-2B8F-4ED4-B2BB-A41C8A08FD6F}" srcOrd="0" destOrd="0" presId="urn:microsoft.com/office/officeart/2005/8/layout/process5"/>
    <dgm:cxn modelId="{A066FC07-37CD-4D3D-A0C3-2A676C75B9DB}" type="presParOf" srcId="{1C569E09-43E2-4EC3-AD4E-93B139647BA9}" destId="{7012B173-1188-49C8-842B-A259923AABEE}" srcOrd="0" destOrd="0" presId="urn:microsoft.com/office/officeart/2005/8/layout/process5"/>
    <dgm:cxn modelId="{8C313D80-25D9-4754-ADDB-50E28D181F1F}" type="presParOf" srcId="{1C569E09-43E2-4EC3-AD4E-93B139647BA9}" destId="{0045F713-11B6-4A5E-A9DE-DB641DDB99BF}" srcOrd="1" destOrd="0" presId="urn:microsoft.com/office/officeart/2005/8/layout/process5"/>
    <dgm:cxn modelId="{8FDC9D31-848B-473A-BC9D-0EBAD8B70650}" type="presParOf" srcId="{0045F713-11B6-4A5E-A9DE-DB641DDB99BF}" destId="{2DAA7C50-8428-4FCB-AC89-E7B9854DB713}" srcOrd="0" destOrd="0" presId="urn:microsoft.com/office/officeart/2005/8/layout/process5"/>
    <dgm:cxn modelId="{7324CF4E-7025-40B2-BE4D-D6C07992BA64}" type="presParOf" srcId="{1C569E09-43E2-4EC3-AD4E-93B139647BA9}" destId="{2F5715C8-2B8F-4ED4-B2BB-A41C8A08FD6F}" srcOrd="2" destOrd="0" presId="urn:microsoft.com/office/officeart/2005/8/layout/process5"/>
    <dgm:cxn modelId="{69A42D90-27BA-49C6-8AE5-C81DB2563AA5}" type="presParOf" srcId="{1C569E09-43E2-4EC3-AD4E-93B139647BA9}" destId="{2528E51E-9D25-492E-8D15-5CFE788D82BA}" srcOrd="3" destOrd="0" presId="urn:microsoft.com/office/officeart/2005/8/layout/process5"/>
    <dgm:cxn modelId="{523C1D52-0842-4F5C-A14F-D0A3C78789EF}" type="presParOf" srcId="{2528E51E-9D25-492E-8D15-5CFE788D82BA}" destId="{DB6F6B65-3910-4082-8ACD-D2E6DEE2AEB0}" srcOrd="0" destOrd="0" presId="urn:microsoft.com/office/officeart/2005/8/layout/process5"/>
    <dgm:cxn modelId="{5CEF2BCC-5D8F-4EBE-ABD6-333DC6A6FD99}" type="presParOf" srcId="{1C569E09-43E2-4EC3-AD4E-93B139647BA9}" destId="{D411192F-EABF-430F-A223-D7CD09D241C3}" srcOrd="4" destOrd="0" presId="urn:microsoft.com/office/officeart/2005/8/layout/process5"/>
    <dgm:cxn modelId="{A7920410-7F38-44C8-B73F-17601F85D27E}" type="presParOf" srcId="{1C569E09-43E2-4EC3-AD4E-93B139647BA9}" destId="{3A5CCFAE-9766-43EE-80A7-79A488DD50DA}" srcOrd="5" destOrd="0" presId="urn:microsoft.com/office/officeart/2005/8/layout/process5"/>
    <dgm:cxn modelId="{7476DDF5-FD82-4787-B768-8F2205155321}" type="presParOf" srcId="{3A5CCFAE-9766-43EE-80A7-79A488DD50DA}" destId="{D0ACA3FC-01B6-431D-9D2B-D7E77779B378}" srcOrd="0" destOrd="0" presId="urn:microsoft.com/office/officeart/2005/8/layout/process5"/>
    <dgm:cxn modelId="{CF6ED644-E158-46C1-B80D-87F53FA8D8D4}" type="presParOf" srcId="{1C569E09-43E2-4EC3-AD4E-93B139647BA9}" destId="{7FAB113F-64C8-4296-90B6-BF2DE9B585A9}" srcOrd="6" destOrd="0" presId="urn:microsoft.com/office/officeart/2005/8/layout/process5"/>
    <dgm:cxn modelId="{C2CCF7F9-BAB3-4A64-8D39-E6C22B18862A}" type="presParOf" srcId="{1C569E09-43E2-4EC3-AD4E-93B139647BA9}" destId="{4DFC3CCA-2F9D-40C6-90FB-FB67F381CE09}" srcOrd="7" destOrd="0" presId="urn:microsoft.com/office/officeart/2005/8/layout/process5"/>
    <dgm:cxn modelId="{8B595C67-606E-435D-9567-06D4584ED3EE}" type="presParOf" srcId="{4DFC3CCA-2F9D-40C6-90FB-FB67F381CE09}" destId="{F0CA466C-D47A-4770-A648-7B8678C18272}" srcOrd="0" destOrd="0" presId="urn:microsoft.com/office/officeart/2005/8/layout/process5"/>
    <dgm:cxn modelId="{7A5D9F71-466B-485F-AD2F-3A8D77CAC680}" type="presParOf" srcId="{1C569E09-43E2-4EC3-AD4E-93B139647BA9}" destId="{374F46E2-1952-4F35-9E20-39EE9BD019CE}"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DF89AB-8170-4184-8C07-4564209DA124}" type="doc">
      <dgm:prSet loTypeId="urn:microsoft.com/office/officeart/2005/8/layout/process2" loCatId="process" qsTypeId="urn:microsoft.com/office/officeart/2005/8/quickstyle/simple1" qsCatId="simple" csTypeId="urn:microsoft.com/office/officeart/2005/8/colors/colorful2" csCatId="colorful" phldr="1"/>
      <dgm:spPr/>
    </dgm:pt>
    <dgm:pt modelId="{6F5646B2-311D-4245-AF42-F6544F69C141}">
      <dgm:prSet phldrT="[Texto]"/>
      <dgm:spPr/>
      <dgm:t>
        <a:bodyPr/>
        <a:lstStyle/>
        <a:p>
          <a:r>
            <a:rPr lang="es-ES" dirty="0"/>
            <a:t>Temperatura de 25 º C</a:t>
          </a:r>
        </a:p>
      </dgm:t>
    </dgm:pt>
    <dgm:pt modelId="{3BAAA1FB-AAEF-49AA-A326-D06A177B0C1A}" type="parTrans" cxnId="{6C3B2D8C-2749-4E4B-A94A-D8FB5F21DC76}">
      <dgm:prSet/>
      <dgm:spPr/>
      <dgm:t>
        <a:bodyPr/>
        <a:lstStyle/>
        <a:p>
          <a:endParaRPr lang="es-ES"/>
        </a:p>
      </dgm:t>
    </dgm:pt>
    <dgm:pt modelId="{06CC6FE2-E576-40D4-88F6-48DF3C8B91E7}" type="sibTrans" cxnId="{6C3B2D8C-2749-4E4B-A94A-D8FB5F21DC76}">
      <dgm:prSet/>
      <dgm:spPr/>
      <dgm:t>
        <a:bodyPr/>
        <a:lstStyle/>
        <a:p>
          <a:endParaRPr lang="es-ES"/>
        </a:p>
      </dgm:t>
    </dgm:pt>
    <mc:AlternateContent xmlns:mc="http://schemas.openxmlformats.org/markup-compatibility/2006" xmlns:a14="http://schemas.microsoft.com/office/drawing/2010/main">
      <mc:Choice Requires="a14">
        <dgm:pt modelId="{3BC16D8A-611A-4ECA-B348-CBF0CB3A3223}">
          <dgm:prSet phldrT="[Texto]"/>
          <dgm:spPr/>
          <dgm:t>
            <a:bodyPr/>
            <a:lstStyle/>
            <a:p>
              <a:r>
                <a:rPr lang="es-US" dirty="0"/>
                <a:t>velocidad de 150 </a:t>
              </a:r>
              <a14:m>
                <m:oMath xmlns:m="http://schemas.openxmlformats.org/officeDocument/2006/math">
                  <m:sSup>
                    <m:sSupPr>
                      <m:ctrlPr>
                        <a:rPr lang="es-ES" b="0" i="1" smtClean="0">
                          <a:latin typeface="Cambria Math" panose="02040503050406030204" pitchFamily="18" charset="0"/>
                        </a:rPr>
                      </m:ctrlPr>
                    </m:sSupPr>
                    <m:e>
                      <m:r>
                        <a:rPr lang="es-ES" b="0" i="1" smtClean="0">
                          <a:latin typeface="Cambria Math" panose="02040503050406030204" pitchFamily="18" charset="0"/>
                        </a:rPr>
                        <m:t>𝑠</m:t>
                      </m:r>
                    </m:e>
                    <m:sup>
                      <m:r>
                        <a:rPr lang="es-ES" b="0" i="1" smtClean="0">
                          <a:latin typeface="Cambria Math" panose="02040503050406030204" pitchFamily="18" charset="0"/>
                        </a:rPr>
                        <m:t>−1</m:t>
                      </m:r>
                    </m:sup>
                  </m:sSup>
                </m:oMath>
              </a14:m>
              <a:r>
                <a:rPr lang="es-EC" dirty="0"/>
                <a:t> durante 60s</a:t>
              </a:r>
              <a:endParaRPr lang="es-ES" dirty="0"/>
            </a:p>
          </dgm:t>
        </dgm:pt>
      </mc:Choice>
      <mc:Fallback xmlns="">
        <dgm:pt modelId="{3BC16D8A-611A-4ECA-B348-CBF0CB3A3223}">
          <dgm:prSet phldrT="[Texto]"/>
          <dgm:spPr/>
          <dgm:t>
            <a:bodyPr/>
            <a:lstStyle/>
            <a:p>
              <a:r>
                <a:rPr lang="es-US" dirty="0"/>
                <a:t>velocidad de 150 </a:t>
              </a:r>
              <a:r>
                <a:rPr lang="es-ES" b="0" i="0">
                  <a:latin typeface="Cambria Math" panose="02040503050406030204" pitchFamily="18" charset="0"/>
                </a:rPr>
                <a:t>𝑠^(−1)</a:t>
              </a:r>
              <a:r>
                <a:rPr lang="es-EC" dirty="0"/>
                <a:t> durante 60s</a:t>
              </a:r>
              <a:endParaRPr lang="es-ES" dirty="0"/>
            </a:p>
          </dgm:t>
        </dgm:pt>
      </mc:Fallback>
    </mc:AlternateContent>
    <dgm:pt modelId="{417F11CC-C13D-49D4-9501-7CF4604D80CC}" type="parTrans" cxnId="{66D4D7AD-CA22-4D1D-9700-B98B282BD339}">
      <dgm:prSet/>
      <dgm:spPr/>
      <dgm:t>
        <a:bodyPr/>
        <a:lstStyle/>
        <a:p>
          <a:endParaRPr lang="es-ES"/>
        </a:p>
      </dgm:t>
    </dgm:pt>
    <dgm:pt modelId="{F8A85850-F072-4D98-9D3C-DEB7175C7B96}" type="sibTrans" cxnId="{66D4D7AD-CA22-4D1D-9700-B98B282BD339}">
      <dgm:prSet/>
      <dgm:spPr/>
      <dgm:t>
        <a:bodyPr/>
        <a:lstStyle/>
        <a:p>
          <a:endParaRPr lang="es-ES"/>
        </a:p>
      </dgm:t>
    </dgm:pt>
    <mc:AlternateContent xmlns:mc="http://schemas.openxmlformats.org/markup-compatibility/2006" xmlns:a14="http://schemas.microsoft.com/office/drawing/2010/main">
      <mc:Choice Requires="a14">
        <dgm:pt modelId="{1F0EA2B5-9D52-4053-85B9-29CE087B9ED7}">
          <dgm:prSet phldrT="[Texto]"/>
          <dgm:spPr/>
          <dgm:t>
            <a:bodyPr/>
            <a:lstStyle/>
            <a:p>
              <a:r>
                <a:rPr lang="es-EC" dirty="0"/>
                <a:t>velocidades comprendido entre 1 y  150 </a:t>
              </a:r>
              <a14:m>
                <m:oMath xmlns:m="http://schemas.openxmlformats.org/officeDocument/2006/math">
                  <m:sSup>
                    <m:sSupPr>
                      <m:ctrlPr>
                        <a:rPr lang="es-ES" b="0" i="1" smtClean="0">
                          <a:latin typeface="Cambria Math" panose="02040503050406030204" pitchFamily="18" charset="0"/>
                        </a:rPr>
                      </m:ctrlPr>
                    </m:sSupPr>
                    <m:e>
                      <m:r>
                        <a:rPr lang="es-ES" b="0" i="1" smtClean="0">
                          <a:latin typeface="Cambria Math" panose="02040503050406030204" pitchFamily="18" charset="0"/>
                        </a:rPr>
                        <m:t>𝑠</m:t>
                      </m:r>
                    </m:e>
                    <m:sup>
                      <m:r>
                        <a:rPr lang="es-ES" b="0" i="1" smtClean="0">
                          <a:latin typeface="Cambria Math" panose="02040503050406030204" pitchFamily="18" charset="0"/>
                        </a:rPr>
                        <m:t>−1</m:t>
                      </m:r>
                    </m:sup>
                  </m:sSup>
                </m:oMath>
              </a14:m>
              <a:endParaRPr lang="es-ES" dirty="0"/>
            </a:p>
          </dgm:t>
        </dgm:pt>
      </mc:Choice>
      <mc:Fallback xmlns="">
        <dgm:pt modelId="{1F0EA2B5-9D52-4053-85B9-29CE087B9ED7}">
          <dgm:prSet phldrT="[Texto]"/>
          <dgm:spPr/>
          <dgm:t>
            <a:bodyPr/>
            <a:lstStyle/>
            <a:p>
              <a:r>
                <a:rPr lang="es-EC" dirty="0"/>
                <a:t>velocidades comprendido entre 1 y  150 </a:t>
              </a:r>
              <a:r>
                <a:rPr lang="es-ES" b="0" i="0">
                  <a:latin typeface="Cambria Math" panose="02040503050406030204" pitchFamily="18" charset="0"/>
                </a:rPr>
                <a:t>𝑠^(−1)</a:t>
              </a:r>
              <a:endParaRPr lang="es-ES" dirty="0"/>
            </a:p>
          </dgm:t>
        </dgm:pt>
      </mc:Fallback>
    </mc:AlternateContent>
    <dgm:pt modelId="{38CD14AD-DF8C-4EBB-BBD0-FA736A59E2BF}" type="parTrans" cxnId="{6DEB4632-FDFC-4BBC-AC47-263F33674999}">
      <dgm:prSet/>
      <dgm:spPr/>
      <dgm:t>
        <a:bodyPr/>
        <a:lstStyle/>
        <a:p>
          <a:endParaRPr lang="es-ES"/>
        </a:p>
      </dgm:t>
    </dgm:pt>
    <dgm:pt modelId="{9492AA16-A4EB-435B-B84B-3C9331896C61}" type="sibTrans" cxnId="{6DEB4632-FDFC-4BBC-AC47-263F33674999}">
      <dgm:prSet/>
      <dgm:spPr/>
      <dgm:t>
        <a:bodyPr/>
        <a:lstStyle/>
        <a:p>
          <a:endParaRPr lang="es-ES"/>
        </a:p>
      </dgm:t>
    </dgm:pt>
    <dgm:pt modelId="{3709ACC6-6493-47F2-9AF1-FFE8E7ED6EA4}">
      <dgm:prSet phldrT="[Texto]"/>
      <dgm:spPr/>
      <dgm:t>
        <a:bodyPr/>
        <a:lstStyle/>
        <a:p>
          <a:r>
            <a:rPr lang="es-ES" dirty="0"/>
            <a:t>Valor estacionario 40 s</a:t>
          </a:r>
        </a:p>
      </dgm:t>
    </dgm:pt>
    <dgm:pt modelId="{741E80C4-3D9E-49E9-862C-2B8BFE4D83D0}" type="parTrans" cxnId="{9F781054-BF31-4D5D-8A30-5DF5CB870A12}">
      <dgm:prSet/>
      <dgm:spPr/>
      <dgm:t>
        <a:bodyPr/>
        <a:lstStyle/>
        <a:p>
          <a:endParaRPr lang="es-ES"/>
        </a:p>
      </dgm:t>
    </dgm:pt>
    <dgm:pt modelId="{EA326C54-2ADE-4464-A372-A20C92C20706}" type="sibTrans" cxnId="{9F781054-BF31-4D5D-8A30-5DF5CB870A12}">
      <dgm:prSet/>
      <dgm:spPr/>
      <dgm:t>
        <a:bodyPr/>
        <a:lstStyle/>
        <a:p>
          <a:endParaRPr lang="es-ES"/>
        </a:p>
      </dgm:t>
    </dgm:pt>
    <dgm:pt modelId="{D0AF58B3-E9AC-438E-B4C8-815A102CB056}" type="pres">
      <dgm:prSet presAssocID="{6FDF89AB-8170-4184-8C07-4564209DA124}" presName="linearFlow" presStyleCnt="0">
        <dgm:presLayoutVars>
          <dgm:resizeHandles val="exact"/>
        </dgm:presLayoutVars>
      </dgm:prSet>
      <dgm:spPr/>
    </dgm:pt>
    <dgm:pt modelId="{FF931F1C-589B-4BB4-8594-8C0141F754CB}" type="pres">
      <dgm:prSet presAssocID="{6F5646B2-311D-4245-AF42-F6544F69C141}" presName="node" presStyleLbl="node1" presStyleIdx="0" presStyleCnt="4">
        <dgm:presLayoutVars>
          <dgm:bulletEnabled val="1"/>
        </dgm:presLayoutVars>
      </dgm:prSet>
      <dgm:spPr/>
      <dgm:t>
        <a:bodyPr/>
        <a:lstStyle/>
        <a:p>
          <a:endParaRPr lang="es-ES"/>
        </a:p>
      </dgm:t>
    </dgm:pt>
    <dgm:pt modelId="{1919AEE2-7662-4FD5-B19B-1300A8252038}" type="pres">
      <dgm:prSet presAssocID="{06CC6FE2-E576-40D4-88F6-48DF3C8B91E7}" presName="sibTrans" presStyleLbl="sibTrans2D1" presStyleIdx="0" presStyleCnt="3"/>
      <dgm:spPr/>
      <dgm:t>
        <a:bodyPr/>
        <a:lstStyle/>
        <a:p>
          <a:endParaRPr lang="es-ES"/>
        </a:p>
      </dgm:t>
    </dgm:pt>
    <dgm:pt modelId="{7C471EBD-7799-4CC4-A063-39A23BAC2DE1}" type="pres">
      <dgm:prSet presAssocID="{06CC6FE2-E576-40D4-88F6-48DF3C8B91E7}" presName="connectorText" presStyleLbl="sibTrans2D1" presStyleIdx="0" presStyleCnt="3"/>
      <dgm:spPr/>
      <dgm:t>
        <a:bodyPr/>
        <a:lstStyle/>
        <a:p>
          <a:endParaRPr lang="es-ES"/>
        </a:p>
      </dgm:t>
    </dgm:pt>
    <dgm:pt modelId="{2D9A1FEE-B3B7-4965-BCD8-91CB6BD49618}" type="pres">
      <dgm:prSet presAssocID="{3BC16D8A-611A-4ECA-B348-CBF0CB3A3223}" presName="node" presStyleLbl="node1" presStyleIdx="1" presStyleCnt="4">
        <dgm:presLayoutVars>
          <dgm:bulletEnabled val="1"/>
        </dgm:presLayoutVars>
      </dgm:prSet>
      <dgm:spPr/>
      <dgm:t>
        <a:bodyPr/>
        <a:lstStyle/>
        <a:p>
          <a:endParaRPr lang="es-ES"/>
        </a:p>
      </dgm:t>
    </dgm:pt>
    <dgm:pt modelId="{FCEF9903-31F8-48BF-8A1F-294254870652}" type="pres">
      <dgm:prSet presAssocID="{F8A85850-F072-4D98-9D3C-DEB7175C7B96}" presName="sibTrans" presStyleLbl="sibTrans2D1" presStyleIdx="1" presStyleCnt="3"/>
      <dgm:spPr/>
      <dgm:t>
        <a:bodyPr/>
        <a:lstStyle/>
        <a:p>
          <a:endParaRPr lang="es-ES"/>
        </a:p>
      </dgm:t>
    </dgm:pt>
    <dgm:pt modelId="{49669990-9FFD-4574-9A4C-2ED6596781EC}" type="pres">
      <dgm:prSet presAssocID="{F8A85850-F072-4D98-9D3C-DEB7175C7B96}" presName="connectorText" presStyleLbl="sibTrans2D1" presStyleIdx="1" presStyleCnt="3"/>
      <dgm:spPr/>
      <dgm:t>
        <a:bodyPr/>
        <a:lstStyle/>
        <a:p>
          <a:endParaRPr lang="es-ES"/>
        </a:p>
      </dgm:t>
    </dgm:pt>
    <dgm:pt modelId="{238576A2-EA73-4014-A09B-E30FF47EE19F}" type="pres">
      <dgm:prSet presAssocID="{1F0EA2B5-9D52-4053-85B9-29CE087B9ED7}" presName="node" presStyleLbl="node1" presStyleIdx="2" presStyleCnt="4" custScaleX="130739" custScaleY="98366">
        <dgm:presLayoutVars>
          <dgm:bulletEnabled val="1"/>
        </dgm:presLayoutVars>
      </dgm:prSet>
      <dgm:spPr/>
      <dgm:t>
        <a:bodyPr/>
        <a:lstStyle/>
        <a:p>
          <a:endParaRPr lang="es-ES"/>
        </a:p>
      </dgm:t>
    </dgm:pt>
    <dgm:pt modelId="{028415F2-303C-40D9-8E8E-3BF02429B5AA}" type="pres">
      <dgm:prSet presAssocID="{9492AA16-A4EB-435B-B84B-3C9331896C61}" presName="sibTrans" presStyleLbl="sibTrans2D1" presStyleIdx="2" presStyleCnt="3"/>
      <dgm:spPr/>
      <dgm:t>
        <a:bodyPr/>
        <a:lstStyle/>
        <a:p>
          <a:endParaRPr lang="es-ES"/>
        </a:p>
      </dgm:t>
    </dgm:pt>
    <dgm:pt modelId="{309948C1-3299-4FD2-8374-6BB90076F1DA}" type="pres">
      <dgm:prSet presAssocID="{9492AA16-A4EB-435B-B84B-3C9331896C61}" presName="connectorText" presStyleLbl="sibTrans2D1" presStyleIdx="2" presStyleCnt="3"/>
      <dgm:spPr/>
      <dgm:t>
        <a:bodyPr/>
        <a:lstStyle/>
        <a:p>
          <a:endParaRPr lang="es-ES"/>
        </a:p>
      </dgm:t>
    </dgm:pt>
    <dgm:pt modelId="{49CFD2A1-910D-46BB-BE3A-89050A913C37}" type="pres">
      <dgm:prSet presAssocID="{3709ACC6-6493-47F2-9AF1-FFE8E7ED6EA4}" presName="node" presStyleLbl="node1" presStyleIdx="3" presStyleCnt="4">
        <dgm:presLayoutVars>
          <dgm:bulletEnabled val="1"/>
        </dgm:presLayoutVars>
      </dgm:prSet>
      <dgm:spPr/>
      <dgm:t>
        <a:bodyPr/>
        <a:lstStyle/>
        <a:p>
          <a:endParaRPr lang="es-ES"/>
        </a:p>
      </dgm:t>
    </dgm:pt>
  </dgm:ptLst>
  <dgm:cxnLst>
    <dgm:cxn modelId="{440DC63D-33D7-43AA-81A8-6DDF3959BA33}" type="presOf" srcId="{06CC6FE2-E576-40D4-88F6-48DF3C8B91E7}" destId="{1919AEE2-7662-4FD5-B19B-1300A8252038}" srcOrd="0" destOrd="0" presId="urn:microsoft.com/office/officeart/2005/8/layout/process2"/>
    <dgm:cxn modelId="{9B7427EA-316E-4FAF-AC11-97F9B5A47817}" type="presOf" srcId="{F8A85850-F072-4D98-9D3C-DEB7175C7B96}" destId="{49669990-9FFD-4574-9A4C-2ED6596781EC}" srcOrd="1" destOrd="0" presId="urn:microsoft.com/office/officeart/2005/8/layout/process2"/>
    <dgm:cxn modelId="{BDE7C78C-3A2F-4134-A8F0-E8732F6B76BD}" type="presOf" srcId="{6FDF89AB-8170-4184-8C07-4564209DA124}" destId="{D0AF58B3-E9AC-438E-B4C8-815A102CB056}" srcOrd="0" destOrd="0" presId="urn:microsoft.com/office/officeart/2005/8/layout/process2"/>
    <dgm:cxn modelId="{9F781054-BF31-4D5D-8A30-5DF5CB870A12}" srcId="{6FDF89AB-8170-4184-8C07-4564209DA124}" destId="{3709ACC6-6493-47F2-9AF1-FFE8E7ED6EA4}" srcOrd="3" destOrd="0" parTransId="{741E80C4-3D9E-49E9-862C-2B8BFE4D83D0}" sibTransId="{EA326C54-2ADE-4464-A372-A20C92C20706}"/>
    <dgm:cxn modelId="{E4F35D5F-3A6F-4D72-AB4B-AE53B21ED4E4}" type="presOf" srcId="{3709ACC6-6493-47F2-9AF1-FFE8E7ED6EA4}" destId="{49CFD2A1-910D-46BB-BE3A-89050A913C37}" srcOrd="0" destOrd="0" presId="urn:microsoft.com/office/officeart/2005/8/layout/process2"/>
    <dgm:cxn modelId="{95488A73-A93D-4BBC-B28A-51852E634570}" type="presOf" srcId="{3BC16D8A-611A-4ECA-B348-CBF0CB3A3223}" destId="{2D9A1FEE-B3B7-4965-BCD8-91CB6BD49618}" srcOrd="0" destOrd="0" presId="urn:microsoft.com/office/officeart/2005/8/layout/process2"/>
    <dgm:cxn modelId="{53306954-BA9B-4A7E-AB2C-BED9F6BD44E7}" type="presOf" srcId="{1F0EA2B5-9D52-4053-85B9-29CE087B9ED7}" destId="{238576A2-EA73-4014-A09B-E30FF47EE19F}" srcOrd="0" destOrd="0" presId="urn:microsoft.com/office/officeart/2005/8/layout/process2"/>
    <dgm:cxn modelId="{4476A8D6-A6D2-4D6D-8E6C-B368B92808F0}" type="presOf" srcId="{F8A85850-F072-4D98-9D3C-DEB7175C7B96}" destId="{FCEF9903-31F8-48BF-8A1F-294254870652}" srcOrd="0" destOrd="0" presId="urn:microsoft.com/office/officeart/2005/8/layout/process2"/>
    <dgm:cxn modelId="{6C3B2D8C-2749-4E4B-A94A-D8FB5F21DC76}" srcId="{6FDF89AB-8170-4184-8C07-4564209DA124}" destId="{6F5646B2-311D-4245-AF42-F6544F69C141}" srcOrd="0" destOrd="0" parTransId="{3BAAA1FB-AAEF-49AA-A326-D06A177B0C1A}" sibTransId="{06CC6FE2-E576-40D4-88F6-48DF3C8B91E7}"/>
    <dgm:cxn modelId="{341682E9-64E4-4882-BC2C-B57F4E592D1E}" type="presOf" srcId="{6F5646B2-311D-4245-AF42-F6544F69C141}" destId="{FF931F1C-589B-4BB4-8594-8C0141F754CB}" srcOrd="0" destOrd="0" presId="urn:microsoft.com/office/officeart/2005/8/layout/process2"/>
    <dgm:cxn modelId="{66D4D7AD-CA22-4D1D-9700-B98B282BD339}" srcId="{6FDF89AB-8170-4184-8C07-4564209DA124}" destId="{3BC16D8A-611A-4ECA-B348-CBF0CB3A3223}" srcOrd="1" destOrd="0" parTransId="{417F11CC-C13D-49D4-9501-7CF4604D80CC}" sibTransId="{F8A85850-F072-4D98-9D3C-DEB7175C7B96}"/>
    <dgm:cxn modelId="{C56A8326-1A6F-4FC2-8F88-D1AEE2DAC535}" type="presOf" srcId="{9492AA16-A4EB-435B-B84B-3C9331896C61}" destId="{309948C1-3299-4FD2-8374-6BB90076F1DA}" srcOrd="1" destOrd="0" presId="urn:microsoft.com/office/officeart/2005/8/layout/process2"/>
    <dgm:cxn modelId="{B7C188A8-BCDB-429F-A9F2-6EF843DE12F7}" type="presOf" srcId="{9492AA16-A4EB-435B-B84B-3C9331896C61}" destId="{028415F2-303C-40D9-8E8E-3BF02429B5AA}" srcOrd="0" destOrd="0" presId="urn:microsoft.com/office/officeart/2005/8/layout/process2"/>
    <dgm:cxn modelId="{6DEB4632-FDFC-4BBC-AC47-263F33674999}" srcId="{6FDF89AB-8170-4184-8C07-4564209DA124}" destId="{1F0EA2B5-9D52-4053-85B9-29CE087B9ED7}" srcOrd="2" destOrd="0" parTransId="{38CD14AD-DF8C-4EBB-BBD0-FA736A59E2BF}" sibTransId="{9492AA16-A4EB-435B-B84B-3C9331896C61}"/>
    <dgm:cxn modelId="{9F8006B3-7D8D-4950-96A3-397B1D8F71E2}" type="presOf" srcId="{06CC6FE2-E576-40D4-88F6-48DF3C8B91E7}" destId="{7C471EBD-7799-4CC4-A063-39A23BAC2DE1}" srcOrd="1" destOrd="0" presId="urn:microsoft.com/office/officeart/2005/8/layout/process2"/>
    <dgm:cxn modelId="{754901C4-2FB6-43DD-AC5F-24038349AD81}" type="presParOf" srcId="{D0AF58B3-E9AC-438E-B4C8-815A102CB056}" destId="{FF931F1C-589B-4BB4-8594-8C0141F754CB}" srcOrd="0" destOrd="0" presId="urn:microsoft.com/office/officeart/2005/8/layout/process2"/>
    <dgm:cxn modelId="{7861B2B8-928E-4751-BFD2-C084FF3D1158}" type="presParOf" srcId="{D0AF58B3-E9AC-438E-B4C8-815A102CB056}" destId="{1919AEE2-7662-4FD5-B19B-1300A8252038}" srcOrd="1" destOrd="0" presId="urn:microsoft.com/office/officeart/2005/8/layout/process2"/>
    <dgm:cxn modelId="{F4ABEE0A-B648-4960-A519-77D43A625936}" type="presParOf" srcId="{1919AEE2-7662-4FD5-B19B-1300A8252038}" destId="{7C471EBD-7799-4CC4-A063-39A23BAC2DE1}" srcOrd="0" destOrd="0" presId="urn:microsoft.com/office/officeart/2005/8/layout/process2"/>
    <dgm:cxn modelId="{3FF49E39-0DBE-4877-AF2E-C2F722C62E4F}" type="presParOf" srcId="{D0AF58B3-E9AC-438E-B4C8-815A102CB056}" destId="{2D9A1FEE-B3B7-4965-BCD8-91CB6BD49618}" srcOrd="2" destOrd="0" presId="urn:microsoft.com/office/officeart/2005/8/layout/process2"/>
    <dgm:cxn modelId="{D48F7BCF-1EDC-4BC4-B5CF-9A1E8A1930E7}" type="presParOf" srcId="{D0AF58B3-E9AC-438E-B4C8-815A102CB056}" destId="{FCEF9903-31F8-48BF-8A1F-294254870652}" srcOrd="3" destOrd="0" presId="urn:microsoft.com/office/officeart/2005/8/layout/process2"/>
    <dgm:cxn modelId="{D99EFEC4-60A9-4D3A-8071-8639854C6140}" type="presParOf" srcId="{FCEF9903-31F8-48BF-8A1F-294254870652}" destId="{49669990-9FFD-4574-9A4C-2ED6596781EC}" srcOrd="0" destOrd="0" presId="urn:microsoft.com/office/officeart/2005/8/layout/process2"/>
    <dgm:cxn modelId="{26D0C5CB-CAFC-4C54-BC23-96757BC8D55D}" type="presParOf" srcId="{D0AF58B3-E9AC-438E-B4C8-815A102CB056}" destId="{238576A2-EA73-4014-A09B-E30FF47EE19F}" srcOrd="4" destOrd="0" presId="urn:microsoft.com/office/officeart/2005/8/layout/process2"/>
    <dgm:cxn modelId="{FA2E3A05-01F6-4ED9-89E1-FBBA1AF1DAFA}" type="presParOf" srcId="{D0AF58B3-E9AC-438E-B4C8-815A102CB056}" destId="{028415F2-303C-40D9-8E8E-3BF02429B5AA}" srcOrd="5" destOrd="0" presId="urn:microsoft.com/office/officeart/2005/8/layout/process2"/>
    <dgm:cxn modelId="{1642C86D-6EAF-4557-88A5-37420EEBA100}" type="presParOf" srcId="{028415F2-303C-40D9-8E8E-3BF02429B5AA}" destId="{309948C1-3299-4FD2-8374-6BB90076F1DA}" srcOrd="0" destOrd="0" presId="urn:microsoft.com/office/officeart/2005/8/layout/process2"/>
    <dgm:cxn modelId="{D91E1312-595F-4568-8569-00AA641ED48D}" type="presParOf" srcId="{D0AF58B3-E9AC-438E-B4C8-815A102CB056}" destId="{49CFD2A1-910D-46BB-BE3A-89050A913C37}" srcOrd="6"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DF89AB-8170-4184-8C07-4564209DA124}" type="doc">
      <dgm:prSet loTypeId="urn:microsoft.com/office/officeart/2005/8/layout/process2" loCatId="process" qsTypeId="urn:microsoft.com/office/officeart/2005/8/quickstyle/simple1" qsCatId="simple" csTypeId="urn:microsoft.com/office/officeart/2005/8/colors/colorful2" csCatId="colorful" phldr="1"/>
      <dgm:spPr/>
    </dgm:pt>
    <dgm:pt modelId="{6F5646B2-311D-4245-AF42-F6544F69C141}">
      <dgm:prSet phldrT="[Texto]"/>
      <dgm:spPr/>
      <dgm:t>
        <a:bodyPr/>
        <a:lstStyle/>
        <a:p>
          <a:r>
            <a:rPr lang="es-ES" dirty="0"/>
            <a:t>Temperatura de 25 º C</a:t>
          </a:r>
        </a:p>
      </dgm:t>
    </dgm:pt>
    <dgm:pt modelId="{3BAAA1FB-AAEF-49AA-A326-D06A177B0C1A}" type="parTrans" cxnId="{6C3B2D8C-2749-4E4B-A94A-D8FB5F21DC76}">
      <dgm:prSet/>
      <dgm:spPr/>
      <dgm:t>
        <a:bodyPr/>
        <a:lstStyle/>
        <a:p>
          <a:endParaRPr lang="es-ES"/>
        </a:p>
      </dgm:t>
    </dgm:pt>
    <dgm:pt modelId="{06CC6FE2-E576-40D4-88F6-48DF3C8B91E7}" type="sibTrans" cxnId="{6C3B2D8C-2749-4E4B-A94A-D8FB5F21DC76}">
      <dgm:prSet/>
      <dgm:spPr/>
      <dgm:t>
        <a:bodyPr/>
        <a:lstStyle/>
        <a:p>
          <a:endParaRPr lang="es-ES"/>
        </a:p>
      </dgm:t>
    </dgm:pt>
    <dgm:pt modelId="{3BC16D8A-611A-4ECA-B348-CBF0CB3A3223}">
      <dgm:prSet phldrT="[Texto]"/>
      <dgm:spPr>
        <a:blipFill>
          <a:blip xmlns:r="http://schemas.openxmlformats.org/officeDocument/2006/relationships" r:embed="rId1"/>
          <a:stretch>
            <a:fillRect b="-1205"/>
          </a:stretch>
        </a:blipFill>
      </dgm:spPr>
      <dgm:t>
        <a:bodyPr/>
        <a:lstStyle/>
        <a:p>
          <a:r>
            <a:rPr lang="es-ES">
              <a:noFill/>
            </a:rPr>
            <a:t> </a:t>
          </a:r>
        </a:p>
      </dgm:t>
    </dgm:pt>
    <dgm:pt modelId="{417F11CC-C13D-49D4-9501-7CF4604D80CC}" type="parTrans" cxnId="{66D4D7AD-CA22-4D1D-9700-B98B282BD339}">
      <dgm:prSet/>
      <dgm:spPr/>
      <dgm:t>
        <a:bodyPr/>
        <a:lstStyle/>
        <a:p>
          <a:endParaRPr lang="es-ES"/>
        </a:p>
      </dgm:t>
    </dgm:pt>
    <dgm:pt modelId="{F8A85850-F072-4D98-9D3C-DEB7175C7B96}" type="sibTrans" cxnId="{66D4D7AD-CA22-4D1D-9700-B98B282BD339}">
      <dgm:prSet/>
      <dgm:spPr/>
      <dgm:t>
        <a:bodyPr/>
        <a:lstStyle/>
        <a:p>
          <a:endParaRPr lang="es-ES"/>
        </a:p>
      </dgm:t>
    </dgm:pt>
    <dgm:pt modelId="{1F0EA2B5-9D52-4053-85B9-29CE087B9ED7}">
      <dgm:prSet phldrT="[Texto]"/>
      <dgm:spPr>
        <a:blipFill>
          <a:blip xmlns:r="http://schemas.openxmlformats.org/officeDocument/2006/relationships" r:embed="rId2"/>
          <a:stretch>
            <a:fillRect r="-1558" b="-1829"/>
          </a:stretch>
        </a:blipFill>
      </dgm:spPr>
      <dgm:t>
        <a:bodyPr/>
        <a:lstStyle/>
        <a:p>
          <a:r>
            <a:rPr lang="es-ES">
              <a:noFill/>
            </a:rPr>
            <a:t> </a:t>
          </a:r>
        </a:p>
      </dgm:t>
    </dgm:pt>
    <dgm:pt modelId="{38CD14AD-DF8C-4EBB-BBD0-FA736A59E2BF}" type="parTrans" cxnId="{6DEB4632-FDFC-4BBC-AC47-263F33674999}">
      <dgm:prSet/>
      <dgm:spPr/>
      <dgm:t>
        <a:bodyPr/>
        <a:lstStyle/>
        <a:p>
          <a:endParaRPr lang="es-ES"/>
        </a:p>
      </dgm:t>
    </dgm:pt>
    <dgm:pt modelId="{9492AA16-A4EB-435B-B84B-3C9331896C61}" type="sibTrans" cxnId="{6DEB4632-FDFC-4BBC-AC47-263F33674999}">
      <dgm:prSet/>
      <dgm:spPr/>
      <dgm:t>
        <a:bodyPr/>
        <a:lstStyle/>
        <a:p>
          <a:endParaRPr lang="es-ES"/>
        </a:p>
      </dgm:t>
    </dgm:pt>
    <dgm:pt modelId="{3709ACC6-6493-47F2-9AF1-FFE8E7ED6EA4}">
      <dgm:prSet phldrT="[Texto]"/>
      <dgm:spPr/>
      <dgm:t>
        <a:bodyPr/>
        <a:lstStyle/>
        <a:p>
          <a:r>
            <a:rPr lang="es-ES" dirty="0"/>
            <a:t>Valor estacionario 40 s</a:t>
          </a:r>
        </a:p>
      </dgm:t>
    </dgm:pt>
    <dgm:pt modelId="{741E80C4-3D9E-49E9-862C-2B8BFE4D83D0}" type="parTrans" cxnId="{9F781054-BF31-4D5D-8A30-5DF5CB870A12}">
      <dgm:prSet/>
      <dgm:spPr/>
      <dgm:t>
        <a:bodyPr/>
        <a:lstStyle/>
        <a:p>
          <a:endParaRPr lang="es-ES"/>
        </a:p>
      </dgm:t>
    </dgm:pt>
    <dgm:pt modelId="{EA326C54-2ADE-4464-A372-A20C92C20706}" type="sibTrans" cxnId="{9F781054-BF31-4D5D-8A30-5DF5CB870A12}">
      <dgm:prSet/>
      <dgm:spPr/>
      <dgm:t>
        <a:bodyPr/>
        <a:lstStyle/>
        <a:p>
          <a:endParaRPr lang="es-ES"/>
        </a:p>
      </dgm:t>
    </dgm:pt>
    <dgm:pt modelId="{D0AF58B3-E9AC-438E-B4C8-815A102CB056}" type="pres">
      <dgm:prSet presAssocID="{6FDF89AB-8170-4184-8C07-4564209DA124}" presName="linearFlow" presStyleCnt="0">
        <dgm:presLayoutVars>
          <dgm:resizeHandles val="exact"/>
        </dgm:presLayoutVars>
      </dgm:prSet>
      <dgm:spPr/>
    </dgm:pt>
    <dgm:pt modelId="{FF931F1C-589B-4BB4-8594-8C0141F754CB}" type="pres">
      <dgm:prSet presAssocID="{6F5646B2-311D-4245-AF42-F6544F69C141}" presName="node" presStyleLbl="node1" presStyleIdx="0" presStyleCnt="4">
        <dgm:presLayoutVars>
          <dgm:bulletEnabled val="1"/>
        </dgm:presLayoutVars>
      </dgm:prSet>
      <dgm:spPr/>
    </dgm:pt>
    <dgm:pt modelId="{1919AEE2-7662-4FD5-B19B-1300A8252038}" type="pres">
      <dgm:prSet presAssocID="{06CC6FE2-E576-40D4-88F6-48DF3C8B91E7}" presName="sibTrans" presStyleLbl="sibTrans2D1" presStyleIdx="0" presStyleCnt="3"/>
      <dgm:spPr/>
    </dgm:pt>
    <dgm:pt modelId="{7C471EBD-7799-4CC4-A063-39A23BAC2DE1}" type="pres">
      <dgm:prSet presAssocID="{06CC6FE2-E576-40D4-88F6-48DF3C8B91E7}" presName="connectorText" presStyleLbl="sibTrans2D1" presStyleIdx="0" presStyleCnt="3"/>
      <dgm:spPr/>
    </dgm:pt>
    <dgm:pt modelId="{2D9A1FEE-B3B7-4965-BCD8-91CB6BD49618}" type="pres">
      <dgm:prSet presAssocID="{3BC16D8A-611A-4ECA-B348-CBF0CB3A3223}" presName="node" presStyleLbl="node1" presStyleIdx="1" presStyleCnt="4">
        <dgm:presLayoutVars>
          <dgm:bulletEnabled val="1"/>
        </dgm:presLayoutVars>
      </dgm:prSet>
      <dgm:spPr/>
    </dgm:pt>
    <dgm:pt modelId="{FCEF9903-31F8-48BF-8A1F-294254870652}" type="pres">
      <dgm:prSet presAssocID="{F8A85850-F072-4D98-9D3C-DEB7175C7B96}" presName="sibTrans" presStyleLbl="sibTrans2D1" presStyleIdx="1" presStyleCnt="3"/>
      <dgm:spPr/>
    </dgm:pt>
    <dgm:pt modelId="{49669990-9FFD-4574-9A4C-2ED6596781EC}" type="pres">
      <dgm:prSet presAssocID="{F8A85850-F072-4D98-9D3C-DEB7175C7B96}" presName="connectorText" presStyleLbl="sibTrans2D1" presStyleIdx="1" presStyleCnt="3"/>
      <dgm:spPr/>
    </dgm:pt>
    <dgm:pt modelId="{238576A2-EA73-4014-A09B-E30FF47EE19F}" type="pres">
      <dgm:prSet presAssocID="{1F0EA2B5-9D52-4053-85B9-29CE087B9ED7}" presName="node" presStyleLbl="node1" presStyleIdx="2" presStyleCnt="4" custScaleX="130739" custScaleY="98366">
        <dgm:presLayoutVars>
          <dgm:bulletEnabled val="1"/>
        </dgm:presLayoutVars>
      </dgm:prSet>
      <dgm:spPr/>
    </dgm:pt>
    <dgm:pt modelId="{028415F2-303C-40D9-8E8E-3BF02429B5AA}" type="pres">
      <dgm:prSet presAssocID="{9492AA16-A4EB-435B-B84B-3C9331896C61}" presName="sibTrans" presStyleLbl="sibTrans2D1" presStyleIdx="2" presStyleCnt="3"/>
      <dgm:spPr/>
    </dgm:pt>
    <dgm:pt modelId="{309948C1-3299-4FD2-8374-6BB90076F1DA}" type="pres">
      <dgm:prSet presAssocID="{9492AA16-A4EB-435B-B84B-3C9331896C61}" presName="connectorText" presStyleLbl="sibTrans2D1" presStyleIdx="2" presStyleCnt="3"/>
      <dgm:spPr/>
    </dgm:pt>
    <dgm:pt modelId="{49CFD2A1-910D-46BB-BE3A-89050A913C37}" type="pres">
      <dgm:prSet presAssocID="{3709ACC6-6493-47F2-9AF1-FFE8E7ED6EA4}" presName="node" presStyleLbl="node1" presStyleIdx="3" presStyleCnt="4">
        <dgm:presLayoutVars>
          <dgm:bulletEnabled val="1"/>
        </dgm:presLayoutVars>
      </dgm:prSet>
      <dgm:spPr/>
    </dgm:pt>
  </dgm:ptLst>
  <dgm:cxnLst>
    <dgm:cxn modelId="{C56A8326-1A6F-4FC2-8F88-D1AEE2DAC535}" type="presOf" srcId="{9492AA16-A4EB-435B-B84B-3C9331896C61}" destId="{309948C1-3299-4FD2-8374-6BB90076F1DA}" srcOrd="1" destOrd="0" presId="urn:microsoft.com/office/officeart/2005/8/layout/process2"/>
    <dgm:cxn modelId="{6DEB4632-FDFC-4BBC-AC47-263F33674999}" srcId="{6FDF89AB-8170-4184-8C07-4564209DA124}" destId="{1F0EA2B5-9D52-4053-85B9-29CE087B9ED7}" srcOrd="2" destOrd="0" parTransId="{38CD14AD-DF8C-4EBB-BBD0-FA736A59E2BF}" sibTransId="{9492AA16-A4EB-435B-B84B-3C9331896C61}"/>
    <dgm:cxn modelId="{440DC63D-33D7-43AA-81A8-6DDF3959BA33}" type="presOf" srcId="{06CC6FE2-E576-40D4-88F6-48DF3C8B91E7}" destId="{1919AEE2-7662-4FD5-B19B-1300A8252038}" srcOrd="0" destOrd="0" presId="urn:microsoft.com/office/officeart/2005/8/layout/process2"/>
    <dgm:cxn modelId="{E4F35D5F-3A6F-4D72-AB4B-AE53B21ED4E4}" type="presOf" srcId="{3709ACC6-6493-47F2-9AF1-FFE8E7ED6EA4}" destId="{49CFD2A1-910D-46BB-BE3A-89050A913C37}" srcOrd="0" destOrd="0" presId="urn:microsoft.com/office/officeart/2005/8/layout/process2"/>
    <dgm:cxn modelId="{95488A73-A93D-4BBC-B28A-51852E634570}" type="presOf" srcId="{3BC16D8A-611A-4ECA-B348-CBF0CB3A3223}" destId="{2D9A1FEE-B3B7-4965-BCD8-91CB6BD49618}" srcOrd="0" destOrd="0" presId="urn:microsoft.com/office/officeart/2005/8/layout/process2"/>
    <dgm:cxn modelId="{9F781054-BF31-4D5D-8A30-5DF5CB870A12}" srcId="{6FDF89AB-8170-4184-8C07-4564209DA124}" destId="{3709ACC6-6493-47F2-9AF1-FFE8E7ED6EA4}" srcOrd="3" destOrd="0" parTransId="{741E80C4-3D9E-49E9-862C-2B8BFE4D83D0}" sibTransId="{EA326C54-2ADE-4464-A372-A20C92C20706}"/>
    <dgm:cxn modelId="{53306954-BA9B-4A7E-AB2C-BED9F6BD44E7}" type="presOf" srcId="{1F0EA2B5-9D52-4053-85B9-29CE087B9ED7}" destId="{238576A2-EA73-4014-A09B-E30FF47EE19F}" srcOrd="0" destOrd="0" presId="urn:microsoft.com/office/officeart/2005/8/layout/process2"/>
    <dgm:cxn modelId="{6C3B2D8C-2749-4E4B-A94A-D8FB5F21DC76}" srcId="{6FDF89AB-8170-4184-8C07-4564209DA124}" destId="{6F5646B2-311D-4245-AF42-F6544F69C141}" srcOrd="0" destOrd="0" parTransId="{3BAAA1FB-AAEF-49AA-A326-D06A177B0C1A}" sibTransId="{06CC6FE2-E576-40D4-88F6-48DF3C8B91E7}"/>
    <dgm:cxn modelId="{BDE7C78C-3A2F-4134-A8F0-E8732F6B76BD}" type="presOf" srcId="{6FDF89AB-8170-4184-8C07-4564209DA124}" destId="{D0AF58B3-E9AC-438E-B4C8-815A102CB056}" srcOrd="0" destOrd="0" presId="urn:microsoft.com/office/officeart/2005/8/layout/process2"/>
    <dgm:cxn modelId="{B7C188A8-BCDB-429F-A9F2-6EF843DE12F7}" type="presOf" srcId="{9492AA16-A4EB-435B-B84B-3C9331896C61}" destId="{028415F2-303C-40D9-8E8E-3BF02429B5AA}" srcOrd="0" destOrd="0" presId="urn:microsoft.com/office/officeart/2005/8/layout/process2"/>
    <dgm:cxn modelId="{66D4D7AD-CA22-4D1D-9700-B98B282BD339}" srcId="{6FDF89AB-8170-4184-8C07-4564209DA124}" destId="{3BC16D8A-611A-4ECA-B348-CBF0CB3A3223}" srcOrd="1" destOrd="0" parTransId="{417F11CC-C13D-49D4-9501-7CF4604D80CC}" sibTransId="{F8A85850-F072-4D98-9D3C-DEB7175C7B96}"/>
    <dgm:cxn modelId="{9F8006B3-7D8D-4950-96A3-397B1D8F71E2}" type="presOf" srcId="{06CC6FE2-E576-40D4-88F6-48DF3C8B91E7}" destId="{7C471EBD-7799-4CC4-A063-39A23BAC2DE1}" srcOrd="1" destOrd="0" presId="urn:microsoft.com/office/officeart/2005/8/layout/process2"/>
    <dgm:cxn modelId="{4476A8D6-A6D2-4D6D-8E6C-B368B92808F0}" type="presOf" srcId="{F8A85850-F072-4D98-9D3C-DEB7175C7B96}" destId="{FCEF9903-31F8-48BF-8A1F-294254870652}" srcOrd="0" destOrd="0" presId="urn:microsoft.com/office/officeart/2005/8/layout/process2"/>
    <dgm:cxn modelId="{341682E9-64E4-4882-BC2C-B57F4E592D1E}" type="presOf" srcId="{6F5646B2-311D-4245-AF42-F6544F69C141}" destId="{FF931F1C-589B-4BB4-8594-8C0141F754CB}" srcOrd="0" destOrd="0" presId="urn:microsoft.com/office/officeart/2005/8/layout/process2"/>
    <dgm:cxn modelId="{9B7427EA-316E-4FAF-AC11-97F9B5A47817}" type="presOf" srcId="{F8A85850-F072-4D98-9D3C-DEB7175C7B96}" destId="{49669990-9FFD-4574-9A4C-2ED6596781EC}" srcOrd="1" destOrd="0" presId="urn:microsoft.com/office/officeart/2005/8/layout/process2"/>
    <dgm:cxn modelId="{754901C4-2FB6-43DD-AC5F-24038349AD81}" type="presParOf" srcId="{D0AF58B3-E9AC-438E-B4C8-815A102CB056}" destId="{FF931F1C-589B-4BB4-8594-8C0141F754CB}" srcOrd="0" destOrd="0" presId="urn:microsoft.com/office/officeart/2005/8/layout/process2"/>
    <dgm:cxn modelId="{7861B2B8-928E-4751-BFD2-C084FF3D1158}" type="presParOf" srcId="{D0AF58B3-E9AC-438E-B4C8-815A102CB056}" destId="{1919AEE2-7662-4FD5-B19B-1300A8252038}" srcOrd="1" destOrd="0" presId="urn:microsoft.com/office/officeart/2005/8/layout/process2"/>
    <dgm:cxn modelId="{F4ABEE0A-B648-4960-A519-77D43A625936}" type="presParOf" srcId="{1919AEE2-7662-4FD5-B19B-1300A8252038}" destId="{7C471EBD-7799-4CC4-A063-39A23BAC2DE1}" srcOrd="0" destOrd="0" presId="urn:microsoft.com/office/officeart/2005/8/layout/process2"/>
    <dgm:cxn modelId="{3FF49E39-0DBE-4877-AF2E-C2F722C62E4F}" type="presParOf" srcId="{D0AF58B3-E9AC-438E-B4C8-815A102CB056}" destId="{2D9A1FEE-B3B7-4965-BCD8-91CB6BD49618}" srcOrd="2" destOrd="0" presId="urn:microsoft.com/office/officeart/2005/8/layout/process2"/>
    <dgm:cxn modelId="{D48F7BCF-1EDC-4BC4-B5CF-9A1E8A1930E7}" type="presParOf" srcId="{D0AF58B3-E9AC-438E-B4C8-815A102CB056}" destId="{FCEF9903-31F8-48BF-8A1F-294254870652}" srcOrd="3" destOrd="0" presId="urn:microsoft.com/office/officeart/2005/8/layout/process2"/>
    <dgm:cxn modelId="{D99EFEC4-60A9-4D3A-8071-8639854C6140}" type="presParOf" srcId="{FCEF9903-31F8-48BF-8A1F-294254870652}" destId="{49669990-9FFD-4574-9A4C-2ED6596781EC}" srcOrd="0" destOrd="0" presId="urn:microsoft.com/office/officeart/2005/8/layout/process2"/>
    <dgm:cxn modelId="{26D0C5CB-CAFC-4C54-BC23-96757BC8D55D}" type="presParOf" srcId="{D0AF58B3-E9AC-438E-B4C8-815A102CB056}" destId="{238576A2-EA73-4014-A09B-E30FF47EE19F}" srcOrd="4" destOrd="0" presId="urn:microsoft.com/office/officeart/2005/8/layout/process2"/>
    <dgm:cxn modelId="{FA2E3A05-01F6-4ED9-89E1-FBBA1AF1DAFA}" type="presParOf" srcId="{D0AF58B3-E9AC-438E-B4C8-815A102CB056}" destId="{028415F2-303C-40D9-8E8E-3BF02429B5AA}" srcOrd="5" destOrd="0" presId="urn:microsoft.com/office/officeart/2005/8/layout/process2"/>
    <dgm:cxn modelId="{1642C86D-6EAF-4557-88A5-37420EEBA100}" type="presParOf" srcId="{028415F2-303C-40D9-8E8E-3BF02429B5AA}" destId="{309948C1-3299-4FD2-8374-6BB90076F1DA}" srcOrd="0" destOrd="0" presId="urn:microsoft.com/office/officeart/2005/8/layout/process2"/>
    <dgm:cxn modelId="{D91E1312-595F-4568-8569-00AA641ED48D}" type="presParOf" srcId="{D0AF58B3-E9AC-438E-B4C8-815A102CB056}" destId="{49CFD2A1-910D-46BB-BE3A-89050A913C37}" srcOrd="6"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1E9C1-298E-4F72-A467-B9C885CD062B}">
      <dsp:nvSpPr>
        <dsp:cNvPr id="0" name=""/>
        <dsp:cNvSpPr/>
      </dsp:nvSpPr>
      <dsp:spPr>
        <a:xfrm>
          <a:off x="6456164" y="2725074"/>
          <a:ext cx="2133480" cy="507671"/>
        </a:xfrm>
        <a:custGeom>
          <a:avLst/>
          <a:gdLst/>
          <a:ahLst/>
          <a:cxnLst/>
          <a:rect l="0" t="0" r="0" b="0"/>
          <a:pathLst>
            <a:path>
              <a:moveTo>
                <a:pt x="0" y="0"/>
              </a:moveTo>
              <a:lnTo>
                <a:pt x="0" y="345963"/>
              </a:lnTo>
              <a:lnTo>
                <a:pt x="2133480" y="345963"/>
              </a:lnTo>
              <a:lnTo>
                <a:pt x="2133480" y="50767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4AE002-350D-4F60-8B35-838D82A110F6}">
      <dsp:nvSpPr>
        <dsp:cNvPr id="0" name=""/>
        <dsp:cNvSpPr/>
      </dsp:nvSpPr>
      <dsp:spPr>
        <a:xfrm>
          <a:off x="6410444" y="2725074"/>
          <a:ext cx="91440" cy="507671"/>
        </a:xfrm>
        <a:custGeom>
          <a:avLst/>
          <a:gdLst/>
          <a:ahLst/>
          <a:cxnLst/>
          <a:rect l="0" t="0" r="0" b="0"/>
          <a:pathLst>
            <a:path>
              <a:moveTo>
                <a:pt x="45720" y="0"/>
              </a:moveTo>
              <a:lnTo>
                <a:pt x="45720" y="50767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D409CB-CDBD-4AFB-B105-899CF08A27BC}">
      <dsp:nvSpPr>
        <dsp:cNvPr id="0" name=""/>
        <dsp:cNvSpPr/>
      </dsp:nvSpPr>
      <dsp:spPr>
        <a:xfrm>
          <a:off x="4322683" y="2725074"/>
          <a:ext cx="2133480" cy="507671"/>
        </a:xfrm>
        <a:custGeom>
          <a:avLst/>
          <a:gdLst/>
          <a:ahLst/>
          <a:cxnLst/>
          <a:rect l="0" t="0" r="0" b="0"/>
          <a:pathLst>
            <a:path>
              <a:moveTo>
                <a:pt x="2133480" y="0"/>
              </a:moveTo>
              <a:lnTo>
                <a:pt x="2133480" y="345963"/>
              </a:lnTo>
              <a:lnTo>
                <a:pt x="0" y="345963"/>
              </a:lnTo>
              <a:lnTo>
                <a:pt x="0" y="50767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35200C-2BDE-4071-A049-10109C65DFDB}">
      <dsp:nvSpPr>
        <dsp:cNvPr id="0" name=""/>
        <dsp:cNvSpPr/>
      </dsp:nvSpPr>
      <dsp:spPr>
        <a:xfrm>
          <a:off x="4322683" y="1108962"/>
          <a:ext cx="2133480" cy="507671"/>
        </a:xfrm>
        <a:custGeom>
          <a:avLst/>
          <a:gdLst/>
          <a:ahLst/>
          <a:cxnLst/>
          <a:rect l="0" t="0" r="0" b="0"/>
          <a:pathLst>
            <a:path>
              <a:moveTo>
                <a:pt x="0" y="0"/>
              </a:moveTo>
              <a:lnTo>
                <a:pt x="0" y="345963"/>
              </a:lnTo>
              <a:lnTo>
                <a:pt x="2133480" y="345963"/>
              </a:lnTo>
              <a:lnTo>
                <a:pt x="2133480" y="50767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698BF9-3815-4301-8087-E6247B6F3BA2}">
      <dsp:nvSpPr>
        <dsp:cNvPr id="0" name=""/>
        <dsp:cNvSpPr/>
      </dsp:nvSpPr>
      <dsp:spPr>
        <a:xfrm>
          <a:off x="2143482" y="2725074"/>
          <a:ext cx="91440" cy="507671"/>
        </a:xfrm>
        <a:custGeom>
          <a:avLst/>
          <a:gdLst/>
          <a:ahLst/>
          <a:cxnLst/>
          <a:rect l="0" t="0" r="0" b="0"/>
          <a:pathLst>
            <a:path>
              <a:moveTo>
                <a:pt x="45720" y="0"/>
              </a:moveTo>
              <a:lnTo>
                <a:pt x="45720" y="50767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7D5B31-7B6A-42B3-B8EC-D5DFED5E656D}">
      <dsp:nvSpPr>
        <dsp:cNvPr id="0" name=""/>
        <dsp:cNvSpPr/>
      </dsp:nvSpPr>
      <dsp:spPr>
        <a:xfrm>
          <a:off x="2189202" y="1108962"/>
          <a:ext cx="2133480" cy="507671"/>
        </a:xfrm>
        <a:custGeom>
          <a:avLst/>
          <a:gdLst/>
          <a:ahLst/>
          <a:cxnLst/>
          <a:rect l="0" t="0" r="0" b="0"/>
          <a:pathLst>
            <a:path>
              <a:moveTo>
                <a:pt x="2133480" y="0"/>
              </a:moveTo>
              <a:lnTo>
                <a:pt x="2133480" y="345963"/>
              </a:lnTo>
              <a:lnTo>
                <a:pt x="0" y="345963"/>
              </a:lnTo>
              <a:lnTo>
                <a:pt x="0" y="50767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FD13EE-6044-4FC7-B0B9-39EFD1AD903C}">
      <dsp:nvSpPr>
        <dsp:cNvPr id="0" name=""/>
        <dsp:cNvSpPr/>
      </dsp:nvSpPr>
      <dsp:spPr>
        <a:xfrm>
          <a:off x="3449895" y="521"/>
          <a:ext cx="1745575" cy="110844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B2ABD9-1494-40AE-8708-DD56E1B604A6}">
      <dsp:nvSpPr>
        <dsp:cNvPr id="0" name=""/>
        <dsp:cNvSpPr/>
      </dsp:nvSpPr>
      <dsp:spPr>
        <a:xfrm>
          <a:off x="3643848" y="184777"/>
          <a:ext cx="1745575" cy="110844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ADITIVOS</a:t>
          </a:r>
        </a:p>
      </dsp:txBody>
      <dsp:txXfrm>
        <a:off x="3676313" y="217242"/>
        <a:ext cx="1680645" cy="1043510"/>
      </dsp:txXfrm>
    </dsp:sp>
    <dsp:sp modelId="{81F020F8-BAF5-4BAD-86E5-21677886B3E5}">
      <dsp:nvSpPr>
        <dsp:cNvPr id="0" name=""/>
        <dsp:cNvSpPr/>
      </dsp:nvSpPr>
      <dsp:spPr>
        <a:xfrm>
          <a:off x="1316414" y="1616633"/>
          <a:ext cx="1745575" cy="110844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EB6843-A90B-45AA-9E9E-C7AED0FF3790}">
      <dsp:nvSpPr>
        <dsp:cNvPr id="0" name=""/>
        <dsp:cNvSpPr/>
      </dsp:nvSpPr>
      <dsp:spPr>
        <a:xfrm>
          <a:off x="1510367" y="1800888"/>
          <a:ext cx="1745575" cy="110844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Polímeros sintéticos </a:t>
          </a:r>
        </a:p>
      </dsp:txBody>
      <dsp:txXfrm>
        <a:off x="1542832" y="1833353"/>
        <a:ext cx="1680645" cy="1043510"/>
      </dsp:txXfrm>
    </dsp:sp>
    <dsp:sp modelId="{4EF693DA-6B5D-4367-827D-E233A0B65D1E}">
      <dsp:nvSpPr>
        <dsp:cNvPr id="0" name=""/>
        <dsp:cNvSpPr/>
      </dsp:nvSpPr>
      <dsp:spPr>
        <a:xfrm>
          <a:off x="1316414" y="3232745"/>
          <a:ext cx="1745575" cy="1108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A9A7A-532B-4459-8126-7DE0D3E13074}">
      <dsp:nvSpPr>
        <dsp:cNvPr id="0" name=""/>
        <dsp:cNvSpPr/>
      </dsp:nvSpPr>
      <dsp:spPr>
        <a:xfrm>
          <a:off x="1510367" y="3417000"/>
          <a:ext cx="1745575" cy="1108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alcohol polivinílico </a:t>
          </a:r>
        </a:p>
      </dsp:txBody>
      <dsp:txXfrm>
        <a:off x="1542832" y="3449465"/>
        <a:ext cx="1680645" cy="1043510"/>
      </dsp:txXfrm>
    </dsp:sp>
    <dsp:sp modelId="{40BEE8C6-970B-4A10-B652-1154D8CB72A5}">
      <dsp:nvSpPr>
        <dsp:cNvPr id="0" name=""/>
        <dsp:cNvSpPr/>
      </dsp:nvSpPr>
      <dsp:spPr>
        <a:xfrm>
          <a:off x="5583376" y="1616633"/>
          <a:ext cx="1745575" cy="110844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1FE3EB-2EE6-4FAC-A086-1D2170A7CC95}">
      <dsp:nvSpPr>
        <dsp:cNvPr id="0" name=""/>
        <dsp:cNvSpPr/>
      </dsp:nvSpPr>
      <dsp:spPr>
        <a:xfrm>
          <a:off x="5777329" y="1800888"/>
          <a:ext cx="1745575" cy="110844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Polisacaridos de origen biológico </a:t>
          </a:r>
        </a:p>
      </dsp:txBody>
      <dsp:txXfrm>
        <a:off x="5809794" y="1833353"/>
        <a:ext cx="1680645" cy="1043510"/>
      </dsp:txXfrm>
    </dsp:sp>
    <dsp:sp modelId="{F9EBDBF1-6915-4488-B66E-F0185295138A}">
      <dsp:nvSpPr>
        <dsp:cNvPr id="0" name=""/>
        <dsp:cNvSpPr/>
      </dsp:nvSpPr>
      <dsp:spPr>
        <a:xfrm>
          <a:off x="3449895" y="3232745"/>
          <a:ext cx="1745575" cy="1108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42B349-66D6-41AF-B0E3-4845A66C48D1}">
      <dsp:nvSpPr>
        <dsp:cNvPr id="0" name=""/>
        <dsp:cNvSpPr/>
      </dsp:nvSpPr>
      <dsp:spPr>
        <a:xfrm>
          <a:off x="3643848" y="3417000"/>
          <a:ext cx="1745575" cy="1108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éteres de celulosa, paredes celulares de plantas superiores </a:t>
          </a:r>
        </a:p>
      </dsp:txBody>
      <dsp:txXfrm>
        <a:off x="3676313" y="3449465"/>
        <a:ext cx="1680645" cy="1043510"/>
      </dsp:txXfrm>
    </dsp:sp>
    <dsp:sp modelId="{31668809-0DD6-456F-8294-5352BC871EA6}">
      <dsp:nvSpPr>
        <dsp:cNvPr id="0" name=""/>
        <dsp:cNvSpPr/>
      </dsp:nvSpPr>
      <dsp:spPr>
        <a:xfrm>
          <a:off x="5583376" y="3232745"/>
          <a:ext cx="1745575" cy="1108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9D8E71-B217-4210-9568-D3B9DBB55795}">
      <dsp:nvSpPr>
        <dsp:cNvPr id="0" name=""/>
        <dsp:cNvSpPr/>
      </dsp:nvSpPr>
      <dsp:spPr>
        <a:xfrm>
          <a:off x="5777329" y="3417000"/>
          <a:ext cx="1745575" cy="1108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goma </a:t>
          </a:r>
          <a:r>
            <a:rPr lang="es-ES" sz="1400" kern="1200" dirty="0" err="1"/>
            <a:t>welan</a:t>
          </a:r>
          <a:r>
            <a:rPr lang="es-ES" sz="1400" kern="1200" dirty="0"/>
            <a:t>, goma </a:t>
          </a:r>
          <a:r>
            <a:rPr lang="es-ES" sz="1400" kern="1200" dirty="0" err="1"/>
            <a:t>diutan</a:t>
          </a:r>
          <a:r>
            <a:rPr lang="es-ES" sz="1400" kern="1200" dirty="0"/>
            <a:t> polisacáridos bacterianos producidos en la fermentación</a:t>
          </a:r>
        </a:p>
      </dsp:txBody>
      <dsp:txXfrm>
        <a:off x="5809794" y="3449465"/>
        <a:ext cx="1680645" cy="1043510"/>
      </dsp:txXfrm>
    </dsp:sp>
    <dsp:sp modelId="{DB74E2E1-981E-4831-BB93-45035E8E4540}">
      <dsp:nvSpPr>
        <dsp:cNvPr id="0" name=""/>
        <dsp:cNvSpPr/>
      </dsp:nvSpPr>
      <dsp:spPr>
        <a:xfrm>
          <a:off x="7716857" y="3232745"/>
          <a:ext cx="1745575" cy="1108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65D90F-3888-40B4-83FA-145E1BF8BD08}">
      <dsp:nvSpPr>
        <dsp:cNvPr id="0" name=""/>
        <dsp:cNvSpPr/>
      </dsp:nvSpPr>
      <dsp:spPr>
        <a:xfrm>
          <a:off x="7910810" y="3417000"/>
          <a:ext cx="1745575" cy="1108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quitosano se produce a partir del exoesqueleto de crustáceos</a:t>
          </a:r>
        </a:p>
      </dsp:txBody>
      <dsp:txXfrm>
        <a:off x="7943275" y="3449465"/>
        <a:ext cx="1680645" cy="1043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BB052-BCFB-43A2-81F0-1B6AD8335BEF}">
      <dsp:nvSpPr>
        <dsp:cNvPr id="0" name=""/>
        <dsp:cNvSpPr/>
      </dsp:nvSpPr>
      <dsp:spPr>
        <a:xfrm>
          <a:off x="4680" y="576848"/>
          <a:ext cx="2046481" cy="1227889"/>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Calcular concentraciones de componentes para una relación de  0,40 W/C</a:t>
          </a:r>
        </a:p>
      </dsp:txBody>
      <dsp:txXfrm>
        <a:off x="40644" y="612812"/>
        <a:ext cx="1974553" cy="1155961"/>
      </dsp:txXfrm>
    </dsp:sp>
    <dsp:sp modelId="{FD0A0BB2-291F-4ABC-9E0C-F3D58B419AE4}">
      <dsp:nvSpPr>
        <dsp:cNvPr id="0" name=""/>
        <dsp:cNvSpPr/>
      </dsp:nvSpPr>
      <dsp:spPr>
        <a:xfrm>
          <a:off x="2231252" y="937028"/>
          <a:ext cx="433854" cy="507527"/>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2231252" y="1038533"/>
        <a:ext cx="303698" cy="304517"/>
      </dsp:txXfrm>
    </dsp:sp>
    <dsp:sp modelId="{A637DD2D-E002-4C4F-8B54-0589230A1E78}">
      <dsp:nvSpPr>
        <dsp:cNvPr id="0" name=""/>
        <dsp:cNvSpPr/>
      </dsp:nvSpPr>
      <dsp:spPr>
        <a:xfrm>
          <a:off x="2869755" y="576848"/>
          <a:ext cx="2046481" cy="1227889"/>
        </a:xfrm>
        <a:prstGeom prst="roundRect">
          <a:avLst>
            <a:gd name="adj" fmla="val 10000"/>
          </a:avLst>
        </a:prstGeom>
        <a:solidFill>
          <a:schemeClr val="accent2">
            <a:shade val="80000"/>
            <a:hueOff val="0"/>
            <a:satOff val="-4003"/>
            <a:lumOff val="45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SOLUCION LIQUIDA</a:t>
          </a:r>
        </a:p>
        <a:p>
          <a:pPr lvl="0" algn="ctr" defTabSz="666750">
            <a:lnSpc>
              <a:spcPct val="90000"/>
            </a:lnSpc>
            <a:spcBef>
              <a:spcPct val="0"/>
            </a:spcBef>
            <a:spcAft>
              <a:spcPct val="35000"/>
            </a:spcAft>
          </a:pPr>
          <a:r>
            <a:rPr lang="es-ES" sz="1500" kern="1200" dirty="0"/>
            <a:t>+</a:t>
          </a:r>
        </a:p>
        <a:p>
          <a:pPr lvl="0" algn="ctr" defTabSz="666750">
            <a:lnSpc>
              <a:spcPct val="90000"/>
            </a:lnSpc>
            <a:spcBef>
              <a:spcPct val="0"/>
            </a:spcBef>
            <a:spcAft>
              <a:spcPct val="35000"/>
            </a:spcAft>
          </a:pPr>
          <a:r>
            <a:rPr lang="es-ES" sz="1500" kern="1200" dirty="0"/>
            <a:t>CEMENTO</a:t>
          </a:r>
        </a:p>
      </dsp:txBody>
      <dsp:txXfrm>
        <a:off x="2905719" y="612812"/>
        <a:ext cx="1974553" cy="1155961"/>
      </dsp:txXfrm>
    </dsp:sp>
    <dsp:sp modelId="{20C6F9F1-F065-4D1F-A0B3-DD8DA4096D4F}">
      <dsp:nvSpPr>
        <dsp:cNvPr id="0" name=""/>
        <dsp:cNvSpPr/>
      </dsp:nvSpPr>
      <dsp:spPr>
        <a:xfrm rot="23396">
          <a:off x="5067756" y="946265"/>
          <a:ext cx="365042" cy="507527"/>
        </a:xfrm>
        <a:prstGeom prst="rightArrow">
          <a:avLst>
            <a:gd name="adj1" fmla="val 60000"/>
            <a:gd name="adj2" fmla="val 50000"/>
          </a:avLst>
        </a:prstGeom>
        <a:solidFill>
          <a:schemeClr val="accent2">
            <a:shade val="90000"/>
            <a:hueOff val="0"/>
            <a:satOff val="-4608"/>
            <a:lumOff val="49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5067757" y="1047397"/>
        <a:ext cx="255529" cy="304517"/>
      </dsp:txXfrm>
    </dsp:sp>
    <dsp:sp modelId="{3FD01362-6130-4FC3-BE9A-5CFC73390D30}">
      <dsp:nvSpPr>
        <dsp:cNvPr id="0" name=""/>
        <dsp:cNvSpPr/>
      </dsp:nvSpPr>
      <dsp:spPr>
        <a:xfrm>
          <a:off x="5604980" y="595462"/>
          <a:ext cx="2046481" cy="1227889"/>
        </a:xfrm>
        <a:prstGeom prst="roundRect">
          <a:avLst>
            <a:gd name="adj" fmla="val 10000"/>
          </a:avLst>
        </a:prstGeom>
        <a:solidFill>
          <a:schemeClr val="accent2">
            <a:shade val="80000"/>
            <a:hueOff val="0"/>
            <a:satOff val="-8005"/>
            <a:lumOff val="90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Batir por  4 y 10 min. en una batidora industrial</a:t>
          </a:r>
        </a:p>
      </dsp:txBody>
      <dsp:txXfrm>
        <a:off x="5640944" y="631426"/>
        <a:ext cx="1974553" cy="1155961"/>
      </dsp:txXfrm>
    </dsp:sp>
    <dsp:sp modelId="{4248E681-4FB7-4CB5-9629-7E39B61C85BB}">
      <dsp:nvSpPr>
        <dsp:cNvPr id="0" name=""/>
        <dsp:cNvSpPr/>
      </dsp:nvSpPr>
      <dsp:spPr>
        <a:xfrm rot="21578633">
          <a:off x="7860114" y="946424"/>
          <a:ext cx="502683" cy="507527"/>
        </a:xfrm>
        <a:prstGeom prst="rightArrow">
          <a:avLst>
            <a:gd name="adj1" fmla="val 60000"/>
            <a:gd name="adj2" fmla="val 50000"/>
          </a:avLst>
        </a:prstGeom>
        <a:solidFill>
          <a:schemeClr val="accent2">
            <a:shade val="90000"/>
            <a:hueOff val="0"/>
            <a:satOff val="-9217"/>
            <a:lumOff val="98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7860115" y="1048398"/>
        <a:ext cx="351878" cy="304517"/>
      </dsp:txXfrm>
    </dsp:sp>
    <dsp:sp modelId="{40E4D584-2879-4E07-8F65-4AA7808BB27D}">
      <dsp:nvSpPr>
        <dsp:cNvPr id="0" name=""/>
        <dsp:cNvSpPr/>
      </dsp:nvSpPr>
      <dsp:spPr>
        <a:xfrm>
          <a:off x="8599904" y="576848"/>
          <a:ext cx="2046481" cy="1227889"/>
        </a:xfrm>
        <a:prstGeom prst="roundRect">
          <a:avLst>
            <a:gd name="adj" fmla="val 10000"/>
          </a:avLst>
        </a:prstGeom>
        <a:solidFill>
          <a:schemeClr val="accent2">
            <a:shade val="80000"/>
            <a:hueOff val="0"/>
            <a:satOff val="-12008"/>
            <a:lumOff val="13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Colocar agente desencofrante en el molde</a:t>
          </a:r>
        </a:p>
      </dsp:txBody>
      <dsp:txXfrm>
        <a:off x="8635868" y="612812"/>
        <a:ext cx="1974553" cy="1155961"/>
      </dsp:txXfrm>
    </dsp:sp>
    <dsp:sp modelId="{B7B8ED2A-D92B-4BCE-9CE4-7CCEDD887C59}">
      <dsp:nvSpPr>
        <dsp:cNvPr id="0" name=""/>
        <dsp:cNvSpPr/>
      </dsp:nvSpPr>
      <dsp:spPr>
        <a:xfrm rot="5400000">
          <a:off x="9406218" y="1947990"/>
          <a:ext cx="433854" cy="507527"/>
        </a:xfrm>
        <a:prstGeom prst="rightArrow">
          <a:avLst>
            <a:gd name="adj1" fmla="val 60000"/>
            <a:gd name="adj2" fmla="val 50000"/>
          </a:avLst>
        </a:prstGeom>
        <a:solidFill>
          <a:schemeClr val="accent2">
            <a:shade val="90000"/>
            <a:hueOff val="0"/>
            <a:satOff val="-13825"/>
            <a:lumOff val="148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5400000">
        <a:off x="9470887" y="1984826"/>
        <a:ext cx="304517" cy="303698"/>
      </dsp:txXfrm>
    </dsp:sp>
    <dsp:sp modelId="{9345A2BA-9328-44C7-BBC4-E26D9C80953F}">
      <dsp:nvSpPr>
        <dsp:cNvPr id="0" name=""/>
        <dsp:cNvSpPr/>
      </dsp:nvSpPr>
      <dsp:spPr>
        <a:xfrm>
          <a:off x="8599904" y="2623329"/>
          <a:ext cx="2046481" cy="1227889"/>
        </a:xfrm>
        <a:prstGeom prst="roundRect">
          <a:avLst>
            <a:gd name="adj" fmla="val 10000"/>
          </a:avLst>
        </a:prstGeom>
        <a:solidFill>
          <a:schemeClr val="accent2">
            <a:shade val="80000"/>
            <a:hueOff val="0"/>
            <a:satOff val="-16011"/>
            <a:lumOff val="18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Colocar la mezcla en moldes cúbicos de 50 mm</a:t>
          </a:r>
        </a:p>
      </dsp:txBody>
      <dsp:txXfrm>
        <a:off x="8635868" y="2659293"/>
        <a:ext cx="1974553" cy="1155961"/>
      </dsp:txXfrm>
    </dsp:sp>
    <dsp:sp modelId="{258BE77C-6229-4133-AB97-16428FF51491}">
      <dsp:nvSpPr>
        <dsp:cNvPr id="0" name=""/>
        <dsp:cNvSpPr/>
      </dsp:nvSpPr>
      <dsp:spPr>
        <a:xfrm rot="10800000">
          <a:off x="7985959" y="2983510"/>
          <a:ext cx="433854" cy="507527"/>
        </a:xfrm>
        <a:prstGeom prst="rightArrow">
          <a:avLst>
            <a:gd name="adj1" fmla="val 60000"/>
            <a:gd name="adj2" fmla="val 50000"/>
          </a:avLst>
        </a:prstGeom>
        <a:solidFill>
          <a:schemeClr val="accent2">
            <a:shade val="90000"/>
            <a:hueOff val="0"/>
            <a:satOff val="-18433"/>
            <a:lumOff val="197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10800000">
        <a:off x="8116115" y="3085015"/>
        <a:ext cx="303698" cy="304517"/>
      </dsp:txXfrm>
    </dsp:sp>
    <dsp:sp modelId="{FE449D49-8ECC-46AC-9BBF-64F4C9FDFD76}">
      <dsp:nvSpPr>
        <dsp:cNvPr id="0" name=""/>
        <dsp:cNvSpPr/>
      </dsp:nvSpPr>
      <dsp:spPr>
        <a:xfrm>
          <a:off x="5734829" y="2623329"/>
          <a:ext cx="2046481" cy="1227889"/>
        </a:xfrm>
        <a:prstGeom prst="roundRect">
          <a:avLst>
            <a:gd name="adj" fmla="val 10000"/>
          </a:avLst>
        </a:prstGeom>
        <a:solidFill>
          <a:schemeClr val="accent2">
            <a:shade val="80000"/>
            <a:hueOff val="0"/>
            <a:satOff val="-20014"/>
            <a:lumOff val="22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Dejar fraguar de 24 a 48 horas</a:t>
          </a:r>
        </a:p>
      </dsp:txBody>
      <dsp:txXfrm>
        <a:off x="5770793" y="2659293"/>
        <a:ext cx="1974553" cy="1155961"/>
      </dsp:txXfrm>
    </dsp:sp>
    <dsp:sp modelId="{5CBD169D-B3BD-4D74-BE78-276099FC14D5}">
      <dsp:nvSpPr>
        <dsp:cNvPr id="0" name=""/>
        <dsp:cNvSpPr/>
      </dsp:nvSpPr>
      <dsp:spPr>
        <a:xfrm rot="10800000">
          <a:off x="5120885" y="2983510"/>
          <a:ext cx="433854" cy="507527"/>
        </a:xfrm>
        <a:prstGeom prst="rightArrow">
          <a:avLst>
            <a:gd name="adj1" fmla="val 60000"/>
            <a:gd name="adj2" fmla="val 50000"/>
          </a:avLst>
        </a:prstGeom>
        <a:solidFill>
          <a:schemeClr val="accent2">
            <a:shade val="90000"/>
            <a:hueOff val="0"/>
            <a:satOff val="-23042"/>
            <a:lumOff val="247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10800000">
        <a:off x="5251041" y="3085015"/>
        <a:ext cx="303698" cy="304517"/>
      </dsp:txXfrm>
    </dsp:sp>
    <dsp:sp modelId="{180122B9-E93F-4021-BADF-D7994344F671}">
      <dsp:nvSpPr>
        <dsp:cNvPr id="0" name=""/>
        <dsp:cNvSpPr/>
      </dsp:nvSpPr>
      <dsp:spPr>
        <a:xfrm>
          <a:off x="2869755" y="2623329"/>
          <a:ext cx="2046481" cy="1227889"/>
        </a:xfrm>
        <a:prstGeom prst="roundRect">
          <a:avLst>
            <a:gd name="adj" fmla="val 10000"/>
          </a:avLst>
        </a:prstGeom>
        <a:solidFill>
          <a:schemeClr val="accent2">
            <a:shade val="80000"/>
            <a:hueOff val="0"/>
            <a:satOff val="-24016"/>
            <a:lumOff val="27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Desencofrar las muestras</a:t>
          </a:r>
        </a:p>
      </dsp:txBody>
      <dsp:txXfrm>
        <a:off x="2905719" y="2659293"/>
        <a:ext cx="1974553" cy="1155961"/>
      </dsp:txXfrm>
    </dsp:sp>
    <dsp:sp modelId="{33CEA926-E715-49D0-A248-D08C7708BFDA}">
      <dsp:nvSpPr>
        <dsp:cNvPr id="0" name=""/>
        <dsp:cNvSpPr/>
      </dsp:nvSpPr>
      <dsp:spPr>
        <a:xfrm rot="10800000">
          <a:off x="2255810" y="2983510"/>
          <a:ext cx="433854" cy="507527"/>
        </a:xfrm>
        <a:prstGeom prst="rightArrow">
          <a:avLst>
            <a:gd name="adj1" fmla="val 60000"/>
            <a:gd name="adj2" fmla="val 50000"/>
          </a:avLst>
        </a:prstGeom>
        <a:solidFill>
          <a:schemeClr val="accent2">
            <a:shade val="90000"/>
            <a:hueOff val="0"/>
            <a:satOff val="-27650"/>
            <a:lumOff val="296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10800000">
        <a:off x="2385966" y="3085015"/>
        <a:ext cx="303698" cy="304517"/>
      </dsp:txXfrm>
    </dsp:sp>
    <dsp:sp modelId="{F181546A-0DD8-4376-9EB0-AA6B20E0CCE3}">
      <dsp:nvSpPr>
        <dsp:cNvPr id="0" name=""/>
        <dsp:cNvSpPr/>
      </dsp:nvSpPr>
      <dsp:spPr>
        <a:xfrm>
          <a:off x="4680" y="2623329"/>
          <a:ext cx="2046481" cy="1227889"/>
        </a:xfrm>
        <a:prstGeom prst="roundRect">
          <a:avLst>
            <a:gd name="adj" fmla="val 1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a:t>Colocar en agua para su curado por 7,14 y 21 días </a:t>
          </a:r>
        </a:p>
      </dsp:txBody>
      <dsp:txXfrm>
        <a:off x="40644" y="2659293"/>
        <a:ext cx="1974553" cy="11559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2B173-1188-49C8-842B-A259923AABEE}">
      <dsp:nvSpPr>
        <dsp:cNvPr id="0" name=""/>
        <dsp:cNvSpPr/>
      </dsp:nvSpPr>
      <dsp:spPr>
        <a:xfrm>
          <a:off x="696317" y="2926"/>
          <a:ext cx="2488903" cy="1493341"/>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Seleccionar las geométricas:</a:t>
          </a:r>
        </a:p>
        <a:p>
          <a:pPr lvl="0" algn="ctr" defTabSz="889000">
            <a:lnSpc>
              <a:spcPct val="90000"/>
            </a:lnSpc>
            <a:spcBef>
              <a:spcPct val="0"/>
            </a:spcBef>
            <a:spcAft>
              <a:spcPct val="35000"/>
            </a:spcAft>
          </a:pPr>
          <a:r>
            <a:rPr lang="es-ES" sz="2000" kern="1200" dirty="0"/>
            <a:t>Cilindró concéntrico y rotor de vanos</a:t>
          </a:r>
        </a:p>
      </dsp:txBody>
      <dsp:txXfrm>
        <a:off x="740055" y="46664"/>
        <a:ext cx="2401427" cy="1405865"/>
      </dsp:txXfrm>
    </dsp:sp>
    <dsp:sp modelId="{0045F713-11B6-4A5E-A9DE-DB641DDB99BF}">
      <dsp:nvSpPr>
        <dsp:cNvPr id="0" name=""/>
        <dsp:cNvSpPr/>
      </dsp:nvSpPr>
      <dsp:spPr>
        <a:xfrm>
          <a:off x="3404243" y="440973"/>
          <a:ext cx="527647" cy="6172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3404243" y="564422"/>
        <a:ext cx="369353" cy="370349"/>
      </dsp:txXfrm>
    </dsp:sp>
    <dsp:sp modelId="{2F5715C8-2B8F-4ED4-B2BB-A41C8A08FD6F}">
      <dsp:nvSpPr>
        <dsp:cNvPr id="0" name=""/>
        <dsp:cNvSpPr/>
      </dsp:nvSpPr>
      <dsp:spPr>
        <a:xfrm>
          <a:off x="4180781" y="2926"/>
          <a:ext cx="2488903" cy="1493341"/>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Mezclas de cemento</a:t>
          </a:r>
        </a:p>
      </dsp:txBody>
      <dsp:txXfrm>
        <a:off x="4224519" y="46664"/>
        <a:ext cx="2401427" cy="1405865"/>
      </dsp:txXfrm>
    </dsp:sp>
    <dsp:sp modelId="{2528E51E-9D25-492E-8D15-5CFE788D82BA}">
      <dsp:nvSpPr>
        <dsp:cNvPr id="0" name=""/>
        <dsp:cNvSpPr/>
      </dsp:nvSpPr>
      <dsp:spPr>
        <a:xfrm rot="5719781">
          <a:off x="5029277" y="1695855"/>
          <a:ext cx="557776" cy="6172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rot="-5400000">
        <a:off x="5130762" y="1725952"/>
        <a:ext cx="370349" cy="390443"/>
      </dsp:txXfrm>
    </dsp:sp>
    <dsp:sp modelId="{D411192F-EABF-430F-A223-D7CD09D241C3}">
      <dsp:nvSpPr>
        <dsp:cNvPr id="0" name=""/>
        <dsp:cNvSpPr/>
      </dsp:nvSpPr>
      <dsp:spPr>
        <a:xfrm>
          <a:off x="3943713" y="2544125"/>
          <a:ext cx="2488903" cy="1493341"/>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Batir por 10 minutos</a:t>
          </a:r>
        </a:p>
      </dsp:txBody>
      <dsp:txXfrm>
        <a:off x="3987451" y="2587863"/>
        <a:ext cx="2401427" cy="1405865"/>
      </dsp:txXfrm>
    </dsp:sp>
    <dsp:sp modelId="{3A5CCFAE-9766-43EE-80A7-79A488DD50DA}">
      <dsp:nvSpPr>
        <dsp:cNvPr id="0" name=""/>
        <dsp:cNvSpPr/>
      </dsp:nvSpPr>
      <dsp:spPr>
        <a:xfrm rot="10855357">
          <a:off x="3374817" y="2956207"/>
          <a:ext cx="402053" cy="6172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rot="10800000">
        <a:off x="3495425" y="3080627"/>
        <a:ext cx="281437" cy="370349"/>
      </dsp:txXfrm>
    </dsp:sp>
    <dsp:sp modelId="{7FAB113F-64C8-4296-90B6-BF2DE9B585A9}">
      <dsp:nvSpPr>
        <dsp:cNvPr id="0" name=""/>
        <dsp:cNvSpPr/>
      </dsp:nvSpPr>
      <dsp:spPr>
        <a:xfrm>
          <a:off x="696317" y="2491829"/>
          <a:ext cx="2488903" cy="1493341"/>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Colocar la muestra en el reómetro </a:t>
          </a:r>
        </a:p>
      </dsp:txBody>
      <dsp:txXfrm>
        <a:off x="740055" y="2535567"/>
        <a:ext cx="2401427" cy="1405865"/>
      </dsp:txXfrm>
    </dsp:sp>
    <dsp:sp modelId="{4DFC3CCA-2F9D-40C6-90FB-FB67F381CE09}">
      <dsp:nvSpPr>
        <dsp:cNvPr id="0" name=""/>
        <dsp:cNvSpPr/>
      </dsp:nvSpPr>
      <dsp:spPr>
        <a:xfrm rot="5400000">
          <a:off x="1676945" y="4159394"/>
          <a:ext cx="527647" cy="6172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rot="-5400000">
        <a:off x="1755594" y="4204194"/>
        <a:ext cx="370349" cy="369353"/>
      </dsp:txXfrm>
    </dsp:sp>
    <dsp:sp modelId="{374F46E2-1952-4F35-9E20-39EE9BD019CE}">
      <dsp:nvSpPr>
        <dsp:cNvPr id="0" name=""/>
        <dsp:cNvSpPr/>
      </dsp:nvSpPr>
      <dsp:spPr>
        <a:xfrm>
          <a:off x="696317" y="4980732"/>
          <a:ext cx="2488903" cy="1493341"/>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Calibrar el equipo y las geometrías </a:t>
          </a:r>
        </a:p>
      </dsp:txBody>
      <dsp:txXfrm>
        <a:off x="740055" y="5024470"/>
        <a:ext cx="2401427" cy="14058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31F1C-589B-4BB4-8594-8C0141F754CB}">
      <dsp:nvSpPr>
        <dsp:cNvPr id="0" name=""/>
        <dsp:cNvSpPr/>
      </dsp:nvSpPr>
      <dsp:spPr>
        <a:xfrm>
          <a:off x="2075127" y="3432"/>
          <a:ext cx="1776412" cy="98689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a:t>Temperatura de 25 º C</a:t>
          </a:r>
        </a:p>
      </dsp:txBody>
      <dsp:txXfrm>
        <a:off x="2104032" y="32337"/>
        <a:ext cx="1718602" cy="929085"/>
      </dsp:txXfrm>
    </dsp:sp>
    <dsp:sp modelId="{1919AEE2-7662-4FD5-B19B-1300A8252038}">
      <dsp:nvSpPr>
        <dsp:cNvPr id="0" name=""/>
        <dsp:cNvSpPr/>
      </dsp:nvSpPr>
      <dsp:spPr>
        <a:xfrm rot="5400000">
          <a:off x="2778290" y="1015001"/>
          <a:ext cx="370085" cy="44410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5400000">
        <a:off x="2830103" y="1052010"/>
        <a:ext cx="266461" cy="259060"/>
      </dsp:txXfrm>
    </dsp:sp>
    <dsp:sp modelId="{2D9A1FEE-B3B7-4965-BCD8-91CB6BD49618}">
      <dsp:nvSpPr>
        <dsp:cNvPr id="0" name=""/>
        <dsp:cNvSpPr/>
      </dsp:nvSpPr>
      <dsp:spPr>
        <a:xfrm>
          <a:off x="2075127" y="1483776"/>
          <a:ext cx="1776412" cy="986895"/>
        </a:xfrm>
        <a:prstGeom prst="roundRect">
          <a:avLst>
            <a:gd name="adj" fmla="val 10000"/>
          </a:avLst>
        </a:prstGeom>
        <a:solidFill>
          <a:schemeClr val="accent2">
            <a:hueOff val="-4800000"/>
            <a:satOff val="-16668"/>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US" sz="1900" kern="1200" dirty="0"/>
            <a:t>velocidad de 150 </a:t>
          </a:r>
          <a14:m xmlns:a14="http://schemas.microsoft.com/office/drawing/2010/main">
            <m:oMath xmlns:m="http://schemas.openxmlformats.org/officeDocument/2006/math">
              <m:sSup>
                <m:sSupPr>
                  <m:ctrlPr>
                    <a:rPr lang="es-ES" sz="1900" b="0" i="1" kern="1200" smtClean="0">
                      <a:latin typeface="Cambria Math" panose="02040503050406030204" pitchFamily="18" charset="0"/>
                    </a:rPr>
                  </m:ctrlPr>
                </m:sSupPr>
                <m:e>
                  <m:r>
                    <a:rPr lang="es-ES" sz="1900" b="0" i="1" kern="1200" smtClean="0">
                      <a:latin typeface="Cambria Math" panose="02040503050406030204" pitchFamily="18" charset="0"/>
                    </a:rPr>
                    <m:t>𝑠</m:t>
                  </m:r>
                </m:e>
                <m:sup>
                  <m:r>
                    <a:rPr lang="es-ES" sz="1900" b="0" i="1" kern="1200" smtClean="0">
                      <a:latin typeface="Cambria Math" panose="02040503050406030204" pitchFamily="18" charset="0"/>
                    </a:rPr>
                    <m:t>−1</m:t>
                  </m:r>
                </m:sup>
              </m:sSup>
            </m:oMath>
          </a14:m>
          <a:r>
            <a:rPr lang="es-EC" sz="1900" kern="1200" dirty="0"/>
            <a:t> durante 60s</a:t>
          </a:r>
          <a:endParaRPr lang="es-ES" sz="1900" kern="1200" dirty="0"/>
        </a:p>
      </dsp:txBody>
      <dsp:txXfrm>
        <a:off x="2104032" y="1512681"/>
        <a:ext cx="1718602" cy="929085"/>
      </dsp:txXfrm>
    </dsp:sp>
    <dsp:sp modelId="{FCEF9903-31F8-48BF-8A1F-294254870652}">
      <dsp:nvSpPr>
        <dsp:cNvPr id="0" name=""/>
        <dsp:cNvSpPr/>
      </dsp:nvSpPr>
      <dsp:spPr>
        <a:xfrm rot="5400000">
          <a:off x="2778290" y="2495344"/>
          <a:ext cx="370085" cy="444103"/>
        </a:xfrm>
        <a:prstGeom prst="rightArrow">
          <a:avLst>
            <a:gd name="adj1" fmla="val 60000"/>
            <a:gd name="adj2" fmla="val 50000"/>
          </a:avLst>
        </a:prstGeom>
        <a:solidFill>
          <a:schemeClr val="accent2">
            <a:hueOff val="-7200000"/>
            <a:satOff val="-25001"/>
            <a:lumOff val="300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5400000">
        <a:off x="2830103" y="2532353"/>
        <a:ext cx="266461" cy="259060"/>
      </dsp:txXfrm>
    </dsp:sp>
    <dsp:sp modelId="{238576A2-EA73-4014-A09B-E30FF47EE19F}">
      <dsp:nvSpPr>
        <dsp:cNvPr id="0" name=""/>
        <dsp:cNvSpPr/>
      </dsp:nvSpPr>
      <dsp:spPr>
        <a:xfrm>
          <a:off x="1802101" y="2964120"/>
          <a:ext cx="2322464" cy="970770"/>
        </a:xfrm>
        <a:prstGeom prst="roundRect">
          <a:avLst>
            <a:gd name="adj" fmla="val 10000"/>
          </a:avLst>
        </a:prstGeom>
        <a:solidFill>
          <a:schemeClr val="accent2">
            <a:hueOff val="-9600000"/>
            <a:satOff val="-33335"/>
            <a:lumOff val="4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a:t>velocidades comprendido entre 1 y  150 </a:t>
          </a:r>
          <a14:m xmlns:a14="http://schemas.microsoft.com/office/drawing/2010/main">
            <m:oMath xmlns:m="http://schemas.openxmlformats.org/officeDocument/2006/math">
              <m:sSup>
                <m:sSupPr>
                  <m:ctrlPr>
                    <a:rPr lang="es-ES" sz="1900" b="0" i="1" kern="1200" smtClean="0">
                      <a:latin typeface="Cambria Math" panose="02040503050406030204" pitchFamily="18" charset="0"/>
                    </a:rPr>
                  </m:ctrlPr>
                </m:sSupPr>
                <m:e>
                  <m:r>
                    <a:rPr lang="es-ES" sz="1900" b="0" i="1" kern="1200" smtClean="0">
                      <a:latin typeface="Cambria Math" panose="02040503050406030204" pitchFamily="18" charset="0"/>
                    </a:rPr>
                    <m:t>𝑠</m:t>
                  </m:r>
                </m:e>
                <m:sup>
                  <m:r>
                    <a:rPr lang="es-ES" sz="1900" b="0" i="1" kern="1200" smtClean="0">
                      <a:latin typeface="Cambria Math" panose="02040503050406030204" pitchFamily="18" charset="0"/>
                    </a:rPr>
                    <m:t>−1</m:t>
                  </m:r>
                </m:sup>
              </m:sSup>
            </m:oMath>
          </a14:m>
          <a:endParaRPr lang="es-ES" sz="1900" kern="1200" dirty="0"/>
        </a:p>
      </dsp:txBody>
      <dsp:txXfrm>
        <a:off x="1830534" y="2992553"/>
        <a:ext cx="2265598" cy="913904"/>
      </dsp:txXfrm>
    </dsp:sp>
    <dsp:sp modelId="{028415F2-303C-40D9-8E8E-3BF02429B5AA}">
      <dsp:nvSpPr>
        <dsp:cNvPr id="0" name=""/>
        <dsp:cNvSpPr/>
      </dsp:nvSpPr>
      <dsp:spPr>
        <a:xfrm rot="5400000">
          <a:off x="2778290" y="3959562"/>
          <a:ext cx="370085" cy="444103"/>
        </a:xfrm>
        <a:prstGeom prst="rightArrow">
          <a:avLst>
            <a:gd name="adj1" fmla="val 60000"/>
            <a:gd name="adj2" fmla="val 50000"/>
          </a:avLst>
        </a:prstGeom>
        <a:solidFill>
          <a:schemeClr val="accent2">
            <a:hueOff val="-14400000"/>
            <a:satOff val="-50003"/>
            <a:lumOff val="600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5400000">
        <a:off x="2830103" y="3996571"/>
        <a:ext cx="266461" cy="259060"/>
      </dsp:txXfrm>
    </dsp:sp>
    <dsp:sp modelId="{49CFD2A1-910D-46BB-BE3A-89050A913C37}">
      <dsp:nvSpPr>
        <dsp:cNvPr id="0" name=""/>
        <dsp:cNvSpPr/>
      </dsp:nvSpPr>
      <dsp:spPr>
        <a:xfrm>
          <a:off x="2075127" y="4428338"/>
          <a:ext cx="1776412" cy="986895"/>
        </a:xfrm>
        <a:prstGeom prst="roundRect">
          <a:avLst>
            <a:gd name="adj" fmla="val 10000"/>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a:t>Valor estacionario 40 s</a:t>
          </a:r>
        </a:p>
      </dsp:txBody>
      <dsp:txXfrm>
        <a:off x="2104032" y="4457243"/>
        <a:ext cx="1718602" cy="9290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E3622-D943-44F1-8BD5-1BE851652393}" type="datetimeFigureOut">
              <a:rPr lang="es-EC" smtClean="0"/>
              <a:t>16/4/2021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225B0-13FB-4468-BB02-8023E26974A9}" type="slidenum">
              <a:rPr lang="es-EC" smtClean="0"/>
              <a:t>‹Nº›</a:t>
            </a:fld>
            <a:endParaRPr lang="es-EC"/>
          </a:p>
        </p:txBody>
      </p:sp>
    </p:spTree>
    <p:extLst>
      <p:ext uri="{BB962C8B-B14F-4D97-AF65-F5344CB8AC3E}">
        <p14:creationId xmlns:p14="http://schemas.microsoft.com/office/powerpoint/2010/main" val="936562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D7225B0-13FB-4468-BB02-8023E26974A9}" type="slidenum">
              <a:rPr lang="es-EC" smtClean="0"/>
              <a:t>1</a:t>
            </a:fld>
            <a:endParaRPr lang="es-EC"/>
          </a:p>
        </p:txBody>
      </p:sp>
    </p:spTree>
    <p:extLst>
      <p:ext uri="{BB962C8B-B14F-4D97-AF65-F5344CB8AC3E}">
        <p14:creationId xmlns:p14="http://schemas.microsoft.com/office/powerpoint/2010/main" val="154419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D7225B0-13FB-4468-BB02-8023E26974A9}" type="slidenum">
              <a:rPr lang="es-EC" smtClean="0"/>
              <a:t>20</a:t>
            </a:fld>
            <a:endParaRPr lang="es-EC"/>
          </a:p>
        </p:txBody>
      </p:sp>
    </p:spTree>
    <p:extLst>
      <p:ext uri="{BB962C8B-B14F-4D97-AF65-F5344CB8AC3E}">
        <p14:creationId xmlns:p14="http://schemas.microsoft.com/office/powerpoint/2010/main" val="805213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D7225B0-13FB-4468-BB02-8023E26974A9}" type="slidenum">
              <a:rPr lang="es-EC" smtClean="0"/>
              <a:t>21</a:t>
            </a:fld>
            <a:endParaRPr lang="es-EC"/>
          </a:p>
        </p:txBody>
      </p:sp>
    </p:spTree>
    <p:extLst>
      <p:ext uri="{BB962C8B-B14F-4D97-AF65-F5344CB8AC3E}">
        <p14:creationId xmlns:p14="http://schemas.microsoft.com/office/powerpoint/2010/main" val="246670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D7225B0-13FB-4468-BB02-8023E26974A9}" type="slidenum">
              <a:rPr lang="es-EC" smtClean="0"/>
              <a:t>2</a:t>
            </a:fld>
            <a:endParaRPr lang="es-EC"/>
          </a:p>
        </p:txBody>
      </p:sp>
    </p:spTree>
    <p:extLst>
      <p:ext uri="{BB962C8B-B14F-4D97-AF65-F5344CB8AC3E}">
        <p14:creationId xmlns:p14="http://schemas.microsoft.com/office/powerpoint/2010/main" val="77500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4D7225B0-13FB-4468-BB02-8023E26974A9}" type="slidenum">
              <a:rPr lang="es-EC" smtClean="0"/>
              <a:t>3</a:t>
            </a:fld>
            <a:endParaRPr lang="es-EC"/>
          </a:p>
        </p:txBody>
      </p:sp>
    </p:spTree>
    <p:extLst>
      <p:ext uri="{BB962C8B-B14F-4D97-AF65-F5344CB8AC3E}">
        <p14:creationId xmlns:p14="http://schemas.microsoft.com/office/powerpoint/2010/main" val="140155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D7225B0-13FB-4468-BB02-8023E26974A9}" type="slidenum">
              <a:rPr lang="es-EC" smtClean="0"/>
              <a:t>4</a:t>
            </a:fld>
            <a:endParaRPr lang="es-EC"/>
          </a:p>
        </p:txBody>
      </p:sp>
    </p:spTree>
    <p:extLst>
      <p:ext uri="{BB962C8B-B14F-4D97-AF65-F5344CB8AC3E}">
        <p14:creationId xmlns:p14="http://schemas.microsoft.com/office/powerpoint/2010/main" val="357628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4D7225B0-13FB-4468-BB02-8023E26974A9}" type="slidenum">
              <a:rPr lang="es-EC" smtClean="0"/>
              <a:t>8</a:t>
            </a:fld>
            <a:endParaRPr lang="es-EC"/>
          </a:p>
        </p:txBody>
      </p:sp>
    </p:spTree>
    <p:extLst>
      <p:ext uri="{BB962C8B-B14F-4D97-AF65-F5344CB8AC3E}">
        <p14:creationId xmlns:p14="http://schemas.microsoft.com/office/powerpoint/2010/main" val="176160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D7225B0-13FB-4468-BB02-8023E26974A9}" type="slidenum">
              <a:rPr lang="es-EC" smtClean="0"/>
              <a:t>12</a:t>
            </a:fld>
            <a:endParaRPr lang="es-EC"/>
          </a:p>
        </p:txBody>
      </p:sp>
    </p:spTree>
    <p:extLst>
      <p:ext uri="{BB962C8B-B14F-4D97-AF65-F5344CB8AC3E}">
        <p14:creationId xmlns:p14="http://schemas.microsoft.com/office/powerpoint/2010/main" val="1173406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D7225B0-13FB-4468-BB02-8023E26974A9}" type="slidenum">
              <a:rPr lang="es-EC" smtClean="0"/>
              <a:t>17</a:t>
            </a:fld>
            <a:endParaRPr lang="es-EC"/>
          </a:p>
        </p:txBody>
      </p:sp>
    </p:spTree>
    <p:extLst>
      <p:ext uri="{BB962C8B-B14F-4D97-AF65-F5344CB8AC3E}">
        <p14:creationId xmlns:p14="http://schemas.microsoft.com/office/powerpoint/2010/main" val="2705149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4D7225B0-13FB-4468-BB02-8023E26974A9}" type="slidenum">
              <a:rPr lang="es-EC" smtClean="0"/>
              <a:t>18</a:t>
            </a:fld>
            <a:endParaRPr lang="es-EC"/>
          </a:p>
        </p:txBody>
      </p:sp>
    </p:spTree>
    <p:extLst>
      <p:ext uri="{BB962C8B-B14F-4D97-AF65-F5344CB8AC3E}">
        <p14:creationId xmlns:p14="http://schemas.microsoft.com/office/powerpoint/2010/main" val="671748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s-ES" dirty="0"/>
              </a:p>
            </p:txBody>
          </p:sp>
        </mc:Choice>
        <mc:Fallback xmlns="">
          <p:sp>
            <p:nvSpPr>
              <p:cNvPr id="3" name="Marcador de notas 2"/>
              <p:cNvSpPr>
                <a:spLocks noGrp="1"/>
              </p:cNvSpPr>
              <p:nvPr>
                <p:ph type="body" idx="1"/>
              </p:nvPr>
            </p:nvSpPr>
            <p:spPr/>
            <p:txBody>
              <a:bodyPr/>
              <a:lstStyle/>
              <a:p>
                <a:endParaRPr lang="es-EC" sz="1200" kern="1200" dirty="0">
                  <a:solidFill>
                    <a:schemeClr val="tx1"/>
                  </a:solidFill>
                  <a:effectLst/>
                  <a:latin typeface="+mn-lt"/>
                  <a:ea typeface="+mn-ea"/>
                  <a:cs typeface="+mn-cs"/>
                </a:endParaRPr>
              </a:p>
              <a:p>
                <a:r>
                  <a:rPr lang="es-EC" sz="1200" b="0" i="0" kern="1200" dirty="0">
                    <a:solidFill>
                      <a:schemeClr val="tx1"/>
                    </a:solidFill>
                    <a:effectLst/>
                    <a:latin typeface="+mn-lt"/>
                    <a:ea typeface="+mn-ea"/>
                    <a:cs typeface="+mn-cs"/>
                  </a:rPr>
                  <a:t> </a:t>
                </a:r>
                <a:r>
                  <a:rPr lang="es-EC" sz="1200" b="1" i="0" kern="1200" dirty="0">
                    <a:solidFill>
                      <a:schemeClr val="tx1"/>
                    </a:solidFill>
                    <a:effectLst/>
                    <a:latin typeface="+mn-lt"/>
                    <a:ea typeface="+mn-ea"/>
                    <a:cs typeface="+mn-cs"/>
                  </a:rPr>
                  <a:t>mayor</a:t>
                </a:r>
                <a:r>
                  <a:rPr lang="es-EC" sz="1200" b="0" i="0" kern="1200" dirty="0">
                    <a:solidFill>
                      <a:schemeClr val="tx1"/>
                    </a:solidFill>
                    <a:effectLst/>
                    <a:latin typeface="+mn-lt"/>
                    <a:ea typeface="+mn-ea"/>
                    <a:cs typeface="+mn-cs"/>
                  </a:rPr>
                  <a:t> fuerza de adherencia de las moléculas, </a:t>
                </a:r>
                <a:r>
                  <a:rPr lang="es-EC" sz="1200" b="1" i="0" kern="1200" dirty="0">
                    <a:solidFill>
                      <a:schemeClr val="tx1"/>
                    </a:solidFill>
                    <a:effectLst/>
                    <a:latin typeface="+mn-lt"/>
                    <a:ea typeface="+mn-ea"/>
                    <a:cs typeface="+mn-cs"/>
                  </a:rPr>
                  <a:t>mayor viscosidad</a:t>
                </a:r>
                <a:r>
                  <a:rPr lang="es-EC" sz="1200" b="0" i="0" kern="1200" dirty="0">
                    <a:solidFill>
                      <a:schemeClr val="tx1"/>
                    </a:solidFill>
                    <a:effectLst/>
                    <a:latin typeface="+mn-lt"/>
                    <a:ea typeface="+mn-ea"/>
                    <a:cs typeface="+mn-cs"/>
                  </a:rPr>
                  <a:t>. Por tanto, a </a:t>
                </a:r>
                <a:r>
                  <a:rPr lang="es-EC" sz="1200" b="1" i="0" kern="1200" dirty="0">
                    <a:solidFill>
                      <a:schemeClr val="tx1"/>
                    </a:solidFill>
                    <a:effectLst/>
                    <a:latin typeface="+mn-lt"/>
                    <a:ea typeface="+mn-ea"/>
                    <a:cs typeface="+mn-cs"/>
                  </a:rPr>
                  <a:t>mayor viscosidad</a:t>
                </a:r>
                <a:r>
                  <a:rPr lang="es-EC" sz="1200" b="0" i="0" kern="1200" dirty="0">
                    <a:solidFill>
                      <a:schemeClr val="tx1"/>
                    </a:solidFill>
                    <a:effectLst/>
                    <a:latin typeface="+mn-lt"/>
                    <a:ea typeface="+mn-ea"/>
                    <a:cs typeface="+mn-cs"/>
                  </a:rPr>
                  <a:t>, más </a:t>
                </a:r>
                <a:r>
                  <a:rPr lang="es-EC" sz="1200" b="1" i="0" kern="1200" dirty="0">
                    <a:solidFill>
                      <a:schemeClr val="tx1"/>
                    </a:solidFill>
                    <a:effectLst/>
                    <a:latin typeface="+mn-lt"/>
                    <a:ea typeface="+mn-ea"/>
                    <a:cs typeface="+mn-cs"/>
                  </a:rPr>
                  <a:t>resistencia</a:t>
                </a:r>
                <a:r>
                  <a:rPr lang="es-EC" sz="1200" b="0" i="0" kern="1200" dirty="0">
                    <a:solidFill>
                      <a:schemeClr val="tx1"/>
                    </a:solidFill>
                    <a:effectLst/>
                    <a:latin typeface="+mn-lt"/>
                    <a:ea typeface="+mn-ea"/>
                    <a:cs typeface="+mn-cs"/>
                  </a:rPr>
                  <a:t> opondrá el fluido a su deformación, o, lo que es lo mismo: cuanto más fuerte son las fuerzas intermoleculares de atracción, </a:t>
                </a:r>
                <a:r>
                  <a:rPr lang="es-EC" sz="1200" b="1" i="0" kern="1200" dirty="0">
                    <a:solidFill>
                      <a:schemeClr val="tx1"/>
                    </a:solidFill>
                    <a:effectLst/>
                    <a:latin typeface="+mn-lt"/>
                    <a:ea typeface="+mn-ea"/>
                    <a:cs typeface="+mn-cs"/>
                  </a:rPr>
                  <a:t>mayor</a:t>
                </a:r>
                <a:r>
                  <a:rPr lang="es-EC" sz="1200" b="0" i="0" kern="1200" dirty="0">
                    <a:solidFill>
                      <a:schemeClr val="tx1"/>
                    </a:solidFill>
                    <a:effectLst/>
                    <a:latin typeface="+mn-lt"/>
                    <a:ea typeface="+mn-ea"/>
                    <a:cs typeface="+mn-cs"/>
                  </a:rPr>
                  <a:t> es la </a:t>
                </a:r>
                <a:r>
                  <a:rPr lang="es-EC" sz="1200" b="1" i="0" kern="1200" dirty="0">
                    <a:solidFill>
                      <a:schemeClr val="tx1"/>
                    </a:solidFill>
                    <a:effectLst/>
                    <a:latin typeface="+mn-lt"/>
                    <a:ea typeface="+mn-ea"/>
                    <a:cs typeface="+mn-cs"/>
                  </a:rPr>
                  <a:t>viscosidad</a:t>
                </a:r>
                <a:r>
                  <a:rPr lang="es-EC" sz="1200" b="0" i="0" kern="1200" dirty="0">
                    <a:solidFill>
                      <a:schemeClr val="tx1"/>
                    </a:solidFill>
                    <a:effectLst/>
                    <a:latin typeface="+mn-lt"/>
                    <a:ea typeface="+mn-ea"/>
                    <a:cs typeface="+mn-cs"/>
                  </a:rPr>
                  <a:t>.</a:t>
                </a:r>
              </a:p>
              <a:p>
                <a:r>
                  <a:rPr lang="es-EC" sz="1200" kern="1200" dirty="0">
                    <a:solidFill>
                      <a:schemeClr val="tx1"/>
                    </a:solidFill>
                    <a:effectLst/>
                    <a:latin typeface="+mn-lt"/>
                    <a:ea typeface="+mn-ea"/>
                    <a:cs typeface="+mn-cs"/>
                  </a:rPr>
                  <a:t>se puede observar que el tratamiento LP 5% 0,25 de viscocrete, LS 5% 0,25 viscocrete tienen resistencia de 285,68 y 300,58  </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𝒌𝒈</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𝒄𝒎</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𝟐 </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a:t>
                </a:r>
                <a:r>
                  <a:rPr lang="es-EC" sz="1200" kern="1200" dirty="0">
                    <a:solidFill>
                      <a:schemeClr val="tx1"/>
                    </a:solidFill>
                    <a:effectLst/>
                    <a:latin typeface="+mn-lt"/>
                    <a:ea typeface="+mn-ea"/>
                    <a:cs typeface="+mn-cs"/>
                  </a:rPr>
                  <a:t> tienen mayor resistencia  que el control de 282,24 </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𝒌𝒈</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𝒄𝒎</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𝟐 </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a:t>
                </a:r>
                <a:r>
                  <a:rPr lang="en-US" sz="1200" b="1"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 mientras que a baja concentración de levadura prensada y seca al 1% la resistencia disminuye al igual que al 10% de levadura prensada.</a:t>
                </a:r>
                <a:endParaRPr lang="es-E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También se observa que la levadura prensada al 20% no tiene valor de resistencia debido a que, al colocar los cubos en la prensa para la compresión, estos se rompieron solo con el contacto de los platos de compresión por lo que no se registró fuerza en el equipo, además se realizó la compresión de levadura prensada sin viscocrete obteniendo una resistencia muy pequeña de 7,64</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𝒌𝒈</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𝒄𝒎</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𝟐 </a:t>
                </a:r>
                <a:r>
                  <a:rPr lang="es-ES"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a:t>
                </a:r>
                <a:r>
                  <a:rPr lang="es-EC" sz="1200" b="1" i="0" kern="1200">
                    <a:solidFill>
                      <a:schemeClr val="tx1"/>
                    </a:solidFill>
                    <a:effectLst/>
                    <a:latin typeface="Cambria Math" panose="02040503050406030204" pitchFamily="18" charset="0"/>
                    <a:ea typeface="+mn-ea"/>
                    <a:cs typeface="+mn-cs"/>
                  </a:rPr>
                  <a:t>.</a:t>
                </a:r>
                <a:endParaRPr lang="es-E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Por lo que se concluye que a concentraciones de 5% tienen una resistencia mayor mientras que a concentraciones menores de 1% y mayores de 10 y 20% pierde resistencia, una posible causa de este comportamiento a altas concentraciones puede ser la unión de los compuestos de la pared celular de la levadura con los metales que contiene el cemento como son magnesio y azufre o por la absorción del agua de la mezcla por parte de la levadura.</a:t>
                </a:r>
                <a:endParaRPr lang="es-ES" sz="1200" kern="1200" dirty="0">
                  <a:solidFill>
                    <a:schemeClr val="tx1"/>
                  </a:solidFill>
                  <a:effectLst/>
                  <a:latin typeface="+mn-lt"/>
                  <a:ea typeface="+mn-ea"/>
                  <a:cs typeface="+mn-cs"/>
                </a:endParaRPr>
              </a:p>
              <a:p>
                <a:endParaRPr lang="es-ES" dirty="0"/>
              </a:p>
            </p:txBody>
          </p:sp>
        </mc:Fallback>
      </mc:AlternateContent>
      <p:sp>
        <p:nvSpPr>
          <p:cNvPr id="4" name="Marcador de número de diapositiva 3"/>
          <p:cNvSpPr>
            <a:spLocks noGrp="1"/>
          </p:cNvSpPr>
          <p:nvPr>
            <p:ph type="sldNum" sz="quarter" idx="5"/>
          </p:nvPr>
        </p:nvSpPr>
        <p:spPr/>
        <p:txBody>
          <a:bodyPr/>
          <a:lstStyle/>
          <a:p>
            <a:fld id="{4D7225B0-13FB-4468-BB02-8023E26974A9}" type="slidenum">
              <a:rPr lang="es-EC" smtClean="0"/>
              <a:t>19</a:t>
            </a:fld>
            <a:endParaRPr lang="es-EC"/>
          </a:p>
        </p:txBody>
      </p:sp>
    </p:spTree>
    <p:extLst>
      <p:ext uri="{BB962C8B-B14F-4D97-AF65-F5344CB8AC3E}">
        <p14:creationId xmlns:p14="http://schemas.microsoft.com/office/powerpoint/2010/main" val="3288117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256"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fld id="{465BB4BD-2E78-4FD9-A89E-2F630F91A7DA}" type="slidenum">
              <a:rPr lang="es-EC" smtClean="0"/>
              <a:t>‹Nº›</a:t>
            </a:fld>
            <a:endParaRPr lang="es-EC"/>
          </a:p>
        </p:txBody>
      </p:sp>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489266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8324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Tree>
    <p:extLst>
      <p:ext uri="{BB962C8B-B14F-4D97-AF65-F5344CB8AC3E}">
        <p14:creationId xmlns:p14="http://schemas.microsoft.com/office/powerpoint/2010/main" val="1741368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a:p>
        </p:txBody>
      </p:sp>
      <p:sp>
        <p:nvSpPr>
          <p:cNvPr id="3" name="2 Marcador de número de diapositiva"/>
          <p:cNvSpPr>
            <a:spLocks noGrp="1"/>
          </p:cNvSpPr>
          <p:nvPr>
            <p:ph type="sldNum" sz="quarter" idx="11"/>
          </p:nvPr>
        </p:nvSpPr>
        <p:spPr/>
        <p:txBody>
          <a:bodyPr/>
          <a:lstStyle/>
          <a:p>
            <a:fld id="{465BB4BD-2E78-4FD9-A89E-2F630F91A7DA}" type="slidenum">
              <a:rPr lang="es-EC" smtClean="0"/>
              <a:t>‹Nº›</a:t>
            </a:fld>
            <a:endParaRPr lang="es-EC"/>
          </a:p>
        </p:txBody>
      </p:sp>
      <p:sp>
        <p:nvSpPr>
          <p:cNvPr id="4" name="3 Marcador de pie de página"/>
          <p:cNvSpPr>
            <a:spLocks noGrp="1"/>
          </p:cNvSpPr>
          <p:nvPr>
            <p:ph type="ftr" sz="quarter" idx="12"/>
          </p:nvPr>
        </p:nvSpPr>
        <p:spPr/>
        <p:txBody>
          <a:bodyPr/>
          <a:lstStyle/>
          <a:p>
            <a:endParaRPr lang="es-EC"/>
          </a:p>
        </p:txBody>
      </p:sp>
    </p:spTree>
    <p:extLst>
      <p:ext uri="{BB962C8B-B14F-4D97-AF65-F5344CB8AC3E}">
        <p14:creationId xmlns:p14="http://schemas.microsoft.com/office/powerpoint/2010/main" val="22224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C"/>
          </a:p>
        </p:txBody>
      </p:sp>
      <p:sp>
        <p:nvSpPr>
          <p:cNvPr id="4" name="Marcador de fecha 3"/>
          <p:cNvSpPr>
            <a:spLocks noGrp="1"/>
          </p:cNvSpPr>
          <p:nvPr>
            <p:ph type="dt" sz="half" idx="10"/>
          </p:nvPr>
        </p:nvSpPr>
        <p:spPr/>
        <p:txBody>
          <a:bodyPr/>
          <a:lstStyle/>
          <a:p>
            <a:fld id="{8451D96D-86C6-4A04-8ADA-8872CB36B3A9}" type="datetimeFigureOut">
              <a:rPr lang="es-EC" smtClean="0"/>
              <a:t>16/4/2021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6FDD30C-0267-4AFE-B7E1-A25DD6805963}" type="slidenum">
              <a:rPr lang="es-EC" smtClean="0"/>
              <a:t>‹Nº›</a:t>
            </a:fld>
            <a:endParaRPr lang="es-EC"/>
          </a:p>
        </p:txBody>
      </p:sp>
    </p:spTree>
    <p:extLst>
      <p:ext uri="{BB962C8B-B14F-4D97-AF65-F5344CB8AC3E}">
        <p14:creationId xmlns:p14="http://schemas.microsoft.com/office/powerpoint/2010/main" val="331815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27668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Editar el estilo de texto del patrón</a:t>
            </a:r>
          </a:p>
        </p:txBody>
      </p:sp>
    </p:spTree>
    <p:extLst>
      <p:ext uri="{BB962C8B-B14F-4D97-AF65-F5344CB8AC3E}">
        <p14:creationId xmlns:p14="http://schemas.microsoft.com/office/powerpoint/2010/main" val="38758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8237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2965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86746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00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Tree>
    <p:extLst>
      <p:ext uri="{BB962C8B-B14F-4D97-AF65-F5344CB8AC3E}">
        <p14:creationId xmlns:p14="http://schemas.microsoft.com/office/powerpoint/2010/main" val="123870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Tree>
    <p:extLst>
      <p:ext uri="{BB962C8B-B14F-4D97-AF65-F5344CB8AC3E}">
        <p14:creationId xmlns:p14="http://schemas.microsoft.com/office/powerpoint/2010/main" val="282000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fld id="{465BB4BD-2E78-4FD9-A89E-2F630F91A7DA}" type="slidenum">
              <a:rPr lang="es-EC" smtClean="0"/>
              <a:t>‹Nº›</a:t>
            </a:fld>
            <a:endParaRPr lang="es-EC"/>
          </a:p>
        </p:txBody>
      </p:sp>
      <p:pic>
        <p:nvPicPr>
          <p:cNvPr id="11" name="10 Image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370053922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chart" Target="../charts/char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tiff"/><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98149" y="990035"/>
            <a:ext cx="9452986" cy="762388"/>
          </a:xfrm>
          <a:prstGeom prst="rect">
            <a:avLst/>
          </a:prstGeom>
        </p:spPr>
        <p:txBody>
          <a:bodyPr wrap="square">
            <a:spAutoFit/>
          </a:bodyPr>
          <a:lstStyle/>
          <a:p>
            <a:pPr algn="ctr" defTabSz="842663" eaLnBrk="0" fontAlgn="base" hangingPunct="0">
              <a:spcBef>
                <a:spcPct val="0"/>
              </a:spcBef>
              <a:spcAft>
                <a:spcPct val="0"/>
              </a:spcAft>
            </a:pPr>
            <a:r>
              <a:rPr lang="es-EC" sz="2177" dirty="0">
                <a:solidFill>
                  <a:srgbClr val="000000"/>
                </a:solidFill>
                <a:latin typeface="Calibri" panose="020F0502020204030204" pitchFamily="34" charset="0"/>
                <a:cs typeface="Calibri" panose="020F0502020204030204" pitchFamily="34" charset="0"/>
              </a:rPr>
              <a:t>DEPARTAMENTO DE CIENCIAS DE LA VIDA Y DE LA AGRICULTURA </a:t>
            </a:r>
          </a:p>
          <a:p>
            <a:pPr algn="ctr" defTabSz="842663" eaLnBrk="0" fontAlgn="base" hangingPunct="0">
              <a:spcBef>
                <a:spcPct val="0"/>
              </a:spcBef>
              <a:spcAft>
                <a:spcPct val="0"/>
              </a:spcAft>
            </a:pPr>
            <a:r>
              <a:rPr lang="es-EC" sz="2177" dirty="0">
                <a:solidFill>
                  <a:srgbClr val="000000"/>
                </a:solidFill>
                <a:latin typeface="Calibri" panose="020F0502020204030204" pitchFamily="34" charset="0"/>
                <a:cs typeface="Calibri" panose="020F0502020204030204" pitchFamily="34" charset="0"/>
              </a:rPr>
              <a:t>CARRERA DE INGENIERÍA EN BIOTECNOLOGÍA </a:t>
            </a:r>
          </a:p>
        </p:txBody>
      </p:sp>
      <p:sp>
        <p:nvSpPr>
          <p:cNvPr id="3" name="Rectángulo 2"/>
          <p:cNvSpPr/>
          <p:nvPr/>
        </p:nvSpPr>
        <p:spPr>
          <a:xfrm>
            <a:off x="2410404" y="1788836"/>
            <a:ext cx="7948770" cy="628121"/>
          </a:xfrm>
          <a:prstGeom prst="rect">
            <a:avLst/>
          </a:prstGeom>
        </p:spPr>
        <p:txBody>
          <a:bodyPr wrap="square">
            <a:spAutoFit/>
          </a:bodyPr>
          <a:lstStyle/>
          <a:p>
            <a:pPr algn="ctr" defTabSz="842663" eaLnBrk="0" fontAlgn="base" hangingPunct="0">
              <a:spcBef>
                <a:spcPct val="0"/>
              </a:spcBef>
              <a:spcAft>
                <a:spcPct val="0"/>
              </a:spcAft>
            </a:pPr>
            <a:r>
              <a:rPr lang="es-EC" sz="1741" dirty="0">
                <a:solidFill>
                  <a:srgbClr val="000000"/>
                </a:solidFill>
                <a:latin typeface="Calibri" panose="020F0502020204030204" pitchFamily="34" charset="0"/>
                <a:cs typeface="Calibri" panose="020F0502020204030204" pitchFamily="34" charset="0"/>
              </a:rPr>
              <a:t>TRABAJO DE TITULACIÓN PREVIO A LA OBTENCIÓN DEL TÍTULO DE INGENIERA EN BIOTECNOLOGÍA </a:t>
            </a:r>
          </a:p>
        </p:txBody>
      </p:sp>
      <p:sp>
        <p:nvSpPr>
          <p:cNvPr id="4" name="Rectángulo 3"/>
          <p:cNvSpPr/>
          <p:nvPr/>
        </p:nvSpPr>
        <p:spPr>
          <a:xfrm>
            <a:off x="1863693" y="2488487"/>
            <a:ext cx="9248374" cy="796693"/>
          </a:xfrm>
          <a:prstGeom prst="rect">
            <a:avLst/>
          </a:prstGeom>
        </p:spPr>
        <p:txBody>
          <a:bodyPr wrap="square">
            <a:spAutoFit/>
          </a:bodyPr>
          <a:lstStyle/>
          <a:p>
            <a:pPr algn="ctr" defTabSz="842663" eaLnBrk="0" fontAlgn="base" hangingPunct="0">
              <a:spcBef>
                <a:spcPct val="0"/>
              </a:spcBef>
              <a:spcAft>
                <a:spcPct val="0"/>
              </a:spcAft>
            </a:pPr>
            <a:r>
              <a:rPr lang="en-US" sz="2177" b="1" dirty="0">
                <a:solidFill>
                  <a:srgbClr val="000000"/>
                </a:solidFill>
                <a:latin typeface="Calibri" panose="020F0502020204030204" pitchFamily="34" charset="0"/>
                <a:cs typeface="Calibri" panose="020F0502020204030204" pitchFamily="34" charset="0"/>
              </a:rPr>
              <a:t>TEMA: “</a:t>
            </a:r>
            <a:r>
              <a:rPr lang="es-ES_tradnl" b="1" dirty="0"/>
              <a:t>Uso de levadura </a:t>
            </a:r>
            <a:r>
              <a:rPr lang="es-ES_tradnl" i="1" dirty="0" err="1"/>
              <a:t>Saccharomyces</a:t>
            </a:r>
            <a:r>
              <a:rPr lang="es-ES_tradnl" i="1" dirty="0"/>
              <a:t> </a:t>
            </a:r>
            <a:r>
              <a:rPr lang="es-ES_tradnl" i="1" dirty="0" err="1"/>
              <a:t>cerevisiae</a:t>
            </a:r>
            <a:r>
              <a:rPr lang="es-ES_tradnl" b="1" dirty="0"/>
              <a:t> como aditivo para modificar las propiedades de la mezcla de cemento utilizado en construcciones civiles</a:t>
            </a:r>
            <a:r>
              <a:rPr lang="es-EC" sz="2400" b="1" dirty="0">
                <a:solidFill>
                  <a:srgbClr val="000000"/>
                </a:solidFill>
                <a:latin typeface="Times New Roman" pitchFamily="18" charset="0"/>
                <a:cs typeface="Times New Roman" pitchFamily="18" charset="0"/>
              </a:rPr>
              <a:t>”</a:t>
            </a:r>
          </a:p>
        </p:txBody>
      </p:sp>
      <p:sp>
        <p:nvSpPr>
          <p:cNvPr id="5" name="Rectángulo 4"/>
          <p:cNvSpPr/>
          <p:nvPr/>
        </p:nvSpPr>
        <p:spPr>
          <a:xfrm>
            <a:off x="4815539" y="4528883"/>
            <a:ext cx="3644780" cy="369332"/>
          </a:xfrm>
          <a:prstGeom prst="rect">
            <a:avLst/>
          </a:prstGeom>
        </p:spPr>
        <p:txBody>
          <a:bodyPr wrap="none">
            <a:spAutoFit/>
          </a:bodyPr>
          <a:lstStyle/>
          <a:p>
            <a:pPr algn="ctr"/>
            <a:r>
              <a:rPr lang="es-EC" b="1" dirty="0">
                <a:latin typeface="Calibri" panose="020F0502020204030204" pitchFamily="34" charset="0"/>
                <a:cs typeface="Calibri" panose="020F0502020204030204" pitchFamily="34" charset="0"/>
              </a:rPr>
              <a:t>DIRECTOR: Dr. Luis E. Trujillo </a:t>
            </a:r>
            <a:r>
              <a:rPr lang="es-EC" b="1" dirty="0" err="1">
                <a:latin typeface="Calibri" panose="020F0502020204030204" pitchFamily="34" charset="0"/>
                <a:cs typeface="Calibri" panose="020F0502020204030204" pitchFamily="34" charset="0"/>
              </a:rPr>
              <a:t>Ph.D</a:t>
            </a:r>
            <a:r>
              <a:rPr lang="es-EC" b="1" dirty="0">
                <a:latin typeface="Calibri" panose="020F0502020204030204" pitchFamily="34" charset="0"/>
                <a:cs typeface="Calibri" panose="020F0502020204030204" pitchFamily="34" charset="0"/>
              </a:rPr>
              <a:t>. </a:t>
            </a:r>
            <a:endParaRPr lang="es-EC" sz="1600" b="1" dirty="0">
              <a:latin typeface="Calibri" panose="020F0502020204030204" pitchFamily="34" charset="0"/>
              <a:cs typeface="Calibri" panose="020F0502020204030204" pitchFamily="34" charset="0"/>
            </a:endParaRPr>
          </a:p>
        </p:txBody>
      </p:sp>
      <p:sp>
        <p:nvSpPr>
          <p:cNvPr id="7" name="Rectángulo 6"/>
          <p:cNvSpPr/>
          <p:nvPr/>
        </p:nvSpPr>
        <p:spPr>
          <a:xfrm>
            <a:off x="6325978" y="4967401"/>
            <a:ext cx="623890" cy="725648"/>
          </a:xfrm>
          <a:prstGeom prst="rect">
            <a:avLst/>
          </a:prstGeom>
        </p:spPr>
        <p:txBody>
          <a:bodyPr wrap="none">
            <a:spAutoFit/>
          </a:bodyPr>
          <a:lstStyle/>
          <a:p>
            <a:pPr algn="ctr" defTabSz="842663" eaLnBrk="0" fontAlgn="base" hangingPunct="0">
              <a:lnSpc>
                <a:spcPct val="115000"/>
              </a:lnSpc>
              <a:spcBef>
                <a:spcPct val="0"/>
              </a:spcBef>
              <a:spcAft>
                <a:spcPts val="922"/>
              </a:spcAft>
            </a:pPr>
            <a:endParaRPr lang="es-EC" sz="1524" b="1" dirty="0">
              <a:solidFill>
                <a:srgbClr val="000000"/>
              </a:solidFill>
              <a:latin typeface="Times New Roman" pitchFamily="18" charset="0"/>
              <a:ea typeface="Calibri" panose="020F0502020204030204" pitchFamily="34" charset="0"/>
              <a:cs typeface="Times New Roman" pitchFamily="18" charset="0"/>
            </a:endParaRPr>
          </a:p>
          <a:p>
            <a:pPr algn="ctr" defTabSz="842663" eaLnBrk="0" fontAlgn="base" hangingPunct="0">
              <a:lnSpc>
                <a:spcPct val="115000"/>
              </a:lnSpc>
              <a:spcBef>
                <a:spcPct val="0"/>
              </a:spcBef>
              <a:spcAft>
                <a:spcPts val="922"/>
              </a:spcAft>
            </a:pPr>
            <a:r>
              <a:rPr lang="es-EC" sz="1524" b="1" dirty="0">
                <a:solidFill>
                  <a:srgbClr val="000000"/>
                </a:solidFill>
                <a:latin typeface="Times New Roman" pitchFamily="18" charset="0"/>
                <a:ea typeface="Calibri" panose="020F0502020204030204" pitchFamily="34" charset="0"/>
                <a:cs typeface="Times New Roman" pitchFamily="18" charset="0"/>
              </a:rPr>
              <a:t> 2021</a:t>
            </a:r>
          </a:p>
        </p:txBody>
      </p:sp>
      <p:sp>
        <p:nvSpPr>
          <p:cNvPr id="8" name="Rectángulo 7"/>
          <p:cNvSpPr/>
          <p:nvPr/>
        </p:nvSpPr>
        <p:spPr>
          <a:xfrm>
            <a:off x="113668" y="99290"/>
            <a:ext cx="4627337" cy="813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663" eaLnBrk="0" fontAlgn="base" hangingPunct="0">
              <a:spcBef>
                <a:spcPct val="0"/>
              </a:spcBef>
              <a:spcAft>
                <a:spcPct val="0"/>
              </a:spcAft>
            </a:pPr>
            <a:endParaRPr lang="es-EC" sz="2177" b="1" dirty="0">
              <a:solidFill>
                <a:srgbClr val="FFFFFF"/>
              </a:solidFill>
              <a:latin typeface="Times New Roman" pitchFamily="18" charset="0"/>
              <a:cs typeface="Times New Roman" pitchFamily="18" charset="0"/>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93" y="34250"/>
            <a:ext cx="2743200" cy="761204"/>
          </a:xfrm>
          <a:prstGeom prst="rect">
            <a:avLst/>
          </a:prstGeom>
        </p:spPr>
      </p:pic>
      <p:pic>
        <p:nvPicPr>
          <p:cNvPr id="10" name="Picture 4" descr="http://decv.espe.edu.ec/wp-content/uploads/2015/01/sello-biote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58499" y="0"/>
            <a:ext cx="1055950" cy="10543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4"/>
          <p:cNvSpPr/>
          <p:nvPr/>
        </p:nvSpPr>
        <p:spPr>
          <a:xfrm>
            <a:off x="4295770" y="4065872"/>
            <a:ext cx="4257769" cy="393826"/>
          </a:xfrm>
          <a:prstGeom prst="rect">
            <a:avLst/>
          </a:prstGeom>
        </p:spPr>
        <p:txBody>
          <a:bodyPr wrap="none">
            <a:spAutoFit/>
          </a:bodyPr>
          <a:lstStyle/>
          <a:p>
            <a:pPr algn="ctr" defTabSz="842663" eaLnBrk="0" fontAlgn="base" hangingPunct="0">
              <a:spcBef>
                <a:spcPct val="0"/>
              </a:spcBef>
              <a:spcAft>
                <a:spcPct val="0"/>
              </a:spcAft>
            </a:pPr>
            <a:r>
              <a:rPr lang="es-EC" sz="1959" b="1" dirty="0">
                <a:latin typeface="Calibri" panose="020F0502020204030204" pitchFamily="34" charset="0"/>
                <a:cs typeface="Calibri" panose="020F0502020204030204" pitchFamily="34" charset="0"/>
              </a:rPr>
              <a:t>AUTOR: Vizuete Carrillo Aracely Priscila</a:t>
            </a:r>
            <a:endParaRPr lang="es-EC" sz="1959"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765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D8510DB-AD61-4C8E-BFE5-03D2B2D73294}"/>
              </a:ext>
            </a:extLst>
          </p:cNvPr>
          <p:cNvSpPr/>
          <p:nvPr/>
        </p:nvSpPr>
        <p:spPr>
          <a:xfrm>
            <a:off x="1359006" y="455114"/>
            <a:ext cx="2963333" cy="1303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r>
              <a:rPr lang="es-ES" dirty="0">
                <a:solidFill>
                  <a:schemeClr val="tx1"/>
                </a:solidFill>
              </a:rPr>
              <a:t>Colocar los cubos en la maquina universal para la compresión </a:t>
            </a:r>
          </a:p>
        </p:txBody>
      </p:sp>
      <p:pic>
        <p:nvPicPr>
          <p:cNvPr id="5" name="Imagen 4">
            <a:extLst>
              <a:ext uri="{FF2B5EF4-FFF2-40B4-BE49-F238E27FC236}">
                <a16:creationId xmlns:a16="http://schemas.microsoft.com/office/drawing/2014/main" id="{3094ECE0-7D8C-4178-86B0-F0A396322BA4}"/>
              </a:ext>
            </a:extLst>
          </p:cNvPr>
          <p:cNvPicPr/>
          <p:nvPr/>
        </p:nvPicPr>
        <p:blipFill rotWithShape="1">
          <a:blip r:embed="rId2" cstate="print">
            <a:extLst>
              <a:ext uri="{28A0092B-C50C-407E-A947-70E740481C1C}">
                <a14:useLocalDpi xmlns:a14="http://schemas.microsoft.com/office/drawing/2010/main" val="0"/>
              </a:ext>
            </a:extLst>
          </a:blip>
          <a:srcRect l="41089" t="10891" r="40426" b="23256"/>
          <a:stretch/>
        </p:blipFill>
        <p:spPr bwMode="auto">
          <a:xfrm>
            <a:off x="6679777" y="1490135"/>
            <a:ext cx="2583392" cy="3716866"/>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4E2D9F68-D8FA-4622-AD48-116971593BED}"/>
              </a:ext>
            </a:extLst>
          </p:cNvPr>
          <p:cNvPicPr/>
          <p:nvPr/>
        </p:nvPicPr>
        <p:blipFill rotWithShape="1">
          <a:blip r:embed="rId3" cstate="print">
            <a:extLst>
              <a:ext uri="{28A0092B-C50C-407E-A947-70E740481C1C}">
                <a14:useLocalDpi xmlns:a14="http://schemas.microsoft.com/office/drawing/2010/main" val="0"/>
              </a:ext>
            </a:extLst>
          </a:blip>
          <a:srcRect l="39274" t="8167" r="38446" b="22763"/>
          <a:stretch/>
        </p:blipFill>
        <p:spPr bwMode="auto">
          <a:xfrm>
            <a:off x="9263169" y="1855365"/>
            <a:ext cx="2116031" cy="2986406"/>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BB94D65F-71B0-41A7-B8C2-A571F5DB9DA2}"/>
                  </a:ext>
                </a:extLst>
              </p:cNvPr>
              <p:cNvSpPr/>
              <p:nvPr/>
            </p:nvSpPr>
            <p:spPr>
              <a:xfrm>
                <a:off x="999066" y="2129430"/>
                <a:ext cx="3683212" cy="151123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nSpc>
                    <a:spcPct val="150000"/>
                  </a:lnSpc>
                  <a:spcAft>
                    <a:spcPts val="0"/>
                  </a:spcAft>
                </a:pPr>
                <a:r>
                  <a:rPr lang="es-ES" dirty="0">
                    <a:solidFill>
                      <a:schemeClr val="tx1"/>
                    </a:solidFill>
                  </a:rPr>
                  <a:t>Con los valores obtenidos se calcula la resistencia que es: </a:t>
                </a:r>
                <a:endParaRPr lang="es-ES" i="1" dirty="0">
                  <a:solidFill>
                    <a:schemeClr val="tx1"/>
                  </a:solidFill>
                  <a:latin typeface="Cambria Math" panose="02040503050406030204" pitchFamily="18" charset="0"/>
                  <a:ea typeface="Calibri" panose="020F0502020204030204" pitchFamily="34" charset="0"/>
                  <a:cs typeface="Calibri" panose="020F0502020204030204" pitchFamily="34" charset="0"/>
                </a:endParaRPr>
              </a:p>
              <a:p>
                <a:pPr indent="457200" algn="ctr">
                  <a:lnSpc>
                    <a:spcPct val="150000"/>
                  </a:lnSpc>
                  <a:spcAft>
                    <a:spcPts val="0"/>
                  </a:spcAft>
                </a:pPr>
                <a14:m>
                  <m:oMath xmlns:m="http://schemas.openxmlformats.org/officeDocument/2006/math">
                    <m:r>
                      <a:rPr lang="es-ES_tradnl" i="1">
                        <a:solidFill>
                          <a:schemeClr val="tx1"/>
                        </a:solidFill>
                        <a:latin typeface="Cambria Math" panose="02040503050406030204" pitchFamily="18" charset="0"/>
                        <a:ea typeface="Calibri" panose="020F0502020204030204" pitchFamily="34" charset="0"/>
                        <a:cs typeface="Calibri" panose="020F0502020204030204" pitchFamily="34" charset="0"/>
                      </a:rPr>
                      <m:t>𝑅</m:t>
                    </m:r>
                    <m:r>
                      <a:rPr lang="es-ES_tradnl" i="1">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es-ES_tradnl" i="1">
                        <a:solidFill>
                          <a:schemeClr val="tx1"/>
                        </a:solidFill>
                        <a:latin typeface="Cambria Math" panose="02040503050406030204" pitchFamily="18" charset="0"/>
                        <a:ea typeface="Calibri" panose="020F0502020204030204" pitchFamily="34" charset="0"/>
                        <a:cs typeface="Calibri" panose="020F0502020204030204" pitchFamily="34" charset="0"/>
                      </a:rPr>
                      <m:t>𝐹</m:t>
                    </m:r>
                    <m:r>
                      <a:rPr lang="es-ES_tradnl" i="1">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es-ES_tradnl" i="1">
                        <a:solidFill>
                          <a:schemeClr val="tx1"/>
                        </a:solidFill>
                        <a:latin typeface="Cambria Math" panose="02040503050406030204" pitchFamily="18" charset="0"/>
                        <a:ea typeface="Calibri" panose="020F0502020204030204" pitchFamily="34" charset="0"/>
                        <a:cs typeface="Calibri" panose="020F0502020204030204" pitchFamily="34" charset="0"/>
                      </a:rPr>
                      <m:t>𝐴</m:t>
                    </m:r>
                  </m:oMath>
                </a14:m>
                <a:r>
                  <a:rPr lang="es-ES_tradnl"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ctr"/>
                <a:endParaRPr lang="es-ES" dirty="0"/>
              </a:p>
            </p:txBody>
          </p:sp>
        </mc:Choice>
        <mc:Fallback xmlns="">
          <p:sp>
            <p:nvSpPr>
              <p:cNvPr id="9" name="Rectángulo 8">
                <a:extLst>
                  <a:ext uri="{FF2B5EF4-FFF2-40B4-BE49-F238E27FC236}">
                    <a16:creationId xmlns:a16="http://schemas.microsoft.com/office/drawing/2014/main" id="{BB94D65F-71B0-41A7-B8C2-A571F5DB9DA2}"/>
                  </a:ext>
                </a:extLst>
              </p:cNvPr>
              <p:cNvSpPr>
                <a:spLocks noRot="1" noChangeAspect="1" noMove="1" noResize="1" noEditPoints="1" noAdjustHandles="1" noChangeArrowheads="1" noChangeShapeType="1" noTextEdit="1"/>
              </p:cNvSpPr>
              <p:nvPr/>
            </p:nvSpPr>
            <p:spPr>
              <a:xfrm>
                <a:off x="999066" y="2129430"/>
                <a:ext cx="3683212" cy="1511236"/>
              </a:xfrm>
              <a:prstGeom prst="rect">
                <a:avLst/>
              </a:prstGeom>
              <a:blipFill>
                <a:blip r:embed="rId4"/>
                <a:stretch>
                  <a:fillRect l="-115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78CF5466-02BE-469D-AB8C-79D482F20DE9}"/>
                  </a:ext>
                </a:extLst>
              </p:cNvPr>
              <p:cNvSpPr/>
              <p:nvPr/>
            </p:nvSpPr>
            <p:spPr>
              <a:xfrm>
                <a:off x="456564" y="4011115"/>
                <a:ext cx="4944533" cy="210181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nSpc>
                    <a:spcPct val="150000"/>
                  </a:lnSpc>
                  <a:spcAft>
                    <a:spcPts val="0"/>
                  </a:spcAft>
                </a:pPr>
                <a:r>
                  <a:rPr lang="es-ES_tradnl" dirty="0">
                    <a:solidFill>
                      <a:schemeClr val="tx1"/>
                    </a:solidFill>
                  </a:rPr>
                  <a:t>F: carga máxima aplicada en Kg</a:t>
                </a:r>
              </a:p>
              <a:p>
                <a:pPr indent="457200">
                  <a:lnSpc>
                    <a:spcPct val="150000"/>
                  </a:lnSpc>
                  <a:spcAft>
                    <a:spcPts val="0"/>
                  </a:spcAft>
                </a:pPr>
                <a:r>
                  <a:rPr lang="es-ES_tradnl" dirty="0">
                    <a:solidFill>
                      <a:schemeClr val="tx1"/>
                    </a:solidFill>
                  </a:rPr>
                  <a:t>A : área de la sección transversal en </a:t>
                </a:r>
                <a14:m>
                  <m:oMath xmlns:m="http://schemas.openxmlformats.org/officeDocument/2006/math">
                    <m:sSup>
                      <m:sSupPr>
                        <m:ctrlPr>
                          <a:rPr lang="es-ES" i="1">
                            <a:solidFill>
                              <a:schemeClr val="tx1"/>
                            </a:solidFill>
                            <a:latin typeface="Cambria Math" panose="02040503050406030204" pitchFamily="18" charset="0"/>
                          </a:rPr>
                        </m:ctrlPr>
                      </m:sSupPr>
                      <m:e>
                        <m:r>
                          <a:rPr lang="es-ES_tradnl" i="1">
                            <a:solidFill>
                              <a:schemeClr val="tx1"/>
                            </a:solidFill>
                            <a:latin typeface="Cambria Math" panose="02040503050406030204" pitchFamily="18" charset="0"/>
                          </a:rPr>
                          <m:t>𝑚𝑚</m:t>
                        </m:r>
                      </m:e>
                      <m:sup>
                        <m:r>
                          <a:rPr lang="es-ES_tradnl" i="1">
                            <a:solidFill>
                              <a:schemeClr val="tx1"/>
                            </a:solidFill>
                            <a:latin typeface="Cambria Math" panose="02040503050406030204" pitchFamily="18" charset="0"/>
                          </a:rPr>
                          <m:t>2</m:t>
                        </m:r>
                      </m:sup>
                    </m:sSup>
                  </m:oMath>
                </a14:m>
                <a:endParaRPr lang="es-ES" dirty="0">
                  <a:solidFill>
                    <a:schemeClr val="tx1"/>
                  </a:solidFill>
                </a:endParaRPr>
              </a:p>
              <a:p>
                <a:pPr indent="457200">
                  <a:lnSpc>
                    <a:spcPct val="150000"/>
                  </a:lnSpc>
                  <a:spcAft>
                    <a:spcPts val="0"/>
                  </a:spcAft>
                </a:pPr>
                <a:r>
                  <a:rPr lang="es-ES_tradnl" dirty="0">
                    <a:solidFill>
                      <a:schemeClr val="tx1"/>
                    </a:solidFill>
                  </a:rPr>
                  <a:t>R:resistencia a la comprensión </a:t>
                </a:r>
                <a14:m>
                  <m:oMath xmlns:m="http://schemas.openxmlformats.org/officeDocument/2006/math">
                    <m:sSup>
                      <m:sSupPr>
                        <m:ctrlPr>
                          <a:rPr lang="es-ES" i="1">
                            <a:solidFill>
                              <a:schemeClr val="tx1"/>
                            </a:solidFill>
                            <a:latin typeface="Cambria Math" panose="02040503050406030204" pitchFamily="18" charset="0"/>
                          </a:rPr>
                        </m:ctrlPr>
                      </m:sSupPr>
                      <m:e>
                        <m:r>
                          <a:rPr lang="es-ES_tradnl" i="1">
                            <a:solidFill>
                              <a:schemeClr val="tx1"/>
                            </a:solidFill>
                            <a:latin typeface="Cambria Math" panose="02040503050406030204" pitchFamily="18" charset="0"/>
                          </a:rPr>
                          <m:t>𝑁</m:t>
                        </m:r>
                        <m:r>
                          <a:rPr lang="es-ES_tradnl" i="1">
                            <a:solidFill>
                              <a:schemeClr val="tx1"/>
                            </a:solidFill>
                            <a:latin typeface="Cambria Math" panose="02040503050406030204" pitchFamily="18" charset="0"/>
                          </a:rPr>
                          <m:t>/</m:t>
                        </m:r>
                        <m:r>
                          <a:rPr lang="es-ES_tradnl" i="1">
                            <a:solidFill>
                              <a:schemeClr val="tx1"/>
                            </a:solidFill>
                            <a:latin typeface="Cambria Math" panose="02040503050406030204" pitchFamily="18" charset="0"/>
                          </a:rPr>
                          <m:t>𝑚𝑚</m:t>
                        </m:r>
                      </m:e>
                      <m:sup>
                        <m:r>
                          <a:rPr lang="es-ES_tradnl" i="1">
                            <a:solidFill>
                              <a:schemeClr val="tx1"/>
                            </a:solidFill>
                            <a:latin typeface="Cambria Math" panose="02040503050406030204" pitchFamily="18" charset="0"/>
                          </a:rPr>
                          <m:t>2</m:t>
                        </m:r>
                      </m:sup>
                    </m:sSup>
                  </m:oMath>
                </a14:m>
                <a:r>
                  <a:rPr lang="es-ES_tradnl" dirty="0"/>
                  <a:t>.</a:t>
                </a:r>
                <a:endParaRPr lang="es-ES" dirty="0"/>
              </a:p>
            </p:txBody>
          </p:sp>
        </mc:Choice>
        <mc:Fallback xmlns="">
          <p:sp>
            <p:nvSpPr>
              <p:cNvPr id="10" name="Rectángulo 9">
                <a:extLst>
                  <a:ext uri="{FF2B5EF4-FFF2-40B4-BE49-F238E27FC236}">
                    <a16:creationId xmlns:a16="http://schemas.microsoft.com/office/drawing/2014/main" id="{78CF5466-02BE-469D-AB8C-79D482F20DE9}"/>
                  </a:ext>
                </a:extLst>
              </p:cNvPr>
              <p:cNvSpPr>
                <a:spLocks noRot="1" noChangeAspect="1" noMove="1" noResize="1" noEditPoints="1" noAdjustHandles="1" noChangeArrowheads="1" noChangeShapeType="1" noTextEdit="1"/>
              </p:cNvSpPr>
              <p:nvPr/>
            </p:nvSpPr>
            <p:spPr>
              <a:xfrm>
                <a:off x="456564" y="4011115"/>
                <a:ext cx="4944533" cy="2101819"/>
              </a:xfrm>
              <a:prstGeom prst="rect">
                <a:avLst/>
              </a:prstGeom>
              <a:blipFill>
                <a:blip r:embed="rId5"/>
                <a:stretch>
                  <a:fillRect/>
                </a:stretch>
              </a:blipFill>
            </p:spPr>
            <p:txBody>
              <a:bodyPr/>
              <a:lstStyle/>
              <a:p>
                <a:r>
                  <a:rPr lang="es-ES">
                    <a:noFill/>
                  </a:rPr>
                  <a:t> </a:t>
                </a:r>
              </a:p>
            </p:txBody>
          </p:sp>
        </mc:Fallback>
      </mc:AlternateContent>
      <p:sp>
        <p:nvSpPr>
          <p:cNvPr id="13" name="Flecha: hacia abajo 12">
            <a:extLst>
              <a:ext uri="{FF2B5EF4-FFF2-40B4-BE49-F238E27FC236}">
                <a16:creationId xmlns:a16="http://schemas.microsoft.com/office/drawing/2014/main" id="{50585FAC-7720-4171-8511-A8FB77B544F7}"/>
              </a:ext>
            </a:extLst>
          </p:cNvPr>
          <p:cNvSpPr/>
          <p:nvPr/>
        </p:nvSpPr>
        <p:spPr>
          <a:xfrm>
            <a:off x="2726267" y="3734842"/>
            <a:ext cx="101600" cy="182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hacia abajo 13">
            <a:extLst>
              <a:ext uri="{FF2B5EF4-FFF2-40B4-BE49-F238E27FC236}">
                <a16:creationId xmlns:a16="http://schemas.microsoft.com/office/drawing/2014/main" id="{450504E8-9086-4B62-B331-8C9F93562743}"/>
              </a:ext>
            </a:extLst>
          </p:cNvPr>
          <p:cNvSpPr/>
          <p:nvPr/>
        </p:nvSpPr>
        <p:spPr>
          <a:xfrm>
            <a:off x="2742564" y="1809197"/>
            <a:ext cx="101600" cy="182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9658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8C0E8E21-B05E-4ED3-9B7E-046F3B010995}"/>
              </a:ext>
            </a:extLst>
          </p:cNvPr>
          <p:cNvGraphicFramePr/>
          <p:nvPr>
            <p:extLst>
              <p:ext uri="{D42A27DB-BD31-4B8C-83A1-F6EECF244321}">
                <p14:modId xmlns:p14="http://schemas.microsoft.com/office/powerpoint/2010/main" val="2800532700"/>
              </p:ext>
            </p:extLst>
          </p:nvPr>
        </p:nvGraphicFramePr>
        <p:xfrm>
          <a:off x="3945465" y="0"/>
          <a:ext cx="7366002"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1F9D5B72-AD54-4922-A1D9-7F299BD71DE8}"/>
              </a:ext>
            </a:extLst>
          </p:cNvPr>
          <p:cNvPicPr/>
          <p:nvPr/>
        </p:nvPicPr>
        <p:blipFill rotWithShape="1">
          <a:blip r:embed="rId7">
            <a:extLst>
              <a:ext uri="{28A0092B-C50C-407E-A947-70E740481C1C}">
                <a14:useLocalDpi xmlns:a14="http://schemas.microsoft.com/office/drawing/2010/main" val="0"/>
              </a:ext>
            </a:extLst>
          </a:blip>
          <a:srcRect l="33999" t="28714" r="52794" b="56903"/>
          <a:stretch/>
        </p:blipFill>
        <p:spPr bwMode="auto">
          <a:xfrm>
            <a:off x="1012400" y="2173922"/>
            <a:ext cx="2933065" cy="21291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1922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3721BF-0BFE-41FA-A3FE-D3AD48EC403F}"/>
              </a:ext>
            </a:extLst>
          </p:cNvPr>
          <p:cNvSpPr>
            <a:spLocks noGrp="1"/>
          </p:cNvSpPr>
          <p:nvPr>
            <p:ph type="title"/>
          </p:nvPr>
        </p:nvSpPr>
        <p:spPr/>
        <p:txBody>
          <a:bodyPr/>
          <a:lstStyle/>
          <a:p>
            <a:endParaRPr lang="es-ES" dirty="0"/>
          </a:p>
        </p:txBody>
      </p:sp>
      <p:sp>
        <p:nvSpPr>
          <p:cNvPr id="3" name="Rectángulo 2">
            <a:extLst>
              <a:ext uri="{FF2B5EF4-FFF2-40B4-BE49-F238E27FC236}">
                <a16:creationId xmlns:a16="http://schemas.microsoft.com/office/drawing/2014/main" id="{557990C2-B6FE-4982-9E5A-1136D0945C81}"/>
              </a:ext>
            </a:extLst>
          </p:cNvPr>
          <p:cNvSpPr/>
          <p:nvPr/>
        </p:nvSpPr>
        <p:spPr>
          <a:xfrm>
            <a:off x="4969934" y="719666"/>
            <a:ext cx="4673600" cy="795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Parámetros del reómetro</a:t>
            </a:r>
          </a:p>
        </p:txBody>
      </p:sp>
      <mc:AlternateContent xmlns:mc="http://schemas.openxmlformats.org/markup-compatibility/2006" xmlns:a14="http://schemas.microsoft.com/office/drawing/2010/main">
        <mc:Choice Requires="a14">
          <p:graphicFrame>
            <p:nvGraphicFramePr>
              <p:cNvPr id="4" name="Diagrama 3">
                <a:extLst>
                  <a:ext uri="{FF2B5EF4-FFF2-40B4-BE49-F238E27FC236}">
                    <a16:creationId xmlns:a16="http://schemas.microsoft.com/office/drawing/2014/main" id="{05793973-8B08-4BEA-BE7A-DC47410D7D3D}"/>
                  </a:ext>
                </a:extLst>
              </p:cNvPr>
              <p:cNvGraphicFramePr/>
              <p:nvPr>
                <p:extLst>
                  <p:ext uri="{D42A27DB-BD31-4B8C-83A1-F6EECF244321}">
                    <p14:modId xmlns:p14="http://schemas.microsoft.com/office/powerpoint/2010/main" val="1806746872"/>
                  </p:ext>
                </p:extLst>
              </p:nvPr>
            </p:nvGraphicFramePr>
            <p:xfrm>
              <a:off x="-956733" y="719666"/>
              <a:ext cx="592666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4" name="Diagrama 3">
                <a:extLst>
                  <a:ext uri="{FF2B5EF4-FFF2-40B4-BE49-F238E27FC236}">
                    <a16:creationId xmlns:a16="http://schemas.microsoft.com/office/drawing/2014/main" id="{05793973-8B08-4BEA-BE7A-DC47410D7D3D}"/>
                  </a:ext>
                </a:extLst>
              </p:cNvPr>
              <p:cNvGraphicFramePr/>
              <p:nvPr>
                <p:extLst>
                  <p:ext uri="{D42A27DB-BD31-4B8C-83A1-F6EECF244321}">
                    <p14:modId xmlns:p14="http://schemas.microsoft.com/office/powerpoint/2010/main" val="1806746872"/>
                  </p:ext>
                </p:extLst>
              </p:nvPr>
            </p:nvGraphicFramePr>
            <p:xfrm>
              <a:off x="-956733" y="719666"/>
              <a:ext cx="5926667"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pic>
        <p:nvPicPr>
          <p:cNvPr id="5" name="Imagen 4">
            <a:extLst>
              <a:ext uri="{FF2B5EF4-FFF2-40B4-BE49-F238E27FC236}">
                <a16:creationId xmlns:a16="http://schemas.microsoft.com/office/drawing/2014/main" id="{C3C440F1-D9C3-4E69-ACEB-153F99BF6878}"/>
              </a:ext>
            </a:extLst>
          </p:cNvPr>
          <p:cNvPicPr/>
          <p:nvPr/>
        </p:nvPicPr>
        <p:blipFill>
          <a:blip r:embed="rId12"/>
          <a:stretch>
            <a:fillRect/>
          </a:stretch>
        </p:blipFill>
        <p:spPr>
          <a:xfrm>
            <a:off x="6808680" y="2254090"/>
            <a:ext cx="4096385" cy="3000694"/>
          </a:xfrm>
          <a:prstGeom prst="rect">
            <a:avLst/>
          </a:prstGeom>
        </p:spPr>
      </p:pic>
      <p:pic>
        <p:nvPicPr>
          <p:cNvPr id="6" name="Imagen 5">
            <a:extLst>
              <a:ext uri="{FF2B5EF4-FFF2-40B4-BE49-F238E27FC236}">
                <a16:creationId xmlns:a16="http://schemas.microsoft.com/office/drawing/2014/main" id="{B54C4AE9-8BFA-4640-A307-FBCD10AC6C34}"/>
              </a:ext>
            </a:extLst>
          </p:cNvPr>
          <p:cNvPicPr/>
          <p:nvPr/>
        </p:nvPicPr>
        <p:blipFill rotWithShape="1">
          <a:blip r:embed="rId13"/>
          <a:srcRect l="28587" t="31962" r="49994" b="16760"/>
          <a:stretch/>
        </p:blipFill>
        <p:spPr bwMode="auto">
          <a:xfrm>
            <a:off x="4334933" y="2629640"/>
            <a:ext cx="2032000" cy="30006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2196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BA6E8-18A7-4DCE-8805-51581338F193}"/>
              </a:ext>
            </a:extLst>
          </p:cNvPr>
          <p:cNvSpPr>
            <a:spLocks noGrp="1"/>
          </p:cNvSpPr>
          <p:nvPr>
            <p:ph type="title"/>
          </p:nvPr>
        </p:nvSpPr>
        <p:spPr/>
        <p:txBody>
          <a:bodyPr/>
          <a:lstStyle/>
          <a:p>
            <a:endParaRPr lang="es-ES" dirty="0"/>
          </a:p>
        </p:txBody>
      </p:sp>
      <p:pic>
        <p:nvPicPr>
          <p:cNvPr id="3" name="Imagen 2">
            <a:extLst>
              <a:ext uri="{FF2B5EF4-FFF2-40B4-BE49-F238E27FC236}">
                <a16:creationId xmlns:a16="http://schemas.microsoft.com/office/drawing/2014/main" id="{F5FE3B09-43A1-4840-82ED-AE30E14687DD}"/>
              </a:ext>
            </a:extLst>
          </p:cNvPr>
          <p:cNvPicPr/>
          <p:nvPr/>
        </p:nvPicPr>
        <p:blipFill rotWithShape="1">
          <a:blip r:embed="rId2" cstate="print">
            <a:extLst>
              <a:ext uri="{28A0092B-C50C-407E-A947-70E740481C1C}">
                <a14:useLocalDpi xmlns:a14="http://schemas.microsoft.com/office/drawing/2010/main" val="0"/>
              </a:ext>
            </a:extLst>
          </a:blip>
          <a:srcRect l="37539" t="18358" r="21157" b="29744"/>
          <a:stretch/>
        </p:blipFill>
        <p:spPr bwMode="auto">
          <a:xfrm>
            <a:off x="4679949" y="2363257"/>
            <a:ext cx="3349625" cy="2550583"/>
          </a:xfrm>
          <a:prstGeom prst="rect">
            <a:avLst/>
          </a:prstGeom>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7FD08268-9385-4542-A4A3-01C1E49B9372}"/>
              </a:ext>
            </a:extLst>
          </p:cNvPr>
          <p:cNvPicPr/>
          <p:nvPr/>
        </p:nvPicPr>
        <p:blipFill rotWithShape="1">
          <a:blip r:embed="rId3" cstate="print">
            <a:extLst>
              <a:ext uri="{28A0092B-C50C-407E-A947-70E740481C1C}">
                <a14:useLocalDpi xmlns:a14="http://schemas.microsoft.com/office/drawing/2010/main" val="0"/>
              </a:ext>
            </a:extLst>
          </a:blip>
          <a:srcRect l="38362" t="19417" r="21040" b="30097"/>
          <a:stretch/>
        </p:blipFill>
        <p:spPr bwMode="auto">
          <a:xfrm>
            <a:off x="8232775" y="2116668"/>
            <a:ext cx="3349625" cy="3098800"/>
          </a:xfrm>
          <a:prstGeom prst="rect">
            <a:avLst/>
          </a:prstGeom>
          <a:ln>
            <a:noFill/>
          </a:ln>
          <a:extLst>
            <a:ext uri="{53640926-AAD7-44D8-BBD7-CCE9431645EC}">
              <a14:shadowObscured xmlns:a14="http://schemas.microsoft.com/office/drawing/2010/main"/>
            </a:ext>
          </a:extLst>
        </p:spPr>
      </p:pic>
      <p:sp>
        <p:nvSpPr>
          <p:cNvPr id="5" name="Rectángulo 4">
            <a:extLst>
              <a:ext uri="{FF2B5EF4-FFF2-40B4-BE49-F238E27FC236}">
                <a16:creationId xmlns:a16="http://schemas.microsoft.com/office/drawing/2014/main" id="{CB95B1BD-D233-460E-9537-C1182604E83B}"/>
              </a:ext>
            </a:extLst>
          </p:cNvPr>
          <p:cNvSpPr/>
          <p:nvPr/>
        </p:nvSpPr>
        <p:spPr>
          <a:xfrm>
            <a:off x="936095" y="3165738"/>
            <a:ext cx="3349625" cy="945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Curva de flujo estacionario</a:t>
            </a:r>
          </a:p>
        </p:txBody>
      </p:sp>
    </p:spTree>
    <p:extLst>
      <p:ext uri="{BB962C8B-B14F-4D97-AF65-F5344CB8AC3E}">
        <p14:creationId xmlns:p14="http://schemas.microsoft.com/office/powerpoint/2010/main" val="3740459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9E3B44-914E-42CD-B14C-2CF0B67F28ED}"/>
              </a:ext>
            </a:extLst>
          </p:cNvPr>
          <p:cNvSpPr>
            <a:spLocks noGrp="1"/>
          </p:cNvSpPr>
          <p:nvPr>
            <p:ph type="title"/>
          </p:nvPr>
        </p:nvSpPr>
        <p:spPr>
          <a:xfrm>
            <a:off x="609600" y="2645305"/>
            <a:ext cx="10972800" cy="1143000"/>
          </a:xfrm>
        </p:spPr>
        <p:style>
          <a:lnRef idx="2">
            <a:schemeClr val="accent2"/>
          </a:lnRef>
          <a:fillRef idx="1">
            <a:schemeClr val="lt1"/>
          </a:fillRef>
          <a:effectRef idx="0">
            <a:schemeClr val="accent2"/>
          </a:effectRef>
          <a:fontRef idx="minor">
            <a:schemeClr val="dk1"/>
          </a:fontRef>
        </p:style>
        <p:txBody>
          <a:bodyPr/>
          <a:lstStyle/>
          <a:p>
            <a:r>
              <a:rPr lang="es-ES" dirty="0"/>
              <a:t>RESULTADOS Y DISCUSION </a:t>
            </a:r>
          </a:p>
        </p:txBody>
      </p:sp>
    </p:spTree>
    <p:extLst>
      <p:ext uri="{BB962C8B-B14F-4D97-AF65-F5344CB8AC3E}">
        <p14:creationId xmlns:p14="http://schemas.microsoft.com/office/powerpoint/2010/main" val="1166430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E4CA4-8598-4776-A497-65775D2B6D4D}"/>
              </a:ext>
            </a:extLst>
          </p:cNvPr>
          <p:cNvSpPr>
            <a:spLocks noGrp="1"/>
          </p:cNvSpPr>
          <p:nvPr>
            <p:ph type="title"/>
          </p:nvPr>
        </p:nvSpPr>
        <p:spPr/>
        <p:txBody>
          <a:bodyPr/>
          <a:lstStyle/>
          <a:p>
            <a:endParaRPr lang="es-ES"/>
          </a:p>
        </p:txBody>
      </p:sp>
      <p:sp>
        <p:nvSpPr>
          <p:cNvPr id="4" name="Rectángulo 3">
            <a:extLst>
              <a:ext uri="{FF2B5EF4-FFF2-40B4-BE49-F238E27FC236}">
                <a16:creationId xmlns:a16="http://schemas.microsoft.com/office/drawing/2014/main" id="{B96A7252-7C98-40E5-97BC-FD762D687464}"/>
              </a:ext>
            </a:extLst>
          </p:cNvPr>
          <p:cNvSpPr/>
          <p:nvPr/>
        </p:nvSpPr>
        <p:spPr>
          <a:xfrm>
            <a:off x="8144933" y="2167467"/>
            <a:ext cx="3302000" cy="20658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dirty="0"/>
              <a:t>Se evaluó las características físicas, de fraguado y homogenización de la mezcla. </a:t>
            </a:r>
            <a:endParaRPr lang="es-ES" dirty="0"/>
          </a:p>
        </p:txBody>
      </p:sp>
      <p:graphicFrame>
        <p:nvGraphicFramePr>
          <p:cNvPr id="5" name="Tabla 4">
            <a:extLst>
              <a:ext uri="{FF2B5EF4-FFF2-40B4-BE49-F238E27FC236}">
                <a16:creationId xmlns:a16="http://schemas.microsoft.com/office/drawing/2014/main" id="{4CCF534F-0FF9-4ECC-B44C-C357A7667A6D}"/>
              </a:ext>
            </a:extLst>
          </p:cNvPr>
          <p:cNvGraphicFramePr>
            <a:graphicFrameLocks noGrp="1"/>
          </p:cNvGraphicFramePr>
          <p:nvPr>
            <p:extLst>
              <p:ext uri="{D42A27DB-BD31-4B8C-83A1-F6EECF244321}">
                <p14:modId xmlns:p14="http://schemas.microsoft.com/office/powerpoint/2010/main" val="73490760"/>
              </p:ext>
            </p:extLst>
          </p:nvPr>
        </p:nvGraphicFramePr>
        <p:xfrm>
          <a:off x="944034" y="1117600"/>
          <a:ext cx="6206068" cy="4705177"/>
        </p:xfrm>
        <a:graphic>
          <a:graphicData uri="http://schemas.openxmlformats.org/drawingml/2006/table">
            <a:tbl>
              <a:tblPr firstRow="1" firstCol="1" bandRow="1">
                <a:tableStyleId>{21E4AEA4-8DFA-4A89-87EB-49C32662AFE0}</a:tableStyleId>
              </a:tblPr>
              <a:tblGrid>
                <a:gridCol w="1104899">
                  <a:extLst>
                    <a:ext uri="{9D8B030D-6E8A-4147-A177-3AD203B41FA5}">
                      <a16:colId xmlns:a16="http://schemas.microsoft.com/office/drawing/2014/main" val="1786135917"/>
                    </a:ext>
                  </a:extLst>
                </a:gridCol>
                <a:gridCol w="1371600">
                  <a:extLst>
                    <a:ext uri="{9D8B030D-6E8A-4147-A177-3AD203B41FA5}">
                      <a16:colId xmlns:a16="http://schemas.microsoft.com/office/drawing/2014/main" val="1878055044"/>
                    </a:ext>
                  </a:extLst>
                </a:gridCol>
                <a:gridCol w="1710267">
                  <a:extLst>
                    <a:ext uri="{9D8B030D-6E8A-4147-A177-3AD203B41FA5}">
                      <a16:colId xmlns:a16="http://schemas.microsoft.com/office/drawing/2014/main" val="150527122"/>
                    </a:ext>
                  </a:extLst>
                </a:gridCol>
                <a:gridCol w="2019302">
                  <a:extLst>
                    <a:ext uri="{9D8B030D-6E8A-4147-A177-3AD203B41FA5}">
                      <a16:colId xmlns:a16="http://schemas.microsoft.com/office/drawing/2014/main" val="1121815337"/>
                    </a:ext>
                  </a:extLst>
                </a:gridCol>
              </a:tblGrid>
              <a:tr h="278530">
                <a:tc>
                  <a:txBody>
                    <a:bodyPr/>
                    <a:lstStyle/>
                    <a:p>
                      <a:pPr indent="0" algn="ctr">
                        <a:lnSpc>
                          <a:spcPct val="150000"/>
                        </a:lnSpc>
                        <a:spcAft>
                          <a:spcPts val="0"/>
                        </a:spcAft>
                      </a:pPr>
                      <a:r>
                        <a:rPr lang="es-ES_tradnl" sz="1100" dirty="0">
                          <a:effectLst/>
                        </a:rPr>
                        <a:t>Nº</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_tradnl" sz="1100" dirty="0">
                          <a:effectLst/>
                        </a:rPr>
                        <a:t>Material</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nSpc>
                          <a:spcPct val="150000"/>
                        </a:lnSpc>
                      </a:pPr>
                      <a:endParaRPr lang="es-ES" sz="11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_tradnl" sz="1100" dirty="0">
                          <a:effectLst/>
                        </a:rPr>
                        <a:t>Concentración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7666832"/>
                  </a:ext>
                </a:extLst>
              </a:tr>
              <a:tr h="549992">
                <a:tc>
                  <a:txBody>
                    <a:bodyPr/>
                    <a:lstStyle/>
                    <a:p>
                      <a:pPr indent="0" algn="ctr">
                        <a:lnSpc>
                          <a:spcPct val="150000"/>
                        </a:lnSpc>
                        <a:spcAft>
                          <a:spcPts val="0"/>
                        </a:spcAft>
                      </a:pPr>
                      <a:r>
                        <a:rPr lang="es-ES_tradnl" sz="1100" dirty="0">
                          <a:effectLst/>
                        </a:rPr>
                        <a:t>1</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_tradnl" sz="1100">
                          <a:effectLst/>
                        </a:rPr>
                        <a:t>Cemento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_tradnl" sz="1100" dirty="0">
                          <a:effectLst/>
                        </a:rPr>
                        <a:t>SELVALEGRE</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indent="0" algn="ctr">
                        <a:lnSpc>
                          <a:spcPct val="150000"/>
                        </a:lnSpc>
                        <a:spcAft>
                          <a:spcPts val="0"/>
                        </a:spcAft>
                      </a:pPr>
                      <a:r>
                        <a:rPr lang="es-ES_tradnl" sz="1100">
                          <a:effectLst/>
                        </a:rPr>
                        <a:t>W/C 0,40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723027"/>
                  </a:ext>
                </a:extLst>
              </a:tr>
              <a:tr h="308519">
                <a:tc>
                  <a:txBody>
                    <a:bodyPr/>
                    <a:lstStyle/>
                    <a:p>
                      <a:pPr indent="0" algn="ctr">
                        <a:lnSpc>
                          <a:spcPct val="150000"/>
                        </a:lnSpc>
                        <a:spcAft>
                          <a:spcPts val="0"/>
                        </a:spcAft>
                      </a:pPr>
                      <a:r>
                        <a:rPr lang="es-ES_tradnl" sz="1100" dirty="0">
                          <a:effectLst/>
                        </a:rPr>
                        <a:t>2</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_tradnl" sz="1100">
                          <a:effectLst/>
                        </a:rPr>
                        <a:t>Agua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_tradnl" sz="1100" dirty="0">
                          <a:effectLst/>
                        </a:rPr>
                        <a:t>Destilada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extLst>
                  <a:ext uri="{0D108BD9-81ED-4DB2-BD59-A6C34878D82A}">
                    <a16:rowId xmlns:a16="http://schemas.microsoft.com/office/drawing/2014/main" val="517741017"/>
                  </a:ext>
                </a:extLst>
              </a:tr>
              <a:tr h="308519">
                <a:tc rowSpan="5">
                  <a:txBody>
                    <a:bodyPr/>
                    <a:lstStyle/>
                    <a:p>
                      <a:pPr indent="0" algn="ctr">
                        <a:lnSpc>
                          <a:spcPct val="150000"/>
                        </a:lnSpc>
                        <a:spcAft>
                          <a:spcPts val="0"/>
                        </a:spcAft>
                      </a:pPr>
                      <a:r>
                        <a:rPr lang="es-ES_tradnl" sz="1100" dirty="0">
                          <a:effectLst/>
                        </a:rPr>
                        <a:t>3</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indent="0" algn="ctr">
                        <a:lnSpc>
                          <a:spcPct val="150000"/>
                        </a:lnSpc>
                        <a:spcAft>
                          <a:spcPts val="0"/>
                        </a:spcAft>
                      </a:pPr>
                      <a:r>
                        <a:rPr lang="es-ES_tradnl" sz="1100">
                          <a:effectLst/>
                        </a:rPr>
                        <a:t>Levadura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indent="0" algn="ctr">
                        <a:lnSpc>
                          <a:spcPct val="150000"/>
                        </a:lnSpc>
                        <a:spcAft>
                          <a:spcPts val="0"/>
                        </a:spcAft>
                      </a:pPr>
                      <a:r>
                        <a:rPr lang="es-ES_tradnl" sz="1100" dirty="0">
                          <a:effectLst/>
                        </a:rPr>
                        <a:t>Prensada y seca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_tradnl" sz="11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3664492"/>
                  </a:ext>
                </a:extLst>
              </a:tr>
              <a:tr h="308519">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0" algn="ctr">
                        <a:lnSpc>
                          <a:spcPct val="150000"/>
                        </a:lnSpc>
                        <a:spcAft>
                          <a:spcPts val="0"/>
                        </a:spcAft>
                      </a:pPr>
                      <a:r>
                        <a:rPr lang="es-ES_tradnl" sz="1100" dirty="0">
                          <a:effectLst/>
                        </a:rPr>
                        <a:t>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1159767"/>
                  </a:ext>
                </a:extLst>
              </a:tr>
              <a:tr h="308519">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0" algn="ctr">
                        <a:lnSpc>
                          <a:spcPct val="150000"/>
                        </a:lnSpc>
                        <a:spcAft>
                          <a:spcPts val="0"/>
                        </a:spcAft>
                      </a:pPr>
                      <a:r>
                        <a:rPr lang="es-ES_tradnl" sz="1100" dirty="0">
                          <a:effectLst/>
                        </a:rPr>
                        <a:t>10%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7155322"/>
                  </a:ext>
                </a:extLst>
              </a:tr>
              <a:tr h="308519">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0" algn="ctr">
                        <a:lnSpc>
                          <a:spcPct val="150000"/>
                        </a:lnSpc>
                        <a:spcAft>
                          <a:spcPts val="0"/>
                        </a:spcAft>
                      </a:pPr>
                      <a:r>
                        <a:rPr lang="es-ES_tradnl" sz="1100" dirty="0">
                          <a:effectLst/>
                        </a:rPr>
                        <a:t>20%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4771688"/>
                  </a:ext>
                </a:extLst>
              </a:tr>
              <a:tr h="549992">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0" algn="ctr">
                        <a:lnSpc>
                          <a:spcPct val="150000"/>
                        </a:lnSpc>
                        <a:spcAft>
                          <a:spcPts val="0"/>
                        </a:spcAft>
                      </a:pPr>
                      <a:r>
                        <a:rPr lang="es-ES_tradnl" sz="1100" dirty="0">
                          <a:effectLst/>
                        </a:rPr>
                        <a:t>en peso de cemento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6556310"/>
                  </a:ext>
                </a:extLst>
              </a:tr>
              <a:tr h="308519">
                <a:tc rowSpan="5">
                  <a:txBody>
                    <a:bodyPr/>
                    <a:lstStyle/>
                    <a:p>
                      <a:pPr indent="0" algn="ctr">
                        <a:lnSpc>
                          <a:spcPct val="150000"/>
                        </a:lnSpc>
                        <a:spcAft>
                          <a:spcPts val="0"/>
                        </a:spcAft>
                      </a:pPr>
                      <a:r>
                        <a:rPr lang="es-ES_tradnl" sz="1100" dirty="0">
                          <a:effectLst/>
                        </a:rPr>
                        <a:t>4</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indent="0" algn="ctr">
                        <a:lnSpc>
                          <a:spcPct val="150000"/>
                        </a:lnSpc>
                        <a:spcAft>
                          <a:spcPts val="0"/>
                        </a:spcAft>
                      </a:pPr>
                      <a:r>
                        <a:rPr lang="es-ES_tradnl" sz="1100" dirty="0">
                          <a:effectLst/>
                          <a:latin typeface="Calibri" panose="020F0502020204030204" pitchFamily="34" charset="0"/>
                          <a:ea typeface="Calibri" panose="020F0502020204030204" pitchFamily="34" charset="0"/>
                          <a:cs typeface="Times New Roman" panose="02020603050405020304" pitchFamily="18" charset="0"/>
                        </a:rPr>
                        <a:t>Aditivo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indent="0" algn="ctr">
                        <a:lnSpc>
                          <a:spcPct val="150000"/>
                        </a:lnSpc>
                        <a:spcAft>
                          <a:spcPts val="0"/>
                        </a:spcAft>
                      </a:pPr>
                      <a:r>
                        <a:rPr lang="es-ES_tradnl" sz="1100" dirty="0" err="1">
                          <a:effectLst/>
                        </a:rPr>
                        <a:t>Sykaviscocrete</a:t>
                      </a:r>
                      <a:r>
                        <a:rPr lang="es-ES_tradnl" sz="1100" dirty="0">
                          <a:effectLst/>
                        </a:rPr>
                        <a:t> 4100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_tradnl" sz="1100" dirty="0">
                          <a:effectLst/>
                        </a:rPr>
                        <a:t>0,25%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453758"/>
                  </a:ext>
                </a:extLst>
              </a:tr>
              <a:tr h="308519">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0" algn="ctr">
                        <a:lnSpc>
                          <a:spcPct val="150000"/>
                        </a:lnSpc>
                        <a:spcAft>
                          <a:spcPts val="0"/>
                        </a:spcAft>
                      </a:pPr>
                      <a:r>
                        <a:rPr lang="es-ES_tradnl" sz="1100" dirty="0">
                          <a:effectLst/>
                        </a:rPr>
                        <a:t>0,50%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9845808"/>
                  </a:ext>
                </a:extLst>
              </a:tr>
              <a:tr h="308519">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0" algn="ctr">
                        <a:lnSpc>
                          <a:spcPct val="150000"/>
                        </a:lnSpc>
                        <a:spcAft>
                          <a:spcPts val="0"/>
                        </a:spcAft>
                      </a:pPr>
                      <a:r>
                        <a:rPr lang="es-ES_tradnl" sz="1100" dirty="0">
                          <a:effectLst/>
                        </a:rPr>
                        <a:t>0,75%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5821954"/>
                  </a:ext>
                </a:extLst>
              </a:tr>
              <a:tr h="308519">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0" algn="ctr">
                        <a:lnSpc>
                          <a:spcPct val="150000"/>
                        </a:lnSpc>
                        <a:spcAft>
                          <a:spcPts val="0"/>
                        </a:spcAft>
                      </a:pPr>
                      <a:r>
                        <a:rPr lang="es-ES_tradnl" sz="1100" dirty="0">
                          <a:effectLst/>
                        </a:rPr>
                        <a:t>1%</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5746978"/>
                  </a:ext>
                </a:extLst>
              </a:tr>
              <a:tr h="549992">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indent="0" algn="ctr">
                        <a:lnSpc>
                          <a:spcPct val="150000"/>
                        </a:lnSpc>
                        <a:spcAft>
                          <a:spcPts val="0"/>
                        </a:spcAft>
                      </a:pPr>
                      <a:r>
                        <a:rPr lang="es-ES_tradnl" sz="1100" dirty="0">
                          <a:effectLst/>
                        </a:rPr>
                        <a:t>en peso de cemento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4183313"/>
                  </a:ext>
                </a:extLst>
              </a:tr>
            </a:tbl>
          </a:graphicData>
        </a:graphic>
      </p:graphicFrame>
    </p:spTree>
    <p:extLst>
      <p:ext uri="{BB962C8B-B14F-4D97-AF65-F5344CB8AC3E}">
        <p14:creationId xmlns:p14="http://schemas.microsoft.com/office/powerpoint/2010/main" val="2057186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BE1F0-6444-4992-A242-ABE4DCC758F5}"/>
              </a:ext>
            </a:extLst>
          </p:cNvPr>
          <p:cNvSpPr>
            <a:spLocks noGrp="1"/>
          </p:cNvSpPr>
          <p:nvPr>
            <p:ph type="title"/>
          </p:nvPr>
        </p:nvSpPr>
        <p:spPr>
          <a:xfrm>
            <a:off x="609600" y="430636"/>
            <a:ext cx="10972800" cy="1143000"/>
          </a:xfrm>
        </p:spPr>
        <p:txBody>
          <a:bodyPr/>
          <a:lstStyle/>
          <a:p>
            <a:endParaRPr lang="es-ES" dirty="0"/>
          </a:p>
        </p:txBody>
      </p:sp>
      <p:pic>
        <p:nvPicPr>
          <p:cNvPr id="3" name="Imagen12">
            <a:extLst>
              <a:ext uri="{FF2B5EF4-FFF2-40B4-BE49-F238E27FC236}">
                <a16:creationId xmlns:a16="http://schemas.microsoft.com/office/drawing/2014/main" id="{FA4B6AE5-5DA9-44AF-8DDE-9BC4B2AE92F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088733" y="2038924"/>
            <a:ext cx="2838239" cy="1785197"/>
          </a:xfrm>
          <a:prstGeom prst="rect">
            <a:avLst/>
          </a:prstGeom>
        </p:spPr>
      </p:pic>
      <p:pic>
        <p:nvPicPr>
          <p:cNvPr id="4" name="Imagen 3">
            <a:extLst>
              <a:ext uri="{FF2B5EF4-FFF2-40B4-BE49-F238E27FC236}">
                <a16:creationId xmlns:a16="http://schemas.microsoft.com/office/drawing/2014/main" id="{A731BAA6-0048-4AAF-952D-0C10A1F8C9A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753735" y="1527017"/>
            <a:ext cx="1998134" cy="1752918"/>
          </a:xfrm>
          <a:prstGeom prst="rect">
            <a:avLst/>
          </a:prstGeom>
          <a:noFill/>
          <a:ln>
            <a:noFill/>
          </a:ln>
        </p:spPr>
      </p:pic>
      <p:sp>
        <p:nvSpPr>
          <p:cNvPr id="5" name="Rectángulo 4">
            <a:extLst>
              <a:ext uri="{FF2B5EF4-FFF2-40B4-BE49-F238E27FC236}">
                <a16:creationId xmlns:a16="http://schemas.microsoft.com/office/drawing/2014/main" id="{C842BCE6-FDA4-4730-AFE2-B96C51AEA716}"/>
              </a:ext>
            </a:extLst>
          </p:cNvPr>
          <p:cNvSpPr/>
          <p:nvPr/>
        </p:nvSpPr>
        <p:spPr>
          <a:xfrm>
            <a:off x="609600" y="261409"/>
            <a:ext cx="4159040" cy="1143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tx1"/>
                </a:solidFill>
              </a:rPr>
              <a:t>Concentración 1% de aditivo combinaciones de 0%,  0,1%, 0,5% y 1% de levadura prensada</a:t>
            </a:r>
            <a:endParaRPr lang="es-ES" dirty="0">
              <a:solidFill>
                <a:schemeClr val="tx1"/>
              </a:solidFill>
            </a:endParaRPr>
          </a:p>
        </p:txBody>
      </p:sp>
      <p:sp>
        <p:nvSpPr>
          <p:cNvPr id="7" name="Rectángulo 6">
            <a:extLst>
              <a:ext uri="{FF2B5EF4-FFF2-40B4-BE49-F238E27FC236}">
                <a16:creationId xmlns:a16="http://schemas.microsoft.com/office/drawing/2014/main" id="{391C0289-A869-4390-B956-F2493C226354}"/>
              </a:ext>
            </a:extLst>
          </p:cNvPr>
          <p:cNvSpPr/>
          <p:nvPr/>
        </p:nvSpPr>
        <p:spPr>
          <a:xfrm>
            <a:off x="656800" y="4578933"/>
            <a:ext cx="415904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tx1"/>
                </a:solidFill>
              </a:rPr>
              <a:t>Es debido a un exceso de aditivo en la mezcla </a:t>
            </a:r>
            <a:endParaRPr lang="es-ES" dirty="0">
              <a:solidFill>
                <a:schemeClr val="tx1"/>
              </a:solidFill>
            </a:endParaRPr>
          </a:p>
        </p:txBody>
      </p:sp>
      <p:sp>
        <p:nvSpPr>
          <p:cNvPr id="9" name="Rectángulo 8">
            <a:extLst>
              <a:ext uri="{FF2B5EF4-FFF2-40B4-BE49-F238E27FC236}">
                <a16:creationId xmlns:a16="http://schemas.microsoft.com/office/drawing/2014/main" id="{67CBE0B4-C83A-494B-AECA-B1146EAD4407}"/>
              </a:ext>
            </a:extLst>
          </p:cNvPr>
          <p:cNvSpPr/>
          <p:nvPr/>
        </p:nvSpPr>
        <p:spPr>
          <a:xfrm>
            <a:off x="6096000" y="274638"/>
            <a:ext cx="4876800" cy="70749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tx1"/>
                </a:solidFill>
              </a:rPr>
              <a:t>0,75% y 0,25% de aditivo con  0%, 0,1%, 0,5% y 1%,</a:t>
            </a:r>
            <a:endParaRPr lang="es-ES" dirty="0">
              <a:solidFill>
                <a:schemeClr val="tx1"/>
              </a:solidFill>
            </a:endParaRPr>
          </a:p>
        </p:txBody>
      </p:sp>
      <p:sp>
        <p:nvSpPr>
          <p:cNvPr id="10" name="Rectángulo 9">
            <a:extLst>
              <a:ext uri="{FF2B5EF4-FFF2-40B4-BE49-F238E27FC236}">
                <a16:creationId xmlns:a16="http://schemas.microsoft.com/office/drawing/2014/main" id="{CA80CF4A-99ED-4A3C-9590-3C3F60B768A2}"/>
              </a:ext>
            </a:extLst>
          </p:cNvPr>
          <p:cNvSpPr/>
          <p:nvPr/>
        </p:nvSpPr>
        <p:spPr>
          <a:xfrm>
            <a:off x="8216054" y="1509554"/>
            <a:ext cx="3366346" cy="16013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Capa menos gruesa en la parte superior del molde con sika viscocrete al 0,75%, mientras que con una concentración de aditivo de 0,25% </a:t>
            </a:r>
            <a:endParaRPr lang="es-ES" dirty="0"/>
          </a:p>
        </p:txBody>
      </p:sp>
      <p:pic>
        <p:nvPicPr>
          <p:cNvPr id="11" name="Imagen 10" descr="Imagen que contiene interior, papel, bolsa, artículos&#10;&#10;Descripción generada automáticamente">
            <a:extLst>
              <a:ext uri="{FF2B5EF4-FFF2-40B4-BE49-F238E27FC236}">
                <a16:creationId xmlns:a16="http://schemas.microsoft.com/office/drawing/2014/main" id="{B345F7B9-9F4C-48CC-BB7A-9124E34F0BC9}"/>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5876343" y="3740997"/>
            <a:ext cx="2167255" cy="1625600"/>
          </a:xfrm>
          <a:prstGeom prst="rect">
            <a:avLst/>
          </a:prstGeom>
        </p:spPr>
      </p:pic>
      <p:sp>
        <p:nvSpPr>
          <p:cNvPr id="12" name="Rectángulo 11">
            <a:extLst>
              <a:ext uri="{FF2B5EF4-FFF2-40B4-BE49-F238E27FC236}">
                <a16:creationId xmlns:a16="http://schemas.microsoft.com/office/drawing/2014/main" id="{5009F73A-8A03-48FC-93EC-5E5E8F3C1546}"/>
              </a:ext>
            </a:extLst>
          </p:cNvPr>
          <p:cNvSpPr/>
          <p:nvPr/>
        </p:nvSpPr>
        <p:spPr>
          <a:xfrm>
            <a:off x="8654627" y="3791269"/>
            <a:ext cx="2707640" cy="1575328"/>
          </a:xfrm>
          <a:prstGeom prst="rect">
            <a:avLst/>
          </a:prstGeom>
          <a:solidFill>
            <a:srgbClr val="CDF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tx1"/>
                </a:solidFill>
              </a:rPr>
              <a:t>Combinaciones de levadura y  0,25% de viscocrete </a:t>
            </a:r>
            <a:endParaRPr lang="es-ES" dirty="0">
              <a:solidFill>
                <a:schemeClr val="tx1"/>
              </a:solidFill>
            </a:endParaRPr>
          </a:p>
        </p:txBody>
      </p:sp>
      <p:sp>
        <p:nvSpPr>
          <p:cNvPr id="13" name="Rectángulo 12">
            <a:extLst>
              <a:ext uri="{FF2B5EF4-FFF2-40B4-BE49-F238E27FC236}">
                <a16:creationId xmlns:a16="http://schemas.microsoft.com/office/drawing/2014/main" id="{C8376927-4DD3-4A0A-BD1A-DB17E2C19B51}"/>
              </a:ext>
            </a:extLst>
          </p:cNvPr>
          <p:cNvSpPr/>
          <p:nvPr/>
        </p:nvSpPr>
        <p:spPr>
          <a:xfrm>
            <a:off x="0" y="6257063"/>
            <a:ext cx="9631680" cy="299313"/>
          </a:xfrm>
          <a:prstGeom prst="rect">
            <a:avLst/>
          </a:prstGeom>
        </p:spPr>
        <p:txBody>
          <a:bodyPr wrap="square">
            <a:spAutoFit/>
          </a:bodyPr>
          <a:lstStyle/>
          <a:p>
            <a:pPr marL="457200" indent="-457200">
              <a:lnSpc>
                <a:spcPct val="150000"/>
              </a:lnSpc>
              <a:spcAft>
                <a:spcPts val="0"/>
              </a:spcAft>
            </a:pPr>
            <a:r>
              <a:rPr lang="en-US" sz="1000" dirty="0">
                <a:latin typeface="Calibri" panose="020F0502020204030204" pitchFamily="34" charset="0"/>
                <a:ea typeface="Calibri" panose="020F0502020204030204" pitchFamily="34" charset="0"/>
                <a:cs typeface="Times New Roman" panose="02020603050405020304" pitchFamily="18" charset="0"/>
              </a:rPr>
              <a:t>Flatt, R., &amp; </a:t>
            </a:r>
            <a:r>
              <a:rPr lang="en-US" sz="1000" dirty="0" err="1">
                <a:latin typeface="Calibri" panose="020F0502020204030204" pitchFamily="34" charset="0"/>
                <a:ea typeface="Calibri" panose="020F0502020204030204" pitchFamily="34" charset="0"/>
                <a:cs typeface="Times New Roman" panose="02020603050405020304" pitchFamily="18" charset="0"/>
              </a:rPr>
              <a:t>Schobber</a:t>
            </a:r>
            <a:r>
              <a:rPr lang="en-US" sz="1000" dirty="0">
                <a:latin typeface="Calibri" panose="020F0502020204030204" pitchFamily="34" charset="0"/>
                <a:ea typeface="Calibri" panose="020F0502020204030204" pitchFamily="34" charset="0"/>
                <a:cs typeface="Times New Roman" panose="02020603050405020304" pitchFamily="18" charset="0"/>
              </a:rPr>
              <a:t>, I. (2012). Superplasticizers and the rheology of concrete. </a:t>
            </a:r>
            <a:r>
              <a:rPr lang="en-US" sz="1000" i="1" dirty="0">
                <a:latin typeface="Calibri" panose="020F0502020204030204" pitchFamily="34" charset="0"/>
                <a:ea typeface="Calibri" panose="020F0502020204030204" pitchFamily="34" charset="0"/>
                <a:cs typeface="Times New Roman" panose="02020603050405020304" pitchFamily="18" charset="0"/>
              </a:rPr>
              <a:t>Understanding the Rheology of Concrete</a:t>
            </a:r>
            <a:r>
              <a:rPr lang="en-US" sz="1000" dirty="0">
                <a:latin typeface="Calibri" panose="020F0502020204030204" pitchFamily="34" charset="0"/>
                <a:ea typeface="Calibri" panose="020F0502020204030204" pitchFamily="34" charset="0"/>
                <a:cs typeface="Times New Roman" panose="02020603050405020304" pitchFamily="18" charset="0"/>
              </a:rPr>
              <a:t>, 144.</a:t>
            </a:r>
            <a:endParaRPr lang="es-E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Flecha: a la derecha 13">
            <a:extLst>
              <a:ext uri="{FF2B5EF4-FFF2-40B4-BE49-F238E27FC236}">
                <a16:creationId xmlns:a16="http://schemas.microsoft.com/office/drawing/2014/main" id="{9012002D-C31A-4A07-B424-034B450CBA37}"/>
              </a:ext>
            </a:extLst>
          </p:cNvPr>
          <p:cNvSpPr/>
          <p:nvPr/>
        </p:nvSpPr>
        <p:spPr>
          <a:xfrm>
            <a:off x="7760677" y="2038924"/>
            <a:ext cx="455377" cy="540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a la derecha 14">
            <a:extLst>
              <a:ext uri="{FF2B5EF4-FFF2-40B4-BE49-F238E27FC236}">
                <a16:creationId xmlns:a16="http://schemas.microsoft.com/office/drawing/2014/main" id="{175982EF-CBB4-4124-A32D-108F1B3886AE}"/>
              </a:ext>
            </a:extLst>
          </p:cNvPr>
          <p:cNvSpPr/>
          <p:nvPr/>
        </p:nvSpPr>
        <p:spPr>
          <a:xfrm>
            <a:off x="8121424" y="4308856"/>
            <a:ext cx="455377" cy="540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Flecha: hacia abajo 15">
            <a:extLst>
              <a:ext uri="{FF2B5EF4-FFF2-40B4-BE49-F238E27FC236}">
                <a16:creationId xmlns:a16="http://schemas.microsoft.com/office/drawing/2014/main" id="{5854DA05-C9AB-4BD4-B4C8-9DE571C15E19}"/>
              </a:ext>
            </a:extLst>
          </p:cNvPr>
          <p:cNvSpPr/>
          <p:nvPr/>
        </p:nvSpPr>
        <p:spPr>
          <a:xfrm>
            <a:off x="7045569" y="1052232"/>
            <a:ext cx="377793" cy="3786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hacia abajo 16">
            <a:extLst>
              <a:ext uri="{FF2B5EF4-FFF2-40B4-BE49-F238E27FC236}">
                <a16:creationId xmlns:a16="http://schemas.microsoft.com/office/drawing/2014/main" id="{1F94AFD7-1607-4F49-96ED-A60D96BF559A}"/>
              </a:ext>
            </a:extLst>
          </p:cNvPr>
          <p:cNvSpPr/>
          <p:nvPr/>
        </p:nvSpPr>
        <p:spPr>
          <a:xfrm>
            <a:off x="2167883" y="1415912"/>
            <a:ext cx="339969" cy="5351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echa: hacia abajo 17">
            <a:extLst>
              <a:ext uri="{FF2B5EF4-FFF2-40B4-BE49-F238E27FC236}">
                <a16:creationId xmlns:a16="http://schemas.microsoft.com/office/drawing/2014/main" id="{453D6390-AA95-4550-BAE0-81F6DF7F33A4}"/>
              </a:ext>
            </a:extLst>
          </p:cNvPr>
          <p:cNvSpPr/>
          <p:nvPr/>
        </p:nvSpPr>
        <p:spPr>
          <a:xfrm>
            <a:off x="2167882" y="3893027"/>
            <a:ext cx="339969" cy="5351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728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7F8617-6F5E-4B34-B0C7-B7982EDB83CE}"/>
              </a:ext>
            </a:extLst>
          </p:cNvPr>
          <p:cNvSpPr>
            <a:spLocks noGrp="1"/>
          </p:cNvSpPr>
          <p:nvPr>
            <p:ph type="title"/>
          </p:nvPr>
        </p:nvSpPr>
        <p:spPr/>
        <p:txBody>
          <a:bodyPr/>
          <a:lstStyle/>
          <a:p>
            <a:endParaRPr lang="es-ES"/>
          </a:p>
        </p:txBody>
      </p:sp>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D08AE304-F9A6-46AB-8662-DEB3E3BAE49C}"/>
                  </a:ext>
                </a:extLst>
              </p:cNvPr>
              <p:cNvSpPr/>
              <p:nvPr/>
            </p:nvSpPr>
            <p:spPr>
              <a:xfrm>
                <a:off x="697441" y="4199041"/>
                <a:ext cx="10880423" cy="1708545"/>
              </a:xfrm>
              <a:prstGeom prst="rect">
                <a:avLst/>
              </a:prstGeom>
            </p:spPr>
            <p:txBody>
              <a:bodyPr wrap="square">
                <a:spAutoFit/>
              </a:bodyPr>
              <a:lstStyle/>
              <a:p>
                <a:pPr indent="457200">
                  <a:lnSpc>
                    <a:spcPct val="150000"/>
                  </a:lnSpc>
                  <a:spcAft>
                    <a:spcPts val="0"/>
                  </a:spcAft>
                  <a:tabLst>
                    <a:tab pos="450215" algn="l"/>
                  </a:tabLst>
                </a:pPr>
                <a:r>
                  <a:rPr lang="es-ES_tradnl" dirty="0">
                    <a:solidFill>
                      <a:srgbClr val="000000"/>
                    </a:solidFill>
                    <a:latin typeface="Calibri" panose="020F0502020204030204" pitchFamily="34" charset="0"/>
                    <a:ea typeface="Calibri" panose="020F0502020204030204" pitchFamily="34" charset="0"/>
                    <a:cs typeface="Calibri" panose="020F0502020204030204" pitchFamily="34" charset="0"/>
                  </a:rPr>
                  <a:t>La resistencia aumenta con los días de curado, obteniendo una mayor resistencia de 6767,06 </a:t>
                </a:r>
                <a14:m>
                  <m:oMath xmlns:m="http://schemas.openxmlformats.org/officeDocument/2006/math">
                    <m:d>
                      <m:dPr>
                        <m:ctrlPr>
                          <a:rPr lang="es-E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ctrlPr>
                      </m:dPr>
                      <m:e>
                        <m:f>
                          <m:fPr>
                            <m:ctrlPr>
                              <a:rPr lang="es-E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ctrlPr>
                          </m:fPr>
                          <m:num>
                            <m:r>
                              <a:rPr lang="en-U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t>𝒌𝒈</m:t>
                            </m:r>
                          </m:num>
                          <m:den>
                            <m:r>
                              <a:rPr lang="en-U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t>𝒄</m:t>
                            </m:r>
                            <m:sSup>
                              <m:sSupPr>
                                <m:ctrlPr>
                                  <a:rPr lang="es-E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ctrlPr>
                              </m:sSupPr>
                              <m:e>
                                <m:r>
                                  <a:rPr lang="en-U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t>𝒎</m:t>
                                </m:r>
                              </m:e>
                              <m:sup>
                                <m:r>
                                  <a:rPr lang="en-U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t>𝟐</m:t>
                                </m:r>
                              </m:sup>
                            </m:sSup>
                          </m:den>
                        </m:f>
                      </m:e>
                    </m:d>
                  </m:oMath>
                </a14:m>
                <a:r>
                  <a:rPr lang="es-EC" dirty="0">
                    <a:latin typeface="Calibri" panose="020F0502020204030204" pitchFamily="34" charset="0"/>
                    <a:ea typeface="Calibri" panose="020F0502020204030204" pitchFamily="34" charset="0"/>
                    <a:cs typeface="Times New Roman" panose="02020603050405020304" pitchFamily="18" charset="0"/>
                  </a:rPr>
                  <a:t> con </a:t>
                </a:r>
                <a:r>
                  <a:rPr lang="es-ES_tradnl" dirty="0">
                    <a:solidFill>
                      <a:srgbClr val="000000"/>
                    </a:solidFill>
                    <a:latin typeface="Calibri" panose="020F0502020204030204" pitchFamily="34" charset="0"/>
                    <a:ea typeface="Calibri" panose="020F0502020204030204" pitchFamily="34" charset="0"/>
                    <a:cs typeface="Calibri" panose="020F0502020204030204" pitchFamily="34" charset="0"/>
                  </a:rPr>
                  <a:t>la levadura liofilizada al 1% y viscocrete 0,25% a los 14 días a diferencia de su control que es inferior con 4302 </a:t>
                </a:r>
                <a14:m>
                  <m:oMath xmlns:m="http://schemas.openxmlformats.org/officeDocument/2006/math">
                    <m:d>
                      <m:dPr>
                        <m:ctrlPr>
                          <a:rPr lang="es-E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ctrlPr>
                      </m:dPr>
                      <m:e>
                        <m:f>
                          <m:fPr>
                            <m:ctrlPr>
                              <a:rPr lang="es-E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ctrlPr>
                          </m:fPr>
                          <m:num>
                            <m:r>
                              <a:rPr lang="en-U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t>𝒌𝒈</m:t>
                            </m:r>
                          </m:num>
                          <m:den>
                            <m:r>
                              <a:rPr lang="en-U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t>𝒄</m:t>
                            </m:r>
                            <m:sSup>
                              <m:sSupPr>
                                <m:ctrlPr>
                                  <a:rPr lang="es-E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ctrlPr>
                              </m:sSupPr>
                              <m:e>
                                <m:r>
                                  <a:rPr lang="en-U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t>𝒎</m:t>
                                </m:r>
                              </m:e>
                              <m:sup>
                                <m:r>
                                  <a:rPr lang="en-US" b="1" i="1">
                                    <a:solidFill>
                                      <a:srgbClr val="000000"/>
                                    </a:solidFill>
                                    <a:latin typeface="Cambria Math" panose="02040503050406030204" pitchFamily="18" charset="0"/>
                                    <a:ea typeface="Times New Roman" panose="02020603050405020304" pitchFamily="18" charset="0"/>
                                    <a:cs typeface="Calibri" panose="020F0502020204030204" pitchFamily="34" charset="0"/>
                                  </a:rPr>
                                  <m:t>𝟐</m:t>
                                </m:r>
                              </m:sup>
                            </m:sSup>
                          </m:den>
                        </m:f>
                      </m:e>
                    </m:d>
                  </m:oMath>
                </a14:m>
                <a:r>
                  <a:rPr lang="es-EC" dirty="0">
                    <a:latin typeface="Calibri" panose="020F0502020204030204" pitchFamily="34" charset="0"/>
                    <a:ea typeface="Calibri" panose="020F0502020204030204" pitchFamily="34" charset="0"/>
                    <a:cs typeface="Times New Roman" panose="02020603050405020304" pitchFamily="18" charset="0"/>
                  </a:rPr>
                  <a:t>, no se puede obtener mayores resultados debido a la falta de datos.</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a:extLst>
                  <a:ext uri="{FF2B5EF4-FFF2-40B4-BE49-F238E27FC236}">
                    <a16:creationId xmlns:a16="http://schemas.microsoft.com/office/drawing/2014/main" id="{D08AE304-F9A6-46AB-8662-DEB3E3BAE49C}"/>
                  </a:ext>
                </a:extLst>
              </p:cNvPr>
              <p:cNvSpPr>
                <a:spLocks noRot="1" noChangeAspect="1" noMove="1" noResize="1" noEditPoints="1" noAdjustHandles="1" noChangeArrowheads="1" noChangeShapeType="1" noTextEdit="1"/>
              </p:cNvSpPr>
              <p:nvPr/>
            </p:nvSpPr>
            <p:spPr>
              <a:xfrm>
                <a:off x="697441" y="4199041"/>
                <a:ext cx="10880423" cy="1708545"/>
              </a:xfrm>
              <a:prstGeom prst="rect">
                <a:avLst/>
              </a:prstGeom>
              <a:blipFill>
                <a:blip r:embed="rId3"/>
                <a:stretch>
                  <a:fillRect l="-448" b="-5000"/>
                </a:stretch>
              </a:blipFill>
            </p:spPr>
            <p:txBody>
              <a:bodyPr/>
              <a:lstStyle/>
              <a:p>
                <a:r>
                  <a:rPr lang="es-ES">
                    <a:noFill/>
                  </a:rPr>
                  <a:t> </a:t>
                </a:r>
              </a:p>
            </p:txBody>
          </p:sp>
        </mc:Fallback>
      </mc:AlternateContent>
      <p:pic>
        <p:nvPicPr>
          <p:cNvPr id="7" name="Imagen 6">
            <a:extLst>
              <a:ext uri="{FF2B5EF4-FFF2-40B4-BE49-F238E27FC236}">
                <a16:creationId xmlns:a16="http://schemas.microsoft.com/office/drawing/2014/main" id="{308B3847-5B40-48DA-9C63-3830CC843E5B}"/>
              </a:ext>
            </a:extLst>
          </p:cNvPr>
          <p:cNvPicPr>
            <a:picLocks noChangeAspect="1"/>
          </p:cNvPicPr>
          <p:nvPr/>
        </p:nvPicPr>
        <p:blipFill rotWithShape="1">
          <a:blip r:embed="rId4"/>
          <a:srcRect l="10000" t="32063" r="62596" b="39881"/>
          <a:stretch/>
        </p:blipFill>
        <p:spPr>
          <a:xfrm>
            <a:off x="465203" y="761877"/>
            <a:ext cx="6060178" cy="3489918"/>
          </a:xfrm>
          <a:prstGeom prst="rect">
            <a:avLst/>
          </a:prstGeom>
        </p:spPr>
      </p:pic>
      <p:pic>
        <p:nvPicPr>
          <p:cNvPr id="9" name="Imagen 8">
            <a:extLst>
              <a:ext uri="{FF2B5EF4-FFF2-40B4-BE49-F238E27FC236}">
                <a16:creationId xmlns:a16="http://schemas.microsoft.com/office/drawing/2014/main" id="{EEBE211C-5614-480D-9363-242972371BB3}"/>
              </a:ext>
            </a:extLst>
          </p:cNvPr>
          <p:cNvPicPr>
            <a:picLocks noChangeAspect="1"/>
          </p:cNvPicPr>
          <p:nvPr/>
        </p:nvPicPr>
        <p:blipFill rotWithShape="1">
          <a:blip r:embed="rId5"/>
          <a:srcRect l="12211" t="25983" r="60577" b="44103"/>
          <a:stretch/>
        </p:blipFill>
        <p:spPr>
          <a:xfrm>
            <a:off x="6525381" y="978132"/>
            <a:ext cx="5436278" cy="3361654"/>
          </a:xfrm>
          <a:prstGeom prst="rect">
            <a:avLst/>
          </a:prstGeom>
        </p:spPr>
      </p:pic>
    </p:spTree>
    <p:extLst>
      <p:ext uri="{BB962C8B-B14F-4D97-AF65-F5344CB8AC3E}">
        <p14:creationId xmlns:p14="http://schemas.microsoft.com/office/powerpoint/2010/main" val="2391077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44906C-BAA0-4409-B911-EF7F853628B6}"/>
              </a:ext>
            </a:extLst>
          </p:cNvPr>
          <p:cNvSpPr>
            <a:spLocks noGrp="1"/>
          </p:cNvSpPr>
          <p:nvPr>
            <p:ph type="title"/>
          </p:nvPr>
        </p:nvSpPr>
        <p:spPr/>
        <p:txBody>
          <a:bodyPr/>
          <a:lstStyle/>
          <a:p>
            <a:endParaRPr lang="es-ES"/>
          </a:p>
        </p:txBody>
      </p:sp>
      <p:pic>
        <p:nvPicPr>
          <p:cNvPr id="3" name="Imagen 2">
            <a:extLst>
              <a:ext uri="{FF2B5EF4-FFF2-40B4-BE49-F238E27FC236}">
                <a16:creationId xmlns:a16="http://schemas.microsoft.com/office/drawing/2014/main" id="{9411BAAA-3FAC-46D8-AB26-EB800497570F}"/>
              </a:ext>
            </a:extLst>
          </p:cNvPr>
          <p:cNvPicPr>
            <a:picLocks noChangeAspect="1"/>
          </p:cNvPicPr>
          <p:nvPr/>
        </p:nvPicPr>
        <p:blipFill rotWithShape="1">
          <a:blip r:embed="rId3"/>
          <a:srcRect l="20833" t="35063" r="61805" b="32098"/>
          <a:stretch/>
        </p:blipFill>
        <p:spPr>
          <a:xfrm>
            <a:off x="313969" y="846138"/>
            <a:ext cx="4838589" cy="5148262"/>
          </a:xfrm>
          <a:prstGeom prst="rect">
            <a:avLst/>
          </a:prstGeom>
        </p:spPr>
      </p:pic>
      <p:pic>
        <p:nvPicPr>
          <p:cNvPr id="4" name="Imagen 3">
            <a:extLst>
              <a:ext uri="{FF2B5EF4-FFF2-40B4-BE49-F238E27FC236}">
                <a16:creationId xmlns:a16="http://schemas.microsoft.com/office/drawing/2014/main" id="{6CAAF16B-1A9E-4982-9415-982F8A7184AF}"/>
              </a:ext>
            </a:extLst>
          </p:cNvPr>
          <p:cNvPicPr>
            <a:picLocks noChangeAspect="1"/>
          </p:cNvPicPr>
          <p:nvPr/>
        </p:nvPicPr>
        <p:blipFill rotWithShape="1">
          <a:blip r:embed="rId4"/>
          <a:srcRect l="22778" t="35309" r="60278" b="55802"/>
          <a:stretch/>
        </p:blipFill>
        <p:spPr>
          <a:xfrm>
            <a:off x="5152558" y="1618918"/>
            <a:ext cx="6134157" cy="1810082"/>
          </a:xfrm>
          <a:prstGeom prst="rect">
            <a:avLst/>
          </a:prstGeom>
        </p:spPr>
      </p:pic>
      <p:sp>
        <p:nvSpPr>
          <p:cNvPr id="5" name="Rectángulo 4">
            <a:extLst>
              <a:ext uri="{FF2B5EF4-FFF2-40B4-BE49-F238E27FC236}">
                <a16:creationId xmlns:a16="http://schemas.microsoft.com/office/drawing/2014/main" id="{D44FF926-4E67-43F9-AC07-1C77C23D43C5}"/>
              </a:ext>
            </a:extLst>
          </p:cNvPr>
          <p:cNvSpPr/>
          <p:nvPr/>
        </p:nvSpPr>
        <p:spPr>
          <a:xfrm>
            <a:off x="5231820" y="3883094"/>
            <a:ext cx="6429842" cy="1754326"/>
          </a:xfrm>
          <a:prstGeom prst="rect">
            <a:avLst/>
          </a:prstGeom>
        </p:spPr>
        <p:txBody>
          <a:bodyPr wrap="squar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1% y 5%             24 horas como indica la norma </a:t>
            </a:r>
            <a:r>
              <a:rPr lang="es-ES" dirty="0">
                <a:latin typeface="Calibri" panose="020F0502020204030204" pitchFamily="34" charset="0"/>
                <a:ea typeface="Calibri" panose="020F0502020204030204" pitchFamily="34" charset="0"/>
                <a:cs typeface="Times New Roman" panose="02020603050405020304" pitchFamily="18" charset="0"/>
              </a:rPr>
              <a:t>(NTE INEN 488)</a:t>
            </a:r>
          </a:p>
          <a:p>
            <a:endParaRPr lang="es-ES"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Calibri" panose="020F0502020204030204" pitchFamily="34" charset="0"/>
                <a:ea typeface="Calibri" panose="020F0502020204030204" pitchFamily="34" charset="0"/>
                <a:cs typeface="Times New Roman" panose="02020603050405020304" pitchFamily="18" charset="0"/>
              </a:rPr>
              <a:t>10% y 20%            8 y 10 </a:t>
            </a:r>
          </a:p>
          <a:p>
            <a:endParaRPr lang="es-ES"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Calibri" panose="020F0502020204030204" pitchFamily="34" charset="0"/>
                <a:ea typeface="Calibri" panose="020F0502020204030204" pitchFamily="34" charset="0"/>
                <a:cs typeface="Times New Roman" panose="02020603050405020304" pitchFamily="18" charset="0"/>
              </a:rPr>
              <a:t>Presentaban un aspecto </a:t>
            </a:r>
          </a:p>
          <a:p>
            <a:r>
              <a:rPr lang="es-ES" dirty="0">
                <a:latin typeface="Calibri" panose="020F0502020204030204" pitchFamily="34" charset="0"/>
                <a:ea typeface="Calibri" panose="020F0502020204030204" pitchFamily="34" charset="0"/>
                <a:cs typeface="Times New Roman" panose="02020603050405020304" pitchFamily="18" charset="0"/>
              </a:rPr>
              <a:t>blando al tacto</a:t>
            </a:r>
            <a:endParaRPr lang="es-ES" dirty="0"/>
          </a:p>
        </p:txBody>
      </p:sp>
      <p:cxnSp>
        <p:nvCxnSpPr>
          <p:cNvPr id="7" name="Conector recto de flecha 6">
            <a:extLst>
              <a:ext uri="{FF2B5EF4-FFF2-40B4-BE49-F238E27FC236}">
                <a16:creationId xmlns:a16="http://schemas.microsoft.com/office/drawing/2014/main" id="{7CA349F8-4920-437C-BA61-5130994F71AA}"/>
              </a:ext>
            </a:extLst>
          </p:cNvPr>
          <p:cNvCxnSpPr/>
          <p:nvPr/>
        </p:nvCxnSpPr>
        <p:spPr>
          <a:xfrm>
            <a:off x="6278880" y="4084320"/>
            <a:ext cx="472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75B4A82D-6B64-4220-8CF1-7A550909A736}"/>
              </a:ext>
            </a:extLst>
          </p:cNvPr>
          <p:cNvCxnSpPr/>
          <p:nvPr/>
        </p:nvCxnSpPr>
        <p:spPr>
          <a:xfrm>
            <a:off x="6408420" y="4648200"/>
            <a:ext cx="472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ECC4DE2B-E3FD-45AA-9971-E83A9FBD2D7D}"/>
              </a:ext>
            </a:extLst>
          </p:cNvPr>
          <p:cNvSpPr/>
          <p:nvPr/>
        </p:nvSpPr>
        <p:spPr>
          <a:xfrm>
            <a:off x="7717971" y="4294260"/>
            <a:ext cx="4160060" cy="160019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Adsorción. Los grupos hidrófilos, como los grupos hidroxilo de la cadena, se unen a moléculas de agua mediante enlaces de hidrógeno</a:t>
            </a:r>
          </a:p>
        </p:txBody>
      </p:sp>
      <p:sp>
        <p:nvSpPr>
          <p:cNvPr id="10" name="Rectángulo 9">
            <a:extLst>
              <a:ext uri="{FF2B5EF4-FFF2-40B4-BE49-F238E27FC236}">
                <a16:creationId xmlns:a16="http://schemas.microsoft.com/office/drawing/2014/main" id="{D73A821F-8A1E-4874-90FC-D2854066A18A}"/>
              </a:ext>
            </a:extLst>
          </p:cNvPr>
          <p:cNvSpPr/>
          <p:nvPr/>
        </p:nvSpPr>
        <p:spPr>
          <a:xfrm>
            <a:off x="13063" y="6315966"/>
            <a:ext cx="9503802" cy="707886"/>
          </a:xfrm>
          <a:prstGeom prst="rect">
            <a:avLst/>
          </a:prstGeom>
        </p:spPr>
        <p:txBody>
          <a:bodyPr wrap="square">
            <a:spAutoFit/>
          </a:bodyPr>
          <a:lstStyle/>
          <a:p>
            <a:pPr marL="171450" indent="-171450">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Pei , R., Liu, J., &amp; Wang, S. (2015). Use of bacterial cell walls as a viscosity-modifying admixture of concrete. </a:t>
            </a:r>
            <a:r>
              <a:rPr lang="en-US" sz="1000" i="1" dirty="0">
                <a:latin typeface="Calibri" panose="020F0502020204030204" pitchFamily="34" charset="0"/>
                <a:ea typeface="Calibri" panose="020F0502020204030204" pitchFamily="34" charset="0"/>
                <a:cs typeface="Times New Roman" panose="02020603050405020304" pitchFamily="18" charset="0"/>
              </a:rPr>
              <a:t>Cement and Concrete Composites, 55</a:t>
            </a:r>
            <a:r>
              <a:rPr lang="en-US" sz="1000" dirty="0">
                <a:latin typeface="Calibri" panose="020F0502020204030204" pitchFamily="34" charset="0"/>
                <a:ea typeface="Calibri" panose="020F0502020204030204" pitchFamily="34" charset="0"/>
                <a:cs typeface="Times New Roman" panose="02020603050405020304" pitchFamily="18" charset="0"/>
              </a:rPr>
              <a:t>, 186-195.</a:t>
            </a:r>
          </a:p>
          <a:p>
            <a:pPr marL="171450" indent="-171450">
              <a:buFont typeface="Arial" panose="020B0604020202020204" pitchFamily="34" charset="0"/>
              <a:buChar char="•"/>
            </a:pPr>
            <a:r>
              <a:rPr lang="en-US" sz="1000" dirty="0" err="1">
                <a:latin typeface="Calibri" panose="020F0502020204030204" pitchFamily="34" charset="0"/>
                <a:ea typeface="Calibri" panose="020F0502020204030204" pitchFamily="34" charset="0"/>
                <a:cs typeface="Calibri" panose="020F0502020204030204" pitchFamily="34" charset="0"/>
              </a:rPr>
              <a:t>Bahafid</a:t>
            </a:r>
            <a:r>
              <a:rPr lang="en-US" sz="1000" dirty="0">
                <a:latin typeface="Calibri" panose="020F0502020204030204" pitchFamily="34" charset="0"/>
                <a:ea typeface="Calibri" panose="020F0502020204030204" pitchFamily="34" charset="0"/>
                <a:cs typeface="Calibri" panose="020F0502020204030204" pitchFamily="34" charset="0"/>
              </a:rPr>
              <a:t>, W., </a:t>
            </a:r>
            <a:r>
              <a:rPr lang="en-US" sz="1000" dirty="0" err="1">
                <a:latin typeface="Calibri" panose="020F0502020204030204" pitchFamily="34" charset="0"/>
                <a:ea typeface="Calibri" panose="020F0502020204030204" pitchFamily="34" charset="0"/>
                <a:cs typeface="Calibri" panose="020F0502020204030204" pitchFamily="34" charset="0"/>
              </a:rPr>
              <a:t>Tahri</a:t>
            </a:r>
            <a:r>
              <a:rPr lang="en-US" sz="1000" dirty="0">
                <a:latin typeface="Calibri" panose="020F0502020204030204" pitchFamily="34" charset="0"/>
                <a:ea typeface="Calibri" panose="020F0502020204030204" pitchFamily="34" charset="0"/>
                <a:cs typeface="Calibri" panose="020F0502020204030204" pitchFamily="34" charset="0"/>
              </a:rPr>
              <a:t>, N., </a:t>
            </a:r>
            <a:r>
              <a:rPr lang="en-US" sz="1000" dirty="0" err="1">
                <a:latin typeface="Calibri" panose="020F0502020204030204" pitchFamily="34" charset="0"/>
                <a:ea typeface="Calibri" panose="020F0502020204030204" pitchFamily="34" charset="0"/>
                <a:cs typeface="Calibri" panose="020F0502020204030204" pitchFamily="34" charset="0"/>
              </a:rPr>
              <a:t>Asri</a:t>
            </a:r>
            <a:r>
              <a:rPr lang="en-US" sz="1000" dirty="0">
                <a:latin typeface="Calibri" panose="020F0502020204030204" pitchFamily="34" charset="0"/>
                <a:ea typeface="Calibri" panose="020F0502020204030204" pitchFamily="34" charset="0"/>
                <a:cs typeface="Calibri" panose="020F0502020204030204" pitchFamily="34" charset="0"/>
              </a:rPr>
              <a:t>, M., </a:t>
            </a:r>
            <a:r>
              <a:rPr lang="en-US" sz="1000" dirty="0" err="1">
                <a:latin typeface="Calibri" panose="020F0502020204030204" pitchFamily="34" charset="0"/>
                <a:ea typeface="Calibri" panose="020F0502020204030204" pitchFamily="34" charset="0"/>
                <a:cs typeface="Calibri" panose="020F0502020204030204" pitchFamily="34" charset="0"/>
              </a:rPr>
              <a:t>Tirry</a:t>
            </a:r>
            <a:r>
              <a:rPr lang="en-US" sz="1000" dirty="0">
                <a:latin typeface="Calibri" panose="020F0502020204030204" pitchFamily="34" charset="0"/>
                <a:ea typeface="Calibri" panose="020F0502020204030204" pitchFamily="34" charset="0"/>
                <a:cs typeface="Calibri" panose="020F0502020204030204" pitchFamily="34" charset="0"/>
              </a:rPr>
              <a:t>, N., &amp; </a:t>
            </a:r>
            <a:r>
              <a:rPr lang="en-US" sz="1000" dirty="0" err="1">
                <a:latin typeface="Calibri" panose="020F0502020204030204" pitchFamily="34" charset="0"/>
                <a:ea typeface="Calibri" panose="020F0502020204030204" pitchFamily="34" charset="0"/>
                <a:cs typeface="Calibri" panose="020F0502020204030204" pitchFamily="34" charset="0"/>
              </a:rPr>
              <a:t>Ghahtouli</a:t>
            </a:r>
            <a:r>
              <a:rPr lang="en-US" sz="1000" dirty="0">
                <a:latin typeface="Calibri" panose="020F0502020204030204" pitchFamily="34" charset="0"/>
                <a:ea typeface="Calibri" panose="020F0502020204030204" pitchFamily="34" charset="0"/>
                <a:cs typeface="Calibri" panose="020F0502020204030204" pitchFamily="34" charset="0"/>
              </a:rPr>
              <a:t>, N. (8 de </a:t>
            </a:r>
            <a:r>
              <a:rPr lang="en-US" sz="1000" dirty="0" err="1">
                <a:latin typeface="Calibri" panose="020F0502020204030204" pitchFamily="34" charset="0"/>
                <a:ea typeface="Calibri" panose="020F0502020204030204" pitchFamily="34" charset="0"/>
                <a:cs typeface="Calibri" panose="020F0502020204030204" pitchFamily="34" charset="0"/>
              </a:rPr>
              <a:t>Noviembre</a:t>
            </a:r>
            <a:r>
              <a:rPr lang="en-US" sz="1000" dirty="0">
                <a:latin typeface="Calibri" panose="020F0502020204030204" pitchFamily="34" charset="0"/>
                <a:ea typeface="Calibri" panose="020F0502020204030204" pitchFamily="34" charset="0"/>
                <a:cs typeface="Calibri" panose="020F0502020204030204" pitchFamily="34" charset="0"/>
              </a:rPr>
              <a:t> de 2017). east Biomass: An Alternative for Bioremediation of Heavy Metals. </a:t>
            </a:r>
            <a:r>
              <a:rPr lang="en-US" sz="1000" i="1" dirty="0">
                <a:latin typeface="Calibri" panose="020F0502020204030204" pitchFamily="34" charset="0"/>
                <a:ea typeface="Calibri" panose="020F0502020204030204" pitchFamily="34" charset="0"/>
                <a:cs typeface="Calibri" panose="020F0502020204030204" pitchFamily="34" charset="0"/>
              </a:rPr>
              <a:t>Intech open</a:t>
            </a:r>
          </a:p>
          <a:p>
            <a:pPr marL="171450" indent="-171450">
              <a:buFont typeface="Arial" panose="020B0604020202020204" pitchFamily="34" charset="0"/>
              <a:buChar char="•"/>
            </a:pPr>
            <a:r>
              <a:rPr lang="es-EC" sz="1000" dirty="0" err="1">
                <a:latin typeface="Calibri" panose="020F0502020204030204" pitchFamily="34" charset="0"/>
                <a:cs typeface="Calibri" panose="020F0502020204030204" pitchFamily="34" charset="0"/>
              </a:rPr>
              <a:t>Arevalo</a:t>
            </a:r>
            <a:r>
              <a:rPr lang="es-EC" sz="1000" dirty="0">
                <a:latin typeface="Calibri" panose="020F0502020204030204" pitchFamily="34" charset="0"/>
                <a:cs typeface="Calibri" panose="020F0502020204030204" pitchFamily="34" charset="0"/>
              </a:rPr>
              <a:t> , S. (1998). </a:t>
            </a:r>
            <a:r>
              <a:rPr lang="es-EC" sz="1000" dirty="0" err="1">
                <a:latin typeface="Calibri" panose="020F0502020204030204" pitchFamily="34" charset="0"/>
                <a:cs typeface="Calibri" panose="020F0502020204030204" pitchFamily="34" charset="0"/>
              </a:rPr>
              <a:t>Optimizacion</a:t>
            </a:r>
            <a:r>
              <a:rPr lang="es-EC" sz="1000" dirty="0">
                <a:latin typeface="Calibri" panose="020F0502020204030204" pitchFamily="34" charset="0"/>
                <a:cs typeface="Calibri" panose="020F0502020204030204" pitchFamily="34" charset="0"/>
              </a:rPr>
              <a:t> de la </a:t>
            </a:r>
            <a:r>
              <a:rPr lang="es-EC" sz="1000" dirty="0" err="1">
                <a:latin typeface="Calibri" panose="020F0502020204030204" pitchFamily="34" charset="0"/>
                <a:cs typeface="Calibri" panose="020F0502020204030204" pitchFamily="34" charset="0"/>
              </a:rPr>
              <a:t>produccion</a:t>
            </a:r>
            <a:r>
              <a:rPr lang="es-EC" sz="1000" dirty="0">
                <a:latin typeface="Calibri" panose="020F0502020204030204" pitchFamily="34" charset="0"/>
                <a:cs typeface="Calibri" panose="020F0502020204030204" pitchFamily="34" charset="0"/>
              </a:rPr>
              <a:t> del agente de </a:t>
            </a:r>
            <a:r>
              <a:rPr lang="es-EC" sz="1000" dirty="0" err="1">
                <a:latin typeface="Calibri" panose="020F0502020204030204" pitchFamily="34" charset="0"/>
                <a:cs typeface="Calibri" panose="020F0502020204030204" pitchFamily="34" charset="0"/>
              </a:rPr>
              <a:t>biocontrol</a:t>
            </a:r>
            <a:r>
              <a:rPr lang="es-EC" sz="1000" dirty="0">
                <a:latin typeface="Calibri" panose="020F0502020204030204" pitchFamily="34" charset="0"/>
                <a:cs typeface="Calibri" panose="020F0502020204030204" pitchFamily="34" charset="0"/>
              </a:rPr>
              <a:t>. 94.</a:t>
            </a:r>
            <a:endParaRPr lang="es-ES" sz="1000" dirty="0">
              <a:latin typeface="Calibri" panose="020F0502020204030204" pitchFamily="34" charset="0"/>
              <a:cs typeface="Calibri" panose="020F0502020204030204" pitchFamily="34" charset="0"/>
            </a:endParaRPr>
          </a:p>
          <a:p>
            <a:endParaRPr lang="es-ES" sz="1000" dirty="0"/>
          </a:p>
        </p:txBody>
      </p:sp>
    </p:spTree>
    <p:extLst>
      <p:ext uri="{BB962C8B-B14F-4D97-AF65-F5344CB8AC3E}">
        <p14:creationId xmlns:p14="http://schemas.microsoft.com/office/powerpoint/2010/main" val="1140322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333F2CD-5833-4426-AAC3-C1FC196D7ABB}"/>
              </a:ext>
            </a:extLst>
          </p:cNvPr>
          <p:cNvPicPr>
            <a:picLocks noChangeAspect="1"/>
          </p:cNvPicPr>
          <p:nvPr/>
        </p:nvPicPr>
        <p:blipFill rotWithShape="1">
          <a:blip r:embed="rId3"/>
          <a:srcRect l="23473" t="32840" r="64166" b="21481"/>
          <a:stretch/>
        </p:blipFill>
        <p:spPr>
          <a:xfrm>
            <a:off x="316653" y="398668"/>
            <a:ext cx="2624668" cy="5455768"/>
          </a:xfrm>
          <a:prstGeom prst="rect">
            <a:avLst/>
          </a:prstGeom>
        </p:spPr>
      </p:pic>
      <p:graphicFrame>
        <p:nvGraphicFramePr>
          <p:cNvPr id="4" name="Gráfico 3">
            <a:extLst>
              <a:ext uri="{FF2B5EF4-FFF2-40B4-BE49-F238E27FC236}">
                <a16:creationId xmlns:a16="http://schemas.microsoft.com/office/drawing/2014/main" id="{00000000-0008-0000-0000-000008000000}"/>
              </a:ext>
            </a:extLst>
          </p:cNvPr>
          <p:cNvGraphicFramePr/>
          <p:nvPr>
            <p:extLst>
              <p:ext uri="{D42A27DB-BD31-4B8C-83A1-F6EECF244321}">
                <p14:modId xmlns:p14="http://schemas.microsoft.com/office/powerpoint/2010/main" val="4162473769"/>
              </p:ext>
            </p:extLst>
          </p:nvPr>
        </p:nvGraphicFramePr>
        <p:xfrm>
          <a:off x="3032761" y="261826"/>
          <a:ext cx="5761143" cy="30353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áfico 4">
            <a:extLst>
              <a:ext uri="{FF2B5EF4-FFF2-40B4-BE49-F238E27FC236}">
                <a16:creationId xmlns:a16="http://schemas.microsoft.com/office/drawing/2014/main" id="{00000000-0008-0000-0000-000006000000}"/>
              </a:ext>
            </a:extLst>
          </p:cNvPr>
          <p:cNvGraphicFramePr/>
          <p:nvPr>
            <p:extLst>
              <p:ext uri="{D42A27DB-BD31-4B8C-83A1-F6EECF244321}">
                <p14:modId xmlns:p14="http://schemas.microsoft.com/office/powerpoint/2010/main" val="3004218344"/>
              </p:ext>
            </p:extLst>
          </p:nvPr>
        </p:nvGraphicFramePr>
        <p:xfrm>
          <a:off x="3032761" y="3309991"/>
          <a:ext cx="5242560" cy="2544445"/>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DB813888-6801-47C7-A396-EF4A97950C0A}"/>
                  </a:ext>
                </a:extLst>
              </p:cNvPr>
              <p:cNvSpPr/>
              <p:nvPr/>
            </p:nvSpPr>
            <p:spPr>
              <a:xfrm>
                <a:off x="9037320" y="640080"/>
                <a:ext cx="2838027"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LP 5% 0,25 y LS 5% 0,25  resistencia de 285,68 y 300,58  </a:t>
                </a:r>
                <a14:m>
                  <m:oMath xmlns:m="http://schemas.openxmlformats.org/officeDocument/2006/math">
                    <m:d>
                      <m:dPr>
                        <m:ctrlPr>
                          <a:rPr lang="es-ES" b="1" i="1">
                            <a:solidFill>
                              <a:schemeClr val="tx1"/>
                            </a:solidFill>
                            <a:latin typeface="Cambria Math" panose="02040503050406030204" pitchFamily="18" charset="0"/>
                          </a:rPr>
                        </m:ctrlPr>
                      </m:dPr>
                      <m:e>
                        <m:f>
                          <m:fPr>
                            <m:ctrlPr>
                              <a:rPr lang="es-E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rPr>
                              <m:t>𝒌𝒈</m:t>
                            </m:r>
                          </m:num>
                          <m:den>
                            <m:r>
                              <a:rPr lang="en-US" b="1" i="1">
                                <a:solidFill>
                                  <a:schemeClr val="tx1"/>
                                </a:solidFill>
                                <a:latin typeface="Cambria Math" panose="02040503050406030204" pitchFamily="18" charset="0"/>
                              </a:rPr>
                              <m:t>𝒄</m:t>
                            </m:r>
                            <m:sSup>
                              <m:sSupPr>
                                <m:ctrlPr>
                                  <a:rPr lang="es-E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rPr>
                                  <m:t>𝒎</m:t>
                                </m:r>
                              </m:e>
                              <m:sup>
                                <m:r>
                                  <a:rPr lang="en-US" b="1" i="1">
                                    <a:solidFill>
                                      <a:schemeClr val="tx1"/>
                                    </a:solidFill>
                                    <a:latin typeface="Cambria Math" panose="02040503050406030204" pitchFamily="18" charset="0"/>
                                  </a:rPr>
                                  <m:t>𝟐</m:t>
                                </m:r>
                              </m:sup>
                            </m:sSup>
                          </m:den>
                        </m:f>
                      </m:e>
                    </m:d>
                  </m:oMath>
                </a14:m>
                <a:r>
                  <a:rPr lang="es-EC" dirty="0">
                    <a:solidFill>
                      <a:schemeClr val="tx1"/>
                    </a:solidFill>
                  </a:rPr>
                  <a:t> mayor resistencia  que al control de 282,24 </a:t>
                </a:r>
                <a14:m>
                  <m:oMath xmlns:m="http://schemas.openxmlformats.org/officeDocument/2006/math">
                    <m:d>
                      <m:dPr>
                        <m:ctrlPr>
                          <a:rPr lang="es-ES" b="1" i="1">
                            <a:solidFill>
                              <a:schemeClr val="tx1"/>
                            </a:solidFill>
                            <a:latin typeface="Cambria Math" panose="02040503050406030204" pitchFamily="18" charset="0"/>
                          </a:rPr>
                        </m:ctrlPr>
                      </m:dPr>
                      <m:e>
                        <m:f>
                          <m:fPr>
                            <m:ctrlPr>
                              <a:rPr lang="es-E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rPr>
                              <m:t>𝒌𝒈</m:t>
                            </m:r>
                          </m:num>
                          <m:den>
                            <m:r>
                              <a:rPr lang="en-US" b="1" i="1">
                                <a:solidFill>
                                  <a:schemeClr val="tx1"/>
                                </a:solidFill>
                                <a:latin typeface="Cambria Math" panose="02040503050406030204" pitchFamily="18" charset="0"/>
                              </a:rPr>
                              <m:t>𝒄</m:t>
                            </m:r>
                            <m:sSup>
                              <m:sSupPr>
                                <m:ctrlPr>
                                  <a:rPr lang="es-E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rPr>
                                  <m:t>𝒎</m:t>
                                </m:r>
                              </m:e>
                              <m:sup>
                                <m:r>
                                  <a:rPr lang="en-US" b="1" i="1">
                                    <a:solidFill>
                                      <a:schemeClr val="tx1"/>
                                    </a:solidFill>
                                    <a:latin typeface="Cambria Math" panose="02040503050406030204" pitchFamily="18" charset="0"/>
                                  </a:rPr>
                                  <m:t>𝟐</m:t>
                                </m:r>
                              </m:sup>
                            </m:sSup>
                          </m:den>
                        </m:f>
                      </m:e>
                    </m:d>
                  </m:oMath>
                </a14:m>
                <a:endParaRPr lang="es-ES" dirty="0"/>
              </a:p>
            </p:txBody>
          </p:sp>
        </mc:Choice>
        <mc:Fallback xmlns="">
          <p:sp>
            <p:nvSpPr>
              <p:cNvPr id="8" name="Rectángulo 7">
                <a:extLst>
                  <a:ext uri="{FF2B5EF4-FFF2-40B4-BE49-F238E27FC236}">
                    <a16:creationId xmlns:a16="http://schemas.microsoft.com/office/drawing/2014/main" id="{DB813888-6801-47C7-A396-EF4A97950C0A}"/>
                  </a:ext>
                </a:extLst>
              </p:cNvPr>
              <p:cNvSpPr>
                <a:spLocks noRot="1" noChangeAspect="1" noMove="1" noResize="1" noEditPoints="1" noAdjustHandles="1" noChangeArrowheads="1" noChangeShapeType="1" noTextEdit="1"/>
              </p:cNvSpPr>
              <p:nvPr/>
            </p:nvSpPr>
            <p:spPr>
              <a:xfrm>
                <a:off x="9037320" y="640080"/>
                <a:ext cx="2838027" cy="1828800"/>
              </a:xfrm>
              <a:prstGeom prst="rect">
                <a:avLst/>
              </a:prstGeom>
              <a:blipFill>
                <a:blip r:embed="rId6"/>
                <a:stretch>
                  <a:fillRect l="-640" r="-2559"/>
                </a:stretch>
              </a:blipFill>
            </p:spPr>
            <p:txBody>
              <a:bodyPr/>
              <a:lstStyle/>
              <a:p>
                <a:r>
                  <a:rPr lang="es-ES">
                    <a:noFill/>
                  </a:rPr>
                  <a:t> </a:t>
                </a:r>
              </a:p>
            </p:txBody>
          </p:sp>
        </mc:Fallback>
      </mc:AlternateContent>
      <p:sp>
        <p:nvSpPr>
          <p:cNvPr id="9" name="Rectángulo 8">
            <a:extLst>
              <a:ext uri="{FF2B5EF4-FFF2-40B4-BE49-F238E27FC236}">
                <a16:creationId xmlns:a16="http://schemas.microsoft.com/office/drawing/2014/main" id="{9E7B0442-15FC-4665-A75B-E182961D05DB}"/>
              </a:ext>
            </a:extLst>
          </p:cNvPr>
          <p:cNvSpPr/>
          <p:nvPr/>
        </p:nvSpPr>
        <p:spPr>
          <a:xfrm>
            <a:off x="9105899" y="2440752"/>
            <a:ext cx="2700867"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20% prensada rompieron solo con el contacto de los platos</a:t>
            </a:r>
            <a:endParaRPr lang="es-ES" dirty="0">
              <a:solidFill>
                <a:schemeClr val="tx1"/>
              </a:solidFill>
            </a:endParaRPr>
          </a:p>
        </p:txBody>
      </p:sp>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7D71948C-3E14-47D2-BF03-8995E2B07920}"/>
                  </a:ext>
                </a:extLst>
              </p:cNvPr>
              <p:cNvSpPr/>
              <p:nvPr/>
            </p:nvSpPr>
            <p:spPr>
              <a:xfrm>
                <a:off x="9105899" y="3766731"/>
                <a:ext cx="2700867"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Sin aditivo baja resistencia 7,64 </a:t>
                </a:r>
                <a14:m>
                  <m:oMath xmlns:m="http://schemas.openxmlformats.org/officeDocument/2006/math">
                    <m:d>
                      <m:dPr>
                        <m:ctrlPr>
                          <a:rPr lang="es-ES" b="1" i="1">
                            <a:solidFill>
                              <a:schemeClr val="tx1"/>
                            </a:solidFill>
                            <a:latin typeface="Cambria Math" panose="02040503050406030204" pitchFamily="18" charset="0"/>
                          </a:rPr>
                        </m:ctrlPr>
                      </m:dPr>
                      <m:e>
                        <m:f>
                          <m:fPr>
                            <m:ctrlPr>
                              <a:rPr lang="es-E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rPr>
                              <m:t>𝒌𝒈</m:t>
                            </m:r>
                          </m:num>
                          <m:den>
                            <m:r>
                              <a:rPr lang="en-US" b="1" i="1">
                                <a:solidFill>
                                  <a:schemeClr val="tx1"/>
                                </a:solidFill>
                                <a:latin typeface="Cambria Math" panose="02040503050406030204" pitchFamily="18" charset="0"/>
                              </a:rPr>
                              <m:t>𝒄</m:t>
                            </m:r>
                            <m:sSup>
                              <m:sSupPr>
                                <m:ctrlPr>
                                  <a:rPr lang="es-ES" b="1"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rPr>
                                  <m:t>𝒎</m:t>
                                </m:r>
                              </m:e>
                              <m:sup>
                                <m:r>
                                  <a:rPr lang="en-US" b="1" i="1">
                                    <a:solidFill>
                                      <a:schemeClr val="tx1"/>
                                    </a:solidFill>
                                    <a:latin typeface="Cambria Math" panose="02040503050406030204" pitchFamily="18" charset="0"/>
                                  </a:rPr>
                                  <m:t>𝟐</m:t>
                                </m:r>
                              </m:sup>
                            </m:sSup>
                          </m:den>
                        </m:f>
                      </m:e>
                    </m:d>
                  </m:oMath>
                </a14:m>
                <a:r>
                  <a:rPr lang="es-ES" dirty="0"/>
                  <a:t> </a:t>
                </a:r>
              </a:p>
            </p:txBody>
          </p:sp>
        </mc:Choice>
        <mc:Fallback xmlns="">
          <p:sp>
            <p:nvSpPr>
              <p:cNvPr id="11" name="Rectángulo 10">
                <a:extLst>
                  <a:ext uri="{FF2B5EF4-FFF2-40B4-BE49-F238E27FC236}">
                    <a16:creationId xmlns:a16="http://schemas.microsoft.com/office/drawing/2014/main" id="{7D71948C-3E14-47D2-BF03-8995E2B07920}"/>
                  </a:ext>
                </a:extLst>
              </p:cNvPr>
              <p:cNvSpPr>
                <a:spLocks noRot="1" noChangeAspect="1" noMove="1" noResize="1" noEditPoints="1" noAdjustHandles="1" noChangeArrowheads="1" noChangeShapeType="1" noTextEdit="1"/>
              </p:cNvSpPr>
              <p:nvPr/>
            </p:nvSpPr>
            <p:spPr>
              <a:xfrm>
                <a:off x="9105899" y="3766731"/>
                <a:ext cx="2700867" cy="1371600"/>
              </a:xfrm>
              <a:prstGeom prst="rect">
                <a:avLst/>
              </a:prstGeom>
              <a:blipFill>
                <a:blip r:embed="rId7"/>
                <a:stretch>
                  <a:fillRect/>
                </a:stretch>
              </a:blipFill>
            </p:spPr>
            <p:txBody>
              <a:bodyPr/>
              <a:lstStyle/>
              <a:p>
                <a:r>
                  <a:rPr lang="es-ES">
                    <a:noFill/>
                  </a:rPr>
                  <a:t> </a:t>
                </a:r>
              </a:p>
            </p:txBody>
          </p:sp>
        </mc:Fallback>
      </mc:AlternateContent>
      <p:pic>
        <p:nvPicPr>
          <p:cNvPr id="12" name="Imagen 11">
            <a:extLst>
              <a:ext uri="{FF2B5EF4-FFF2-40B4-BE49-F238E27FC236}">
                <a16:creationId xmlns:a16="http://schemas.microsoft.com/office/drawing/2014/main" id="{7ED94EA0-F6DC-4F03-AD23-67E2EF6E4B9A}"/>
              </a:ext>
            </a:extLst>
          </p:cNvPr>
          <p:cNvPicPr>
            <a:picLocks noChangeAspect="1"/>
          </p:cNvPicPr>
          <p:nvPr/>
        </p:nvPicPr>
        <p:blipFill rotWithShape="1">
          <a:blip r:embed="rId8"/>
          <a:srcRect l="22500" t="50908" r="62162" b="28889"/>
          <a:stretch/>
        </p:blipFill>
        <p:spPr>
          <a:xfrm>
            <a:off x="4288373" y="3808084"/>
            <a:ext cx="2999934" cy="2222602"/>
          </a:xfrm>
          <a:prstGeom prst="rect">
            <a:avLst/>
          </a:prstGeom>
        </p:spPr>
      </p:pic>
      <p:sp>
        <p:nvSpPr>
          <p:cNvPr id="13" name="Rectángulo 12">
            <a:extLst>
              <a:ext uri="{FF2B5EF4-FFF2-40B4-BE49-F238E27FC236}">
                <a16:creationId xmlns:a16="http://schemas.microsoft.com/office/drawing/2014/main" id="{F64A9FC0-1B35-49C5-A85E-877176F9C7A3}"/>
              </a:ext>
            </a:extLst>
          </p:cNvPr>
          <p:cNvSpPr/>
          <p:nvPr/>
        </p:nvSpPr>
        <p:spPr>
          <a:xfrm>
            <a:off x="0" y="6365341"/>
            <a:ext cx="8827347" cy="461665"/>
          </a:xfrm>
          <a:prstGeom prst="rect">
            <a:avLst/>
          </a:prstGeom>
        </p:spPr>
        <p:txBody>
          <a:bodyPr wrap="square">
            <a:spAutoFit/>
          </a:bodyPr>
          <a:lstStyle/>
          <a:p>
            <a:pPr marL="285750" indent="-285750">
              <a:buFont typeface="Arial" panose="020B0604020202020204" pitchFamily="34" charset="0"/>
              <a:buChar char="•"/>
            </a:pPr>
            <a:r>
              <a:rPr lang="en-US" sz="800" dirty="0" err="1">
                <a:latin typeface="Calibri" panose="020F0502020204030204" pitchFamily="34" charset="0"/>
                <a:ea typeface="Calibri" panose="020F0502020204030204" pitchFamily="34" charset="0"/>
                <a:cs typeface="Calibri" panose="020F0502020204030204" pitchFamily="34" charset="0"/>
              </a:rPr>
              <a:t>Bahafid</a:t>
            </a:r>
            <a:r>
              <a:rPr lang="en-US" sz="800" dirty="0">
                <a:latin typeface="Calibri" panose="020F0502020204030204" pitchFamily="34" charset="0"/>
                <a:ea typeface="Calibri" panose="020F0502020204030204" pitchFamily="34" charset="0"/>
                <a:cs typeface="Calibri" panose="020F0502020204030204" pitchFamily="34" charset="0"/>
              </a:rPr>
              <a:t>, W., </a:t>
            </a:r>
            <a:r>
              <a:rPr lang="en-US" sz="800" dirty="0" err="1">
                <a:latin typeface="Calibri" panose="020F0502020204030204" pitchFamily="34" charset="0"/>
                <a:ea typeface="Calibri" panose="020F0502020204030204" pitchFamily="34" charset="0"/>
                <a:cs typeface="Calibri" panose="020F0502020204030204" pitchFamily="34" charset="0"/>
              </a:rPr>
              <a:t>Tahri</a:t>
            </a:r>
            <a:r>
              <a:rPr lang="en-US" sz="800" dirty="0">
                <a:latin typeface="Calibri" panose="020F0502020204030204" pitchFamily="34" charset="0"/>
                <a:ea typeface="Calibri" panose="020F0502020204030204" pitchFamily="34" charset="0"/>
                <a:cs typeface="Calibri" panose="020F0502020204030204" pitchFamily="34" charset="0"/>
              </a:rPr>
              <a:t>, N., </a:t>
            </a:r>
            <a:r>
              <a:rPr lang="en-US" sz="800" dirty="0" err="1">
                <a:latin typeface="Calibri" panose="020F0502020204030204" pitchFamily="34" charset="0"/>
                <a:ea typeface="Calibri" panose="020F0502020204030204" pitchFamily="34" charset="0"/>
                <a:cs typeface="Calibri" panose="020F0502020204030204" pitchFamily="34" charset="0"/>
              </a:rPr>
              <a:t>Asri</a:t>
            </a:r>
            <a:r>
              <a:rPr lang="en-US" sz="800" dirty="0">
                <a:latin typeface="Calibri" panose="020F0502020204030204" pitchFamily="34" charset="0"/>
                <a:ea typeface="Calibri" panose="020F0502020204030204" pitchFamily="34" charset="0"/>
                <a:cs typeface="Calibri" panose="020F0502020204030204" pitchFamily="34" charset="0"/>
              </a:rPr>
              <a:t>, M., </a:t>
            </a:r>
            <a:r>
              <a:rPr lang="en-US" sz="800" dirty="0" err="1">
                <a:latin typeface="Calibri" panose="020F0502020204030204" pitchFamily="34" charset="0"/>
                <a:ea typeface="Calibri" panose="020F0502020204030204" pitchFamily="34" charset="0"/>
                <a:cs typeface="Calibri" panose="020F0502020204030204" pitchFamily="34" charset="0"/>
              </a:rPr>
              <a:t>Tirry</a:t>
            </a:r>
            <a:r>
              <a:rPr lang="en-US" sz="800" dirty="0">
                <a:latin typeface="Calibri" panose="020F0502020204030204" pitchFamily="34" charset="0"/>
                <a:ea typeface="Calibri" panose="020F0502020204030204" pitchFamily="34" charset="0"/>
                <a:cs typeface="Calibri" panose="020F0502020204030204" pitchFamily="34" charset="0"/>
              </a:rPr>
              <a:t>, N., &amp; </a:t>
            </a:r>
            <a:r>
              <a:rPr lang="en-US" sz="800" dirty="0" err="1">
                <a:latin typeface="Calibri" panose="020F0502020204030204" pitchFamily="34" charset="0"/>
                <a:ea typeface="Calibri" panose="020F0502020204030204" pitchFamily="34" charset="0"/>
                <a:cs typeface="Calibri" panose="020F0502020204030204" pitchFamily="34" charset="0"/>
              </a:rPr>
              <a:t>Ghahtouli</a:t>
            </a:r>
            <a:r>
              <a:rPr lang="en-US" sz="800" dirty="0">
                <a:latin typeface="Calibri" panose="020F0502020204030204" pitchFamily="34" charset="0"/>
                <a:ea typeface="Calibri" panose="020F0502020204030204" pitchFamily="34" charset="0"/>
                <a:cs typeface="Calibri" panose="020F0502020204030204" pitchFamily="34" charset="0"/>
              </a:rPr>
              <a:t>, N. (8 de </a:t>
            </a:r>
            <a:r>
              <a:rPr lang="en-US" sz="800" dirty="0" err="1">
                <a:latin typeface="Calibri" panose="020F0502020204030204" pitchFamily="34" charset="0"/>
                <a:ea typeface="Calibri" panose="020F0502020204030204" pitchFamily="34" charset="0"/>
                <a:cs typeface="Calibri" panose="020F0502020204030204" pitchFamily="34" charset="0"/>
              </a:rPr>
              <a:t>Noviembre</a:t>
            </a:r>
            <a:r>
              <a:rPr lang="en-US" sz="800" dirty="0">
                <a:latin typeface="Calibri" panose="020F0502020204030204" pitchFamily="34" charset="0"/>
                <a:ea typeface="Calibri" panose="020F0502020204030204" pitchFamily="34" charset="0"/>
                <a:cs typeface="Calibri" panose="020F0502020204030204" pitchFamily="34" charset="0"/>
              </a:rPr>
              <a:t> de 2017). east Biomass: An Alternative for Bioremediation of Heavy Metals. </a:t>
            </a:r>
            <a:r>
              <a:rPr lang="en-US" sz="800" i="1" dirty="0">
                <a:latin typeface="Calibri" panose="020F0502020204030204" pitchFamily="34" charset="0"/>
                <a:ea typeface="Calibri" panose="020F0502020204030204" pitchFamily="34" charset="0"/>
                <a:cs typeface="Calibri" panose="020F0502020204030204" pitchFamily="34" charset="0"/>
              </a:rPr>
              <a:t>Intech open</a:t>
            </a:r>
          </a:p>
          <a:p>
            <a:pPr marL="285750" indent="-285750">
              <a:buFont typeface="Arial" panose="020B0604020202020204" pitchFamily="34" charset="0"/>
              <a:buChar char="•"/>
            </a:pPr>
            <a:r>
              <a:rPr lang="es-EC" sz="800" dirty="0" err="1">
                <a:latin typeface="Calibri" panose="020F0502020204030204" pitchFamily="34" charset="0"/>
                <a:cs typeface="Calibri" panose="020F0502020204030204" pitchFamily="34" charset="0"/>
              </a:rPr>
              <a:t>Arevalo</a:t>
            </a:r>
            <a:r>
              <a:rPr lang="es-EC" sz="800" dirty="0">
                <a:latin typeface="Calibri" panose="020F0502020204030204" pitchFamily="34" charset="0"/>
                <a:cs typeface="Calibri" panose="020F0502020204030204" pitchFamily="34" charset="0"/>
              </a:rPr>
              <a:t> , S. (1998). </a:t>
            </a:r>
            <a:r>
              <a:rPr lang="es-EC" sz="800" dirty="0" err="1">
                <a:latin typeface="Calibri" panose="020F0502020204030204" pitchFamily="34" charset="0"/>
                <a:cs typeface="Calibri" panose="020F0502020204030204" pitchFamily="34" charset="0"/>
              </a:rPr>
              <a:t>Optimizacion</a:t>
            </a:r>
            <a:r>
              <a:rPr lang="es-EC" sz="800" dirty="0">
                <a:latin typeface="Calibri" panose="020F0502020204030204" pitchFamily="34" charset="0"/>
                <a:cs typeface="Calibri" panose="020F0502020204030204" pitchFamily="34" charset="0"/>
              </a:rPr>
              <a:t> de la producción del agente de </a:t>
            </a:r>
            <a:r>
              <a:rPr lang="es-EC" sz="800" dirty="0" err="1">
                <a:latin typeface="Calibri" panose="020F0502020204030204" pitchFamily="34" charset="0"/>
                <a:cs typeface="Calibri" panose="020F0502020204030204" pitchFamily="34" charset="0"/>
              </a:rPr>
              <a:t>biocontrol</a:t>
            </a:r>
            <a:r>
              <a:rPr lang="es-EC" sz="800" dirty="0">
                <a:latin typeface="Calibri" panose="020F0502020204030204" pitchFamily="34" charset="0"/>
                <a:cs typeface="Calibri" panose="020F0502020204030204" pitchFamily="34" charset="0"/>
              </a:rPr>
              <a:t>. 94.</a:t>
            </a:r>
            <a:endParaRPr lang="es-ES" sz="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C" sz="800" dirty="0" err="1">
                <a:latin typeface="Calibri" panose="020F0502020204030204" pitchFamily="34" charset="0"/>
                <a:cs typeface="Calibri" panose="020F0502020204030204" pitchFamily="34" charset="0"/>
              </a:rPr>
              <a:t>Solis</a:t>
            </a:r>
            <a:r>
              <a:rPr lang="es-EC" sz="800" dirty="0">
                <a:latin typeface="Calibri" panose="020F0502020204030204" pitchFamily="34" charset="0"/>
                <a:cs typeface="Calibri" panose="020F0502020204030204" pitchFamily="34" charset="0"/>
              </a:rPr>
              <a:t>, R., &amp; Moreno , E. (Septiembre de 2006). Análisis de porosidad con el concreto agregado calizo. </a:t>
            </a:r>
            <a:r>
              <a:rPr lang="es-EC" sz="800" i="1" dirty="0">
                <a:latin typeface="Calibri" panose="020F0502020204030204" pitchFamily="34" charset="0"/>
                <a:cs typeface="Calibri" panose="020F0502020204030204" pitchFamily="34" charset="0"/>
              </a:rPr>
              <a:t>Scielo, 21</a:t>
            </a:r>
            <a:r>
              <a:rPr lang="es-EC" sz="800" dirty="0">
                <a:latin typeface="Calibri" panose="020F0502020204030204" pitchFamily="34" charset="0"/>
                <a:cs typeface="Calibri" panose="020F0502020204030204" pitchFamily="34" charset="0"/>
              </a:rPr>
              <a:t>(3).</a:t>
            </a:r>
            <a:endParaRPr lang="es-ES" sz="800" dirty="0">
              <a:latin typeface="Calibri" panose="020F0502020204030204" pitchFamily="34" charset="0"/>
              <a:cs typeface="Calibri" panose="020F0502020204030204" pitchFamily="34" charset="0"/>
            </a:endParaRPr>
          </a:p>
        </p:txBody>
      </p:sp>
      <p:sp>
        <p:nvSpPr>
          <p:cNvPr id="14" name="Rectángulo: esquinas redondeadas 13">
            <a:extLst>
              <a:ext uri="{FF2B5EF4-FFF2-40B4-BE49-F238E27FC236}">
                <a16:creationId xmlns:a16="http://schemas.microsoft.com/office/drawing/2014/main" id="{2FCCC3F9-2712-46F1-A774-A17756FBA8B3}"/>
              </a:ext>
            </a:extLst>
          </p:cNvPr>
          <p:cNvSpPr/>
          <p:nvPr/>
        </p:nvSpPr>
        <p:spPr>
          <a:xfrm>
            <a:off x="7860180" y="3661978"/>
            <a:ext cx="3787261" cy="221833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tx1"/>
                </a:solidFill>
              </a:rPr>
              <a:t>Debido a que cuando cemento seco presenta poros en su interior la resistencia la durabilidad se ven afectadas </a:t>
            </a:r>
            <a:endParaRPr lang="es-ES" dirty="0">
              <a:solidFill>
                <a:schemeClr val="tx1"/>
              </a:solidFill>
            </a:endParaRPr>
          </a:p>
        </p:txBody>
      </p:sp>
    </p:spTree>
    <p:extLst>
      <p:ext uri="{BB962C8B-B14F-4D97-AF65-F5344CB8AC3E}">
        <p14:creationId xmlns:p14="http://schemas.microsoft.com/office/powerpoint/2010/main" val="17024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1D502D3-0107-4399-A42C-8DCC6F53B5C5}"/>
              </a:ext>
            </a:extLst>
          </p:cNvPr>
          <p:cNvSpPr>
            <a:spLocks noGrp="1"/>
          </p:cNvSpPr>
          <p:nvPr>
            <p:ph idx="1"/>
          </p:nvPr>
        </p:nvSpPr>
        <p:spPr>
          <a:xfrm>
            <a:off x="70338" y="2062710"/>
            <a:ext cx="10972800" cy="5668964"/>
          </a:xfrm>
        </p:spPr>
        <p:txBody>
          <a:bodyPr/>
          <a:lstStyle/>
          <a:p>
            <a:pPr marL="0" indent="0">
              <a:buNone/>
            </a:pPr>
            <a:r>
              <a:rPr lang="es-ES" dirty="0"/>
              <a:t>							COMPOSICION </a:t>
            </a:r>
          </a:p>
        </p:txBody>
      </p:sp>
      <p:sp>
        <p:nvSpPr>
          <p:cNvPr id="4" name="Rectángulo 3">
            <a:extLst>
              <a:ext uri="{FF2B5EF4-FFF2-40B4-BE49-F238E27FC236}">
                <a16:creationId xmlns:a16="http://schemas.microsoft.com/office/drawing/2014/main" id="{90838B8A-DBA6-411B-BA07-569329543643}"/>
              </a:ext>
            </a:extLst>
          </p:cNvPr>
          <p:cNvSpPr/>
          <p:nvPr/>
        </p:nvSpPr>
        <p:spPr>
          <a:xfrm>
            <a:off x="1148862" y="258663"/>
            <a:ext cx="2139412" cy="100237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Levadura </a:t>
            </a:r>
          </a:p>
          <a:p>
            <a:pPr algn="ctr"/>
            <a:r>
              <a:rPr lang="es-ES_tradnl" i="1" dirty="0" err="1">
                <a:solidFill>
                  <a:schemeClr val="tx1"/>
                </a:solidFill>
              </a:rPr>
              <a:t>Saccharomyces</a:t>
            </a:r>
            <a:r>
              <a:rPr lang="es-ES_tradnl" i="1" dirty="0">
                <a:solidFill>
                  <a:schemeClr val="tx1"/>
                </a:solidFill>
              </a:rPr>
              <a:t> </a:t>
            </a:r>
            <a:r>
              <a:rPr lang="es-ES_tradnl" i="1" dirty="0" err="1">
                <a:solidFill>
                  <a:schemeClr val="tx1"/>
                </a:solidFill>
              </a:rPr>
              <a:t>cerevisiae</a:t>
            </a:r>
            <a:endParaRPr lang="es-ES" dirty="0">
              <a:solidFill>
                <a:schemeClr val="tx1"/>
              </a:solidFill>
            </a:endParaRPr>
          </a:p>
        </p:txBody>
      </p:sp>
      <p:sp>
        <p:nvSpPr>
          <p:cNvPr id="6" name="Rectángulo: esquinas redondeadas 5">
            <a:extLst>
              <a:ext uri="{FF2B5EF4-FFF2-40B4-BE49-F238E27FC236}">
                <a16:creationId xmlns:a16="http://schemas.microsoft.com/office/drawing/2014/main" id="{1AD1DDE5-2822-46F3-B6B5-CD3C25538485}"/>
              </a:ext>
            </a:extLst>
          </p:cNvPr>
          <p:cNvSpPr/>
          <p:nvPr/>
        </p:nvSpPr>
        <p:spPr>
          <a:xfrm>
            <a:off x="702272" y="2569063"/>
            <a:ext cx="3323495" cy="75674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tx1"/>
                </a:solidFill>
              </a:rPr>
              <a:t>Diámetro máximo de entre  4 y 5 </a:t>
            </a:r>
            <a:r>
              <a:rPr lang="es-ES_tradnl" dirty="0" err="1">
                <a:solidFill>
                  <a:schemeClr val="tx1"/>
                </a:solidFill>
              </a:rPr>
              <a:t>μm</a:t>
            </a:r>
            <a:r>
              <a:rPr lang="es-ES_tradnl" dirty="0">
                <a:solidFill>
                  <a:schemeClr val="tx1"/>
                </a:solidFill>
              </a:rPr>
              <a:t>.</a:t>
            </a:r>
            <a:endParaRPr lang="es-ES" dirty="0">
              <a:solidFill>
                <a:schemeClr val="tx1"/>
              </a:solidFill>
            </a:endParaRPr>
          </a:p>
        </p:txBody>
      </p:sp>
      <p:sp>
        <p:nvSpPr>
          <p:cNvPr id="7" name="Rectángulo: esquinas redondeadas 6">
            <a:extLst>
              <a:ext uri="{FF2B5EF4-FFF2-40B4-BE49-F238E27FC236}">
                <a16:creationId xmlns:a16="http://schemas.microsoft.com/office/drawing/2014/main" id="{4C5D56F7-2400-4D53-B9D9-9CF39DFC56B0}"/>
              </a:ext>
            </a:extLst>
          </p:cNvPr>
          <p:cNvSpPr/>
          <p:nvPr/>
        </p:nvSpPr>
        <p:spPr>
          <a:xfrm>
            <a:off x="1148862" y="1625838"/>
            <a:ext cx="2317531" cy="75674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a:solidFill>
                  <a:schemeClr val="tx1"/>
                </a:solidFill>
              </a:rPr>
              <a:t>Hongo unicelular </a:t>
            </a:r>
          </a:p>
        </p:txBody>
      </p:sp>
      <p:pic>
        <p:nvPicPr>
          <p:cNvPr id="11266" name="Picture 2" descr="Levadura - Concepto, fermentación, usos y tipos">
            <a:extLst>
              <a:ext uri="{FF2B5EF4-FFF2-40B4-BE49-F238E27FC236}">
                <a16:creationId xmlns:a16="http://schemas.microsoft.com/office/drawing/2014/main" id="{2F56057F-76AB-4CBF-8277-E9A820FA3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545" y="4364677"/>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esquinas redondeadas 8">
            <a:extLst>
              <a:ext uri="{FF2B5EF4-FFF2-40B4-BE49-F238E27FC236}">
                <a16:creationId xmlns:a16="http://schemas.microsoft.com/office/drawing/2014/main" id="{133361E9-20E7-462A-B0F3-FF76E853E2FE}"/>
              </a:ext>
            </a:extLst>
          </p:cNvPr>
          <p:cNvSpPr/>
          <p:nvPr/>
        </p:nvSpPr>
        <p:spPr>
          <a:xfrm>
            <a:off x="1124607" y="3532193"/>
            <a:ext cx="2317531" cy="75674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dirty="0">
                <a:solidFill>
                  <a:schemeClr val="tx1"/>
                </a:solidFill>
              </a:rPr>
              <a:t>Heterótrofa</a:t>
            </a:r>
          </a:p>
        </p:txBody>
      </p:sp>
      <p:sp>
        <p:nvSpPr>
          <p:cNvPr id="8" name="Flecha: hacia abajo 7">
            <a:extLst>
              <a:ext uri="{FF2B5EF4-FFF2-40B4-BE49-F238E27FC236}">
                <a16:creationId xmlns:a16="http://schemas.microsoft.com/office/drawing/2014/main" id="{87CF0E97-8FA3-423A-BD24-DF0720324767}"/>
              </a:ext>
            </a:extLst>
          </p:cNvPr>
          <p:cNvSpPr/>
          <p:nvPr/>
        </p:nvSpPr>
        <p:spPr>
          <a:xfrm>
            <a:off x="2157045" y="1317772"/>
            <a:ext cx="222739" cy="22967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11" name="Flecha: hacia abajo 10">
            <a:extLst>
              <a:ext uri="{FF2B5EF4-FFF2-40B4-BE49-F238E27FC236}">
                <a16:creationId xmlns:a16="http://schemas.microsoft.com/office/drawing/2014/main" id="{DD78C6D1-2BDA-464E-97D8-9800961C24E8}"/>
              </a:ext>
            </a:extLst>
          </p:cNvPr>
          <p:cNvSpPr/>
          <p:nvPr/>
        </p:nvSpPr>
        <p:spPr>
          <a:xfrm>
            <a:off x="2148960" y="2228550"/>
            <a:ext cx="211016" cy="30806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12" name="Flecha: hacia abajo 11">
            <a:extLst>
              <a:ext uri="{FF2B5EF4-FFF2-40B4-BE49-F238E27FC236}">
                <a16:creationId xmlns:a16="http://schemas.microsoft.com/office/drawing/2014/main" id="{657E205A-52AE-4E4A-8EA5-CCCACA082B40}"/>
              </a:ext>
            </a:extLst>
          </p:cNvPr>
          <p:cNvSpPr/>
          <p:nvPr/>
        </p:nvSpPr>
        <p:spPr>
          <a:xfrm>
            <a:off x="2148960" y="3267419"/>
            <a:ext cx="211016" cy="30806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13" name="Elipse 12">
            <a:extLst>
              <a:ext uri="{FF2B5EF4-FFF2-40B4-BE49-F238E27FC236}">
                <a16:creationId xmlns:a16="http://schemas.microsoft.com/office/drawing/2014/main" id="{162FB29B-F329-48AF-8D57-3288D232309F}"/>
              </a:ext>
            </a:extLst>
          </p:cNvPr>
          <p:cNvSpPr/>
          <p:nvPr/>
        </p:nvSpPr>
        <p:spPr>
          <a:xfrm>
            <a:off x="5073873" y="1028214"/>
            <a:ext cx="2317531" cy="1371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Composición </a:t>
            </a:r>
          </a:p>
        </p:txBody>
      </p:sp>
      <p:sp>
        <p:nvSpPr>
          <p:cNvPr id="14" name="Flecha: a la derecha 13">
            <a:extLst>
              <a:ext uri="{FF2B5EF4-FFF2-40B4-BE49-F238E27FC236}">
                <a16:creationId xmlns:a16="http://schemas.microsoft.com/office/drawing/2014/main" id="{09778F32-A990-470A-8AED-8D902813BD6E}"/>
              </a:ext>
            </a:extLst>
          </p:cNvPr>
          <p:cNvSpPr/>
          <p:nvPr/>
        </p:nvSpPr>
        <p:spPr>
          <a:xfrm rot="20293155">
            <a:off x="7324440" y="1244128"/>
            <a:ext cx="832644" cy="229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Flecha: a la derecha 15">
            <a:extLst>
              <a:ext uri="{FF2B5EF4-FFF2-40B4-BE49-F238E27FC236}">
                <a16:creationId xmlns:a16="http://schemas.microsoft.com/office/drawing/2014/main" id="{C421CDD1-E570-4B16-B9E0-AE805526F2B7}"/>
              </a:ext>
            </a:extLst>
          </p:cNvPr>
          <p:cNvSpPr/>
          <p:nvPr/>
        </p:nvSpPr>
        <p:spPr>
          <a:xfrm rot="1231402">
            <a:off x="7339031" y="1847274"/>
            <a:ext cx="832644" cy="229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BD764081-7564-43BF-A932-560304B997AE}"/>
              </a:ext>
            </a:extLst>
          </p:cNvPr>
          <p:cNvSpPr/>
          <p:nvPr/>
        </p:nvSpPr>
        <p:spPr>
          <a:xfrm>
            <a:off x="8188215" y="258663"/>
            <a:ext cx="3933447" cy="13716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_tradnl" dirty="0">
                <a:solidFill>
                  <a:schemeClr val="tx1"/>
                </a:solidFill>
              </a:rPr>
              <a:t>Proteínas, glicoproteínas, polisacáridos, polifosfatos, lípidos y ácidos nucleicos</a:t>
            </a:r>
            <a:endParaRPr lang="es-ES" dirty="0">
              <a:solidFill>
                <a:schemeClr val="tx1"/>
              </a:solidFill>
            </a:endParaRPr>
          </a:p>
        </p:txBody>
      </p:sp>
      <p:sp>
        <p:nvSpPr>
          <p:cNvPr id="20" name="Elipse 19">
            <a:extLst>
              <a:ext uri="{FF2B5EF4-FFF2-40B4-BE49-F238E27FC236}">
                <a16:creationId xmlns:a16="http://schemas.microsoft.com/office/drawing/2014/main" id="{D1C85661-900B-4234-8929-17F6A623ADA7}"/>
              </a:ext>
            </a:extLst>
          </p:cNvPr>
          <p:cNvSpPr/>
          <p:nvPr/>
        </p:nvSpPr>
        <p:spPr>
          <a:xfrm>
            <a:off x="8264557" y="1676070"/>
            <a:ext cx="3857105" cy="1117793"/>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_tradnl" dirty="0">
                <a:solidFill>
                  <a:schemeClr val="tx1"/>
                </a:solidFill>
              </a:rPr>
              <a:t>Polisacáridos 80 a 90% - glucanos y </a:t>
            </a:r>
            <a:r>
              <a:rPr lang="es-ES_tradnl" dirty="0" err="1">
                <a:solidFill>
                  <a:schemeClr val="tx1"/>
                </a:solidFill>
              </a:rPr>
              <a:t>mananos</a:t>
            </a:r>
            <a:endParaRPr lang="es-ES" dirty="0">
              <a:solidFill>
                <a:schemeClr val="tx1"/>
              </a:solidFill>
            </a:endParaRPr>
          </a:p>
        </p:txBody>
      </p:sp>
      <p:sp>
        <p:nvSpPr>
          <p:cNvPr id="22" name="Elipse 21">
            <a:extLst>
              <a:ext uri="{FF2B5EF4-FFF2-40B4-BE49-F238E27FC236}">
                <a16:creationId xmlns:a16="http://schemas.microsoft.com/office/drawing/2014/main" id="{97D9BB4C-6A28-41C5-AFCF-40B8CBD08C2A}"/>
              </a:ext>
            </a:extLst>
          </p:cNvPr>
          <p:cNvSpPr/>
          <p:nvPr/>
        </p:nvSpPr>
        <p:spPr>
          <a:xfrm>
            <a:off x="5143285" y="3910565"/>
            <a:ext cx="2317531" cy="1371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Cemento</a:t>
            </a:r>
            <a:r>
              <a:rPr lang="es-ES" sz="1400" dirty="0"/>
              <a:t>  </a:t>
            </a:r>
          </a:p>
        </p:txBody>
      </p:sp>
      <p:sp>
        <p:nvSpPr>
          <p:cNvPr id="23" name="Elipse 22">
            <a:extLst>
              <a:ext uri="{FF2B5EF4-FFF2-40B4-BE49-F238E27FC236}">
                <a16:creationId xmlns:a16="http://schemas.microsoft.com/office/drawing/2014/main" id="{C2ADED63-D045-4AAF-9B5A-C7ABC79D0938}"/>
              </a:ext>
            </a:extLst>
          </p:cNvPr>
          <p:cNvSpPr/>
          <p:nvPr/>
        </p:nvSpPr>
        <p:spPr>
          <a:xfrm>
            <a:off x="7625206" y="4623033"/>
            <a:ext cx="4478215" cy="1627430"/>
          </a:xfrm>
          <a:prstGeom prst="ellipse">
            <a:avLst/>
          </a:prstGeom>
          <a:solidFill>
            <a:srgbClr val="E2C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a:solidFill>
                  <a:schemeClr val="tx1"/>
                </a:solidFill>
              </a:rPr>
              <a:t>Su composición varía entre: </a:t>
            </a:r>
          </a:p>
          <a:p>
            <a:r>
              <a:rPr lang="pt-BR" dirty="0">
                <a:solidFill>
                  <a:schemeClr val="tx1"/>
                </a:solidFill>
              </a:rPr>
              <a:t>55 – 65% de </a:t>
            </a:r>
            <a:r>
              <a:rPr lang="pt-BR" dirty="0" err="1">
                <a:solidFill>
                  <a:schemeClr val="tx1"/>
                </a:solidFill>
              </a:rPr>
              <a:t>CaO</a:t>
            </a:r>
            <a:r>
              <a:rPr lang="pt-BR" dirty="0">
                <a:solidFill>
                  <a:schemeClr val="tx1"/>
                </a:solidFill>
              </a:rPr>
              <a:t> + </a:t>
            </a:r>
            <a:r>
              <a:rPr lang="pt-BR" dirty="0" err="1">
                <a:solidFill>
                  <a:schemeClr val="tx1"/>
                </a:solidFill>
              </a:rPr>
              <a:t>MgO</a:t>
            </a:r>
            <a:r>
              <a:rPr lang="pt-BR" dirty="0">
                <a:solidFill>
                  <a:schemeClr val="tx1"/>
                </a:solidFill>
              </a:rPr>
              <a:t> </a:t>
            </a:r>
          </a:p>
          <a:p>
            <a:r>
              <a:rPr lang="es-ES" dirty="0">
                <a:solidFill>
                  <a:schemeClr val="tx1"/>
                </a:solidFill>
              </a:rPr>
              <a:t>20 - 25% de SiO2 + SO3 </a:t>
            </a:r>
          </a:p>
          <a:p>
            <a:r>
              <a:rPr lang="es-ES" dirty="0">
                <a:solidFill>
                  <a:schemeClr val="tx1"/>
                </a:solidFill>
              </a:rPr>
              <a:t>8 - 15% de Al2O3 + Fe2O3 </a:t>
            </a:r>
            <a:endParaRPr lang="es-ES" sz="1400" dirty="0">
              <a:solidFill>
                <a:schemeClr val="tx1"/>
              </a:solidFill>
            </a:endParaRPr>
          </a:p>
        </p:txBody>
      </p:sp>
      <p:sp>
        <p:nvSpPr>
          <p:cNvPr id="24" name="Elipse 23">
            <a:extLst>
              <a:ext uri="{FF2B5EF4-FFF2-40B4-BE49-F238E27FC236}">
                <a16:creationId xmlns:a16="http://schemas.microsoft.com/office/drawing/2014/main" id="{861B2ACE-EC92-4FCD-BFDD-19D3F60A02A7}"/>
              </a:ext>
            </a:extLst>
          </p:cNvPr>
          <p:cNvSpPr/>
          <p:nvPr/>
        </p:nvSpPr>
        <p:spPr>
          <a:xfrm>
            <a:off x="7643447" y="2969980"/>
            <a:ext cx="4478216" cy="1371600"/>
          </a:xfrm>
          <a:prstGeom prst="ellipse">
            <a:avLst/>
          </a:prstGeom>
          <a:solidFill>
            <a:srgbClr val="E2C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dirty="0">
                <a:solidFill>
                  <a:schemeClr val="tx1"/>
                </a:solidFill>
              </a:rPr>
              <a:t>Sustancia con cualidades adhesivas para unir fragmentos o materiales</a:t>
            </a:r>
            <a:endParaRPr lang="es-ES" sz="1400" dirty="0">
              <a:solidFill>
                <a:schemeClr val="tx1"/>
              </a:solidFill>
            </a:endParaRPr>
          </a:p>
        </p:txBody>
      </p:sp>
      <p:sp>
        <p:nvSpPr>
          <p:cNvPr id="25" name="Flecha: a la derecha 24">
            <a:extLst>
              <a:ext uri="{FF2B5EF4-FFF2-40B4-BE49-F238E27FC236}">
                <a16:creationId xmlns:a16="http://schemas.microsoft.com/office/drawing/2014/main" id="{1BA27C3B-A544-493A-82F5-EDF29BD9D8F9}"/>
              </a:ext>
            </a:extLst>
          </p:cNvPr>
          <p:cNvSpPr/>
          <p:nvPr/>
        </p:nvSpPr>
        <p:spPr>
          <a:xfrm rot="2017494">
            <a:off x="7052163" y="5135635"/>
            <a:ext cx="627192" cy="2100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Flecha: a la derecha 25">
            <a:extLst>
              <a:ext uri="{FF2B5EF4-FFF2-40B4-BE49-F238E27FC236}">
                <a16:creationId xmlns:a16="http://schemas.microsoft.com/office/drawing/2014/main" id="{2338B5BC-F081-4E02-9919-15E4B643D683}"/>
              </a:ext>
            </a:extLst>
          </p:cNvPr>
          <p:cNvSpPr/>
          <p:nvPr/>
        </p:nvSpPr>
        <p:spPr>
          <a:xfrm rot="18948465">
            <a:off x="7023696" y="3768666"/>
            <a:ext cx="685112" cy="211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68623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8DF328-E519-4375-9A84-1BE2DFF7E1A4}"/>
              </a:ext>
            </a:extLst>
          </p:cNvPr>
          <p:cNvSpPr>
            <a:spLocks noGrp="1"/>
          </p:cNvSpPr>
          <p:nvPr>
            <p:ph type="title"/>
          </p:nvPr>
        </p:nvSpPr>
        <p:spPr/>
        <p:txBody>
          <a:bodyPr/>
          <a:lstStyle/>
          <a:p>
            <a:endParaRPr lang="es-ES" dirty="0"/>
          </a:p>
        </p:txBody>
      </p:sp>
      <p:pic>
        <p:nvPicPr>
          <p:cNvPr id="3" name="Imagen 2">
            <a:extLst>
              <a:ext uri="{FF2B5EF4-FFF2-40B4-BE49-F238E27FC236}">
                <a16:creationId xmlns:a16="http://schemas.microsoft.com/office/drawing/2014/main" id="{8BFCE637-402F-4AF3-B070-8C9F3132CDEF}"/>
              </a:ext>
            </a:extLst>
          </p:cNvPr>
          <p:cNvPicPr/>
          <p:nvPr/>
        </p:nvPicPr>
        <p:blipFill rotWithShape="1">
          <a:blip r:embed="rId3" cstate="print">
            <a:extLst>
              <a:ext uri="{28A0092B-C50C-407E-A947-70E740481C1C}">
                <a14:useLocalDpi xmlns:a14="http://schemas.microsoft.com/office/drawing/2010/main" val="0"/>
              </a:ext>
            </a:extLst>
          </a:blip>
          <a:srcRect l="44847" t="19359" r="6753" b="25949"/>
          <a:stretch/>
        </p:blipFill>
        <p:spPr bwMode="auto">
          <a:xfrm>
            <a:off x="635635" y="647919"/>
            <a:ext cx="4702810" cy="3674957"/>
          </a:xfrm>
          <a:prstGeom prst="rect">
            <a:avLst/>
          </a:prstGeom>
          <a:ln>
            <a:noFill/>
          </a:ln>
          <a:extLst>
            <a:ext uri="{53640926-AAD7-44D8-BBD7-CCE9431645EC}">
              <a14:shadowObscured xmlns:a14="http://schemas.microsoft.com/office/drawing/2010/main"/>
            </a:ext>
          </a:extLst>
        </p:spPr>
      </p:pic>
      <p:sp>
        <p:nvSpPr>
          <p:cNvPr id="6" name="Rectángulo 5">
            <a:extLst>
              <a:ext uri="{FF2B5EF4-FFF2-40B4-BE49-F238E27FC236}">
                <a16:creationId xmlns:a16="http://schemas.microsoft.com/office/drawing/2014/main" id="{FAFB499D-86E4-4762-B1AA-D4F290F1E5E9}"/>
              </a:ext>
            </a:extLst>
          </p:cNvPr>
          <p:cNvSpPr/>
          <p:nvPr/>
        </p:nvSpPr>
        <p:spPr>
          <a:xfrm>
            <a:off x="0" y="6293802"/>
            <a:ext cx="10676890" cy="895758"/>
          </a:xfrm>
          <a:prstGeom prst="rect">
            <a:avLst/>
          </a:prstGeom>
        </p:spPr>
        <p:txBody>
          <a:bodyPr wrap="square">
            <a:spAutoFit/>
          </a:bodyPr>
          <a:lstStyle/>
          <a:p>
            <a:pPr marL="171450" indent="-171450">
              <a:lnSpc>
                <a:spcPct val="150000"/>
              </a:lnSpc>
              <a:spcAft>
                <a:spcPts val="0"/>
              </a:spcAft>
              <a:buFont typeface="Arial" panose="020B0604020202020204" pitchFamily="34" charset="0"/>
              <a:buChar char="•"/>
            </a:pPr>
            <a:r>
              <a:rPr lang="en-US" sz="800" dirty="0">
                <a:latin typeface="Calibri" panose="020F0502020204030204" pitchFamily="34" charset="0"/>
                <a:ea typeface="Calibri" panose="020F0502020204030204" pitchFamily="34" charset="0"/>
                <a:cs typeface="Times New Roman" panose="02020603050405020304" pitchFamily="18" charset="0"/>
              </a:rPr>
              <a:t>Banfill, P. (2003). THE RHEOLOGY OF FRESH CEMENT AND CONCRETE. </a:t>
            </a:r>
            <a:r>
              <a:rPr lang="en-US" sz="800" i="1" dirty="0">
                <a:latin typeface="Calibri" panose="020F0502020204030204" pitchFamily="34" charset="0"/>
                <a:ea typeface="Calibri" panose="020F0502020204030204" pitchFamily="34" charset="0"/>
                <a:cs typeface="Times New Roman" panose="02020603050405020304" pitchFamily="18" charset="0"/>
              </a:rPr>
              <a:t>Cement Chemistry Congress</a:t>
            </a:r>
            <a:r>
              <a:rPr lang="en-US" sz="800" dirty="0">
                <a:latin typeface="Calibri" panose="020F0502020204030204" pitchFamily="34" charset="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r>
              <a:rPr lang="en-US" sz="800" dirty="0">
                <a:latin typeface="Calibri" panose="020F0502020204030204" pitchFamily="34" charset="0"/>
                <a:cs typeface="Calibri" panose="020F0502020204030204" pitchFamily="34" charset="0"/>
              </a:rPr>
              <a:t>Ferraris, C., </a:t>
            </a:r>
            <a:r>
              <a:rPr lang="en-US" sz="800" dirty="0" err="1">
                <a:latin typeface="Calibri" panose="020F0502020204030204" pitchFamily="34" charset="0"/>
                <a:cs typeface="Calibri" panose="020F0502020204030204" pitchFamily="34" charset="0"/>
              </a:rPr>
              <a:t>Obla</a:t>
            </a:r>
            <a:r>
              <a:rPr lang="en-US" sz="800" dirty="0">
                <a:latin typeface="Calibri" panose="020F0502020204030204" pitchFamily="34" charset="0"/>
                <a:cs typeface="Calibri" panose="020F0502020204030204" pitchFamily="34" charset="0"/>
              </a:rPr>
              <a:t>, K., &amp; Hill, R. (</a:t>
            </a:r>
            <a:r>
              <a:rPr lang="en-US" sz="800" dirty="0" err="1">
                <a:latin typeface="Calibri" panose="020F0502020204030204" pitchFamily="34" charset="0"/>
                <a:cs typeface="Calibri" panose="020F0502020204030204" pitchFamily="34" charset="0"/>
              </a:rPr>
              <a:t>Febrero</a:t>
            </a:r>
            <a:r>
              <a:rPr lang="en-US" sz="800" dirty="0">
                <a:latin typeface="Calibri" panose="020F0502020204030204" pitchFamily="34" charset="0"/>
                <a:cs typeface="Calibri" panose="020F0502020204030204" pitchFamily="34" charset="0"/>
              </a:rPr>
              <a:t> de 2011). The influence of mineral admixtures on the rheology of cement paste and concrete. </a:t>
            </a:r>
            <a:r>
              <a:rPr lang="en-US" sz="800" i="1" dirty="0">
                <a:latin typeface="Calibri" panose="020F0502020204030204" pitchFamily="34" charset="0"/>
                <a:cs typeface="Calibri" panose="020F0502020204030204" pitchFamily="34" charset="0"/>
              </a:rPr>
              <a:t>Cement and concrete, 31</a:t>
            </a:r>
            <a:r>
              <a:rPr lang="en-US" sz="800" dirty="0">
                <a:latin typeface="Calibri" panose="020F0502020204030204" pitchFamily="34" charset="0"/>
                <a:cs typeface="Calibri" panose="020F0502020204030204" pitchFamily="34" charset="0"/>
              </a:rPr>
              <a:t>, 245.</a:t>
            </a:r>
            <a:endParaRPr lang="es-ES" sz="8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800" dirty="0">
                <a:latin typeface="Calibri" panose="020F0502020204030204" pitchFamily="34" charset="0"/>
                <a:cs typeface="Calibri" panose="020F0502020204030204" pitchFamily="34" charset="0"/>
              </a:rPr>
              <a:t>Flatt, R., &amp; </a:t>
            </a:r>
            <a:r>
              <a:rPr lang="en-US" sz="800" dirty="0" err="1">
                <a:latin typeface="Calibri" panose="020F0502020204030204" pitchFamily="34" charset="0"/>
                <a:cs typeface="Calibri" panose="020F0502020204030204" pitchFamily="34" charset="0"/>
              </a:rPr>
              <a:t>Schobber</a:t>
            </a:r>
            <a:r>
              <a:rPr lang="en-US" sz="800" dirty="0">
                <a:latin typeface="Calibri" panose="020F0502020204030204" pitchFamily="34" charset="0"/>
                <a:cs typeface="Calibri" panose="020F0502020204030204" pitchFamily="34" charset="0"/>
              </a:rPr>
              <a:t>, I. (2012). Superplasticizers and the rheology of concrete. </a:t>
            </a:r>
            <a:r>
              <a:rPr lang="en-US" sz="800" i="1" dirty="0">
                <a:latin typeface="Calibri" panose="020F0502020204030204" pitchFamily="34" charset="0"/>
                <a:cs typeface="Calibri" panose="020F0502020204030204" pitchFamily="34" charset="0"/>
              </a:rPr>
              <a:t>Understanding the Rheology of Concrete</a:t>
            </a:r>
            <a:r>
              <a:rPr lang="en-US" sz="800" dirty="0">
                <a:latin typeface="Calibri" panose="020F0502020204030204" pitchFamily="34" charset="0"/>
                <a:cs typeface="Calibri" panose="020F0502020204030204" pitchFamily="34" charset="0"/>
              </a:rPr>
              <a:t>, 144.</a:t>
            </a:r>
            <a:endParaRPr lang="es-ES" sz="800" dirty="0">
              <a:latin typeface="Calibri" panose="020F0502020204030204" pitchFamily="34" charset="0"/>
              <a:cs typeface="Calibri" panose="020F0502020204030204" pitchFamily="34" charset="0"/>
            </a:endParaRPr>
          </a:p>
          <a:p>
            <a:pPr marL="457200" indent="-457200">
              <a:lnSpc>
                <a:spcPct val="150000"/>
              </a:lnSpc>
              <a:spcAft>
                <a:spcPts val="0"/>
              </a:spcAft>
            </a:pP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6F7B46D1-E635-4308-981F-0BBD038FB2CB}"/>
              </a:ext>
            </a:extLst>
          </p:cNvPr>
          <p:cNvSpPr/>
          <p:nvPr/>
        </p:nvSpPr>
        <p:spPr>
          <a:xfrm>
            <a:off x="1883229" y="147378"/>
            <a:ext cx="2579914" cy="403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ADITIVO 0,25</a:t>
            </a:r>
          </a:p>
        </p:txBody>
      </p:sp>
      <p:pic>
        <p:nvPicPr>
          <p:cNvPr id="10" name="Imagen 9">
            <a:extLst>
              <a:ext uri="{FF2B5EF4-FFF2-40B4-BE49-F238E27FC236}">
                <a16:creationId xmlns:a16="http://schemas.microsoft.com/office/drawing/2014/main" id="{E11A14AE-3AE2-403C-9292-D4E767B9CB64}"/>
              </a:ext>
            </a:extLst>
          </p:cNvPr>
          <p:cNvPicPr>
            <a:picLocks noChangeAspect="1"/>
          </p:cNvPicPr>
          <p:nvPr/>
        </p:nvPicPr>
        <p:blipFill rotWithShape="1">
          <a:blip r:embed="rId4"/>
          <a:srcRect l="10000" t="27779" r="62630" b="46361"/>
          <a:stretch/>
        </p:blipFill>
        <p:spPr>
          <a:xfrm>
            <a:off x="5955816" y="147378"/>
            <a:ext cx="5495275" cy="2920581"/>
          </a:xfrm>
          <a:prstGeom prst="rect">
            <a:avLst/>
          </a:prstGeom>
        </p:spPr>
      </p:pic>
      <p:pic>
        <p:nvPicPr>
          <p:cNvPr id="11" name="Imagen 10">
            <a:extLst>
              <a:ext uri="{FF2B5EF4-FFF2-40B4-BE49-F238E27FC236}">
                <a16:creationId xmlns:a16="http://schemas.microsoft.com/office/drawing/2014/main" id="{D6E492B0-D508-444A-A5BC-B91CA69629E3}"/>
              </a:ext>
            </a:extLst>
          </p:cNvPr>
          <p:cNvPicPr>
            <a:picLocks noChangeAspect="1"/>
          </p:cNvPicPr>
          <p:nvPr/>
        </p:nvPicPr>
        <p:blipFill rotWithShape="1">
          <a:blip r:embed="rId5"/>
          <a:srcRect l="29805" t="39612" r="41766" b="32866"/>
          <a:stretch/>
        </p:blipFill>
        <p:spPr>
          <a:xfrm>
            <a:off x="6440623" y="3067959"/>
            <a:ext cx="4762214" cy="2593253"/>
          </a:xfrm>
          <a:prstGeom prst="rect">
            <a:avLst/>
          </a:prstGeom>
        </p:spPr>
      </p:pic>
      <p:sp>
        <p:nvSpPr>
          <p:cNvPr id="12" name="Rectángulo 11">
            <a:extLst>
              <a:ext uri="{FF2B5EF4-FFF2-40B4-BE49-F238E27FC236}">
                <a16:creationId xmlns:a16="http://schemas.microsoft.com/office/drawing/2014/main" id="{4FD37966-606A-474E-B977-DA5FF8BAE95A}"/>
              </a:ext>
            </a:extLst>
          </p:cNvPr>
          <p:cNvSpPr/>
          <p:nvPr/>
        </p:nvSpPr>
        <p:spPr>
          <a:xfrm>
            <a:off x="523120" y="4791267"/>
            <a:ext cx="5300132" cy="10341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s-ES_tradnl" dirty="0">
                <a:latin typeface="Calibri" panose="020F0502020204030204" pitchFamily="34" charset="0"/>
                <a:ea typeface="Calibri" panose="020F0502020204030204" pitchFamily="34" charset="0"/>
                <a:cs typeface="Calibri" panose="020F0502020204030204" pitchFamily="34" charset="0"/>
              </a:rPr>
              <a:t>El modelo de Bingham Modificado es el más adecuado, ya que “permite obtener valores numéricos del límite de fluencia y de la viscosidad plástica</a:t>
            </a:r>
          </a:p>
        </p:txBody>
      </p:sp>
    </p:spTree>
    <p:extLst>
      <p:ext uri="{BB962C8B-B14F-4D97-AF65-F5344CB8AC3E}">
        <p14:creationId xmlns:p14="http://schemas.microsoft.com/office/powerpoint/2010/main" val="914390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1F7AF-4087-4760-8CFA-48A193F0FFAF}"/>
              </a:ext>
            </a:extLst>
          </p:cNvPr>
          <p:cNvSpPr>
            <a:spLocks noGrp="1"/>
          </p:cNvSpPr>
          <p:nvPr>
            <p:ph type="title"/>
          </p:nvPr>
        </p:nvSpPr>
        <p:spPr/>
        <p:txBody>
          <a:bodyPr/>
          <a:lstStyle/>
          <a:p>
            <a:endParaRPr lang="es-ES"/>
          </a:p>
        </p:txBody>
      </p:sp>
      <p:sp>
        <p:nvSpPr>
          <p:cNvPr id="4" name="Rectángulo 3">
            <a:extLst>
              <a:ext uri="{FF2B5EF4-FFF2-40B4-BE49-F238E27FC236}">
                <a16:creationId xmlns:a16="http://schemas.microsoft.com/office/drawing/2014/main" id="{8E606C4F-1538-45E0-9543-B5F96456FE76}"/>
              </a:ext>
            </a:extLst>
          </p:cNvPr>
          <p:cNvSpPr/>
          <p:nvPr/>
        </p:nvSpPr>
        <p:spPr>
          <a:xfrm>
            <a:off x="1840381" y="900166"/>
            <a:ext cx="2579914" cy="403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ADITIVO 0,50</a:t>
            </a:r>
          </a:p>
        </p:txBody>
      </p:sp>
      <p:pic>
        <p:nvPicPr>
          <p:cNvPr id="5" name="Imagen 4">
            <a:extLst>
              <a:ext uri="{FF2B5EF4-FFF2-40B4-BE49-F238E27FC236}">
                <a16:creationId xmlns:a16="http://schemas.microsoft.com/office/drawing/2014/main" id="{F19792C5-C8CA-4445-95A0-05087D877790}"/>
              </a:ext>
            </a:extLst>
          </p:cNvPr>
          <p:cNvPicPr/>
          <p:nvPr/>
        </p:nvPicPr>
        <p:blipFill rotWithShape="1">
          <a:blip r:embed="rId3" cstate="print">
            <a:extLst>
              <a:ext uri="{28A0092B-C50C-407E-A947-70E740481C1C}">
                <a14:useLocalDpi xmlns:a14="http://schemas.microsoft.com/office/drawing/2010/main" val="0"/>
              </a:ext>
            </a:extLst>
          </a:blip>
          <a:srcRect l="45168" t="20568" r="7711" b="24484"/>
          <a:stretch/>
        </p:blipFill>
        <p:spPr bwMode="auto">
          <a:xfrm>
            <a:off x="711199" y="1404592"/>
            <a:ext cx="4961467" cy="3962612"/>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45CA9E87-319E-41B3-BE26-1732E65B7CF9}"/>
              </a:ext>
            </a:extLst>
          </p:cNvPr>
          <p:cNvPicPr>
            <a:picLocks noChangeAspect="1"/>
          </p:cNvPicPr>
          <p:nvPr/>
        </p:nvPicPr>
        <p:blipFill rotWithShape="1">
          <a:blip r:embed="rId4"/>
          <a:srcRect l="10382" t="53102" r="63219" b="27555"/>
          <a:stretch/>
        </p:blipFill>
        <p:spPr>
          <a:xfrm>
            <a:off x="6096000" y="274638"/>
            <a:ext cx="5300133" cy="2184399"/>
          </a:xfrm>
          <a:prstGeom prst="rect">
            <a:avLst/>
          </a:prstGeom>
        </p:spPr>
      </p:pic>
      <p:pic>
        <p:nvPicPr>
          <p:cNvPr id="8" name="Imagen 7">
            <a:extLst>
              <a:ext uri="{FF2B5EF4-FFF2-40B4-BE49-F238E27FC236}">
                <a16:creationId xmlns:a16="http://schemas.microsoft.com/office/drawing/2014/main" id="{192B3261-082B-43C1-9693-3C71F4E601A9}"/>
              </a:ext>
            </a:extLst>
          </p:cNvPr>
          <p:cNvPicPr>
            <a:picLocks noChangeAspect="1"/>
          </p:cNvPicPr>
          <p:nvPr/>
        </p:nvPicPr>
        <p:blipFill rotWithShape="1">
          <a:blip r:embed="rId5"/>
          <a:srcRect l="29805" t="39612" r="41766" b="32866"/>
          <a:stretch/>
        </p:blipFill>
        <p:spPr>
          <a:xfrm>
            <a:off x="6096000" y="2587095"/>
            <a:ext cx="5300132" cy="2886175"/>
          </a:xfrm>
          <a:prstGeom prst="rect">
            <a:avLst/>
          </a:prstGeom>
        </p:spPr>
      </p:pic>
      <p:sp>
        <p:nvSpPr>
          <p:cNvPr id="15" name="Rectángulo 14">
            <a:extLst>
              <a:ext uri="{FF2B5EF4-FFF2-40B4-BE49-F238E27FC236}">
                <a16:creationId xmlns:a16="http://schemas.microsoft.com/office/drawing/2014/main" id="{AF80452B-7186-460A-9740-207C4A62A3C4}"/>
              </a:ext>
            </a:extLst>
          </p:cNvPr>
          <p:cNvSpPr/>
          <p:nvPr/>
        </p:nvSpPr>
        <p:spPr>
          <a:xfrm>
            <a:off x="153095" y="6295226"/>
            <a:ext cx="8534400" cy="523220"/>
          </a:xfrm>
          <a:prstGeom prst="rect">
            <a:avLst/>
          </a:prstGeom>
        </p:spPr>
        <p:txBody>
          <a:bodyPr wrap="square">
            <a:spAutoFit/>
          </a:bodyPr>
          <a:lstStyle/>
          <a:p>
            <a:pPr marL="171450" indent="-171450">
              <a:lnSpc>
                <a:spcPct val="150000"/>
              </a:lnSpc>
              <a:spcAft>
                <a:spcPts val="0"/>
              </a:spcAft>
              <a:buFont typeface="Arial" panose="020B0604020202020204" pitchFamily="34" charset="0"/>
              <a:buChar char="•"/>
            </a:pPr>
            <a:r>
              <a:rPr lang="en-US" sz="800" dirty="0">
                <a:latin typeface="Calibri" panose="020F0502020204030204" pitchFamily="34" charset="0"/>
                <a:ea typeface="Calibri" panose="020F0502020204030204" pitchFamily="34" charset="0"/>
                <a:cs typeface="Times New Roman" panose="02020603050405020304" pitchFamily="18" charset="0"/>
              </a:rPr>
              <a:t>Banfill, P. (2003). THE RHEOLOGY OF FRESH CEMENT AND CONCRETE. </a:t>
            </a:r>
            <a:r>
              <a:rPr lang="en-US" sz="800" i="1" dirty="0">
                <a:latin typeface="Calibri" panose="020F0502020204030204" pitchFamily="34" charset="0"/>
                <a:ea typeface="Calibri" panose="020F0502020204030204" pitchFamily="34" charset="0"/>
                <a:cs typeface="Times New Roman" panose="02020603050405020304" pitchFamily="18" charset="0"/>
              </a:rPr>
              <a:t>Cement Chemistry Congress</a:t>
            </a:r>
            <a:r>
              <a:rPr lang="en-US" sz="800" dirty="0">
                <a:latin typeface="Calibri" panose="020F0502020204030204" pitchFamily="34" charset="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r>
              <a:rPr lang="en-US" sz="800" dirty="0">
                <a:latin typeface="Calibri" panose="020F0502020204030204" pitchFamily="34" charset="0"/>
                <a:cs typeface="Calibri" panose="020F0502020204030204" pitchFamily="34" charset="0"/>
              </a:rPr>
              <a:t>Ferraris, C., </a:t>
            </a:r>
            <a:r>
              <a:rPr lang="en-US" sz="800" dirty="0" err="1">
                <a:latin typeface="Calibri" panose="020F0502020204030204" pitchFamily="34" charset="0"/>
                <a:cs typeface="Calibri" panose="020F0502020204030204" pitchFamily="34" charset="0"/>
              </a:rPr>
              <a:t>Obla</a:t>
            </a:r>
            <a:r>
              <a:rPr lang="en-US" sz="800" dirty="0">
                <a:latin typeface="Calibri" panose="020F0502020204030204" pitchFamily="34" charset="0"/>
                <a:cs typeface="Calibri" panose="020F0502020204030204" pitchFamily="34" charset="0"/>
              </a:rPr>
              <a:t>, K., &amp; Hill, R. (</a:t>
            </a:r>
            <a:r>
              <a:rPr lang="en-US" sz="800" dirty="0" err="1">
                <a:latin typeface="Calibri" panose="020F0502020204030204" pitchFamily="34" charset="0"/>
                <a:cs typeface="Calibri" panose="020F0502020204030204" pitchFamily="34" charset="0"/>
              </a:rPr>
              <a:t>Febrero</a:t>
            </a:r>
            <a:r>
              <a:rPr lang="en-US" sz="800" dirty="0">
                <a:latin typeface="Calibri" panose="020F0502020204030204" pitchFamily="34" charset="0"/>
                <a:cs typeface="Calibri" panose="020F0502020204030204" pitchFamily="34" charset="0"/>
              </a:rPr>
              <a:t> de 2011). The influence of mineral admixtures on the rheology of cement paste and concrete. </a:t>
            </a:r>
            <a:r>
              <a:rPr lang="en-US" sz="800" i="1" dirty="0">
                <a:latin typeface="Calibri" panose="020F0502020204030204" pitchFamily="34" charset="0"/>
                <a:cs typeface="Calibri" panose="020F0502020204030204" pitchFamily="34" charset="0"/>
              </a:rPr>
              <a:t>Cement and concrete, 31</a:t>
            </a:r>
            <a:r>
              <a:rPr lang="en-US" sz="800" dirty="0">
                <a:latin typeface="Calibri" panose="020F0502020204030204" pitchFamily="34" charset="0"/>
                <a:cs typeface="Calibri" panose="020F0502020204030204" pitchFamily="34" charset="0"/>
              </a:rPr>
              <a:t>, 245.</a:t>
            </a:r>
            <a:endParaRPr lang="es-ES" sz="8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800" dirty="0">
                <a:latin typeface="Calibri" panose="020F0502020204030204" pitchFamily="34" charset="0"/>
                <a:cs typeface="Calibri" panose="020F0502020204030204" pitchFamily="34" charset="0"/>
              </a:rPr>
              <a:t>Flatt, R., &amp; </a:t>
            </a:r>
            <a:r>
              <a:rPr lang="en-US" sz="800" dirty="0" err="1">
                <a:latin typeface="Calibri" panose="020F0502020204030204" pitchFamily="34" charset="0"/>
                <a:cs typeface="Calibri" panose="020F0502020204030204" pitchFamily="34" charset="0"/>
              </a:rPr>
              <a:t>Schobber</a:t>
            </a:r>
            <a:r>
              <a:rPr lang="en-US" sz="800" dirty="0">
                <a:latin typeface="Calibri" panose="020F0502020204030204" pitchFamily="34" charset="0"/>
                <a:cs typeface="Calibri" panose="020F0502020204030204" pitchFamily="34" charset="0"/>
              </a:rPr>
              <a:t>, I. (2012). Superplasticizers and the rheology of concrete. </a:t>
            </a:r>
            <a:r>
              <a:rPr lang="en-US" sz="800" i="1" dirty="0">
                <a:latin typeface="Calibri" panose="020F0502020204030204" pitchFamily="34" charset="0"/>
                <a:cs typeface="Calibri" panose="020F0502020204030204" pitchFamily="34" charset="0"/>
              </a:rPr>
              <a:t>Understanding the Rheology of Concrete</a:t>
            </a:r>
            <a:r>
              <a:rPr lang="en-US" sz="800" dirty="0">
                <a:latin typeface="Calibri" panose="020F0502020204030204" pitchFamily="34" charset="0"/>
                <a:cs typeface="Calibri" panose="020F0502020204030204" pitchFamily="34" charset="0"/>
              </a:rPr>
              <a:t>, 144.</a:t>
            </a:r>
            <a:endParaRPr lang="es-E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1815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E01F3A-A079-4584-B976-347855FA0549}"/>
              </a:ext>
            </a:extLst>
          </p:cNvPr>
          <p:cNvSpPr>
            <a:spLocks noGrp="1"/>
          </p:cNvSpPr>
          <p:nvPr>
            <p:ph type="title"/>
          </p:nvPr>
        </p:nvSpPr>
        <p:spPr>
          <a:xfrm>
            <a:off x="609600" y="274638"/>
            <a:ext cx="10972800" cy="807402"/>
          </a:xfrm>
        </p:spPr>
        <p:style>
          <a:lnRef idx="2">
            <a:schemeClr val="accent2"/>
          </a:lnRef>
          <a:fillRef idx="1">
            <a:schemeClr val="lt1"/>
          </a:fillRef>
          <a:effectRef idx="0">
            <a:schemeClr val="accent2"/>
          </a:effectRef>
          <a:fontRef idx="minor">
            <a:schemeClr val="dk1"/>
          </a:fontRef>
        </p:style>
        <p:txBody>
          <a:bodyPr/>
          <a:lstStyle/>
          <a:p>
            <a:r>
              <a:rPr lang="es-ES" dirty="0"/>
              <a:t>CONCLUSIONES Y RECOMENDACIONES</a:t>
            </a:r>
          </a:p>
        </p:txBody>
      </p:sp>
      <p:sp>
        <p:nvSpPr>
          <p:cNvPr id="6" name="Rectángulo 5">
            <a:extLst>
              <a:ext uri="{FF2B5EF4-FFF2-40B4-BE49-F238E27FC236}">
                <a16:creationId xmlns:a16="http://schemas.microsoft.com/office/drawing/2014/main" id="{0B58EE8E-1F92-4CEE-89B1-B37593F0E824}"/>
              </a:ext>
            </a:extLst>
          </p:cNvPr>
          <p:cNvSpPr/>
          <p:nvPr/>
        </p:nvSpPr>
        <p:spPr>
          <a:xfrm>
            <a:off x="556260" y="1417638"/>
            <a:ext cx="11079480" cy="3970318"/>
          </a:xfrm>
          <a:prstGeom prst="rect">
            <a:avLst/>
          </a:prstGeom>
        </p:spPr>
        <p:txBody>
          <a:bodyPr wrap="square">
            <a:spAutoFit/>
          </a:bodyPr>
          <a:lstStyle/>
          <a:p>
            <a:pPr marL="285750" indent="-285750" algn="just">
              <a:buFont typeface="Wingdings" panose="05000000000000000000" pitchFamily="2" charset="2"/>
              <a:buChar char="Ø"/>
            </a:pPr>
            <a:r>
              <a:rPr lang="es-ES_tradnl" dirty="0">
                <a:latin typeface="Calibri" panose="020F0502020204030204" pitchFamily="34" charset="0"/>
                <a:cs typeface="Calibri" panose="020F0502020204030204" pitchFamily="34" charset="0"/>
              </a:rPr>
              <a:t>Se realizaron experimentos preliminares que demuestra que se puede usar levadura para cambiar las propiedades del cemento .</a:t>
            </a:r>
          </a:p>
          <a:p>
            <a:pPr marL="285750" indent="-285750" algn="just">
              <a:buFont typeface="Wingdings" panose="05000000000000000000" pitchFamily="2" charset="2"/>
              <a:buChar char="Ø"/>
            </a:pPr>
            <a:r>
              <a:rPr lang="es-ES_tradnl" dirty="0">
                <a:latin typeface="Calibri" panose="020F0502020204030204" pitchFamily="34" charset="0"/>
                <a:cs typeface="Calibri" panose="020F0502020204030204" pitchFamily="34" charset="0"/>
              </a:rPr>
              <a:t>Se evaluaron diferentes mezclas de levadura 1. Prensada, 2. Seca por atomización y 3. Liofilizada con cemento y viscocrete a concentraciones diferentes, observando que las mezclas con levadura prensada se pueden realizar a concentraciones de 1%, 5%, 10% y 20%, mientras que con levadura seca se pudieron realizar mezclas con 1% y 5%.</a:t>
            </a:r>
            <a:endParaRPr lang="es-ES"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es-ES_tradnl" dirty="0">
                <a:latin typeface="Calibri" panose="020F0502020204030204" pitchFamily="34" charset="0"/>
                <a:cs typeface="Calibri" panose="020F0502020204030204" pitchFamily="34" charset="0"/>
              </a:rPr>
              <a:t>Se evidencio que las mezclas de 10 y 20% presentan un mayor tiempo para fraguado esto se debe a que la levadura en mayor concentración atrapa el agua y no permite que se fragüe la mezcla.</a:t>
            </a:r>
            <a:endParaRPr lang="es-ES"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es-ES_tradnl" dirty="0">
                <a:latin typeface="Calibri" panose="020F0502020204030204" pitchFamily="34" charset="0"/>
                <a:cs typeface="Calibri" panose="020F0502020204030204" pitchFamily="34" charset="0"/>
              </a:rPr>
              <a:t>La resistencia a la compresión de las mezclas con levadura al 10 y 20% tuvieron valores muy bajos, incluso la del 20% al ajustar los platillos de la maquina se rompió, por lo que su resistencia es muy baja y no es aplicable a la construcción.</a:t>
            </a:r>
            <a:endParaRPr lang="es-ES"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es-ES_tradnl" dirty="0">
                <a:latin typeface="Calibri" panose="020F0502020204030204" pitchFamily="34" charset="0"/>
                <a:cs typeface="Calibri" panose="020F0502020204030204" pitchFamily="34" charset="0"/>
              </a:rPr>
              <a:t>La resistencia a la compresión de las mezclas con levadura 5%  presenta mayor resistencia que el control.</a:t>
            </a:r>
          </a:p>
          <a:p>
            <a:pPr marL="285750" indent="-285750" algn="just">
              <a:buFont typeface="Wingdings" panose="05000000000000000000" pitchFamily="2" charset="2"/>
              <a:buChar char="Ø"/>
            </a:pPr>
            <a:r>
              <a:rPr lang="es-ES_tradnl" dirty="0">
                <a:latin typeface="Calibri" panose="020F0502020204030204" pitchFamily="34" charset="0"/>
                <a:cs typeface="Calibri" panose="020F0502020204030204" pitchFamily="34" charset="0"/>
              </a:rPr>
              <a:t>En la reología de las muestras se pudo evidenciar que el límite de fluencia para las muestras de 5% de levadura seca y prensada es menor que le control y su viscosidad es también menor, mientras que para las muestras con 1% y 5% de levadura seca el limite de fluencia es mayor y la viscosidad disminuyo </a:t>
            </a:r>
            <a:endParaRPr lang="es-E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3168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25C828-A98B-4D3A-8570-D92D57B8FE2F}"/>
              </a:ext>
            </a:extLst>
          </p:cNvPr>
          <p:cNvSpPr>
            <a:spLocks noGrp="1"/>
          </p:cNvSpPr>
          <p:nvPr>
            <p:ph type="title"/>
          </p:nvPr>
        </p:nvSpPr>
        <p:spPr/>
        <p:txBody>
          <a:bodyPr/>
          <a:lstStyle/>
          <a:p>
            <a:endParaRPr lang="es-ES"/>
          </a:p>
        </p:txBody>
      </p:sp>
      <p:sp>
        <p:nvSpPr>
          <p:cNvPr id="3" name="Rectángulo 2">
            <a:extLst>
              <a:ext uri="{FF2B5EF4-FFF2-40B4-BE49-F238E27FC236}">
                <a16:creationId xmlns:a16="http://schemas.microsoft.com/office/drawing/2014/main" id="{B10C75E2-9BDF-40B9-BE1A-73269DE89472}"/>
              </a:ext>
            </a:extLst>
          </p:cNvPr>
          <p:cNvSpPr/>
          <p:nvPr/>
        </p:nvSpPr>
        <p:spPr>
          <a:xfrm>
            <a:off x="822960" y="1534571"/>
            <a:ext cx="10622280" cy="2126864"/>
          </a:xfrm>
          <a:prstGeom prst="rect">
            <a:avLst/>
          </a:prstGeom>
        </p:spPr>
        <p:txBody>
          <a:bodyPr wrap="square">
            <a:spAutoFit/>
          </a:bodyPr>
          <a:lstStyle/>
          <a:p>
            <a:pPr marL="285750" indent="-285750" algn="just">
              <a:lnSpc>
                <a:spcPct val="150000"/>
              </a:lnSpc>
              <a:spcAft>
                <a:spcPts val="0"/>
              </a:spcAft>
              <a:buFont typeface="Wingdings" panose="05000000000000000000" pitchFamily="2" charset="2"/>
              <a:buChar char="Ø"/>
            </a:pPr>
            <a:r>
              <a:rPr lang="es-EC" dirty="0">
                <a:latin typeface="Calibri" panose="020F0502020204030204" pitchFamily="34" charset="0"/>
                <a:ea typeface="Calibri" panose="020F0502020204030204" pitchFamily="34" charset="0"/>
                <a:cs typeface="Calibri" panose="020F0502020204030204" pitchFamily="34" charset="0"/>
              </a:rPr>
              <a:t>Se recomienda realizar más pruebas para corroborar los resultados reológicos y realizar ensayos de compresión y reológicos con levadura liofilizada debido a que presenta un mayor potencial en la resistencia.</a:t>
            </a:r>
            <a:endParaRPr lang="es-ES"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Ø"/>
              <a:tabLst>
                <a:tab pos="540385" algn="l"/>
              </a:tabLst>
            </a:pPr>
            <a:r>
              <a:rPr lang="es-EC" dirty="0">
                <a:latin typeface="Calibri" panose="020F0502020204030204" pitchFamily="34" charset="0"/>
                <a:ea typeface="Calibri" panose="020F0502020204030204" pitchFamily="34" charset="0"/>
                <a:cs typeface="Calibri" panose="020F0502020204030204" pitchFamily="34" charset="0"/>
              </a:rPr>
              <a:t>Adicionalmente se recomienda realizar ensayos con la pared celular de la levadura para ver cuál es la interacción entre los polisacáridos y el cemento y ver cómo influye en sus propiedades</a:t>
            </a:r>
            <a:endParaRPr lang="es-ES"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0"/>
              </a:spcAft>
            </a:pPr>
            <a:r>
              <a:rPr lang="es-EC" dirty="0">
                <a:latin typeface="Calibri" panose="020F0502020204030204" pitchFamily="34" charset="0"/>
                <a:ea typeface="Arial" panose="020B0604020202020204" pitchFamily="34" charset="0"/>
                <a:cs typeface="Calibri" panose="020F0502020204030204" pitchFamily="34" charset="0"/>
              </a:rPr>
              <a:t> </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0206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333950" y="2096608"/>
            <a:ext cx="7680951" cy="2308324"/>
          </a:xfrm>
          <a:prstGeom prst="rect">
            <a:avLst/>
          </a:prstGeom>
        </p:spPr>
        <p:txBody>
          <a:bodyPr wrap="square">
            <a:spAutoFit/>
          </a:bodyPr>
          <a:lstStyle/>
          <a:p>
            <a:pPr algn="ctr"/>
            <a:r>
              <a:rPr lang="es-EC" sz="7200" b="1" dirty="0">
                <a:latin typeface="Times New Roman" pitchFamily="18" charset="0"/>
                <a:cs typeface="Times New Roman" pitchFamily="18" charset="0"/>
              </a:rPr>
              <a:t>Gracias por la atención </a:t>
            </a:r>
          </a:p>
        </p:txBody>
      </p:sp>
    </p:spTree>
    <p:extLst>
      <p:ext uri="{BB962C8B-B14F-4D97-AF65-F5344CB8AC3E}">
        <p14:creationId xmlns:p14="http://schemas.microsoft.com/office/powerpoint/2010/main" val="150747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8B9BA619-B8E7-4D48-89D3-C39D19F0F729}"/>
              </a:ext>
            </a:extLst>
          </p:cNvPr>
          <p:cNvGraphicFramePr>
            <a:graphicFrameLocks noGrp="1"/>
          </p:cNvGraphicFramePr>
          <p:nvPr>
            <p:ph idx="1"/>
            <p:extLst>
              <p:ext uri="{D42A27DB-BD31-4B8C-83A1-F6EECF244321}">
                <p14:modId xmlns:p14="http://schemas.microsoft.com/office/powerpoint/2010/main" val="3118193567"/>
              </p:ext>
            </p:extLst>
          </p:nvPr>
        </p:nvGraphicFramePr>
        <p:xfrm>
          <a:off x="0" y="846138"/>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C1F9FE22-865F-4A4B-A7AE-63625293148F}"/>
              </a:ext>
            </a:extLst>
          </p:cNvPr>
          <p:cNvSpPr>
            <a:spLocks noGrp="1"/>
          </p:cNvSpPr>
          <p:nvPr>
            <p:ph type="title"/>
          </p:nvPr>
        </p:nvSpPr>
        <p:spPr/>
        <p:txBody>
          <a:bodyPr/>
          <a:lstStyle/>
          <a:p>
            <a:endParaRPr lang="es-ES"/>
          </a:p>
        </p:txBody>
      </p:sp>
      <p:sp>
        <p:nvSpPr>
          <p:cNvPr id="8" name="Rectángulo 7">
            <a:extLst>
              <a:ext uri="{FF2B5EF4-FFF2-40B4-BE49-F238E27FC236}">
                <a16:creationId xmlns:a16="http://schemas.microsoft.com/office/drawing/2014/main" id="{59820227-C9F2-4437-B06C-32A7E10EFB9E}"/>
              </a:ext>
            </a:extLst>
          </p:cNvPr>
          <p:cNvSpPr/>
          <p:nvPr/>
        </p:nvSpPr>
        <p:spPr>
          <a:xfrm>
            <a:off x="1524001" y="5503986"/>
            <a:ext cx="7315200" cy="87923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Estable, cohesivo, sedimentación en condiciones de reposo  además demuestre una alta fluidez en condiciones de alto cizallamiento durante el bombeo y la vibración</a:t>
            </a:r>
          </a:p>
        </p:txBody>
      </p:sp>
    </p:spTree>
    <p:extLst>
      <p:ext uri="{BB962C8B-B14F-4D97-AF65-F5344CB8AC3E}">
        <p14:creationId xmlns:p14="http://schemas.microsoft.com/office/powerpoint/2010/main" val="4230442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3553E02B-C784-44FA-9B69-C076C1E1C232}"/>
              </a:ext>
            </a:extLst>
          </p:cNvPr>
          <p:cNvPicPr>
            <a:picLocks noGrp="1" noChangeAspect="1"/>
          </p:cNvPicPr>
          <p:nvPr>
            <p:ph idx="1"/>
          </p:nvPr>
        </p:nvPicPr>
        <p:blipFill rotWithShape="1">
          <a:blip r:embed="rId3"/>
          <a:srcRect l="12525" t="37761" r="42288" b="8363"/>
          <a:stretch/>
        </p:blipFill>
        <p:spPr>
          <a:xfrm>
            <a:off x="1666878" y="587828"/>
            <a:ext cx="3635830" cy="2438400"/>
          </a:xfrm>
          <a:prstGeom prst="rect">
            <a:avLst/>
          </a:prstGeom>
        </p:spPr>
      </p:pic>
      <p:sp>
        <p:nvSpPr>
          <p:cNvPr id="3" name="Título 2">
            <a:extLst>
              <a:ext uri="{FF2B5EF4-FFF2-40B4-BE49-F238E27FC236}">
                <a16:creationId xmlns:a16="http://schemas.microsoft.com/office/drawing/2014/main" id="{67A3798A-CDD7-4ACD-8807-465ADBEBF9E6}"/>
              </a:ext>
            </a:extLst>
          </p:cNvPr>
          <p:cNvSpPr>
            <a:spLocks noGrp="1"/>
          </p:cNvSpPr>
          <p:nvPr>
            <p:ph type="title"/>
          </p:nvPr>
        </p:nvSpPr>
        <p:spPr/>
        <p:txBody>
          <a:bodyPr/>
          <a:lstStyle/>
          <a:p>
            <a:endParaRPr lang="es-ES"/>
          </a:p>
        </p:txBody>
      </p:sp>
      <p:pic>
        <p:nvPicPr>
          <p:cNvPr id="7" name="Imagen 6">
            <a:extLst>
              <a:ext uri="{FF2B5EF4-FFF2-40B4-BE49-F238E27FC236}">
                <a16:creationId xmlns:a16="http://schemas.microsoft.com/office/drawing/2014/main" id="{CA00A7B6-99EE-45DA-8395-666AB87000DF}"/>
              </a:ext>
            </a:extLst>
          </p:cNvPr>
          <p:cNvPicPr>
            <a:picLocks noChangeAspect="1"/>
          </p:cNvPicPr>
          <p:nvPr/>
        </p:nvPicPr>
        <p:blipFill>
          <a:blip r:embed="rId4"/>
          <a:stretch>
            <a:fillRect/>
          </a:stretch>
        </p:blipFill>
        <p:spPr>
          <a:xfrm>
            <a:off x="1426028" y="3197904"/>
            <a:ext cx="3286125" cy="2493537"/>
          </a:xfrm>
          <a:prstGeom prst="rect">
            <a:avLst/>
          </a:prstGeom>
        </p:spPr>
      </p:pic>
      <p:pic>
        <p:nvPicPr>
          <p:cNvPr id="8" name="Imagen 7">
            <a:extLst>
              <a:ext uri="{FF2B5EF4-FFF2-40B4-BE49-F238E27FC236}">
                <a16:creationId xmlns:a16="http://schemas.microsoft.com/office/drawing/2014/main" id="{FDD72A20-3F46-4E0B-A307-A18DF72B07CB}"/>
              </a:ext>
            </a:extLst>
          </p:cNvPr>
          <p:cNvPicPr>
            <a:picLocks noChangeAspect="1"/>
          </p:cNvPicPr>
          <p:nvPr/>
        </p:nvPicPr>
        <p:blipFill rotWithShape="1">
          <a:blip r:embed="rId5"/>
          <a:srcRect l="71161" t="27619" r="7857" b="14127"/>
          <a:stretch/>
        </p:blipFill>
        <p:spPr>
          <a:xfrm>
            <a:off x="7356711" y="337614"/>
            <a:ext cx="3663042" cy="5720580"/>
          </a:xfrm>
          <a:prstGeom prst="rect">
            <a:avLst/>
          </a:prstGeom>
        </p:spPr>
      </p:pic>
      <p:sp>
        <p:nvSpPr>
          <p:cNvPr id="9" name="Rectángulo 8">
            <a:extLst>
              <a:ext uri="{FF2B5EF4-FFF2-40B4-BE49-F238E27FC236}">
                <a16:creationId xmlns:a16="http://schemas.microsoft.com/office/drawing/2014/main" id="{28BBB12A-25E9-45F0-9443-31D0E029EAE7}"/>
              </a:ext>
            </a:extLst>
          </p:cNvPr>
          <p:cNvSpPr/>
          <p:nvPr/>
        </p:nvSpPr>
        <p:spPr>
          <a:xfrm>
            <a:off x="4985657" y="2475172"/>
            <a:ext cx="1903637" cy="1465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Altos costo</a:t>
            </a:r>
          </a:p>
          <a:p>
            <a:pPr algn="ctr"/>
            <a:r>
              <a:rPr lang="es-ES" dirty="0"/>
              <a:t>Composición similar a los aditivos comerciales </a:t>
            </a:r>
          </a:p>
        </p:txBody>
      </p:sp>
      <p:sp>
        <p:nvSpPr>
          <p:cNvPr id="10" name="Rectángulo 9">
            <a:extLst>
              <a:ext uri="{FF2B5EF4-FFF2-40B4-BE49-F238E27FC236}">
                <a16:creationId xmlns:a16="http://schemas.microsoft.com/office/drawing/2014/main" id="{39381937-FBCD-4DD0-91F4-6D1D9D7EA33D}"/>
              </a:ext>
            </a:extLst>
          </p:cNvPr>
          <p:cNvSpPr/>
          <p:nvPr/>
        </p:nvSpPr>
        <p:spPr>
          <a:xfrm>
            <a:off x="99336" y="6229870"/>
            <a:ext cx="9099093" cy="1018869"/>
          </a:xfrm>
          <a:prstGeom prst="rect">
            <a:avLst/>
          </a:prstGeom>
        </p:spPr>
        <p:txBody>
          <a:bodyPr wrap="square">
            <a:spAutoFit/>
          </a:bodyPr>
          <a:lstStyle/>
          <a:p>
            <a:pPr marL="457200" indent="-457200">
              <a:lnSpc>
                <a:spcPct val="150000"/>
              </a:lnSpc>
              <a:spcAft>
                <a:spcPts val="0"/>
              </a:spcAft>
              <a:buFont typeface="Arial" panose="020B0604020202020204" pitchFamily="34" charset="0"/>
              <a:buChar char="•"/>
            </a:pPr>
            <a:r>
              <a:rPr lang="en-US" sz="800" dirty="0">
                <a:latin typeface="Calibri" panose="020F0502020204030204" pitchFamily="34" charset="0"/>
                <a:ea typeface="Calibri" panose="020F0502020204030204" pitchFamily="34" charset="0"/>
                <a:cs typeface="Times New Roman" panose="02020603050405020304" pitchFamily="18" charset="0"/>
              </a:rPr>
              <a:t>Pizarro, S., </a:t>
            </a:r>
            <a:r>
              <a:rPr lang="en-US" sz="800" dirty="0" err="1">
                <a:latin typeface="Calibri" panose="020F0502020204030204" pitchFamily="34" charset="0"/>
                <a:ea typeface="Calibri" panose="020F0502020204030204" pitchFamily="34" charset="0"/>
                <a:cs typeface="Times New Roman" panose="02020603050405020304" pitchFamily="18" charset="0"/>
              </a:rPr>
              <a:t>Ronco</a:t>
            </a:r>
            <a:r>
              <a:rPr lang="en-US" sz="800" dirty="0">
                <a:latin typeface="Calibri" panose="020F0502020204030204" pitchFamily="34" charset="0"/>
                <a:ea typeface="Calibri" panose="020F0502020204030204" pitchFamily="34" charset="0"/>
                <a:cs typeface="Times New Roman" panose="02020603050405020304" pitchFamily="18" charset="0"/>
              </a:rPr>
              <a:t>, M., &amp; </a:t>
            </a:r>
            <a:r>
              <a:rPr lang="en-US" sz="800" dirty="0" err="1">
                <a:latin typeface="Calibri" panose="020F0502020204030204" pitchFamily="34" charset="0"/>
                <a:ea typeface="Calibri" panose="020F0502020204030204" pitchFamily="34" charset="0"/>
                <a:cs typeface="Times New Roman" panose="02020603050405020304" pitchFamily="18" charset="0"/>
              </a:rPr>
              <a:t>Gotteland</a:t>
            </a:r>
            <a:r>
              <a:rPr lang="en-US" sz="800" dirty="0">
                <a:latin typeface="Calibri" panose="020F0502020204030204" pitchFamily="34" charset="0"/>
                <a:ea typeface="Calibri" panose="020F0502020204030204" pitchFamily="34" charset="0"/>
                <a:cs typeface="Times New Roman" panose="02020603050405020304" pitchFamily="18" charset="0"/>
              </a:rPr>
              <a:t>, M. (3 de </a:t>
            </a:r>
            <a:r>
              <a:rPr lang="en-US" sz="800" dirty="0" err="1">
                <a:latin typeface="Calibri" panose="020F0502020204030204" pitchFamily="34" charset="0"/>
                <a:ea typeface="Calibri" panose="020F0502020204030204" pitchFamily="34" charset="0"/>
                <a:cs typeface="Times New Roman" panose="02020603050405020304" pitchFamily="18" charset="0"/>
              </a:rPr>
              <a:t>septiembre</a:t>
            </a:r>
            <a:r>
              <a:rPr lang="en-US" sz="800" dirty="0">
                <a:latin typeface="Calibri" panose="020F0502020204030204" pitchFamily="34" charset="0"/>
                <a:ea typeface="Calibri" panose="020F0502020204030204" pitchFamily="34" charset="0"/>
                <a:cs typeface="Times New Roman" panose="02020603050405020304" pitchFamily="18" charset="0"/>
              </a:rPr>
              <a:t> de 2014). </a:t>
            </a:r>
            <a:r>
              <a:rPr lang="es-EC" sz="800" dirty="0">
                <a:latin typeface="Calibri" panose="020F0502020204030204" pitchFamily="34" charset="0"/>
                <a:ea typeface="Calibri" panose="020F0502020204030204" pitchFamily="34" charset="0"/>
                <a:cs typeface="Times New Roman" panose="02020603050405020304" pitchFamily="18" charset="0"/>
              </a:rPr>
              <a:t>β</a:t>
            </a:r>
            <a:r>
              <a:rPr lang="en-US" sz="800" dirty="0">
                <a:latin typeface="Calibri" panose="020F0502020204030204" pitchFamily="34" charset="0"/>
                <a:ea typeface="Calibri" panose="020F0502020204030204" pitchFamily="34" charset="0"/>
                <a:cs typeface="Times New Roman" panose="02020603050405020304" pitchFamily="18" charset="0"/>
              </a:rPr>
              <a:t>-glucans: what types exist and what are their health benefits. </a:t>
            </a:r>
            <a:r>
              <a:rPr lang="en-US" sz="800" i="1" dirty="0" err="1">
                <a:latin typeface="Calibri" panose="020F0502020204030204" pitchFamily="34" charset="0"/>
                <a:ea typeface="Calibri" panose="020F0502020204030204" pitchFamily="34" charset="0"/>
                <a:cs typeface="Times New Roman" panose="02020603050405020304" pitchFamily="18" charset="0"/>
              </a:rPr>
              <a:t>Chil</a:t>
            </a:r>
            <a:r>
              <a:rPr lang="en-US" sz="800" i="1" dirty="0">
                <a:latin typeface="Calibri" panose="020F0502020204030204" pitchFamily="34" charset="0"/>
                <a:ea typeface="Calibri" panose="020F0502020204030204" pitchFamily="34" charset="0"/>
                <a:cs typeface="Times New Roman" panose="02020603050405020304" pitchFamily="18" charset="0"/>
              </a:rPr>
              <a:t> </a:t>
            </a:r>
            <a:r>
              <a:rPr lang="en-US" sz="800" i="1" dirty="0" err="1">
                <a:latin typeface="Calibri" panose="020F0502020204030204" pitchFamily="34" charset="0"/>
                <a:ea typeface="Calibri" panose="020F0502020204030204" pitchFamily="34" charset="0"/>
                <a:cs typeface="Times New Roman" panose="02020603050405020304" pitchFamily="18" charset="0"/>
              </a:rPr>
              <a:t>Nutr</a:t>
            </a:r>
            <a:r>
              <a:rPr lang="en-US" sz="800" i="1" dirty="0">
                <a:latin typeface="Calibri" panose="020F0502020204030204" pitchFamily="34" charset="0"/>
                <a:ea typeface="Calibri" panose="020F0502020204030204" pitchFamily="34" charset="0"/>
                <a:cs typeface="Times New Roman" panose="02020603050405020304" pitchFamily="18" charset="0"/>
              </a:rPr>
              <a:t>, 41</a:t>
            </a:r>
            <a:r>
              <a:rPr lang="en-US" sz="800" dirty="0">
                <a:latin typeface="Calibri" panose="020F0502020204030204" pitchFamily="34" charset="0"/>
                <a:ea typeface="Calibri" panose="020F0502020204030204" pitchFamily="34" charset="0"/>
                <a:cs typeface="Times New Roman" panose="02020603050405020304" pitchFamily="18" charset="0"/>
              </a:rPr>
              <a:t>(3).</a:t>
            </a:r>
          </a:p>
          <a:p>
            <a:pPr marL="457200" indent="-457200">
              <a:lnSpc>
                <a:spcPct val="150000"/>
              </a:lnSpc>
              <a:spcAft>
                <a:spcPts val="0"/>
              </a:spcAft>
              <a:buFont typeface="Arial" panose="020B0604020202020204" pitchFamily="34" charset="0"/>
              <a:buChar char="•"/>
            </a:pPr>
            <a:r>
              <a:rPr lang="en-US" sz="800" dirty="0"/>
              <a:t>Pei , R., Liu, J., &amp; Wang, S. (2015). Use of bacterial cell walls as a viscosity-modifying admixture of concrete. </a:t>
            </a:r>
            <a:r>
              <a:rPr lang="en-US" sz="800" i="1" dirty="0"/>
              <a:t>Cement and Concrete Composites, 55</a:t>
            </a:r>
            <a:r>
              <a:rPr lang="en-US" sz="800" dirty="0"/>
              <a:t>, 186-195. </a:t>
            </a:r>
            <a:r>
              <a:rPr lang="en-US" sz="800" dirty="0" err="1"/>
              <a:t>doi:doi.org</a:t>
            </a:r>
            <a:r>
              <a:rPr lang="en-US" sz="800" dirty="0"/>
              <a:t>/10.1016/j.cemconcomp.2014.08.007</a:t>
            </a:r>
            <a:endParaRPr lang="es-ES" sz="800" dirty="0"/>
          </a:p>
          <a:p>
            <a:pPr marL="457200" indent="-457200">
              <a:lnSpc>
                <a:spcPct val="150000"/>
              </a:lnSpc>
              <a:spcAft>
                <a:spcPts val="0"/>
              </a:spcAft>
            </a:pP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3241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5B981F0-3E20-4E55-870A-4F07D0B731F7}"/>
              </a:ext>
            </a:extLst>
          </p:cNvPr>
          <p:cNvSpPr/>
          <p:nvPr/>
        </p:nvSpPr>
        <p:spPr>
          <a:xfrm>
            <a:off x="812800" y="965922"/>
            <a:ext cx="10447867" cy="4377289"/>
          </a:xfrm>
          <a:prstGeom prst="rect">
            <a:avLst/>
          </a:prstGeom>
        </p:spPr>
        <p:txBody>
          <a:bodyPr wrap="square">
            <a:spAutoFit/>
          </a:bodyPr>
          <a:lstStyle/>
          <a:p>
            <a:pPr indent="457200">
              <a:spcBef>
                <a:spcPts val="200"/>
              </a:spcBef>
              <a:spcAft>
                <a:spcPts val="0"/>
              </a:spcAft>
            </a:pPr>
            <a:r>
              <a:rPr lang="es-EC" b="1" dirty="0">
                <a:latin typeface="Calibri" panose="020F0502020204030204" pitchFamily="34" charset="0"/>
                <a:ea typeface="Times New Roman" panose="02020603050405020304" pitchFamily="18" charset="0"/>
                <a:cs typeface="Times New Roman" panose="02020603050405020304" pitchFamily="18" charset="0"/>
              </a:rPr>
              <a:t>Objetivo general</a:t>
            </a:r>
            <a:endParaRPr lang="es-ES" sz="2400" b="1" dirty="0">
              <a:latin typeface="Calibri Light" panose="020F0302020204030204" pitchFamily="34" charset="0"/>
              <a:ea typeface="Times New Roman" panose="02020603050405020304" pitchFamily="18" charset="0"/>
              <a:cs typeface="Times New Roman" panose="02020603050405020304" pitchFamily="18" charset="0"/>
            </a:endParaRPr>
          </a:p>
          <a:p>
            <a:pPr indent="457200">
              <a:spcBef>
                <a:spcPts val="200"/>
              </a:spcBef>
              <a:spcAft>
                <a:spcPts val="0"/>
              </a:spcAft>
            </a:pPr>
            <a:endParaRPr lang="es-ES" sz="2400" b="1" dirty="0">
              <a:ea typeface="Calibri" panose="020F0502020204030204" pitchFamily="34" charset="0"/>
              <a:cs typeface="Times New Roman" panose="02020603050405020304" pitchFamily="18" charset="0"/>
            </a:endParaRPr>
          </a:p>
          <a:p>
            <a:pPr indent="457200" algn="just">
              <a:lnSpc>
                <a:spcPct val="150000"/>
              </a:lnSpc>
              <a:spcBef>
                <a:spcPts val="200"/>
              </a:spcBef>
            </a:pPr>
            <a:r>
              <a:rPr lang="es-ES_tradnl" dirty="0">
                <a:ea typeface="Calibri" panose="020F0502020204030204" pitchFamily="34" charset="0"/>
                <a:cs typeface="Times New Roman" panose="02020603050405020304" pitchFamily="18" charset="0"/>
              </a:rPr>
              <a:t>Modificar las propiedades mecánicas del cemento utilizando como aditivo derivados ricos en polisacáridos de levadura </a:t>
            </a:r>
            <a:r>
              <a:rPr lang="es-ES_tradnl" i="1" dirty="0" err="1">
                <a:ea typeface="Calibri" panose="020F0502020204030204" pitchFamily="34" charset="0"/>
                <a:cs typeface="Times New Roman" panose="02020603050405020304" pitchFamily="18" charset="0"/>
              </a:rPr>
              <a:t>Saccharomyces</a:t>
            </a:r>
            <a:r>
              <a:rPr lang="es-ES_tradnl" i="1" dirty="0">
                <a:ea typeface="Calibri" panose="020F0502020204030204" pitchFamily="34" charset="0"/>
                <a:cs typeface="Times New Roman" panose="02020603050405020304" pitchFamily="18" charset="0"/>
              </a:rPr>
              <a:t> </a:t>
            </a:r>
            <a:r>
              <a:rPr lang="es-ES_tradnl" i="1" dirty="0" err="1">
                <a:ea typeface="Calibri" panose="020F0502020204030204" pitchFamily="34" charset="0"/>
                <a:cs typeface="Times New Roman" panose="02020603050405020304" pitchFamily="18" charset="0"/>
              </a:rPr>
              <a:t>cerevisiae</a:t>
            </a:r>
            <a:endParaRPr lang="es-ES" dirty="0">
              <a:ea typeface="Calibri" panose="020F0502020204030204" pitchFamily="34" charset="0"/>
              <a:cs typeface="Times New Roman" panose="02020603050405020304" pitchFamily="18" charset="0"/>
            </a:endParaRPr>
          </a:p>
          <a:p>
            <a:pPr indent="457200" algn="just">
              <a:lnSpc>
                <a:spcPct val="150000"/>
              </a:lnSpc>
              <a:spcAft>
                <a:spcPts val="0"/>
              </a:spcAft>
            </a:pPr>
            <a:r>
              <a:rPr lang="es-ES_tradnl" dirty="0">
                <a:ea typeface="Calibri" panose="020F0502020204030204" pitchFamily="34" charset="0"/>
                <a:cs typeface="Times New Roman" panose="02020603050405020304" pitchFamily="18" charset="0"/>
              </a:rPr>
              <a:t> </a:t>
            </a:r>
            <a:endParaRPr lang="es-ES" dirty="0">
              <a:ea typeface="Calibri" panose="020F0502020204030204" pitchFamily="34" charset="0"/>
              <a:cs typeface="Times New Roman" panose="02020603050405020304" pitchFamily="18" charset="0"/>
            </a:endParaRPr>
          </a:p>
          <a:p>
            <a:pPr indent="457200">
              <a:lnSpc>
                <a:spcPct val="150000"/>
              </a:lnSpc>
              <a:spcBef>
                <a:spcPts val="200"/>
              </a:spcBef>
              <a:spcAft>
                <a:spcPts val="0"/>
              </a:spcAft>
            </a:pPr>
            <a:r>
              <a:rPr lang="es-ES_tradnl" b="1" dirty="0">
                <a:ea typeface="Times New Roman" panose="02020603050405020304" pitchFamily="18" charset="0"/>
                <a:cs typeface="Times New Roman" panose="02020603050405020304" pitchFamily="18" charset="0"/>
              </a:rPr>
              <a:t>Objetivos específicos </a:t>
            </a:r>
            <a:endParaRPr lang="es-ES" sz="2000" b="1" dirty="0">
              <a:ea typeface="Times New Roman" panose="02020603050405020304" pitchFamily="18" charset="0"/>
              <a:cs typeface="Times New Roman" panose="02020603050405020304" pitchFamily="18" charset="0"/>
            </a:endParaRPr>
          </a:p>
          <a:p>
            <a:pPr indent="457200">
              <a:lnSpc>
                <a:spcPct val="150000"/>
              </a:lnSpc>
              <a:spcBef>
                <a:spcPts val="200"/>
              </a:spcBef>
              <a:spcAft>
                <a:spcPts val="0"/>
              </a:spcAft>
            </a:pPr>
            <a:endParaRPr lang="es-ES" dirty="0">
              <a:ea typeface="Calibri" panose="020F0502020204030204" pitchFamily="34" charset="0"/>
              <a:cs typeface="Times New Roman" panose="02020603050405020304" pitchFamily="18" charset="0"/>
            </a:endParaRPr>
          </a:p>
          <a:p>
            <a:pPr marL="285750" lvl="0" indent="-285750">
              <a:lnSpc>
                <a:spcPct val="150000"/>
              </a:lnSpc>
              <a:spcAft>
                <a:spcPts val="1000"/>
              </a:spcAft>
              <a:buFont typeface="Wingdings" panose="05000000000000000000" pitchFamily="2" charset="2"/>
              <a:buChar char="Ø"/>
            </a:pPr>
            <a:r>
              <a:rPr lang="es-ES_tradnl" dirty="0">
                <a:ea typeface="Calibri" panose="020F0502020204030204" pitchFamily="34" charset="0"/>
              </a:rPr>
              <a:t>Formular diferentes mezclas de levadura con cemento</a:t>
            </a:r>
            <a:endParaRPr lang="es-ES" sz="2000" dirty="0">
              <a:ea typeface="Calibri" panose="020F0502020204030204" pitchFamily="34" charset="0"/>
            </a:endParaRPr>
          </a:p>
          <a:p>
            <a:pPr marL="285750" lvl="0" indent="-285750">
              <a:lnSpc>
                <a:spcPct val="150000"/>
              </a:lnSpc>
              <a:spcAft>
                <a:spcPts val="1000"/>
              </a:spcAft>
              <a:buFont typeface="Wingdings" panose="05000000000000000000" pitchFamily="2" charset="2"/>
              <a:buChar char="Ø"/>
            </a:pPr>
            <a:r>
              <a:rPr lang="es-ES_tradnl" dirty="0">
                <a:ea typeface="Calibri" panose="020F0502020204030204" pitchFamily="34" charset="0"/>
              </a:rPr>
              <a:t>Realizar pruebas reológicas y de resistencia a la compresión </a:t>
            </a:r>
            <a:endParaRPr lang="es-ES" sz="2000" dirty="0">
              <a:ea typeface="Calibri" panose="020F0502020204030204" pitchFamily="34" charset="0"/>
            </a:endParaRPr>
          </a:p>
          <a:p>
            <a:pPr marL="285750" lvl="0" indent="-285750">
              <a:lnSpc>
                <a:spcPct val="150000"/>
              </a:lnSpc>
              <a:spcAft>
                <a:spcPts val="1000"/>
              </a:spcAft>
              <a:buFont typeface="Wingdings" panose="05000000000000000000" pitchFamily="2" charset="2"/>
              <a:buChar char="Ø"/>
            </a:pPr>
            <a:r>
              <a:rPr lang="es-ES_tradnl" spc="10" dirty="0">
                <a:ea typeface="Times New Roman" panose="02020603050405020304" pitchFamily="18" charset="0"/>
              </a:rPr>
              <a:t>Evaluar la influencia de la levadura sobre las propiedades reológicas y en la resistencia</a:t>
            </a:r>
            <a:endParaRPr lang="es-ES" sz="2000" dirty="0">
              <a:effectLst/>
              <a:ea typeface="Times New Roman" panose="02020603050405020304" pitchFamily="18" charset="0"/>
            </a:endParaRPr>
          </a:p>
        </p:txBody>
      </p:sp>
    </p:spTree>
    <p:extLst>
      <p:ext uri="{BB962C8B-B14F-4D97-AF65-F5344CB8AC3E}">
        <p14:creationId xmlns:p14="http://schemas.microsoft.com/office/powerpoint/2010/main" val="4178492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ABFC889-3606-40C6-B7FC-146E60A98C74}"/>
              </a:ext>
            </a:extLst>
          </p:cNvPr>
          <p:cNvSpPr/>
          <p:nvPr/>
        </p:nvSpPr>
        <p:spPr>
          <a:xfrm>
            <a:off x="1253067" y="2365568"/>
            <a:ext cx="10210800" cy="2302362"/>
          </a:xfrm>
          <a:prstGeom prst="rect">
            <a:avLst/>
          </a:prstGeom>
        </p:spPr>
        <p:txBody>
          <a:bodyPr wrap="square">
            <a:spAutoFit/>
          </a:bodyPr>
          <a:lstStyle/>
          <a:p>
            <a:pPr indent="457200">
              <a:lnSpc>
                <a:spcPct val="150000"/>
              </a:lnSpc>
              <a:spcBef>
                <a:spcPts val="200"/>
              </a:spcBef>
              <a:spcAft>
                <a:spcPts val="0"/>
              </a:spcAft>
            </a:pPr>
            <a:r>
              <a:rPr lang="es-EC" sz="2400" b="1" dirty="0">
                <a:latin typeface="Calibri" panose="020F0502020204030204" pitchFamily="34" charset="0"/>
                <a:ea typeface="Times New Roman" panose="02020603050405020304" pitchFamily="18" charset="0"/>
                <a:cs typeface="Times New Roman" panose="02020603050405020304" pitchFamily="18" charset="0"/>
              </a:rPr>
              <a:t>Hipótesis</a:t>
            </a:r>
          </a:p>
          <a:p>
            <a:pPr indent="457200">
              <a:lnSpc>
                <a:spcPct val="150000"/>
              </a:lnSpc>
              <a:spcBef>
                <a:spcPts val="200"/>
              </a:spcBef>
              <a:spcAft>
                <a:spcPts val="0"/>
              </a:spcAft>
            </a:pPr>
            <a:endParaRPr lang="es-ES" sz="24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indent="457200">
              <a:lnSpc>
                <a:spcPct val="150000"/>
              </a:lnSpc>
              <a:spcBef>
                <a:spcPts val="200"/>
              </a:spcBef>
              <a:spcAft>
                <a:spcPts val="0"/>
              </a:spcAft>
            </a:pPr>
            <a:r>
              <a:rPr lang="es-ES_tradnl" sz="2400" dirty="0">
                <a:solidFill>
                  <a:srgbClr val="000000"/>
                </a:solidFill>
                <a:latin typeface="Calibri" panose="020F0502020204030204" pitchFamily="34" charset="0"/>
                <a:ea typeface="Calibri" panose="020F0502020204030204" pitchFamily="34" charset="0"/>
                <a:cs typeface="Calibri" panose="020F0502020204030204" pitchFamily="34" charset="0"/>
              </a:rPr>
              <a:t>Los componentes de levadura pueden funcionar como un modificador de las         propiedades reologicas y de resistencia para materiales a base de cemento.</a:t>
            </a:r>
            <a:endParaRPr lang="es-E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1320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B4597E-B511-4BC5-90B7-0C5FAA0716E8}"/>
              </a:ext>
            </a:extLst>
          </p:cNvPr>
          <p:cNvSpPr>
            <a:spLocks noGrp="1"/>
          </p:cNvSpPr>
          <p:nvPr>
            <p:ph type="title"/>
          </p:nvPr>
        </p:nvSpPr>
        <p:spPr>
          <a:xfrm>
            <a:off x="609600" y="2577572"/>
            <a:ext cx="10972800" cy="1143000"/>
          </a:xfrm>
        </p:spPr>
        <p:style>
          <a:lnRef idx="2">
            <a:schemeClr val="accent2"/>
          </a:lnRef>
          <a:fillRef idx="1">
            <a:schemeClr val="lt1"/>
          </a:fillRef>
          <a:effectRef idx="0">
            <a:schemeClr val="accent2"/>
          </a:effectRef>
          <a:fontRef idx="minor">
            <a:schemeClr val="dk1"/>
          </a:fontRef>
        </p:style>
        <p:txBody>
          <a:bodyPr/>
          <a:lstStyle/>
          <a:p>
            <a:r>
              <a:rPr lang="es-ES" dirty="0"/>
              <a:t>METODOLOGIA</a:t>
            </a:r>
          </a:p>
        </p:txBody>
      </p:sp>
    </p:spTree>
    <p:extLst>
      <p:ext uri="{BB962C8B-B14F-4D97-AF65-F5344CB8AC3E}">
        <p14:creationId xmlns:p14="http://schemas.microsoft.com/office/powerpoint/2010/main" val="416617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5403D8-D2A5-47C5-8E1D-81D4C9023006}"/>
              </a:ext>
            </a:extLst>
          </p:cNvPr>
          <p:cNvSpPr>
            <a:spLocks noGrp="1"/>
          </p:cNvSpPr>
          <p:nvPr>
            <p:ph type="title"/>
          </p:nvPr>
        </p:nvSpPr>
        <p:spPr/>
        <p:txBody>
          <a:bodyPr/>
          <a:lstStyle/>
          <a:p>
            <a:r>
              <a:rPr lang="es-ES" dirty="0"/>
              <a:t>MATERIALES</a:t>
            </a:r>
            <a:br>
              <a:rPr lang="es-ES" dirty="0"/>
            </a:br>
            <a:endParaRPr lang="es-ES" dirty="0"/>
          </a:p>
        </p:txBody>
      </p:sp>
      <p:sp>
        <p:nvSpPr>
          <p:cNvPr id="3" name="Rectángulo 2">
            <a:extLst>
              <a:ext uri="{FF2B5EF4-FFF2-40B4-BE49-F238E27FC236}">
                <a16:creationId xmlns:a16="http://schemas.microsoft.com/office/drawing/2014/main" id="{09BFA0CB-ECB4-491E-8018-01EA9F5E5EA5}"/>
              </a:ext>
            </a:extLst>
          </p:cNvPr>
          <p:cNvSpPr/>
          <p:nvPr/>
        </p:nvSpPr>
        <p:spPr>
          <a:xfrm>
            <a:off x="948267" y="1117600"/>
            <a:ext cx="2472266" cy="474133"/>
          </a:xfrm>
          <a:prstGeom prst="rect">
            <a:avLst/>
          </a:prstGeom>
          <a:solidFill>
            <a:srgbClr val="CDF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CEMENTO</a:t>
            </a:r>
          </a:p>
        </p:txBody>
      </p:sp>
      <p:sp>
        <p:nvSpPr>
          <p:cNvPr id="4" name="Rectángulo 3">
            <a:extLst>
              <a:ext uri="{FF2B5EF4-FFF2-40B4-BE49-F238E27FC236}">
                <a16:creationId xmlns:a16="http://schemas.microsoft.com/office/drawing/2014/main" id="{60C71CED-952A-4C4F-9A3D-D32631FFC126}"/>
              </a:ext>
            </a:extLst>
          </p:cNvPr>
          <p:cNvSpPr/>
          <p:nvPr/>
        </p:nvSpPr>
        <p:spPr>
          <a:xfrm>
            <a:off x="948267" y="2438399"/>
            <a:ext cx="2472266" cy="474133"/>
          </a:xfrm>
          <a:prstGeom prst="rect">
            <a:avLst/>
          </a:prstGeom>
          <a:solidFill>
            <a:srgbClr val="CDF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AGUA</a:t>
            </a:r>
          </a:p>
        </p:txBody>
      </p:sp>
      <p:sp>
        <p:nvSpPr>
          <p:cNvPr id="5" name="Rectángulo 4">
            <a:extLst>
              <a:ext uri="{FF2B5EF4-FFF2-40B4-BE49-F238E27FC236}">
                <a16:creationId xmlns:a16="http://schemas.microsoft.com/office/drawing/2014/main" id="{F8B2639D-451E-4C06-A79C-79A7220AE31F}"/>
              </a:ext>
            </a:extLst>
          </p:cNvPr>
          <p:cNvSpPr/>
          <p:nvPr/>
        </p:nvSpPr>
        <p:spPr>
          <a:xfrm>
            <a:off x="1016000" y="3793067"/>
            <a:ext cx="2472266" cy="474133"/>
          </a:xfrm>
          <a:prstGeom prst="rect">
            <a:avLst/>
          </a:prstGeom>
          <a:solidFill>
            <a:srgbClr val="CDF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SIKA VISCOCRETE 4100</a:t>
            </a:r>
          </a:p>
        </p:txBody>
      </p:sp>
      <p:sp>
        <p:nvSpPr>
          <p:cNvPr id="6" name="Rectángulo 5">
            <a:extLst>
              <a:ext uri="{FF2B5EF4-FFF2-40B4-BE49-F238E27FC236}">
                <a16:creationId xmlns:a16="http://schemas.microsoft.com/office/drawing/2014/main" id="{D1F69F73-7689-4294-BCEB-585E1926D65E}"/>
              </a:ext>
            </a:extLst>
          </p:cNvPr>
          <p:cNvSpPr/>
          <p:nvPr/>
        </p:nvSpPr>
        <p:spPr>
          <a:xfrm>
            <a:off x="948267" y="5350933"/>
            <a:ext cx="2472266" cy="474133"/>
          </a:xfrm>
          <a:prstGeom prst="rect">
            <a:avLst/>
          </a:prstGeom>
          <a:solidFill>
            <a:srgbClr val="CDF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LEVADURA</a:t>
            </a:r>
          </a:p>
        </p:txBody>
      </p:sp>
      <p:sp>
        <p:nvSpPr>
          <p:cNvPr id="7" name="Rectángulo 6">
            <a:extLst>
              <a:ext uri="{FF2B5EF4-FFF2-40B4-BE49-F238E27FC236}">
                <a16:creationId xmlns:a16="http://schemas.microsoft.com/office/drawing/2014/main" id="{5C1CD045-8F8E-4B3D-8E12-E0DB84E40565}"/>
              </a:ext>
            </a:extLst>
          </p:cNvPr>
          <p:cNvSpPr/>
          <p:nvPr/>
        </p:nvSpPr>
        <p:spPr>
          <a:xfrm>
            <a:off x="4309534" y="954353"/>
            <a:ext cx="3759200" cy="1032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Cemento Magno HE</a:t>
            </a:r>
          </a:p>
          <a:p>
            <a:pPr algn="ctr"/>
            <a:r>
              <a:rPr lang="es-ES" dirty="0"/>
              <a:t>compresión mayores a 60 MPa</a:t>
            </a:r>
          </a:p>
        </p:txBody>
      </p:sp>
      <p:sp>
        <p:nvSpPr>
          <p:cNvPr id="8" name="Rectángulo 7">
            <a:extLst>
              <a:ext uri="{FF2B5EF4-FFF2-40B4-BE49-F238E27FC236}">
                <a16:creationId xmlns:a16="http://schemas.microsoft.com/office/drawing/2014/main" id="{129D0C8D-1C0B-411F-AA89-0065499B7972}"/>
              </a:ext>
            </a:extLst>
          </p:cNvPr>
          <p:cNvSpPr/>
          <p:nvPr/>
        </p:nvSpPr>
        <p:spPr>
          <a:xfrm>
            <a:off x="4309534" y="2158998"/>
            <a:ext cx="3759200" cy="1032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Destilada</a:t>
            </a:r>
            <a:r>
              <a:rPr lang="en-US" dirty="0"/>
              <a:t>, libre de contaminates</a:t>
            </a:r>
            <a:endParaRPr lang="es-ES" dirty="0"/>
          </a:p>
        </p:txBody>
      </p:sp>
      <p:sp>
        <p:nvSpPr>
          <p:cNvPr id="9" name="Rectángulo 8">
            <a:extLst>
              <a:ext uri="{FF2B5EF4-FFF2-40B4-BE49-F238E27FC236}">
                <a16:creationId xmlns:a16="http://schemas.microsoft.com/office/drawing/2014/main" id="{45AB3FCE-37D7-47B0-BEBA-1CA966AFDB0B}"/>
              </a:ext>
            </a:extLst>
          </p:cNvPr>
          <p:cNvSpPr/>
          <p:nvPr/>
        </p:nvSpPr>
        <p:spPr>
          <a:xfrm>
            <a:off x="4309534" y="3632199"/>
            <a:ext cx="3759200" cy="1032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 Trabajabilidad y control de fraguado </a:t>
            </a:r>
          </a:p>
          <a:p>
            <a:pPr algn="ctr"/>
            <a:r>
              <a:rPr lang="es-EC" dirty="0"/>
              <a:t>Densidad 1,1 g</a:t>
            </a:r>
            <a:r>
              <a:rPr lang="en-US" dirty="0"/>
              <a:t>/cm3</a:t>
            </a:r>
            <a:endParaRPr lang="es-ES" dirty="0"/>
          </a:p>
        </p:txBody>
      </p:sp>
      <p:sp>
        <p:nvSpPr>
          <p:cNvPr id="10" name="Rectángulo 9">
            <a:extLst>
              <a:ext uri="{FF2B5EF4-FFF2-40B4-BE49-F238E27FC236}">
                <a16:creationId xmlns:a16="http://schemas.microsoft.com/office/drawing/2014/main" id="{DAD4AF70-D860-4C93-8AE1-8BB16CE2B0BC}"/>
              </a:ext>
            </a:extLst>
          </p:cNvPr>
          <p:cNvSpPr/>
          <p:nvPr/>
        </p:nvSpPr>
        <p:spPr>
          <a:xfrm>
            <a:off x="4309534" y="5234780"/>
            <a:ext cx="3759200" cy="1032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Prensada</a:t>
            </a:r>
          </a:p>
          <a:p>
            <a:pPr algn="ctr"/>
            <a:r>
              <a:rPr lang="en-US" dirty="0"/>
              <a:t>Seca por </a:t>
            </a:r>
            <a:r>
              <a:rPr lang="en-US" dirty="0" err="1"/>
              <a:t>atomizacion</a:t>
            </a:r>
            <a:r>
              <a:rPr lang="en-US" dirty="0"/>
              <a:t> </a:t>
            </a:r>
          </a:p>
          <a:p>
            <a:pPr algn="ctr"/>
            <a:r>
              <a:rPr lang="en-US" dirty="0" err="1"/>
              <a:t>liofilizada</a:t>
            </a:r>
            <a:endParaRPr lang="es-ES" dirty="0"/>
          </a:p>
        </p:txBody>
      </p:sp>
      <p:sp>
        <p:nvSpPr>
          <p:cNvPr id="11" name="Flecha: a la derecha 10">
            <a:extLst>
              <a:ext uri="{FF2B5EF4-FFF2-40B4-BE49-F238E27FC236}">
                <a16:creationId xmlns:a16="http://schemas.microsoft.com/office/drawing/2014/main" id="{6EB433A7-9143-46A0-8288-2269906E25AE}"/>
              </a:ext>
            </a:extLst>
          </p:cNvPr>
          <p:cNvSpPr/>
          <p:nvPr/>
        </p:nvSpPr>
        <p:spPr>
          <a:xfrm>
            <a:off x="3564466" y="5491160"/>
            <a:ext cx="668867" cy="234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a la derecha 11">
            <a:extLst>
              <a:ext uri="{FF2B5EF4-FFF2-40B4-BE49-F238E27FC236}">
                <a16:creationId xmlns:a16="http://schemas.microsoft.com/office/drawing/2014/main" id="{1666C045-DB5D-421A-80F6-6A100C030214}"/>
              </a:ext>
            </a:extLst>
          </p:cNvPr>
          <p:cNvSpPr/>
          <p:nvPr/>
        </p:nvSpPr>
        <p:spPr>
          <a:xfrm>
            <a:off x="3530600" y="2558122"/>
            <a:ext cx="668867" cy="234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a la derecha 13">
            <a:extLst>
              <a:ext uri="{FF2B5EF4-FFF2-40B4-BE49-F238E27FC236}">
                <a16:creationId xmlns:a16="http://schemas.microsoft.com/office/drawing/2014/main" id="{E9516D9F-15B8-4CE4-A459-35703A380518}"/>
              </a:ext>
            </a:extLst>
          </p:cNvPr>
          <p:cNvSpPr/>
          <p:nvPr/>
        </p:nvSpPr>
        <p:spPr>
          <a:xfrm>
            <a:off x="3683000" y="1366840"/>
            <a:ext cx="668867" cy="234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a la derecha 14">
            <a:extLst>
              <a:ext uri="{FF2B5EF4-FFF2-40B4-BE49-F238E27FC236}">
                <a16:creationId xmlns:a16="http://schemas.microsoft.com/office/drawing/2014/main" id="{684DD168-986B-4943-BA56-8A3D47A93B23}"/>
              </a:ext>
            </a:extLst>
          </p:cNvPr>
          <p:cNvSpPr/>
          <p:nvPr/>
        </p:nvSpPr>
        <p:spPr>
          <a:xfrm>
            <a:off x="3564467" y="3897040"/>
            <a:ext cx="668867" cy="234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a16="http://schemas.microsoft.com/office/drawing/2014/main" id="{701872DB-10E9-407D-9849-7738ADDD65B5}"/>
              </a:ext>
            </a:extLst>
          </p:cNvPr>
          <p:cNvPicPr/>
          <p:nvPr/>
        </p:nvPicPr>
        <p:blipFill rotWithShape="1">
          <a:blip r:embed="rId3" cstate="print">
            <a:extLst>
              <a:ext uri="{28A0092B-C50C-407E-A947-70E740481C1C}">
                <a14:useLocalDpi xmlns:a14="http://schemas.microsoft.com/office/drawing/2010/main" val="0"/>
              </a:ext>
            </a:extLst>
          </a:blip>
          <a:srcRect l="13405" b="8987"/>
          <a:stretch/>
        </p:blipFill>
        <p:spPr bwMode="auto">
          <a:xfrm rot="5400000">
            <a:off x="8968740" y="2287165"/>
            <a:ext cx="1684020" cy="1327785"/>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542089DD-8502-4B08-9E03-14C50202EAAE}"/>
              </a:ext>
            </a:extLst>
          </p:cNvPr>
          <p:cNvSpPr/>
          <p:nvPr/>
        </p:nvSpPr>
        <p:spPr>
          <a:xfrm>
            <a:off x="8267701" y="967715"/>
            <a:ext cx="3759200" cy="1032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Cemento Selvalegre</a:t>
            </a:r>
          </a:p>
          <a:p>
            <a:pPr algn="ctr"/>
            <a:r>
              <a:rPr lang="es-ES_tradnl" dirty="0"/>
              <a:t>resistencias a la compresión entre 35 y 50 MPa</a:t>
            </a:r>
            <a:endParaRPr lang="es-ES" dirty="0"/>
          </a:p>
        </p:txBody>
      </p:sp>
      <p:pic>
        <p:nvPicPr>
          <p:cNvPr id="19" name="Imagen 18" descr="Imagen que contiene suelo, exterior&#10;&#10;Descripción generada automáticamente">
            <a:extLst>
              <a:ext uri="{FF2B5EF4-FFF2-40B4-BE49-F238E27FC236}">
                <a16:creationId xmlns:a16="http://schemas.microsoft.com/office/drawing/2014/main" id="{1BB3E99B-1B46-4E79-BB86-9EFBE8C21CC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810307" y="4070603"/>
            <a:ext cx="2000885" cy="1814830"/>
          </a:xfrm>
          <a:prstGeom prst="rect">
            <a:avLst/>
          </a:prstGeom>
        </p:spPr>
      </p:pic>
    </p:spTree>
    <p:extLst>
      <p:ext uri="{BB962C8B-B14F-4D97-AF65-F5344CB8AC3E}">
        <p14:creationId xmlns:p14="http://schemas.microsoft.com/office/powerpoint/2010/main" val="3648322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suelo, interior, patinaje, edificio&#10;&#10;Descripción generada automáticamente">
            <a:extLst>
              <a:ext uri="{FF2B5EF4-FFF2-40B4-BE49-F238E27FC236}">
                <a16:creationId xmlns:a16="http://schemas.microsoft.com/office/drawing/2014/main" id="{C772C642-2C34-4DBC-B91D-359032693D63}"/>
              </a:ext>
            </a:extLst>
          </p:cNvPr>
          <p:cNvPicPr/>
          <p:nvPr/>
        </p:nvPicPr>
        <p:blipFill>
          <a:blip r:embed="rId2"/>
          <a:stretch>
            <a:fillRect/>
          </a:stretch>
        </p:blipFill>
        <p:spPr>
          <a:xfrm>
            <a:off x="3393652" y="4585864"/>
            <a:ext cx="2018030" cy="1513205"/>
          </a:xfrm>
          <a:prstGeom prst="rect">
            <a:avLst/>
          </a:prstGeom>
        </p:spPr>
      </p:pic>
      <p:graphicFrame>
        <p:nvGraphicFramePr>
          <p:cNvPr id="10" name="Diagrama 9">
            <a:extLst>
              <a:ext uri="{FF2B5EF4-FFF2-40B4-BE49-F238E27FC236}">
                <a16:creationId xmlns:a16="http://schemas.microsoft.com/office/drawing/2014/main" id="{BF62B03C-B178-4DF0-87F4-44A9E2D14924}"/>
              </a:ext>
            </a:extLst>
          </p:cNvPr>
          <p:cNvGraphicFramePr/>
          <p:nvPr>
            <p:extLst>
              <p:ext uri="{D42A27DB-BD31-4B8C-83A1-F6EECF244321}">
                <p14:modId xmlns:p14="http://schemas.microsoft.com/office/powerpoint/2010/main" val="1968402863"/>
              </p:ext>
            </p:extLst>
          </p:nvPr>
        </p:nvGraphicFramePr>
        <p:xfrm>
          <a:off x="1083733" y="197061"/>
          <a:ext cx="10651067" cy="4428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4C9897A9-358C-44A3-8985-AD6652D098F7}"/>
              </a:ext>
            </a:extLst>
          </p:cNvPr>
          <p:cNvPicPr>
            <a:picLocks noChangeAspect="1"/>
          </p:cNvPicPr>
          <p:nvPr/>
        </p:nvPicPr>
        <p:blipFill rotWithShape="1">
          <a:blip r:embed="rId8"/>
          <a:srcRect b="33767"/>
          <a:stretch/>
        </p:blipFill>
        <p:spPr>
          <a:xfrm>
            <a:off x="6620934" y="4089401"/>
            <a:ext cx="2018030" cy="2506133"/>
          </a:xfrm>
          <a:prstGeom prst="rect">
            <a:avLst/>
          </a:prstGeom>
        </p:spPr>
      </p:pic>
      <p:sp>
        <p:nvSpPr>
          <p:cNvPr id="12" name="Flecha: a la derecha 11">
            <a:extLst>
              <a:ext uri="{FF2B5EF4-FFF2-40B4-BE49-F238E27FC236}">
                <a16:creationId xmlns:a16="http://schemas.microsoft.com/office/drawing/2014/main" id="{887B176C-945C-4CC2-B1CF-6404D3545A34}"/>
              </a:ext>
            </a:extLst>
          </p:cNvPr>
          <p:cNvSpPr/>
          <p:nvPr/>
        </p:nvSpPr>
        <p:spPr>
          <a:xfrm>
            <a:off x="5624829" y="5130799"/>
            <a:ext cx="795867" cy="389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F06E213C-8321-44C3-BA1D-7DE77FE2C48C}"/>
              </a:ext>
            </a:extLst>
          </p:cNvPr>
          <p:cNvSpPr/>
          <p:nvPr/>
        </p:nvSpPr>
        <p:spPr>
          <a:xfrm>
            <a:off x="279400" y="6282266"/>
            <a:ext cx="6129866" cy="575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r>
              <a:rPr lang="es-ES_tradnl" dirty="0">
                <a:solidFill>
                  <a:schemeClr val="tx1"/>
                </a:solidFill>
              </a:rPr>
              <a:t>Protocoló de </a:t>
            </a:r>
            <a:r>
              <a:rPr lang="es-EC" dirty="0">
                <a:solidFill>
                  <a:schemeClr val="tx1"/>
                </a:solidFill>
              </a:rPr>
              <a:t>la norma NTE INEN 488:2009 Cemento Hidráulico.</a:t>
            </a:r>
            <a:endParaRPr lang="es-ES" dirty="0">
              <a:solidFill>
                <a:schemeClr val="tx1"/>
              </a:solidFill>
            </a:endParaRPr>
          </a:p>
        </p:txBody>
      </p:sp>
    </p:spTree>
    <p:extLst>
      <p:ext uri="{BB962C8B-B14F-4D97-AF65-F5344CB8AC3E}">
        <p14:creationId xmlns:p14="http://schemas.microsoft.com/office/powerpoint/2010/main" val="1886703594"/>
      </p:ext>
    </p:extLst>
  </p:cSld>
  <p:clrMapOvr>
    <a:masterClrMapping/>
  </p:clrMapOvr>
</p:sld>
</file>

<file path=ppt/theme/theme1.xml><?xml version="1.0" encoding="utf-8"?>
<a:theme xmlns:a="http://schemas.openxmlformats.org/drawingml/2006/main" name="TemaESPE actualiz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ESPE actualizado" id="{29785514-A833-415E-AEE9-9C5902A31928}" vid="{D9E99BDA-D1A2-4F52-A865-C76C34B4040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TemaESPE actualizado</Template>
  <TotalTime>15027</TotalTime>
  <Words>1542</Words>
  <Application>Microsoft Office PowerPoint</Application>
  <PresentationFormat>Panorámica</PresentationFormat>
  <Paragraphs>177</Paragraphs>
  <Slides>24</Slides>
  <Notes>11</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32" baseType="lpstr">
      <vt:lpstr>Arial</vt:lpstr>
      <vt:lpstr>Calibri</vt:lpstr>
      <vt:lpstr>Calibri Light</vt:lpstr>
      <vt:lpstr>Cambria Math</vt:lpstr>
      <vt:lpstr>Times New Roman</vt:lpstr>
      <vt:lpstr>Wingdings</vt:lpstr>
      <vt:lpstr>TemaESPE actualizado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METODOLOGIA</vt:lpstr>
      <vt:lpstr>MATERIALES </vt:lpstr>
      <vt:lpstr>Presentación de PowerPoint</vt:lpstr>
      <vt:lpstr>Presentación de PowerPoint</vt:lpstr>
      <vt:lpstr>Presentación de PowerPoint</vt:lpstr>
      <vt:lpstr>Presentación de PowerPoint</vt:lpstr>
      <vt:lpstr>Presentación de PowerPoint</vt:lpstr>
      <vt:lpstr>RESULTADOS Y DISCUSION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Y RECOMENDACIONES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Denyss Guilcazo</dc:creator>
  <cp:lastModifiedBy>Dell</cp:lastModifiedBy>
  <cp:revision>525</cp:revision>
  <dcterms:created xsi:type="dcterms:W3CDTF">2020-01-30T00:54:06Z</dcterms:created>
  <dcterms:modified xsi:type="dcterms:W3CDTF">2021-04-16T21:18:20Z</dcterms:modified>
</cp:coreProperties>
</file>