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1"/>
  </p:sldMasterIdLst>
  <p:notesMasterIdLst>
    <p:notesMasterId r:id="rId32"/>
  </p:notesMasterIdLst>
  <p:sldIdLst>
    <p:sldId id="256" r:id="rId2"/>
    <p:sldId id="258" r:id="rId3"/>
    <p:sldId id="311" r:id="rId4"/>
    <p:sldId id="260" r:id="rId5"/>
    <p:sldId id="263" r:id="rId6"/>
    <p:sldId id="259" r:id="rId7"/>
    <p:sldId id="261" r:id="rId8"/>
    <p:sldId id="308" r:id="rId9"/>
    <p:sldId id="312" r:id="rId10"/>
    <p:sldId id="313" r:id="rId11"/>
    <p:sldId id="314" r:id="rId12"/>
    <p:sldId id="315" r:id="rId13"/>
    <p:sldId id="316" r:id="rId14"/>
    <p:sldId id="326" r:id="rId15"/>
    <p:sldId id="328" r:id="rId16"/>
    <p:sldId id="329" r:id="rId17"/>
    <p:sldId id="324" r:id="rId18"/>
    <p:sldId id="332" r:id="rId19"/>
    <p:sldId id="334" r:id="rId20"/>
    <p:sldId id="341" r:id="rId21"/>
    <p:sldId id="335" r:id="rId22"/>
    <p:sldId id="325" r:id="rId23"/>
    <p:sldId id="337" r:id="rId24"/>
    <p:sldId id="266" r:id="rId25"/>
    <p:sldId id="343" r:id="rId26"/>
    <p:sldId id="272" r:id="rId27"/>
    <p:sldId id="330" r:id="rId28"/>
    <p:sldId id="345" r:id="rId29"/>
    <p:sldId id="336" r:id="rId30"/>
    <p:sldId id="338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tros autores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DF019A-B223-4EC1-9848-E2D777D09E99}">
  <a:tblStyle styleId="{17DF019A-B223-4EC1-9848-E2D777D09E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97DFDD-0058-4959-8806-3437D87C9E7F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</dgm:pt>
    <dgm:pt modelId="{7D544FD6-97B5-40D2-BCB6-05E20E49AC97}">
      <dgm:prSet phldrT="[Texto]" custT="1"/>
      <dgm:spPr/>
      <dgm:t>
        <a:bodyPr/>
        <a:lstStyle/>
        <a:p>
          <a:pPr algn="ctr"/>
          <a:r>
            <a:rPr lang="es-EC" sz="1200" dirty="0" smtClean="0">
              <a:solidFill>
                <a:schemeClr val="accent4"/>
              </a:solidFill>
            </a:rPr>
            <a:t>Empatica E4     </a:t>
          </a:r>
        </a:p>
        <a:p>
          <a:pPr algn="ctr"/>
          <a:endParaRPr lang="es-EC" sz="1200" dirty="0" smtClean="0">
            <a:solidFill>
              <a:schemeClr val="accent4"/>
            </a:solidFill>
          </a:endParaRPr>
        </a:p>
        <a:p>
          <a:pPr algn="l"/>
          <a:r>
            <a:rPr lang="es-EC" sz="1200" dirty="0" smtClean="0">
              <a:solidFill>
                <a:schemeClr val="accent4"/>
              </a:solidFill>
            </a:rPr>
            <a:t>Batería +24 h</a:t>
          </a:r>
        </a:p>
        <a:p>
          <a:pPr algn="l"/>
          <a:endParaRPr lang="es-EC" sz="1200" dirty="0" smtClean="0">
            <a:solidFill>
              <a:schemeClr val="accent4"/>
            </a:solidFill>
          </a:endParaRPr>
        </a:p>
        <a:p>
          <a:pPr algn="l"/>
          <a:r>
            <a:rPr lang="es-EC" sz="1200" dirty="0" smtClean="0">
              <a:solidFill>
                <a:schemeClr val="accent4"/>
              </a:solidFill>
            </a:rPr>
            <a:t>Clase </a:t>
          </a:r>
          <a:r>
            <a:rPr lang="es-EC" sz="1200" dirty="0" err="1" smtClean="0">
              <a:solidFill>
                <a:schemeClr val="accent4"/>
              </a:solidFill>
            </a:rPr>
            <a:t>IIa</a:t>
          </a:r>
          <a:r>
            <a:rPr lang="es-EC" sz="1200" dirty="0" smtClean="0">
              <a:solidFill>
                <a:schemeClr val="accent4"/>
              </a:solidFill>
            </a:rPr>
            <a:t>, según 93/42/EEC  </a:t>
          </a:r>
        </a:p>
        <a:p>
          <a:pPr algn="l"/>
          <a:endParaRPr lang="es-EC" sz="1200" dirty="0" smtClean="0">
            <a:solidFill>
              <a:schemeClr val="accent4"/>
            </a:solidFill>
          </a:endParaRPr>
        </a:p>
        <a:p>
          <a:pPr algn="l"/>
          <a:r>
            <a:rPr lang="es-EC" sz="1200" dirty="0" smtClean="0">
              <a:solidFill>
                <a:schemeClr val="accent4"/>
              </a:solidFill>
            </a:rPr>
            <a:t>Protocolo BLE y 	   TCP</a:t>
          </a:r>
        </a:p>
        <a:p>
          <a:pPr algn="l"/>
          <a:endParaRPr lang="es-EC" sz="1200" dirty="0">
            <a:solidFill>
              <a:schemeClr val="accent4"/>
            </a:solidFill>
          </a:endParaRPr>
        </a:p>
      </dgm:t>
    </dgm:pt>
    <dgm:pt modelId="{AB601D57-5476-4441-AE38-73E558F35EFA}" type="parTrans" cxnId="{2879189D-51CE-4B86-A85A-E6F023C80873}">
      <dgm:prSet/>
      <dgm:spPr/>
      <dgm:t>
        <a:bodyPr/>
        <a:lstStyle/>
        <a:p>
          <a:endParaRPr lang="es-EC"/>
        </a:p>
      </dgm:t>
    </dgm:pt>
    <dgm:pt modelId="{493E2308-8437-4888-897B-9E26C712AF17}" type="sibTrans" cxnId="{2879189D-51CE-4B86-A85A-E6F023C80873}">
      <dgm:prSet/>
      <dgm:spPr/>
      <dgm:t>
        <a:bodyPr/>
        <a:lstStyle/>
        <a:p>
          <a:endParaRPr lang="es-EC"/>
        </a:p>
      </dgm:t>
    </dgm:pt>
    <dgm:pt modelId="{24530457-E1A7-4B3D-B855-426BE49E5F58}">
      <dgm:prSet phldrT="[Texto]" custT="1"/>
      <dgm:spPr/>
      <dgm:t>
        <a:bodyPr/>
        <a:lstStyle/>
        <a:p>
          <a:pPr algn="ctr"/>
          <a:r>
            <a:rPr lang="es-EC" sz="1200" dirty="0" smtClean="0">
              <a:solidFill>
                <a:schemeClr val="accent5"/>
              </a:solidFill>
            </a:rPr>
            <a:t>Rhythm24</a:t>
          </a:r>
        </a:p>
        <a:p>
          <a:pPr algn="ctr"/>
          <a:endParaRPr lang="es-EC" sz="1200" dirty="0" smtClean="0">
            <a:solidFill>
              <a:schemeClr val="accent5"/>
            </a:solidFill>
          </a:endParaRPr>
        </a:p>
        <a:p>
          <a:pPr algn="l"/>
          <a:r>
            <a:rPr lang="es-EC" sz="1200" dirty="0" smtClean="0">
              <a:solidFill>
                <a:schemeClr val="accent5"/>
              </a:solidFill>
            </a:rPr>
            <a:t>Batería 24 h</a:t>
          </a:r>
        </a:p>
        <a:p>
          <a:pPr algn="l"/>
          <a:endParaRPr lang="es-EC" sz="1200" dirty="0" smtClean="0">
            <a:solidFill>
              <a:schemeClr val="accent5"/>
            </a:solidFill>
          </a:endParaRPr>
        </a:p>
        <a:p>
          <a:pPr algn="l"/>
          <a:r>
            <a:rPr lang="es-EC" sz="1200" dirty="0" smtClean="0">
              <a:solidFill>
                <a:schemeClr val="accent5"/>
              </a:solidFill>
            </a:rPr>
            <a:t>Protección IP68</a:t>
          </a:r>
        </a:p>
        <a:p>
          <a:pPr algn="l"/>
          <a:endParaRPr lang="es-EC" sz="1200" dirty="0" smtClean="0">
            <a:solidFill>
              <a:schemeClr val="accent5"/>
            </a:solidFill>
          </a:endParaRPr>
        </a:p>
        <a:p>
          <a:pPr algn="l"/>
          <a:r>
            <a:rPr lang="es-EC" sz="1200" dirty="0" smtClean="0">
              <a:solidFill>
                <a:schemeClr val="accent5"/>
              </a:solidFill>
            </a:rPr>
            <a:t>Protocolo BLE</a:t>
          </a:r>
          <a:endParaRPr lang="es-EC" sz="1200" dirty="0">
            <a:solidFill>
              <a:schemeClr val="accent5"/>
            </a:solidFill>
          </a:endParaRPr>
        </a:p>
      </dgm:t>
    </dgm:pt>
    <dgm:pt modelId="{D03FE652-2733-4395-8E82-128C42CF097D}" type="parTrans" cxnId="{F312E8EB-0E11-4B8F-BBF8-8B1F14AABBE9}">
      <dgm:prSet/>
      <dgm:spPr/>
      <dgm:t>
        <a:bodyPr/>
        <a:lstStyle/>
        <a:p>
          <a:endParaRPr lang="es-EC"/>
        </a:p>
      </dgm:t>
    </dgm:pt>
    <dgm:pt modelId="{10C6411B-F8DC-42B8-AA02-F686E16BE6C7}" type="sibTrans" cxnId="{F312E8EB-0E11-4B8F-BBF8-8B1F14AABBE9}">
      <dgm:prSet/>
      <dgm:spPr/>
      <dgm:t>
        <a:bodyPr/>
        <a:lstStyle/>
        <a:p>
          <a:endParaRPr lang="es-EC"/>
        </a:p>
      </dgm:t>
    </dgm:pt>
    <dgm:pt modelId="{96E6237B-BF6D-4263-B697-F19C83F2E347}">
      <dgm:prSet phldrT="[Texto]" custT="1"/>
      <dgm:spPr/>
      <dgm:t>
        <a:bodyPr/>
        <a:lstStyle/>
        <a:p>
          <a:pPr algn="ctr"/>
          <a:r>
            <a:rPr lang="es-EC" sz="1200" dirty="0" smtClean="0">
              <a:solidFill>
                <a:schemeClr val="accent5"/>
              </a:solidFill>
            </a:rPr>
            <a:t>Polar OH1</a:t>
          </a:r>
        </a:p>
        <a:p>
          <a:pPr algn="ctr"/>
          <a:endParaRPr lang="es-EC" sz="1200" dirty="0" smtClean="0">
            <a:solidFill>
              <a:schemeClr val="accent5"/>
            </a:solidFill>
          </a:endParaRPr>
        </a:p>
        <a:p>
          <a:pPr algn="l"/>
          <a:r>
            <a:rPr lang="es-EC" sz="1200" dirty="0" smtClean="0">
              <a:solidFill>
                <a:schemeClr val="accent5"/>
              </a:solidFill>
            </a:rPr>
            <a:t>Memoria 4 MB</a:t>
          </a:r>
        </a:p>
        <a:p>
          <a:pPr algn="l"/>
          <a:endParaRPr lang="es-EC" sz="1200" dirty="0" smtClean="0">
            <a:solidFill>
              <a:schemeClr val="accent5"/>
            </a:solidFill>
          </a:endParaRPr>
        </a:p>
        <a:p>
          <a:pPr algn="l"/>
          <a:r>
            <a:rPr lang="es-EC" sz="1200" dirty="0" smtClean="0">
              <a:solidFill>
                <a:schemeClr val="accent5"/>
              </a:solidFill>
            </a:rPr>
            <a:t>Peso 20.5 g</a:t>
          </a:r>
        </a:p>
        <a:p>
          <a:pPr algn="l"/>
          <a:endParaRPr lang="es-EC" sz="1200" dirty="0" smtClean="0">
            <a:solidFill>
              <a:schemeClr val="accent5"/>
            </a:solidFill>
          </a:endParaRPr>
        </a:p>
        <a:p>
          <a:pPr algn="l"/>
          <a:r>
            <a:rPr lang="es-EC" sz="1200" dirty="0" smtClean="0">
              <a:solidFill>
                <a:schemeClr val="accent5"/>
              </a:solidFill>
            </a:rPr>
            <a:t>Protocolo BLE</a:t>
          </a:r>
        </a:p>
        <a:p>
          <a:pPr algn="ctr"/>
          <a:endParaRPr lang="es-EC" sz="1200" dirty="0" smtClean="0">
            <a:solidFill>
              <a:schemeClr val="accent5"/>
            </a:solidFill>
          </a:endParaRPr>
        </a:p>
        <a:p>
          <a:pPr algn="l"/>
          <a:endParaRPr lang="es-EC" sz="1200" dirty="0">
            <a:solidFill>
              <a:schemeClr val="accent5"/>
            </a:solidFill>
          </a:endParaRPr>
        </a:p>
      </dgm:t>
    </dgm:pt>
    <dgm:pt modelId="{BB523AC3-B995-4E2E-82AB-E20EC206D827}" type="parTrans" cxnId="{B1766032-620C-4C56-A770-AB0894B40C22}">
      <dgm:prSet/>
      <dgm:spPr/>
      <dgm:t>
        <a:bodyPr/>
        <a:lstStyle/>
        <a:p>
          <a:endParaRPr lang="es-EC"/>
        </a:p>
      </dgm:t>
    </dgm:pt>
    <dgm:pt modelId="{A2B6F404-1EF4-460B-A91C-3160A5102CA4}" type="sibTrans" cxnId="{B1766032-620C-4C56-A770-AB0894B40C22}">
      <dgm:prSet/>
      <dgm:spPr/>
      <dgm:t>
        <a:bodyPr/>
        <a:lstStyle/>
        <a:p>
          <a:endParaRPr lang="es-EC"/>
        </a:p>
      </dgm:t>
    </dgm:pt>
    <dgm:pt modelId="{882BC205-57CD-4011-8D8E-6F785AFFAB45}">
      <dgm:prSet phldrT="[Texto]" custT="1"/>
      <dgm:spPr/>
      <dgm:t>
        <a:bodyPr/>
        <a:lstStyle/>
        <a:p>
          <a:pPr algn="ctr"/>
          <a:r>
            <a:rPr lang="es-EC" sz="1200" dirty="0" smtClean="0">
              <a:solidFill>
                <a:schemeClr val="accent5"/>
              </a:solidFill>
            </a:rPr>
            <a:t>Garmin Vivoactive4</a:t>
          </a:r>
        </a:p>
        <a:p>
          <a:pPr algn="l"/>
          <a:r>
            <a:rPr lang="es-EC" sz="1200" dirty="0" smtClean="0">
              <a:solidFill>
                <a:schemeClr val="accent5"/>
              </a:solidFill>
            </a:rPr>
            <a:t>Batería 8 días</a:t>
          </a:r>
        </a:p>
        <a:p>
          <a:pPr algn="l"/>
          <a:endParaRPr lang="es-EC" sz="1200" dirty="0" smtClean="0">
            <a:solidFill>
              <a:schemeClr val="accent5"/>
            </a:solidFill>
          </a:endParaRPr>
        </a:p>
        <a:p>
          <a:pPr algn="l"/>
          <a:r>
            <a:rPr lang="es-EC" sz="1200" dirty="0" smtClean="0">
              <a:solidFill>
                <a:schemeClr val="accent5"/>
              </a:solidFill>
            </a:rPr>
            <a:t>Protección IP68</a:t>
          </a:r>
        </a:p>
        <a:p>
          <a:pPr algn="l"/>
          <a:endParaRPr lang="es-EC" sz="1200" dirty="0" smtClean="0">
            <a:solidFill>
              <a:schemeClr val="accent5"/>
            </a:solidFill>
          </a:endParaRPr>
        </a:p>
        <a:p>
          <a:pPr algn="l"/>
          <a:r>
            <a:rPr lang="es-EC" sz="1200" dirty="0" smtClean="0">
              <a:solidFill>
                <a:schemeClr val="accent5"/>
              </a:solidFill>
            </a:rPr>
            <a:t>Protocolo Plataforma Garmin </a:t>
          </a:r>
          <a:r>
            <a:rPr lang="es-EC" sz="1200" dirty="0" err="1" smtClean="0">
              <a:solidFill>
                <a:schemeClr val="accent5"/>
              </a:solidFill>
            </a:rPr>
            <a:t>Conect</a:t>
          </a:r>
          <a:endParaRPr lang="es-EC" sz="1200" dirty="0" smtClean="0">
            <a:solidFill>
              <a:schemeClr val="accent5"/>
            </a:solidFill>
          </a:endParaRPr>
        </a:p>
      </dgm:t>
    </dgm:pt>
    <dgm:pt modelId="{F34CDD9A-B7DA-4B2C-A2FC-F724CFC7F7ED}" type="parTrans" cxnId="{1B696B3D-138E-4807-BC40-E56A5CA6093E}">
      <dgm:prSet/>
      <dgm:spPr/>
      <dgm:t>
        <a:bodyPr/>
        <a:lstStyle/>
        <a:p>
          <a:endParaRPr lang="es-EC"/>
        </a:p>
      </dgm:t>
    </dgm:pt>
    <dgm:pt modelId="{F3660622-F31B-4994-B64E-BE1C3EC96FB8}" type="sibTrans" cxnId="{1B696B3D-138E-4807-BC40-E56A5CA6093E}">
      <dgm:prSet/>
      <dgm:spPr/>
      <dgm:t>
        <a:bodyPr/>
        <a:lstStyle/>
        <a:p>
          <a:endParaRPr lang="es-EC"/>
        </a:p>
      </dgm:t>
    </dgm:pt>
    <dgm:pt modelId="{69CA7A93-23A2-4B5A-ABE9-2C7671B20FCA}">
      <dgm:prSet phldrT="[Texto]" custT="1"/>
      <dgm:spPr/>
      <dgm:t>
        <a:bodyPr/>
        <a:lstStyle/>
        <a:p>
          <a:pPr algn="ctr"/>
          <a:r>
            <a:rPr lang="es-EC" sz="1200" dirty="0" smtClean="0">
              <a:solidFill>
                <a:schemeClr val="accent5"/>
              </a:solidFill>
            </a:rPr>
            <a:t>Polar H10</a:t>
          </a:r>
        </a:p>
        <a:p>
          <a:pPr algn="ctr"/>
          <a:endParaRPr lang="es-EC" sz="1200" dirty="0" smtClean="0">
            <a:solidFill>
              <a:schemeClr val="accent5"/>
            </a:solidFill>
          </a:endParaRPr>
        </a:p>
        <a:p>
          <a:pPr algn="l"/>
          <a:r>
            <a:rPr lang="es-EC" sz="1200" dirty="0" smtClean="0">
              <a:solidFill>
                <a:schemeClr val="accent5"/>
              </a:solidFill>
            </a:rPr>
            <a:t>Batería CR 2025</a:t>
          </a:r>
        </a:p>
        <a:p>
          <a:pPr algn="l"/>
          <a:endParaRPr lang="es-EC" sz="1200" dirty="0" smtClean="0">
            <a:solidFill>
              <a:schemeClr val="accent5"/>
            </a:solidFill>
          </a:endParaRPr>
        </a:p>
        <a:p>
          <a:pPr algn="l"/>
          <a:r>
            <a:rPr lang="es-EC" sz="1200" dirty="0" smtClean="0">
              <a:solidFill>
                <a:schemeClr val="accent5"/>
              </a:solidFill>
            </a:rPr>
            <a:t>Electrodos Acero Inoxidable</a:t>
          </a:r>
        </a:p>
        <a:p>
          <a:pPr algn="l"/>
          <a:endParaRPr lang="es-EC" sz="1200" dirty="0" smtClean="0">
            <a:solidFill>
              <a:schemeClr val="accent5"/>
            </a:solidFill>
          </a:endParaRPr>
        </a:p>
        <a:p>
          <a:pPr algn="l"/>
          <a:r>
            <a:rPr lang="es-EC" sz="1200" dirty="0" smtClean="0">
              <a:solidFill>
                <a:schemeClr val="accent5"/>
              </a:solidFill>
            </a:rPr>
            <a:t>Protocolo BLE</a:t>
          </a:r>
          <a:endParaRPr lang="es-EC" sz="1200" dirty="0">
            <a:solidFill>
              <a:schemeClr val="accent5"/>
            </a:solidFill>
          </a:endParaRPr>
        </a:p>
      </dgm:t>
    </dgm:pt>
    <dgm:pt modelId="{1ABBDA50-CFE2-4375-AF04-70BD125EA854}" type="parTrans" cxnId="{067D7456-FB9C-442A-8FFB-B2EE6E51EE94}">
      <dgm:prSet/>
      <dgm:spPr/>
      <dgm:t>
        <a:bodyPr/>
        <a:lstStyle/>
        <a:p>
          <a:endParaRPr lang="es-EC"/>
        </a:p>
      </dgm:t>
    </dgm:pt>
    <dgm:pt modelId="{F228FCDD-0DB9-4C52-8966-5E52E5E90F26}" type="sibTrans" cxnId="{067D7456-FB9C-442A-8FFB-B2EE6E51EE94}">
      <dgm:prSet/>
      <dgm:spPr/>
      <dgm:t>
        <a:bodyPr/>
        <a:lstStyle/>
        <a:p>
          <a:endParaRPr lang="es-EC"/>
        </a:p>
      </dgm:t>
    </dgm:pt>
    <dgm:pt modelId="{682D3147-3852-4B3D-B106-D19F6A3FB7FA}" type="pres">
      <dgm:prSet presAssocID="{7C97DFDD-0058-4959-8806-3437D87C9E7F}" presName="Name0" presStyleCnt="0">
        <dgm:presLayoutVars>
          <dgm:dir/>
          <dgm:resizeHandles val="exact"/>
        </dgm:presLayoutVars>
      </dgm:prSet>
      <dgm:spPr/>
    </dgm:pt>
    <dgm:pt modelId="{D858D692-BFC2-4E8D-B4FF-9F2A66E2678A}" type="pres">
      <dgm:prSet presAssocID="{7C97DFDD-0058-4959-8806-3437D87C9E7F}" presName="bkgdShp" presStyleLbl="alignAccFollowNode1" presStyleIdx="0" presStyleCnt="1"/>
      <dgm:spPr/>
    </dgm:pt>
    <dgm:pt modelId="{859B34F7-E393-4245-B318-22C0668F3F6A}" type="pres">
      <dgm:prSet presAssocID="{7C97DFDD-0058-4959-8806-3437D87C9E7F}" presName="linComp" presStyleCnt="0"/>
      <dgm:spPr/>
    </dgm:pt>
    <dgm:pt modelId="{4F21B2F2-EC1A-4F4A-A2EF-88707EB81A56}" type="pres">
      <dgm:prSet presAssocID="{7D544FD6-97B5-40D2-BCB6-05E20E49AC97}" presName="compNode" presStyleCnt="0"/>
      <dgm:spPr/>
    </dgm:pt>
    <dgm:pt modelId="{A13B4D09-018E-414E-8D46-364BBF088C42}" type="pres">
      <dgm:prSet presAssocID="{7D544FD6-97B5-40D2-BCB6-05E20E49AC9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EC6D64-607A-4D3B-AE55-63416AD6ED43}" type="pres">
      <dgm:prSet presAssocID="{7D544FD6-97B5-40D2-BCB6-05E20E49AC97}" presName="invisiNode" presStyleLbl="node1" presStyleIdx="0" presStyleCnt="5"/>
      <dgm:spPr/>
    </dgm:pt>
    <dgm:pt modelId="{304F7729-C43B-46F9-822C-9D4E6FFC6480}" type="pres">
      <dgm:prSet presAssocID="{7D544FD6-97B5-40D2-BCB6-05E20E49AC97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9C50ABB-E92F-4053-AB52-173B4A22CDED}" type="pres">
      <dgm:prSet presAssocID="{493E2308-8437-4888-897B-9E26C712AF17}" presName="sibTrans" presStyleLbl="sibTrans2D1" presStyleIdx="0" presStyleCnt="0"/>
      <dgm:spPr/>
      <dgm:t>
        <a:bodyPr/>
        <a:lstStyle/>
        <a:p>
          <a:endParaRPr lang="es-EC"/>
        </a:p>
      </dgm:t>
    </dgm:pt>
    <dgm:pt modelId="{4B1AF0A9-4D80-486B-8E42-37FB251A9B6D}" type="pres">
      <dgm:prSet presAssocID="{24530457-E1A7-4B3D-B855-426BE49E5F58}" presName="compNode" presStyleCnt="0"/>
      <dgm:spPr/>
    </dgm:pt>
    <dgm:pt modelId="{335DB3E3-BB44-46BB-B21B-7BF7F75826BA}" type="pres">
      <dgm:prSet presAssocID="{24530457-E1A7-4B3D-B855-426BE49E5F5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967C19-08D1-4E09-AEFD-5196F629A576}" type="pres">
      <dgm:prSet presAssocID="{24530457-E1A7-4B3D-B855-426BE49E5F58}" presName="invisiNode" presStyleLbl="node1" presStyleIdx="1" presStyleCnt="5"/>
      <dgm:spPr/>
    </dgm:pt>
    <dgm:pt modelId="{7B823C51-1699-4736-8D02-ADD5EF397112}" type="pres">
      <dgm:prSet presAssocID="{24530457-E1A7-4B3D-B855-426BE49E5F58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770A39F-DC41-4783-8B57-CD5BB6C0A3DB}" type="pres">
      <dgm:prSet presAssocID="{10C6411B-F8DC-42B8-AA02-F686E16BE6C7}" presName="sibTrans" presStyleLbl="sibTrans2D1" presStyleIdx="0" presStyleCnt="0"/>
      <dgm:spPr/>
      <dgm:t>
        <a:bodyPr/>
        <a:lstStyle/>
        <a:p>
          <a:endParaRPr lang="es-EC"/>
        </a:p>
      </dgm:t>
    </dgm:pt>
    <dgm:pt modelId="{B6D3EF90-8651-4037-A9BC-F2A0176231A6}" type="pres">
      <dgm:prSet presAssocID="{96E6237B-BF6D-4263-B697-F19C83F2E347}" presName="compNode" presStyleCnt="0"/>
      <dgm:spPr/>
    </dgm:pt>
    <dgm:pt modelId="{E4742D5B-C244-44F6-8B44-4E839F570A06}" type="pres">
      <dgm:prSet presAssocID="{96E6237B-BF6D-4263-B697-F19C83F2E34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9E784F-76A2-4D10-A86D-2DDFAC141A93}" type="pres">
      <dgm:prSet presAssocID="{96E6237B-BF6D-4263-B697-F19C83F2E347}" presName="invisiNode" presStyleLbl="node1" presStyleIdx="2" presStyleCnt="5"/>
      <dgm:spPr/>
    </dgm:pt>
    <dgm:pt modelId="{0D9BDB7D-2B3D-4160-8C17-AA7E083D192A}" type="pres">
      <dgm:prSet presAssocID="{96E6237B-BF6D-4263-B697-F19C83F2E347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4DB04AE-AD47-4A8F-A9CB-C1AE33687E3B}" type="pres">
      <dgm:prSet presAssocID="{A2B6F404-1EF4-460B-A91C-3160A5102CA4}" presName="sibTrans" presStyleLbl="sibTrans2D1" presStyleIdx="0" presStyleCnt="0"/>
      <dgm:spPr/>
      <dgm:t>
        <a:bodyPr/>
        <a:lstStyle/>
        <a:p>
          <a:endParaRPr lang="es-EC"/>
        </a:p>
      </dgm:t>
    </dgm:pt>
    <dgm:pt modelId="{9DB7983E-3C5E-4FB9-9F56-E05403E2AE0C}" type="pres">
      <dgm:prSet presAssocID="{69CA7A93-23A2-4B5A-ABE9-2C7671B20FCA}" presName="compNode" presStyleCnt="0"/>
      <dgm:spPr/>
    </dgm:pt>
    <dgm:pt modelId="{E2F34E14-B567-43EE-8DD3-B1A92D345A33}" type="pres">
      <dgm:prSet presAssocID="{69CA7A93-23A2-4B5A-ABE9-2C7671B20FC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632E4A-F8D8-4855-B782-001EA6E56632}" type="pres">
      <dgm:prSet presAssocID="{69CA7A93-23A2-4B5A-ABE9-2C7671B20FCA}" presName="invisiNode" presStyleLbl="node1" presStyleIdx="3" presStyleCnt="5"/>
      <dgm:spPr/>
    </dgm:pt>
    <dgm:pt modelId="{05E09E4D-1E2B-4316-B3A4-C60E281CE5F2}" type="pres">
      <dgm:prSet presAssocID="{69CA7A93-23A2-4B5A-ABE9-2C7671B20FCA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89ECDD1-EAB0-4B2B-9E17-51F164D0ECE9}" type="pres">
      <dgm:prSet presAssocID="{F228FCDD-0DB9-4C52-8966-5E52E5E90F26}" presName="sibTrans" presStyleLbl="sibTrans2D1" presStyleIdx="0" presStyleCnt="0"/>
      <dgm:spPr/>
      <dgm:t>
        <a:bodyPr/>
        <a:lstStyle/>
        <a:p>
          <a:endParaRPr lang="es-EC"/>
        </a:p>
      </dgm:t>
    </dgm:pt>
    <dgm:pt modelId="{139E70F0-4709-4D70-82E6-152A8D1F98D4}" type="pres">
      <dgm:prSet presAssocID="{882BC205-57CD-4011-8D8E-6F785AFFAB45}" presName="compNode" presStyleCnt="0"/>
      <dgm:spPr/>
    </dgm:pt>
    <dgm:pt modelId="{B0E4F506-29A2-45B6-852D-1BECC0DC6FDD}" type="pres">
      <dgm:prSet presAssocID="{882BC205-57CD-4011-8D8E-6F785AFFAB4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A12CF9-EC77-4EAF-BD29-FB006E52ED14}" type="pres">
      <dgm:prSet presAssocID="{882BC205-57CD-4011-8D8E-6F785AFFAB45}" presName="invisiNode" presStyleLbl="node1" presStyleIdx="4" presStyleCnt="5"/>
      <dgm:spPr/>
    </dgm:pt>
    <dgm:pt modelId="{57450EBC-18C6-4DE0-A55F-4875E7AA849D}" type="pres">
      <dgm:prSet presAssocID="{882BC205-57CD-4011-8D8E-6F785AFFAB45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067D7456-FB9C-442A-8FFB-B2EE6E51EE94}" srcId="{7C97DFDD-0058-4959-8806-3437D87C9E7F}" destId="{69CA7A93-23A2-4B5A-ABE9-2C7671B20FCA}" srcOrd="3" destOrd="0" parTransId="{1ABBDA50-CFE2-4375-AF04-70BD125EA854}" sibTransId="{F228FCDD-0DB9-4C52-8966-5E52E5E90F26}"/>
    <dgm:cxn modelId="{F312E8EB-0E11-4B8F-BBF8-8B1F14AABBE9}" srcId="{7C97DFDD-0058-4959-8806-3437D87C9E7F}" destId="{24530457-E1A7-4B3D-B855-426BE49E5F58}" srcOrd="1" destOrd="0" parTransId="{D03FE652-2733-4395-8E82-128C42CF097D}" sibTransId="{10C6411B-F8DC-42B8-AA02-F686E16BE6C7}"/>
    <dgm:cxn modelId="{1B696B3D-138E-4807-BC40-E56A5CA6093E}" srcId="{7C97DFDD-0058-4959-8806-3437D87C9E7F}" destId="{882BC205-57CD-4011-8D8E-6F785AFFAB45}" srcOrd="4" destOrd="0" parTransId="{F34CDD9A-B7DA-4B2C-A2FC-F724CFC7F7ED}" sibTransId="{F3660622-F31B-4994-B64E-BE1C3EC96FB8}"/>
    <dgm:cxn modelId="{C1B6DE40-8B1A-45F5-8A87-D6CE4CBFC475}" type="presOf" srcId="{882BC205-57CD-4011-8D8E-6F785AFFAB45}" destId="{B0E4F506-29A2-45B6-852D-1BECC0DC6FDD}" srcOrd="0" destOrd="0" presId="urn:microsoft.com/office/officeart/2005/8/layout/pList2"/>
    <dgm:cxn modelId="{8DA72877-2684-4872-B265-7974CDBDECB0}" type="presOf" srcId="{F228FCDD-0DB9-4C52-8966-5E52E5E90F26}" destId="{B89ECDD1-EAB0-4B2B-9E17-51F164D0ECE9}" srcOrd="0" destOrd="0" presId="urn:microsoft.com/office/officeart/2005/8/layout/pList2"/>
    <dgm:cxn modelId="{2879189D-51CE-4B86-A85A-E6F023C80873}" srcId="{7C97DFDD-0058-4959-8806-3437D87C9E7F}" destId="{7D544FD6-97B5-40D2-BCB6-05E20E49AC97}" srcOrd="0" destOrd="0" parTransId="{AB601D57-5476-4441-AE38-73E558F35EFA}" sibTransId="{493E2308-8437-4888-897B-9E26C712AF17}"/>
    <dgm:cxn modelId="{B055BB52-9EBB-47AD-BBEC-8558EE4839C4}" type="presOf" srcId="{7C97DFDD-0058-4959-8806-3437D87C9E7F}" destId="{682D3147-3852-4B3D-B106-D19F6A3FB7FA}" srcOrd="0" destOrd="0" presId="urn:microsoft.com/office/officeart/2005/8/layout/pList2"/>
    <dgm:cxn modelId="{4B6F904A-8589-4EC5-8E36-734BF994CBFA}" type="presOf" srcId="{69CA7A93-23A2-4B5A-ABE9-2C7671B20FCA}" destId="{E2F34E14-B567-43EE-8DD3-B1A92D345A33}" srcOrd="0" destOrd="0" presId="urn:microsoft.com/office/officeart/2005/8/layout/pList2"/>
    <dgm:cxn modelId="{B9829C81-126D-4ADC-BA41-F0E554780764}" type="presOf" srcId="{10C6411B-F8DC-42B8-AA02-F686E16BE6C7}" destId="{1770A39F-DC41-4783-8B57-CD5BB6C0A3DB}" srcOrd="0" destOrd="0" presId="urn:microsoft.com/office/officeart/2005/8/layout/pList2"/>
    <dgm:cxn modelId="{8007722D-B08B-4297-875A-F734DAB324C4}" type="presOf" srcId="{493E2308-8437-4888-897B-9E26C712AF17}" destId="{E9C50ABB-E92F-4053-AB52-173B4A22CDED}" srcOrd="0" destOrd="0" presId="urn:microsoft.com/office/officeart/2005/8/layout/pList2"/>
    <dgm:cxn modelId="{7950AEFD-23C2-420A-B996-CC834EE9795B}" type="presOf" srcId="{A2B6F404-1EF4-460B-A91C-3160A5102CA4}" destId="{14DB04AE-AD47-4A8F-A9CB-C1AE33687E3B}" srcOrd="0" destOrd="0" presId="urn:microsoft.com/office/officeart/2005/8/layout/pList2"/>
    <dgm:cxn modelId="{B1766032-620C-4C56-A770-AB0894B40C22}" srcId="{7C97DFDD-0058-4959-8806-3437D87C9E7F}" destId="{96E6237B-BF6D-4263-B697-F19C83F2E347}" srcOrd="2" destOrd="0" parTransId="{BB523AC3-B995-4E2E-82AB-E20EC206D827}" sibTransId="{A2B6F404-1EF4-460B-A91C-3160A5102CA4}"/>
    <dgm:cxn modelId="{5FABB47F-120E-4CDA-B59D-D3A29AC1A83A}" type="presOf" srcId="{96E6237B-BF6D-4263-B697-F19C83F2E347}" destId="{E4742D5B-C244-44F6-8B44-4E839F570A06}" srcOrd="0" destOrd="0" presId="urn:microsoft.com/office/officeart/2005/8/layout/pList2"/>
    <dgm:cxn modelId="{C739C199-7AE4-40B2-9EA2-48563AE06B0A}" type="presOf" srcId="{7D544FD6-97B5-40D2-BCB6-05E20E49AC97}" destId="{A13B4D09-018E-414E-8D46-364BBF088C42}" srcOrd="0" destOrd="0" presId="urn:microsoft.com/office/officeart/2005/8/layout/pList2"/>
    <dgm:cxn modelId="{B3CA1F28-2555-4794-8655-ACD1C9C02A39}" type="presOf" srcId="{24530457-E1A7-4B3D-B855-426BE49E5F58}" destId="{335DB3E3-BB44-46BB-B21B-7BF7F75826BA}" srcOrd="0" destOrd="0" presId="urn:microsoft.com/office/officeart/2005/8/layout/pList2"/>
    <dgm:cxn modelId="{9CF3E5BF-7EA9-4972-8D94-F74BCB269AEC}" type="presParOf" srcId="{682D3147-3852-4B3D-B106-D19F6A3FB7FA}" destId="{D858D692-BFC2-4E8D-B4FF-9F2A66E2678A}" srcOrd="0" destOrd="0" presId="urn:microsoft.com/office/officeart/2005/8/layout/pList2"/>
    <dgm:cxn modelId="{4BFB9731-72A7-4F90-85C4-06274402DF2C}" type="presParOf" srcId="{682D3147-3852-4B3D-B106-D19F6A3FB7FA}" destId="{859B34F7-E393-4245-B318-22C0668F3F6A}" srcOrd="1" destOrd="0" presId="urn:microsoft.com/office/officeart/2005/8/layout/pList2"/>
    <dgm:cxn modelId="{9B112CD1-8479-4477-B084-F04BA193A52D}" type="presParOf" srcId="{859B34F7-E393-4245-B318-22C0668F3F6A}" destId="{4F21B2F2-EC1A-4F4A-A2EF-88707EB81A56}" srcOrd="0" destOrd="0" presId="urn:microsoft.com/office/officeart/2005/8/layout/pList2"/>
    <dgm:cxn modelId="{45E72A00-E596-4882-ADC8-E95B4AC092AE}" type="presParOf" srcId="{4F21B2F2-EC1A-4F4A-A2EF-88707EB81A56}" destId="{A13B4D09-018E-414E-8D46-364BBF088C42}" srcOrd="0" destOrd="0" presId="urn:microsoft.com/office/officeart/2005/8/layout/pList2"/>
    <dgm:cxn modelId="{C4EE16E5-983D-4888-BCD2-E5AFDF7996B6}" type="presParOf" srcId="{4F21B2F2-EC1A-4F4A-A2EF-88707EB81A56}" destId="{42EC6D64-607A-4D3B-AE55-63416AD6ED43}" srcOrd="1" destOrd="0" presId="urn:microsoft.com/office/officeart/2005/8/layout/pList2"/>
    <dgm:cxn modelId="{4B6743B3-8B27-4E4F-907B-6F8F9BA34249}" type="presParOf" srcId="{4F21B2F2-EC1A-4F4A-A2EF-88707EB81A56}" destId="{304F7729-C43B-46F9-822C-9D4E6FFC6480}" srcOrd="2" destOrd="0" presId="urn:microsoft.com/office/officeart/2005/8/layout/pList2"/>
    <dgm:cxn modelId="{71D5FF1F-49DA-4DB8-AC3C-A99087934FA2}" type="presParOf" srcId="{859B34F7-E393-4245-B318-22C0668F3F6A}" destId="{E9C50ABB-E92F-4053-AB52-173B4A22CDED}" srcOrd="1" destOrd="0" presId="urn:microsoft.com/office/officeart/2005/8/layout/pList2"/>
    <dgm:cxn modelId="{A475D93D-37FA-44B7-8483-5BBCB07B81AB}" type="presParOf" srcId="{859B34F7-E393-4245-B318-22C0668F3F6A}" destId="{4B1AF0A9-4D80-486B-8E42-37FB251A9B6D}" srcOrd="2" destOrd="0" presId="urn:microsoft.com/office/officeart/2005/8/layout/pList2"/>
    <dgm:cxn modelId="{2A8B08D2-C403-49D3-9861-1A21E08B6CA1}" type="presParOf" srcId="{4B1AF0A9-4D80-486B-8E42-37FB251A9B6D}" destId="{335DB3E3-BB44-46BB-B21B-7BF7F75826BA}" srcOrd="0" destOrd="0" presId="urn:microsoft.com/office/officeart/2005/8/layout/pList2"/>
    <dgm:cxn modelId="{A6975766-ACCC-4A97-830C-003042841E73}" type="presParOf" srcId="{4B1AF0A9-4D80-486B-8E42-37FB251A9B6D}" destId="{AD967C19-08D1-4E09-AEFD-5196F629A576}" srcOrd="1" destOrd="0" presId="urn:microsoft.com/office/officeart/2005/8/layout/pList2"/>
    <dgm:cxn modelId="{CBFF6D80-71AD-45D7-AC32-19A0AA9C455B}" type="presParOf" srcId="{4B1AF0A9-4D80-486B-8E42-37FB251A9B6D}" destId="{7B823C51-1699-4736-8D02-ADD5EF397112}" srcOrd="2" destOrd="0" presId="urn:microsoft.com/office/officeart/2005/8/layout/pList2"/>
    <dgm:cxn modelId="{6129C4E5-791E-485A-8573-9EDE5A866C9E}" type="presParOf" srcId="{859B34F7-E393-4245-B318-22C0668F3F6A}" destId="{1770A39F-DC41-4783-8B57-CD5BB6C0A3DB}" srcOrd="3" destOrd="0" presId="urn:microsoft.com/office/officeart/2005/8/layout/pList2"/>
    <dgm:cxn modelId="{D101FE42-5677-4ED5-B92E-283DA8A5D109}" type="presParOf" srcId="{859B34F7-E393-4245-B318-22C0668F3F6A}" destId="{B6D3EF90-8651-4037-A9BC-F2A0176231A6}" srcOrd="4" destOrd="0" presId="urn:microsoft.com/office/officeart/2005/8/layout/pList2"/>
    <dgm:cxn modelId="{674E5100-236F-40CE-9C28-1AF71488B26F}" type="presParOf" srcId="{B6D3EF90-8651-4037-A9BC-F2A0176231A6}" destId="{E4742D5B-C244-44F6-8B44-4E839F570A06}" srcOrd="0" destOrd="0" presId="urn:microsoft.com/office/officeart/2005/8/layout/pList2"/>
    <dgm:cxn modelId="{6ED1F746-83AF-4C3D-8C60-38370C72D7C5}" type="presParOf" srcId="{B6D3EF90-8651-4037-A9BC-F2A0176231A6}" destId="{839E784F-76A2-4D10-A86D-2DDFAC141A93}" srcOrd="1" destOrd="0" presId="urn:microsoft.com/office/officeart/2005/8/layout/pList2"/>
    <dgm:cxn modelId="{1578D270-675B-492E-A002-AEAA18FC1695}" type="presParOf" srcId="{B6D3EF90-8651-4037-A9BC-F2A0176231A6}" destId="{0D9BDB7D-2B3D-4160-8C17-AA7E083D192A}" srcOrd="2" destOrd="0" presId="urn:microsoft.com/office/officeart/2005/8/layout/pList2"/>
    <dgm:cxn modelId="{86B52EDA-09FD-44BF-A9D0-3078D800DD50}" type="presParOf" srcId="{859B34F7-E393-4245-B318-22C0668F3F6A}" destId="{14DB04AE-AD47-4A8F-A9CB-C1AE33687E3B}" srcOrd="5" destOrd="0" presId="urn:microsoft.com/office/officeart/2005/8/layout/pList2"/>
    <dgm:cxn modelId="{5CE5B97C-B785-454D-898C-6A2FA785BC15}" type="presParOf" srcId="{859B34F7-E393-4245-B318-22C0668F3F6A}" destId="{9DB7983E-3C5E-4FB9-9F56-E05403E2AE0C}" srcOrd="6" destOrd="0" presId="urn:microsoft.com/office/officeart/2005/8/layout/pList2"/>
    <dgm:cxn modelId="{8C1260D8-0184-46E6-82D0-FFAC164B4B4E}" type="presParOf" srcId="{9DB7983E-3C5E-4FB9-9F56-E05403E2AE0C}" destId="{E2F34E14-B567-43EE-8DD3-B1A92D345A33}" srcOrd="0" destOrd="0" presId="urn:microsoft.com/office/officeart/2005/8/layout/pList2"/>
    <dgm:cxn modelId="{E573A9A1-DBA9-4594-98CD-A3DA31F1E083}" type="presParOf" srcId="{9DB7983E-3C5E-4FB9-9F56-E05403E2AE0C}" destId="{91632E4A-F8D8-4855-B782-001EA6E56632}" srcOrd="1" destOrd="0" presId="urn:microsoft.com/office/officeart/2005/8/layout/pList2"/>
    <dgm:cxn modelId="{6ADD74DD-1748-492B-930E-92B1CBF27645}" type="presParOf" srcId="{9DB7983E-3C5E-4FB9-9F56-E05403E2AE0C}" destId="{05E09E4D-1E2B-4316-B3A4-C60E281CE5F2}" srcOrd="2" destOrd="0" presId="urn:microsoft.com/office/officeart/2005/8/layout/pList2"/>
    <dgm:cxn modelId="{DB6426B7-94B8-4CF0-9DD1-55B198535CD1}" type="presParOf" srcId="{859B34F7-E393-4245-B318-22C0668F3F6A}" destId="{B89ECDD1-EAB0-4B2B-9E17-51F164D0ECE9}" srcOrd="7" destOrd="0" presId="urn:microsoft.com/office/officeart/2005/8/layout/pList2"/>
    <dgm:cxn modelId="{933D2A11-3184-4E70-9DD0-3FDEBD882FD4}" type="presParOf" srcId="{859B34F7-E393-4245-B318-22C0668F3F6A}" destId="{139E70F0-4709-4D70-82E6-152A8D1F98D4}" srcOrd="8" destOrd="0" presId="urn:microsoft.com/office/officeart/2005/8/layout/pList2"/>
    <dgm:cxn modelId="{BAEB3E9A-F1D2-4BFF-B818-1395B96322CA}" type="presParOf" srcId="{139E70F0-4709-4D70-82E6-152A8D1F98D4}" destId="{B0E4F506-29A2-45B6-852D-1BECC0DC6FDD}" srcOrd="0" destOrd="0" presId="urn:microsoft.com/office/officeart/2005/8/layout/pList2"/>
    <dgm:cxn modelId="{F9D8199A-93BE-4A49-95C1-BAD77CC45CD6}" type="presParOf" srcId="{139E70F0-4709-4D70-82E6-152A8D1F98D4}" destId="{06A12CF9-EC77-4EAF-BD29-FB006E52ED14}" srcOrd="1" destOrd="0" presId="urn:microsoft.com/office/officeart/2005/8/layout/pList2"/>
    <dgm:cxn modelId="{4B5A808A-EF63-4C99-9A27-E534BB457668}" type="presParOf" srcId="{139E70F0-4709-4D70-82E6-152A8D1F98D4}" destId="{57450EBC-18C6-4DE0-A55F-4875E7AA849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C5852D-9593-41C0-8818-A439F303391E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682C64C-B85C-464B-BA2B-6BEA8DB8B170}">
      <dgm:prSet phldrT="[Texto]" custT="1"/>
      <dgm:spPr/>
      <dgm:t>
        <a:bodyPr/>
        <a:lstStyle/>
        <a:p>
          <a:r>
            <a:rPr lang="es-EC" sz="1600" dirty="0" err="1" smtClean="0">
              <a:solidFill>
                <a:schemeClr val="tx1"/>
              </a:solidFill>
            </a:rPr>
            <a:t>Physio</a:t>
          </a:r>
          <a:endParaRPr lang="es-EC" sz="1600" dirty="0" smtClean="0">
            <a:solidFill>
              <a:schemeClr val="tx1"/>
            </a:solidFill>
          </a:endParaRPr>
        </a:p>
        <a:p>
          <a:r>
            <a:rPr lang="es-EC" sz="1600" dirty="0" smtClean="0">
              <a:solidFill>
                <a:schemeClr val="tx1"/>
              </a:solidFill>
            </a:rPr>
            <a:t>Sensor</a:t>
          </a:r>
          <a:endParaRPr lang="es-EC" sz="1600" dirty="0">
            <a:solidFill>
              <a:schemeClr val="tx1"/>
            </a:solidFill>
          </a:endParaRPr>
        </a:p>
      </dgm:t>
    </dgm:pt>
    <dgm:pt modelId="{14FF153C-2A33-4256-AB98-35D8CB229476}" type="parTrans" cxnId="{20EA4CB7-939A-4ED9-8D7E-90436FD7D5A5}">
      <dgm:prSet/>
      <dgm:spPr/>
      <dgm:t>
        <a:bodyPr/>
        <a:lstStyle/>
        <a:p>
          <a:endParaRPr lang="es-EC"/>
        </a:p>
      </dgm:t>
    </dgm:pt>
    <dgm:pt modelId="{A7845377-E1DE-43FA-B5F5-0CED0E4A7D40}" type="sibTrans" cxnId="{20EA4CB7-939A-4ED9-8D7E-90436FD7D5A5}">
      <dgm:prSet/>
      <dgm:spPr/>
      <dgm:t>
        <a:bodyPr/>
        <a:lstStyle/>
        <a:p>
          <a:endParaRPr lang="es-EC"/>
        </a:p>
      </dgm:t>
    </dgm:pt>
    <dgm:pt modelId="{E2409831-A415-4BC5-B491-077DD2A09836}">
      <dgm:prSet phldrT="[Texto]"/>
      <dgm:spPr/>
      <dgm:t>
        <a:bodyPr/>
        <a:lstStyle/>
        <a:p>
          <a:endParaRPr lang="es-EC" dirty="0" smtClean="0"/>
        </a:p>
        <a:p>
          <a:r>
            <a:rPr lang="es-EC" dirty="0" smtClean="0"/>
            <a:t>Módulos diseñados e implementados: EOG - FLW</a:t>
          </a:r>
          <a:endParaRPr lang="es-EC" dirty="0"/>
        </a:p>
      </dgm:t>
    </dgm:pt>
    <dgm:pt modelId="{330F7365-106D-41AC-AD23-983B52A529E5}" type="parTrans" cxnId="{5B5B2D60-0452-4AEB-83D5-244FA17184FA}">
      <dgm:prSet/>
      <dgm:spPr/>
      <dgm:t>
        <a:bodyPr/>
        <a:lstStyle/>
        <a:p>
          <a:endParaRPr lang="es-EC"/>
        </a:p>
      </dgm:t>
    </dgm:pt>
    <dgm:pt modelId="{6E238E55-3F2D-4CDD-B78A-46DBCB6DB81B}" type="sibTrans" cxnId="{5B5B2D60-0452-4AEB-83D5-244FA17184FA}">
      <dgm:prSet/>
      <dgm:spPr/>
      <dgm:t>
        <a:bodyPr/>
        <a:lstStyle/>
        <a:p>
          <a:endParaRPr lang="es-EC"/>
        </a:p>
      </dgm:t>
    </dgm:pt>
    <dgm:pt modelId="{F6EA957C-E6CD-44AC-AB7B-09E0DA7EEC99}">
      <dgm:prSet phldrT="[Texto]"/>
      <dgm:spPr/>
      <dgm:t>
        <a:bodyPr/>
        <a:lstStyle/>
        <a:p>
          <a:r>
            <a:rPr lang="es-EC" dirty="0" smtClean="0"/>
            <a:t>Módulos comerciales: ACC - GSR</a:t>
          </a:r>
          <a:endParaRPr lang="es-EC" dirty="0"/>
        </a:p>
      </dgm:t>
    </dgm:pt>
    <dgm:pt modelId="{D768200F-4184-4762-A7FF-6A7DAB0BAFC3}" type="parTrans" cxnId="{C77A287B-8C89-47F7-B63F-BA0D9DA64723}">
      <dgm:prSet/>
      <dgm:spPr/>
      <dgm:t>
        <a:bodyPr/>
        <a:lstStyle/>
        <a:p>
          <a:endParaRPr lang="es-EC"/>
        </a:p>
      </dgm:t>
    </dgm:pt>
    <dgm:pt modelId="{C88AC954-5468-4E40-9DBB-28CA547A8A05}" type="sibTrans" cxnId="{C77A287B-8C89-47F7-B63F-BA0D9DA64723}">
      <dgm:prSet/>
      <dgm:spPr/>
      <dgm:t>
        <a:bodyPr/>
        <a:lstStyle/>
        <a:p>
          <a:endParaRPr lang="es-EC"/>
        </a:p>
      </dgm:t>
    </dgm:pt>
    <dgm:pt modelId="{B3EBBCB2-1A40-47D2-B744-6EB23ED73601}">
      <dgm:prSet phldrT="[Texto]"/>
      <dgm:spPr/>
      <dgm:t>
        <a:bodyPr/>
        <a:lstStyle/>
        <a:p>
          <a:r>
            <a:rPr lang="es-EC" dirty="0" err="1" smtClean="0">
              <a:solidFill>
                <a:schemeClr val="tx1"/>
              </a:solidFill>
            </a:rPr>
            <a:t>Ambient</a:t>
          </a:r>
          <a:endParaRPr lang="es-EC" dirty="0" smtClean="0">
            <a:solidFill>
              <a:schemeClr val="tx1"/>
            </a:solidFill>
          </a:endParaRPr>
        </a:p>
        <a:p>
          <a:r>
            <a:rPr lang="es-EC" dirty="0" smtClean="0">
              <a:solidFill>
                <a:schemeClr val="tx1"/>
              </a:solidFill>
            </a:rPr>
            <a:t>Sensor</a:t>
          </a:r>
          <a:endParaRPr lang="es-EC" dirty="0">
            <a:solidFill>
              <a:schemeClr val="tx1"/>
            </a:solidFill>
          </a:endParaRPr>
        </a:p>
      </dgm:t>
    </dgm:pt>
    <dgm:pt modelId="{B8CFEC51-C332-4B2A-A6ED-79315AE09EE9}" type="parTrans" cxnId="{85C1AB58-3073-4909-BBCD-EE62AB1B931D}">
      <dgm:prSet/>
      <dgm:spPr/>
      <dgm:t>
        <a:bodyPr/>
        <a:lstStyle/>
        <a:p>
          <a:endParaRPr lang="es-EC"/>
        </a:p>
      </dgm:t>
    </dgm:pt>
    <dgm:pt modelId="{67C2C263-D36A-4E7D-9850-2F5160F53226}" type="sibTrans" cxnId="{85C1AB58-3073-4909-BBCD-EE62AB1B931D}">
      <dgm:prSet/>
      <dgm:spPr/>
      <dgm:t>
        <a:bodyPr/>
        <a:lstStyle/>
        <a:p>
          <a:endParaRPr lang="es-EC"/>
        </a:p>
      </dgm:t>
    </dgm:pt>
    <dgm:pt modelId="{76F15A0F-A90A-44D9-BC83-A462AC7057B9}">
      <dgm:prSet/>
      <dgm:spPr/>
      <dgm:t>
        <a:bodyPr/>
        <a:lstStyle/>
        <a:p>
          <a:endParaRPr lang="es-EC" dirty="0" smtClean="0"/>
        </a:p>
        <a:p>
          <a:r>
            <a:rPr lang="es-EC" dirty="0" smtClean="0"/>
            <a:t>Módulos comerciales: LUX – TEMP – NOISE – PRES – HUM</a:t>
          </a:r>
          <a:endParaRPr lang="es-EC" dirty="0"/>
        </a:p>
      </dgm:t>
    </dgm:pt>
    <dgm:pt modelId="{B9894B66-B47F-4AD9-BE8F-C96795415749}" type="parTrans" cxnId="{A8A15370-EE69-4105-BA6E-26E552722A7E}">
      <dgm:prSet/>
      <dgm:spPr/>
      <dgm:t>
        <a:bodyPr/>
        <a:lstStyle/>
        <a:p>
          <a:endParaRPr lang="es-EC"/>
        </a:p>
      </dgm:t>
    </dgm:pt>
    <dgm:pt modelId="{791917BD-4AFD-4EF1-9846-6EC4C846E0EB}" type="sibTrans" cxnId="{A8A15370-EE69-4105-BA6E-26E552722A7E}">
      <dgm:prSet/>
      <dgm:spPr/>
      <dgm:t>
        <a:bodyPr/>
        <a:lstStyle/>
        <a:p>
          <a:endParaRPr lang="es-EC"/>
        </a:p>
      </dgm:t>
    </dgm:pt>
    <dgm:pt modelId="{BB99E8ED-CEF6-45FB-AD1D-540526EA675C}">
      <dgm:prSet/>
      <dgm:spPr/>
      <dgm:t>
        <a:bodyPr/>
        <a:lstStyle/>
        <a:p>
          <a:r>
            <a:rPr lang="es-EC" dirty="0" smtClean="0"/>
            <a:t>Tarjeta TCA9548: Multiplexado con I2C</a:t>
          </a:r>
          <a:endParaRPr lang="es-EC" dirty="0"/>
        </a:p>
      </dgm:t>
    </dgm:pt>
    <dgm:pt modelId="{9A3009F4-1B44-4766-AC3F-BF33612320E4}" type="parTrans" cxnId="{9F610E15-0722-4442-96E9-D9EEC9CDB128}">
      <dgm:prSet/>
      <dgm:spPr/>
      <dgm:t>
        <a:bodyPr/>
        <a:lstStyle/>
        <a:p>
          <a:endParaRPr lang="es-EC"/>
        </a:p>
      </dgm:t>
    </dgm:pt>
    <dgm:pt modelId="{F12EF4E2-F3DB-49ED-83A3-CF418D22F0B4}" type="sibTrans" cxnId="{9F610E15-0722-4442-96E9-D9EEC9CDB128}">
      <dgm:prSet/>
      <dgm:spPr/>
      <dgm:t>
        <a:bodyPr/>
        <a:lstStyle/>
        <a:p>
          <a:endParaRPr lang="es-EC"/>
        </a:p>
      </dgm:t>
    </dgm:pt>
    <dgm:pt modelId="{B339EFAD-0321-432D-9770-839E28180303}" type="pres">
      <dgm:prSet presAssocID="{83C5852D-9593-41C0-8818-A439F303391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910549F8-2B15-4D16-9926-2856E60C617B}" type="pres">
      <dgm:prSet presAssocID="{9682C64C-B85C-464B-BA2B-6BEA8DB8B170}" presName="posSpace" presStyleCnt="0"/>
      <dgm:spPr/>
    </dgm:pt>
    <dgm:pt modelId="{03B753E2-95DC-41C7-87D7-8009E621F977}" type="pres">
      <dgm:prSet presAssocID="{9682C64C-B85C-464B-BA2B-6BEA8DB8B170}" presName="vertFlow" presStyleCnt="0"/>
      <dgm:spPr/>
    </dgm:pt>
    <dgm:pt modelId="{FBDFEBBC-C7BE-48CE-A413-449C24C350E3}" type="pres">
      <dgm:prSet presAssocID="{9682C64C-B85C-464B-BA2B-6BEA8DB8B170}" presName="topSpace" presStyleCnt="0"/>
      <dgm:spPr/>
    </dgm:pt>
    <dgm:pt modelId="{B5F44628-45B4-46FC-B748-D5C94F1C4C62}" type="pres">
      <dgm:prSet presAssocID="{9682C64C-B85C-464B-BA2B-6BEA8DB8B170}" presName="firstComp" presStyleCnt="0"/>
      <dgm:spPr/>
    </dgm:pt>
    <dgm:pt modelId="{88E426ED-5101-49B4-B04A-D0387B3D8E13}" type="pres">
      <dgm:prSet presAssocID="{9682C64C-B85C-464B-BA2B-6BEA8DB8B170}" presName="firstChild" presStyleLbl="bgAccFollowNode1" presStyleIdx="0" presStyleCnt="4" custLinFactNeighborY="15741"/>
      <dgm:spPr/>
      <dgm:t>
        <a:bodyPr/>
        <a:lstStyle/>
        <a:p>
          <a:endParaRPr lang="es-EC"/>
        </a:p>
      </dgm:t>
    </dgm:pt>
    <dgm:pt modelId="{CDF3563A-B92E-42B2-BD84-1175DE29F78E}" type="pres">
      <dgm:prSet presAssocID="{9682C64C-B85C-464B-BA2B-6BEA8DB8B170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DE2988-6EBD-40B7-8857-4BC5EE0EE12A}" type="pres">
      <dgm:prSet presAssocID="{F6EA957C-E6CD-44AC-AB7B-09E0DA7EEC99}" presName="comp" presStyleCnt="0"/>
      <dgm:spPr/>
    </dgm:pt>
    <dgm:pt modelId="{21D49964-B5D9-4DF4-BAD8-032B86041BE3}" type="pres">
      <dgm:prSet presAssocID="{F6EA957C-E6CD-44AC-AB7B-09E0DA7EEC99}" presName="child" presStyleLbl="bgAccFollowNode1" presStyleIdx="1" presStyleCnt="4" custLinFactNeighborX="1" custLinFactNeighborY="22229"/>
      <dgm:spPr/>
      <dgm:t>
        <a:bodyPr/>
        <a:lstStyle/>
        <a:p>
          <a:endParaRPr lang="es-EC"/>
        </a:p>
      </dgm:t>
    </dgm:pt>
    <dgm:pt modelId="{60D5DD29-E8B9-4048-8510-30BB87441F02}" type="pres">
      <dgm:prSet presAssocID="{F6EA957C-E6CD-44AC-AB7B-09E0DA7EEC99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002ED5-0AFB-4D8B-AEF9-B807D136DF0D}" type="pres">
      <dgm:prSet presAssocID="{9682C64C-B85C-464B-BA2B-6BEA8DB8B170}" presName="negSpace" presStyleCnt="0"/>
      <dgm:spPr/>
    </dgm:pt>
    <dgm:pt modelId="{457EB271-FFD0-474E-9A99-99503D62EC43}" type="pres">
      <dgm:prSet presAssocID="{9682C64C-B85C-464B-BA2B-6BEA8DB8B170}" presName="circle" presStyleLbl="node1" presStyleIdx="0" presStyleCnt="2" custScaleX="147961" custScaleY="143276" custLinFactNeighborX="-2669" custLinFactNeighborY="-64266"/>
      <dgm:spPr/>
      <dgm:t>
        <a:bodyPr/>
        <a:lstStyle/>
        <a:p>
          <a:endParaRPr lang="es-EC"/>
        </a:p>
      </dgm:t>
    </dgm:pt>
    <dgm:pt modelId="{6F9C45C7-A42B-4BD5-A29D-A290F40221AF}" type="pres">
      <dgm:prSet presAssocID="{A7845377-E1DE-43FA-B5F5-0CED0E4A7D40}" presName="transSpace" presStyleCnt="0"/>
      <dgm:spPr/>
    </dgm:pt>
    <dgm:pt modelId="{84C5BB65-A45B-4090-A34D-76205B4CFD95}" type="pres">
      <dgm:prSet presAssocID="{B3EBBCB2-1A40-47D2-B744-6EB23ED73601}" presName="posSpace" presStyleCnt="0"/>
      <dgm:spPr/>
    </dgm:pt>
    <dgm:pt modelId="{06AF6C8D-A79C-4C5D-A1E0-028098A0725D}" type="pres">
      <dgm:prSet presAssocID="{B3EBBCB2-1A40-47D2-B744-6EB23ED73601}" presName="vertFlow" presStyleCnt="0"/>
      <dgm:spPr/>
    </dgm:pt>
    <dgm:pt modelId="{1C9A3586-E321-4559-9964-42F28AE7A7EB}" type="pres">
      <dgm:prSet presAssocID="{B3EBBCB2-1A40-47D2-B744-6EB23ED73601}" presName="topSpace" presStyleCnt="0"/>
      <dgm:spPr/>
    </dgm:pt>
    <dgm:pt modelId="{6C3DD575-0215-4BB1-86D4-B8D2B3333FA7}" type="pres">
      <dgm:prSet presAssocID="{B3EBBCB2-1A40-47D2-B744-6EB23ED73601}" presName="firstComp" presStyleCnt="0"/>
      <dgm:spPr/>
    </dgm:pt>
    <dgm:pt modelId="{4265F2EC-BCF5-42F3-82A4-20CC4780ABCE}" type="pres">
      <dgm:prSet presAssocID="{B3EBBCB2-1A40-47D2-B744-6EB23ED73601}" presName="firstChild" presStyleLbl="bgAccFollowNode1" presStyleIdx="2" presStyleCnt="4" custLinFactNeighborY="15741"/>
      <dgm:spPr/>
      <dgm:t>
        <a:bodyPr/>
        <a:lstStyle/>
        <a:p>
          <a:endParaRPr lang="es-EC"/>
        </a:p>
      </dgm:t>
    </dgm:pt>
    <dgm:pt modelId="{F8832297-4E65-4E2E-8BEE-7DBB13EFE15B}" type="pres">
      <dgm:prSet presAssocID="{B3EBBCB2-1A40-47D2-B744-6EB23ED73601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802483-BD81-44A3-9782-C9DED9C50E48}" type="pres">
      <dgm:prSet presAssocID="{BB99E8ED-CEF6-45FB-AD1D-540526EA675C}" presName="comp" presStyleCnt="0"/>
      <dgm:spPr/>
    </dgm:pt>
    <dgm:pt modelId="{FA278DB4-EAE1-4BE9-8D9A-AECF97E9720B}" type="pres">
      <dgm:prSet presAssocID="{BB99E8ED-CEF6-45FB-AD1D-540526EA675C}" presName="child" presStyleLbl="bgAccFollowNode1" presStyleIdx="3" presStyleCnt="4" custLinFactNeighborX="185" custLinFactNeighborY="22300"/>
      <dgm:spPr/>
      <dgm:t>
        <a:bodyPr/>
        <a:lstStyle/>
        <a:p>
          <a:endParaRPr lang="es-EC"/>
        </a:p>
      </dgm:t>
    </dgm:pt>
    <dgm:pt modelId="{5923BE2C-76B6-41C1-90BA-2B2A82E0B7B7}" type="pres">
      <dgm:prSet presAssocID="{BB99E8ED-CEF6-45FB-AD1D-540526EA675C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12F701-364F-47C1-B9E1-A15F59A15EDF}" type="pres">
      <dgm:prSet presAssocID="{B3EBBCB2-1A40-47D2-B744-6EB23ED73601}" presName="negSpace" presStyleCnt="0"/>
      <dgm:spPr/>
    </dgm:pt>
    <dgm:pt modelId="{DDE531AB-931E-4336-9E55-7CA1F5CE4A84}" type="pres">
      <dgm:prSet presAssocID="{B3EBBCB2-1A40-47D2-B744-6EB23ED73601}" presName="circle" presStyleLbl="node1" presStyleIdx="1" presStyleCnt="2" custScaleX="147961" custScaleY="143276" custLinFactNeighborX="-2176" custLinFactNeighborY="-64266"/>
      <dgm:spPr/>
      <dgm:t>
        <a:bodyPr/>
        <a:lstStyle/>
        <a:p>
          <a:endParaRPr lang="es-EC"/>
        </a:p>
      </dgm:t>
    </dgm:pt>
  </dgm:ptLst>
  <dgm:cxnLst>
    <dgm:cxn modelId="{1784C60E-17EF-4117-816B-07F1692C3332}" type="presOf" srcId="{E2409831-A415-4BC5-B491-077DD2A09836}" destId="{CDF3563A-B92E-42B2-BD84-1175DE29F78E}" srcOrd="1" destOrd="0" presId="urn:microsoft.com/office/officeart/2005/8/layout/hList9"/>
    <dgm:cxn modelId="{E0314290-EE7F-443C-942A-4FA3FFF9C8AC}" type="presOf" srcId="{B3EBBCB2-1A40-47D2-B744-6EB23ED73601}" destId="{DDE531AB-931E-4336-9E55-7CA1F5CE4A84}" srcOrd="0" destOrd="0" presId="urn:microsoft.com/office/officeart/2005/8/layout/hList9"/>
    <dgm:cxn modelId="{49ED7C17-575B-48D2-AAAD-5FFEB68E65D4}" type="presOf" srcId="{9682C64C-B85C-464B-BA2B-6BEA8DB8B170}" destId="{457EB271-FFD0-474E-9A99-99503D62EC43}" srcOrd="0" destOrd="0" presId="urn:microsoft.com/office/officeart/2005/8/layout/hList9"/>
    <dgm:cxn modelId="{9F610E15-0722-4442-96E9-D9EEC9CDB128}" srcId="{B3EBBCB2-1A40-47D2-B744-6EB23ED73601}" destId="{BB99E8ED-CEF6-45FB-AD1D-540526EA675C}" srcOrd="1" destOrd="0" parTransId="{9A3009F4-1B44-4766-AC3F-BF33612320E4}" sibTransId="{F12EF4E2-F3DB-49ED-83A3-CF418D22F0B4}"/>
    <dgm:cxn modelId="{85C1AB58-3073-4909-BBCD-EE62AB1B931D}" srcId="{83C5852D-9593-41C0-8818-A439F303391E}" destId="{B3EBBCB2-1A40-47D2-B744-6EB23ED73601}" srcOrd="1" destOrd="0" parTransId="{B8CFEC51-C332-4B2A-A6ED-79315AE09EE9}" sibTransId="{67C2C263-D36A-4E7D-9850-2F5160F53226}"/>
    <dgm:cxn modelId="{C77A287B-8C89-47F7-B63F-BA0D9DA64723}" srcId="{9682C64C-B85C-464B-BA2B-6BEA8DB8B170}" destId="{F6EA957C-E6CD-44AC-AB7B-09E0DA7EEC99}" srcOrd="1" destOrd="0" parTransId="{D768200F-4184-4762-A7FF-6A7DAB0BAFC3}" sibTransId="{C88AC954-5468-4E40-9DBB-28CA547A8A05}"/>
    <dgm:cxn modelId="{924E2454-C8D5-4912-B753-3634DDCB995D}" type="presOf" srcId="{76F15A0F-A90A-44D9-BC83-A462AC7057B9}" destId="{4265F2EC-BCF5-42F3-82A4-20CC4780ABCE}" srcOrd="0" destOrd="0" presId="urn:microsoft.com/office/officeart/2005/8/layout/hList9"/>
    <dgm:cxn modelId="{A8A15370-EE69-4105-BA6E-26E552722A7E}" srcId="{B3EBBCB2-1A40-47D2-B744-6EB23ED73601}" destId="{76F15A0F-A90A-44D9-BC83-A462AC7057B9}" srcOrd="0" destOrd="0" parTransId="{B9894B66-B47F-4AD9-BE8F-C96795415749}" sibTransId="{791917BD-4AFD-4EF1-9846-6EC4C846E0EB}"/>
    <dgm:cxn modelId="{20EA4CB7-939A-4ED9-8D7E-90436FD7D5A5}" srcId="{83C5852D-9593-41C0-8818-A439F303391E}" destId="{9682C64C-B85C-464B-BA2B-6BEA8DB8B170}" srcOrd="0" destOrd="0" parTransId="{14FF153C-2A33-4256-AB98-35D8CB229476}" sibTransId="{A7845377-E1DE-43FA-B5F5-0CED0E4A7D40}"/>
    <dgm:cxn modelId="{AC0D3522-1540-4B5F-AD9B-F1B56B523011}" type="presOf" srcId="{E2409831-A415-4BC5-B491-077DD2A09836}" destId="{88E426ED-5101-49B4-B04A-D0387B3D8E13}" srcOrd="0" destOrd="0" presId="urn:microsoft.com/office/officeart/2005/8/layout/hList9"/>
    <dgm:cxn modelId="{08D98582-D30F-4ADA-8FBA-539795F08593}" type="presOf" srcId="{F6EA957C-E6CD-44AC-AB7B-09E0DA7EEC99}" destId="{21D49964-B5D9-4DF4-BAD8-032B86041BE3}" srcOrd="0" destOrd="0" presId="urn:microsoft.com/office/officeart/2005/8/layout/hList9"/>
    <dgm:cxn modelId="{AC45CC46-BC65-420A-90B8-FA6C083E8C0E}" type="presOf" srcId="{BB99E8ED-CEF6-45FB-AD1D-540526EA675C}" destId="{FA278DB4-EAE1-4BE9-8D9A-AECF97E9720B}" srcOrd="0" destOrd="0" presId="urn:microsoft.com/office/officeart/2005/8/layout/hList9"/>
    <dgm:cxn modelId="{5B5B2D60-0452-4AEB-83D5-244FA17184FA}" srcId="{9682C64C-B85C-464B-BA2B-6BEA8DB8B170}" destId="{E2409831-A415-4BC5-B491-077DD2A09836}" srcOrd="0" destOrd="0" parTransId="{330F7365-106D-41AC-AD23-983B52A529E5}" sibTransId="{6E238E55-3F2D-4CDD-B78A-46DBCB6DB81B}"/>
    <dgm:cxn modelId="{BC400325-C218-440A-9C49-7F24F07D8328}" type="presOf" srcId="{F6EA957C-E6CD-44AC-AB7B-09E0DA7EEC99}" destId="{60D5DD29-E8B9-4048-8510-30BB87441F02}" srcOrd="1" destOrd="0" presId="urn:microsoft.com/office/officeart/2005/8/layout/hList9"/>
    <dgm:cxn modelId="{B3C429F7-6094-4C84-81A7-5ED49F9A0AA8}" type="presOf" srcId="{83C5852D-9593-41C0-8818-A439F303391E}" destId="{B339EFAD-0321-432D-9770-839E28180303}" srcOrd="0" destOrd="0" presId="urn:microsoft.com/office/officeart/2005/8/layout/hList9"/>
    <dgm:cxn modelId="{084D4236-C6F6-4C29-8B57-29A7A229A750}" type="presOf" srcId="{76F15A0F-A90A-44D9-BC83-A462AC7057B9}" destId="{F8832297-4E65-4E2E-8BEE-7DBB13EFE15B}" srcOrd="1" destOrd="0" presId="urn:microsoft.com/office/officeart/2005/8/layout/hList9"/>
    <dgm:cxn modelId="{43FE4454-12E9-42EF-88A7-4CEA20F26B4A}" type="presOf" srcId="{BB99E8ED-CEF6-45FB-AD1D-540526EA675C}" destId="{5923BE2C-76B6-41C1-90BA-2B2A82E0B7B7}" srcOrd="1" destOrd="0" presId="urn:microsoft.com/office/officeart/2005/8/layout/hList9"/>
    <dgm:cxn modelId="{44FE7D3F-892B-44DE-B31D-0FF4651ADA8A}" type="presParOf" srcId="{B339EFAD-0321-432D-9770-839E28180303}" destId="{910549F8-2B15-4D16-9926-2856E60C617B}" srcOrd="0" destOrd="0" presId="urn:microsoft.com/office/officeart/2005/8/layout/hList9"/>
    <dgm:cxn modelId="{1F819BB5-B86E-41E7-9140-DC3465BAAF87}" type="presParOf" srcId="{B339EFAD-0321-432D-9770-839E28180303}" destId="{03B753E2-95DC-41C7-87D7-8009E621F977}" srcOrd="1" destOrd="0" presId="urn:microsoft.com/office/officeart/2005/8/layout/hList9"/>
    <dgm:cxn modelId="{0C9ABD7A-8EC8-494B-AF48-D9980174376D}" type="presParOf" srcId="{03B753E2-95DC-41C7-87D7-8009E621F977}" destId="{FBDFEBBC-C7BE-48CE-A413-449C24C350E3}" srcOrd="0" destOrd="0" presId="urn:microsoft.com/office/officeart/2005/8/layout/hList9"/>
    <dgm:cxn modelId="{42FD5979-98DA-4B5A-A08D-B09402A92E99}" type="presParOf" srcId="{03B753E2-95DC-41C7-87D7-8009E621F977}" destId="{B5F44628-45B4-46FC-B748-D5C94F1C4C62}" srcOrd="1" destOrd="0" presId="urn:microsoft.com/office/officeart/2005/8/layout/hList9"/>
    <dgm:cxn modelId="{00E049FE-D3B0-464A-8B38-3217653A255C}" type="presParOf" srcId="{B5F44628-45B4-46FC-B748-D5C94F1C4C62}" destId="{88E426ED-5101-49B4-B04A-D0387B3D8E13}" srcOrd="0" destOrd="0" presId="urn:microsoft.com/office/officeart/2005/8/layout/hList9"/>
    <dgm:cxn modelId="{CB4695BD-B608-4E79-9524-3083D622D3E2}" type="presParOf" srcId="{B5F44628-45B4-46FC-B748-D5C94F1C4C62}" destId="{CDF3563A-B92E-42B2-BD84-1175DE29F78E}" srcOrd="1" destOrd="0" presId="urn:microsoft.com/office/officeart/2005/8/layout/hList9"/>
    <dgm:cxn modelId="{890BE447-213D-41F1-BF8D-5B83846F3A49}" type="presParOf" srcId="{03B753E2-95DC-41C7-87D7-8009E621F977}" destId="{84DE2988-6EBD-40B7-8857-4BC5EE0EE12A}" srcOrd="2" destOrd="0" presId="urn:microsoft.com/office/officeart/2005/8/layout/hList9"/>
    <dgm:cxn modelId="{D6763D3F-71E1-4D3E-8B5C-AF8B359C4DC8}" type="presParOf" srcId="{84DE2988-6EBD-40B7-8857-4BC5EE0EE12A}" destId="{21D49964-B5D9-4DF4-BAD8-032B86041BE3}" srcOrd="0" destOrd="0" presId="urn:microsoft.com/office/officeart/2005/8/layout/hList9"/>
    <dgm:cxn modelId="{2F7B4779-8454-41EA-B716-B96ACAE57B52}" type="presParOf" srcId="{84DE2988-6EBD-40B7-8857-4BC5EE0EE12A}" destId="{60D5DD29-E8B9-4048-8510-30BB87441F02}" srcOrd="1" destOrd="0" presId="urn:microsoft.com/office/officeart/2005/8/layout/hList9"/>
    <dgm:cxn modelId="{4CB42DE8-C9CF-45ED-B975-71028E4C1AEC}" type="presParOf" srcId="{B339EFAD-0321-432D-9770-839E28180303}" destId="{1C002ED5-0AFB-4D8B-AEF9-B807D136DF0D}" srcOrd="2" destOrd="0" presId="urn:microsoft.com/office/officeart/2005/8/layout/hList9"/>
    <dgm:cxn modelId="{17D9F513-C274-441C-B8AB-BCA42C005FE6}" type="presParOf" srcId="{B339EFAD-0321-432D-9770-839E28180303}" destId="{457EB271-FFD0-474E-9A99-99503D62EC43}" srcOrd="3" destOrd="0" presId="urn:microsoft.com/office/officeart/2005/8/layout/hList9"/>
    <dgm:cxn modelId="{A84CD650-8EF6-4667-BE28-E6925520A76A}" type="presParOf" srcId="{B339EFAD-0321-432D-9770-839E28180303}" destId="{6F9C45C7-A42B-4BD5-A29D-A290F40221AF}" srcOrd="4" destOrd="0" presId="urn:microsoft.com/office/officeart/2005/8/layout/hList9"/>
    <dgm:cxn modelId="{F72A8724-5885-46C1-9F94-74A354B6FD88}" type="presParOf" srcId="{B339EFAD-0321-432D-9770-839E28180303}" destId="{84C5BB65-A45B-4090-A34D-76205B4CFD95}" srcOrd="5" destOrd="0" presId="urn:microsoft.com/office/officeart/2005/8/layout/hList9"/>
    <dgm:cxn modelId="{51FB46E3-6B49-4D7D-B8FD-36B085C49298}" type="presParOf" srcId="{B339EFAD-0321-432D-9770-839E28180303}" destId="{06AF6C8D-A79C-4C5D-A1E0-028098A0725D}" srcOrd="6" destOrd="0" presId="urn:microsoft.com/office/officeart/2005/8/layout/hList9"/>
    <dgm:cxn modelId="{E2ED437D-E94B-4A44-808F-37BD35DB4768}" type="presParOf" srcId="{06AF6C8D-A79C-4C5D-A1E0-028098A0725D}" destId="{1C9A3586-E321-4559-9964-42F28AE7A7EB}" srcOrd="0" destOrd="0" presId="urn:microsoft.com/office/officeart/2005/8/layout/hList9"/>
    <dgm:cxn modelId="{FE696BBE-73C0-4E58-AC50-D0174D38337A}" type="presParOf" srcId="{06AF6C8D-A79C-4C5D-A1E0-028098A0725D}" destId="{6C3DD575-0215-4BB1-86D4-B8D2B3333FA7}" srcOrd="1" destOrd="0" presId="urn:microsoft.com/office/officeart/2005/8/layout/hList9"/>
    <dgm:cxn modelId="{2848A947-8752-4782-B06B-46DB14F53E8B}" type="presParOf" srcId="{6C3DD575-0215-4BB1-86D4-B8D2B3333FA7}" destId="{4265F2EC-BCF5-42F3-82A4-20CC4780ABCE}" srcOrd="0" destOrd="0" presId="urn:microsoft.com/office/officeart/2005/8/layout/hList9"/>
    <dgm:cxn modelId="{155EF139-FA30-400B-93D7-45679397E424}" type="presParOf" srcId="{6C3DD575-0215-4BB1-86D4-B8D2B3333FA7}" destId="{F8832297-4E65-4E2E-8BEE-7DBB13EFE15B}" srcOrd="1" destOrd="0" presId="urn:microsoft.com/office/officeart/2005/8/layout/hList9"/>
    <dgm:cxn modelId="{C3592D94-E2AA-4021-AB03-19A2A988AC21}" type="presParOf" srcId="{06AF6C8D-A79C-4C5D-A1E0-028098A0725D}" destId="{7E802483-BD81-44A3-9782-C9DED9C50E48}" srcOrd="2" destOrd="0" presId="urn:microsoft.com/office/officeart/2005/8/layout/hList9"/>
    <dgm:cxn modelId="{95A62F38-2F9E-4249-8B40-E850FEFC445C}" type="presParOf" srcId="{7E802483-BD81-44A3-9782-C9DED9C50E48}" destId="{FA278DB4-EAE1-4BE9-8D9A-AECF97E9720B}" srcOrd="0" destOrd="0" presId="urn:microsoft.com/office/officeart/2005/8/layout/hList9"/>
    <dgm:cxn modelId="{19D5C180-737A-4D9A-B197-7DFC0153E8DB}" type="presParOf" srcId="{7E802483-BD81-44A3-9782-C9DED9C50E48}" destId="{5923BE2C-76B6-41C1-90BA-2B2A82E0B7B7}" srcOrd="1" destOrd="0" presId="urn:microsoft.com/office/officeart/2005/8/layout/hList9"/>
    <dgm:cxn modelId="{A54CCA3D-0EFA-476E-9561-8417AA69E10D}" type="presParOf" srcId="{B339EFAD-0321-432D-9770-839E28180303}" destId="{AC12F701-364F-47C1-B9E1-A15F59A15EDF}" srcOrd="7" destOrd="0" presId="urn:microsoft.com/office/officeart/2005/8/layout/hList9"/>
    <dgm:cxn modelId="{311D134B-A2C0-4CAE-B2B7-B08963CB721A}" type="presParOf" srcId="{B339EFAD-0321-432D-9770-839E28180303}" destId="{DDE531AB-931E-4336-9E55-7CA1F5CE4A84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17892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7387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8b4de9e975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8b4de9e975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6214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8b4de9e975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8b4de9e975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6920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92dc520636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Google Shape;1095;g92dc520636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4478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92dc520636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Google Shape;1095;g92dc520636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1783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a0afe67513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" name="Google Shape;1102;ga0afe67513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5080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a0afe67513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" name="Google Shape;1102;ga0afe67513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500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a0afe67513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" name="Google Shape;1102;ga0afe67513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2006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8a46fb0627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8a46fb0627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812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g9bdb52dd9e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9" name="Google Shape;1449;g9bdb52dd9e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5236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92dc520636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Google Shape;1095;g92dc520636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6863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8a46fb0627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8a46fb0627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25058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g9bdb52dd9e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9" name="Google Shape;1449;g9bdb52dd9e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52006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8a46fb0627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8a46fb0627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14935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8bd6c52747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8bd6c52747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35645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92dc520636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Google Shape;1095;g92dc520636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00689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9bdb52dd9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9bdb52dd9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53548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8bd6c52747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8bd6c52747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48746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8bd6c52747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8bd6c52747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37931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g9bdb52dd9e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9" name="Google Shape;1449;g9bdb52dd9e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66997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8a46fb0627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8a46fb0627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42280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9bdb52dd9e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9bdb52dd9e_0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5898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8a46fb0627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8a46fb0627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2282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8b4de9e975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8b4de9e975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2352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a0afe67513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" name="Google Shape;998;ga0afe67513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2171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8a46fb0627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8a46fb0627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660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8a46fb062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8a46fb062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6346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8a46fb062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8a46fb062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0710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8a46fb0627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8a46fb0627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107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2642575" y="3244200"/>
            <a:ext cx="3858900" cy="7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Roboto"/>
              <a:buNone/>
              <a:defRPr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86900" y="1450800"/>
            <a:ext cx="5970300" cy="17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44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_1_1">
    <p:bg>
      <p:bgPr>
        <a:solidFill>
          <a:schemeClr val="lt2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592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grpSp>
        <p:nvGrpSpPr>
          <p:cNvPr id="303" name="Google Shape;303;p18"/>
          <p:cNvGrpSpPr/>
          <p:nvPr/>
        </p:nvGrpSpPr>
        <p:grpSpPr>
          <a:xfrm>
            <a:off x="7543900" y="4469550"/>
            <a:ext cx="928550" cy="99334"/>
            <a:chOff x="7596525" y="772450"/>
            <a:chExt cx="928550" cy="99334"/>
          </a:xfrm>
        </p:grpSpPr>
        <p:sp>
          <p:nvSpPr>
            <p:cNvPr id="304" name="Google Shape;304;p18"/>
            <p:cNvSpPr/>
            <p:nvPr/>
          </p:nvSpPr>
          <p:spPr>
            <a:xfrm>
              <a:off x="7596525" y="772450"/>
              <a:ext cx="33863" cy="99334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7775914" y="772450"/>
              <a:ext cx="33863" cy="99334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8"/>
            <p:cNvSpPr/>
            <p:nvPr/>
          </p:nvSpPr>
          <p:spPr>
            <a:xfrm>
              <a:off x="7864827" y="772450"/>
              <a:ext cx="34037" cy="99334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8"/>
            <p:cNvSpPr/>
            <p:nvPr/>
          </p:nvSpPr>
          <p:spPr>
            <a:xfrm>
              <a:off x="7954087" y="772450"/>
              <a:ext cx="33863" cy="99334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8"/>
            <p:cNvSpPr/>
            <p:nvPr/>
          </p:nvSpPr>
          <p:spPr>
            <a:xfrm>
              <a:off x="8049252" y="772450"/>
              <a:ext cx="34037" cy="99334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8"/>
            <p:cNvSpPr/>
            <p:nvPr/>
          </p:nvSpPr>
          <p:spPr>
            <a:xfrm>
              <a:off x="8120278" y="772450"/>
              <a:ext cx="34037" cy="99334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6" y="571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8"/>
            <p:cNvSpPr/>
            <p:nvPr/>
          </p:nvSpPr>
          <p:spPr>
            <a:xfrm>
              <a:off x="8408377" y="772450"/>
              <a:ext cx="33690" cy="99334"/>
            </a:xfrm>
            <a:custGeom>
              <a:avLst/>
              <a:gdLst/>
              <a:ahLst/>
              <a:cxnLst/>
              <a:rect l="l" t="t" r="r" b="b"/>
              <a:pathLst>
                <a:path w="194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4" y="571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8"/>
            <p:cNvSpPr/>
            <p:nvPr/>
          </p:nvSpPr>
          <p:spPr>
            <a:xfrm>
              <a:off x="8238713" y="772450"/>
              <a:ext cx="34037" cy="99334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6" y="571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8"/>
            <p:cNvSpPr/>
            <p:nvPr/>
          </p:nvSpPr>
          <p:spPr>
            <a:xfrm>
              <a:off x="8491038" y="772450"/>
              <a:ext cx="34037" cy="99334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_1_1_1">
    <p:bg>
      <p:bgPr>
        <a:solidFill>
          <a:schemeClr val="lt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592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grpSp>
        <p:nvGrpSpPr>
          <p:cNvPr id="315" name="Google Shape;315;p19"/>
          <p:cNvGrpSpPr/>
          <p:nvPr/>
        </p:nvGrpSpPr>
        <p:grpSpPr>
          <a:xfrm>
            <a:off x="7131613" y="152450"/>
            <a:ext cx="4246224" cy="387051"/>
            <a:chOff x="5890813" y="400625"/>
            <a:chExt cx="4246224" cy="387051"/>
          </a:xfrm>
        </p:grpSpPr>
        <p:sp>
          <p:nvSpPr>
            <p:cNvPr id="316" name="Google Shape;316;p19"/>
            <p:cNvSpPr/>
            <p:nvPr/>
          </p:nvSpPr>
          <p:spPr>
            <a:xfrm>
              <a:off x="5982413" y="493467"/>
              <a:ext cx="4154624" cy="294208"/>
            </a:xfrm>
            <a:custGeom>
              <a:avLst/>
              <a:gdLst/>
              <a:ahLst/>
              <a:cxnLst/>
              <a:rect l="l" t="t" r="r" b="b"/>
              <a:pathLst>
                <a:path w="53520" h="3790" extrusionOk="0">
                  <a:moveTo>
                    <a:pt x="1" y="1"/>
                  </a:moveTo>
                  <a:lnTo>
                    <a:pt x="1" y="240"/>
                  </a:lnTo>
                  <a:lnTo>
                    <a:pt x="2420" y="240"/>
                  </a:lnTo>
                  <a:lnTo>
                    <a:pt x="5946" y="3766"/>
                  </a:lnTo>
                  <a:lnTo>
                    <a:pt x="22440" y="3766"/>
                  </a:lnTo>
                  <a:lnTo>
                    <a:pt x="24005" y="2202"/>
                  </a:lnTo>
                  <a:lnTo>
                    <a:pt x="36014" y="2202"/>
                  </a:lnTo>
                  <a:lnTo>
                    <a:pt x="37601" y="3789"/>
                  </a:lnTo>
                  <a:lnTo>
                    <a:pt x="53520" y="3789"/>
                  </a:lnTo>
                  <a:lnTo>
                    <a:pt x="53520" y="3549"/>
                  </a:lnTo>
                  <a:lnTo>
                    <a:pt x="37701" y="3549"/>
                  </a:lnTo>
                  <a:lnTo>
                    <a:pt x="36114" y="1962"/>
                  </a:lnTo>
                  <a:lnTo>
                    <a:pt x="23905" y="1962"/>
                  </a:lnTo>
                  <a:lnTo>
                    <a:pt x="22341" y="3526"/>
                  </a:lnTo>
                  <a:lnTo>
                    <a:pt x="6046" y="3526"/>
                  </a:lnTo>
                  <a:lnTo>
                    <a:pt x="2555" y="36"/>
                  </a:lnTo>
                  <a:lnTo>
                    <a:pt x="25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9"/>
            <p:cNvSpPr/>
            <p:nvPr/>
          </p:nvSpPr>
          <p:spPr>
            <a:xfrm>
              <a:off x="5890813" y="452247"/>
              <a:ext cx="101071" cy="101071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651" y="241"/>
                  </a:moveTo>
                  <a:cubicBezTo>
                    <a:pt x="877" y="241"/>
                    <a:pt x="1061" y="425"/>
                    <a:pt x="1061" y="651"/>
                  </a:cubicBezTo>
                  <a:cubicBezTo>
                    <a:pt x="1061" y="877"/>
                    <a:pt x="877" y="1062"/>
                    <a:pt x="651" y="1062"/>
                  </a:cubicBezTo>
                  <a:cubicBezTo>
                    <a:pt x="425" y="1062"/>
                    <a:pt x="241" y="877"/>
                    <a:pt x="241" y="651"/>
                  </a:cubicBezTo>
                  <a:cubicBezTo>
                    <a:pt x="241" y="425"/>
                    <a:pt x="425" y="241"/>
                    <a:pt x="651" y="241"/>
                  </a:cubicBezTo>
                  <a:close/>
                  <a:moveTo>
                    <a:pt x="651" y="1"/>
                  </a:moveTo>
                  <a:cubicBezTo>
                    <a:pt x="292" y="1"/>
                    <a:pt x="0" y="292"/>
                    <a:pt x="0" y="651"/>
                  </a:cubicBezTo>
                  <a:cubicBezTo>
                    <a:pt x="0" y="1010"/>
                    <a:pt x="292" y="1302"/>
                    <a:pt x="651" y="1302"/>
                  </a:cubicBezTo>
                  <a:cubicBezTo>
                    <a:pt x="1009" y="1302"/>
                    <a:pt x="1301" y="1010"/>
                    <a:pt x="1301" y="651"/>
                  </a:cubicBezTo>
                  <a:cubicBezTo>
                    <a:pt x="1301" y="292"/>
                    <a:pt x="1009" y="1"/>
                    <a:pt x="6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9"/>
            <p:cNvSpPr/>
            <p:nvPr/>
          </p:nvSpPr>
          <p:spPr>
            <a:xfrm>
              <a:off x="6365427" y="463348"/>
              <a:ext cx="3771610" cy="197329"/>
            </a:xfrm>
            <a:custGeom>
              <a:avLst/>
              <a:gdLst/>
              <a:ahLst/>
              <a:cxnLst/>
              <a:rect l="l" t="t" r="r" b="b"/>
              <a:pathLst>
                <a:path w="48586" h="2542" extrusionOk="0">
                  <a:moveTo>
                    <a:pt x="170" y="0"/>
                  </a:moveTo>
                  <a:lnTo>
                    <a:pt x="1" y="169"/>
                  </a:lnTo>
                  <a:lnTo>
                    <a:pt x="2372" y="2542"/>
                  </a:lnTo>
                  <a:lnTo>
                    <a:pt x="16347" y="2542"/>
                  </a:lnTo>
                  <a:lnTo>
                    <a:pt x="18435" y="452"/>
                  </a:lnTo>
                  <a:lnTo>
                    <a:pt x="32208" y="452"/>
                  </a:lnTo>
                  <a:lnTo>
                    <a:pt x="33938" y="2181"/>
                  </a:lnTo>
                  <a:lnTo>
                    <a:pt x="48586" y="2181"/>
                  </a:lnTo>
                  <a:lnTo>
                    <a:pt x="48586" y="1942"/>
                  </a:lnTo>
                  <a:lnTo>
                    <a:pt x="34037" y="1942"/>
                  </a:lnTo>
                  <a:lnTo>
                    <a:pt x="32308" y="213"/>
                  </a:lnTo>
                  <a:lnTo>
                    <a:pt x="18337" y="213"/>
                  </a:lnTo>
                  <a:lnTo>
                    <a:pt x="16247" y="2302"/>
                  </a:lnTo>
                  <a:lnTo>
                    <a:pt x="2472" y="2302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9"/>
            <p:cNvSpPr/>
            <p:nvPr/>
          </p:nvSpPr>
          <p:spPr>
            <a:xfrm>
              <a:off x="6299211" y="400625"/>
              <a:ext cx="101071" cy="101071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651" y="241"/>
                  </a:moveTo>
                  <a:cubicBezTo>
                    <a:pt x="878" y="241"/>
                    <a:pt x="1062" y="425"/>
                    <a:pt x="1062" y="651"/>
                  </a:cubicBezTo>
                  <a:cubicBezTo>
                    <a:pt x="1062" y="877"/>
                    <a:pt x="878" y="1061"/>
                    <a:pt x="651" y="1061"/>
                  </a:cubicBezTo>
                  <a:cubicBezTo>
                    <a:pt x="425" y="1061"/>
                    <a:pt x="241" y="877"/>
                    <a:pt x="241" y="651"/>
                  </a:cubicBezTo>
                  <a:cubicBezTo>
                    <a:pt x="241" y="425"/>
                    <a:pt x="425" y="241"/>
                    <a:pt x="651" y="241"/>
                  </a:cubicBezTo>
                  <a:close/>
                  <a:moveTo>
                    <a:pt x="651" y="0"/>
                  </a:moveTo>
                  <a:cubicBezTo>
                    <a:pt x="293" y="0"/>
                    <a:pt x="1" y="292"/>
                    <a:pt x="1" y="651"/>
                  </a:cubicBezTo>
                  <a:cubicBezTo>
                    <a:pt x="1" y="1009"/>
                    <a:pt x="293" y="1301"/>
                    <a:pt x="651" y="1301"/>
                  </a:cubicBezTo>
                  <a:cubicBezTo>
                    <a:pt x="1010" y="1301"/>
                    <a:pt x="1302" y="1009"/>
                    <a:pt x="1302" y="651"/>
                  </a:cubicBezTo>
                  <a:cubicBezTo>
                    <a:pt x="1302" y="292"/>
                    <a:pt x="1010" y="0"/>
                    <a:pt x="6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19"/>
          <p:cNvGrpSpPr/>
          <p:nvPr/>
        </p:nvGrpSpPr>
        <p:grpSpPr>
          <a:xfrm>
            <a:off x="713225" y="4615875"/>
            <a:ext cx="928550" cy="99334"/>
            <a:chOff x="7596525" y="772450"/>
            <a:chExt cx="928550" cy="99334"/>
          </a:xfrm>
        </p:grpSpPr>
        <p:sp>
          <p:nvSpPr>
            <p:cNvPr id="321" name="Google Shape;321;p19"/>
            <p:cNvSpPr/>
            <p:nvPr/>
          </p:nvSpPr>
          <p:spPr>
            <a:xfrm>
              <a:off x="7596525" y="772450"/>
              <a:ext cx="33863" cy="99334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7775914" y="772450"/>
              <a:ext cx="33863" cy="99334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7864827" y="772450"/>
              <a:ext cx="34037" cy="99334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7954087" y="772450"/>
              <a:ext cx="33863" cy="99334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8049252" y="772450"/>
              <a:ext cx="34037" cy="99334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120278" y="772450"/>
              <a:ext cx="34037" cy="99334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6" y="571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8408377" y="772450"/>
              <a:ext cx="33690" cy="99334"/>
            </a:xfrm>
            <a:custGeom>
              <a:avLst/>
              <a:gdLst/>
              <a:ahLst/>
              <a:cxnLst/>
              <a:rect l="l" t="t" r="r" b="b"/>
              <a:pathLst>
                <a:path w="194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4" y="571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8238713" y="772450"/>
              <a:ext cx="34037" cy="99334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6" y="571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491038" y="772450"/>
              <a:ext cx="34037" cy="99334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_1_1_1_1">
    <p:bg>
      <p:bgPr>
        <a:solidFill>
          <a:schemeClr val="lt2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592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grpSp>
        <p:nvGrpSpPr>
          <p:cNvPr id="368" name="Google Shape;368;p22"/>
          <p:cNvGrpSpPr/>
          <p:nvPr/>
        </p:nvGrpSpPr>
        <p:grpSpPr>
          <a:xfrm flipH="1">
            <a:off x="8266742" y="4335325"/>
            <a:ext cx="3832313" cy="360575"/>
            <a:chOff x="1518200" y="4742325"/>
            <a:chExt cx="1982675" cy="133675"/>
          </a:xfrm>
        </p:grpSpPr>
        <p:sp>
          <p:nvSpPr>
            <p:cNvPr id="369" name="Google Shape;369;p22"/>
            <p:cNvSpPr/>
            <p:nvPr/>
          </p:nvSpPr>
          <p:spPr>
            <a:xfrm>
              <a:off x="1545800" y="4805200"/>
              <a:ext cx="1946275" cy="70800"/>
            </a:xfrm>
            <a:custGeom>
              <a:avLst/>
              <a:gdLst/>
              <a:ahLst/>
              <a:cxnLst/>
              <a:rect l="l" t="t" r="r" b="b"/>
              <a:pathLst>
                <a:path w="77851" h="2832" extrusionOk="0">
                  <a:moveTo>
                    <a:pt x="73102" y="1"/>
                  </a:moveTo>
                  <a:lnTo>
                    <a:pt x="70389" y="2713"/>
                  </a:lnTo>
                  <a:lnTo>
                    <a:pt x="1" y="2713"/>
                  </a:lnTo>
                  <a:lnTo>
                    <a:pt x="1" y="2831"/>
                  </a:lnTo>
                  <a:lnTo>
                    <a:pt x="70438" y="2831"/>
                  </a:lnTo>
                  <a:lnTo>
                    <a:pt x="73152" y="118"/>
                  </a:lnTo>
                  <a:lnTo>
                    <a:pt x="77850" y="118"/>
                  </a:lnTo>
                  <a:lnTo>
                    <a:pt x="778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2"/>
            <p:cNvSpPr/>
            <p:nvPr/>
          </p:nvSpPr>
          <p:spPr>
            <a:xfrm>
              <a:off x="3483250" y="4797875"/>
              <a:ext cx="17625" cy="17600"/>
            </a:xfrm>
            <a:custGeom>
              <a:avLst/>
              <a:gdLst/>
              <a:ahLst/>
              <a:cxnLst/>
              <a:rect l="l" t="t" r="r" b="b"/>
              <a:pathLst>
                <a:path w="705" h="704" extrusionOk="0">
                  <a:moveTo>
                    <a:pt x="352" y="0"/>
                  </a:moveTo>
                  <a:cubicBezTo>
                    <a:pt x="158" y="0"/>
                    <a:pt x="0" y="158"/>
                    <a:pt x="0" y="352"/>
                  </a:cubicBezTo>
                  <a:cubicBezTo>
                    <a:pt x="0" y="547"/>
                    <a:pt x="158" y="704"/>
                    <a:pt x="352" y="704"/>
                  </a:cubicBezTo>
                  <a:cubicBezTo>
                    <a:pt x="547" y="704"/>
                    <a:pt x="704" y="547"/>
                    <a:pt x="704" y="352"/>
                  </a:cubicBezTo>
                  <a:cubicBezTo>
                    <a:pt x="704" y="158"/>
                    <a:pt x="547" y="0"/>
                    <a:pt x="3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1518200" y="4750075"/>
              <a:ext cx="1859750" cy="92025"/>
            </a:xfrm>
            <a:custGeom>
              <a:avLst/>
              <a:gdLst/>
              <a:ahLst/>
              <a:cxnLst/>
              <a:rect l="l" t="t" r="r" b="b"/>
              <a:pathLst>
                <a:path w="74390" h="3681" extrusionOk="0">
                  <a:moveTo>
                    <a:pt x="74306" y="1"/>
                  </a:moveTo>
                  <a:lnTo>
                    <a:pt x="70745" y="3562"/>
                  </a:lnTo>
                  <a:lnTo>
                    <a:pt x="0" y="3562"/>
                  </a:lnTo>
                  <a:lnTo>
                    <a:pt x="0" y="3680"/>
                  </a:lnTo>
                  <a:lnTo>
                    <a:pt x="70794" y="3680"/>
                  </a:lnTo>
                  <a:lnTo>
                    <a:pt x="74390" y="85"/>
                  </a:lnTo>
                  <a:lnTo>
                    <a:pt x="743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2"/>
            <p:cNvSpPr/>
            <p:nvPr/>
          </p:nvSpPr>
          <p:spPr>
            <a:xfrm>
              <a:off x="3368075" y="4742325"/>
              <a:ext cx="17625" cy="17625"/>
            </a:xfrm>
            <a:custGeom>
              <a:avLst/>
              <a:gdLst/>
              <a:ahLst/>
              <a:cxnLst/>
              <a:rect l="l" t="t" r="r" b="b"/>
              <a:pathLst>
                <a:path w="705" h="705" extrusionOk="0">
                  <a:moveTo>
                    <a:pt x="353" y="1"/>
                  </a:moveTo>
                  <a:cubicBezTo>
                    <a:pt x="159" y="1"/>
                    <a:pt x="1" y="159"/>
                    <a:pt x="1" y="353"/>
                  </a:cubicBezTo>
                  <a:cubicBezTo>
                    <a:pt x="1" y="548"/>
                    <a:pt x="159" y="705"/>
                    <a:pt x="353" y="705"/>
                  </a:cubicBezTo>
                  <a:cubicBezTo>
                    <a:pt x="547" y="705"/>
                    <a:pt x="705" y="548"/>
                    <a:pt x="705" y="353"/>
                  </a:cubicBezTo>
                  <a:cubicBezTo>
                    <a:pt x="705" y="159"/>
                    <a:pt x="547" y="1"/>
                    <a:pt x="3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" name="Google Shape;373;p22"/>
          <p:cNvGrpSpPr/>
          <p:nvPr/>
        </p:nvGrpSpPr>
        <p:grpSpPr>
          <a:xfrm>
            <a:off x="713225" y="4615875"/>
            <a:ext cx="928550" cy="99334"/>
            <a:chOff x="7596525" y="772450"/>
            <a:chExt cx="928550" cy="99334"/>
          </a:xfrm>
        </p:grpSpPr>
        <p:sp>
          <p:nvSpPr>
            <p:cNvPr id="374" name="Google Shape;374;p22"/>
            <p:cNvSpPr/>
            <p:nvPr/>
          </p:nvSpPr>
          <p:spPr>
            <a:xfrm>
              <a:off x="7596525" y="772450"/>
              <a:ext cx="33863" cy="99334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2"/>
            <p:cNvSpPr/>
            <p:nvPr/>
          </p:nvSpPr>
          <p:spPr>
            <a:xfrm>
              <a:off x="7775914" y="772450"/>
              <a:ext cx="33863" cy="99334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7864827" y="772450"/>
              <a:ext cx="34037" cy="99334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2"/>
            <p:cNvSpPr/>
            <p:nvPr/>
          </p:nvSpPr>
          <p:spPr>
            <a:xfrm>
              <a:off x="7954087" y="772450"/>
              <a:ext cx="33863" cy="99334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2"/>
            <p:cNvSpPr/>
            <p:nvPr/>
          </p:nvSpPr>
          <p:spPr>
            <a:xfrm>
              <a:off x="8049252" y="772450"/>
              <a:ext cx="34037" cy="99334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8120278" y="772450"/>
              <a:ext cx="34037" cy="99334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6" y="571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2"/>
            <p:cNvSpPr/>
            <p:nvPr/>
          </p:nvSpPr>
          <p:spPr>
            <a:xfrm>
              <a:off x="8408377" y="772450"/>
              <a:ext cx="33690" cy="99334"/>
            </a:xfrm>
            <a:custGeom>
              <a:avLst/>
              <a:gdLst/>
              <a:ahLst/>
              <a:cxnLst/>
              <a:rect l="l" t="t" r="r" b="b"/>
              <a:pathLst>
                <a:path w="194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4" y="571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2"/>
            <p:cNvSpPr/>
            <p:nvPr/>
          </p:nvSpPr>
          <p:spPr>
            <a:xfrm>
              <a:off x="8238713" y="772450"/>
              <a:ext cx="34037" cy="99334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6" y="571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8491038" y="772450"/>
              <a:ext cx="34037" cy="99334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bg>
      <p:bgPr>
        <a:solidFill>
          <a:schemeClr val="lt2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592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89" name="Google Shape;389;p24"/>
          <p:cNvSpPr txBox="1">
            <a:spLocks noGrp="1"/>
          </p:cNvSpPr>
          <p:nvPr>
            <p:ph type="subTitle" idx="1"/>
          </p:nvPr>
        </p:nvSpPr>
        <p:spPr>
          <a:xfrm>
            <a:off x="1298175" y="1730625"/>
            <a:ext cx="1431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  <a:latin typeface="Saira"/>
                <a:ea typeface="Saira"/>
                <a:cs typeface="Saira"/>
                <a:sym typeface="Sair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24"/>
          <p:cNvSpPr txBox="1">
            <a:spLocks noGrp="1"/>
          </p:cNvSpPr>
          <p:nvPr>
            <p:ph type="subTitle" idx="2"/>
          </p:nvPr>
        </p:nvSpPr>
        <p:spPr>
          <a:xfrm>
            <a:off x="817825" y="2069213"/>
            <a:ext cx="20283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24"/>
          <p:cNvSpPr txBox="1">
            <a:spLocks noGrp="1"/>
          </p:cNvSpPr>
          <p:nvPr>
            <p:ph type="subTitle" idx="3"/>
          </p:nvPr>
        </p:nvSpPr>
        <p:spPr>
          <a:xfrm>
            <a:off x="1298075" y="3202275"/>
            <a:ext cx="1431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  <a:latin typeface="Saira"/>
                <a:ea typeface="Saira"/>
                <a:cs typeface="Saira"/>
                <a:sym typeface="Sair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24"/>
          <p:cNvSpPr txBox="1">
            <a:spLocks noGrp="1"/>
          </p:cNvSpPr>
          <p:nvPr>
            <p:ph type="subTitle" idx="4"/>
          </p:nvPr>
        </p:nvSpPr>
        <p:spPr>
          <a:xfrm>
            <a:off x="817825" y="3540862"/>
            <a:ext cx="20283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24"/>
          <p:cNvSpPr txBox="1">
            <a:spLocks noGrp="1"/>
          </p:cNvSpPr>
          <p:nvPr>
            <p:ph type="subTitle" idx="5"/>
          </p:nvPr>
        </p:nvSpPr>
        <p:spPr>
          <a:xfrm>
            <a:off x="4034463" y="1730625"/>
            <a:ext cx="1431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  <a:latin typeface="Saira"/>
                <a:ea typeface="Saira"/>
                <a:cs typeface="Saira"/>
                <a:sym typeface="Sair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4"/>
          <p:cNvSpPr txBox="1">
            <a:spLocks noGrp="1"/>
          </p:cNvSpPr>
          <p:nvPr>
            <p:ph type="subTitle" idx="6"/>
          </p:nvPr>
        </p:nvSpPr>
        <p:spPr>
          <a:xfrm>
            <a:off x="3557850" y="2069213"/>
            <a:ext cx="20283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24"/>
          <p:cNvSpPr txBox="1">
            <a:spLocks noGrp="1"/>
          </p:cNvSpPr>
          <p:nvPr>
            <p:ph type="subTitle" idx="7"/>
          </p:nvPr>
        </p:nvSpPr>
        <p:spPr>
          <a:xfrm>
            <a:off x="3988975" y="3202275"/>
            <a:ext cx="1431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  <a:latin typeface="Saira"/>
                <a:ea typeface="Saira"/>
                <a:cs typeface="Saira"/>
                <a:sym typeface="Sair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24"/>
          <p:cNvSpPr txBox="1">
            <a:spLocks noGrp="1"/>
          </p:cNvSpPr>
          <p:nvPr>
            <p:ph type="subTitle" idx="8"/>
          </p:nvPr>
        </p:nvSpPr>
        <p:spPr>
          <a:xfrm>
            <a:off x="3557850" y="3540862"/>
            <a:ext cx="20283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24"/>
          <p:cNvSpPr txBox="1">
            <a:spLocks noGrp="1"/>
          </p:cNvSpPr>
          <p:nvPr>
            <p:ph type="subTitle" idx="9"/>
          </p:nvPr>
        </p:nvSpPr>
        <p:spPr>
          <a:xfrm>
            <a:off x="6770750" y="1730625"/>
            <a:ext cx="1431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  <a:latin typeface="Saira"/>
                <a:ea typeface="Saira"/>
                <a:cs typeface="Saira"/>
                <a:sym typeface="Sair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24"/>
          <p:cNvSpPr txBox="1">
            <a:spLocks noGrp="1"/>
          </p:cNvSpPr>
          <p:nvPr>
            <p:ph type="subTitle" idx="13"/>
          </p:nvPr>
        </p:nvSpPr>
        <p:spPr>
          <a:xfrm>
            <a:off x="6339625" y="2069213"/>
            <a:ext cx="20283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24"/>
          <p:cNvSpPr txBox="1">
            <a:spLocks noGrp="1"/>
          </p:cNvSpPr>
          <p:nvPr>
            <p:ph type="subTitle" idx="14"/>
          </p:nvPr>
        </p:nvSpPr>
        <p:spPr>
          <a:xfrm>
            <a:off x="6770823" y="3202275"/>
            <a:ext cx="1431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  <a:latin typeface="Saira"/>
                <a:ea typeface="Saira"/>
                <a:cs typeface="Saira"/>
                <a:sym typeface="Sair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24"/>
          <p:cNvSpPr txBox="1">
            <a:spLocks noGrp="1"/>
          </p:cNvSpPr>
          <p:nvPr>
            <p:ph type="subTitle" idx="15"/>
          </p:nvPr>
        </p:nvSpPr>
        <p:spPr>
          <a:xfrm>
            <a:off x="6339625" y="3540862"/>
            <a:ext cx="20283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1" name="Google Shape;401;p24"/>
          <p:cNvGrpSpPr/>
          <p:nvPr/>
        </p:nvGrpSpPr>
        <p:grpSpPr>
          <a:xfrm>
            <a:off x="7753570" y="539512"/>
            <a:ext cx="718876" cy="104530"/>
            <a:chOff x="7458947" y="539500"/>
            <a:chExt cx="1013500" cy="147350"/>
          </a:xfrm>
        </p:grpSpPr>
        <p:sp>
          <p:nvSpPr>
            <p:cNvPr id="402" name="Google Shape;402;p24"/>
            <p:cNvSpPr/>
            <p:nvPr/>
          </p:nvSpPr>
          <p:spPr>
            <a:xfrm>
              <a:off x="7458947" y="539500"/>
              <a:ext cx="147350" cy="14735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0" y="1"/>
                  </a:moveTo>
                  <a:lnTo>
                    <a:pt x="0" y="788"/>
                  </a:lnTo>
                  <a:lnTo>
                    <a:pt x="787" y="788"/>
                  </a:lnTo>
                  <a:lnTo>
                    <a:pt x="7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7675484" y="539500"/>
              <a:ext cx="147163" cy="147350"/>
            </a:xfrm>
            <a:custGeom>
              <a:avLst/>
              <a:gdLst/>
              <a:ahLst/>
              <a:cxnLst/>
              <a:rect l="l" t="t" r="r" b="b"/>
              <a:pathLst>
                <a:path w="787" h="788" extrusionOk="0">
                  <a:moveTo>
                    <a:pt x="0" y="1"/>
                  </a:moveTo>
                  <a:lnTo>
                    <a:pt x="0" y="788"/>
                  </a:lnTo>
                  <a:lnTo>
                    <a:pt x="787" y="788"/>
                  </a:lnTo>
                  <a:lnTo>
                    <a:pt x="7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7892022" y="539500"/>
              <a:ext cx="147350" cy="14735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1" y="1"/>
                  </a:moveTo>
                  <a:lnTo>
                    <a:pt x="1" y="788"/>
                  </a:lnTo>
                  <a:lnTo>
                    <a:pt x="787" y="788"/>
                  </a:lnTo>
                  <a:lnTo>
                    <a:pt x="7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8108559" y="539500"/>
              <a:ext cx="147350" cy="14735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1" y="1"/>
                  </a:moveTo>
                  <a:lnTo>
                    <a:pt x="1" y="788"/>
                  </a:lnTo>
                  <a:lnTo>
                    <a:pt x="787" y="788"/>
                  </a:lnTo>
                  <a:lnTo>
                    <a:pt x="7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8325284" y="539500"/>
              <a:ext cx="147163" cy="147350"/>
            </a:xfrm>
            <a:custGeom>
              <a:avLst/>
              <a:gdLst/>
              <a:ahLst/>
              <a:cxnLst/>
              <a:rect l="l" t="t" r="r" b="b"/>
              <a:pathLst>
                <a:path w="787" h="788" extrusionOk="0">
                  <a:moveTo>
                    <a:pt x="0" y="1"/>
                  </a:moveTo>
                  <a:lnTo>
                    <a:pt x="0" y="788"/>
                  </a:lnTo>
                  <a:lnTo>
                    <a:pt x="787" y="788"/>
                  </a:lnTo>
                  <a:lnTo>
                    <a:pt x="7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24"/>
          <p:cNvGrpSpPr/>
          <p:nvPr/>
        </p:nvGrpSpPr>
        <p:grpSpPr>
          <a:xfrm>
            <a:off x="-247440" y="4303633"/>
            <a:ext cx="2346768" cy="661569"/>
            <a:chOff x="4583450" y="1155225"/>
            <a:chExt cx="394375" cy="111175"/>
          </a:xfrm>
        </p:grpSpPr>
        <p:sp>
          <p:nvSpPr>
            <p:cNvPr id="408" name="Google Shape;408;p24"/>
            <p:cNvSpPr/>
            <p:nvPr/>
          </p:nvSpPr>
          <p:spPr>
            <a:xfrm>
              <a:off x="4600150" y="1155225"/>
              <a:ext cx="370450" cy="88825"/>
            </a:xfrm>
            <a:custGeom>
              <a:avLst/>
              <a:gdLst/>
              <a:ahLst/>
              <a:cxnLst/>
              <a:rect l="l" t="t" r="r" b="b"/>
              <a:pathLst>
                <a:path w="14818" h="3553" extrusionOk="0">
                  <a:moveTo>
                    <a:pt x="0" y="1"/>
                  </a:moveTo>
                  <a:lnTo>
                    <a:pt x="0" y="81"/>
                  </a:lnTo>
                  <a:lnTo>
                    <a:pt x="3098" y="81"/>
                  </a:lnTo>
                  <a:lnTo>
                    <a:pt x="6569" y="3553"/>
                  </a:lnTo>
                  <a:lnTo>
                    <a:pt x="14817" y="3553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42" y="13"/>
                  </a:lnTo>
                  <a:lnTo>
                    <a:pt x="31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4967700" y="1237975"/>
              <a:ext cx="10125" cy="10150"/>
            </a:xfrm>
            <a:custGeom>
              <a:avLst/>
              <a:gdLst/>
              <a:ahLst/>
              <a:cxnLst/>
              <a:rect l="l" t="t" r="r" b="b"/>
              <a:pathLst>
                <a:path w="405" h="406" extrusionOk="0">
                  <a:moveTo>
                    <a:pt x="202" y="1"/>
                  </a:moveTo>
                  <a:cubicBezTo>
                    <a:pt x="91" y="1"/>
                    <a:pt x="1" y="92"/>
                    <a:pt x="1" y="203"/>
                  </a:cubicBezTo>
                  <a:cubicBezTo>
                    <a:pt x="1" y="314"/>
                    <a:pt x="91" y="405"/>
                    <a:pt x="202" y="405"/>
                  </a:cubicBezTo>
                  <a:cubicBezTo>
                    <a:pt x="314" y="405"/>
                    <a:pt x="405" y="314"/>
                    <a:pt x="405" y="203"/>
                  </a:cubicBezTo>
                  <a:cubicBezTo>
                    <a:pt x="405" y="92"/>
                    <a:pt x="314" y="1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4583450" y="1173525"/>
              <a:ext cx="370450" cy="88825"/>
            </a:xfrm>
            <a:custGeom>
              <a:avLst/>
              <a:gdLst/>
              <a:ahLst/>
              <a:cxnLst/>
              <a:rect l="l" t="t" r="r" b="b"/>
              <a:pathLst>
                <a:path w="14818" h="3553" extrusionOk="0">
                  <a:moveTo>
                    <a:pt x="0" y="0"/>
                  </a:moveTo>
                  <a:lnTo>
                    <a:pt x="0" y="81"/>
                  </a:lnTo>
                  <a:lnTo>
                    <a:pt x="3097" y="81"/>
                  </a:lnTo>
                  <a:lnTo>
                    <a:pt x="6570" y="3552"/>
                  </a:lnTo>
                  <a:lnTo>
                    <a:pt x="14817" y="3552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4948825" y="1256275"/>
              <a:ext cx="10100" cy="10125"/>
            </a:xfrm>
            <a:custGeom>
              <a:avLst/>
              <a:gdLst/>
              <a:ahLst/>
              <a:cxnLst/>
              <a:rect l="l" t="t" r="r" b="b"/>
              <a:pathLst>
                <a:path w="404" h="405" extrusionOk="0">
                  <a:moveTo>
                    <a:pt x="202" y="1"/>
                  </a:moveTo>
                  <a:cubicBezTo>
                    <a:pt x="90" y="1"/>
                    <a:pt x="0" y="91"/>
                    <a:pt x="0" y="202"/>
                  </a:cubicBezTo>
                  <a:cubicBezTo>
                    <a:pt x="0" y="314"/>
                    <a:pt x="90" y="405"/>
                    <a:pt x="202" y="405"/>
                  </a:cubicBezTo>
                  <a:cubicBezTo>
                    <a:pt x="314" y="405"/>
                    <a:pt x="404" y="314"/>
                    <a:pt x="404" y="202"/>
                  </a:cubicBezTo>
                  <a:cubicBezTo>
                    <a:pt x="404" y="91"/>
                    <a:pt x="314" y="1"/>
                    <a:pt x="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3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7"/>
          <p:cNvSpPr txBox="1">
            <a:spLocks noGrp="1"/>
          </p:cNvSpPr>
          <p:nvPr>
            <p:ph type="title"/>
          </p:nvPr>
        </p:nvSpPr>
        <p:spPr>
          <a:xfrm>
            <a:off x="713225" y="2321925"/>
            <a:ext cx="4189500" cy="79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6" name="Google Shape;506;p27"/>
          <p:cNvSpPr txBox="1">
            <a:spLocks noGrp="1"/>
          </p:cNvSpPr>
          <p:nvPr>
            <p:ph type="subTitle" idx="1"/>
          </p:nvPr>
        </p:nvSpPr>
        <p:spPr>
          <a:xfrm>
            <a:off x="713225" y="3335550"/>
            <a:ext cx="3500700" cy="12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507" name="Google Shape;507;p27"/>
          <p:cNvGrpSpPr/>
          <p:nvPr/>
        </p:nvGrpSpPr>
        <p:grpSpPr>
          <a:xfrm>
            <a:off x="7543900" y="539500"/>
            <a:ext cx="928550" cy="99334"/>
            <a:chOff x="7596525" y="772450"/>
            <a:chExt cx="928550" cy="99334"/>
          </a:xfrm>
        </p:grpSpPr>
        <p:sp>
          <p:nvSpPr>
            <p:cNvPr id="508" name="Google Shape;508;p27"/>
            <p:cNvSpPr/>
            <p:nvPr/>
          </p:nvSpPr>
          <p:spPr>
            <a:xfrm>
              <a:off x="7596525" y="772450"/>
              <a:ext cx="33863" cy="99334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7"/>
            <p:cNvSpPr/>
            <p:nvPr/>
          </p:nvSpPr>
          <p:spPr>
            <a:xfrm>
              <a:off x="7775914" y="772450"/>
              <a:ext cx="33863" cy="99334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7"/>
            <p:cNvSpPr/>
            <p:nvPr/>
          </p:nvSpPr>
          <p:spPr>
            <a:xfrm>
              <a:off x="7864827" y="772450"/>
              <a:ext cx="34037" cy="99334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7"/>
            <p:cNvSpPr/>
            <p:nvPr/>
          </p:nvSpPr>
          <p:spPr>
            <a:xfrm>
              <a:off x="7954087" y="772450"/>
              <a:ext cx="33863" cy="99334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7"/>
            <p:cNvSpPr/>
            <p:nvPr/>
          </p:nvSpPr>
          <p:spPr>
            <a:xfrm>
              <a:off x="8049252" y="772450"/>
              <a:ext cx="34037" cy="99334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7"/>
            <p:cNvSpPr/>
            <p:nvPr/>
          </p:nvSpPr>
          <p:spPr>
            <a:xfrm>
              <a:off x="8120278" y="772450"/>
              <a:ext cx="34037" cy="99334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6" y="571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7"/>
            <p:cNvSpPr/>
            <p:nvPr/>
          </p:nvSpPr>
          <p:spPr>
            <a:xfrm>
              <a:off x="8408377" y="772450"/>
              <a:ext cx="33690" cy="99334"/>
            </a:xfrm>
            <a:custGeom>
              <a:avLst/>
              <a:gdLst/>
              <a:ahLst/>
              <a:cxnLst/>
              <a:rect l="l" t="t" r="r" b="b"/>
              <a:pathLst>
                <a:path w="194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4" y="571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7"/>
            <p:cNvSpPr/>
            <p:nvPr/>
          </p:nvSpPr>
          <p:spPr>
            <a:xfrm>
              <a:off x="8238713" y="772450"/>
              <a:ext cx="34037" cy="99334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6" y="571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7"/>
            <p:cNvSpPr/>
            <p:nvPr/>
          </p:nvSpPr>
          <p:spPr>
            <a:xfrm>
              <a:off x="8491038" y="772450"/>
              <a:ext cx="34037" cy="99334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_1"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" name="Google Shape;561;p29"/>
          <p:cNvGrpSpPr/>
          <p:nvPr/>
        </p:nvGrpSpPr>
        <p:grpSpPr>
          <a:xfrm flipH="1">
            <a:off x="7405325" y="262700"/>
            <a:ext cx="1997650" cy="693500"/>
            <a:chOff x="6541275" y="2323925"/>
            <a:chExt cx="1997650" cy="693500"/>
          </a:xfrm>
        </p:grpSpPr>
        <p:sp>
          <p:nvSpPr>
            <p:cNvPr id="562" name="Google Shape;562;p29"/>
            <p:cNvSpPr/>
            <p:nvPr/>
          </p:nvSpPr>
          <p:spPr>
            <a:xfrm>
              <a:off x="7607103" y="2589121"/>
              <a:ext cx="22882" cy="67120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9"/>
            <p:cNvSpPr/>
            <p:nvPr/>
          </p:nvSpPr>
          <p:spPr>
            <a:xfrm>
              <a:off x="7728318" y="2589121"/>
              <a:ext cx="22882" cy="67120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9"/>
            <p:cNvSpPr/>
            <p:nvPr/>
          </p:nvSpPr>
          <p:spPr>
            <a:xfrm>
              <a:off x="7788398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9"/>
            <p:cNvSpPr/>
            <p:nvPr/>
          </p:nvSpPr>
          <p:spPr>
            <a:xfrm>
              <a:off x="7848713" y="2589121"/>
              <a:ext cx="22882" cy="67120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9"/>
            <p:cNvSpPr/>
            <p:nvPr/>
          </p:nvSpPr>
          <p:spPr>
            <a:xfrm>
              <a:off x="7913017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9"/>
            <p:cNvSpPr/>
            <p:nvPr/>
          </p:nvSpPr>
          <p:spPr>
            <a:xfrm>
              <a:off x="7961010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6" y="571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9"/>
            <p:cNvSpPr/>
            <p:nvPr/>
          </p:nvSpPr>
          <p:spPr>
            <a:xfrm>
              <a:off x="8155682" y="2589121"/>
              <a:ext cx="22764" cy="67120"/>
            </a:xfrm>
            <a:custGeom>
              <a:avLst/>
              <a:gdLst/>
              <a:ahLst/>
              <a:cxnLst/>
              <a:rect l="l" t="t" r="r" b="b"/>
              <a:pathLst>
                <a:path w="194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4" y="571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9"/>
            <p:cNvSpPr/>
            <p:nvPr/>
          </p:nvSpPr>
          <p:spPr>
            <a:xfrm>
              <a:off x="8041038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6" y="571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9"/>
            <p:cNvSpPr/>
            <p:nvPr/>
          </p:nvSpPr>
          <p:spPr>
            <a:xfrm>
              <a:off x="8211538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9"/>
            <p:cNvSpPr/>
            <p:nvPr/>
          </p:nvSpPr>
          <p:spPr>
            <a:xfrm>
              <a:off x="6776431" y="2323925"/>
              <a:ext cx="1738664" cy="416918"/>
            </a:xfrm>
            <a:custGeom>
              <a:avLst/>
              <a:gdLst/>
              <a:ahLst/>
              <a:cxnLst/>
              <a:rect l="l" t="t" r="r" b="b"/>
              <a:pathLst>
                <a:path w="14817" h="3553" extrusionOk="0">
                  <a:moveTo>
                    <a:pt x="1" y="0"/>
                  </a:moveTo>
                  <a:lnTo>
                    <a:pt x="1" y="81"/>
                  </a:lnTo>
                  <a:lnTo>
                    <a:pt x="3098" y="81"/>
                  </a:lnTo>
                  <a:lnTo>
                    <a:pt x="6569" y="3552"/>
                  </a:lnTo>
                  <a:lnTo>
                    <a:pt x="14817" y="3552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9"/>
            <p:cNvSpPr/>
            <p:nvPr/>
          </p:nvSpPr>
          <p:spPr>
            <a:xfrm>
              <a:off x="8491401" y="2712332"/>
              <a:ext cx="47524" cy="47524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cubicBezTo>
                    <a:pt x="91" y="0"/>
                    <a:pt x="0" y="91"/>
                    <a:pt x="0" y="202"/>
                  </a:cubicBezTo>
                  <a:cubicBezTo>
                    <a:pt x="0" y="314"/>
                    <a:pt x="91" y="405"/>
                    <a:pt x="202" y="405"/>
                  </a:cubicBezTo>
                  <a:cubicBezTo>
                    <a:pt x="314" y="405"/>
                    <a:pt x="405" y="314"/>
                    <a:pt x="405" y="202"/>
                  </a:cubicBezTo>
                  <a:cubicBezTo>
                    <a:pt x="405" y="91"/>
                    <a:pt x="314" y="0"/>
                    <a:pt x="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9"/>
            <p:cNvSpPr/>
            <p:nvPr/>
          </p:nvSpPr>
          <p:spPr>
            <a:xfrm>
              <a:off x="6698045" y="2409820"/>
              <a:ext cx="1738781" cy="416918"/>
            </a:xfrm>
            <a:custGeom>
              <a:avLst/>
              <a:gdLst/>
              <a:ahLst/>
              <a:cxnLst/>
              <a:rect l="l" t="t" r="r" b="b"/>
              <a:pathLst>
                <a:path w="14818" h="3553" extrusionOk="0">
                  <a:moveTo>
                    <a:pt x="1" y="0"/>
                  </a:moveTo>
                  <a:lnTo>
                    <a:pt x="1" y="80"/>
                  </a:lnTo>
                  <a:lnTo>
                    <a:pt x="3098" y="80"/>
                  </a:lnTo>
                  <a:lnTo>
                    <a:pt x="6569" y="3552"/>
                  </a:lnTo>
                  <a:lnTo>
                    <a:pt x="14817" y="3552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9"/>
            <p:cNvSpPr/>
            <p:nvPr/>
          </p:nvSpPr>
          <p:spPr>
            <a:xfrm>
              <a:off x="8413016" y="2798227"/>
              <a:ext cx="47524" cy="47524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cubicBezTo>
                    <a:pt x="90" y="0"/>
                    <a:pt x="0" y="91"/>
                    <a:pt x="0" y="202"/>
                  </a:cubicBezTo>
                  <a:cubicBezTo>
                    <a:pt x="0" y="314"/>
                    <a:pt x="90" y="404"/>
                    <a:pt x="202" y="404"/>
                  </a:cubicBezTo>
                  <a:cubicBezTo>
                    <a:pt x="314" y="404"/>
                    <a:pt x="405" y="314"/>
                    <a:pt x="405" y="202"/>
                  </a:cubicBezTo>
                  <a:cubicBezTo>
                    <a:pt x="405" y="91"/>
                    <a:pt x="314" y="0"/>
                    <a:pt x="2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9"/>
            <p:cNvSpPr/>
            <p:nvPr/>
          </p:nvSpPr>
          <p:spPr>
            <a:xfrm>
              <a:off x="6619660" y="2495599"/>
              <a:ext cx="1738781" cy="416918"/>
            </a:xfrm>
            <a:custGeom>
              <a:avLst/>
              <a:gdLst/>
              <a:ahLst/>
              <a:cxnLst/>
              <a:rect l="l" t="t" r="r" b="b"/>
              <a:pathLst>
                <a:path w="14818" h="3553" extrusionOk="0">
                  <a:moveTo>
                    <a:pt x="0" y="1"/>
                  </a:moveTo>
                  <a:lnTo>
                    <a:pt x="0" y="81"/>
                  </a:lnTo>
                  <a:lnTo>
                    <a:pt x="3098" y="81"/>
                  </a:lnTo>
                  <a:lnTo>
                    <a:pt x="6569" y="3553"/>
                  </a:lnTo>
                  <a:lnTo>
                    <a:pt x="14817" y="3553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42" y="13"/>
                  </a:lnTo>
                  <a:lnTo>
                    <a:pt x="31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9"/>
            <p:cNvSpPr/>
            <p:nvPr/>
          </p:nvSpPr>
          <p:spPr>
            <a:xfrm>
              <a:off x="8344839" y="2884005"/>
              <a:ext cx="47524" cy="47641"/>
            </a:xfrm>
            <a:custGeom>
              <a:avLst/>
              <a:gdLst/>
              <a:ahLst/>
              <a:cxnLst/>
              <a:rect l="l" t="t" r="r" b="b"/>
              <a:pathLst>
                <a:path w="405" h="406" extrusionOk="0">
                  <a:moveTo>
                    <a:pt x="202" y="1"/>
                  </a:moveTo>
                  <a:cubicBezTo>
                    <a:pt x="91" y="1"/>
                    <a:pt x="1" y="92"/>
                    <a:pt x="1" y="203"/>
                  </a:cubicBezTo>
                  <a:cubicBezTo>
                    <a:pt x="1" y="314"/>
                    <a:pt x="91" y="405"/>
                    <a:pt x="202" y="405"/>
                  </a:cubicBezTo>
                  <a:cubicBezTo>
                    <a:pt x="314" y="405"/>
                    <a:pt x="405" y="314"/>
                    <a:pt x="405" y="203"/>
                  </a:cubicBezTo>
                  <a:cubicBezTo>
                    <a:pt x="405" y="92"/>
                    <a:pt x="314" y="1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9"/>
            <p:cNvSpPr/>
            <p:nvPr/>
          </p:nvSpPr>
          <p:spPr>
            <a:xfrm>
              <a:off x="6541275" y="2581494"/>
              <a:ext cx="1738781" cy="416918"/>
            </a:xfrm>
            <a:custGeom>
              <a:avLst/>
              <a:gdLst/>
              <a:ahLst/>
              <a:cxnLst/>
              <a:rect l="l" t="t" r="r" b="b"/>
              <a:pathLst>
                <a:path w="14818" h="3553" extrusionOk="0">
                  <a:moveTo>
                    <a:pt x="0" y="0"/>
                  </a:moveTo>
                  <a:lnTo>
                    <a:pt x="0" y="81"/>
                  </a:lnTo>
                  <a:lnTo>
                    <a:pt x="3097" y="81"/>
                  </a:lnTo>
                  <a:lnTo>
                    <a:pt x="6570" y="3552"/>
                  </a:lnTo>
                  <a:lnTo>
                    <a:pt x="14817" y="3552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9"/>
            <p:cNvSpPr/>
            <p:nvPr/>
          </p:nvSpPr>
          <p:spPr>
            <a:xfrm>
              <a:off x="8256245" y="2969901"/>
              <a:ext cx="47406" cy="47524"/>
            </a:xfrm>
            <a:custGeom>
              <a:avLst/>
              <a:gdLst/>
              <a:ahLst/>
              <a:cxnLst/>
              <a:rect l="l" t="t" r="r" b="b"/>
              <a:pathLst>
                <a:path w="404" h="405" extrusionOk="0">
                  <a:moveTo>
                    <a:pt x="202" y="1"/>
                  </a:moveTo>
                  <a:cubicBezTo>
                    <a:pt x="90" y="1"/>
                    <a:pt x="0" y="91"/>
                    <a:pt x="0" y="202"/>
                  </a:cubicBezTo>
                  <a:cubicBezTo>
                    <a:pt x="0" y="314"/>
                    <a:pt x="90" y="405"/>
                    <a:pt x="202" y="405"/>
                  </a:cubicBezTo>
                  <a:cubicBezTo>
                    <a:pt x="314" y="405"/>
                    <a:pt x="404" y="314"/>
                    <a:pt x="404" y="202"/>
                  </a:cubicBezTo>
                  <a:cubicBezTo>
                    <a:pt x="404" y="91"/>
                    <a:pt x="314" y="1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" name="Google Shape;579;p29"/>
          <p:cNvGrpSpPr/>
          <p:nvPr/>
        </p:nvGrpSpPr>
        <p:grpSpPr>
          <a:xfrm>
            <a:off x="-285600" y="4222125"/>
            <a:ext cx="1997650" cy="693500"/>
            <a:chOff x="6541275" y="2323925"/>
            <a:chExt cx="1997650" cy="693500"/>
          </a:xfrm>
        </p:grpSpPr>
        <p:sp>
          <p:nvSpPr>
            <p:cNvPr id="580" name="Google Shape;580;p29"/>
            <p:cNvSpPr/>
            <p:nvPr/>
          </p:nvSpPr>
          <p:spPr>
            <a:xfrm>
              <a:off x="7607103" y="2589121"/>
              <a:ext cx="22882" cy="67120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9"/>
            <p:cNvSpPr/>
            <p:nvPr/>
          </p:nvSpPr>
          <p:spPr>
            <a:xfrm>
              <a:off x="7728318" y="2589121"/>
              <a:ext cx="22882" cy="67120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9"/>
            <p:cNvSpPr/>
            <p:nvPr/>
          </p:nvSpPr>
          <p:spPr>
            <a:xfrm>
              <a:off x="7788398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9"/>
            <p:cNvSpPr/>
            <p:nvPr/>
          </p:nvSpPr>
          <p:spPr>
            <a:xfrm>
              <a:off x="7848713" y="2589121"/>
              <a:ext cx="22882" cy="67120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9"/>
            <p:cNvSpPr/>
            <p:nvPr/>
          </p:nvSpPr>
          <p:spPr>
            <a:xfrm>
              <a:off x="7913017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9"/>
            <p:cNvSpPr/>
            <p:nvPr/>
          </p:nvSpPr>
          <p:spPr>
            <a:xfrm>
              <a:off x="7961010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6" y="571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9"/>
            <p:cNvSpPr/>
            <p:nvPr/>
          </p:nvSpPr>
          <p:spPr>
            <a:xfrm>
              <a:off x="8155682" y="2589121"/>
              <a:ext cx="22764" cy="67120"/>
            </a:xfrm>
            <a:custGeom>
              <a:avLst/>
              <a:gdLst/>
              <a:ahLst/>
              <a:cxnLst/>
              <a:rect l="l" t="t" r="r" b="b"/>
              <a:pathLst>
                <a:path w="194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4" y="571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9"/>
            <p:cNvSpPr/>
            <p:nvPr/>
          </p:nvSpPr>
          <p:spPr>
            <a:xfrm>
              <a:off x="8041038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6" y="571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9"/>
            <p:cNvSpPr/>
            <p:nvPr/>
          </p:nvSpPr>
          <p:spPr>
            <a:xfrm>
              <a:off x="8211538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9"/>
            <p:cNvSpPr/>
            <p:nvPr/>
          </p:nvSpPr>
          <p:spPr>
            <a:xfrm>
              <a:off x="6776431" y="2323925"/>
              <a:ext cx="1738664" cy="416918"/>
            </a:xfrm>
            <a:custGeom>
              <a:avLst/>
              <a:gdLst/>
              <a:ahLst/>
              <a:cxnLst/>
              <a:rect l="l" t="t" r="r" b="b"/>
              <a:pathLst>
                <a:path w="14817" h="3553" extrusionOk="0">
                  <a:moveTo>
                    <a:pt x="1" y="0"/>
                  </a:moveTo>
                  <a:lnTo>
                    <a:pt x="1" y="81"/>
                  </a:lnTo>
                  <a:lnTo>
                    <a:pt x="3098" y="81"/>
                  </a:lnTo>
                  <a:lnTo>
                    <a:pt x="6569" y="3552"/>
                  </a:lnTo>
                  <a:lnTo>
                    <a:pt x="14817" y="3552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9"/>
            <p:cNvSpPr/>
            <p:nvPr/>
          </p:nvSpPr>
          <p:spPr>
            <a:xfrm>
              <a:off x="8491401" y="2712332"/>
              <a:ext cx="47524" cy="47524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cubicBezTo>
                    <a:pt x="91" y="0"/>
                    <a:pt x="0" y="91"/>
                    <a:pt x="0" y="202"/>
                  </a:cubicBezTo>
                  <a:cubicBezTo>
                    <a:pt x="0" y="314"/>
                    <a:pt x="91" y="405"/>
                    <a:pt x="202" y="405"/>
                  </a:cubicBezTo>
                  <a:cubicBezTo>
                    <a:pt x="314" y="405"/>
                    <a:pt x="405" y="314"/>
                    <a:pt x="405" y="202"/>
                  </a:cubicBezTo>
                  <a:cubicBezTo>
                    <a:pt x="405" y="91"/>
                    <a:pt x="314" y="0"/>
                    <a:pt x="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9"/>
            <p:cNvSpPr/>
            <p:nvPr/>
          </p:nvSpPr>
          <p:spPr>
            <a:xfrm>
              <a:off x="6698045" y="2409820"/>
              <a:ext cx="1738781" cy="416918"/>
            </a:xfrm>
            <a:custGeom>
              <a:avLst/>
              <a:gdLst/>
              <a:ahLst/>
              <a:cxnLst/>
              <a:rect l="l" t="t" r="r" b="b"/>
              <a:pathLst>
                <a:path w="14818" h="3553" extrusionOk="0">
                  <a:moveTo>
                    <a:pt x="1" y="0"/>
                  </a:moveTo>
                  <a:lnTo>
                    <a:pt x="1" y="80"/>
                  </a:lnTo>
                  <a:lnTo>
                    <a:pt x="3098" y="80"/>
                  </a:lnTo>
                  <a:lnTo>
                    <a:pt x="6569" y="3552"/>
                  </a:lnTo>
                  <a:lnTo>
                    <a:pt x="14817" y="3552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9"/>
            <p:cNvSpPr/>
            <p:nvPr/>
          </p:nvSpPr>
          <p:spPr>
            <a:xfrm>
              <a:off x="8413016" y="2798227"/>
              <a:ext cx="47524" cy="47524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cubicBezTo>
                    <a:pt x="90" y="0"/>
                    <a:pt x="0" y="91"/>
                    <a:pt x="0" y="202"/>
                  </a:cubicBezTo>
                  <a:cubicBezTo>
                    <a:pt x="0" y="314"/>
                    <a:pt x="90" y="404"/>
                    <a:pt x="202" y="404"/>
                  </a:cubicBezTo>
                  <a:cubicBezTo>
                    <a:pt x="314" y="404"/>
                    <a:pt x="405" y="314"/>
                    <a:pt x="405" y="202"/>
                  </a:cubicBezTo>
                  <a:cubicBezTo>
                    <a:pt x="405" y="91"/>
                    <a:pt x="314" y="0"/>
                    <a:pt x="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9"/>
            <p:cNvSpPr/>
            <p:nvPr/>
          </p:nvSpPr>
          <p:spPr>
            <a:xfrm>
              <a:off x="6619660" y="2495599"/>
              <a:ext cx="1738781" cy="416918"/>
            </a:xfrm>
            <a:custGeom>
              <a:avLst/>
              <a:gdLst/>
              <a:ahLst/>
              <a:cxnLst/>
              <a:rect l="l" t="t" r="r" b="b"/>
              <a:pathLst>
                <a:path w="14818" h="3553" extrusionOk="0">
                  <a:moveTo>
                    <a:pt x="0" y="1"/>
                  </a:moveTo>
                  <a:lnTo>
                    <a:pt x="0" y="81"/>
                  </a:lnTo>
                  <a:lnTo>
                    <a:pt x="3098" y="81"/>
                  </a:lnTo>
                  <a:lnTo>
                    <a:pt x="6569" y="3553"/>
                  </a:lnTo>
                  <a:lnTo>
                    <a:pt x="14817" y="3553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42" y="13"/>
                  </a:lnTo>
                  <a:lnTo>
                    <a:pt x="31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9"/>
            <p:cNvSpPr/>
            <p:nvPr/>
          </p:nvSpPr>
          <p:spPr>
            <a:xfrm>
              <a:off x="8344839" y="2884005"/>
              <a:ext cx="47524" cy="47641"/>
            </a:xfrm>
            <a:custGeom>
              <a:avLst/>
              <a:gdLst/>
              <a:ahLst/>
              <a:cxnLst/>
              <a:rect l="l" t="t" r="r" b="b"/>
              <a:pathLst>
                <a:path w="405" h="406" extrusionOk="0">
                  <a:moveTo>
                    <a:pt x="202" y="1"/>
                  </a:moveTo>
                  <a:cubicBezTo>
                    <a:pt x="91" y="1"/>
                    <a:pt x="1" y="92"/>
                    <a:pt x="1" y="203"/>
                  </a:cubicBezTo>
                  <a:cubicBezTo>
                    <a:pt x="1" y="314"/>
                    <a:pt x="91" y="405"/>
                    <a:pt x="202" y="405"/>
                  </a:cubicBezTo>
                  <a:cubicBezTo>
                    <a:pt x="314" y="405"/>
                    <a:pt x="405" y="314"/>
                    <a:pt x="405" y="203"/>
                  </a:cubicBezTo>
                  <a:cubicBezTo>
                    <a:pt x="405" y="92"/>
                    <a:pt x="314" y="1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9"/>
            <p:cNvSpPr/>
            <p:nvPr/>
          </p:nvSpPr>
          <p:spPr>
            <a:xfrm>
              <a:off x="6541275" y="2581494"/>
              <a:ext cx="1738781" cy="416918"/>
            </a:xfrm>
            <a:custGeom>
              <a:avLst/>
              <a:gdLst/>
              <a:ahLst/>
              <a:cxnLst/>
              <a:rect l="l" t="t" r="r" b="b"/>
              <a:pathLst>
                <a:path w="14818" h="3553" extrusionOk="0">
                  <a:moveTo>
                    <a:pt x="0" y="0"/>
                  </a:moveTo>
                  <a:lnTo>
                    <a:pt x="0" y="81"/>
                  </a:lnTo>
                  <a:lnTo>
                    <a:pt x="3097" y="81"/>
                  </a:lnTo>
                  <a:lnTo>
                    <a:pt x="6570" y="3552"/>
                  </a:lnTo>
                  <a:lnTo>
                    <a:pt x="14817" y="3552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9"/>
            <p:cNvSpPr/>
            <p:nvPr/>
          </p:nvSpPr>
          <p:spPr>
            <a:xfrm>
              <a:off x="8256245" y="2969901"/>
              <a:ext cx="47406" cy="47524"/>
            </a:xfrm>
            <a:custGeom>
              <a:avLst/>
              <a:gdLst/>
              <a:ahLst/>
              <a:cxnLst/>
              <a:rect l="l" t="t" r="r" b="b"/>
              <a:pathLst>
                <a:path w="404" h="405" extrusionOk="0">
                  <a:moveTo>
                    <a:pt x="202" y="1"/>
                  </a:moveTo>
                  <a:cubicBezTo>
                    <a:pt x="90" y="1"/>
                    <a:pt x="0" y="91"/>
                    <a:pt x="0" y="202"/>
                  </a:cubicBezTo>
                  <a:cubicBezTo>
                    <a:pt x="0" y="314"/>
                    <a:pt x="90" y="405"/>
                    <a:pt x="202" y="405"/>
                  </a:cubicBezTo>
                  <a:cubicBezTo>
                    <a:pt x="314" y="405"/>
                    <a:pt x="404" y="314"/>
                    <a:pt x="404" y="202"/>
                  </a:cubicBezTo>
                  <a:cubicBezTo>
                    <a:pt x="404" y="91"/>
                    <a:pt x="314" y="1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6_1_3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8" name="Google Shape;598;p30"/>
          <p:cNvGrpSpPr/>
          <p:nvPr/>
        </p:nvGrpSpPr>
        <p:grpSpPr>
          <a:xfrm rot="10800000">
            <a:off x="5444100" y="4363825"/>
            <a:ext cx="5002471" cy="518150"/>
            <a:chOff x="4612950" y="1991350"/>
            <a:chExt cx="5002471" cy="518150"/>
          </a:xfrm>
        </p:grpSpPr>
        <p:sp>
          <p:nvSpPr>
            <p:cNvPr id="599" name="Google Shape;599;p30"/>
            <p:cNvSpPr/>
            <p:nvPr/>
          </p:nvSpPr>
          <p:spPr>
            <a:xfrm>
              <a:off x="4720109" y="2234932"/>
              <a:ext cx="4861318" cy="274568"/>
            </a:xfrm>
            <a:custGeom>
              <a:avLst/>
              <a:gdLst/>
              <a:ahLst/>
              <a:cxnLst/>
              <a:rect l="l" t="t" r="r" b="b"/>
              <a:pathLst>
                <a:path w="33888" h="1914" extrusionOk="0">
                  <a:moveTo>
                    <a:pt x="30679" y="1"/>
                  </a:moveTo>
                  <a:lnTo>
                    <a:pt x="28847" y="1834"/>
                  </a:lnTo>
                  <a:lnTo>
                    <a:pt x="0" y="1834"/>
                  </a:lnTo>
                  <a:lnTo>
                    <a:pt x="0" y="1914"/>
                  </a:lnTo>
                  <a:lnTo>
                    <a:pt x="28880" y="1914"/>
                  </a:lnTo>
                  <a:lnTo>
                    <a:pt x="30713" y="81"/>
                  </a:lnTo>
                  <a:lnTo>
                    <a:pt x="33887" y="81"/>
                  </a:lnTo>
                  <a:lnTo>
                    <a:pt x="338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9547138" y="2206672"/>
              <a:ext cx="68283" cy="68283"/>
            </a:xfrm>
            <a:custGeom>
              <a:avLst/>
              <a:gdLst/>
              <a:ahLst/>
              <a:cxnLst/>
              <a:rect l="l" t="t" r="r" b="b"/>
              <a:pathLst>
                <a:path w="476" h="476" extrusionOk="0">
                  <a:moveTo>
                    <a:pt x="238" y="0"/>
                  </a:moveTo>
                  <a:cubicBezTo>
                    <a:pt x="107" y="0"/>
                    <a:pt x="1" y="107"/>
                    <a:pt x="1" y="238"/>
                  </a:cubicBezTo>
                  <a:cubicBezTo>
                    <a:pt x="1" y="370"/>
                    <a:pt x="107" y="475"/>
                    <a:pt x="238" y="475"/>
                  </a:cubicBezTo>
                  <a:cubicBezTo>
                    <a:pt x="369" y="475"/>
                    <a:pt x="476" y="370"/>
                    <a:pt x="476" y="238"/>
                  </a:cubicBezTo>
                  <a:cubicBezTo>
                    <a:pt x="476" y="107"/>
                    <a:pt x="369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4612950" y="2021332"/>
              <a:ext cx="4526070" cy="356623"/>
            </a:xfrm>
            <a:custGeom>
              <a:avLst/>
              <a:gdLst/>
              <a:ahLst/>
              <a:cxnLst/>
              <a:rect l="l" t="t" r="r" b="b"/>
              <a:pathLst>
                <a:path w="31551" h="2486" extrusionOk="0">
                  <a:moveTo>
                    <a:pt x="31494" y="1"/>
                  </a:moveTo>
                  <a:lnTo>
                    <a:pt x="29088" y="2406"/>
                  </a:lnTo>
                  <a:lnTo>
                    <a:pt x="1" y="2406"/>
                  </a:lnTo>
                  <a:lnTo>
                    <a:pt x="1" y="2486"/>
                  </a:lnTo>
                  <a:lnTo>
                    <a:pt x="29121" y="2486"/>
                  </a:lnTo>
                  <a:lnTo>
                    <a:pt x="31550" y="58"/>
                  </a:lnTo>
                  <a:lnTo>
                    <a:pt x="314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0"/>
            <p:cNvSpPr/>
            <p:nvPr/>
          </p:nvSpPr>
          <p:spPr>
            <a:xfrm>
              <a:off x="9100714" y="1991350"/>
              <a:ext cx="68283" cy="68427"/>
            </a:xfrm>
            <a:custGeom>
              <a:avLst/>
              <a:gdLst/>
              <a:ahLst/>
              <a:cxnLst/>
              <a:rect l="l" t="t" r="r" b="b"/>
              <a:pathLst>
                <a:path w="476" h="477" extrusionOk="0"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cubicBezTo>
                    <a:pt x="0" y="370"/>
                    <a:pt x="107" y="476"/>
                    <a:pt x="238" y="476"/>
                  </a:cubicBezTo>
                  <a:cubicBezTo>
                    <a:pt x="369" y="476"/>
                    <a:pt x="476" y="370"/>
                    <a:pt x="476" y="238"/>
                  </a:cubicBezTo>
                  <a:cubicBezTo>
                    <a:pt x="476" y="107"/>
                    <a:pt x="369" y="0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_1_2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31"/>
          <p:cNvGrpSpPr/>
          <p:nvPr/>
        </p:nvGrpSpPr>
        <p:grpSpPr>
          <a:xfrm>
            <a:off x="-247440" y="4303633"/>
            <a:ext cx="2346768" cy="661569"/>
            <a:chOff x="4583450" y="1155225"/>
            <a:chExt cx="394375" cy="111175"/>
          </a:xfrm>
        </p:grpSpPr>
        <p:sp>
          <p:nvSpPr>
            <p:cNvPr id="605" name="Google Shape;605;p31"/>
            <p:cNvSpPr/>
            <p:nvPr/>
          </p:nvSpPr>
          <p:spPr>
            <a:xfrm>
              <a:off x="4600150" y="1155225"/>
              <a:ext cx="370450" cy="88825"/>
            </a:xfrm>
            <a:custGeom>
              <a:avLst/>
              <a:gdLst/>
              <a:ahLst/>
              <a:cxnLst/>
              <a:rect l="l" t="t" r="r" b="b"/>
              <a:pathLst>
                <a:path w="14818" h="3553" extrusionOk="0">
                  <a:moveTo>
                    <a:pt x="0" y="1"/>
                  </a:moveTo>
                  <a:lnTo>
                    <a:pt x="0" y="81"/>
                  </a:lnTo>
                  <a:lnTo>
                    <a:pt x="3098" y="81"/>
                  </a:lnTo>
                  <a:lnTo>
                    <a:pt x="6569" y="3553"/>
                  </a:lnTo>
                  <a:lnTo>
                    <a:pt x="14817" y="3553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42" y="13"/>
                  </a:lnTo>
                  <a:lnTo>
                    <a:pt x="31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4967700" y="1237975"/>
              <a:ext cx="10125" cy="10150"/>
            </a:xfrm>
            <a:custGeom>
              <a:avLst/>
              <a:gdLst/>
              <a:ahLst/>
              <a:cxnLst/>
              <a:rect l="l" t="t" r="r" b="b"/>
              <a:pathLst>
                <a:path w="405" h="406" extrusionOk="0">
                  <a:moveTo>
                    <a:pt x="202" y="1"/>
                  </a:moveTo>
                  <a:cubicBezTo>
                    <a:pt x="91" y="1"/>
                    <a:pt x="1" y="92"/>
                    <a:pt x="1" y="203"/>
                  </a:cubicBezTo>
                  <a:cubicBezTo>
                    <a:pt x="1" y="314"/>
                    <a:pt x="91" y="405"/>
                    <a:pt x="202" y="405"/>
                  </a:cubicBezTo>
                  <a:cubicBezTo>
                    <a:pt x="314" y="405"/>
                    <a:pt x="405" y="314"/>
                    <a:pt x="405" y="203"/>
                  </a:cubicBezTo>
                  <a:cubicBezTo>
                    <a:pt x="405" y="92"/>
                    <a:pt x="314" y="1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4583450" y="1173525"/>
              <a:ext cx="370450" cy="88825"/>
            </a:xfrm>
            <a:custGeom>
              <a:avLst/>
              <a:gdLst/>
              <a:ahLst/>
              <a:cxnLst/>
              <a:rect l="l" t="t" r="r" b="b"/>
              <a:pathLst>
                <a:path w="14818" h="3553" extrusionOk="0">
                  <a:moveTo>
                    <a:pt x="0" y="0"/>
                  </a:moveTo>
                  <a:lnTo>
                    <a:pt x="0" y="81"/>
                  </a:lnTo>
                  <a:lnTo>
                    <a:pt x="3097" y="81"/>
                  </a:lnTo>
                  <a:lnTo>
                    <a:pt x="6570" y="3552"/>
                  </a:lnTo>
                  <a:lnTo>
                    <a:pt x="14817" y="3552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4948825" y="1256275"/>
              <a:ext cx="10100" cy="10125"/>
            </a:xfrm>
            <a:custGeom>
              <a:avLst/>
              <a:gdLst/>
              <a:ahLst/>
              <a:cxnLst/>
              <a:rect l="l" t="t" r="r" b="b"/>
              <a:pathLst>
                <a:path w="404" h="405" extrusionOk="0">
                  <a:moveTo>
                    <a:pt x="202" y="1"/>
                  </a:moveTo>
                  <a:cubicBezTo>
                    <a:pt x="90" y="1"/>
                    <a:pt x="0" y="91"/>
                    <a:pt x="0" y="202"/>
                  </a:cubicBezTo>
                  <a:cubicBezTo>
                    <a:pt x="0" y="314"/>
                    <a:pt x="90" y="405"/>
                    <a:pt x="202" y="405"/>
                  </a:cubicBezTo>
                  <a:cubicBezTo>
                    <a:pt x="314" y="405"/>
                    <a:pt x="404" y="314"/>
                    <a:pt x="404" y="202"/>
                  </a:cubicBezTo>
                  <a:cubicBezTo>
                    <a:pt x="404" y="91"/>
                    <a:pt x="314" y="1"/>
                    <a:pt x="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_1_1">
    <p:bg>
      <p:bgPr>
        <a:solidFill>
          <a:schemeClr val="dk1"/>
        </a:solidFill>
        <a:effectLst/>
      </p:bgPr>
    </p:bg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0" name="Google Shape;610;p32"/>
          <p:cNvGrpSpPr/>
          <p:nvPr/>
        </p:nvGrpSpPr>
        <p:grpSpPr>
          <a:xfrm rot="10800000" flipH="1">
            <a:off x="-199863" y="449842"/>
            <a:ext cx="2802891" cy="1883694"/>
            <a:chOff x="4583450" y="1118650"/>
            <a:chExt cx="844575" cy="567600"/>
          </a:xfrm>
        </p:grpSpPr>
        <p:sp>
          <p:nvSpPr>
            <p:cNvPr id="611" name="Google Shape;611;p32"/>
            <p:cNvSpPr/>
            <p:nvPr/>
          </p:nvSpPr>
          <p:spPr>
            <a:xfrm>
              <a:off x="4648675" y="1183350"/>
              <a:ext cx="565225" cy="302300"/>
            </a:xfrm>
            <a:custGeom>
              <a:avLst/>
              <a:gdLst/>
              <a:ahLst/>
              <a:cxnLst/>
              <a:rect l="l" t="t" r="r" b="b"/>
              <a:pathLst>
                <a:path w="22609" h="12092" extrusionOk="0">
                  <a:moveTo>
                    <a:pt x="21237" y="0"/>
                  </a:moveTo>
                  <a:lnTo>
                    <a:pt x="16774" y="4464"/>
                  </a:lnTo>
                  <a:lnTo>
                    <a:pt x="13175" y="4464"/>
                  </a:lnTo>
                  <a:lnTo>
                    <a:pt x="5786" y="11852"/>
                  </a:lnTo>
                  <a:lnTo>
                    <a:pt x="3809" y="11852"/>
                  </a:lnTo>
                  <a:lnTo>
                    <a:pt x="2291" y="10335"/>
                  </a:lnTo>
                  <a:lnTo>
                    <a:pt x="1" y="10335"/>
                  </a:lnTo>
                  <a:lnTo>
                    <a:pt x="1" y="10574"/>
                  </a:lnTo>
                  <a:lnTo>
                    <a:pt x="2192" y="10574"/>
                  </a:lnTo>
                  <a:lnTo>
                    <a:pt x="3710" y="12092"/>
                  </a:lnTo>
                  <a:lnTo>
                    <a:pt x="5886" y="12092"/>
                  </a:lnTo>
                  <a:lnTo>
                    <a:pt x="13273" y="4703"/>
                  </a:lnTo>
                  <a:lnTo>
                    <a:pt x="16873" y="4703"/>
                  </a:lnTo>
                  <a:lnTo>
                    <a:pt x="21336" y="241"/>
                  </a:lnTo>
                  <a:lnTo>
                    <a:pt x="22609" y="241"/>
                  </a:lnTo>
                  <a:lnTo>
                    <a:pt x="226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4648675" y="1425725"/>
              <a:ext cx="529925" cy="187725"/>
            </a:xfrm>
            <a:custGeom>
              <a:avLst/>
              <a:gdLst/>
              <a:ahLst/>
              <a:cxnLst/>
              <a:rect l="l" t="t" r="r" b="b"/>
              <a:pathLst>
                <a:path w="21197" h="7509" extrusionOk="0">
                  <a:moveTo>
                    <a:pt x="16250" y="1"/>
                  </a:moveTo>
                  <a:lnTo>
                    <a:pt x="14812" y="1439"/>
                  </a:lnTo>
                  <a:lnTo>
                    <a:pt x="11617" y="1439"/>
                  </a:lnTo>
                  <a:lnTo>
                    <a:pt x="5786" y="7270"/>
                  </a:lnTo>
                  <a:lnTo>
                    <a:pt x="1" y="7270"/>
                  </a:lnTo>
                  <a:lnTo>
                    <a:pt x="1" y="7509"/>
                  </a:lnTo>
                  <a:lnTo>
                    <a:pt x="5886" y="7509"/>
                  </a:lnTo>
                  <a:lnTo>
                    <a:pt x="11717" y="1678"/>
                  </a:lnTo>
                  <a:lnTo>
                    <a:pt x="14911" y="1678"/>
                  </a:lnTo>
                  <a:lnTo>
                    <a:pt x="16349" y="240"/>
                  </a:lnTo>
                  <a:lnTo>
                    <a:pt x="19524" y="240"/>
                  </a:lnTo>
                  <a:lnTo>
                    <a:pt x="21027" y="1743"/>
                  </a:lnTo>
                  <a:lnTo>
                    <a:pt x="21196" y="1573"/>
                  </a:lnTo>
                  <a:lnTo>
                    <a:pt x="196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5169475" y="1461825"/>
              <a:ext cx="29350" cy="29375"/>
            </a:xfrm>
            <a:custGeom>
              <a:avLst/>
              <a:gdLst/>
              <a:ahLst/>
              <a:cxnLst/>
              <a:rect l="l" t="t" r="r" b="b"/>
              <a:pathLst>
                <a:path w="1174" h="1175" extrusionOk="0">
                  <a:moveTo>
                    <a:pt x="587" y="240"/>
                  </a:moveTo>
                  <a:cubicBezTo>
                    <a:pt x="778" y="240"/>
                    <a:pt x="934" y="396"/>
                    <a:pt x="934" y="588"/>
                  </a:cubicBezTo>
                  <a:cubicBezTo>
                    <a:pt x="934" y="779"/>
                    <a:pt x="778" y="935"/>
                    <a:pt x="587" y="935"/>
                  </a:cubicBezTo>
                  <a:cubicBezTo>
                    <a:pt x="396" y="935"/>
                    <a:pt x="239" y="779"/>
                    <a:pt x="239" y="588"/>
                  </a:cubicBezTo>
                  <a:cubicBezTo>
                    <a:pt x="239" y="396"/>
                    <a:pt x="396" y="240"/>
                    <a:pt x="587" y="240"/>
                  </a:cubicBezTo>
                  <a:close/>
                  <a:moveTo>
                    <a:pt x="587" y="1"/>
                  </a:moveTo>
                  <a:cubicBezTo>
                    <a:pt x="263" y="1"/>
                    <a:pt x="0" y="264"/>
                    <a:pt x="0" y="588"/>
                  </a:cubicBezTo>
                  <a:cubicBezTo>
                    <a:pt x="0" y="912"/>
                    <a:pt x="263" y="1174"/>
                    <a:pt x="587" y="1174"/>
                  </a:cubicBezTo>
                  <a:cubicBezTo>
                    <a:pt x="910" y="1174"/>
                    <a:pt x="1174" y="912"/>
                    <a:pt x="1174" y="588"/>
                  </a:cubicBezTo>
                  <a:cubicBezTo>
                    <a:pt x="1174" y="264"/>
                    <a:pt x="910" y="1"/>
                    <a:pt x="5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4648675" y="1310925"/>
              <a:ext cx="770650" cy="346450"/>
            </a:xfrm>
            <a:custGeom>
              <a:avLst/>
              <a:gdLst/>
              <a:ahLst/>
              <a:cxnLst/>
              <a:rect l="l" t="t" r="r" b="b"/>
              <a:pathLst>
                <a:path w="30826" h="13858" extrusionOk="0">
                  <a:moveTo>
                    <a:pt x="30587" y="0"/>
                  </a:moveTo>
                  <a:lnTo>
                    <a:pt x="30587" y="2296"/>
                  </a:lnTo>
                  <a:lnTo>
                    <a:pt x="28550" y="4333"/>
                  </a:lnTo>
                  <a:lnTo>
                    <a:pt x="26453" y="4333"/>
                  </a:lnTo>
                  <a:lnTo>
                    <a:pt x="23038" y="7747"/>
                  </a:lnTo>
                  <a:lnTo>
                    <a:pt x="12615" y="7747"/>
                  </a:lnTo>
                  <a:lnTo>
                    <a:pt x="6745" y="13618"/>
                  </a:lnTo>
                  <a:lnTo>
                    <a:pt x="1" y="13618"/>
                  </a:lnTo>
                  <a:lnTo>
                    <a:pt x="1" y="13858"/>
                  </a:lnTo>
                  <a:lnTo>
                    <a:pt x="6844" y="13858"/>
                  </a:lnTo>
                  <a:lnTo>
                    <a:pt x="12715" y="7987"/>
                  </a:lnTo>
                  <a:lnTo>
                    <a:pt x="23138" y="7987"/>
                  </a:lnTo>
                  <a:lnTo>
                    <a:pt x="26553" y="4573"/>
                  </a:lnTo>
                  <a:lnTo>
                    <a:pt x="28649" y="4573"/>
                  </a:lnTo>
                  <a:lnTo>
                    <a:pt x="30826" y="2396"/>
                  </a:lnTo>
                  <a:lnTo>
                    <a:pt x="308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4648675" y="1272475"/>
              <a:ext cx="579225" cy="299050"/>
            </a:xfrm>
            <a:custGeom>
              <a:avLst/>
              <a:gdLst/>
              <a:ahLst/>
              <a:cxnLst/>
              <a:rect l="l" t="t" r="r" b="b"/>
              <a:pathLst>
                <a:path w="23169" h="11962" extrusionOk="0">
                  <a:moveTo>
                    <a:pt x="20264" y="0"/>
                  </a:moveTo>
                  <a:lnTo>
                    <a:pt x="17367" y="2896"/>
                  </a:lnTo>
                  <a:lnTo>
                    <a:pt x="13733" y="2896"/>
                  </a:lnTo>
                  <a:lnTo>
                    <a:pt x="4908" y="11721"/>
                  </a:lnTo>
                  <a:lnTo>
                    <a:pt x="1" y="11721"/>
                  </a:lnTo>
                  <a:lnTo>
                    <a:pt x="1" y="11962"/>
                  </a:lnTo>
                  <a:lnTo>
                    <a:pt x="5007" y="11962"/>
                  </a:lnTo>
                  <a:lnTo>
                    <a:pt x="13833" y="3135"/>
                  </a:lnTo>
                  <a:lnTo>
                    <a:pt x="17467" y="3135"/>
                  </a:lnTo>
                  <a:lnTo>
                    <a:pt x="20362" y="240"/>
                  </a:lnTo>
                  <a:lnTo>
                    <a:pt x="23169" y="240"/>
                  </a:lnTo>
                  <a:lnTo>
                    <a:pt x="231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5072275" y="1334475"/>
              <a:ext cx="23375" cy="23400"/>
            </a:xfrm>
            <a:custGeom>
              <a:avLst/>
              <a:gdLst/>
              <a:ahLst/>
              <a:cxnLst/>
              <a:rect l="l" t="t" r="r" b="b"/>
              <a:pathLst>
                <a:path w="935" h="936" extrusionOk="0">
                  <a:moveTo>
                    <a:pt x="467" y="1"/>
                  </a:moveTo>
                  <a:cubicBezTo>
                    <a:pt x="210" y="1"/>
                    <a:pt x="0" y="211"/>
                    <a:pt x="0" y="468"/>
                  </a:cubicBezTo>
                  <a:cubicBezTo>
                    <a:pt x="0" y="727"/>
                    <a:pt x="210" y="935"/>
                    <a:pt x="467" y="935"/>
                  </a:cubicBezTo>
                  <a:cubicBezTo>
                    <a:pt x="725" y="935"/>
                    <a:pt x="934" y="727"/>
                    <a:pt x="934" y="468"/>
                  </a:cubicBezTo>
                  <a:cubicBezTo>
                    <a:pt x="934" y="211"/>
                    <a:pt x="725" y="1"/>
                    <a:pt x="4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5404650" y="1299225"/>
              <a:ext cx="23375" cy="23400"/>
            </a:xfrm>
            <a:custGeom>
              <a:avLst/>
              <a:gdLst/>
              <a:ahLst/>
              <a:cxnLst/>
              <a:rect l="l" t="t" r="r" b="b"/>
              <a:pathLst>
                <a:path w="935" h="936" extrusionOk="0">
                  <a:moveTo>
                    <a:pt x="467" y="1"/>
                  </a:moveTo>
                  <a:cubicBezTo>
                    <a:pt x="210" y="1"/>
                    <a:pt x="0" y="210"/>
                    <a:pt x="0" y="468"/>
                  </a:cubicBezTo>
                  <a:cubicBezTo>
                    <a:pt x="0" y="726"/>
                    <a:pt x="210" y="935"/>
                    <a:pt x="467" y="935"/>
                  </a:cubicBezTo>
                  <a:cubicBezTo>
                    <a:pt x="726" y="935"/>
                    <a:pt x="934" y="726"/>
                    <a:pt x="934" y="468"/>
                  </a:cubicBezTo>
                  <a:cubicBezTo>
                    <a:pt x="934" y="210"/>
                    <a:pt x="726" y="1"/>
                    <a:pt x="4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4912575" y="1640025"/>
              <a:ext cx="19675" cy="19675"/>
            </a:xfrm>
            <a:custGeom>
              <a:avLst/>
              <a:gdLst/>
              <a:ahLst/>
              <a:cxnLst/>
              <a:rect l="l" t="t" r="r" b="b"/>
              <a:pathLst>
                <a:path w="787" h="787" extrusionOk="0">
                  <a:moveTo>
                    <a:pt x="0" y="0"/>
                  </a:moveTo>
                  <a:lnTo>
                    <a:pt x="0" y="787"/>
                  </a:lnTo>
                  <a:lnTo>
                    <a:pt x="787" y="787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4941500" y="1640025"/>
              <a:ext cx="19725" cy="19675"/>
            </a:xfrm>
            <a:custGeom>
              <a:avLst/>
              <a:gdLst/>
              <a:ahLst/>
              <a:cxnLst/>
              <a:rect l="l" t="t" r="r" b="b"/>
              <a:pathLst>
                <a:path w="789" h="787" extrusionOk="0">
                  <a:moveTo>
                    <a:pt x="1" y="0"/>
                  </a:moveTo>
                  <a:lnTo>
                    <a:pt x="1" y="787"/>
                  </a:lnTo>
                  <a:lnTo>
                    <a:pt x="789" y="787"/>
                  </a:lnTo>
                  <a:lnTo>
                    <a:pt x="7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4970475" y="1640025"/>
              <a:ext cx="19700" cy="19675"/>
            </a:xfrm>
            <a:custGeom>
              <a:avLst/>
              <a:gdLst/>
              <a:ahLst/>
              <a:cxnLst/>
              <a:rect l="l" t="t" r="r" b="b"/>
              <a:pathLst>
                <a:path w="788" h="787" extrusionOk="0">
                  <a:moveTo>
                    <a:pt x="1" y="0"/>
                  </a:moveTo>
                  <a:lnTo>
                    <a:pt x="1" y="787"/>
                  </a:lnTo>
                  <a:lnTo>
                    <a:pt x="787" y="787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4999425" y="1640025"/>
              <a:ext cx="19700" cy="19675"/>
            </a:xfrm>
            <a:custGeom>
              <a:avLst/>
              <a:gdLst/>
              <a:ahLst/>
              <a:cxnLst/>
              <a:rect l="l" t="t" r="r" b="b"/>
              <a:pathLst>
                <a:path w="788" h="787" extrusionOk="0">
                  <a:moveTo>
                    <a:pt x="0" y="0"/>
                  </a:moveTo>
                  <a:lnTo>
                    <a:pt x="0" y="787"/>
                  </a:lnTo>
                  <a:lnTo>
                    <a:pt x="787" y="787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5028400" y="1640025"/>
              <a:ext cx="19675" cy="19675"/>
            </a:xfrm>
            <a:custGeom>
              <a:avLst/>
              <a:gdLst/>
              <a:ahLst/>
              <a:cxnLst/>
              <a:rect l="l" t="t" r="r" b="b"/>
              <a:pathLst>
                <a:path w="787" h="787" extrusionOk="0">
                  <a:moveTo>
                    <a:pt x="0" y="0"/>
                  </a:moveTo>
                  <a:lnTo>
                    <a:pt x="0" y="787"/>
                  </a:lnTo>
                  <a:lnTo>
                    <a:pt x="787" y="787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4677900" y="1396850"/>
              <a:ext cx="19675" cy="19725"/>
            </a:xfrm>
            <a:custGeom>
              <a:avLst/>
              <a:gdLst/>
              <a:ahLst/>
              <a:cxnLst/>
              <a:rect l="l" t="t" r="r" b="b"/>
              <a:pathLst>
                <a:path w="787" h="789" extrusionOk="0">
                  <a:moveTo>
                    <a:pt x="0" y="1"/>
                  </a:moveTo>
                  <a:lnTo>
                    <a:pt x="0" y="788"/>
                  </a:lnTo>
                  <a:lnTo>
                    <a:pt x="787" y="788"/>
                  </a:lnTo>
                  <a:lnTo>
                    <a:pt x="7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4706825" y="1396850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1" y="1"/>
                  </a:moveTo>
                  <a:lnTo>
                    <a:pt x="1" y="788"/>
                  </a:lnTo>
                  <a:lnTo>
                    <a:pt x="788" y="788"/>
                  </a:lnTo>
                  <a:lnTo>
                    <a:pt x="7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4735800" y="1396850"/>
              <a:ext cx="19700" cy="19725"/>
            </a:xfrm>
            <a:custGeom>
              <a:avLst/>
              <a:gdLst/>
              <a:ahLst/>
              <a:cxnLst/>
              <a:rect l="l" t="t" r="r" b="b"/>
              <a:pathLst>
                <a:path w="788" h="789" extrusionOk="0">
                  <a:moveTo>
                    <a:pt x="1" y="1"/>
                  </a:moveTo>
                  <a:lnTo>
                    <a:pt x="1" y="788"/>
                  </a:lnTo>
                  <a:lnTo>
                    <a:pt x="787" y="788"/>
                  </a:lnTo>
                  <a:lnTo>
                    <a:pt x="7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4764750" y="1396850"/>
              <a:ext cx="19700" cy="19725"/>
            </a:xfrm>
            <a:custGeom>
              <a:avLst/>
              <a:gdLst/>
              <a:ahLst/>
              <a:cxnLst/>
              <a:rect l="l" t="t" r="r" b="b"/>
              <a:pathLst>
                <a:path w="788" h="789" extrusionOk="0">
                  <a:moveTo>
                    <a:pt x="0" y="1"/>
                  </a:moveTo>
                  <a:lnTo>
                    <a:pt x="0" y="788"/>
                  </a:lnTo>
                  <a:lnTo>
                    <a:pt x="788" y="788"/>
                  </a:lnTo>
                  <a:lnTo>
                    <a:pt x="7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4793700" y="1396850"/>
              <a:ext cx="19700" cy="19725"/>
            </a:xfrm>
            <a:custGeom>
              <a:avLst/>
              <a:gdLst/>
              <a:ahLst/>
              <a:cxnLst/>
              <a:rect l="l" t="t" r="r" b="b"/>
              <a:pathLst>
                <a:path w="788" h="789" extrusionOk="0">
                  <a:moveTo>
                    <a:pt x="1" y="1"/>
                  </a:moveTo>
                  <a:lnTo>
                    <a:pt x="1" y="788"/>
                  </a:lnTo>
                  <a:lnTo>
                    <a:pt x="788" y="788"/>
                  </a:lnTo>
                  <a:lnTo>
                    <a:pt x="7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4665025" y="1500600"/>
              <a:ext cx="3800" cy="50775"/>
            </a:xfrm>
            <a:custGeom>
              <a:avLst/>
              <a:gdLst/>
              <a:ahLst/>
              <a:cxnLst/>
              <a:rect l="l" t="t" r="r" b="b"/>
              <a:pathLst>
                <a:path w="152" h="2031" extrusionOk="0">
                  <a:moveTo>
                    <a:pt x="1" y="1"/>
                  </a:moveTo>
                  <a:lnTo>
                    <a:pt x="1" y="2031"/>
                  </a:lnTo>
                  <a:lnTo>
                    <a:pt x="151" y="2031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4684975" y="1500600"/>
              <a:ext cx="3800" cy="50775"/>
            </a:xfrm>
            <a:custGeom>
              <a:avLst/>
              <a:gdLst/>
              <a:ahLst/>
              <a:cxnLst/>
              <a:rect l="l" t="t" r="r" b="b"/>
              <a:pathLst>
                <a:path w="152" h="2031" extrusionOk="0">
                  <a:moveTo>
                    <a:pt x="1" y="1"/>
                  </a:moveTo>
                  <a:lnTo>
                    <a:pt x="1" y="2031"/>
                  </a:lnTo>
                  <a:lnTo>
                    <a:pt x="151" y="2031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4694900" y="1500600"/>
              <a:ext cx="3775" cy="50775"/>
            </a:xfrm>
            <a:custGeom>
              <a:avLst/>
              <a:gdLst/>
              <a:ahLst/>
              <a:cxnLst/>
              <a:rect l="l" t="t" r="r" b="b"/>
              <a:pathLst>
                <a:path w="151" h="2031" extrusionOk="0">
                  <a:moveTo>
                    <a:pt x="0" y="1"/>
                  </a:moveTo>
                  <a:lnTo>
                    <a:pt x="0" y="2031"/>
                  </a:lnTo>
                  <a:lnTo>
                    <a:pt x="150" y="2031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4704825" y="1500600"/>
              <a:ext cx="3775" cy="50775"/>
            </a:xfrm>
            <a:custGeom>
              <a:avLst/>
              <a:gdLst/>
              <a:ahLst/>
              <a:cxnLst/>
              <a:rect l="l" t="t" r="r" b="b"/>
              <a:pathLst>
                <a:path w="151" h="2031" extrusionOk="0">
                  <a:moveTo>
                    <a:pt x="1" y="1"/>
                  </a:moveTo>
                  <a:lnTo>
                    <a:pt x="1" y="2031"/>
                  </a:lnTo>
                  <a:lnTo>
                    <a:pt x="151" y="2031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4715425" y="1500600"/>
              <a:ext cx="3775" cy="50775"/>
            </a:xfrm>
            <a:custGeom>
              <a:avLst/>
              <a:gdLst/>
              <a:ahLst/>
              <a:cxnLst/>
              <a:rect l="l" t="t" r="r" b="b"/>
              <a:pathLst>
                <a:path w="151" h="2031" extrusionOk="0">
                  <a:moveTo>
                    <a:pt x="0" y="1"/>
                  </a:moveTo>
                  <a:lnTo>
                    <a:pt x="0" y="2031"/>
                  </a:lnTo>
                  <a:lnTo>
                    <a:pt x="150" y="2031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4723325" y="1500600"/>
              <a:ext cx="3775" cy="50775"/>
            </a:xfrm>
            <a:custGeom>
              <a:avLst/>
              <a:gdLst/>
              <a:ahLst/>
              <a:cxnLst/>
              <a:rect l="l" t="t" r="r" b="b"/>
              <a:pathLst>
                <a:path w="151" h="2031" extrusionOk="0">
                  <a:moveTo>
                    <a:pt x="0" y="1"/>
                  </a:moveTo>
                  <a:lnTo>
                    <a:pt x="0" y="2031"/>
                  </a:lnTo>
                  <a:lnTo>
                    <a:pt x="150" y="2031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4755350" y="1500600"/>
              <a:ext cx="3800" cy="50775"/>
            </a:xfrm>
            <a:custGeom>
              <a:avLst/>
              <a:gdLst/>
              <a:ahLst/>
              <a:cxnLst/>
              <a:rect l="l" t="t" r="r" b="b"/>
              <a:pathLst>
                <a:path w="152" h="2031" extrusionOk="0">
                  <a:moveTo>
                    <a:pt x="1" y="1"/>
                  </a:moveTo>
                  <a:lnTo>
                    <a:pt x="1" y="2031"/>
                  </a:lnTo>
                  <a:lnTo>
                    <a:pt x="151" y="2031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4736500" y="1500600"/>
              <a:ext cx="3775" cy="50775"/>
            </a:xfrm>
            <a:custGeom>
              <a:avLst/>
              <a:gdLst/>
              <a:ahLst/>
              <a:cxnLst/>
              <a:rect l="l" t="t" r="r" b="b"/>
              <a:pathLst>
                <a:path w="151" h="2031" extrusionOk="0">
                  <a:moveTo>
                    <a:pt x="0" y="1"/>
                  </a:moveTo>
                  <a:lnTo>
                    <a:pt x="0" y="2031"/>
                  </a:lnTo>
                  <a:lnTo>
                    <a:pt x="151" y="2031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4764575" y="1500600"/>
              <a:ext cx="3775" cy="50775"/>
            </a:xfrm>
            <a:custGeom>
              <a:avLst/>
              <a:gdLst/>
              <a:ahLst/>
              <a:cxnLst/>
              <a:rect l="l" t="t" r="r" b="b"/>
              <a:pathLst>
                <a:path w="151" h="2031" extrusionOk="0">
                  <a:moveTo>
                    <a:pt x="0" y="1"/>
                  </a:moveTo>
                  <a:lnTo>
                    <a:pt x="0" y="2031"/>
                  </a:lnTo>
                  <a:lnTo>
                    <a:pt x="151" y="2031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4810525" y="1175150"/>
              <a:ext cx="4875" cy="14300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4836350" y="1175150"/>
              <a:ext cx="4875" cy="14300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4849150" y="1175150"/>
              <a:ext cx="4900" cy="1430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4862000" y="1175150"/>
              <a:ext cx="4875" cy="14300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4875700" y="1175150"/>
              <a:ext cx="4900" cy="1430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4885925" y="1175150"/>
              <a:ext cx="4900" cy="1430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6" y="571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4927400" y="1175150"/>
              <a:ext cx="4850" cy="14300"/>
            </a:xfrm>
            <a:custGeom>
              <a:avLst/>
              <a:gdLst/>
              <a:ahLst/>
              <a:cxnLst/>
              <a:rect l="l" t="t" r="r" b="b"/>
              <a:pathLst>
                <a:path w="194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4" y="571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4902975" y="1175150"/>
              <a:ext cx="4900" cy="1430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6" y="571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4939300" y="1175150"/>
              <a:ext cx="4900" cy="1430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4998925" y="1201400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cubicBezTo>
                    <a:pt x="91" y="0"/>
                    <a:pt x="0" y="91"/>
                    <a:pt x="0" y="202"/>
                  </a:cubicBezTo>
                  <a:cubicBezTo>
                    <a:pt x="0" y="314"/>
                    <a:pt x="91" y="405"/>
                    <a:pt x="202" y="405"/>
                  </a:cubicBezTo>
                  <a:cubicBezTo>
                    <a:pt x="314" y="405"/>
                    <a:pt x="405" y="314"/>
                    <a:pt x="405" y="202"/>
                  </a:cubicBezTo>
                  <a:cubicBezTo>
                    <a:pt x="405" y="91"/>
                    <a:pt x="314" y="0"/>
                    <a:pt x="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4982225" y="1219700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cubicBezTo>
                    <a:pt x="90" y="0"/>
                    <a:pt x="0" y="91"/>
                    <a:pt x="0" y="202"/>
                  </a:cubicBezTo>
                  <a:cubicBezTo>
                    <a:pt x="0" y="314"/>
                    <a:pt x="90" y="404"/>
                    <a:pt x="202" y="404"/>
                  </a:cubicBezTo>
                  <a:cubicBezTo>
                    <a:pt x="314" y="404"/>
                    <a:pt x="405" y="314"/>
                    <a:pt x="405" y="202"/>
                  </a:cubicBezTo>
                  <a:cubicBezTo>
                    <a:pt x="405" y="91"/>
                    <a:pt x="314" y="0"/>
                    <a:pt x="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4967700" y="1237975"/>
              <a:ext cx="10125" cy="10150"/>
            </a:xfrm>
            <a:custGeom>
              <a:avLst/>
              <a:gdLst/>
              <a:ahLst/>
              <a:cxnLst/>
              <a:rect l="l" t="t" r="r" b="b"/>
              <a:pathLst>
                <a:path w="405" h="406" extrusionOk="0">
                  <a:moveTo>
                    <a:pt x="202" y="1"/>
                  </a:moveTo>
                  <a:cubicBezTo>
                    <a:pt x="91" y="1"/>
                    <a:pt x="1" y="92"/>
                    <a:pt x="1" y="203"/>
                  </a:cubicBezTo>
                  <a:cubicBezTo>
                    <a:pt x="1" y="314"/>
                    <a:pt x="91" y="405"/>
                    <a:pt x="202" y="405"/>
                  </a:cubicBezTo>
                  <a:cubicBezTo>
                    <a:pt x="314" y="405"/>
                    <a:pt x="405" y="314"/>
                    <a:pt x="405" y="203"/>
                  </a:cubicBezTo>
                  <a:cubicBezTo>
                    <a:pt x="405" y="92"/>
                    <a:pt x="314" y="1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4948825" y="1256275"/>
              <a:ext cx="10100" cy="10125"/>
            </a:xfrm>
            <a:custGeom>
              <a:avLst/>
              <a:gdLst/>
              <a:ahLst/>
              <a:cxnLst/>
              <a:rect l="l" t="t" r="r" b="b"/>
              <a:pathLst>
                <a:path w="404" h="405" extrusionOk="0">
                  <a:moveTo>
                    <a:pt x="202" y="1"/>
                  </a:moveTo>
                  <a:cubicBezTo>
                    <a:pt x="90" y="1"/>
                    <a:pt x="0" y="91"/>
                    <a:pt x="0" y="202"/>
                  </a:cubicBezTo>
                  <a:cubicBezTo>
                    <a:pt x="0" y="314"/>
                    <a:pt x="90" y="405"/>
                    <a:pt x="202" y="405"/>
                  </a:cubicBezTo>
                  <a:cubicBezTo>
                    <a:pt x="314" y="405"/>
                    <a:pt x="404" y="314"/>
                    <a:pt x="404" y="202"/>
                  </a:cubicBezTo>
                  <a:cubicBezTo>
                    <a:pt x="404" y="91"/>
                    <a:pt x="314" y="1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4679950" y="1284400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cubicBezTo>
                    <a:pt x="90" y="0"/>
                    <a:pt x="0" y="91"/>
                    <a:pt x="0" y="203"/>
                  </a:cubicBezTo>
                  <a:cubicBezTo>
                    <a:pt x="0" y="314"/>
                    <a:pt x="90" y="404"/>
                    <a:pt x="202" y="404"/>
                  </a:cubicBezTo>
                  <a:cubicBezTo>
                    <a:pt x="314" y="404"/>
                    <a:pt x="404" y="314"/>
                    <a:pt x="404" y="203"/>
                  </a:cubicBezTo>
                  <a:cubicBezTo>
                    <a:pt x="404" y="91"/>
                    <a:pt x="314" y="0"/>
                    <a:pt x="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4698775" y="1283375"/>
              <a:ext cx="12125" cy="12150"/>
            </a:xfrm>
            <a:custGeom>
              <a:avLst/>
              <a:gdLst/>
              <a:ahLst/>
              <a:cxnLst/>
              <a:rect l="l" t="t" r="r" b="b"/>
              <a:pathLst>
                <a:path w="485" h="486" extrusionOk="0">
                  <a:moveTo>
                    <a:pt x="243" y="81"/>
                  </a:moveTo>
                  <a:cubicBezTo>
                    <a:pt x="332" y="81"/>
                    <a:pt x="404" y="154"/>
                    <a:pt x="404" y="244"/>
                  </a:cubicBezTo>
                  <a:cubicBezTo>
                    <a:pt x="404" y="333"/>
                    <a:pt x="332" y="405"/>
                    <a:pt x="243" y="405"/>
                  </a:cubicBezTo>
                  <a:cubicBezTo>
                    <a:pt x="153" y="405"/>
                    <a:pt x="80" y="333"/>
                    <a:pt x="80" y="244"/>
                  </a:cubicBezTo>
                  <a:cubicBezTo>
                    <a:pt x="80" y="154"/>
                    <a:pt x="153" y="81"/>
                    <a:pt x="243" y="81"/>
                  </a:cubicBezTo>
                  <a:close/>
                  <a:moveTo>
                    <a:pt x="243" y="1"/>
                  </a:moveTo>
                  <a:cubicBezTo>
                    <a:pt x="109" y="1"/>
                    <a:pt x="1" y="110"/>
                    <a:pt x="1" y="244"/>
                  </a:cubicBezTo>
                  <a:cubicBezTo>
                    <a:pt x="1" y="376"/>
                    <a:pt x="109" y="486"/>
                    <a:pt x="243" y="486"/>
                  </a:cubicBezTo>
                  <a:cubicBezTo>
                    <a:pt x="376" y="486"/>
                    <a:pt x="484" y="376"/>
                    <a:pt x="484" y="244"/>
                  </a:cubicBezTo>
                  <a:cubicBezTo>
                    <a:pt x="484" y="110"/>
                    <a:pt x="376" y="1"/>
                    <a:pt x="2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4719600" y="1284400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cubicBezTo>
                    <a:pt x="91" y="0"/>
                    <a:pt x="1" y="91"/>
                    <a:pt x="1" y="203"/>
                  </a:cubicBezTo>
                  <a:cubicBezTo>
                    <a:pt x="1" y="314"/>
                    <a:pt x="91" y="404"/>
                    <a:pt x="202" y="404"/>
                  </a:cubicBezTo>
                  <a:cubicBezTo>
                    <a:pt x="314" y="404"/>
                    <a:pt x="405" y="314"/>
                    <a:pt x="405" y="203"/>
                  </a:cubicBezTo>
                  <a:cubicBezTo>
                    <a:pt x="405" y="91"/>
                    <a:pt x="314" y="0"/>
                    <a:pt x="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4739425" y="1284400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3" y="0"/>
                  </a:moveTo>
                  <a:cubicBezTo>
                    <a:pt x="91" y="0"/>
                    <a:pt x="0" y="91"/>
                    <a:pt x="0" y="203"/>
                  </a:cubicBezTo>
                  <a:cubicBezTo>
                    <a:pt x="0" y="314"/>
                    <a:pt x="91" y="404"/>
                    <a:pt x="203" y="404"/>
                  </a:cubicBezTo>
                  <a:cubicBezTo>
                    <a:pt x="315" y="404"/>
                    <a:pt x="405" y="314"/>
                    <a:pt x="405" y="203"/>
                  </a:cubicBezTo>
                  <a:cubicBezTo>
                    <a:pt x="405" y="91"/>
                    <a:pt x="315" y="0"/>
                    <a:pt x="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4759275" y="1284400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cubicBezTo>
                    <a:pt x="91" y="0"/>
                    <a:pt x="0" y="91"/>
                    <a:pt x="0" y="203"/>
                  </a:cubicBezTo>
                  <a:cubicBezTo>
                    <a:pt x="0" y="314"/>
                    <a:pt x="91" y="404"/>
                    <a:pt x="202" y="404"/>
                  </a:cubicBezTo>
                  <a:cubicBezTo>
                    <a:pt x="314" y="404"/>
                    <a:pt x="404" y="314"/>
                    <a:pt x="404" y="203"/>
                  </a:cubicBezTo>
                  <a:cubicBezTo>
                    <a:pt x="404" y="91"/>
                    <a:pt x="314" y="0"/>
                    <a:pt x="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4779075" y="1284400"/>
              <a:ext cx="10150" cy="10125"/>
            </a:xfrm>
            <a:custGeom>
              <a:avLst/>
              <a:gdLst/>
              <a:ahLst/>
              <a:cxnLst/>
              <a:rect l="l" t="t" r="r" b="b"/>
              <a:pathLst>
                <a:path w="406" h="405" extrusionOk="0">
                  <a:moveTo>
                    <a:pt x="204" y="0"/>
                  </a:moveTo>
                  <a:cubicBezTo>
                    <a:pt x="92" y="0"/>
                    <a:pt x="1" y="91"/>
                    <a:pt x="1" y="203"/>
                  </a:cubicBezTo>
                  <a:cubicBezTo>
                    <a:pt x="1" y="314"/>
                    <a:pt x="92" y="404"/>
                    <a:pt x="204" y="404"/>
                  </a:cubicBezTo>
                  <a:cubicBezTo>
                    <a:pt x="315" y="404"/>
                    <a:pt x="405" y="314"/>
                    <a:pt x="405" y="203"/>
                  </a:cubicBezTo>
                  <a:cubicBezTo>
                    <a:pt x="405" y="91"/>
                    <a:pt x="315" y="0"/>
                    <a:pt x="2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4964475" y="1401650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cubicBezTo>
                    <a:pt x="90" y="1"/>
                    <a:pt x="0" y="91"/>
                    <a:pt x="0" y="202"/>
                  </a:cubicBezTo>
                  <a:cubicBezTo>
                    <a:pt x="0" y="314"/>
                    <a:pt x="90" y="405"/>
                    <a:pt x="202" y="405"/>
                  </a:cubicBezTo>
                  <a:cubicBezTo>
                    <a:pt x="314" y="405"/>
                    <a:pt x="405" y="314"/>
                    <a:pt x="405" y="202"/>
                  </a:cubicBezTo>
                  <a:cubicBezTo>
                    <a:pt x="405" y="91"/>
                    <a:pt x="314" y="1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4983300" y="1400650"/>
              <a:ext cx="12125" cy="12125"/>
            </a:xfrm>
            <a:custGeom>
              <a:avLst/>
              <a:gdLst/>
              <a:ahLst/>
              <a:cxnLst/>
              <a:rect l="l" t="t" r="r" b="b"/>
              <a:pathLst>
                <a:path w="485" h="485" extrusionOk="0">
                  <a:moveTo>
                    <a:pt x="243" y="81"/>
                  </a:moveTo>
                  <a:cubicBezTo>
                    <a:pt x="332" y="81"/>
                    <a:pt x="404" y="153"/>
                    <a:pt x="404" y="242"/>
                  </a:cubicBezTo>
                  <a:cubicBezTo>
                    <a:pt x="404" y="332"/>
                    <a:pt x="332" y="405"/>
                    <a:pt x="243" y="405"/>
                  </a:cubicBezTo>
                  <a:cubicBezTo>
                    <a:pt x="153" y="405"/>
                    <a:pt x="80" y="332"/>
                    <a:pt x="80" y="242"/>
                  </a:cubicBezTo>
                  <a:cubicBezTo>
                    <a:pt x="80" y="153"/>
                    <a:pt x="153" y="81"/>
                    <a:pt x="243" y="81"/>
                  </a:cubicBezTo>
                  <a:close/>
                  <a:moveTo>
                    <a:pt x="243" y="0"/>
                  </a:moveTo>
                  <a:cubicBezTo>
                    <a:pt x="109" y="0"/>
                    <a:pt x="1" y="109"/>
                    <a:pt x="1" y="242"/>
                  </a:cubicBezTo>
                  <a:cubicBezTo>
                    <a:pt x="1" y="376"/>
                    <a:pt x="109" y="484"/>
                    <a:pt x="243" y="484"/>
                  </a:cubicBezTo>
                  <a:cubicBezTo>
                    <a:pt x="376" y="484"/>
                    <a:pt x="485" y="376"/>
                    <a:pt x="485" y="242"/>
                  </a:cubicBezTo>
                  <a:cubicBezTo>
                    <a:pt x="485" y="109"/>
                    <a:pt x="376" y="0"/>
                    <a:pt x="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5004125" y="1401650"/>
              <a:ext cx="10150" cy="10125"/>
            </a:xfrm>
            <a:custGeom>
              <a:avLst/>
              <a:gdLst/>
              <a:ahLst/>
              <a:cxnLst/>
              <a:rect l="l" t="t" r="r" b="b"/>
              <a:pathLst>
                <a:path w="406" h="405" extrusionOk="0">
                  <a:moveTo>
                    <a:pt x="203" y="1"/>
                  </a:moveTo>
                  <a:cubicBezTo>
                    <a:pt x="91" y="1"/>
                    <a:pt x="1" y="91"/>
                    <a:pt x="1" y="202"/>
                  </a:cubicBezTo>
                  <a:cubicBezTo>
                    <a:pt x="1" y="314"/>
                    <a:pt x="91" y="405"/>
                    <a:pt x="203" y="405"/>
                  </a:cubicBezTo>
                  <a:cubicBezTo>
                    <a:pt x="314" y="405"/>
                    <a:pt x="405" y="314"/>
                    <a:pt x="405" y="202"/>
                  </a:cubicBezTo>
                  <a:cubicBezTo>
                    <a:pt x="405" y="91"/>
                    <a:pt x="314" y="1"/>
                    <a:pt x="2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5023950" y="1401650"/>
              <a:ext cx="10150" cy="10125"/>
            </a:xfrm>
            <a:custGeom>
              <a:avLst/>
              <a:gdLst/>
              <a:ahLst/>
              <a:cxnLst/>
              <a:rect l="l" t="t" r="r" b="b"/>
              <a:pathLst>
                <a:path w="406" h="405" extrusionOk="0">
                  <a:moveTo>
                    <a:pt x="203" y="1"/>
                  </a:moveTo>
                  <a:cubicBezTo>
                    <a:pt x="92" y="1"/>
                    <a:pt x="1" y="91"/>
                    <a:pt x="1" y="202"/>
                  </a:cubicBezTo>
                  <a:cubicBezTo>
                    <a:pt x="1" y="314"/>
                    <a:pt x="92" y="405"/>
                    <a:pt x="203" y="405"/>
                  </a:cubicBezTo>
                  <a:cubicBezTo>
                    <a:pt x="315" y="405"/>
                    <a:pt x="405" y="314"/>
                    <a:pt x="405" y="202"/>
                  </a:cubicBezTo>
                  <a:cubicBezTo>
                    <a:pt x="405" y="91"/>
                    <a:pt x="315" y="1"/>
                    <a:pt x="2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5042800" y="1400650"/>
              <a:ext cx="12100" cy="12125"/>
            </a:xfrm>
            <a:custGeom>
              <a:avLst/>
              <a:gdLst/>
              <a:ahLst/>
              <a:cxnLst/>
              <a:rect l="l" t="t" r="r" b="b"/>
              <a:pathLst>
                <a:path w="484" h="485" extrusionOk="0">
                  <a:moveTo>
                    <a:pt x="242" y="81"/>
                  </a:moveTo>
                  <a:cubicBezTo>
                    <a:pt x="332" y="81"/>
                    <a:pt x="405" y="153"/>
                    <a:pt x="405" y="242"/>
                  </a:cubicBezTo>
                  <a:cubicBezTo>
                    <a:pt x="405" y="332"/>
                    <a:pt x="332" y="405"/>
                    <a:pt x="242" y="405"/>
                  </a:cubicBezTo>
                  <a:cubicBezTo>
                    <a:pt x="153" y="405"/>
                    <a:pt x="81" y="332"/>
                    <a:pt x="81" y="242"/>
                  </a:cubicBezTo>
                  <a:cubicBezTo>
                    <a:pt x="81" y="153"/>
                    <a:pt x="153" y="81"/>
                    <a:pt x="242" y="81"/>
                  </a:cubicBezTo>
                  <a:close/>
                  <a:moveTo>
                    <a:pt x="242" y="0"/>
                  </a:moveTo>
                  <a:cubicBezTo>
                    <a:pt x="109" y="0"/>
                    <a:pt x="0" y="109"/>
                    <a:pt x="0" y="242"/>
                  </a:cubicBezTo>
                  <a:cubicBezTo>
                    <a:pt x="0" y="376"/>
                    <a:pt x="109" y="484"/>
                    <a:pt x="242" y="484"/>
                  </a:cubicBezTo>
                  <a:cubicBezTo>
                    <a:pt x="376" y="484"/>
                    <a:pt x="484" y="376"/>
                    <a:pt x="484" y="242"/>
                  </a:cubicBezTo>
                  <a:cubicBezTo>
                    <a:pt x="484" y="109"/>
                    <a:pt x="376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5062625" y="1400650"/>
              <a:ext cx="12125" cy="12125"/>
            </a:xfrm>
            <a:custGeom>
              <a:avLst/>
              <a:gdLst/>
              <a:ahLst/>
              <a:cxnLst/>
              <a:rect l="l" t="t" r="r" b="b"/>
              <a:pathLst>
                <a:path w="485" h="485" extrusionOk="0">
                  <a:moveTo>
                    <a:pt x="243" y="81"/>
                  </a:moveTo>
                  <a:cubicBezTo>
                    <a:pt x="332" y="81"/>
                    <a:pt x="404" y="153"/>
                    <a:pt x="404" y="242"/>
                  </a:cubicBezTo>
                  <a:cubicBezTo>
                    <a:pt x="404" y="332"/>
                    <a:pt x="332" y="405"/>
                    <a:pt x="243" y="405"/>
                  </a:cubicBezTo>
                  <a:cubicBezTo>
                    <a:pt x="153" y="405"/>
                    <a:pt x="80" y="332"/>
                    <a:pt x="80" y="242"/>
                  </a:cubicBezTo>
                  <a:cubicBezTo>
                    <a:pt x="80" y="153"/>
                    <a:pt x="153" y="81"/>
                    <a:pt x="243" y="81"/>
                  </a:cubicBezTo>
                  <a:close/>
                  <a:moveTo>
                    <a:pt x="243" y="0"/>
                  </a:moveTo>
                  <a:cubicBezTo>
                    <a:pt x="109" y="0"/>
                    <a:pt x="1" y="109"/>
                    <a:pt x="1" y="242"/>
                  </a:cubicBezTo>
                  <a:cubicBezTo>
                    <a:pt x="1" y="376"/>
                    <a:pt x="109" y="484"/>
                    <a:pt x="243" y="484"/>
                  </a:cubicBezTo>
                  <a:cubicBezTo>
                    <a:pt x="376" y="484"/>
                    <a:pt x="485" y="376"/>
                    <a:pt x="485" y="242"/>
                  </a:cubicBezTo>
                  <a:cubicBezTo>
                    <a:pt x="485" y="109"/>
                    <a:pt x="376" y="0"/>
                    <a:pt x="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4739075" y="1675150"/>
              <a:ext cx="10125" cy="10100"/>
            </a:xfrm>
            <a:custGeom>
              <a:avLst/>
              <a:gdLst/>
              <a:ahLst/>
              <a:cxnLst/>
              <a:rect l="l" t="t" r="r" b="b"/>
              <a:pathLst>
                <a:path w="405" h="404" extrusionOk="0">
                  <a:moveTo>
                    <a:pt x="203" y="0"/>
                  </a:moveTo>
                  <a:cubicBezTo>
                    <a:pt x="91" y="0"/>
                    <a:pt x="1" y="90"/>
                    <a:pt x="1" y="202"/>
                  </a:cubicBezTo>
                  <a:cubicBezTo>
                    <a:pt x="1" y="314"/>
                    <a:pt x="91" y="404"/>
                    <a:pt x="203" y="404"/>
                  </a:cubicBezTo>
                  <a:cubicBezTo>
                    <a:pt x="314" y="404"/>
                    <a:pt x="405" y="314"/>
                    <a:pt x="405" y="202"/>
                  </a:cubicBezTo>
                  <a:cubicBezTo>
                    <a:pt x="405" y="90"/>
                    <a:pt x="314" y="0"/>
                    <a:pt x="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4757925" y="1674125"/>
              <a:ext cx="12100" cy="12125"/>
            </a:xfrm>
            <a:custGeom>
              <a:avLst/>
              <a:gdLst/>
              <a:ahLst/>
              <a:cxnLst/>
              <a:rect l="l" t="t" r="r" b="b"/>
              <a:pathLst>
                <a:path w="484" h="485" extrusionOk="0">
                  <a:moveTo>
                    <a:pt x="242" y="80"/>
                  </a:moveTo>
                  <a:cubicBezTo>
                    <a:pt x="331" y="80"/>
                    <a:pt x="404" y="154"/>
                    <a:pt x="404" y="243"/>
                  </a:cubicBezTo>
                  <a:cubicBezTo>
                    <a:pt x="404" y="332"/>
                    <a:pt x="331" y="405"/>
                    <a:pt x="242" y="405"/>
                  </a:cubicBezTo>
                  <a:cubicBezTo>
                    <a:pt x="153" y="405"/>
                    <a:pt x="79" y="332"/>
                    <a:pt x="79" y="243"/>
                  </a:cubicBezTo>
                  <a:cubicBezTo>
                    <a:pt x="79" y="154"/>
                    <a:pt x="153" y="80"/>
                    <a:pt x="242" y="80"/>
                  </a:cubicBezTo>
                  <a:close/>
                  <a:moveTo>
                    <a:pt x="242" y="1"/>
                  </a:moveTo>
                  <a:cubicBezTo>
                    <a:pt x="108" y="1"/>
                    <a:pt x="0" y="109"/>
                    <a:pt x="0" y="243"/>
                  </a:cubicBezTo>
                  <a:cubicBezTo>
                    <a:pt x="0" y="376"/>
                    <a:pt x="108" y="485"/>
                    <a:pt x="242" y="485"/>
                  </a:cubicBezTo>
                  <a:cubicBezTo>
                    <a:pt x="375" y="485"/>
                    <a:pt x="484" y="376"/>
                    <a:pt x="484" y="243"/>
                  </a:cubicBezTo>
                  <a:cubicBezTo>
                    <a:pt x="484" y="109"/>
                    <a:pt x="375" y="1"/>
                    <a:pt x="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4777725" y="1674125"/>
              <a:ext cx="12150" cy="12125"/>
            </a:xfrm>
            <a:custGeom>
              <a:avLst/>
              <a:gdLst/>
              <a:ahLst/>
              <a:cxnLst/>
              <a:rect l="l" t="t" r="r" b="b"/>
              <a:pathLst>
                <a:path w="486" h="485" extrusionOk="0">
                  <a:moveTo>
                    <a:pt x="244" y="80"/>
                  </a:moveTo>
                  <a:cubicBezTo>
                    <a:pt x="333" y="80"/>
                    <a:pt x="405" y="154"/>
                    <a:pt x="405" y="243"/>
                  </a:cubicBezTo>
                  <a:cubicBezTo>
                    <a:pt x="405" y="332"/>
                    <a:pt x="333" y="405"/>
                    <a:pt x="244" y="405"/>
                  </a:cubicBezTo>
                  <a:cubicBezTo>
                    <a:pt x="154" y="405"/>
                    <a:pt x="81" y="332"/>
                    <a:pt x="81" y="243"/>
                  </a:cubicBezTo>
                  <a:cubicBezTo>
                    <a:pt x="81" y="154"/>
                    <a:pt x="154" y="80"/>
                    <a:pt x="244" y="80"/>
                  </a:cubicBezTo>
                  <a:close/>
                  <a:moveTo>
                    <a:pt x="244" y="1"/>
                  </a:moveTo>
                  <a:cubicBezTo>
                    <a:pt x="110" y="1"/>
                    <a:pt x="1" y="109"/>
                    <a:pt x="1" y="243"/>
                  </a:cubicBezTo>
                  <a:cubicBezTo>
                    <a:pt x="1" y="376"/>
                    <a:pt x="110" y="485"/>
                    <a:pt x="244" y="485"/>
                  </a:cubicBezTo>
                  <a:cubicBezTo>
                    <a:pt x="376" y="485"/>
                    <a:pt x="485" y="376"/>
                    <a:pt x="485" y="243"/>
                  </a:cubicBezTo>
                  <a:cubicBezTo>
                    <a:pt x="485" y="109"/>
                    <a:pt x="376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4798575" y="1675150"/>
              <a:ext cx="10125" cy="10100"/>
            </a:xfrm>
            <a:custGeom>
              <a:avLst/>
              <a:gdLst/>
              <a:ahLst/>
              <a:cxnLst/>
              <a:rect l="l" t="t" r="r" b="b"/>
              <a:pathLst>
                <a:path w="405" h="404" extrusionOk="0">
                  <a:moveTo>
                    <a:pt x="202" y="0"/>
                  </a:moveTo>
                  <a:cubicBezTo>
                    <a:pt x="91" y="0"/>
                    <a:pt x="1" y="90"/>
                    <a:pt x="1" y="202"/>
                  </a:cubicBezTo>
                  <a:cubicBezTo>
                    <a:pt x="1" y="314"/>
                    <a:pt x="91" y="404"/>
                    <a:pt x="202" y="404"/>
                  </a:cubicBezTo>
                  <a:cubicBezTo>
                    <a:pt x="314" y="404"/>
                    <a:pt x="404" y="314"/>
                    <a:pt x="404" y="202"/>
                  </a:cubicBezTo>
                  <a:cubicBezTo>
                    <a:pt x="404" y="90"/>
                    <a:pt x="314" y="0"/>
                    <a:pt x="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4817400" y="1674125"/>
              <a:ext cx="12125" cy="12125"/>
            </a:xfrm>
            <a:custGeom>
              <a:avLst/>
              <a:gdLst/>
              <a:ahLst/>
              <a:cxnLst/>
              <a:rect l="l" t="t" r="r" b="b"/>
              <a:pathLst>
                <a:path w="485" h="485" extrusionOk="0">
                  <a:moveTo>
                    <a:pt x="243" y="80"/>
                  </a:moveTo>
                  <a:cubicBezTo>
                    <a:pt x="332" y="80"/>
                    <a:pt x="405" y="154"/>
                    <a:pt x="405" y="243"/>
                  </a:cubicBezTo>
                  <a:cubicBezTo>
                    <a:pt x="405" y="332"/>
                    <a:pt x="332" y="405"/>
                    <a:pt x="243" y="405"/>
                  </a:cubicBezTo>
                  <a:cubicBezTo>
                    <a:pt x="153" y="405"/>
                    <a:pt x="81" y="332"/>
                    <a:pt x="81" y="243"/>
                  </a:cubicBezTo>
                  <a:cubicBezTo>
                    <a:pt x="81" y="154"/>
                    <a:pt x="153" y="80"/>
                    <a:pt x="243" y="80"/>
                  </a:cubicBezTo>
                  <a:close/>
                  <a:moveTo>
                    <a:pt x="243" y="1"/>
                  </a:moveTo>
                  <a:cubicBezTo>
                    <a:pt x="109" y="1"/>
                    <a:pt x="0" y="109"/>
                    <a:pt x="0" y="243"/>
                  </a:cubicBezTo>
                  <a:cubicBezTo>
                    <a:pt x="0" y="376"/>
                    <a:pt x="109" y="485"/>
                    <a:pt x="243" y="485"/>
                  </a:cubicBezTo>
                  <a:cubicBezTo>
                    <a:pt x="376" y="485"/>
                    <a:pt x="485" y="376"/>
                    <a:pt x="485" y="243"/>
                  </a:cubicBezTo>
                  <a:cubicBezTo>
                    <a:pt x="485" y="109"/>
                    <a:pt x="376" y="1"/>
                    <a:pt x="2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4838250" y="1675150"/>
              <a:ext cx="10125" cy="10100"/>
            </a:xfrm>
            <a:custGeom>
              <a:avLst/>
              <a:gdLst/>
              <a:ahLst/>
              <a:cxnLst/>
              <a:rect l="l" t="t" r="r" b="b"/>
              <a:pathLst>
                <a:path w="405" h="404" extrusionOk="0">
                  <a:moveTo>
                    <a:pt x="202" y="0"/>
                  </a:moveTo>
                  <a:cubicBezTo>
                    <a:pt x="90" y="0"/>
                    <a:pt x="0" y="90"/>
                    <a:pt x="0" y="202"/>
                  </a:cubicBezTo>
                  <a:cubicBezTo>
                    <a:pt x="0" y="314"/>
                    <a:pt x="90" y="404"/>
                    <a:pt x="202" y="404"/>
                  </a:cubicBezTo>
                  <a:cubicBezTo>
                    <a:pt x="314" y="404"/>
                    <a:pt x="404" y="314"/>
                    <a:pt x="404" y="202"/>
                  </a:cubicBezTo>
                  <a:cubicBezTo>
                    <a:pt x="404" y="90"/>
                    <a:pt x="314" y="0"/>
                    <a:pt x="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4648675" y="1343400"/>
              <a:ext cx="720050" cy="40975"/>
            </a:xfrm>
            <a:custGeom>
              <a:avLst/>
              <a:gdLst/>
              <a:ahLst/>
              <a:cxnLst/>
              <a:rect l="l" t="t" r="r" b="b"/>
              <a:pathLst>
                <a:path w="28802" h="1639" extrusionOk="0">
                  <a:moveTo>
                    <a:pt x="26073" y="0"/>
                  </a:moveTo>
                  <a:lnTo>
                    <a:pt x="24516" y="1558"/>
                  </a:lnTo>
                  <a:lnTo>
                    <a:pt x="1" y="1558"/>
                  </a:lnTo>
                  <a:lnTo>
                    <a:pt x="1" y="1638"/>
                  </a:lnTo>
                  <a:lnTo>
                    <a:pt x="24549" y="1638"/>
                  </a:lnTo>
                  <a:lnTo>
                    <a:pt x="26107" y="81"/>
                  </a:lnTo>
                  <a:lnTo>
                    <a:pt x="28802" y="81"/>
                  </a:lnTo>
                  <a:lnTo>
                    <a:pt x="288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4632825" y="1311800"/>
              <a:ext cx="670500" cy="53100"/>
            </a:xfrm>
            <a:custGeom>
              <a:avLst/>
              <a:gdLst/>
              <a:ahLst/>
              <a:cxnLst/>
              <a:rect l="l" t="t" r="r" b="b"/>
              <a:pathLst>
                <a:path w="26820" h="2124" extrusionOk="0">
                  <a:moveTo>
                    <a:pt x="26762" y="1"/>
                  </a:moveTo>
                  <a:lnTo>
                    <a:pt x="24720" y="2043"/>
                  </a:lnTo>
                  <a:lnTo>
                    <a:pt x="0" y="2043"/>
                  </a:lnTo>
                  <a:lnTo>
                    <a:pt x="0" y="2123"/>
                  </a:lnTo>
                  <a:lnTo>
                    <a:pt x="24753" y="2123"/>
                  </a:lnTo>
                  <a:lnTo>
                    <a:pt x="26819" y="58"/>
                  </a:lnTo>
                  <a:lnTo>
                    <a:pt x="267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4633550" y="1118650"/>
              <a:ext cx="370425" cy="88825"/>
            </a:xfrm>
            <a:custGeom>
              <a:avLst/>
              <a:gdLst/>
              <a:ahLst/>
              <a:cxnLst/>
              <a:rect l="l" t="t" r="r" b="b"/>
              <a:pathLst>
                <a:path w="14817" h="3553" extrusionOk="0">
                  <a:moveTo>
                    <a:pt x="1" y="0"/>
                  </a:moveTo>
                  <a:lnTo>
                    <a:pt x="1" y="81"/>
                  </a:lnTo>
                  <a:lnTo>
                    <a:pt x="3098" y="81"/>
                  </a:lnTo>
                  <a:lnTo>
                    <a:pt x="6569" y="3552"/>
                  </a:lnTo>
                  <a:lnTo>
                    <a:pt x="14817" y="3552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4616850" y="1136950"/>
              <a:ext cx="370450" cy="88825"/>
            </a:xfrm>
            <a:custGeom>
              <a:avLst/>
              <a:gdLst/>
              <a:ahLst/>
              <a:cxnLst/>
              <a:rect l="l" t="t" r="r" b="b"/>
              <a:pathLst>
                <a:path w="14818" h="3553" extrusionOk="0">
                  <a:moveTo>
                    <a:pt x="1" y="0"/>
                  </a:moveTo>
                  <a:lnTo>
                    <a:pt x="1" y="80"/>
                  </a:lnTo>
                  <a:lnTo>
                    <a:pt x="3098" y="80"/>
                  </a:lnTo>
                  <a:lnTo>
                    <a:pt x="6569" y="3552"/>
                  </a:lnTo>
                  <a:lnTo>
                    <a:pt x="14817" y="3552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4600150" y="1155225"/>
              <a:ext cx="370450" cy="88825"/>
            </a:xfrm>
            <a:custGeom>
              <a:avLst/>
              <a:gdLst/>
              <a:ahLst/>
              <a:cxnLst/>
              <a:rect l="l" t="t" r="r" b="b"/>
              <a:pathLst>
                <a:path w="14818" h="3553" extrusionOk="0">
                  <a:moveTo>
                    <a:pt x="0" y="1"/>
                  </a:moveTo>
                  <a:lnTo>
                    <a:pt x="0" y="81"/>
                  </a:lnTo>
                  <a:lnTo>
                    <a:pt x="3098" y="81"/>
                  </a:lnTo>
                  <a:lnTo>
                    <a:pt x="6569" y="3553"/>
                  </a:lnTo>
                  <a:lnTo>
                    <a:pt x="14817" y="3553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42" y="13"/>
                  </a:lnTo>
                  <a:lnTo>
                    <a:pt x="31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4583450" y="1173525"/>
              <a:ext cx="370450" cy="88825"/>
            </a:xfrm>
            <a:custGeom>
              <a:avLst/>
              <a:gdLst/>
              <a:ahLst/>
              <a:cxnLst/>
              <a:rect l="l" t="t" r="r" b="b"/>
              <a:pathLst>
                <a:path w="14818" h="3553" extrusionOk="0">
                  <a:moveTo>
                    <a:pt x="0" y="0"/>
                  </a:moveTo>
                  <a:lnTo>
                    <a:pt x="0" y="81"/>
                  </a:lnTo>
                  <a:lnTo>
                    <a:pt x="3097" y="81"/>
                  </a:lnTo>
                  <a:lnTo>
                    <a:pt x="6570" y="3552"/>
                  </a:lnTo>
                  <a:lnTo>
                    <a:pt x="14817" y="3552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969075" y="2741975"/>
            <a:ext cx="5247300" cy="9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456125" y="1289100"/>
            <a:ext cx="4273200" cy="116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14" name="Google Shape;14;p3"/>
          <p:cNvGrpSpPr/>
          <p:nvPr/>
        </p:nvGrpSpPr>
        <p:grpSpPr>
          <a:xfrm>
            <a:off x="4211078" y="2451295"/>
            <a:ext cx="916797" cy="98075"/>
            <a:chOff x="4810525" y="1175150"/>
            <a:chExt cx="133675" cy="14300"/>
          </a:xfrm>
        </p:grpSpPr>
        <p:sp>
          <p:nvSpPr>
            <p:cNvPr id="15" name="Google Shape;15;p3"/>
            <p:cNvSpPr/>
            <p:nvPr/>
          </p:nvSpPr>
          <p:spPr>
            <a:xfrm>
              <a:off x="4810525" y="1175150"/>
              <a:ext cx="4875" cy="14300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4836350" y="1175150"/>
              <a:ext cx="4875" cy="14300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4849150" y="1175150"/>
              <a:ext cx="4900" cy="1430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4862000" y="1175150"/>
              <a:ext cx="4875" cy="14300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4875700" y="1175150"/>
              <a:ext cx="4900" cy="1430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4885925" y="1175150"/>
              <a:ext cx="4900" cy="1430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6" y="571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4927400" y="1175150"/>
              <a:ext cx="4850" cy="14300"/>
            </a:xfrm>
            <a:custGeom>
              <a:avLst/>
              <a:gdLst/>
              <a:ahLst/>
              <a:cxnLst/>
              <a:rect l="l" t="t" r="r" b="b"/>
              <a:pathLst>
                <a:path w="194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4" y="571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4902975" y="1175150"/>
              <a:ext cx="4900" cy="1430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6" y="571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4939300" y="1175150"/>
              <a:ext cx="4900" cy="1430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3"/>
          <p:cNvGrpSpPr/>
          <p:nvPr/>
        </p:nvGrpSpPr>
        <p:grpSpPr>
          <a:xfrm rot="10800000" flipH="1">
            <a:off x="-199863" y="449842"/>
            <a:ext cx="2802891" cy="1883694"/>
            <a:chOff x="4583450" y="1118650"/>
            <a:chExt cx="844575" cy="567600"/>
          </a:xfrm>
        </p:grpSpPr>
        <p:sp>
          <p:nvSpPr>
            <p:cNvPr id="25" name="Google Shape;25;p3"/>
            <p:cNvSpPr/>
            <p:nvPr/>
          </p:nvSpPr>
          <p:spPr>
            <a:xfrm>
              <a:off x="4648675" y="1183350"/>
              <a:ext cx="565225" cy="302300"/>
            </a:xfrm>
            <a:custGeom>
              <a:avLst/>
              <a:gdLst/>
              <a:ahLst/>
              <a:cxnLst/>
              <a:rect l="l" t="t" r="r" b="b"/>
              <a:pathLst>
                <a:path w="22609" h="12092" extrusionOk="0">
                  <a:moveTo>
                    <a:pt x="21237" y="0"/>
                  </a:moveTo>
                  <a:lnTo>
                    <a:pt x="16774" y="4464"/>
                  </a:lnTo>
                  <a:lnTo>
                    <a:pt x="13175" y="4464"/>
                  </a:lnTo>
                  <a:lnTo>
                    <a:pt x="5786" y="11852"/>
                  </a:lnTo>
                  <a:lnTo>
                    <a:pt x="3809" y="11852"/>
                  </a:lnTo>
                  <a:lnTo>
                    <a:pt x="2291" y="10335"/>
                  </a:lnTo>
                  <a:lnTo>
                    <a:pt x="1" y="10335"/>
                  </a:lnTo>
                  <a:lnTo>
                    <a:pt x="1" y="10574"/>
                  </a:lnTo>
                  <a:lnTo>
                    <a:pt x="2192" y="10574"/>
                  </a:lnTo>
                  <a:lnTo>
                    <a:pt x="3710" y="12092"/>
                  </a:lnTo>
                  <a:lnTo>
                    <a:pt x="5886" y="12092"/>
                  </a:lnTo>
                  <a:lnTo>
                    <a:pt x="13273" y="4703"/>
                  </a:lnTo>
                  <a:lnTo>
                    <a:pt x="16873" y="4703"/>
                  </a:lnTo>
                  <a:lnTo>
                    <a:pt x="21336" y="241"/>
                  </a:lnTo>
                  <a:lnTo>
                    <a:pt x="22609" y="241"/>
                  </a:lnTo>
                  <a:lnTo>
                    <a:pt x="226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4648675" y="1425725"/>
              <a:ext cx="529925" cy="187725"/>
            </a:xfrm>
            <a:custGeom>
              <a:avLst/>
              <a:gdLst/>
              <a:ahLst/>
              <a:cxnLst/>
              <a:rect l="l" t="t" r="r" b="b"/>
              <a:pathLst>
                <a:path w="21197" h="7509" extrusionOk="0">
                  <a:moveTo>
                    <a:pt x="16250" y="1"/>
                  </a:moveTo>
                  <a:lnTo>
                    <a:pt x="14812" y="1439"/>
                  </a:lnTo>
                  <a:lnTo>
                    <a:pt x="11617" y="1439"/>
                  </a:lnTo>
                  <a:lnTo>
                    <a:pt x="5786" y="7270"/>
                  </a:lnTo>
                  <a:lnTo>
                    <a:pt x="1" y="7270"/>
                  </a:lnTo>
                  <a:lnTo>
                    <a:pt x="1" y="7509"/>
                  </a:lnTo>
                  <a:lnTo>
                    <a:pt x="5886" y="7509"/>
                  </a:lnTo>
                  <a:lnTo>
                    <a:pt x="11717" y="1678"/>
                  </a:lnTo>
                  <a:lnTo>
                    <a:pt x="14911" y="1678"/>
                  </a:lnTo>
                  <a:lnTo>
                    <a:pt x="16349" y="240"/>
                  </a:lnTo>
                  <a:lnTo>
                    <a:pt x="19524" y="240"/>
                  </a:lnTo>
                  <a:lnTo>
                    <a:pt x="21027" y="1743"/>
                  </a:lnTo>
                  <a:lnTo>
                    <a:pt x="21196" y="1573"/>
                  </a:lnTo>
                  <a:lnTo>
                    <a:pt x="196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5169475" y="1461825"/>
              <a:ext cx="29350" cy="29375"/>
            </a:xfrm>
            <a:custGeom>
              <a:avLst/>
              <a:gdLst/>
              <a:ahLst/>
              <a:cxnLst/>
              <a:rect l="l" t="t" r="r" b="b"/>
              <a:pathLst>
                <a:path w="1174" h="1175" extrusionOk="0">
                  <a:moveTo>
                    <a:pt x="587" y="240"/>
                  </a:moveTo>
                  <a:cubicBezTo>
                    <a:pt x="778" y="240"/>
                    <a:pt x="934" y="396"/>
                    <a:pt x="934" y="588"/>
                  </a:cubicBezTo>
                  <a:cubicBezTo>
                    <a:pt x="934" y="779"/>
                    <a:pt x="778" y="935"/>
                    <a:pt x="587" y="935"/>
                  </a:cubicBezTo>
                  <a:cubicBezTo>
                    <a:pt x="396" y="935"/>
                    <a:pt x="239" y="779"/>
                    <a:pt x="239" y="588"/>
                  </a:cubicBezTo>
                  <a:cubicBezTo>
                    <a:pt x="239" y="396"/>
                    <a:pt x="396" y="240"/>
                    <a:pt x="587" y="240"/>
                  </a:cubicBezTo>
                  <a:close/>
                  <a:moveTo>
                    <a:pt x="587" y="1"/>
                  </a:moveTo>
                  <a:cubicBezTo>
                    <a:pt x="263" y="1"/>
                    <a:pt x="0" y="264"/>
                    <a:pt x="0" y="588"/>
                  </a:cubicBezTo>
                  <a:cubicBezTo>
                    <a:pt x="0" y="912"/>
                    <a:pt x="263" y="1174"/>
                    <a:pt x="587" y="1174"/>
                  </a:cubicBezTo>
                  <a:cubicBezTo>
                    <a:pt x="910" y="1174"/>
                    <a:pt x="1174" y="912"/>
                    <a:pt x="1174" y="588"/>
                  </a:cubicBezTo>
                  <a:cubicBezTo>
                    <a:pt x="1174" y="264"/>
                    <a:pt x="910" y="1"/>
                    <a:pt x="5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4648675" y="1310925"/>
              <a:ext cx="770650" cy="346450"/>
            </a:xfrm>
            <a:custGeom>
              <a:avLst/>
              <a:gdLst/>
              <a:ahLst/>
              <a:cxnLst/>
              <a:rect l="l" t="t" r="r" b="b"/>
              <a:pathLst>
                <a:path w="30826" h="13858" extrusionOk="0">
                  <a:moveTo>
                    <a:pt x="30587" y="0"/>
                  </a:moveTo>
                  <a:lnTo>
                    <a:pt x="30587" y="2296"/>
                  </a:lnTo>
                  <a:lnTo>
                    <a:pt x="28550" y="4333"/>
                  </a:lnTo>
                  <a:lnTo>
                    <a:pt x="26453" y="4333"/>
                  </a:lnTo>
                  <a:lnTo>
                    <a:pt x="23038" y="7747"/>
                  </a:lnTo>
                  <a:lnTo>
                    <a:pt x="12615" y="7747"/>
                  </a:lnTo>
                  <a:lnTo>
                    <a:pt x="6745" y="13618"/>
                  </a:lnTo>
                  <a:lnTo>
                    <a:pt x="1" y="13618"/>
                  </a:lnTo>
                  <a:lnTo>
                    <a:pt x="1" y="13858"/>
                  </a:lnTo>
                  <a:lnTo>
                    <a:pt x="6844" y="13858"/>
                  </a:lnTo>
                  <a:lnTo>
                    <a:pt x="12715" y="7987"/>
                  </a:lnTo>
                  <a:lnTo>
                    <a:pt x="23138" y="7987"/>
                  </a:lnTo>
                  <a:lnTo>
                    <a:pt x="26553" y="4573"/>
                  </a:lnTo>
                  <a:lnTo>
                    <a:pt x="28649" y="4573"/>
                  </a:lnTo>
                  <a:lnTo>
                    <a:pt x="30826" y="2396"/>
                  </a:lnTo>
                  <a:lnTo>
                    <a:pt x="308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4648675" y="1272475"/>
              <a:ext cx="579225" cy="299050"/>
            </a:xfrm>
            <a:custGeom>
              <a:avLst/>
              <a:gdLst/>
              <a:ahLst/>
              <a:cxnLst/>
              <a:rect l="l" t="t" r="r" b="b"/>
              <a:pathLst>
                <a:path w="23169" h="11962" extrusionOk="0">
                  <a:moveTo>
                    <a:pt x="20264" y="0"/>
                  </a:moveTo>
                  <a:lnTo>
                    <a:pt x="17367" y="2896"/>
                  </a:lnTo>
                  <a:lnTo>
                    <a:pt x="13733" y="2896"/>
                  </a:lnTo>
                  <a:lnTo>
                    <a:pt x="4908" y="11721"/>
                  </a:lnTo>
                  <a:lnTo>
                    <a:pt x="1" y="11721"/>
                  </a:lnTo>
                  <a:lnTo>
                    <a:pt x="1" y="11962"/>
                  </a:lnTo>
                  <a:lnTo>
                    <a:pt x="5007" y="11962"/>
                  </a:lnTo>
                  <a:lnTo>
                    <a:pt x="13833" y="3135"/>
                  </a:lnTo>
                  <a:lnTo>
                    <a:pt x="17467" y="3135"/>
                  </a:lnTo>
                  <a:lnTo>
                    <a:pt x="20362" y="240"/>
                  </a:lnTo>
                  <a:lnTo>
                    <a:pt x="23169" y="240"/>
                  </a:lnTo>
                  <a:lnTo>
                    <a:pt x="231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5072275" y="1334475"/>
              <a:ext cx="23375" cy="23400"/>
            </a:xfrm>
            <a:custGeom>
              <a:avLst/>
              <a:gdLst/>
              <a:ahLst/>
              <a:cxnLst/>
              <a:rect l="l" t="t" r="r" b="b"/>
              <a:pathLst>
                <a:path w="935" h="936" extrusionOk="0">
                  <a:moveTo>
                    <a:pt x="467" y="1"/>
                  </a:moveTo>
                  <a:cubicBezTo>
                    <a:pt x="210" y="1"/>
                    <a:pt x="0" y="211"/>
                    <a:pt x="0" y="468"/>
                  </a:cubicBezTo>
                  <a:cubicBezTo>
                    <a:pt x="0" y="727"/>
                    <a:pt x="210" y="935"/>
                    <a:pt x="467" y="935"/>
                  </a:cubicBezTo>
                  <a:cubicBezTo>
                    <a:pt x="725" y="935"/>
                    <a:pt x="934" y="727"/>
                    <a:pt x="934" y="468"/>
                  </a:cubicBezTo>
                  <a:cubicBezTo>
                    <a:pt x="934" y="211"/>
                    <a:pt x="725" y="1"/>
                    <a:pt x="4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5404650" y="1299225"/>
              <a:ext cx="23375" cy="23400"/>
            </a:xfrm>
            <a:custGeom>
              <a:avLst/>
              <a:gdLst/>
              <a:ahLst/>
              <a:cxnLst/>
              <a:rect l="l" t="t" r="r" b="b"/>
              <a:pathLst>
                <a:path w="935" h="936" extrusionOk="0">
                  <a:moveTo>
                    <a:pt x="467" y="1"/>
                  </a:moveTo>
                  <a:cubicBezTo>
                    <a:pt x="210" y="1"/>
                    <a:pt x="0" y="210"/>
                    <a:pt x="0" y="468"/>
                  </a:cubicBezTo>
                  <a:cubicBezTo>
                    <a:pt x="0" y="726"/>
                    <a:pt x="210" y="935"/>
                    <a:pt x="467" y="935"/>
                  </a:cubicBezTo>
                  <a:cubicBezTo>
                    <a:pt x="726" y="935"/>
                    <a:pt x="934" y="726"/>
                    <a:pt x="934" y="468"/>
                  </a:cubicBezTo>
                  <a:cubicBezTo>
                    <a:pt x="934" y="210"/>
                    <a:pt x="726" y="1"/>
                    <a:pt x="4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4912575" y="1640025"/>
              <a:ext cx="19675" cy="19675"/>
            </a:xfrm>
            <a:custGeom>
              <a:avLst/>
              <a:gdLst/>
              <a:ahLst/>
              <a:cxnLst/>
              <a:rect l="l" t="t" r="r" b="b"/>
              <a:pathLst>
                <a:path w="787" h="787" extrusionOk="0">
                  <a:moveTo>
                    <a:pt x="0" y="0"/>
                  </a:moveTo>
                  <a:lnTo>
                    <a:pt x="0" y="787"/>
                  </a:lnTo>
                  <a:lnTo>
                    <a:pt x="787" y="787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4941500" y="1640025"/>
              <a:ext cx="19725" cy="19675"/>
            </a:xfrm>
            <a:custGeom>
              <a:avLst/>
              <a:gdLst/>
              <a:ahLst/>
              <a:cxnLst/>
              <a:rect l="l" t="t" r="r" b="b"/>
              <a:pathLst>
                <a:path w="789" h="787" extrusionOk="0">
                  <a:moveTo>
                    <a:pt x="1" y="0"/>
                  </a:moveTo>
                  <a:lnTo>
                    <a:pt x="1" y="787"/>
                  </a:lnTo>
                  <a:lnTo>
                    <a:pt x="789" y="787"/>
                  </a:lnTo>
                  <a:lnTo>
                    <a:pt x="7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4970475" y="1640025"/>
              <a:ext cx="19700" cy="19675"/>
            </a:xfrm>
            <a:custGeom>
              <a:avLst/>
              <a:gdLst/>
              <a:ahLst/>
              <a:cxnLst/>
              <a:rect l="l" t="t" r="r" b="b"/>
              <a:pathLst>
                <a:path w="788" h="787" extrusionOk="0">
                  <a:moveTo>
                    <a:pt x="1" y="0"/>
                  </a:moveTo>
                  <a:lnTo>
                    <a:pt x="1" y="787"/>
                  </a:lnTo>
                  <a:lnTo>
                    <a:pt x="787" y="787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4999425" y="1640025"/>
              <a:ext cx="19700" cy="19675"/>
            </a:xfrm>
            <a:custGeom>
              <a:avLst/>
              <a:gdLst/>
              <a:ahLst/>
              <a:cxnLst/>
              <a:rect l="l" t="t" r="r" b="b"/>
              <a:pathLst>
                <a:path w="788" h="787" extrusionOk="0">
                  <a:moveTo>
                    <a:pt x="0" y="0"/>
                  </a:moveTo>
                  <a:lnTo>
                    <a:pt x="0" y="787"/>
                  </a:lnTo>
                  <a:lnTo>
                    <a:pt x="787" y="787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5028400" y="1640025"/>
              <a:ext cx="19675" cy="19675"/>
            </a:xfrm>
            <a:custGeom>
              <a:avLst/>
              <a:gdLst/>
              <a:ahLst/>
              <a:cxnLst/>
              <a:rect l="l" t="t" r="r" b="b"/>
              <a:pathLst>
                <a:path w="787" h="787" extrusionOk="0">
                  <a:moveTo>
                    <a:pt x="0" y="0"/>
                  </a:moveTo>
                  <a:lnTo>
                    <a:pt x="0" y="787"/>
                  </a:lnTo>
                  <a:lnTo>
                    <a:pt x="787" y="787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677900" y="1396850"/>
              <a:ext cx="19675" cy="19725"/>
            </a:xfrm>
            <a:custGeom>
              <a:avLst/>
              <a:gdLst/>
              <a:ahLst/>
              <a:cxnLst/>
              <a:rect l="l" t="t" r="r" b="b"/>
              <a:pathLst>
                <a:path w="787" h="789" extrusionOk="0">
                  <a:moveTo>
                    <a:pt x="0" y="1"/>
                  </a:moveTo>
                  <a:lnTo>
                    <a:pt x="0" y="788"/>
                  </a:lnTo>
                  <a:lnTo>
                    <a:pt x="787" y="788"/>
                  </a:lnTo>
                  <a:lnTo>
                    <a:pt x="7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4706825" y="1396850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1" y="1"/>
                  </a:moveTo>
                  <a:lnTo>
                    <a:pt x="1" y="788"/>
                  </a:lnTo>
                  <a:lnTo>
                    <a:pt x="788" y="788"/>
                  </a:lnTo>
                  <a:lnTo>
                    <a:pt x="7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4735800" y="1396850"/>
              <a:ext cx="19700" cy="19725"/>
            </a:xfrm>
            <a:custGeom>
              <a:avLst/>
              <a:gdLst/>
              <a:ahLst/>
              <a:cxnLst/>
              <a:rect l="l" t="t" r="r" b="b"/>
              <a:pathLst>
                <a:path w="788" h="789" extrusionOk="0">
                  <a:moveTo>
                    <a:pt x="1" y="1"/>
                  </a:moveTo>
                  <a:lnTo>
                    <a:pt x="1" y="788"/>
                  </a:lnTo>
                  <a:lnTo>
                    <a:pt x="787" y="788"/>
                  </a:lnTo>
                  <a:lnTo>
                    <a:pt x="7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4764750" y="1396850"/>
              <a:ext cx="19700" cy="19725"/>
            </a:xfrm>
            <a:custGeom>
              <a:avLst/>
              <a:gdLst/>
              <a:ahLst/>
              <a:cxnLst/>
              <a:rect l="l" t="t" r="r" b="b"/>
              <a:pathLst>
                <a:path w="788" h="789" extrusionOk="0">
                  <a:moveTo>
                    <a:pt x="0" y="1"/>
                  </a:moveTo>
                  <a:lnTo>
                    <a:pt x="0" y="788"/>
                  </a:lnTo>
                  <a:lnTo>
                    <a:pt x="788" y="788"/>
                  </a:lnTo>
                  <a:lnTo>
                    <a:pt x="7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4793700" y="1396850"/>
              <a:ext cx="19700" cy="19725"/>
            </a:xfrm>
            <a:custGeom>
              <a:avLst/>
              <a:gdLst/>
              <a:ahLst/>
              <a:cxnLst/>
              <a:rect l="l" t="t" r="r" b="b"/>
              <a:pathLst>
                <a:path w="788" h="789" extrusionOk="0">
                  <a:moveTo>
                    <a:pt x="1" y="1"/>
                  </a:moveTo>
                  <a:lnTo>
                    <a:pt x="1" y="788"/>
                  </a:lnTo>
                  <a:lnTo>
                    <a:pt x="788" y="788"/>
                  </a:lnTo>
                  <a:lnTo>
                    <a:pt x="7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4665025" y="1500600"/>
              <a:ext cx="3800" cy="50775"/>
            </a:xfrm>
            <a:custGeom>
              <a:avLst/>
              <a:gdLst/>
              <a:ahLst/>
              <a:cxnLst/>
              <a:rect l="l" t="t" r="r" b="b"/>
              <a:pathLst>
                <a:path w="152" h="2031" extrusionOk="0">
                  <a:moveTo>
                    <a:pt x="1" y="1"/>
                  </a:moveTo>
                  <a:lnTo>
                    <a:pt x="1" y="2031"/>
                  </a:lnTo>
                  <a:lnTo>
                    <a:pt x="151" y="2031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684975" y="1500600"/>
              <a:ext cx="3800" cy="50775"/>
            </a:xfrm>
            <a:custGeom>
              <a:avLst/>
              <a:gdLst/>
              <a:ahLst/>
              <a:cxnLst/>
              <a:rect l="l" t="t" r="r" b="b"/>
              <a:pathLst>
                <a:path w="152" h="2031" extrusionOk="0">
                  <a:moveTo>
                    <a:pt x="1" y="1"/>
                  </a:moveTo>
                  <a:lnTo>
                    <a:pt x="1" y="2031"/>
                  </a:lnTo>
                  <a:lnTo>
                    <a:pt x="151" y="2031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4694900" y="1500600"/>
              <a:ext cx="3775" cy="50775"/>
            </a:xfrm>
            <a:custGeom>
              <a:avLst/>
              <a:gdLst/>
              <a:ahLst/>
              <a:cxnLst/>
              <a:rect l="l" t="t" r="r" b="b"/>
              <a:pathLst>
                <a:path w="151" h="2031" extrusionOk="0">
                  <a:moveTo>
                    <a:pt x="0" y="1"/>
                  </a:moveTo>
                  <a:lnTo>
                    <a:pt x="0" y="2031"/>
                  </a:lnTo>
                  <a:lnTo>
                    <a:pt x="150" y="2031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4704825" y="1500600"/>
              <a:ext cx="3775" cy="50775"/>
            </a:xfrm>
            <a:custGeom>
              <a:avLst/>
              <a:gdLst/>
              <a:ahLst/>
              <a:cxnLst/>
              <a:rect l="l" t="t" r="r" b="b"/>
              <a:pathLst>
                <a:path w="151" h="2031" extrusionOk="0">
                  <a:moveTo>
                    <a:pt x="1" y="1"/>
                  </a:moveTo>
                  <a:lnTo>
                    <a:pt x="1" y="2031"/>
                  </a:lnTo>
                  <a:lnTo>
                    <a:pt x="151" y="2031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4715425" y="1500600"/>
              <a:ext cx="3775" cy="50775"/>
            </a:xfrm>
            <a:custGeom>
              <a:avLst/>
              <a:gdLst/>
              <a:ahLst/>
              <a:cxnLst/>
              <a:rect l="l" t="t" r="r" b="b"/>
              <a:pathLst>
                <a:path w="151" h="2031" extrusionOk="0">
                  <a:moveTo>
                    <a:pt x="0" y="1"/>
                  </a:moveTo>
                  <a:lnTo>
                    <a:pt x="0" y="2031"/>
                  </a:lnTo>
                  <a:lnTo>
                    <a:pt x="150" y="2031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4723325" y="1500600"/>
              <a:ext cx="3775" cy="50775"/>
            </a:xfrm>
            <a:custGeom>
              <a:avLst/>
              <a:gdLst/>
              <a:ahLst/>
              <a:cxnLst/>
              <a:rect l="l" t="t" r="r" b="b"/>
              <a:pathLst>
                <a:path w="151" h="2031" extrusionOk="0">
                  <a:moveTo>
                    <a:pt x="0" y="1"/>
                  </a:moveTo>
                  <a:lnTo>
                    <a:pt x="0" y="2031"/>
                  </a:lnTo>
                  <a:lnTo>
                    <a:pt x="150" y="2031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4755350" y="1500600"/>
              <a:ext cx="3800" cy="50775"/>
            </a:xfrm>
            <a:custGeom>
              <a:avLst/>
              <a:gdLst/>
              <a:ahLst/>
              <a:cxnLst/>
              <a:rect l="l" t="t" r="r" b="b"/>
              <a:pathLst>
                <a:path w="152" h="2031" extrusionOk="0">
                  <a:moveTo>
                    <a:pt x="1" y="1"/>
                  </a:moveTo>
                  <a:lnTo>
                    <a:pt x="1" y="2031"/>
                  </a:lnTo>
                  <a:lnTo>
                    <a:pt x="151" y="2031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4736500" y="1500600"/>
              <a:ext cx="3775" cy="50775"/>
            </a:xfrm>
            <a:custGeom>
              <a:avLst/>
              <a:gdLst/>
              <a:ahLst/>
              <a:cxnLst/>
              <a:rect l="l" t="t" r="r" b="b"/>
              <a:pathLst>
                <a:path w="151" h="2031" extrusionOk="0">
                  <a:moveTo>
                    <a:pt x="0" y="1"/>
                  </a:moveTo>
                  <a:lnTo>
                    <a:pt x="0" y="2031"/>
                  </a:lnTo>
                  <a:lnTo>
                    <a:pt x="151" y="2031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4764575" y="1500600"/>
              <a:ext cx="3775" cy="50775"/>
            </a:xfrm>
            <a:custGeom>
              <a:avLst/>
              <a:gdLst/>
              <a:ahLst/>
              <a:cxnLst/>
              <a:rect l="l" t="t" r="r" b="b"/>
              <a:pathLst>
                <a:path w="151" h="2031" extrusionOk="0">
                  <a:moveTo>
                    <a:pt x="0" y="1"/>
                  </a:moveTo>
                  <a:lnTo>
                    <a:pt x="0" y="2031"/>
                  </a:lnTo>
                  <a:lnTo>
                    <a:pt x="151" y="2031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4810525" y="1175150"/>
              <a:ext cx="4875" cy="14300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836350" y="1175150"/>
              <a:ext cx="4875" cy="14300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849150" y="1175150"/>
              <a:ext cx="4900" cy="1430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862000" y="1175150"/>
              <a:ext cx="4875" cy="14300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4875700" y="1175150"/>
              <a:ext cx="4900" cy="1430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4885925" y="1175150"/>
              <a:ext cx="4900" cy="1430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6" y="571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4927400" y="1175150"/>
              <a:ext cx="4850" cy="14300"/>
            </a:xfrm>
            <a:custGeom>
              <a:avLst/>
              <a:gdLst/>
              <a:ahLst/>
              <a:cxnLst/>
              <a:rect l="l" t="t" r="r" b="b"/>
              <a:pathLst>
                <a:path w="194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4" y="571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4902975" y="1175150"/>
              <a:ext cx="4900" cy="1430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6" y="571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4939300" y="1175150"/>
              <a:ext cx="4900" cy="1430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4998925" y="1201400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cubicBezTo>
                    <a:pt x="91" y="0"/>
                    <a:pt x="0" y="91"/>
                    <a:pt x="0" y="202"/>
                  </a:cubicBezTo>
                  <a:cubicBezTo>
                    <a:pt x="0" y="314"/>
                    <a:pt x="91" y="405"/>
                    <a:pt x="202" y="405"/>
                  </a:cubicBezTo>
                  <a:cubicBezTo>
                    <a:pt x="314" y="405"/>
                    <a:pt x="405" y="314"/>
                    <a:pt x="405" y="202"/>
                  </a:cubicBezTo>
                  <a:cubicBezTo>
                    <a:pt x="405" y="91"/>
                    <a:pt x="314" y="0"/>
                    <a:pt x="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4982225" y="1219700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cubicBezTo>
                    <a:pt x="90" y="0"/>
                    <a:pt x="0" y="91"/>
                    <a:pt x="0" y="202"/>
                  </a:cubicBezTo>
                  <a:cubicBezTo>
                    <a:pt x="0" y="314"/>
                    <a:pt x="90" y="404"/>
                    <a:pt x="202" y="404"/>
                  </a:cubicBezTo>
                  <a:cubicBezTo>
                    <a:pt x="314" y="404"/>
                    <a:pt x="405" y="314"/>
                    <a:pt x="405" y="202"/>
                  </a:cubicBezTo>
                  <a:cubicBezTo>
                    <a:pt x="405" y="91"/>
                    <a:pt x="314" y="0"/>
                    <a:pt x="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967700" y="1237975"/>
              <a:ext cx="10125" cy="10150"/>
            </a:xfrm>
            <a:custGeom>
              <a:avLst/>
              <a:gdLst/>
              <a:ahLst/>
              <a:cxnLst/>
              <a:rect l="l" t="t" r="r" b="b"/>
              <a:pathLst>
                <a:path w="405" h="406" extrusionOk="0">
                  <a:moveTo>
                    <a:pt x="202" y="1"/>
                  </a:moveTo>
                  <a:cubicBezTo>
                    <a:pt x="91" y="1"/>
                    <a:pt x="1" y="92"/>
                    <a:pt x="1" y="203"/>
                  </a:cubicBezTo>
                  <a:cubicBezTo>
                    <a:pt x="1" y="314"/>
                    <a:pt x="91" y="405"/>
                    <a:pt x="202" y="405"/>
                  </a:cubicBezTo>
                  <a:cubicBezTo>
                    <a:pt x="314" y="405"/>
                    <a:pt x="405" y="314"/>
                    <a:pt x="405" y="203"/>
                  </a:cubicBezTo>
                  <a:cubicBezTo>
                    <a:pt x="405" y="92"/>
                    <a:pt x="314" y="1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4948825" y="1256275"/>
              <a:ext cx="10100" cy="10125"/>
            </a:xfrm>
            <a:custGeom>
              <a:avLst/>
              <a:gdLst/>
              <a:ahLst/>
              <a:cxnLst/>
              <a:rect l="l" t="t" r="r" b="b"/>
              <a:pathLst>
                <a:path w="404" h="405" extrusionOk="0">
                  <a:moveTo>
                    <a:pt x="202" y="1"/>
                  </a:moveTo>
                  <a:cubicBezTo>
                    <a:pt x="90" y="1"/>
                    <a:pt x="0" y="91"/>
                    <a:pt x="0" y="202"/>
                  </a:cubicBezTo>
                  <a:cubicBezTo>
                    <a:pt x="0" y="314"/>
                    <a:pt x="90" y="405"/>
                    <a:pt x="202" y="405"/>
                  </a:cubicBezTo>
                  <a:cubicBezTo>
                    <a:pt x="314" y="405"/>
                    <a:pt x="404" y="314"/>
                    <a:pt x="404" y="202"/>
                  </a:cubicBezTo>
                  <a:cubicBezTo>
                    <a:pt x="404" y="91"/>
                    <a:pt x="314" y="1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4679950" y="1284400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cubicBezTo>
                    <a:pt x="90" y="0"/>
                    <a:pt x="0" y="91"/>
                    <a:pt x="0" y="203"/>
                  </a:cubicBezTo>
                  <a:cubicBezTo>
                    <a:pt x="0" y="314"/>
                    <a:pt x="90" y="404"/>
                    <a:pt x="202" y="404"/>
                  </a:cubicBezTo>
                  <a:cubicBezTo>
                    <a:pt x="314" y="404"/>
                    <a:pt x="404" y="314"/>
                    <a:pt x="404" y="203"/>
                  </a:cubicBezTo>
                  <a:cubicBezTo>
                    <a:pt x="404" y="91"/>
                    <a:pt x="314" y="0"/>
                    <a:pt x="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4698775" y="1283375"/>
              <a:ext cx="12125" cy="12150"/>
            </a:xfrm>
            <a:custGeom>
              <a:avLst/>
              <a:gdLst/>
              <a:ahLst/>
              <a:cxnLst/>
              <a:rect l="l" t="t" r="r" b="b"/>
              <a:pathLst>
                <a:path w="485" h="486" extrusionOk="0">
                  <a:moveTo>
                    <a:pt x="243" y="81"/>
                  </a:moveTo>
                  <a:cubicBezTo>
                    <a:pt x="332" y="81"/>
                    <a:pt x="404" y="154"/>
                    <a:pt x="404" y="244"/>
                  </a:cubicBezTo>
                  <a:cubicBezTo>
                    <a:pt x="404" y="333"/>
                    <a:pt x="332" y="405"/>
                    <a:pt x="243" y="405"/>
                  </a:cubicBezTo>
                  <a:cubicBezTo>
                    <a:pt x="153" y="405"/>
                    <a:pt x="80" y="333"/>
                    <a:pt x="80" y="244"/>
                  </a:cubicBezTo>
                  <a:cubicBezTo>
                    <a:pt x="80" y="154"/>
                    <a:pt x="153" y="81"/>
                    <a:pt x="243" y="81"/>
                  </a:cubicBezTo>
                  <a:close/>
                  <a:moveTo>
                    <a:pt x="243" y="1"/>
                  </a:moveTo>
                  <a:cubicBezTo>
                    <a:pt x="109" y="1"/>
                    <a:pt x="1" y="110"/>
                    <a:pt x="1" y="244"/>
                  </a:cubicBezTo>
                  <a:cubicBezTo>
                    <a:pt x="1" y="376"/>
                    <a:pt x="109" y="486"/>
                    <a:pt x="243" y="486"/>
                  </a:cubicBezTo>
                  <a:cubicBezTo>
                    <a:pt x="376" y="486"/>
                    <a:pt x="484" y="376"/>
                    <a:pt x="484" y="244"/>
                  </a:cubicBezTo>
                  <a:cubicBezTo>
                    <a:pt x="484" y="110"/>
                    <a:pt x="376" y="1"/>
                    <a:pt x="2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719600" y="1284400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cubicBezTo>
                    <a:pt x="91" y="0"/>
                    <a:pt x="1" y="91"/>
                    <a:pt x="1" y="203"/>
                  </a:cubicBezTo>
                  <a:cubicBezTo>
                    <a:pt x="1" y="314"/>
                    <a:pt x="91" y="404"/>
                    <a:pt x="202" y="404"/>
                  </a:cubicBezTo>
                  <a:cubicBezTo>
                    <a:pt x="314" y="404"/>
                    <a:pt x="405" y="314"/>
                    <a:pt x="405" y="203"/>
                  </a:cubicBezTo>
                  <a:cubicBezTo>
                    <a:pt x="405" y="91"/>
                    <a:pt x="314" y="0"/>
                    <a:pt x="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739425" y="1284400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3" y="0"/>
                  </a:moveTo>
                  <a:cubicBezTo>
                    <a:pt x="91" y="0"/>
                    <a:pt x="0" y="91"/>
                    <a:pt x="0" y="203"/>
                  </a:cubicBezTo>
                  <a:cubicBezTo>
                    <a:pt x="0" y="314"/>
                    <a:pt x="91" y="404"/>
                    <a:pt x="203" y="404"/>
                  </a:cubicBezTo>
                  <a:cubicBezTo>
                    <a:pt x="315" y="404"/>
                    <a:pt x="405" y="314"/>
                    <a:pt x="405" y="203"/>
                  </a:cubicBezTo>
                  <a:cubicBezTo>
                    <a:pt x="405" y="91"/>
                    <a:pt x="315" y="0"/>
                    <a:pt x="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759275" y="1284400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cubicBezTo>
                    <a:pt x="91" y="0"/>
                    <a:pt x="0" y="91"/>
                    <a:pt x="0" y="203"/>
                  </a:cubicBezTo>
                  <a:cubicBezTo>
                    <a:pt x="0" y="314"/>
                    <a:pt x="91" y="404"/>
                    <a:pt x="202" y="404"/>
                  </a:cubicBezTo>
                  <a:cubicBezTo>
                    <a:pt x="314" y="404"/>
                    <a:pt x="404" y="314"/>
                    <a:pt x="404" y="203"/>
                  </a:cubicBezTo>
                  <a:cubicBezTo>
                    <a:pt x="404" y="91"/>
                    <a:pt x="314" y="0"/>
                    <a:pt x="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779075" y="1284400"/>
              <a:ext cx="10150" cy="10125"/>
            </a:xfrm>
            <a:custGeom>
              <a:avLst/>
              <a:gdLst/>
              <a:ahLst/>
              <a:cxnLst/>
              <a:rect l="l" t="t" r="r" b="b"/>
              <a:pathLst>
                <a:path w="406" h="405" extrusionOk="0">
                  <a:moveTo>
                    <a:pt x="204" y="0"/>
                  </a:moveTo>
                  <a:cubicBezTo>
                    <a:pt x="92" y="0"/>
                    <a:pt x="1" y="91"/>
                    <a:pt x="1" y="203"/>
                  </a:cubicBezTo>
                  <a:cubicBezTo>
                    <a:pt x="1" y="314"/>
                    <a:pt x="92" y="404"/>
                    <a:pt x="204" y="404"/>
                  </a:cubicBezTo>
                  <a:cubicBezTo>
                    <a:pt x="315" y="404"/>
                    <a:pt x="405" y="314"/>
                    <a:pt x="405" y="203"/>
                  </a:cubicBezTo>
                  <a:cubicBezTo>
                    <a:pt x="405" y="91"/>
                    <a:pt x="315" y="0"/>
                    <a:pt x="2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964475" y="1401650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cubicBezTo>
                    <a:pt x="90" y="1"/>
                    <a:pt x="0" y="91"/>
                    <a:pt x="0" y="202"/>
                  </a:cubicBezTo>
                  <a:cubicBezTo>
                    <a:pt x="0" y="314"/>
                    <a:pt x="90" y="405"/>
                    <a:pt x="202" y="405"/>
                  </a:cubicBezTo>
                  <a:cubicBezTo>
                    <a:pt x="314" y="405"/>
                    <a:pt x="405" y="314"/>
                    <a:pt x="405" y="202"/>
                  </a:cubicBezTo>
                  <a:cubicBezTo>
                    <a:pt x="405" y="91"/>
                    <a:pt x="314" y="1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983300" y="1400650"/>
              <a:ext cx="12125" cy="12125"/>
            </a:xfrm>
            <a:custGeom>
              <a:avLst/>
              <a:gdLst/>
              <a:ahLst/>
              <a:cxnLst/>
              <a:rect l="l" t="t" r="r" b="b"/>
              <a:pathLst>
                <a:path w="485" h="485" extrusionOk="0">
                  <a:moveTo>
                    <a:pt x="243" y="81"/>
                  </a:moveTo>
                  <a:cubicBezTo>
                    <a:pt x="332" y="81"/>
                    <a:pt x="404" y="153"/>
                    <a:pt x="404" y="242"/>
                  </a:cubicBezTo>
                  <a:cubicBezTo>
                    <a:pt x="404" y="332"/>
                    <a:pt x="332" y="405"/>
                    <a:pt x="243" y="405"/>
                  </a:cubicBezTo>
                  <a:cubicBezTo>
                    <a:pt x="153" y="405"/>
                    <a:pt x="80" y="332"/>
                    <a:pt x="80" y="242"/>
                  </a:cubicBezTo>
                  <a:cubicBezTo>
                    <a:pt x="80" y="153"/>
                    <a:pt x="153" y="81"/>
                    <a:pt x="243" y="81"/>
                  </a:cubicBezTo>
                  <a:close/>
                  <a:moveTo>
                    <a:pt x="243" y="0"/>
                  </a:moveTo>
                  <a:cubicBezTo>
                    <a:pt x="109" y="0"/>
                    <a:pt x="1" y="109"/>
                    <a:pt x="1" y="242"/>
                  </a:cubicBezTo>
                  <a:cubicBezTo>
                    <a:pt x="1" y="376"/>
                    <a:pt x="109" y="484"/>
                    <a:pt x="243" y="484"/>
                  </a:cubicBezTo>
                  <a:cubicBezTo>
                    <a:pt x="376" y="484"/>
                    <a:pt x="485" y="376"/>
                    <a:pt x="485" y="242"/>
                  </a:cubicBezTo>
                  <a:cubicBezTo>
                    <a:pt x="485" y="109"/>
                    <a:pt x="376" y="0"/>
                    <a:pt x="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5004125" y="1401650"/>
              <a:ext cx="10150" cy="10125"/>
            </a:xfrm>
            <a:custGeom>
              <a:avLst/>
              <a:gdLst/>
              <a:ahLst/>
              <a:cxnLst/>
              <a:rect l="l" t="t" r="r" b="b"/>
              <a:pathLst>
                <a:path w="406" h="405" extrusionOk="0">
                  <a:moveTo>
                    <a:pt x="203" y="1"/>
                  </a:moveTo>
                  <a:cubicBezTo>
                    <a:pt x="91" y="1"/>
                    <a:pt x="1" y="91"/>
                    <a:pt x="1" y="202"/>
                  </a:cubicBezTo>
                  <a:cubicBezTo>
                    <a:pt x="1" y="314"/>
                    <a:pt x="91" y="405"/>
                    <a:pt x="203" y="405"/>
                  </a:cubicBezTo>
                  <a:cubicBezTo>
                    <a:pt x="314" y="405"/>
                    <a:pt x="405" y="314"/>
                    <a:pt x="405" y="202"/>
                  </a:cubicBezTo>
                  <a:cubicBezTo>
                    <a:pt x="405" y="91"/>
                    <a:pt x="314" y="1"/>
                    <a:pt x="2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5023950" y="1401650"/>
              <a:ext cx="10150" cy="10125"/>
            </a:xfrm>
            <a:custGeom>
              <a:avLst/>
              <a:gdLst/>
              <a:ahLst/>
              <a:cxnLst/>
              <a:rect l="l" t="t" r="r" b="b"/>
              <a:pathLst>
                <a:path w="406" h="405" extrusionOk="0">
                  <a:moveTo>
                    <a:pt x="203" y="1"/>
                  </a:moveTo>
                  <a:cubicBezTo>
                    <a:pt x="92" y="1"/>
                    <a:pt x="1" y="91"/>
                    <a:pt x="1" y="202"/>
                  </a:cubicBezTo>
                  <a:cubicBezTo>
                    <a:pt x="1" y="314"/>
                    <a:pt x="92" y="405"/>
                    <a:pt x="203" y="405"/>
                  </a:cubicBezTo>
                  <a:cubicBezTo>
                    <a:pt x="315" y="405"/>
                    <a:pt x="405" y="314"/>
                    <a:pt x="405" y="202"/>
                  </a:cubicBezTo>
                  <a:cubicBezTo>
                    <a:pt x="405" y="91"/>
                    <a:pt x="315" y="1"/>
                    <a:pt x="2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5042800" y="1400650"/>
              <a:ext cx="12100" cy="12125"/>
            </a:xfrm>
            <a:custGeom>
              <a:avLst/>
              <a:gdLst/>
              <a:ahLst/>
              <a:cxnLst/>
              <a:rect l="l" t="t" r="r" b="b"/>
              <a:pathLst>
                <a:path w="484" h="485" extrusionOk="0">
                  <a:moveTo>
                    <a:pt x="242" y="81"/>
                  </a:moveTo>
                  <a:cubicBezTo>
                    <a:pt x="332" y="81"/>
                    <a:pt x="405" y="153"/>
                    <a:pt x="405" y="242"/>
                  </a:cubicBezTo>
                  <a:cubicBezTo>
                    <a:pt x="405" y="332"/>
                    <a:pt x="332" y="405"/>
                    <a:pt x="242" y="405"/>
                  </a:cubicBezTo>
                  <a:cubicBezTo>
                    <a:pt x="153" y="405"/>
                    <a:pt x="81" y="332"/>
                    <a:pt x="81" y="242"/>
                  </a:cubicBezTo>
                  <a:cubicBezTo>
                    <a:pt x="81" y="153"/>
                    <a:pt x="153" y="81"/>
                    <a:pt x="242" y="81"/>
                  </a:cubicBezTo>
                  <a:close/>
                  <a:moveTo>
                    <a:pt x="242" y="0"/>
                  </a:moveTo>
                  <a:cubicBezTo>
                    <a:pt x="109" y="0"/>
                    <a:pt x="0" y="109"/>
                    <a:pt x="0" y="242"/>
                  </a:cubicBezTo>
                  <a:cubicBezTo>
                    <a:pt x="0" y="376"/>
                    <a:pt x="109" y="484"/>
                    <a:pt x="242" y="484"/>
                  </a:cubicBezTo>
                  <a:cubicBezTo>
                    <a:pt x="376" y="484"/>
                    <a:pt x="484" y="376"/>
                    <a:pt x="484" y="242"/>
                  </a:cubicBezTo>
                  <a:cubicBezTo>
                    <a:pt x="484" y="109"/>
                    <a:pt x="376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062625" y="1400650"/>
              <a:ext cx="12125" cy="12125"/>
            </a:xfrm>
            <a:custGeom>
              <a:avLst/>
              <a:gdLst/>
              <a:ahLst/>
              <a:cxnLst/>
              <a:rect l="l" t="t" r="r" b="b"/>
              <a:pathLst>
                <a:path w="485" h="485" extrusionOk="0">
                  <a:moveTo>
                    <a:pt x="243" y="81"/>
                  </a:moveTo>
                  <a:cubicBezTo>
                    <a:pt x="332" y="81"/>
                    <a:pt x="404" y="153"/>
                    <a:pt x="404" y="242"/>
                  </a:cubicBezTo>
                  <a:cubicBezTo>
                    <a:pt x="404" y="332"/>
                    <a:pt x="332" y="405"/>
                    <a:pt x="243" y="405"/>
                  </a:cubicBezTo>
                  <a:cubicBezTo>
                    <a:pt x="153" y="405"/>
                    <a:pt x="80" y="332"/>
                    <a:pt x="80" y="242"/>
                  </a:cubicBezTo>
                  <a:cubicBezTo>
                    <a:pt x="80" y="153"/>
                    <a:pt x="153" y="81"/>
                    <a:pt x="243" y="81"/>
                  </a:cubicBezTo>
                  <a:close/>
                  <a:moveTo>
                    <a:pt x="243" y="0"/>
                  </a:moveTo>
                  <a:cubicBezTo>
                    <a:pt x="109" y="0"/>
                    <a:pt x="1" y="109"/>
                    <a:pt x="1" y="242"/>
                  </a:cubicBezTo>
                  <a:cubicBezTo>
                    <a:pt x="1" y="376"/>
                    <a:pt x="109" y="484"/>
                    <a:pt x="243" y="484"/>
                  </a:cubicBezTo>
                  <a:cubicBezTo>
                    <a:pt x="376" y="484"/>
                    <a:pt x="485" y="376"/>
                    <a:pt x="485" y="242"/>
                  </a:cubicBezTo>
                  <a:cubicBezTo>
                    <a:pt x="485" y="109"/>
                    <a:pt x="376" y="0"/>
                    <a:pt x="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739075" y="1675150"/>
              <a:ext cx="10125" cy="10100"/>
            </a:xfrm>
            <a:custGeom>
              <a:avLst/>
              <a:gdLst/>
              <a:ahLst/>
              <a:cxnLst/>
              <a:rect l="l" t="t" r="r" b="b"/>
              <a:pathLst>
                <a:path w="405" h="404" extrusionOk="0">
                  <a:moveTo>
                    <a:pt x="203" y="0"/>
                  </a:moveTo>
                  <a:cubicBezTo>
                    <a:pt x="91" y="0"/>
                    <a:pt x="1" y="90"/>
                    <a:pt x="1" y="202"/>
                  </a:cubicBezTo>
                  <a:cubicBezTo>
                    <a:pt x="1" y="314"/>
                    <a:pt x="91" y="404"/>
                    <a:pt x="203" y="404"/>
                  </a:cubicBezTo>
                  <a:cubicBezTo>
                    <a:pt x="314" y="404"/>
                    <a:pt x="405" y="314"/>
                    <a:pt x="405" y="202"/>
                  </a:cubicBezTo>
                  <a:cubicBezTo>
                    <a:pt x="405" y="90"/>
                    <a:pt x="314" y="0"/>
                    <a:pt x="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757925" y="1674125"/>
              <a:ext cx="12100" cy="12125"/>
            </a:xfrm>
            <a:custGeom>
              <a:avLst/>
              <a:gdLst/>
              <a:ahLst/>
              <a:cxnLst/>
              <a:rect l="l" t="t" r="r" b="b"/>
              <a:pathLst>
                <a:path w="484" h="485" extrusionOk="0">
                  <a:moveTo>
                    <a:pt x="242" y="80"/>
                  </a:moveTo>
                  <a:cubicBezTo>
                    <a:pt x="331" y="80"/>
                    <a:pt x="404" y="154"/>
                    <a:pt x="404" y="243"/>
                  </a:cubicBezTo>
                  <a:cubicBezTo>
                    <a:pt x="404" y="332"/>
                    <a:pt x="331" y="405"/>
                    <a:pt x="242" y="405"/>
                  </a:cubicBezTo>
                  <a:cubicBezTo>
                    <a:pt x="153" y="405"/>
                    <a:pt x="79" y="332"/>
                    <a:pt x="79" y="243"/>
                  </a:cubicBezTo>
                  <a:cubicBezTo>
                    <a:pt x="79" y="154"/>
                    <a:pt x="153" y="80"/>
                    <a:pt x="242" y="80"/>
                  </a:cubicBezTo>
                  <a:close/>
                  <a:moveTo>
                    <a:pt x="242" y="1"/>
                  </a:moveTo>
                  <a:cubicBezTo>
                    <a:pt x="108" y="1"/>
                    <a:pt x="0" y="109"/>
                    <a:pt x="0" y="243"/>
                  </a:cubicBezTo>
                  <a:cubicBezTo>
                    <a:pt x="0" y="376"/>
                    <a:pt x="108" y="485"/>
                    <a:pt x="242" y="485"/>
                  </a:cubicBezTo>
                  <a:cubicBezTo>
                    <a:pt x="375" y="485"/>
                    <a:pt x="484" y="376"/>
                    <a:pt x="484" y="243"/>
                  </a:cubicBezTo>
                  <a:cubicBezTo>
                    <a:pt x="484" y="109"/>
                    <a:pt x="375" y="1"/>
                    <a:pt x="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777725" y="1674125"/>
              <a:ext cx="12150" cy="12125"/>
            </a:xfrm>
            <a:custGeom>
              <a:avLst/>
              <a:gdLst/>
              <a:ahLst/>
              <a:cxnLst/>
              <a:rect l="l" t="t" r="r" b="b"/>
              <a:pathLst>
                <a:path w="486" h="485" extrusionOk="0">
                  <a:moveTo>
                    <a:pt x="244" y="80"/>
                  </a:moveTo>
                  <a:cubicBezTo>
                    <a:pt x="333" y="80"/>
                    <a:pt x="405" y="154"/>
                    <a:pt x="405" y="243"/>
                  </a:cubicBezTo>
                  <a:cubicBezTo>
                    <a:pt x="405" y="332"/>
                    <a:pt x="333" y="405"/>
                    <a:pt x="244" y="405"/>
                  </a:cubicBezTo>
                  <a:cubicBezTo>
                    <a:pt x="154" y="405"/>
                    <a:pt x="81" y="332"/>
                    <a:pt x="81" y="243"/>
                  </a:cubicBezTo>
                  <a:cubicBezTo>
                    <a:pt x="81" y="154"/>
                    <a:pt x="154" y="80"/>
                    <a:pt x="244" y="80"/>
                  </a:cubicBezTo>
                  <a:close/>
                  <a:moveTo>
                    <a:pt x="244" y="1"/>
                  </a:moveTo>
                  <a:cubicBezTo>
                    <a:pt x="110" y="1"/>
                    <a:pt x="1" y="109"/>
                    <a:pt x="1" y="243"/>
                  </a:cubicBezTo>
                  <a:cubicBezTo>
                    <a:pt x="1" y="376"/>
                    <a:pt x="110" y="485"/>
                    <a:pt x="244" y="485"/>
                  </a:cubicBezTo>
                  <a:cubicBezTo>
                    <a:pt x="376" y="485"/>
                    <a:pt x="485" y="376"/>
                    <a:pt x="485" y="243"/>
                  </a:cubicBezTo>
                  <a:cubicBezTo>
                    <a:pt x="485" y="109"/>
                    <a:pt x="376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798575" y="1675150"/>
              <a:ext cx="10125" cy="10100"/>
            </a:xfrm>
            <a:custGeom>
              <a:avLst/>
              <a:gdLst/>
              <a:ahLst/>
              <a:cxnLst/>
              <a:rect l="l" t="t" r="r" b="b"/>
              <a:pathLst>
                <a:path w="405" h="404" extrusionOk="0">
                  <a:moveTo>
                    <a:pt x="202" y="0"/>
                  </a:moveTo>
                  <a:cubicBezTo>
                    <a:pt x="91" y="0"/>
                    <a:pt x="1" y="90"/>
                    <a:pt x="1" y="202"/>
                  </a:cubicBezTo>
                  <a:cubicBezTo>
                    <a:pt x="1" y="314"/>
                    <a:pt x="91" y="404"/>
                    <a:pt x="202" y="404"/>
                  </a:cubicBezTo>
                  <a:cubicBezTo>
                    <a:pt x="314" y="404"/>
                    <a:pt x="404" y="314"/>
                    <a:pt x="404" y="202"/>
                  </a:cubicBezTo>
                  <a:cubicBezTo>
                    <a:pt x="404" y="90"/>
                    <a:pt x="314" y="0"/>
                    <a:pt x="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817400" y="1674125"/>
              <a:ext cx="12125" cy="12125"/>
            </a:xfrm>
            <a:custGeom>
              <a:avLst/>
              <a:gdLst/>
              <a:ahLst/>
              <a:cxnLst/>
              <a:rect l="l" t="t" r="r" b="b"/>
              <a:pathLst>
                <a:path w="485" h="485" extrusionOk="0">
                  <a:moveTo>
                    <a:pt x="243" y="80"/>
                  </a:moveTo>
                  <a:cubicBezTo>
                    <a:pt x="332" y="80"/>
                    <a:pt x="405" y="154"/>
                    <a:pt x="405" y="243"/>
                  </a:cubicBezTo>
                  <a:cubicBezTo>
                    <a:pt x="405" y="332"/>
                    <a:pt x="332" y="405"/>
                    <a:pt x="243" y="405"/>
                  </a:cubicBezTo>
                  <a:cubicBezTo>
                    <a:pt x="153" y="405"/>
                    <a:pt x="81" y="332"/>
                    <a:pt x="81" y="243"/>
                  </a:cubicBezTo>
                  <a:cubicBezTo>
                    <a:pt x="81" y="154"/>
                    <a:pt x="153" y="80"/>
                    <a:pt x="243" y="80"/>
                  </a:cubicBezTo>
                  <a:close/>
                  <a:moveTo>
                    <a:pt x="243" y="1"/>
                  </a:moveTo>
                  <a:cubicBezTo>
                    <a:pt x="109" y="1"/>
                    <a:pt x="0" y="109"/>
                    <a:pt x="0" y="243"/>
                  </a:cubicBezTo>
                  <a:cubicBezTo>
                    <a:pt x="0" y="376"/>
                    <a:pt x="109" y="485"/>
                    <a:pt x="243" y="485"/>
                  </a:cubicBezTo>
                  <a:cubicBezTo>
                    <a:pt x="376" y="485"/>
                    <a:pt x="485" y="376"/>
                    <a:pt x="485" y="243"/>
                  </a:cubicBezTo>
                  <a:cubicBezTo>
                    <a:pt x="485" y="109"/>
                    <a:pt x="376" y="1"/>
                    <a:pt x="2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838250" y="1675150"/>
              <a:ext cx="10125" cy="10100"/>
            </a:xfrm>
            <a:custGeom>
              <a:avLst/>
              <a:gdLst/>
              <a:ahLst/>
              <a:cxnLst/>
              <a:rect l="l" t="t" r="r" b="b"/>
              <a:pathLst>
                <a:path w="405" h="404" extrusionOk="0">
                  <a:moveTo>
                    <a:pt x="202" y="0"/>
                  </a:moveTo>
                  <a:cubicBezTo>
                    <a:pt x="90" y="0"/>
                    <a:pt x="0" y="90"/>
                    <a:pt x="0" y="202"/>
                  </a:cubicBezTo>
                  <a:cubicBezTo>
                    <a:pt x="0" y="314"/>
                    <a:pt x="90" y="404"/>
                    <a:pt x="202" y="404"/>
                  </a:cubicBezTo>
                  <a:cubicBezTo>
                    <a:pt x="314" y="404"/>
                    <a:pt x="404" y="314"/>
                    <a:pt x="404" y="202"/>
                  </a:cubicBezTo>
                  <a:cubicBezTo>
                    <a:pt x="404" y="90"/>
                    <a:pt x="314" y="0"/>
                    <a:pt x="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648675" y="1343400"/>
              <a:ext cx="720050" cy="40975"/>
            </a:xfrm>
            <a:custGeom>
              <a:avLst/>
              <a:gdLst/>
              <a:ahLst/>
              <a:cxnLst/>
              <a:rect l="l" t="t" r="r" b="b"/>
              <a:pathLst>
                <a:path w="28802" h="1639" extrusionOk="0">
                  <a:moveTo>
                    <a:pt x="26073" y="0"/>
                  </a:moveTo>
                  <a:lnTo>
                    <a:pt x="24516" y="1558"/>
                  </a:lnTo>
                  <a:lnTo>
                    <a:pt x="1" y="1558"/>
                  </a:lnTo>
                  <a:lnTo>
                    <a:pt x="1" y="1638"/>
                  </a:lnTo>
                  <a:lnTo>
                    <a:pt x="24549" y="1638"/>
                  </a:lnTo>
                  <a:lnTo>
                    <a:pt x="26107" y="81"/>
                  </a:lnTo>
                  <a:lnTo>
                    <a:pt x="28802" y="81"/>
                  </a:lnTo>
                  <a:lnTo>
                    <a:pt x="288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4632825" y="1311800"/>
              <a:ext cx="670500" cy="53100"/>
            </a:xfrm>
            <a:custGeom>
              <a:avLst/>
              <a:gdLst/>
              <a:ahLst/>
              <a:cxnLst/>
              <a:rect l="l" t="t" r="r" b="b"/>
              <a:pathLst>
                <a:path w="26820" h="2124" extrusionOk="0">
                  <a:moveTo>
                    <a:pt x="26762" y="1"/>
                  </a:moveTo>
                  <a:lnTo>
                    <a:pt x="24720" y="2043"/>
                  </a:lnTo>
                  <a:lnTo>
                    <a:pt x="0" y="2043"/>
                  </a:lnTo>
                  <a:lnTo>
                    <a:pt x="0" y="2123"/>
                  </a:lnTo>
                  <a:lnTo>
                    <a:pt x="24753" y="2123"/>
                  </a:lnTo>
                  <a:lnTo>
                    <a:pt x="26819" y="58"/>
                  </a:lnTo>
                  <a:lnTo>
                    <a:pt x="267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633550" y="1118650"/>
              <a:ext cx="370425" cy="88825"/>
            </a:xfrm>
            <a:custGeom>
              <a:avLst/>
              <a:gdLst/>
              <a:ahLst/>
              <a:cxnLst/>
              <a:rect l="l" t="t" r="r" b="b"/>
              <a:pathLst>
                <a:path w="14817" h="3553" extrusionOk="0">
                  <a:moveTo>
                    <a:pt x="1" y="0"/>
                  </a:moveTo>
                  <a:lnTo>
                    <a:pt x="1" y="81"/>
                  </a:lnTo>
                  <a:lnTo>
                    <a:pt x="3098" y="81"/>
                  </a:lnTo>
                  <a:lnTo>
                    <a:pt x="6569" y="3552"/>
                  </a:lnTo>
                  <a:lnTo>
                    <a:pt x="14817" y="3552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616850" y="1136950"/>
              <a:ext cx="370450" cy="88825"/>
            </a:xfrm>
            <a:custGeom>
              <a:avLst/>
              <a:gdLst/>
              <a:ahLst/>
              <a:cxnLst/>
              <a:rect l="l" t="t" r="r" b="b"/>
              <a:pathLst>
                <a:path w="14818" h="3553" extrusionOk="0">
                  <a:moveTo>
                    <a:pt x="1" y="0"/>
                  </a:moveTo>
                  <a:lnTo>
                    <a:pt x="1" y="80"/>
                  </a:lnTo>
                  <a:lnTo>
                    <a:pt x="3098" y="80"/>
                  </a:lnTo>
                  <a:lnTo>
                    <a:pt x="6569" y="3552"/>
                  </a:lnTo>
                  <a:lnTo>
                    <a:pt x="14817" y="3552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4600150" y="1155225"/>
              <a:ext cx="370450" cy="88825"/>
            </a:xfrm>
            <a:custGeom>
              <a:avLst/>
              <a:gdLst/>
              <a:ahLst/>
              <a:cxnLst/>
              <a:rect l="l" t="t" r="r" b="b"/>
              <a:pathLst>
                <a:path w="14818" h="3553" extrusionOk="0">
                  <a:moveTo>
                    <a:pt x="0" y="1"/>
                  </a:moveTo>
                  <a:lnTo>
                    <a:pt x="0" y="81"/>
                  </a:lnTo>
                  <a:lnTo>
                    <a:pt x="3098" y="81"/>
                  </a:lnTo>
                  <a:lnTo>
                    <a:pt x="6569" y="3553"/>
                  </a:lnTo>
                  <a:lnTo>
                    <a:pt x="14817" y="3553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42" y="13"/>
                  </a:lnTo>
                  <a:lnTo>
                    <a:pt x="31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4583450" y="1173525"/>
              <a:ext cx="370450" cy="88825"/>
            </a:xfrm>
            <a:custGeom>
              <a:avLst/>
              <a:gdLst/>
              <a:ahLst/>
              <a:cxnLst/>
              <a:rect l="l" t="t" r="r" b="b"/>
              <a:pathLst>
                <a:path w="14818" h="3553" extrusionOk="0">
                  <a:moveTo>
                    <a:pt x="0" y="0"/>
                  </a:moveTo>
                  <a:lnTo>
                    <a:pt x="0" y="81"/>
                  </a:lnTo>
                  <a:lnTo>
                    <a:pt x="3097" y="81"/>
                  </a:lnTo>
                  <a:lnTo>
                    <a:pt x="6570" y="3552"/>
                  </a:lnTo>
                  <a:lnTo>
                    <a:pt x="14817" y="3552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/>
          <p:cNvSpPr/>
          <p:nvPr/>
        </p:nvSpPr>
        <p:spPr>
          <a:xfrm>
            <a:off x="4878375" y="0"/>
            <a:ext cx="42891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"/>
          <p:cNvSpPr txBox="1">
            <a:spLocks noGrp="1"/>
          </p:cNvSpPr>
          <p:nvPr>
            <p:ph type="title"/>
          </p:nvPr>
        </p:nvSpPr>
        <p:spPr>
          <a:xfrm>
            <a:off x="819275" y="1786763"/>
            <a:ext cx="3304500" cy="13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2" name="Google Shape;152;p9"/>
          <p:cNvSpPr txBox="1">
            <a:spLocks noGrp="1"/>
          </p:cNvSpPr>
          <p:nvPr>
            <p:ph type="subTitle" idx="1"/>
          </p:nvPr>
        </p:nvSpPr>
        <p:spPr>
          <a:xfrm>
            <a:off x="1319644" y="3316725"/>
            <a:ext cx="23040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3" name="Google Shape;153;p9"/>
          <p:cNvSpPr txBox="1">
            <a:spLocks noGrp="1"/>
          </p:cNvSpPr>
          <p:nvPr>
            <p:ph type="subTitle" idx="2"/>
          </p:nvPr>
        </p:nvSpPr>
        <p:spPr>
          <a:xfrm>
            <a:off x="5634275" y="1706100"/>
            <a:ext cx="2655000" cy="17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 b="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4" name="Google Shape;154;p9"/>
          <p:cNvGrpSpPr/>
          <p:nvPr/>
        </p:nvGrpSpPr>
        <p:grpSpPr>
          <a:xfrm>
            <a:off x="2190726" y="3992259"/>
            <a:ext cx="809400" cy="117652"/>
            <a:chOff x="4706825" y="692850"/>
            <a:chExt cx="1214950" cy="176575"/>
          </a:xfrm>
        </p:grpSpPr>
        <p:sp>
          <p:nvSpPr>
            <p:cNvPr id="155" name="Google Shape;155;p9"/>
            <p:cNvSpPr/>
            <p:nvPr/>
          </p:nvSpPr>
          <p:spPr>
            <a:xfrm>
              <a:off x="4706825" y="692850"/>
              <a:ext cx="176797" cy="176575"/>
            </a:xfrm>
            <a:custGeom>
              <a:avLst/>
              <a:gdLst/>
              <a:ahLst/>
              <a:cxnLst/>
              <a:rect l="l" t="t" r="r" b="b"/>
              <a:pathLst>
                <a:path w="789" h="788" extrusionOk="0">
                  <a:moveTo>
                    <a:pt x="1" y="0"/>
                  </a:moveTo>
                  <a:lnTo>
                    <a:pt x="1" y="788"/>
                  </a:lnTo>
                  <a:lnTo>
                    <a:pt x="788" y="788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4966531" y="692850"/>
              <a:ext cx="176573" cy="176575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1" y="0"/>
                  </a:moveTo>
                  <a:lnTo>
                    <a:pt x="1" y="788"/>
                  </a:lnTo>
                  <a:lnTo>
                    <a:pt x="787" y="788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5226013" y="692850"/>
              <a:ext cx="176573" cy="176575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0" y="0"/>
                  </a:moveTo>
                  <a:lnTo>
                    <a:pt x="0" y="788"/>
                  </a:lnTo>
                  <a:lnTo>
                    <a:pt x="788" y="788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5485495" y="692850"/>
              <a:ext cx="176573" cy="176575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1" y="0"/>
                  </a:moveTo>
                  <a:lnTo>
                    <a:pt x="1" y="788"/>
                  </a:lnTo>
                  <a:lnTo>
                    <a:pt x="788" y="788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5744978" y="692850"/>
              <a:ext cx="176797" cy="176575"/>
            </a:xfrm>
            <a:custGeom>
              <a:avLst/>
              <a:gdLst/>
              <a:ahLst/>
              <a:cxnLst/>
              <a:rect l="l" t="t" r="r" b="b"/>
              <a:pathLst>
                <a:path w="789" h="788" extrusionOk="0">
                  <a:moveTo>
                    <a:pt x="1" y="0"/>
                  </a:moveTo>
                  <a:lnTo>
                    <a:pt x="1" y="788"/>
                  </a:lnTo>
                  <a:lnTo>
                    <a:pt x="788" y="788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9"/>
          <p:cNvGrpSpPr/>
          <p:nvPr/>
        </p:nvGrpSpPr>
        <p:grpSpPr>
          <a:xfrm flipH="1">
            <a:off x="2192349" y="4366740"/>
            <a:ext cx="7197705" cy="485280"/>
            <a:chOff x="1518200" y="4742325"/>
            <a:chExt cx="1982675" cy="133675"/>
          </a:xfrm>
        </p:grpSpPr>
        <p:sp>
          <p:nvSpPr>
            <p:cNvPr id="161" name="Google Shape;161;p9"/>
            <p:cNvSpPr/>
            <p:nvPr/>
          </p:nvSpPr>
          <p:spPr>
            <a:xfrm>
              <a:off x="1545800" y="4805200"/>
              <a:ext cx="1946275" cy="70800"/>
            </a:xfrm>
            <a:custGeom>
              <a:avLst/>
              <a:gdLst/>
              <a:ahLst/>
              <a:cxnLst/>
              <a:rect l="l" t="t" r="r" b="b"/>
              <a:pathLst>
                <a:path w="77851" h="2832" extrusionOk="0">
                  <a:moveTo>
                    <a:pt x="73102" y="1"/>
                  </a:moveTo>
                  <a:lnTo>
                    <a:pt x="70389" y="2713"/>
                  </a:lnTo>
                  <a:lnTo>
                    <a:pt x="1" y="2713"/>
                  </a:lnTo>
                  <a:lnTo>
                    <a:pt x="1" y="2831"/>
                  </a:lnTo>
                  <a:lnTo>
                    <a:pt x="70438" y="2831"/>
                  </a:lnTo>
                  <a:lnTo>
                    <a:pt x="73152" y="118"/>
                  </a:lnTo>
                  <a:lnTo>
                    <a:pt x="77850" y="118"/>
                  </a:lnTo>
                  <a:lnTo>
                    <a:pt x="778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3483250" y="4797875"/>
              <a:ext cx="17625" cy="17600"/>
            </a:xfrm>
            <a:custGeom>
              <a:avLst/>
              <a:gdLst/>
              <a:ahLst/>
              <a:cxnLst/>
              <a:rect l="l" t="t" r="r" b="b"/>
              <a:pathLst>
                <a:path w="705" h="704" extrusionOk="0">
                  <a:moveTo>
                    <a:pt x="352" y="0"/>
                  </a:moveTo>
                  <a:cubicBezTo>
                    <a:pt x="158" y="0"/>
                    <a:pt x="0" y="158"/>
                    <a:pt x="0" y="352"/>
                  </a:cubicBezTo>
                  <a:cubicBezTo>
                    <a:pt x="0" y="547"/>
                    <a:pt x="158" y="704"/>
                    <a:pt x="352" y="704"/>
                  </a:cubicBezTo>
                  <a:cubicBezTo>
                    <a:pt x="547" y="704"/>
                    <a:pt x="704" y="547"/>
                    <a:pt x="704" y="352"/>
                  </a:cubicBezTo>
                  <a:cubicBezTo>
                    <a:pt x="704" y="158"/>
                    <a:pt x="547" y="0"/>
                    <a:pt x="3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1518200" y="4750075"/>
              <a:ext cx="1859750" cy="92025"/>
            </a:xfrm>
            <a:custGeom>
              <a:avLst/>
              <a:gdLst/>
              <a:ahLst/>
              <a:cxnLst/>
              <a:rect l="l" t="t" r="r" b="b"/>
              <a:pathLst>
                <a:path w="74390" h="3681" extrusionOk="0">
                  <a:moveTo>
                    <a:pt x="74306" y="1"/>
                  </a:moveTo>
                  <a:lnTo>
                    <a:pt x="70745" y="3562"/>
                  </a:lnTo>
                  <a:lnTo>
                    <a:pt x="0" y="3562"/>
                  </a:lnTo>
                  <a:lnTo>
                    <a:pt x="0" y="3680"/>
                  </a:lnTo>
                  <a:lnTo>
                    <a:pt x="70794" y="3680"/>
                  </a:lnTo>
                  <a:lnTo>
                    <a:pt x="74390" y="85"/>
                  </a:lnTo>
                  <a:lnTo>
                    <a:pt x="743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3368075" y="4742325"/>
              <a:ext cx="17625" cy="17625"/>
            </a:xfrm>
            <a:custGeom>
              <a:avLst/>
              <a:gdLst/>
              <a:ahLst/>
              <a:cxnLst/>
              <a:rect l="l" t="t" r="r" b="b"/>
              <a:pathLst>
                <a:path w="705" h="705" extrusionOk="0">
                  <a:moveTo>
                    <a:pt x="353" y="1"/>
                  </a:moveTo>
                  <a:cubicBezTo>
                    <a:pt x="159" y="1"/>
                    <a:pt x="1" y="159"/>
                    <a:pt x="1" y="353"/>
                  </a:cubicBezTo>
                  <a:cubicBezTo>
                    <a:pt x="1" y="548"/>
                    <a:pt x="159" y="705"/>
                    <a:pt x="353" y="705"/>
                  </a:cubicBezTo>
                  <a:cubicBezTo>
                    <a:pt x="547" y="705"/>
                    <a:pt x="705" y="548"/>
                    <a:pt x="705" y="353"/>
                  </a:cubicBezTo>
                  <a:cubicBezTo>
                    <a:pt x="705" y="159"/>
                    <a:pt x="547" y="1"/>
                    <a:pt x="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9"/>
          <p:cNvGrpSpPr/>
          <p:nvPr/>
        </p:nvGrpSpPr>
        <p:grpSpPr>
          <a:xfrm>
            <a:off x="2013128" y="1341483"/>
            <a:ext cx="916797" cy="98075"/>
            <a:chOff x="4810525" y="1175150"/>
            <a:chExt cx="133675" cy="14300"/>
          </a:xfrm>
        </p:grpSpPr>
        <p:sp>
          <p:nvSpPr>
            <p:cNvPr id="166" name="Google Shape;166;p9"/>
            <p:cNvSpPr/>
            <p:nvPr/>
          </p:nvSpPr>
          <p:spPr>
            <a:xfrm>
              <a:off x="4810525" y="1175150"/>
              <a:ext cx="4875" cy="14300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4836350" y="1175150"/>
              <a:ext cx="4875" cy="14300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4849150" y="1175150"/>
              <a:ext cx="4900" cy="1430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4862000" y="1175150"/>
              <a:ext cx="4875" cy="14300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4875700" y="1175150"/>
              <a:ext cx="4900" cy="1430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4885925" y="1175150"/>
              <a:ext cx="4900" cy="1430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6" y="571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4927400" y="1175150"/>
              <a:ext cx="4850" cy="14300"/>
            </a:xfrm>
            <a:custGeom>
              <a:avLst/>
              <a:gdLst/>
              <a:ahLst/>
              <a:cxnLst/>
              <a:rect l="l" t="t" r="r" b="b"/>
              <a:pathLst>
                <a:path w="194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4" y="571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4902975" y="1175150"/>
              <a:ext cx="4900" cy="1430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6" y="571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4939300" y="1175150"/>
              <a:ext cx="4900" cy="1430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2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/>
          <p:nvPr/>
        </p:nvSpPr>
        <p:spPr>
          <a:xfrm>
            <a:off x="813050" y="1054000"/>
            <a:ext cx="3438900" cy="30597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"/>
          <p:cNvSpPr txBox="1">
            <a:spLocks noGrp="1"/>
          </p:cNvSpPr>
          <p:nvPr>
            <p:ph type="title"/>
          </p:nvPr>
        </p:nvSpPr>
        <p:spPr>
          <a:xfrm>
            <a:off x="963050" y="1102225"/>
            <a:ext cx="3138900" cy="2939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bg>
      <p:bgPr>
        <a:solidFill>
          <a:schemeClr val="lt2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592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title" idx="2"/>
          </p:nvPr>
        </p:nvSpPr>
        <p:spPr>
          <a:xfrm>
            <a:off x="762775" y="2656438"/>
            <a:ext cx="2189100" cy="36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600" b="0">
                <a:solidFill>
                  <a:schemeClr val="accent1"/>
                </a:solidFill>
                <a:latin typeface="Saira"/>
                <a:ea typeface="Saira"/>
                <a:cs typeface="Saira"/>
                <a:sym typeface="Sai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subTitle" idx="1"/>
          </p:nvPr>
        </p:nvSpPr>
        <p:spPr>
          <a:xfrm>
            <a:off x="928225" y="2963163"/>
            <a:ext cx="1858200" cy="9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title" idx="3"/>
          </p:nvPr>
        </p:nvSpPr>
        <p:spPr>
          <a:xfrm>
            <a:off x="3502200" y="2656438"/>
            <a:ext cx="2189100" cy="36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600" b="0">
                <a:solidFill>
                  <a:schemeClr val="accent1"/>
                </a:solidFill>
                <a:latin typeface="Saira"/>
                <a:ea typeface="Saira"/>
                <a:cs typeface="Saira"/>
                <a:sym typeface="Sai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subTitle" idx="4"/>
          </p:nvPr>
        </p:nvSpPr>
        <p:spPr>
          <a:xfrm>
            <a:off x="3667638" y="2963163"/>
            <a:ext cx="1858200" cy="9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5"/>
          </p:nvPr>
        </p:nvSpPr>
        <p:spPr>
          <a:xfrm>
            <a:off x="6241625" y="2656438"/>
            <a:ext cx="2189100" cy="36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600" b="0">
                <a:solidFill>
                  <a:schemeClr val="accent1"/>
                </a:solidFill>
                <a:latin typeface="Saira"/>
                <a:ea typeface="Saira"/>
                <a:cs typeface="Saira"/>
                <a:sym typeface="Sai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6"/>
          </p:nvPr>
        </p:nvSpPr>
        <p:spPr>
          <a:xfrm>
            <a:off x="6407075" y="2963163"/>
            <a:ext cx="1858200" cy="9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3" name="Google Shape;203;p13"/>
          <p:cNvGrpSpPr/>
          <p:nvPr/>
        </p:nvGrpSpPr>
        <p:grpSpPr>
          <a:xfrm rot="10800000">
            <a:off x="5444100" y="4363825"/>
            <a:ext cx="5002471" cy="518150"/>
            <a:chOff x="4612950" y="1991350"/>
            <a:chExt cx="5002471" cy="518150"/>
          </a:xfrm>
        </p:grpSpPr>
        <p:sp>
          <p:nvSpPr>
            <p:cNvPr id="204" name="Google Shape;204;p13"/>
            <p:cNvSpPr/>
            <p:nvPr/>
          </p:nvSpPr>
          <p:spPr>
            <a:xfrm>
              <a:off x="4720109" y="2234932"/>
              <a:ext cx="4861318" cy="274568"/>
            </a:xfrm>
            <a:custGeom>
              <a:avLst/>
              <a:gdLst/>
              <a:ahLst/>
              <a:cxnLst/>
              <a:rect l="l" t="t" r="r" b="b"/>
              <a:pathLst>
                <a:path w="33888" h="1914" extrusionOk="0">
                  <a:moveTo>
                    <a:pt x="30679" y="1"/>
                  </a:moveTo>
                  <a:lnTo>
                    <a:pt x="28847" y="1834"/>
                  </a:lnTo>
                  <a:lnTo>
                    <a:pt x="0" y="1834"/>
                  </a:lnTo>
                  <a:lnTo>
                    <a:pt x="0" y="1914"/>
                  </a:lnTo>
                  <a:lnTo>
                    <a:pt x="28880" y="1914"/>
                  </a:lnTo>
                  <a:lnTo>
                    <a:pt x="30713" y="81"/>
                  </a:lnTo>
                  <a:lnTo>
                    <a:pt x="33887" y="81"/>
                  </a:lnTo>
                  <a:lnTo>
                    <a:pt x="338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9547138" y="2206672"/>
              <a:ext cx="68283" cy="68283"/>
            </a:xfrm>
            <a:custGeom>
              <a:avLst/>
              <a:gdLst/>
              <a:ahLst/>
              <a:cxnLst/>
              <a:rect l="l" t="t" r="r" b="b"/>
              <a:pathLst>
                <a:path w="476" h="476" extrusionOk="0">
                  <a:moveTo>
                    <a:pt x="238" y="0"/>
                  </a:moveTo>
                  <a:cubicBezTo>
                    <a:pt x="107" y="0"/>
                    <a:pt x="1" y="107"/>
                    <a:pt x="1" y="238"/>
                  </a:cubicBezTo>
                  <a:cubicBezTo>
                    <a:pt x="1" y="370"/>
                    <a:pt x="107" y="475"/>
                    <a:pt x="238" y="475"/>
                  </a:cubicBezTo>
                  <a:cubicBezTo>
                    <a:pt x="369" y="475"/>
                    <a:pt x="476" y="370"/>
                    <a:pt x="476" y="238"/>
                  </a:cubicBezTo>
                  <a:cubicBezTo>
                    <a:pt x="476" y="107"/>
                    <a:pt x="369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4612950" y="2021332"/>
              <a:ext cx="4526070" cy="356623"/>
            </a:xfrm>
            <a:custGeom>
              <a:avLst/>
              <a:gdLst/>
              <a:ahLst/>
              <a:cxnLst/>
              <a:rect l="l" t="t" r="r" b="b"/>
              <a:pathLst>
                <a:path w="31551" h="2486" extrusionOk="0">
                  <a:moveTo>
                    <a:pt x="31494" y="1"/>
                  </a:moveTo>
                  <a:lnTo>
                    <a:pt x="29088" y="2406"/>
                  </a:lnTo>
                  <a:lnTo>
                    <a:pt x="1" y="2406"/>
                  </a:lnTo>
                  <a:lnTo>
                    <a:pt x="1" y="2486"/>
                  </a:lnTo>
                  <a:lnTo>
                    <a:pt x="29121" y="2486"/>
                  </a:lnTo>
                  <a:lnTo>
                    <a:pt x="31550" y="58"/>
                  </a:lnTo>
                  <a:lnTo>
                    <a:pt x="314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9100714" y="1991350"/>
              <a:ext cx="68283" cy="68427"/>
            </a:xfrm>
            <a:custGeom>
              <a:avLst/>
              <a:gdLst/>
              <a:ahLst/>
              <a:cxnLst/>
              <a:rect l="l" t="t" r="r" b="b"/>
              <a:pathLst>
                <a:path w="476" h="477" extrusionOk="0"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cubicBezTo>
                    <a:pt x="0" y="370"/>
                    <a:pt x="107" y="476"/>
                    <a:pt x="238" y="476"/>
                  </a:cubicBezTo>
                  <a:cubicBezTo>
                    <a:pt x="369" y="476"/>
                    <a:pt x="476" y="370"/>
                    <a:pt x="476" y="238"/>
                  </a:cubicBezTo>
                  <a:cubicBezTo>
                    <a:pt x="476" y="107"/>
                    <a:pt x="369" y="0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13"/>
          <p:cNvGrpSpPr/>
          <p:nvPr/>
        </p:nvGrpSpPr>
        <p:grpSpPr>
          <a:xfrm>
            <a:off x="7543875" y="796288"/>
            <a:ext cx="928550" cy="99334"/>
            <a:chOff x="7596525" y="772450"/>
            <a:chExt cx="928550" cy="99334"/>
          </a:xfrm>
        </p:grpSpPr>
        <p:sp>
          <p:nvSpPr>
            <p:cNvPr id="209" name="Google Shape;209;p13"/>
            <p:cNvSpPr/>
            <p:nvPr/>
          </p:nvSpPr>
          <p:spPr>
            <a:xfrm>
              <a:off x="7596525" y="772450"/>
              <a:ext cx="33863" cy="99334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7775914" y="772450"/>
              <a:ext cx="33863" cy="99334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7864827" y="772450"/>
              <a:ext cx="34037" cy="99334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7954087" y="772450"/>
              <a:ext cx="33863" cy="99334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49252" y="772450"/>
              <a:ext cx="34037" cy="99334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8120278" y="772450"/>
              <a:ext cx="34037" cy="99334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6" y="571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8408377" y="772450"/>
              <a:ext cx="33690" cy="99334"/>
            </a:xfrm>
            <a:custGeom>
              <a:avLst/>
              <a:gdLst/>
              <a:ahLst/>
              <a:cxnLst/>
              <a:rect l="l" t="t" r="r" b="b"/>
              <a:pathLst>
                <a:path w="194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4" y="571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238713" y="772450"/>
              <a:ext cx="34037" cy="99334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6" y="571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8491038" y="772450"/>
              <a:ext cx="34037" cy="99334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CUSTOM_7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"/>
          <p:cNvSpPr txBox="1">
            <a:spLocks noGrp="1"/>
          </p:cNvSpPr>
          <p:nvPr>
            <p:ph type="title"/>
          </p:nvPr>
        </p:nvSpPr>
        <p:spPr>
          <a:xfrm>
            <a:off x="713225" y="1470113"/>
            <a:ext cx="3879600" cy="85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20" name="Google Shape;220;p14"/>
          <p:cNvSpPr txBox="1">
            <a:spLocks noGrp="1"/>
          </p:cNvSpPr>
          <p:nvPr>
            <p:ph type="subTitle" idx="1"/>
          </p:nvPr>
        </p:nvSpPr>
        <p:spPr>
          <a:xfrm>
            <a:off x="724175" y="2533375"/>
            <a:ext cx="36000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1" name="Google Shape;221;p14"/>
          <p:cNvGrpSpPr/>
          <p:nvPr/>
        </p:nvGrpSpPr>
        <p:grpSpPr>
          <a:xfrm>
            <a:off x="713225" y="539500"/>
            <a:ext cx="784258" cy="385347"/>
            <a:chOff x="1545800" y="3494150"/>
            <a:chExt cx="784258" cy="385347"/>
          </a:xfrm>
        </p:grpSpPr>
        <p:sp>
          <p:nvSpPr>
            <p:cNvPr id="222" name="Google Shape;222;p14"/>
            <p:cNvSpPr/>
            <p:nvPr/>
          </p:nvSpPr>
          <p:spPr>
            <a:xfrm>
              <a:off x="1545800" y="3494150"/>
              <a:ext cx="28769" cy="385347"/>
            </a:xfrm>
            <a:custGeom>
              <a:avLst/>
              <a:gdLst/>
              <a:ahLst/>
              <a:cxnLst/>
              <a:rect l="l" t="t" r="r" b="b"/>
              <a:pathLst>
                <a:path w="261" h="3496" extrusionOk="0">
                  <a:moveTo>
                    <a:pt x="1" y="1"/>
                  </a:moveTo>
                  <a:lnTo>
                    <a:pt x="1" y="3496"/>
                  </a:lnTo>
                  <a:lnTo>
                    <a:pt x="260" y="3496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3F8A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1697361" y="3494150"/>
              <a:ext cx="28548" cy="385347"/>
            </a:xfrm>
            <a:custGeom>
              <a:avLst/>
              <a:gdLst/>
              <a:ahLst/>
              <a:cxnLst/>
              <a:rect l="l" t="t" r="r" b="b"/>
              <a:pathLst>
                <a:path w="259" h="3496" extrusionOk="0">
                  <a:moveTo>
                    <a:pt x="0" y="1"/>
                  </a:moveTo>
                  <a:lnTo>
                    <a:pt x="0" y="3496"/>
                  </a:lnTo>
                  <a:lnTo>
                    <a:pt x="259" y="3496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3F8A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1772535" y="3494150"/>
              <a:ext cx="28658" cy="385347"/>
            </a:xfrm>
            <a:custGeom>
              <a:avLst/>
              <a:gdLst/>
              <a:ahLst/>
              <a:cxnLst/>
              <a:rect l="l" t="t" r="r" b="b"/>
              <a:pathLst>
                <a:path w="260" h="3496" extrusionOk="0">
                  <a:moveTo>
                    <a:pt x="0" y="1"/>
                  </a:moveTo>
                  <a:lnTo>
                    <a:pt x="0" y="3496"/>
                  </a:lnTo>
                  <a:lnTo>
                    <a:pt x="260" y="3496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3F8A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1847819" y="3494150"/>
              <a:ext cx="28658" cy="385347"/>
            </a:xfrm>
            <a:custGeom>
              <a:avLst/>
              <a:gdLst/>
              <a:ahLst/>
              <a:cxnLst/>
              <a:rect l="l" t="t" r="r" b="b"/>
              <a:pathLst>
                <a:path w="260" h="3496" extrusionOk="0">
                  <a:moveTo>
                    <a:pt x="1" y="1"/>
                  </a:moveTo>
                  <a:lnTo>
                    <a:pt x="1" y="3496"/>
                  </a:lnTo>
                  <a:lnTo>
                    <a:pt x="259" y="3496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3F8A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1928174" y="3494150"/>
              <a:ext cx="28658" cy="385347"/>
            </a:xfrm>
            <a:custGeom>
              <a:avLst/>
              <a:gdLst/>
              <a:ahLst/>
              <a:cxnLst/>
              <a:rect l="l" t="t" r="r" b="b"/>
              <a:pathLst>
                <a:path w="260" h="3496" extrusionOk="0">
                  <a:moveTo>
                    <a:pt x="1" y="1"/>
                  </a:moveTo>
                  <a:lnTo>
                    <a:pt x="1" y="3496"/>
                  </a:lnTo>
                  <a:lnTo>
                    <a:pt x="259" y="3496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3F8A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1988247" y="3494150"/>
              <a:ext cx="28658" cy="385347"/>
            </a:xfrm>
            <a:custGeom>
              <a:avLst/>
              <a:gdLst/>
              <a:ahLst/>
              <a:cxnLst/>
              <a:rect l="l" t="t" r="r" b="b"/>
              <a:pathLst>
                <a:path w="260" h="3496" extrusionOk="0">
                  <a:moveTo>
                    <a:pt x="1" y="1"/>
                  </a:moveTo>
                  <a:lnTo>
                    <a:pt x="1" y="3496"/>
                  </a:lnTo>
                  <a:lnTo>
                    <a:pt x="259" y="3496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3F8A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2231406" y="3494150"/>
              <a:ext cx="28658" cy="385347"/>
            </a:xfrm>
            <a:custGeom>
              <a:avLst/>
              <a:gdLst/>
              <a:ahLst/>
              <a:cxnLst/>
              <a:rect l="l" t="t" r="r" b="b"/>
              <a:pathLst>
                <a:path w="260" h="3496" extrusionOk="0">
                  <a:moveTo>
                    <a:pt x="0" y="1"/>
                  </a:moveTo>
                  <a:lnTo>
                    <a:pt x="0" y="3496"/>
                  </a:lnTo>
                  <a:lnTo>
                    <a:pt x="260" y="3496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3F8A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2088222" y="3494150"/>
              <a:ext cx="28769" cy="385347"/>
            </a:xfrm>
            <a:custGeom>
              <a:avLst/>
              <a:gdLst/>
              <a:ahLst/>
              <a:cxnLst/>
              <a:rect l="l" t="t" r="r" b="b"/>
              <a:pathLst>
                <a:path w="261" h="3496" extrusionOk="0">
                  <a:moveTo>
                    <a:pt x="1" y="1"/>
                  </a:moveTo>
                  <a:lnTo>
                    <a:pt x="1" y="3496"/>
                  </a:lnTo>
                  <a:lnTo>
                    <a:pt x="260" y="3496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3F8A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2301399" y="3494150"/>
              <a:ext cx="28658" cy="385347"/>
            </a:xfrm>
            <a:custGeom>
              <a:avLst/>
              <a:gdLst/>
              <a:ahLst/>
              <a:cxnLst/>
              <a:rect l="l" t="t" r="r" b="b"/>
              <a:pathLst>
                <a:path w="260" h="3496" extrusionOk="0">
                  <a:moveTo>
                    <a:pt x="0" y="1"/>
                  </a:moveTo>
                  <a:lnTo>
                    <a:pt x="0" y="3496"/>
                  </a:lnTo>
                  <a:lnTo>
                    <a:pt x="259" y="3496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3F8A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14"/>
          <p:cNvGrpSpPr/>
          <p:nvPr/>
        </p:nvGrpSpPr>
        <p:grpSpPr>
          <a:xfrm>
            <a:off x="-828210" y="4445877"/>
            <a:ext cx="5715425" cy="385346"/>
            <a:chOff x="377500" y="4371675"/>
            <a:chExt cx="8388999" cy="565603"/>
          </a:xfrm>
        </p:grpSpPr>
        <p:sp>
          <p:nvSpPr>
            <p:cNvPr id="232" name="Google Shape;232;p14"/>
            <p:cNvSpPr/>
            <p:nvPr/>
          </p:nvSpPr>
          <p:spPr>
            <a:xfrm>
              <a:off x="494280" y="4637709"/>
              <a:ext cx="8234884" cy="299569"/>
            </a:xfrm>
            <a:custGeom>
              <a:avLst/>
              <a:gdLst/>
              <a:ahLst/>
              <a:cxnLst/>
              <a:rect l="l" t="t" r="r" b="b"/>
              <a:pathLst>
                <a:path w="77851" h="2832" extrusionOk="0">
                  <a:moveTo>
                    <a:pt x="73102" y="1"/>
                  </a:moveTo>
                  <a:lnTo>
                    <a:pt x="70389" y="2713"/>
                  </a:lnTo>
                  <a:lnTo>
                    <a:pt x="1" y="2713"/>
                  </a:lnTo>
                  <a:lnTo>
                    <a:pt x="1" y="2831"/>
                  </a:lnTo>
                  <a:lnTo>
                    <a:pt x="70438" y="2831"/>
                  </a:lnTo>
                  <a:lnTo>
                    <a:pt x="73152" y="118"/>
                  </a:lnTo>
                  <a:lnTo>
                    <a:pt x="77850" y="118"/>
                  </a:lnTo>
                  <a:lnTo>
                    <a:pt x="778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8691926" y="4606716"/>
              <a:ext cx="74573" cy="74469"/>
            </a:xfrm>
            <a:custGeom>
              <a:avLst/>
              <a:gdLst/>
              <a:ahLst/>
              <a:cxnLst/>
              <a:rect l="l" t="t" r="r" b="b"/>
              <a:pathLst>
                <a:path w="705" h="704" extrusionOk="0">
                  <a:moveTo>
                    <a:pt x="352" y="0"/>
                  </a:moveTo>
                  <a:cubicBezTo>
                    <a:pt x="158" y="0"/>
                    <a:pt x="0" y="158"/>
                    <a:pt x="0" y="352"/>
                  </a:cubicBezTo>
                  <a:cubicBezTo>
                    <a:pt x="0" y="547"/>
                    <a:pt x="158" y="704"/>
                    <a:pt x="352" y="704"/>
                  </a:cubicBezTo>
                  <a:cubicBezTo>
                    <a:pt x="547" y="704"/>
                    <a:pt x="704" y="547"/>
                    <a:pt x="704" y="352"/>
                  </a:cubicBezTo>
                  <a:cubicBezTo>
                    <a:pt x="704" y="158"/>
                    <a:pt x="547" y="0"/>
                    <a:pt x="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377500" y="4404467"/>
              <a:ext cx="7868788" cy="389376"/>
            </a:xfrm>
            <a:custGeom>
              <a:avLst/>
              <a:gdLst/>
              <a:ahLst/>
              <a:cxnLst/>
              <a:rect l="l" t="t" r="r" b="b"/>
              <a:pathLst>
                <a:path w="74390" h="3681" extrusionOk="0">
                  <a:moveTo>
                    <a:pt x="74306" y="1"/>
                  </a:moveTo>
                  <a:lnTo>
                    <a:pt x="70745" y="3562"/>
                  </a:lnTo>
                  <a:lnTo>
                    <a:pt x="0" y="3562"/>
                  </a:lnTo>
                  <a:lnTo>
                    <a:pt x="0" y="3680"/>
                  </a:lnTo>
                  <a:lnTo>
                    <a:pt x="70794" y="3680"/>
                  </a:lnTo>
                  <a:lnTo>
                    <a:pt x="74390" y="85"/>
                  </a:lnTo>
                  <a:lnTo>
                    <a:pt x="743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8204603" y="4371675"/>
              <a:ext cx="74573" cy="74575"/>
            </a:xfrm>
            <a:custGeom>
              <a:avLst/>
              <a:gdLst/>
              <a:ahLst/>
              <a:cxnLst/>
              <a:rect l="l" t="t" r="r" b="b"/>
              <a:pathLst>
                <a:path w="705" h="705" extrusionOk="0">
                  <a:moveTo>
                    <a:pt x="353" y="1"/>
                  </a:moveTo>
                  <a:cubicBezTo>
                    <a:pt x="159" y="1"/>
                    <a:pt x="1" y="159"/>
                    <a:pt x="1" y="353"/>
                  </a:cubicBezTo>
                  <a:cubicBezTo>
                    <a:pt x="1" y="548"/>
                    <a:pt x="159" y="705"/>
                    <a:pt x="353" y="705"/>
                  </a:cubicBezTo>
                  <a:cubicBezTo>
                    <a:pt x="547" y="705"/>
                    <a:pt x="705" y="548"/>
                    <a:pt x="705" y="353"/>
                  </a:cubicBezTo>
                  <a:cubicBezTo>
                    <a:pt x="705" y="159"/>
                    <a:pt x="547" y="1"/>
                    <a:pt x="353" y="1"/>
                  </a:cubicBezTo>
                  <a:close/>
                </a:path>
              </a:pathLst>
            </a:custGeom>
            <a:solidFill>
              <a:srgbClr val="E65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bg>
      <p:bgPr>
        <a:solidFill>
          <a:schemeClr val="dk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592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58" name="Google Shape;258;p16"/>
          <p:cNvSpPr txBox="1">
            <a:spLocks noGrp="1"/>
          </p:cNvSpPr>
          <p:nvPr>
            <p:ph type="subTitle" idx="1"/>
          </p:nvPr>
        </p:nvSpPr>
        <p:spPr>
          <a:xfrm>
            <a:off x="2134475" y="1740650"/>
            <a:ext cx="21438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Saira"/>
                <a:ea typeface="Saira"/>
                <a:cs typeface="Saira"/>
                <a:sym typeface="Saira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2"/>
          </p:nvPr>
        </p:nvSpPr>
        <p:spPr>
          <a:xfrm>
            <a:off x="2134475" y="2119725"/>
            <a:ext cx="2237400" cy="5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3"/>
          </p:nvPr>
        </p:nvSpPr>
        <p:spPr>
          <a:xfrm>
            <a:off x="5614825" y="1740650"/>
            <a:ext cx="28575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Saira"/>
                <a:ea typeface="Saira"/>
                <a:cs typeface="Saira"/>
                <a:sym typeface="Sair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subTitle" idx="4"/>
          </p:nvPr>
        </p:nvSpPr>
        <p:spPr>
          <a:xfrm>
            <a:off x="5614825" y="2119725"/>
            <a:ext cx="2237400" cy="5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subTitle" idx="5"/>
          </p:nvPr>
        </p:nvSpPr>
        <p:spPr>
          <a:xfrm>
            <a:off x="2134475" y="3188975"/>
            <a:ext cx="21438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Saira"/>
                <a:ea typeface="Saira"/>
                <a:cs typeface="Saira"/>
                <a:sym typeface="Sair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subTitle" idx="6"/>
          </p:nvPr>
        </p:nvSpPr>
        <p:spPr>
          <a:xfrm>
            <a:off x="2134475" y="3560489"/>
            <a:ext cx="2237400" cy="5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subTitle" idx="7"/>
          </p:nvPr>
        </p:nvSpPr>
        <p:spPr>
          <a:xfrm>
            <a:off x="5614825" y="3188975"/>
            <a:ext cx="23541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Saira"/>
                <a:ea typeface="Saira"/>
                <a:cs typeface="Saira"/>
                <a:sym typeface="Sair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8"/>
          </p:nvPr>
        </p:nvSpPr>
        <p:spPr>
          <a:xfrm>
            <a:off x="5614825" y="3560489"/>
            <a:ext cx="2237400" cy="5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9" hasCustomPrompt="1"/>
          </p:nvPr>
        </p:nvSpPr>
        <p:spPr>
          <a:xfrm>
            <a:off x="1145525" y="1740650"/>
            <a:ext cx="916800" cy="58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 txBox="1">
            <a:spLocks noGrp="1"/>
          </p:cNvSpPr>
          <p:nvPr>
            <p:ph type="title" idx="13" hasCustomPrompt="1"/>
          </p:nvPr>
        </p:nvSpPr>
        <p:spPr>
          <a:xfrm>
            <a:off x="4616600" y="1740650"/>
            <a:ext cx="916800" cy="58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t>xx%</a:t>
            </a:r>
          </a:p>
        </p:txBody>
      </p:sp>
      <p:sp>
        <p:nvSpPr>
          <p:cNvPr id="268" name="Google Shape;268;p16"/>
          <p:cNvSpPr txBox="1">
            <a:spLocks noGrp="1"/>
          </p:cNvSpPr>
          <p:nvPr>
            <p:ph type="title" idx="14" hasCustomPrompt="1"/>
          </p:nvPr>
        </p:nvSpPr>
        <p:spPr>
          <a:xfrm>
            <a:off x="1145525" y="3188975"/>
            <a:ext cx="916800" cy="58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6"/>
          <p:cNvSpPr txBox="1">
            <a:spLocks noGrp="1"/>
          </p:cNvSpPr>
          <p:nvPr>
            <p:ph type="title" idx="15" hasCustomPrompt="1"/>
          </p:nvPr>
        </p:nvSpPr>
        <p:spPr>
          <a:xfrm>
            <a:off x="4616600" y="3188975"/>
            <a:ext cx="916800" cy="58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t>xx%</a:t>
            </a:r>
          </a:p>
        </p:txBody>
      </p:sp>
      <p:grpSp>
        <p:nvGrpSpPr>
          <p:cNvPr id="270" name="Google Shape;270;p16"/>
          <p:cNvGrpSpPr/>
          <p:nvPr/>
        </p:nvGrpSpPr>
        <p:grpSpPr>
          <a:xfrm>
            <a:off x="6837488" y="284925"/>
            <a:ext cx="4246224" cy="387051"/>
            <a:chOff x="5890813" y="400625"/>
            <a:chExt cx="4246224" cy="387051"/>
          </a:xfrm>
        </p:grpSpPr>
        <p:sp>
          <p:nvSpPr>
            <p:cNvPr id="271" name="Google Shape;271;p16"/>
            <p:cNvSpPr/>
            <p:nvPr/>
          </p:nvSpPr>
          <p:spPr>
            <a:xfrm>
              <a:off x="5982413" y="493467"/>
              <a:ext cx="4154624" cy="294208"/>
            </a:xfrm>
            <a:custGeom>
              <a:avLst/>
              <a:gdLst/>
              <a:ahLst/>
              <a:cxnLst/>
              <a:rect l="l" t="t" r="r" b="b"/>
              <a:pathLst>
                <a:path w="53520" h="3790" extrusionOk="0">
                  <a:moveTo>
                    <a:pt x="1" y="1"/>
                  </a:moveTo>
                  <a:lnTo>
                    <a:pt x="1" y="240"/>
                  </a:lnTo>
                  <a:lnTo>
                    <a:pt x="2420" y="240"/>
                  </a:lnTo>
                  <a:lnTo>
                    <a:pt x="5946" y="3766"/>
                  </a:lnTo>
                  <a:lnTo>
                    <a:pt x="22440" y="3766"/>
                  </a:lnTo>
                  <a:lnTo>
                    <a:pt x="24005" y="2202"/>
                  </a:lnTo>
                  <a:lnTo>
                    <a:pt x="36014" y="2202"/>
                  </a:lnTo>
                  <a:lnTo>
                    <a:pt x="37601" y="3789"/>
                  </a:lnTo>
                  <a:lnTo>
                    <a:pt x="53520" y="3789"/>
                  </a:lnTo>
                  <a:lnTo>
                    <a:pt x="53520" y="3549"/>
                  </a:lnTo>
                  <a:lnTo>
                    <a:pt x="37701" y="3549"/>
                  </a:lnTo>
                  <a:lnTo>
                    <a:pt x="36114" y="1962"/>
                  </a:lnTo>
                  <a:lnTo>
                    <a:pt x="23905" y="1962"/>
                  </a:lnTo>
                  <a:lnTo>
                    <a:pt x="22341" y="3526"/>
                  </a:lnTo>
                  <a:lnTo>
                    <a:pt x="6046" y="3526"/>
                  </a:lnTo>
                  <a:lnTo>
                    <a:pt x="2555" y="36"/>
                  </a:lnTo>
                  <a:lnTo>
                    <a:pt x="25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5890813" y="452247"/>
              <a:ext cx="101071" cy="101071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651" y="241"/>
                  </a:moveTo>
                  <a:cubicBezTo>
                    <a:pt x="877" y="241"/>
                    <a:pt x="1061" y="425"/>
                    <a:pt x="1061" y="651"/>
                  </a:cubicBezTo>
                  <a:cubicBezTo>
                    <a:pt x="1061" y="877"/>
                    <a:pt x="877" y="1062"/>
                    <a:pt x="651" y="1062"/>
                  </a:cubicBezTo>
                  <a:cubicBezTo>
                    <a:pt x="425" y="1062"/>
                    <a:pt x="241" y="877"/>
                    <a:pt x="241" y="651"/>
                  </a:cubicBezTo>
                  <a:cubicBezTo>
                    <a:pt x="241" y="425"/>
                    <a:pt x="425" y="241"/>
                    <a:pt x="651" y="241"/>
                  </a:cubicBezTo>
                  <a:close/>
                  <a:moveTo>
                    <a:pt x="651" y="1"/>
                  </a:moveTo>
                  <a:cubicBezTo>
                    <a:pt x="292" y="1"/>
                    <a:pt x="0" y="292"/>
                    <a:pt x="0" y="651"/>
                  </a:cubicBezTo>
                  <a:cubicBezTo>
                    <a:pt x="0" y="1010"/>
                    <a:pt x="292" y="1302"/>
                    <a:pt x="651" y="1302"/>
                  </a:cubicBezTo>
                  <a:cubicBezTo>
                    <a:pt x="1009" y="1302"/>
                    <a:pt x="1301" y="1010"/>
                    <a:pt x="1301" y="651"/>
                  </a:cubicBezTo>
                  <a:cubicBezTo>
                    <a:pt x="1301" y="292"/>
                    <a:pt x="1009" y="1"/>
                    <a:pt x="6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6365427" y="463348"/>
              <a:ext cx="3771610" cy="197329"/>
            </a:xfrm>
            <a:custGeom>
              <a:avLst/>
              <a:gdLst/>
              <a:ahLst/>
              <a:cxnLst/>
              <a:rect l="l" t="t" r="r" b="b"/>
              <a:pathLst>
                <a:path w="48586" h="2542" extrusionOk="0">
                  <a:moveTo>
                    <a:pt x="170" y="0"/>
                  </a:moveTo>
                  <a:lnTo>
                    <a:pt x="1" y="169"/>
                  </a:lnTo>
                  <a:lnTo>
                    <a:pt x="2372" y="2542"/>
                  </a:lnTo>
                  <a:lnTo>
                    <a:pt x="16347" y="2542"/>
                  </a:lnTo>
                  <a:lnTo>
                    <a:pt x="18435" y="452"/>
                  </a:lnTo>
                  <a:lnTo>
                    <a:pt x="32208" y="452"/>
                  </a:lnTo>
                  <a:lnTo>
                    <a:pt x="33938" y="2181"/>
                  </a:lnTo>
                  <a:lnTo>
                    <a:pt x="48586" y="2181"/>
                  </a:lnTo>
                  <a:lnTo>
                    <a:pt x="48586" y="1942"/>
                  </a:lnTo>
                  <a:lnTo>
                    <a:pt x="34037" y="1942"/>
                  </a:lnTo>
                  <a:lnTo>
                    <a:pt x="32308" y="213"/>
                  </a:lnTo>
                  <a:lnTo>
                    <a:pt x="18337" y="213"/>
                  </a:lnTo>
                  <a:lnTo>
                    <a:pt x="16247" y="2302"/>
                  </a:lnTo>
                  <a:lnTo>
                    <a:pt x="2472" y="2302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6299211" y="400625"/>
              <a:ext cx="101071" cy="101071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651" y="241"/>
                  </a:moveTo>
                  <a:cubicBezTo>
                    <a:pt x="878" y="241"/>
                    <a:pt x="1062" y="425"/>
                    <a:pt x="1062" y="651"/>
                  </a:cubicBezTo>
                  <a:cubicBezTo>
                    <a:pt x="1062" y="877"/>
                    <a:pt x="878" y="1061"/>
                    <a:pt x="651" y="1061"/>
                  </a:cubicBezTo>
                  <a:cubicBezTo>
                    <a:pt x="425" y="1061"/>
                    <a:pt x="241" y="877"/>
                    <a:pt x="241" y="651"/>
                  </a:cubicBezTo>
                  <a:cubicBezTo>
                    <a:pt x="241" y="425"/>
                    <a:pt x="425" y="241"/>
                    <a:pt x="651" y="241"/>
                  </a:cubicBezTo>
                  <a:close/>
                  <a:moveTo>
                    <a:pt x="651" y="0"/>
                  </a:moveTo>
                  <a:cubicBezTo>
                    <a:pt x="293" y="0"/>
                    <a:pt x="1" y="292"/>
                    <a:pt x="1" y="651"/>
                  </a:cubicBezTo>
                  <a:cubicBezTo>
                    <a:pt x="1" y="1009"/>
                    <a:pt x="293" y="1301"/>
                    <a:pt x="651" y="1301"/>
                  </a:cubicBezTo>
                  <a:cubicBezTo>
                    <a:pt x="1010" y="1301"/>
                    <a:pt x="1302" y="1009"/>
                    <a:pt x="1302" y="651"/>
                  </a:cubicBezTo>
                  <a:cubicBezTo>
                    <a:pt x="1302" y="292"/>
                    <a:pt x="1010" y="0"/>
                    <a:pt x="6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" name="Google Shape;275;p16"/>
          <p:cNvGrpSpPr/>
          <p:nvPr/>
        </p:nvGrpSpPr>
        <p:grpSpPr>
          <a:xfrm>
            <a:off x="713228" y="4470795"/>
            <a:ext cx="916797" cy="98075"/>
            <a:chOff x="4810525" y="1175150"/>
            <a:chExt cx="133675" cy="14300"/>
          </a:xfrm>
        </p:grpSpPr>
        <p:sp>
          <p:nvSpPr>
            <p:cNvPr id="276" name="Google Shape;276;p16"/>
            <p:cNvSpPr/>
            <p:nvPr/>
          </p:nvSpPr>
          <p:spPr>
            <a:xfrm>
              <a:off x="4810525" y="1175150"/>
              <a:ext cx="4875" cy="14300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4836350" y="1175150"/>
              <a:ext cx="4875" cy="14300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4849150" y="1175150"/>
              <a:ext cx="4900" cy="1430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4862000" y="1175150"/>
              <a:ext cx="4875" cy="14300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4875700" y="1175150"/>
              <a:ext cx="4900" cy="1430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4885925" y="1175150"/>
              <a:ext cx="4900" cy="1430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6" y="571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4927400" y="1175150"/>
              <a:ext cx="4850" cy="14300"/>
            </a:xfrm>
            <a:custGeom>
              <a:avLst/>
              <a:gdLst/>
              <a:ahLst/>
              <a:cxnLst/>
              <a:rect l="l" t="t" r="r" b="b"/>
              <a:pathLst>
                <a:path w="194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4" y="571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6"/>
            <p:cNvSpPr/>
            <p:nvPr/>
          </p:nvSpPr>
          <p:spPr>
            <a:xfrm>
              <a:off x="4902975" y="1175150"/>
              <a:ext cx="4900" cy="1430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6" y="571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6"/>
            <p:cNvSpPr/>
            <p:nvPr/>
          </p:nvSpPr>
          <p:spPr>
            <a:xfrm>
              <a:off x="4939300" y="1175150"/>
              <a:ext cx="4900" cy="1430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_1">
    <p:bg>
      <p:bgPr>
        <a:solidFill>
          <a:schemeClr val="l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592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grpSp>
        <p:nvGrpSpPr>
          <p:cNvPr id="287" name="Google Shape;287;p17"/>
          <p:cNvGrpSpPr/>
          <p:nvPr/>
        </p:nvGrpSpPr>
        <p:grpSpPr>
          <a:xfrm>
            <a:off x="713213" y="4496510"/>
            <a:ext cx="825540" cy="72368"/>
            <a:chOff x="5033325" y="733775"/>
            <a:chExt cx="138525" cy="12125"/>
          </a:xfrm>
        </p:grpSpPr>
        <p:sp>
          <p:nvSpPr>
            <p:cNvPr id="288" name="Google Shape;288;p17"/>
            <p:cNvSpPr/>
            <p:nvPr/>
          </p:nvSpPr>
          <p:spPr>
            <a:xfrm>
              <a:off x="5033325" y="734775"/>
              <a:ext cx="10125" cy="10100"/>
            </a:xfrm>
            <a:custGeom>
              <a:avLst/>
              <a:gdLst/>
              <a:ahLst/>
              <a:cxnLst/>
              <a:rect l="l" t="t" r="r" b="b"/>
              <a:pathLst>
                <a:path w="405" h="404" extrusionOk="0">
                  <a:moveTo>
                    <a:pt x="203" y="0"/>
                  </a:moveTo>
                  <a:cubicBezTo>
                    <a:pt x="91" y="0"/>
                    <a:pt x="0" y="90"/>
                    <a:pt x="0" y="202"/>
                  </a:cubicBezTo>
                  <a:cubicBezTo>
                    <a:pt x="0" y="314"/>
                    <a:pt x="91" y="404"/>
                    <a:pt x="203" y="404"/>
                  </a:cubicBezTo>
                  <a:cubicBezTo>
                    <a:pt x="314" y="404"/>
                    <a:pt x="405" y="314"/>
                    <a:pt x="405" y="202"/>
                  </a:cubicBezTo>
                  <a:cubicBezTo>
                    <a:pt x="405" y="90"/>
                    <a:pt x="314" y="0"/>
                    <a:pt x="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7"/>
            <p:cNvSpPr/>
            <p:nvPr/>
          </p:nvSpPr>
          <p:spPr>
            <a:xfrm>
              <a:off x="5052150" y="733775"/>
              <a:ext cx="12125" cy="12125"/>
            </a:xfrm>
            <a:custGeom>
              <a:avLst/>
              <a:gdLst/>
              <a:ahLst/>
              <a:cxnLst/>
              <a:rect l="l" t="t" r="r" b="b"/>
              <a:pathLst>
                <a:path w="485" h="485" extrusionOk="0">
                  <a:moveTo>
                    <a:pt x="243" y="80"/>
                  </a:moveTo>
                  <a:cubicBezTo>
                    <a:pt x="332" y="80"/>
                    <a:pt x="405" y="153"/>
                    <a:pt x="405" y="242"/>
                  </a:cubicBezTo>
                  <a:cubicBezTo>
                    <a:pt x="405" y="331"/>
                    <a:pt x="332" y="405"/>
                    <a:pt x="243" y="405"/>
                  </a:cubicBezTo>
                  <a:cubicBezTo>
                    <a:pt x="154" y="405"/>
                    <a:pt x="80" y="331"/>
                    <a:pt x="80" y="242"/>
                  </a:cubicBezTo>
                  <a:cubicBezTo>
                    <a:pt x="80" y="153"/>
                    <a:pt x="154" y="80"/>
                    <a:pt x="243" y="80"/>
                  </a:cubicBezTo>
                  <a:close/>
                  <a:moveTo>
                    <a:pt x="243" y="0"/>
                  </a:moveTo>
                  <a:cubicBezTo>
                    <a:pt x="109" y="0"/>
                    <a:pt x="1" y="109"/>
                    <a:pt x="1" y="242"/>
                  </a:cubicBezTo>
                  <a:cubicBezTo>
                    <a:pt x="1" y="376"/>
                    <a:pt x="109" y="484"/>
                    <a:pt x="243" y="484"/>
                  </a:cubicBezTo>
                  <a:cubicBezTo>
                    <a:pt x="376" y="484"/>
                    <a:pt x="485" y="376"/>
                    <a:pt x="485" y="242"/>
                  </a:cubicBezTo>
                  <a:cubicBezTo>
                    <a:pt x="485" y="109"/>
                    <a:pt x="376" y="0"/>
                    <a:pt x="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7"/>
            <p:cNvSpPr/>
            <p:nvPr/>
          </p:nvSpPr>
          <p:spPr>
            <a:xfrm>
              <a:off x="5072975" y="734775"/>
              <a:ext cx="10150" cy="10100"/>
            </a:xfrm>
            <a:custGeom>
              <a:avLst/>
              <a:gdLst/>
              <a:ahLst/>
              <a:cxnLst/>
              <a:rect l="l" t="t" r="r" b="b"/>
              <a:pathLst>
                <a:path w="406" h="404" extrusionOk="0">
                  <a:moveTo>
                    <a:pt x="203" y="0"/>
                  </a:moveTo>
                  <a:cubicBezTo>
                    <a:pt x="92" y="0"/>
                    <a:pt x="1" y="90"/>
                    <a:pt x="1" y="202"/>
                  </a:cubicBezTo>
                  <a:cubicBezTo>
                    <a:pt x="1" y="314"/>
                    <a:pt x="92" y="404"/>
                    <a:pt x="203" y="404"/>
                  </a:cubicBezTo>
                  <a:cubicBezTo>
                    <a:pt x="314" y="404"/>
                    <a:pt x="405" y="314"/>
                    <a:pt x="405" y="202"/>
                  </a:cubicBezTo>
                  <a:cubicBezTo>
                    <a:pt x="405" y="90"/>
                    <a:pt x="314" y="0"/>
                    <a:pt x="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7"/>
            <p:cNvSpPr/>
            <p:nvPr/>
          </p:nvSpPr>
          <p:spPr>
            <a:xfrm>
              <a:off x="5092825" y="734775"/>
              <a:ext cx="10125" cy="10100"/>
            </a:xfrm>
            <a:custGeom>
              <a:avLst/>
              <a:gdLst/>
              <a:ahLst/>
              <a:cxnLst/>
              <a:rect l="l" t="t" r="r" b="b"/>
              <a:pathLst>
                <a:path w="405" h="404" extrusionOk="0">
                  <a:moveTo>
                    <a:pt x="202" y="0"/>
                  </a:moveTo>
                  <a:cubicBezTo>
                    <a:pt x="90" y="0"/>
                    <a:pt x="0" y="90"/>
                    <a:pt x="0" y="202"/>
                  </a:cubicBezTo>
                  <a:cubicBezTo>
                    <a:pt x="0" y="314"/>
                    <a:pt x="90" y="404"/>
                    <a:pt x="202" y="404"/>
                  </a:cubicBezTo>
                  <a:cubicBezTo>
                    <a:pt x="314" y="404"/>
                    <a:pt x="405" y="314"/>
                    <a:pt x="405" y="202"/>
                  </a:cubicBezTo>
                  <a:cubicBezTo>
                    <a:pt x="405" y="90"/>
                    <a:pt x="314" y="0"/>
                    <a:pt x="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7"/>
            <p:cNvSpPr/>
            <p:nvPr/>
          </p:nvSpPr>
          <p:spPr>
            <a:xfrm>
              <a:off x="5112650" y="734775"/>
              <a:ext cx="10125" cy="10100"/>
            </a:xfrm>
            <a:custGeom>
              <a:avLst/>
              <a:gdLst/>
              <a:ahLst/>
              <a:cxnLst/>
              <a:rect l="l" t="t" r="r" b="b"/>
              <a:pathLst>
                <a:path w="405" h="404" extrusionOk="0">
                  <a:moveTo>
                    <a:pt x="203" y="0"/>
                  </a:moveTo>
                  <a:cubicBezTo>
                    <a:pt x="91" y="0"/>
                    <a:pt x="0" y="90"/>
                    <a:pt x="0" y="202"/>
                  </a:cubicBezTo>
                  <a:cubicBezTo>
                    <a:pt x="0" y="314"/>
                    <a:pt x="91" y="404"/>
                    <a:pt x="203" y="404"/>
                  </a:cubicBezTo>
                  <a:cubicBezTo>
                    <a:pt x="314" y="404"/>
                    <a:pt x="405" y="314"/>
                    <a:pt x="405" y="202"/>
                  </a:cubicBezTo>
                  <a:cubicBezTo>
                    <a:pt x="405" y="90"/>
                    <a:pt x="314" y="0"/>
                    <a:pt x="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5132475" y="734775"/>
              <a:ext cx="10150" cy="10100"/>
            </a:xfrm>
            <a:custGeom>
              <a:avLst/>
              <a:gdLst/>
              <a:ahLst/>
              <a:cxnLst/>
              <a:rect l="l" t="t" r="r" b="b"/>
              <a:pathLst>
                <a:path w="406" h="404" extrusionOk="0">
                  <a:moveTo>
                    <a:pt x="203" y="0"/>
                  </a:moveTo>
                  <a:cubicBezTo>
                    <a:pt x="91" y="0"/>
                    <a:pt x="1" y="90"/>
                    <a:pt x="1" y="202"/>
                  </a:cubicBezTo>
                  <a:cubicBezTo>
                    <a:pt x="1" y="314"/>
                    <a:pt x="91" y="404"/>
                    <a:pt x="203" y="404"/>
                  </a:cubicBezTo>
                  <a:cubicBezTo>
                    <a:pt x="314" y="404"/>
                    <a:pt x="405" y="314"/>
                    <a:pt x="405" y="202"/>
                  </a:cubicBezTo>
                  <a:cubicBezTo>
                    <a:pt x="405" y="90"/>
                    <a:pt x="314" y="0"/>
                    <a:pt x="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7"/>
            <p:cNvSpPr/>
            <p:nvPr/>
          </p:nvSpPr>
          <p:spPr>
            <a:xfrm>
              <a:off x="5161725" y="734775"/>
              <a:ext cx="10125" cy="10100"/>
            </a:xfrm>
            <a:custGeom>
              <a:avLst/>
              <a:gdLst/>
              <a:ahLst/>
              <a:cxnLst/>
              <a:rect l="l" t="t" r="r" b="b"/>
              <a:pathLst>
                <a:path w="405" h="404" extrusionOk="0">
                  <a:moveTo>
                    <a:pt x="202" y="0"/>
                  </a:moveTo>
                  <a:cubicBezTo>
                    <a:pt x="91" y="0"/>
                    <a:pt x="0" y="90"/>
                    <a:pt x="0" y="202"/>
                  </a:cubicBezTo>
                  <a:cubicBezTo>
                    <a:pt x="0" y="314"/>
                    <a:pt x="91" y="404"/>
                    <a:pt x="202" y="404"/>
                  </a:cubicBezTo>
                  <a:cubicBezTo>
                    <a:pt x="314" y="404"/>
                    <a:pt x="404" y="314"/>
                    <a:pt x="404" y="202"/>
                  </a:cubicBezTo>
                  <a:cubicBezTo>
                    <a:pt x="404" y="90"/>
                    <a:pt x="314" y="0"/>
                    <a:pt x="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17"/>
          <p:cNvGrpSpPr/>
          <p:nvPr/>
        </p:nvGrpSpPr>
        <p:grpSpPr>
          <a:xfrm>
            <a:off x="6524850" y="4673588"/>
            <a:ext cx="2771375" cy="252627"/>
            <a:chOff x="6524850" y="4568863"/>
            <a:chExt cx="2771375" cy="252627"/>
          </a:xfrm>
        </p:grpSpPr>
        <p:sp>
          <p:nvSpPr>
            <p:cNvPr id="296" name="Google Shape;296;p17"/>
            <p:cNvSpPr/>
            <p:nvPr/>
          </p:nvSpPr>
          <p:spPr>
            <a:xfrm>
              <a:off x="6584634" y="4629460"/>
              <a:ext cx="2711591" cy="192030"/>
            </a:xfrm>
            <a:custGeom>
              <a:avLst/>
              <a:gdLst/>
              <a:ahLst/>
              <a:cxnLst/>
              <a:rect l="l" t="t" r="r" b="b"/>
              <a:pathLst>
                <a:path w="53520" h="3790" extrusionOk="0">
                  <a:moveTo>
                    <a:pt x="1" y="1"/>
                  </a:moveTo>
                  <a:lnTo>
                    <a:pt x="1" y="240"/>
                  </a:lnTo>
                  <a:lnTo>
                    <a:pt x="2420" y="240"/>
                  </a:lnTo>
                  <a:lnTo>
                    <a:pt x="5946" y="3766"/>
                  </a:lnTo>
                  <a:lnTo>
                    <a:pt x="22440" y="3766"/>
                  </a:lnTo>
                  <a:lnTo>
                    <a:pt x="24005" y="2202"/>
                  </a:lnTo>
                  <a:lnTo>
                    <a:pt x="36014" y="2202"/>
                  </a:lnTo>
                  <a:lnTo>
                    <a:pt x="37601" y="3789"/>
                  </a:lnTo>
                  <a:lnTo>
                    <a:pt x="53520" y="3789"/>
                  </a:lnTo>
                  <a:lnTo>
                    <a:pt x="53520" y="3549"/>
                  </a:lnTo>
                  <a:lnTo>
                    <a:pt x="37701" y="3549"/>
                  </a:lnTo>
                  <a:lnTo>
                    <a:pt x="36114" y="1962"/>
                  </a:lnTo>
                  <a:lnTo>
                    <a:pt x="23905" y="1962"/>
                  </a:lnTo>
                  <a:lnTo>
                    <a:pt x="22341" y="3526"/>
                  </a:lnTo>
                  <a:lnTo>
                    <a:pt x="6046" y="3526"/>
                  </a:lnTo>
                  <a:lnTo>
                    <a:pt x="2555" y="36"/>
                  </a:lnTo>
                  <a:lnTo>
                    <a:pt x="25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6524850" y="4602556"/>
              <a:ext cx="65966" cy="65969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651" y="241"/>
                  </a:moveTo>
                  <a:cubicBezTo>
                    <a:pt x="877" y="241"/>
                    <a:pt x="1061" y="425"/>
                    <a:pt x="1061" y="651"/>
                  </a:cubicBezTo>
                  <a:cubicBezTo>
                    <a:pt x="1061" y="877"/>
                    <a:pt x="877" y="1062"/>
                    <a:pt x="651" y="1062"/>
                  </a:cubicBezTo>
                  <a:cubicBezTo>
                    <a:pt x="425" y="1062"/>
                    <a:pt x="241" y="877"/>
                    <a:pt x="241" y="651"/>
                  </a:cubicBezTo>
                  <a:cubicBezTo>
                    <a:pt x="241" y="425"/>
                    <a:pt x="425" y="241"/>
                    <a:pt x="651" y="241"/>
                  </a:cubicBezTo>
                  <a:close/>
                  <a:moveTo>
                    <a:pt x="651" y="1"/>
                  </a:moveTo>
                  <a:cubicBezTo>
                    <a:pt x="292" y="1"/>
                    <a:pt x="0" y="292"/>
                    <a:pt x="0" y="651"/>
                  </a:cubicBezTo>
                  <a:cubicBezTo>
                    <a:pt x="0" y="1010"/>
                    <a:pt x="292" y="1302"/>
                    <a:pt x="651" y="1302"/>
                  </a:cubicBezTo>
                  <a:cubicBezTo>
                    <a:pt x="1009" y="1302"/>
                    <a:pt x="1301" y="1010"/>
                    <a:pt x="1301" y="651"/>
                  </a:cubicBezTo>
                  <a:cubicBezTo>
                    <a:pt x="1301" y="292"/>
                    <a:pt x="1009" y="1"/>
                    <a:pt x="6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6834613" y="4609802"/>
              <a:ext cx="2461610" cy="128797"/>
            </a:xfrm>
            <a:custGeom>
              <a:avLst/>
              <a:gdLst/>
              <a:ahLst/>
              <a:cxnLst/>
              <a:rect l="l" t="t" r="r" b="b"/>
              <a:pathLst>
                <a:path w="48586" h="2542" extrusionOk="0">
                  <a:moveTo>
                    <a:pt x="170" y="0"/>
                  </a:moveTo>
                  <a:lnTo>
                    <a:pt x="1" y="169"/>
                  </a:lnTo>
                  <a:lnTo>
                    <a:pt x="2372" y="2542"/>
                  </a:lnTo>
                  <a:lnTo>
                    <a:pt x="16347" y="2542"/>
                  </a:lnTo>
                  <a:lnTo>
                    <a:pt x="18435" y="452"/>
                  </a:lnTo>
                  <a:lnTo>
                    <a:pt x="32208" y="452"/>
                  </a:lnTo>
                  <a:lnTo>
                    <a:pt x="33938" y="2181"/>
                  </a:lnTo>
                  <a:lnTo>
                    <a:pt x="48586" y="2181"/>
                  </a:lnTo>
                  <a:lnTo>
                    <a:pt x="48586" y="1942"/>
                  </a:lnTo>
                  <a:lnTo>
                    <a:pt x="34037" y="1942"/>
                  </a:lnTo>
                  <a:lnTo>
                    <a:pt x="32308" y="213"/>
                  </a:lnTo>
                  <a:lnTo>
                    <a:pt x="18337" y="213"/>
                  </a:lnTo>
                  <a:lnTo>
                    <a:pt x="16247" y="2302"/>
                  </a:lnTo>
                  <a:lnTo>
                    <a:pt x="2472" y="2302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6791396" y="4568863"/>
              <a:ext cx="65966" cy="65969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651" y="241"/>
                  </a:moveTo>
                  <a:cubicBezTo>
                    <a:pt x="878" y="241"/>
                    <a:pt x="1062" y="425"/>
                    <a:pt x="1062" y="651"/>
                  </a:cubicBezTo>
                  <a:cubicBezTo>
                    <a:pt x="1062" y="877"/>
                    <a:pt x="878" y="1061"/>
                    <a:pt x="651" y="1061"/>
                  </a:cubicBezTo>
                  <a:cubicBezTo>
                    <a:pt x="425" y="1061"/>
                    <a:pt x="241" y="877"/>
                    <a:pt x="241" y="651"/>
                  </a:cubicBezTo>
                  <a:cubicBezTo>
                    <a:pt x="241" y="425"/>
                    <a:pt x="425" y="241"/>
                    <a:pt x="651" y="241"/>
                  </a:cubicBezTo>
                  <a:close/>
                  <a:moveTo>
                    <a:pt x="651" y="0"/>
                  </a:moveTo>
                  <a:cubicBezTo>
                    <a:pt x="293" y="0"/>
                    <a:pt x="1" y="292"/>
                    <a:pt x="1" y="651"/>
                  </a:cubicBezTo>
                  <a:cubicBezTo>
                    <a:pt x="1" y="1009"/>
                    <a:pt x="293" y="1301"/>
                    <a:pt x="651" y="1301"/>
                  </a:cubicBezTo>
                  <a:cubicBezTo>
                    <a:pt x="1010" y="1301"/>
                    <a:pt x="1302" y="1009"/>
                    <a:pt x="1302" y="651"/>
                  </a:cubicBezTo>
                  <a:cubicBezTo>
                    <a:pt x="1302" y="292"/>
                    <a:pt x="1010" y="0"/>
                    <a:pt x="6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7102223" y="4705613"/>
              <a:ext cx="53806" cy="53809"/>
            </a:xfrm>
            <a:custGeom>
              <a:avLst/>
              <a:gdLst/>
              <a:ahLst/>
              <a:cxnLst/>
              <a:rect l="l" t="t" r="r" b="b"/>
              <a:pathLst>
                <a:path w="1062" h="1062" extrusionOk="0">
                  <a:moveTo>
                    <a:pt x="531" y="0"/>
                  </a:moveTo>
                  <a:cubicBezTo>
                    <a:pt x="238" y="0"/>
                    <a:pt x="1" y="238"/>
                    <a:pt x="1" y="530"/>
                  </a:cubicBezTo>
                  <a:cubicBezTo>
                    <a:pt x="1" y="824"/>
                    <a:pt x="238" y="1061"/>
                    <a:pt x="531" y="1061"/>
                  </a:cubicBezTo>
                  <a:cubicBezTo>
                    <a:pt x="824" y="1061"/>
                    <a:pt x="1061" y="824"/>
                    <a:pt x="1061" y="530"/>
                  </a:cubicBezTo>
                  <a:cubicBezTo>
                    <a:pt x="1061" y="238"/>
                    <a:pt x="824" y="0"/>
                    <a:pt x="5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592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aira"/>
              <a:buNone/>
              <a:defRPr sz="3600" b="1">
                <a:solidFill>
                  <a:schemeClr val="lt1"/>
                </a:solidFill>
                <a:latin typeface="Saira"/>
                <a:ea typeface="Saira"/>
                <a:cs typeface="Saira"/>
                <a:sym typeface="Sai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456650"/>
            <a:ext cx="77592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6" r:id="rId4"/>
    <p:sldLayoutId id="2147483658" r:id="rId5"/>
    <p:sldLayoutId id="2147483659" r:id="rId6"/>
    <p:sldLayoutId id="2147483660" r:id="rId7"/>
    <p:sldLayoutId id="2147483662" r:id="rId8"/>
    <p:sldLayoutId id="2147483663" r:id="rId9"/>
    <p:sldLayoutId id="2147483664" r:id="rId10"/>
    <p:sldLayoutId id="2147483665" r:id="rId11"/>
    <p:sldLayoutId id="2147483668" r:id="rId12"/>
    <p:sldLayoutId id="2147483670" r:id="rId13"/>
    <p:sldLayoutId id="2147483673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9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0.jpg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35"/>
          <p:cNvSpPr txBox="1">
            <a:spLocks noGrp="1"/>
          </p:cNvSpPr>
          <p:nvPr>
            <p:ph type="ctrTitle"/>
          </p:nvPr>
        </p:nvSpPr>
        <p:spPr>
          <a:xfrm>
            <a:off x="1111290" y="1714712"/>
            <a:ext cx="6899402" cy="14047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C" sz="2000" dirty="0"/>
              <a:t>DISEÑO DE UN SISTEMA DE ADQUISICIÓN Y PROCESAMIENTO DE SEÑALES BIOMÉDICAS PARA EL ANÁLISIS DE LA INFLUENCIA DE VIDEOJUEGOS DE ACCIÓN EN LOS CAMBIOS FISIOLÓGICOS EN SUJETOS SANOS</a:t>
            </a:r>
            <a:endParaRPr sz="2000" dirty="0"/>
          </a:p>
        </p:txBody>
      </p:sp>
      <p:sp>
        <p:nvSpPr>
          <p:cNvPr id="683" name="Google Shape;683;p35"/>
          <p:cNvSpPr txBox="1">
            <a:spLocks noGrp="1"/>
          </p:cNvSpPr>
          <p:nvPr>
            <p:ph type="subTitle" idx="1"/>
          </p:nvPr>
        </p:nvSpPr>
        <p:spPr>
          <a:xfrm>
            <a:off x="2460542" y="3075204"/>
            <a:ext cx="4412956" cy="7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César Palacios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Francisco Palacios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Director: Ing. Andrés Arcentales Ph.D.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Sangolquí, 2021</a:t>
            </a:r>
            <a:endParaRPr dirty="0"/>
          </a:p>
        </p:txBody>
      </p:sp>
      <p:sp>
        <p:nvSpPr>
          <p:cNvPr id="684" name="Google Shape;684;p35"/>
          <p:cNvSpPr/>
          <p:nvPr/>
        </p:nvSpPr>
        <p:spPr>
          <a:xfrm>
            <a:off x="1731368" y="510873"/>
            <a:ext cx="106449" cy="106540"/>
          </a:xfrm>
          <a:custGeom>
            <a:avLst/>
            <a:gdLst/>
            <a:ahLst/>
            <a:cxnLst/>
            <a:rect l="l" t="t" r="r" b="b"/>
            <a:pathLst>
              <a:path w="1175" h="1176" extrusionOk="0">
                <a:moveTo>
                  <a:pt x="588" y="241"/>
                </a:moveTo>
                <a:cubicBezTo>
                  <a:pt x="779" y="241"/>
                  <a:pt x="935" y="396"/>
                  <a:pt x="935" y="588"/>
                </a:cubicBezTo>
                <a:cubicBezTo>
                  <a:pt x="935" y="780"/>
                  <a:pt x="779" y="935"/>
                  <a:pt x="588" y="935"/>
                </a:cubicBezTo>
                <a:cubicBezTo>
                  <a:pt x="397" y="935"/>
                  <a:pt x="240" y="780"/>
                  <a:pt x="240" y="588"/>
                </a:cubicBezTo>
                <a:cubicBezTo>
                  <a:pt x="240" y="396"/>
                  <a:pt x="397" y="241"/>
                  <a:pt x="588" y="241"/>
                </a:cubicBezTo>
                <a:close/>
                <a:moveTo>
                  <a:pt x="588" y="1"/>
                </a:moveTo>
                <a:cubicBezTo>
                  <a:pt x="265" y="1"/>
                  <a:pt x="1" y="264"/>
                  <a:pt x="1" y="588"/>
                </a:cubicBezTo>
                <a:cubicBezTo>
                  <a:pt x="1" y="911"/>
                  <a:pt x="265" y="1175"/>
                  <a:pt x="588" y="1175"/>
                </a:cubicBezTo>
                <a:cubicBezTo>
                  <a:pt x="912" y="1175"/>
                  <a:pt x="1174" y="911"/>
                  <a:pt x="1174" y="588"/>
                </a:cubicBezTo>
                <a:cubicBezTo>
                  <a:pt x="1174" y="264"/>
                  <a:pt x="912" y="1"/>
                  <a:pt x="5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5"/>
          <p:cNvSpPr/>
          <p:nvPr/>
        </p:nvSpPr>
        <p:spPr>
          <a:xfrm>
            <a:off x="7" y="248419"/>
            <a:ext cx="2322856" cy="779298"/>
          </a:xfrm>
          <a:custGeom>
            <a:avLst/>
            <a:gdLst/>
            <a:ahLst/>
            <a:cxnLst/>
            <a:rect l="l" t="t" r="r" b="b"/>
            <a:pathLst>
              <a:path w="25640" h="8602" extrusionOk="0">
                <a:moveTo>
                  <a:pt x="1" y="1"/>
                </a:moveTo>
                <a:lnTo>
                  <a:pt x="1" y="240"/>
                </a:lnTo>
                <a:lnTo>
                  <a:pt x="11937" y="240"/>
                </a:lnTo>
                <a:lnTo>
                  <a:pt x="13374" y="1678"/>
                </a:lnTo>
                <a:lnTo>
                  <a:pt x="15052" y="1678"/>
                </a:lnTo>
                <a:lnTo>
                  <a:pt x="18376" y="5002"/>
                </a:lnTo>
                <a:lnTo>
                  <a:pt x="18376" y="6400"/>
                </a:lnTo>
                <a:lnTo>
                  <a:pt x="19504" y="7529"/>
                </a:lnTo>
                <a:lnTo>
                  <a:pt x="24397" y="7529"/>
                </a:lnTo>
                <a:lnTo>
                  <a:pt x="25470" y="8602"/>
                </a:lnTo>
                <a:lnTo>
                  <a:pt x="25640" y="8433"/>
                </a:lnTo>
                <a:lnTo>
                  <a:pt x="24496" y="7289"/>
                </a:lnTo>
                <a:lnTo>
                  <a:pt x="19604" y="7289"/>
                </a:lnTo>
                <a:lnTo>
                  <a:pt x="18615" y="6301"/>
                </a:lnTo>
                <a:lnTo>
                  <a:pt x="18615" y="4903"/>
                </a:lnTo>
                <a:lnTo>
                  <a:pt x="15151" y="1439"/>
                </a:lnTo>
                <a:lnTo>
                  <a:pt x="13473" y="1439"/>
                </a:lnTo>
                <a:lnTo>
                  <a:pt x="120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5"/>
          <p:cNvSpPr/>
          <p:nvPr/>
        </p:nvSpPr>
        <p:spPr>
          <a:xfrm>
            <a:off x="7" y="356952"/>
            <a:ext cx="2822578" cy="812547"/>
          </a:xfrm>
          <a:custGeom>
            <a:avLst/>
            <a:gdLst/>
            <a:ahLst/>
            <a:cxnLst/>
            <a:rect l="l" t="t" r="r" b="b"/>
            <a:pathLst>
              <a:path w="31156" h="8969" extrusionOk="0">
                <a:moveTo>
                  <a:pt x="1" y="1"/>
                </a:moveTo>
                <a:lnTo>
                  <a:pt x="1" y="241"/>
                </a:lnTo>
                <a:lnTo>
                  <a:pt x="11537" y="241"/>
                </a:lnTo>
                <a:lnTo>
                  <a:pt x="18771" y="7474"/>
                </a:lnTo>
                <a:lnTo>
                  <a:pt x="23837" y="7474"/>
                </a:lnTo>
                <a:lnTo>
                  <a:pt x="25333" y="8969"/>
                </a:lnTo>
                <a:lnTo>
                  <a:pt x="31156" y="8969"/>
                </a:lnTo>
                <a:lnTo>
                  <a:pt x="31156" y="8729"/>
                </a:lnTo>
                <a:lnTo>
                  <a:pt x="25432" y="8729"/>
                </a:lnTo>
                <a:lnTo>
                  <a:pt x="23937" y="7235"/>
                </a:lnTo>
                <a:lnTo>
                  <a:pt x="18870" y="7235"/>
                </a:lnTo>
                <a:lnTo>
                  <a:pt x="11671" y="36"/>
                </a:lnTo>
                <a:lnTo>
                  <a:pt x="116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5"/>
          <p:cNvSpPr/>
          <p:nvPr/>
        </p:nvSpPr>
        <p:spPr>
          <a:xfrm>
            <a:off x="7" y="472732"/>
            <a:ext cx="1929311" cy="1013667"/>
          </a:xfrm>
          <a:custGeom>
            <a:avLst/>
            <a:gdLst/>
            <a:ahLst/>
            <a:cxnLst/>
            <a:rect l="l" t="t" r="r" b="b"/>
            <a:pathLst>
              <a:path w="21296" h="11189" extrusionOk="0">
                <a:moveTo>
                  <a:pt x="1" y="1"/>
                </a:moveTo>
                <a:lnTo>
                  <a:pt x="1" y="240"/>
                </a:lnTo>
                <a:lnTo>
                  <a:pt x="10579" y="240"/>
                </a:lnTo>
                <a:lnTo>
                  <a:pt x="15619" y="5281"/>
                </a:lnTo>
                <a:lnTo>
                  <a:pt x="15619" y="6800"/>
                </a:lnTo>
                <a:lnTo>
                  <a:pt x="17527" y="8708"/>
                </a:lnTo>
                <a:lnTo>
                  <a:pt x="18646" y="8708"/>
                </a:lnTo>
                <a:lnTo>
                  <a:pt x="21126" y="11188"/>
                </a:lnTo>
                <a:lnTo>
                  <a:pt x="21296" y="11019"/>
                </a:lnTo>
                <a:lnTo>
                  <a:pt x="18745" y="8468"/>
                </a:lnTo>
                <a:lnTo>
                  <a:pt x="17626" y="8468"/>
                </a:lnTo>
                <a:lnTo>
                  <a:pt x="15859" y="6700"/>
                </a:lnTo>
                <a:lnTo>
                  <a:pt x="15859" y="5182"/>
                </a:lnTo>
                <a:lnTo>
                  <a:pt x="106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5"/>
          <p:cNvSpPr/>
          <p:nvPr/>
        </p:nvSpPr>
        <p:spPr>
          <a:xfrm>
            <a:off x="7" y="798330"/>
            <a:ext cx="1531871" cy="669497"/>
          </a:xfrm>
          <a:custGeom>
            <a:avLst/>
            <a:gdLst/>
            <a:ahLst/>
            <a:cxnLst/>
            <a:rect l="l" t="t" r="r" b="b"/>
            <a:pathLst>
              <a:path w="16909" h="7390" extrusionOk="0">
                <a:moveTo>
                  <a:pt x="1" y="1"/>
                </a:moveTo>
                <a:lnTo>
                  <a:pt x="1" y="241"/>
                </a:lnTo>
                <a:lnTo>
                  <a:pt x="3789" y="241"/>
                </a:lnTo>
                <a:lnTo>
                  <a:pt x="5417" y="1868"/>
                </a:lnTo>
                <a:lnTo>
                  <a:pt x="11218" y="1868"/>
                </a:lnTo>
                <a:lnTo>
                  <a:pt x="16739" y="7389"/>
                </a:lnTo>
                <a:lnTo>
                  <a:pt x="16908" y="7220"/>
                </a:lnTo>
                <a:lnTo>
                  <a:pt x="11317" y="1628"/>
                </a:lnTo>
                <a:lnTo>
                  <a:pt x="5516" y="1628"/>
                </a:lnTo>
                <a:lnTo>
                  <a:pt x="388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5"/>
          <p:cNvSpPr/>
          <p:nvPr/>
        </p:nvSpPr>
        <p:spPr>
          <a:xfrm>
            <a:off x="1496365" y="1437297"/>
            <a:ext cx="106449" cy="106359"/>
          </a:xfrm>
          <a:custGeom>
            <a:avLst/>
            <a:gdLst/>
            <a:ahLst/>
            <a:cxnLst/>
            <a:rect l="l" t="t" r="r" b="b"/>
            <a:pathLst>
              <a:path w="1175" h="1174" extrusionOk="0">
                <a:moveTo>
                  <a:pt x="588" y="240"/>
                </a:moveTo>
                <a:cubicBezTo>
                  <a:pt x="779" y="240"/>
                  <a:pt x="935" y="396"/>
                  <a:pt x="935" y="587"/>
                </a:cubicBezTo>
                <a:cubicBezTo>
                  <a:pt x="935" y="779"/>
                  <a:pt x="779" y="934"/>
                  <a:pt x="588" y="934"/>
                </a:cubicBezTo>
                <a:cubicBezTo>
                  <a:pt x="396" y="934"/>
                  <a:pt x="240" y="779"/>
                  <a:pt x="240" y="587"/>
                </a:cubicBezTo>
                <a:cubicBezTo>
                  <a:pt x="240" y="396"/>
                  <a:pt x="396" y="240"/>
                  <a:pt x="588" y="240"/>
                </a:cubicBezTo>
                <a:close/>
                <a:moveTo>
                  <a:pt x="588" y="0"/>
                </a:moveTo>
                <a:cubicBezTo>
                  <a:pt x="264" y="0"/>
                  <a:pt x="1" y="264"/>
                  <a:pt x="1" y="587"/>
                </a:cubicBezTo>
                <a:cubicBezTo>
                  <a:pt x="1" y="911"/>
                  <a:pt x="264" y="1174"/>
                  <a:pt x="588" y="1174"/>
                </a:cubicBezTo>
                <a:cubicBezTo>
                  <a:pt x="912" y="1174"/>
                  <a:pt x="1174" y="911"/>
                  <a:pt x="1174" y="587"/>
                </a:cubicBezTo>
                <a:cubicBezTo>
                  <a:pt x="1174" y="264"/>
                  <a:pt x="912" y="0"/>
                  <a:pt x="58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5"/>
          <p:cNvSpPr/>
          <p:nvPr/>
        </p:nvSpPr>
        <p:spPr>
          <a:xfrm>
            <a:off x="2805281" y="1116228"/>
            <a:ext cx="84706" cy="84797"/>
          </a:xfrm>
          <a:custGeom>
            <a:avLst/>
            <a:gdLst/>
            <a:ahLst/>
            <a:cxnLst/>
            <a:rect l="l" t="t" r="r" b="b"/>
            <a:pathLst>
              <a:path w="935" h="936" extrusionOk="0">
                <a:moveTo>
                  <a:pt x="468" y="1"/>
                </a:moveTo>
                <a:cubicBezTo>
                  <a:pt x="210" y="1"/>
                  <a:pt x="1" y="210"/>
                  <a:pt x="1" y="468"/>
                </a:cubicBezTo>
                <a:cubicBezTo>
                  <a:pt x="1" y="726"/>
                  <a:pt x="210" y="935"/>
                  <a:pt x="468" y="935"/>
                </a:cubicBezTo>
                <a:cubicBezTo>
                  <a:pt x="726" y="935"/>
                  <a:pt x="935" y="726"/>
                  <a:pt x="935" y="468"/>
                </a:cubicBezTo>
                <a:cubicBezTo>
                  <a:pt x="935" y="210"/>
                  <a:pt x="726" y="1"/>
                  <a:pt x="4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5"/>
          <p:cNvSpPr/>
          <p:nvPr/>
        </p:nvSpPr>
        <p:spPr>
          <a:xfrm>
            <a:off x="210731" y="563508"/>
            <a:ext cx="71479" cy="71389"/>
          </a:xfrm>
          <a:custGeom>
            <a:avLst/>
            <a:gdLst/>
            <a:ahLst/>
            <a:cxnLst/>
            <a:rect l="l" t="t" r="r" b="b"/>
            <a:pathLst>
              <a:path w="789" h="788" extrusionOk="0">
                <a:moveTo>
                  <a:pt x="1" y="0"/>
                </a:moveTo>
                <a:lnTo>
                  <a:pt x="1" y="788"/>
                </a:lnTo>
                <a:lnTo>
                  <a:pt x="788" y="788"/>
                </a:lnTo>
                <a:lnTo>
                  <a:pt x="7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5"/>
          <p:cNvSpPr/>
          <p:nvPr/>
        </p:nvSpPr>
        <p:spPr>
          <a:xfrm>
            <a:off x="315731" y="563508"/>
            <a:ext cx="71389" cy="71389"/>
          </a:xfrm>
          <a:custGeom>
            <a:avLst/>
            <a:gdLst/>
            <a:ahLst/>
            <a:cxnLst/>
            <a:rect l="l" t="t" r="r" b="b"/>
            <a:pathLst>
              <a:path w="788" h="788" extrusionOk="0">
                <a:moveTo>
                  <a:pt x="1" y="0"/>
                </a:moveTo>
                <a:lnTo>
                  <a:pt x="1" y="788"/>
                </a:lnTo>
                <a:lnTo>
                  <a:pt x="787" y="788"/>
                </a:lnTo>
                <a:lnTo>
                  <a:pt x="7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35"/>
          <p:cNvSpPr/>
          <p:nvPr/>
        </p:nvSpPr>
        <p:spPr>
          <a:xfrm>
            <a:off x="420640" y="563508"/>
            <a:ext cx="71389" cy="71389"/>
          </a:xfrm>
          <a:custGeom>
            <a:avLst/>
            <a:gdLst/>
            <a:ahLst/>
            <a:cxnLst/>
            <a:rect l="l" t="t" r="r" b="b"/>
            <a:pathLst>
              <a:path w="788" h="788" extrusionOk="0">
                <a:moveTo>
                  <a:pt x="0" y="0"/>
                </a:moveTo>
                <a:lnTo>
                  <a:pt x="0" y="788"/>
                </a:lnTo>
                <a:lnTo>
                  <a:pt x="788" y="788"/>
                </a:lnTo>
                <a:lnTo>
                  <a:pt x="7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5"/>
          <p:cNvSpPr/>
          <p:nvPr/>
        </p:nvSpPr>
        <p:spPr>
          <a:xfrm>
            <a:off x="525549" y="563508"/>
            <a:ext cx="71389" cy="71389"/>
          </a:xfrm>
          <a:custGeom>
            <a:avLst/>
            <a:gdLst/>
            <a:ahLst/>
            <a:cxnLst/>
            <a:rect l="l" t="t" r="r" b="b"/>
            <a:pathLst>
              <a:path w="788" h="788" extrusionOk="0">
                <a:moveTo>
                  <a:pt x="1" y="0"/>
                </a:moveTo>
                <a:lnTo>
                  <a:pt x="1" y="788"/>
                </a:lnTo>
                <a:lnTo>
                  <a:pt x="788" y="788"/>
                </a:lnTo>
                <a:lnTo>
                  <a:pt x="7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35"/>
          <p:cNvSpPr/>
          <p:nvPr/>
        </p:nvSpPr>
        <p:spPr>
          <a:xfrm>
            <a:off x="630458" y="563508"/>
            <a:ext cx="71479" cy="71389"/>
          </a:xfrm>
          <a:custGeom>
            <a:avLst/>
            <a:gdLst/>
            <a:ahLst/>
            <a:cxnLst/>
            <a:rect l="l" t="t" r="r" b="b"/>
            <a:pathLst>
              <a:path w="789" h="788" extrusionOk="0">
                <a:moveTo>
                  <a:pt x="1" y="0"/>
                </a:moveTo>
                <a:lnTo>
                  <a:pt x="1" y="788"/>
                </a:lnTo>
                <a:lnTo>
                  <a:pt x="788" y="788"/>
                </a:lnTo>
                <a:lnTo>
                  <a:pt x="7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35"/>
          <p:cNvSpPr/>
          <p:nvPr/>
        </p:nvSpPr>
        <p:spPr>
          <a:xfrm>
            <a:off x="96944" y="1236629"/>
            <a:ext cx="13770" cy="183998"/>
          </a:xfrm>
          <a:custGeom>
            <a:avLst/>
            <a:gdLst/>
            <a:ahLst/>
            <a:cxnLst/>
            <a:rect l="l" t="t" r="r" b="b"/>
            <a:pathLst>
              <a:path w="152" h="2031" extrusionOk="0">
                <a:moveTo>
                  <a:pt x="0" y="1"/>
                </a:moveTo>
                <a:lnTo>
                  <a:pt x="0" y="2031"/>
                </a:lnTo>
                <a:lnTo>
                  <a:pt x="152" y="2031"/>
                </a:lnTo>
                <a:lnTo>
                  <a:pt x="15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35"/>
          <p:cNvSpPr/>
          <p:nvPr/>
        </p:nvSpPr>
        <p:spPr>
          <a:xfrm>
            <a:off x="169239" y="1236629"/>
            <a:ext cx="13770" cy="183998"/>
          </a:xfrm>
          <a:custGeom>
            <a:avLst/>
            <a:gdLst/>
            <a:ahLst/>
            <a:cxnLst/>
            <a:rect l="l" t="t" r="r" b="b"/>
            <a:pathLst>
              <a:path w="152" h="2031" extrusionOk="0">
                <a:moveTo>
                  <a:pt x="1" y="1"/>
                </a:moveTo>
                <a:lnTo>
                  <a:pt x="1" y="2031"/>
                </a:lnTo>
                <a:lnTo>
                  <a:pt x="152" y="2031"/>
                </a:lnTo>
                <a:lnTo>
                  <a:pt x="15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5"/>
          <p:cNvSpPr/>
          <p:nvPr/>
        </p:nvSpPr>
        <p:spPr>
          <a:xfrm>
            <a:off x="205114" y="1236629"/>
            <a:ext cx="13770" cy="183998"/>
          </a:xfrm>
          <a:custGeom>
            <a:avLst/>
            <a:gdLst/>
            <a:ahLst/>
            <a:cxnLst/>
            <a:rect l="l" t="t" r="r" b="b"/>
            <a:pathLst>
              <a:path w="152" h="2031" extrusionOk="0">
                <a:moveTo>
                  <a:pt x="1" y="1"/>
                </a:moveTo>
                <a:lnTo>
                  <a:pt x="1" y="2031"/>
                </a:lnTo>
                <a:lnTo>
                  <a:pt x="152" y="2031"/>
                </a:lnTo>
                <a:lnTo>
                  <a:pt x="15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5"/>
          <p:cNvSpPr/>
          <p:nvPr/>
        </p:nvSpPr>
        <p:spPr>
          <a:xfrm>
            <a:off x="241171" y="1236629"/>
            <a:ext cx="13680" cy="183998"/>
          </a:xfrm>
          <a:custGeom>
            <a:avLst/>
            <a:gdLst/>
            <a:ahLst/>
            <a:cxnLst/>
            <a:rect l="l" t="t" r="r" b="b"/>
            <a:pathLst>
              <a:path w="151" h="2031" extrusionOk="0">
                <a:moveTo>
                  <a:pt x="0" y="1"/>
                </a:moveTo>
                <a:lnTo>
                  <a:pt x="0" y="2031"/>
                </a:lnTo>
                <a:lnTo>
                  <a:pt x="150" y="2031"/>
                </a:lnTo>
                <a:lnTo>
                  <a:pt x="15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5"/>
          <p:cNvSpPr/>
          <p:nvPr/>
        </p:nvSpPr>
        <p:spPr>
          <a:xfrm>
            <a:off x="279493" y="1236629"/>
            <a:ext cx="13680" cy="183998"/>
          </a:xfrm>
          <a:custGeom>
            <a:avLst/>
            <a:gdLst/>
            <a:ahLst/>
            <a:cxnLst/>
            <a:rect l="l" t="t" r="r" b="b"/>
            <a:pathLst>
              <a:path w="151" h="2031" extrusionOk="0">
                <a:moveTo>
                  <a:pt x="1" y="1"/>
                </a:moveTo>
                <a:lnTo>
                  <a:pt x="1" y="2031"/>
                </a:lnTo>
                <a:lnTo>
                  <a:pt x="151" y="2031"/>
                </a:lnTo>
                <a:lnTo>
                  <a:pt x="15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35"/>
          <p:cNvSpPr/>
          <p:nvPr/>
        </p:nvSpPr>
        <p:spPr>
          <a:xfrm>
            <a:off x="308121" y="1236629"/>
            <a:ext cx="13770" cy="183998"/>
          </a:xfrm>
          <a:custGeom>
            <a:avLst/>
            <a:gdLst/>
            <a:ahLst/>
            <a:cxnLst/>
            <a:rect l="l" t="t" r="r" b="b"/>
            <a:pathLst>
              <a:path w="152" h="2031" extrusionOk="0">
                <a:moveTo>
                  <a:pt x="1" y="1"/>
                </a:moveTo>
                <a:lnTo>
                  <a:pt x="1" y="2031"/>
                </a:lnTo>
                <a:lnTo>
                  <a:pt x="152" y="2031"/>
                </a:lnTo>
                <a:lnTo>
                  <a:pt x="15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35"/>
          <p:cNvSpPr/>
          <p:nvPr/>
        </p:nvSpPr>
        <p:spPr>
          <a:xfrm>
            <a:off x="424263" y="1236629"/>
            <a:ext cx="13680" cy="183998"/>
          </a:xfrm>
          <a:custGeom>
            <a:avLst/>
            <a:gdLst/>
            <a:ahLst/>
            <a:cxnLst/>
            <a:rect l="l" t="t" r="r" b="b"/>
            <a:pathLst>
              <a:path w="151" h="2031" extrusionOk="0">
                <a:moveTo>
                  <a:pt x="0" y="1"/>
                </a:moveTo>
                <a:lnTo>
                  <a:pt x="0" y="2031"/>
                </a:lnTo>
                <a:lnTo>
                  <a:pt x="151" y="2031"/>
                </a:lnTo>
                <a:lnTo>
                  <a:pt x="15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35"/>
          <p:cNvSpPr/>
          <p:nvPr/>
        </p:nvSpPr>
        <p:spPr>
          <a:xfrm>
            <a:off x="355955" y="1236629"/>
            <a:ext cx="13680" cy="183998"/>
          </a:xfrm>
          <a:custGeom>
            <a:avLst/>
            <a:gdLst/>
            <a:ahLst/>
            <a:cxnLst/>
            <a:rect l="l" t="t" r="r" b="b"/>
            <a:pathLst>
              <a:path w="151" h="2031" extrusionOk="0">
                <a:moveTo>
                  <a:pt x="0" y="1"/>
                </a:moveTo>
                <a:lnTo>
                  <a:pt x="0" y="2031"/>
                </a:lnTo>
                <a:lnTo>
                  <a:pt x="150" y="2031"/>
                </a:lnTo>
                <a:lnTo>
                  <a:pt x="15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35"/>
          <p:cNvSpPr/>
          <p:nvPr/>
        </p:nvSpPr>
        <p:spPr>
          <a:xfrm>
            <a:off x="457602" y="1236629"/>
            <a:ext cx="13770" cy="183998"/>
          </a:xfrm>
          <a:custGeom>
            <a:avLst/>
            <a:gdLst/>
            <a:ahLst/>
            <a:cxnLst/>
            <a:rect l="l" t="t" r="r" b="b"/>
            <a:pathLst>
              <a:path w="152" h="2031" extrusionOk="0">
                <a:moveTo>
                  <a:pt x="1" y="1"/>
                </a:moveTo>
                <a:lnTo>
                  <a:pt x="1" y="2031"/>
                </a:lnTo>
                <a:lnTo>
                  <a:pt x="151" y="2031"/>
                </a:lnTo>
                <a:lnTo>
                  <a:pt x="15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35"/>
          <p:cNvSpPr/>
          <p:nvPr/>
        </p:nvSpPr>
        <p:spPr>
          <a:xfrm>
            <a:off x="603823" y="1011501"/>
            <a:ext cx="13770" cy="183998"/>
          </a:xfrm>
          <a:custGeom>
            <a:avLst/>
            <a:gdLst/>
            <a:ahLst/>
            <a:cxnLst/>
            <a:rect l="l" t="t" r="r" b="b"/>
            <a:pathLst>
              <a:path w="152" h="2031" extrusionOk="0">
                <a:moveTo>
                  <a:pt x="0" y="1"/>
                </a:moveTo>
                <a:lnTo>
                  <a:pt x="0" y="2031"/>
                </a:lnTo>
                <a:lnTo>
                  <a:pt x="152" y="2031"/>
                </a:lnTo>
                <a:lnTo>
                  <a:pt x="15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35"/>
          <p:cNvSpPr/>
          <p:nvPr/>
        </p:nvSpPr>
        <p:spPr>
          <a:xfrm>
            <a:off x="676118" y="1011501"/>
            <a:ext cx="13770" cy="183998"/>
          </a:xfrm>
          <a:custGeom>
            <a:avLst/>
            <a:gdLst/>
            <a:ahLst/>
            <a:cxnLst/>
            <a:rect l="l" t="t" r="r" b="b"/>
            <a:pathLst>
              <a:path w="152" h="2031" extrusionOk="0">
                <a:moveTo>
                  <a:pt x="1" y="1"/>
                </a:moveTo>
                <a:lnTo>
                  <a:pt x="1" y="2031"/>
                </a:lnTo>
                <a:lnTo>
                  <a:pt x="152" y="2031"/>
                </a:lnTo>
                <a:lnTo>
                  <a:pt x="15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5"/>
          <p:cNvSpPr/>
          <p:nvPr/>
        </p:nvSpPr>
        <p:spPr>
          <a:xfrm>
            <a:off x="711993" y="1011501"/>
            <a:ext cx="13770" cy="183998"/>
          </a:xfrm>
          <a:custGeom>
            <a:avLst/>
            <a:gdLst/>
            <a:ahLst/>
            <a:cxnLst/>
            <a:rect l="l" t="t" r="r" b="b"/>
            <a:pathLst>
              <a:path w="152" h="2031" extrusionOk="0">
                <a:moveTo>
                  <a:pt x="1" y="1"/>
                </a:moveTo>
                <a:lnTo>
                  <a:pt x="1" y="2031"/>
                </a:lnTo>
                <a:lnTo>
                  <a:pt x="152" y="2031"/>
                </a:lnTo>
                <a:lnTo>
                  <a:pt x="15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35"/>
          <p:cNvSpPr/>
          <p:nvPr/>
        </p:nvSpPr>
        <p:spPr>
          <a:xfrm>
            <a:off x="748050" y="1011501"/>
            <a:ext cx="13680" cy="183998"/>
          </a:xfrm>
          <a:custGeom>
            <a:avLst/>
            <a:gdLst/>
            <a:ahLst/>
            <a:cxnLst/>
            <a:rect l="l" t="t" r="r" b="b"/>
            <a:pathLst>
              <a:path w="151" h="2031" extrusionOk="0">
                <a:moveTo>
                  <a:pt x="0" y="1"/>
                </a:moveTo>
                <a:lnTo>
                  <a:pt x="0" y="2031"/>
                </a:lnTo>
                <a:lnTo>
                  <a:pt x="150" y="2031"/>
                </a:lnTo>
                <a:lnTo>
                  <a:pt x="1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35"/>
          <p:cNvSpPr/>
          <p:nvPr/>
        </p:nvSpPr>
        <p:spPr>
          <a:xfrm>
            <a:off x="786372" y="1011501"/>
            <a:ext cx="13680" cy="183998"/>
          </a:xfrm>
          <a:custGeom>
            <a:avLst/>
            <a:gdLst/>
            <a:ahLst/>
            <a:cxnLst/>
            <a:rect l="l" t="t" r="r" b="b"/>
            <a:pathLst>
              <a:path w="151" h="2031" extrusionOk="0">
                <a:moveTo>
                  <a:pt x="1" y="1"/>
                </a:moveTo>
                <a:lnTo>
                  <a:pt x="1" y="2031"/>
                </a:lnTo>
                <a:lnTo>
                  <a:pt x="151" y="2031"/>
                </a:lnTo>
                <a:lnTo>
                  <a:pt x="1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35"/>
          <p:cNvSpPr/>
          <p:nvPr/>
        </p:nvSpPr>
        <p:spPr>
          <a:xfrm>
            <a:off x="815000" y="1011501"/>
            <a:ext cx="13680" cy="183998"/>
          </a:xfrm>
          <a:custGeom>
            <a:avLst/>
            <a:gdLst/>
            <a:ahLst/>
            <a:cxnLst/>
            <a:rect l="l" t="t" r="r" b="b"/>
            <a:pathLst>
              <a:path w="151" h="2031" extrusionOk="0">
                <a:moveTo>
                  <a:pt x="1" y="1"/>
                </a:moveTo>
                <a:lnTo>
                  <a:pt x="1" y="2031"/>
                </a:lnTo>
                <a:lnTo>
                  <a:pt x="151" y="2031"/>
                </a:lnTo>
                <a:lnTo>
                  <a:pt x="1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35"/>
          <p:cNvSpPr/>
          <p:nvPr/>
        </p:nvSpPr>
        <p:spPr>
          <a:xfrm>
            <a:off x="931142" y="1011501"/>
            <a:ext cx="13680" cy="183998"/>
          </a:xfrm>
          <a:custGeom>
            <a:avLst/>
            <a:gdLst/>
            <a:ahLst/>
            <a:cxnLst/>
            <a:rect l="l" t="t" r="r" b="b"/>
            <a:pathLst>
              <a:path w="151" h="2031" extrusionOk="0">
                <a:moveTo>
                  <a:pt x="1" y="1"/>
                </a:moveTo>
                <a:lnTo>
                  <a:pt x="1" y="2031"/>
                </a:lnTo>
                <a:lnTo>
                  <a:pt x="151" y="2031"/>
                </a:lnTo>
                <a:lnTo>
                  <a:pt x="1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35"/>
          <p:cNvSpPr/>
          <p:nvPr/>
        </p:nvSpPr>
        <p:spPr>
          <a:xfrm>
            <a:off x="862834" y="1011501"/>
            <a:ext cx="13680" cy="183998"/>
          </a:xfrm>
          <a:custGeom>
            <a:avLst/>
            <a:gdLst/>
            <a:ahLst/>
            <a:cxnLst/>
            <a:rect l="l" t="t" r="r" b="b"/>
            <a:pathLst>
              <a:path w="151" h="2031" extrusionOk="0">
                <a:moveTo>
                  <a:pt x="0" y="1"/>
                </a:moveTo>
                <a:lnTo>
                  <a:pt x="0" y="2031"/>
                </a:lnTo>
                <a:lnTo>
                  <a:pt x="150" y="2031"/>
                </a:lnTo>
                <a:lnTo>
                  <a:pt x="1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35"/>
          <p:cNvSpPr/>
          <p:nvPr/>
        </p:nvSpPr>
        <p:spPr>
          <a:xfrm>
            <a:off x="964481" y="1011501"/>
            <a:ext cx="13770" cy="183998"/>
          </a:xfrm>
          <a:custGeom>
            <a:avLst/>
            <a:gdLst/>
            <a:ahLst/>
            <a:cxnLst/>
            <a:rect l="l" t="t" r="r" b="b"/>
            <a:pathLst>
              <a:path w="152" h="2031" extrusionOk="0">
                <a:moveTo>
                  <a:pt x="1" y="1"/>
                </a:moveTo>
                <a:lnTo>
                  <a:pt x="1" y="2031"/>
                </a:lnTo>
                <a:lnTo>
                  <a:pt x="151" y="2031"/>
                </a:lnTo>
                <a:lnTo>
                  <a:pt x="1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35"/>
          <p:cNvSpPr/>
          <p:nvPr/>
        </p:nvSpPr>
        <p:spPr>
          <a:xfrm>
            <a:off x="59075" y="295528"/>
            <a:ext cx="36691" cy="36600"/>
          </a:xfrm>
          <a:custGeom>
            <a:avLst/>
            <a:gdLst/>
            <a:ahLst/>
            <a:cxnLst/>
            <a:rect l="l" t="t" r="r" b="b"/>
            <a:pathLst>
              <a:path w="405" h="404" extrusionOk="0">
                <a:moveTo>
                  <a:pt x="203" y="0"/>
                </a:moveTo>
                <a:cubicBezTo>
                  <a:pt x="91" y="0"/>
                  <a:pt x="0" y="90"/>
                  <a:pt x="0" y="202"/>
                </a:cubicBezTo>
                <a:cubicBezTo>
                  <a:pt x="0" y="314"/>
                  <a:pt x="91" y="404"/>
                  <a:pt x="203" y="404"/>
                </a:cubicBezTo>
                <a:cubicBezTo>
                  <a:pt x="314" y="404"/>
                  <a:pt x="404" y="314"/>
                  <a:pt x="404" y="202"/>
                </a:cubicBezTo>
                <a:cubicBezTo>
                  <a:pt x="404" y="90"/>
                  <a:pt x="314" y="0"/>
                  <a:pt x="2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35"/>
          <p:cNvSpPr/>
          <p:nvPr/>
        </p:nvSpPr>
        <p:spPr>
          <a:xfrm>
            <a:off x="127293" y="291904"/>
            <a:ext cx="43939" cy="43848"/>
          </a:xfrm>
          <a:custGeom>
            <a:avLst/>
            <a:gdLst/>
            <a:ahLst/>
            <a:cxnLst/>
            <a:rect l="l" t="t" r="r" b="b"/>
            <a:pathLst>
              <a:path w="485" h="484" extrusionOk="0">
                <a:moveTo>
                  <a:pt x="243" y="80"/>
                </a:moveTo>
                <a:cubicBezTo>
                  <a:pt x="332" y="80"/>
                  <a:pt x="405" y="153"/>
                  <a:pt x="405" y="242"/>
                </a:cubicBezTo>
                <a:cubicBezTo>
                  <a:pt x="405" y="331"/>
                  <a:pt x="332" y="404"/>
                  <a:pt x="243" y="404"/>
                </a:cubicBezTo>
                <a:cubicBezTo>
                  <a:pt x="154" y="404"/>
                  <a:pt x="80" y="331"/>
                  <a:pt x="80" y="242"/>
                </a:cubicBezTo>
                <a:cubicBezTo>
                  <a:pt x="80" y="153"/>
                  <a:pt x="154" y="80"/>
                  <a:pt x="243" y="80"/>
                </a:cubicBezTo>
                <a:close/>
                <a:moveTo>
                  <a:pt x="243" y="0"/>
                </a:moveTo>
                <a:cubicBezTo>
                  <a:pt x="109" y="0"/>
                  <a:pt x="1" y="108"/>
                  <a:pt x="1" y="242"/>
                </a:cubicBezTo>
                <a:cubicBezTo>
                  <a:pt x="1" y="375"/>
                  <a:pt x="109" y="484"/>
                  <a:pt x="243" y="484"/>
                </a:cubicBezTo>
                <a:cubicBezTo>
                  <a:pt x="376" y="484"/>
                  <a:pt x="484" y="375"/>
                  <a:pt x="484" y="242"/>
                </a:cubicBezTo>
                <a:cubicBezTo>
                  <a:pt x="484" y="108"/>
                  <a:pt x="376" y="0"/>
                  <a:pt x="2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35"/>
          <p:cNvSpPr/>
          <p:nvPr/>
        </p:nvSpPr>
        <p:spPr>
          <a:xfrm>
            <a:off x="202759" y="295528"/>
            <a:ext cx="36691" cy="36600"/>
          </a:xfrm>
          <a:custGeom>
            <a:avLst/>
            <a:gdLst/>
            <a:ahLst/>
            <a:cxnLst/>
            <a:rect l="l" t="t" r="r" b="b"/>
            <a:pathLst>
              <a:path w="405" h="404" extrusionOk="0">
                <a:moveTo>
                  <a:pt x="203" y="0"/>
                </a:moveTo>
                <a:cubicBezTo>
                  <a:pt x="92" y="0"/>
                  <a:pt x="1" y="90"/>
                  <a:pt x="1" y="202"/>
                </a:cubicBezTo>
                <a:cubicBezTo>
                  <a:pt x="1" y="314"/>
                  <a:pt x="92" y="404"/>
                  <a:pt x="203" y="404"/>
                </a:cubicBezTo>
                <a:cubicBezTo>
                  <a:pt x="314" y="404"/>
                  <a:pt x="405" y="314"/>
                  <a:pt x="405" y="202"/>
                </a:cubicBezTo>
                <a:cubicBezTo>
                  <a:pt x="405" y="90"/>
                  <a:pt x="314" y="0"/>
                  <a:pt x="2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35"/>
          <p:cNvSpPr/>
          <p:nvPr/>
        </p:nvSpPr>
        <p:spPr>
          <a:xfrm>
            <a:off x="274691" y="295528"/>
            <a:ext cx="36691" cy="36600"/>
          </a:xfrm>
          <a:custGeom>
            <a:avLst/>
            <a:gdLst/>
            <a:ahLst/>
            <a:cxnLst/>
            <a:rect l="l" t="t" r="r" b="b"/>
            <a:pathLst>
              <a:path w="405" h="404" extrusionOk="0">
                <a:moveTo>
                  <a:pt x="202" y="0"/>
                </a:moveTo>
                <a:cubicBezTo>
                  <a:pt x="90" y="0"/>
                  <a:pt x="0" y="90"/>
                  <a:pt x="0" y="202"/>
                </a:cubicBezTo>
                <a:cubicBezTo>
                  <a:pt x="0" y="314"/>
                  <a:pt x="90" y="404"/>
                  <a:pt x="202" y="404"/>
                </a:cubicBezTo>
                <a:cubicBezTo>
                  <a:pt x="314" y="404"/>
                  <a:pt x="405" y="314"/>
                  <a:pt x="405" y="202"/>
                </a:cubicBezTo>
                <a:cubicBezTo>
                  <a:pt x="405" y="90"/>
                  <a:pt x="314" y="0"/>
                  <a:pt x="2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35"/>
          <p:cNvSpPr/>
          <p:nvPr/>
        </p:nvSpPr>
        <p:spPr>
          <a:xfrm>
            <a:off x="346533" y="295528"/>
            <a:ext cx="36691" cy="36600"/>
          </a:xfrm>
          <a:custGeom>
            <a:avLst/>
            <a:gdLst/>
            <a:ahLst/>
            <a:cxnLst/>
            <a:rect l="l" t="t" r="r" b="b"/>
            <a:pathLst>
              <a:path w="405" h="404" extrusionOk="0">
                <a:moveTo>
                  <a:pt x="203" y="0"/>
                </a:moveTo>
                <a:cubicBezTo>
                  <a:pt x="91" y="0"/>
                  <a:pt x="0" y="90"/>
                  <a:pt x="0" y="202"/>
                </a:cubicBezTo>
                <a:cubicBezTo>
                  <a:pt x="0" y="314"/>
                  <a:pt x="91" y="404"/>
                  <a:pt x="203" y="404"/>
                </a:cubicBezTo>
                <a:cubicBezTo>
                  <a:pt x="314" y="404"/>
                  <a:pt x="404" y="314"/>
                  <a:pt x="404" y="202"/>
                </a:cubicBezTo>
                <a:cubicBezTo>
                  <a:pt x="404" y="90"/>
                  <a:pt x="314" y="0"/>
                  <a:pt x="2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35"/>
          <p:cNvSpPr/>
          <p:nvPr/>
        </p:nvSpPr>
        <p:spPr>
          <a:xfrm>
            <a:off x="418375" y="295528"/>
            <a:ext cx="36782" cy="36600"/>
          </a:xfrm>
          <a:custGeom>
            <a:avLst/>
            <a:gdLst/>
            <a:ahLst/>
            <a:cxnLst/>
            <a:rect l="l" t="t" r="r" b="b"/>
            <a:pathLst>
              <a:path w="406" h="404" extrusionOk="0">
                <a:moveTo>
                  <a:pt x="203" y="0"/>
                </a:moveTo>
                <a:cubicBezTo>
                  <a:pt x="91" y="0"/>
                  <a:pt x="1" y="90"/>
                  <a:pt x="1" y="202"/>
                </a:cubicBezTo>
                <a:cubicBezTo>
                  <a:pt x="1" y="314"/>
                  <a:pt x="91" y="404"/>
                  <a:pt x="203" y="404"/>
                </a:cubicBezTo>
                <a:cubicBezTo>
                  <a:pt x="314" y="404"/>
                  <a:pt x="405" y="314"/>
                  <a:pt x="405" y="202"/>
                </a:cubicBezTo>
                <a:cubicBezTo>
                  <a:pt x="405" y="90"/>
                  <a:pt x="314" y="0"/>
                  <a:pt x="2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35"/>
          <p:cNvSpPr/>
          <p:nvPr/>
        </p:nvSpPr>
        <p:spPr>
          <a:xfrm>
            <a:off x="1393902" y="146952"/>
            <a:ext cx="36691" cy="36600"/>
          </a:xfrm>
          <a:custGeom>
            <a:avLst/>
            <a:gdLst/>
            <a:ahLst/>
            <a:cxnLst/>
            <a:rect l="l" t="t" r="r" b="b"/>
            <a:pathLst>
              <a:path w="405" h="404" extrusionOk="0">
                <a:moveTo>
                  <a:pt x="203" y="0"/>
                </a:moveTo>
                <a:cubicBezTo>
                  <a:pt x="91" y="0"/>
                  <a:pt x="0" y="90"/>
                  <a:pt x="0" y="202"/>
                </a:cubicBezTo>
                <a:cubicBezTo>
                  <a:pt x="0" y="314"/>
                  <a:pt x="91" y="404"/>
                  <a:pt x="203" y="404"/>
                </a:cubicBezTo>
                <a:cubicBezTo>
                  <a:pt x="314" y="404"/>
                  <a:pt x="405" y="314"/>
                  <a:pt x="405" y="202"/>
                </a:cubicBezTo>
                <a:cubicBezTo>
                  <a:pt x="405" y="90"/>
                  <a:pt x="314" y="0"/>
                  <a:pt x="2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35"/>
          <p:cNvSpPr/>
          <p:nvPr/>
        </p:nvSpPr>
        <p:spPr>
          <a:xfrm>
            <a:off x="1462120" y="143329"/>
            <a:ext cx="43939" cy="43939"/>
          </a:xfrm>
          <a:custGeom>
            <a:avLst/>
            <a:gdLst/>
            <a:ahLst/>
            <a:cxnLst/>
            <a:rect l="l" t="t" r="r" b="b"/>
            <a:pathLst>
              <a:path w="485" h="485" extrusionOk="0">
                <a:moveTo>
                  <a:pt x="243" y="80"/>
                </a:moveTo>
                <a:cubicBezTo>
                  <a:pt x="332" y="80"/>
                  <a:pt x="405" y="153"/>
                  <a:pt x="405" y="242"/>
                </a:cubicBezTo>
                <a:cubicBezTo>
                  <a:pt x="405" y="331"/>
                  <a:pt x="332" y="405"/>
                  <a:pt x="243" y="405"/>
                </a:cubicBezTo>
                <a:cubicBezTo>
                  <a:pt x="154" y="405"/>
                  <a:pt x="80" y="331"/>
                  <a:pt x="80" y="242"/>
                </a:cubicBezTo>
                <a:cubicBezTo>
                  <a:pt x="80" y="153"/>
                  <a:pt x="154" y="80"/>
                  <a:pt x="243" y="80"/>
                </a:cubicBezTo>
                <a:close/>
                <a:moveTo>
                  <a:pt x="243" y="0"/>
                </a:moveTo>
                <a:cubicBezTo>
                  <a:pt x="109" y="0"/>
                  <a:pt x="1" y="109"/>
                  <a:pt x="1" y="242"/>
                </a:cubicBezTo>
                <a:cubicBezTo>
                  <a:pt x="1" y="376"/>
                  <a:pt x="109" y="484"/>
                  <a:pt x="243" y="484"/>
                </a:cubicBezTo>
                <a:cubicBezTo>
                  <a:pt x="376" y="484"/>
                  <a:pt x="485" y="376"/>
                  <a:pt x="485" y="242"/>
                </a:cubicBezTo>
                <a:cubicBezTo>
                  <a:pt x="485" y="109"/>
                  <a:pt x="376" y="0"/>
                  <a:pt x="2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35"/>
          <p:cNvSpPr/>
          <p:nvPr/>
        </p:nvSpPr>
        <p:spPr>
          <a:xfrm>
            <a:off x="1537585" y="146952"/>
            <a:ext cx="36782" cy="36600"/>
          </a:xfrm>
          <a:custGeom>
            <a:avLst/>
            <a:gdLst/>
            <a:ahLst/>
            <a:cxnLst/>
            <a:rect l="l" t="t" r="r" b="b"/>
            <a:pathLst>
              <a:path w="406" h="404" extrusionOk="0">
                <a:moveTo>
                  <a:pt x="203" y="0"/>
                </a:moveTo>
                <a:cubicBezTo>
                  <a:pt x="92" y="0"/>
                  <a:pt x="1" y="90"/>
                  <a:pt x="1" y="202"/>
                </a:cubicBezTo>
                <a:cubicBezTo>
                  <a:pt x="1" y="314"/>
                  <a:pt x="92" y="404"/>
                  <a:pt x="203" y="404"/>
                </a:cubicBezTo>
                <a:cubicBezTo>
                  <a:pt x="314" y="404"/>
                  <a:pt x="405" y="314"/>
                  <a:pt x="405" y="202"/>
                </a:cubicBezTo>
                <a:cubicBezTo>
                  <a:pt x="405" y="90"/>
                  <a:pt x="314" y="0"/>
                  <a:pt x="2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35"/>
          <p:cNvSpPr/>
          <p:nvPr/>
        </p:nvSpPr>
        <p:spPr>
          <a:xfrm>
            <a:off x="1609518" y="146952"/>
            <a:ext cx="36691" cy="36600"/>
          </a:xfrm>
          <a:custGeom>
            <a:avLst/>
            <a:gdLst/>
            <a:ahLst/>
            <a:cxnLst/>
            <a:rect l="l" t="t" r="r" b="b"/>
            <a:pathLst>
              <a:path w="405" h="404" extrusionOk="0">
                <a:moveTo>
                  <a:pt x="202" y="0"/>
                </a:moveTo>
                <a:cubicBezTo>
                  <a:pt x="90" y="0"/>
                  <a:pt x="0" y="90"/>
                  <a:pt x="0" y="202"/>
                </a:cubicBezTo>
                <a:cubicBezTo>
                  <a:pt x="0" y="314"/>
                  <a:pt x="90" y="404"/>
                  <a:pt x="202" y="404"/>
                </a:cubicBezTo>
                <a:cubicBezTo>
                  <a:pt x="314" y="404"/>
                  <a:pt x="405" y="314"/>
                  <a:pt x="405" y="202"/>
                </a:cubicBezTo>
                <a:cubicBezTo>
                  <a:pt x="405" y="90"/>
                  <a:pt x="314" y="0"/>
                  <a:pt x="2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35"/>
          <p:cNvSpPr/>
          <p:nvPr/>
        </p:nvSpPr>
        <p:spPr>
          <a:xfrm>
            <a:off x="1681360" y="146952"/>
            <a:ext cx="36691" cy="36600"/>
          </a:xfrm>
          <a:custGeom>
            <a:avLst/>
            <a:gdLst/>
            <a:ahLst/>
            <a:cxnLst/>
            <a:rect l="l" t="t" r="r" b="b"/>
            <a:pathLst>
              <a:path w="405" h="404" extrusionOk="0">
                <a:moveTo>
                  <a:pt x="203" y="0"/>
                </a:moveTo>
                <a:cubicBezTo>
                  <a:pt x="91" y="0"/>
                  <a:pt x="0" y="90"/>
                  <a:pt x="0" y="202"/>
                </a:cubicBezTo>
                <a:cubicBezTo>
                  <a:pt x="0" y="314"/>
                  <a:pt x="91" y="404"/>
                  <a:pt x="203" y="404"/>
                </a:cubicBezTo>
                <a:cubicBezTo>
                  <a:pt x="314" y="404"/>
                  <a:pt x="405" y="314"/>
                  <a:pt x="405" y="202"/>
                </a:cubicBezTo>
                <a:cubicBezTo>
                  <a:pt x="405" y="90"/>
                  <a:pt x="314" y="0"/>
                  <a:pt x="2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35"/>
          <p:cNvSpPr/>
          <p:nvPr/>
        </p:nvSpPr>
        <p:spPr>
          <a:xfrm>
            <a:off x="1753202" y="146952"/>
            <a:ext cx="36782" cy="36600"/>
          </a:xfrm>
          <a:custGeom>
            <a:avLst/>
            <a:gdLst/>
            <a:ahLst/>
            <a:cxnLst/>
            <a:rect l="l" t="t" r="r" b="b"/>
            <a:pathLst>
              <a:path w="406" h="404" extrusionOk="0">
                <a:moveTo>
                  <a:pt x="203" y="0"/>
                </a:moveTo>
                <a:cubicBezTo>
                  <a:pt x="91" y="0"/>
                  <a:pt x="1" y="90"/>
                  <a:pt x="1" y="202"/>
                </a:cubicBezTo>
                <a:cubicBezTo>
                  <a:pt x="1" y="314"/>
                  <a:pt x="91" y="404"/>
                  <a:pt x="203" y="404"/>
                </a:cubicBezTo>
                <a:cubicBezTo>
                  <a:pt x="314" y="404"/>
                  <a:pt x="405" y="314"/>
                  <a:pt x="405" y="202"/>
                </a:cubicBezTo>
                <a:cubicBezTo>
                  <a:pt x="405" y="90"/>
                  <a:pt x="314" y="0"/>
                  <a:pt x="2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35"/>
          <p:cNvSpPr/>
          <p:nvPr/>
        </p:nvSpPr>
        <p:spPr>
          <a:xfrm>
            <a:off x="1859198" y="146952"/>
            <a:ext cx="36691" cy="36600"/>
          </a:xfrm>
          <a:custGeom>
            <a:avLst/>
            <a:gdLst/>
            <a:ahLst/>
            <a:cxnLst/>
            <a:rect l="l" t="t" r="r" b="b"/>
            <a:pathLst>
              <a:path w="405" h="404" extrusionOk="0">
                <a:moveTo>
                  <a:pt x="202" y="0"/>
                </a:moveTo>
                <a:cubicBezTo>
                  <a:pt x="91" y="0"/>
                  <a:pt x="0" y="90"/>
                  <a:pt x="0" y="202"/>
                </a:cubicBezTo>
                <a:cubicBezTo>
                  <a:pt x="0" y="314"/>
                  <a:pt x="91" y="404"/>
                  <a:pt x="202" y="404"/>
                </a:cubicBezTo>
                <a:cubicBezTo>
                  <a:pt x="314" y="404"/>
                  <a:pt x="404" y="314"/>
                  <a:pt x="404" y="202"/>
                </a:cubicBezTo>
                <a:cubicBezTo>
                  <a:pt x="404" y="90"/>
                  <a:pt x="314" y="0"/>
                  <a:pt x="2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35"/>
          <p:cNvSpPr/>
          <p:nvPr/>
        </p:nvSpPr>
        <p:spPr>
          <a:xfrm>
            <a:off x="7" y="717248"/>
            <a:ext cx="2635499" cy="656814"/>
          </a:xfrm>
          <a:custGeom>
            <a:avLst/>
            <a:gdLst/>
            <a:ahLst/>
            <a:cxnLst/>
            <a:rect l="l" t="t" r="r" b="b"/>
            <a:pathLst>
              <a:path w="29091" h="7250" extrusionOk="0">
                <a:moveTo>
                  <a:pt x="1" y="1"/>
                </a:moveTo>
                <a:lnTo>
                  <a:pt x="1" y="81"/>
                </a:lnTo>
                <a:lnTo>
                  <a:pt x="10781" y="81"/>
                </a:lnTo>
                <a:lnTo>
                  <a:pt x="17938" y="7237"/>
                </a:lnTo>
                <a:lnTo>
                  <a:pt x="17949" y="7250"/>
                </a:lnTo>
                <a:lnTo>
                  <a:pt x="29090" y="7250"/>
                </a:lnTo>
                <a:lnTo>
                  <a:pt x="29090" y="7169"/>
                </a:lnTo>
                <a:lnTo>
                  <a:pt x="17982" y="7169"/>
                </a:lnTo>
                <a:lnTo>
                  <a:pt x="1081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35"/>
          <p:cNvSpPr/>
          <p:nvPr/>
        </p:nvSpPr>
        <p:spPr>
          <a:xfrm>
            <a:off x="7" y="161538"/>
            <a:ext cx="2222567" cy="635977"/>
          </a:xfrm>
          <a:custGeom>
            <a:avLst/>
            <a:gdLst/>
            <a:ahLst/>
            <a:cxnLst/>
            <a:rect l="l" t="t" r="r" b="b"/>
            <a:pathLst>
              <a:path w="24533" h="7020" extrusionOk="0">
                <a:moveTo>
                  <a:pt x="1" y="1"/>
                </a:moveTo>
                <a:lnTo>
                  <a:pt x="1" y="81"/>
                </a:lnTo>
                <a:lnTo>
                  <a:pt x="13460" y="81"/>
                </a:lnTo>
                <a:lnTo>
                  <a:pt x="20399" y="7019"/>
                </a:lnTo>
                <a:lnTo>
                  <a:pt x="24532" y="7019"/>
                </a:lnTo>
                <a:lnTo>
                  <a:pt x="24532" y="6940"/>
                </a:lnTo>
                <a:lnTo>
                  <a:pt x="20432" y="6940"/>
                </a:lnTo>
                <a:lnTo>
                  <a:pt x="1349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35"/>
          <p:cNvSpPr/>
          <p:nvPr/>
        </p:nvSpPr>
        <p:spPr>
          <a:xfrm>
            <a:off x="7" y="911665"/>
            <a:ext cx="494830" cy="212264"/>
          </a:xfrm>
          <a:custGeom>
            <a:avLst/>
            <a:gdLst/>
            <a:ahLst/>
            <a:cxnLst/>
            <a:rect l="l" t="t" r="r" b="b"/>
            <a:pathLst>
              <a:path w="5462" h="2343" extrusionOk="0">
                <a:moveTo>
                  <a:pt x="1" y="1"/>
                </a:moveTo>
                <a:lnTo>
                  <a:pt x="1" y="81"/>
                </a:lnTo>
                <a:lnTo>
                  <a:pt x="3144" y="81"/>
                </a:lnTo>
                <a:lnTo>
                  <a:pt x="5406" y="2343"/>
                </a:lnTo>
                <a:lnTo>
                  <a:pt x="5461" y="2286"/>
                </a:lnTo>
                <a:lnTo>
                  <a:pt x="31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35"/>
          <p:cNvSpPr/>
          <p:nvPr/>
        </p:nvSpPr>
        <p:spPr>
          <a:xfrm>
            <a:off x="473910" y="1103092"/>
            <a:ext cx="36782" cy="36691"/>
          </a:xfrm>
          <a:custGeom>
            <a:avLst/>
            <a:gdLst/>
            <a:ahLst/>
            <a:cxnLst/>
            <a:rect l="l" t="t" r="r" b="b"/>
            <a:pathLst>
              <a:path w="406" h="405" extrusionOk="0">
                <a:moveTo>
                  <a:pt x="203" y="0"/>
                </a:moveTo>
                <a:cubicBezTo>
                  <a:pt x="91" y="0"/>
                  <a:pt x="1" y="91"/>
                  <a:pt x="1" y="203"/>
                </a:cubicBezTo>
                <a:cubicBezTo>
                  <a:pt x="1" y="314"/>
                  <a:pt x="91" y="404"/>
                  <a:pt x="203" y="404"/>
                </a:cubicBezTo>
                <a:cubicBezTo>
                  <a:pt x="314" y="404"/>
                  <a:pt x="405" y="314"/>
                  <a:pt x="405" y="203"/>
                </a:cubicBezTo>
                <a:cubicBezTo>
                  <a:pt x="405" y="91"/>
                  <a:pt x="314" y="0"/>
                  <a:pt x="2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35"/>
          <p:cNvSpPr/>
          <p:nvPr/>
        </p:nvSpPr>
        <p:spPr>
          <a:xfrm flipH="1">
            <a:off x="7304929" y="3243037"/>
            <a:ext cx="1875812" cy="1003243"/>
          </a:xfrm>
          <a:custGeom>
            <a:avLst/>
            <a:gdLst/>
            <a:ahLst/>
            <a:cxnLst/>
            <a:rect l="l" t="t" r="r" b="b"/>
            <a:pathLst>
              <a:path w="22609" h="12092" extrusionOk="0">
                <a:moveTo>
                  <a:pt x="21237" y="0"/>
                </a:moveTo>
                <a:lnTo>
                  <a:pt x="16774" y="4464"/>
                </a:lnTo>
                <a:lnTo>
                  <a:pt x="13175" y="4464"/>
                </a:lnTo>
                <a:lnTo>
                  <a:pt x="5786" y="11852"/>
                </a:lnTo>
                <a:lnTo>
                  <a:pt x="3809" y="11852"/>
                </a:lnTo>
                <a:lnTo>
                  <a:pt x="2291" y="10335"/>
                </a:lnTo>
                <a:lnTo>
                  <a:pt x="1" y="10335"/>
                </a:lnTo>
                <a:lnTo>
                  <a:pt x="1" y="10574"/>
                </a:lnTo>
                <a:lnTo>
                  <a:pt x="2192" y="10574"/>
                </a:lnTo>
                <a:lnTo>
                  <a:pt x="3710" y="12092"/>
                </a:lnTo>
                <a:lnTo>
                  <a:pt x="5886" y="12092"/>
                </a:lnTo>
                <a:lnTo>
                  <a:pt x="13273" y="4703"/>
                </a:lnTo>
                <a:lnTo>
                  <a:pt x="16873" y="4703"/>
                </a:lnTo>
                <a:lnTo>
                  <a:pt x="21336" y="241"/>
                </a:lnTo>
                <a:lnTo>
                  <a:pt x="22609" y="241"/>
                </a:lnTo>
                <a:lnTo>
                  <a:pt x="2260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35"/>
          <p:cNvSpPr/>
          <p:nvPr/>
        </p:nvSpPr>
        <p:spPr>
          <a:xfrm flipH="1">
            <a:off x="7422079" y="4047407"/>
            <a:ext cx="1758662" cy="623003"/>
          </a:xfrm>
          <a:custGeom>
            <a:avLst/>
            <a:gdLst/>
            <a:ahLst/>
            <a:cxnLst/>
            <a:rect l="l" t="t" r="r" b="b"/>
            <a:pathLst>
              <a:path w="21197" h="7509" extrusionOk="0">
                <a:moveTo>
                  <a:pt x="16250" y="1"/>
                </a:moveTo>
                <a:lnTo>
                  <a:pt x="14812" y="1439"/>
                </a:lnTo>
                <a:lnTo>
                  <a:pt x="11617" y="1439"/>
                </a:lnTo>
                <a:lnTo>
                  <a:pt x="5786" y="7270"/>
                </a:lnTo>
                <a:lnTo>
                  <a:pt x="1" y="7270"/>
                </a:lnTo>
                <a:lnTo>
                  <a:pt x="1" y="7509"/>
                </a:lnTo>
                <a:lnTo>
                  <a:pt x="5886" y="7509"/>
                </a:lnTo>
                <a:lnTo>
                  <a:pt x="11717" y="1678"/>
                </a:lnTo>
                <a:lnTo>
                  <a:pt x="14911" y="1678"/>
                </a:lnTo>
                <a:lnTo>
                  <a:pt x="16349" y="240"/>
                </a:lnTo>
                <a:lnTo>
                  <a:pt x="19524" y="240"/>
                </a:lnTo>
                <a:lnTo>
                  <a:pt x="21027" y="1743"/>
                </a:lnTo>
                <a:lnTo>
                  <a:pt x="21196" y="1573"/>
                </a:lnTo>
                <a:lnTo>
                  <a:pt x="19624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35"/>
          <p:cNvSpPr/>
          <p:nvPr/>
        </p:nvSpPr>
        <p:spPr>
          <a:xfrm flipH="1">
            <a:off x="7354958" y="4167212"/>
            <a:ext cx="97404" cy="97487"/>
          </a:xfrm>
          <a:custGeom>
            <a:avLst/>
            <a:gdLst/>
            <a:ahLst/>
            <a:cxnLst/>
            <a:rect l="l" t="t" r="r" b="b"/>
            <a:pathLst>
              <a:path w="1174" h="1175" extrusionOk="0">
                <a:moveTo>
                  <a:pt x="587" y="240"/>
                </a:moveTo>
                <a:cubicBezTo>
                  <a:pt x="778" y="240"/>
                  <a:pt x="934" y="396"/>
                  <a:pt x="934" y="588"/>
                </a:cubicBezTo>
                <a:cubicBezTo>
                  <a:pt x="934" y="779"/>
                  <a:pt x="778" y="935"/>
                  <a:pt x="587" y="935"/>
                </a:cubicBezTo>
                <a:cubicBezTo>
                  <a:pt x="396" y="935"/>
                  <a:pt x="239" y="779"/>
                  <a:pt x="239" y="588"/>
                </a:cubicBezTo>
                <a:cubicBezTo>
                  <a:pt x="239" y="396"/>
                  <a:pt x="396" y="240"/>
                  <a:pt x="587" y="240"/>
                </a:cubicBezTo>
                <a:close/>
                <a:moveTo>
                  <a:pt x="587" y="1"/>
                </a:moveTo>
                <a:cubicBezTo>
                  <a:pt x="263" y="1"/>
                  <a:pt x="0" y="264"/>
                  <a:pt x="0" y="588"/>
                </a:cubicBezTo>
                <a:cubicBezTo>
                  <a:pt x="0" y="912"/>
                  <a:pt x="263" y="1174"/>
                  <a:pt x="587" y="1174"/>
                </a:cubicBezTo>
                <a:cubicBezTo>
                  <a:pt x="910" y="1174"/>
                  <a:pt x="1174" y="912"/>
                  <a:pt x="1174" y="588"/>
                </a:cubicBezTo>
                <a:cubicBezTo>
                  <a:pt x="1174" y="264"/>
                  <a:pt x="910" y="1"/>
                  <a:pt x="587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35"/>
          <p:cNvSpPr/>
          <p:nvPr/>
        </p:nvSpPr>
        <p:spPr>
          <a:xfrm flipH="1">
            <a:off x="6623185" y="3666420"/>
            <a:ext cx="2557556" cy="1149764"/>
          </a:xfrm>
          <a:custGeom>
            <a:avLst/>
            <a:gdLst/>
            <a:ahLst/>
            <a:cxnLst/>
            <a:rect l="l" t="t" r="r" b="b"/>
            <a:pathLst>
              <a:path w="30826" h="13858" extrusionOk="0">
                <a:moveTo>
                  <a:pt x="30587" y="0"/>
                </a:moveTo>
                <a:lnTo>
                  <a:pt x="30587" y="2296"/>
                </a:lnTo>
                <a:lnTo>
                  <a:pt x="28550" y="4333"/>
                </a:lnTo>
                <a:lnTo>
                  <a:pt x="26453" y="4333"/>
                </a:lnTo>
                <a:lnTo>
                  <a:pt x="23038" y="7747"/>
                </a:lnTo>
                <a:lnTo>
                  <a:pt x="12615" y="7747"/>
                </a:lnTo>
                <a:lnTo>
                  <a:pt x="6745" y="13618"/>
                </a:lnTo>
                <a:lnTo>
                  <a:pt x="1" y="13618"/>
                </a:lnTo>
                <a:lnTo>
                  <a:pt x="1" y="13858"/>
                </a:lnTo>
                <a:lnTo>
                  <a:pt x="6844" y="13858"/>
                </a:lnTo>
                <a:lnTo>
                  <a:pt x="12715" y="7987"/>
                </a:lnTo>
                <a:lnTo>
                  <a:pt x="23138" y="7987"/>
                </a:lnTo>
                <a:lnTo>
                  <a:pt x="26553" y="4573"/>
                </a:lnTo>
                <a:lnTo>
                  <a:pt x="28649" y="4573"/>
                </a:lnTo>
                <a:lnTo>
                  <a:pt x="30826" y="2396"/>
                </a:lnTo>
                <a:lnTo>
                  <a:pt x="3082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35"/>
          <p:cNvSpPr/>
          <p:nvPr/>
        </p:nvSpPr>
        <p:spPr>
          <a:xfrm flipH="1">
            <a:off x="7258467" y="3538816"/>
            <a:ext cx="1922274" cy="992457"/>
          </a:xfrm>
          <a:custGeom>
            <a:avLst/>
            <a:gdLst/>
            <a:ahLst/>
            <a:cxnLst/>
            <a:rect l="l" t="t" r="r" b="b"/>
            <a:pathLst>
              <a:path w="23169" h="11962" extrusionOk="0">
                <a:moveTo>
                  <a:pt x="20264" y="0"/>
                </a:moveTo>
                <a:lnTo>
                  <a:pt x="17367" y="2896"/>
                </a:lnTo>
                <a:lnTo>
                  <a:pt x="13733" y="2896"/>
                </a:lnTo>
                <a:lnTo>
                  <a:pt x="4908" y="11721"/>
                </a:lnTo>
                <a:lnTo>
                  <a:pt x="1" y="11721"/>
                </a:lnTo>
                <a:lnTo>
                  <a:pt x="1" y="11962"/>
                </a:lnTo>
                <a:lnTo>
                  <a:pt x="5007" y="11962"/>
                </a:lnTo>
                <a:lnTo>
                  <a:pt x="13833" y="3135"/>
                </a:lnTo>
                <a:lnTo>
                  <a:pt x="17467" y="3135"/>
                </a:lnTo>
                <a:lnTo>
                  <a:pt x="20362" y="240"/>
                </a:lnTo>
                <a:lnTo>
                  <a:pt x="23169" y="240"/>
                </a:lnTo>
                <a:lnTo>
                  <a:pt x="2316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35"/>
          <p:cNvSpPr/>
          <p:nvPr/>
        </p:nvSpPr>
        <p:spPr>
          <a:xfrm flipH="1">
            <a:off x="7697365" y="3744575"/>
            <a:ext cx="77575" cy="77658"/>
          </a:xfrm>
          <a:custGeom>
            <a:avLst/>
            <a:gdLst/>
            <a:ahLst/>
            <a:cxnLst/>
            <a:rect l="l" t="t" r="r" b="b"/>
            <a:pathLst>
              <a:path w="935" h="936" extrusionOk="0">
                <a:moveTo>
                  <a:pt x="467" y="1"/>
                </a:moveTo>
                <a:cubicBezTo>
                  <a:pt x="210" y="1"/>
                  <a:pt x="0" y="211"/>
                  <a:pt x="0" y="468"/>
                </a:cubicBezTo>
                <a:cubicBezTo>
                  <a:pt x="0" y="727"/>
                  <a:pt x="210" y="935"/>
                  <a:pt x="467" y="935"/>
                </a:cubicBezTo>
                <a:cubicBezTo>
                  <a:pt x="725" y="935"/>
                  <a:pt x="934" y="727"/>
                  <a:pt x="934" y="468"/>
                </a:cubicBezTo>
                <a:cubicBezTo>
                  <a:pt x="934" y="211"/>
                  <a:pt x="725" y="1"/>
                  <a:pt x="46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35"/>
          <p:cNvSpPr/>
          <p:nvPr/>
        </p:nvSpPr>
        <p:spPr>
          <a:xfrm flipH="1">
            <a:off x="6594312" y="3627591"/>
            <a:ext cx="77575" cy="77658"/>
          </a:xfrm>
          <a:custGeom>
            <a:avLst/>
            <a:gdLst/>
            <a:ahLst/>
            <a:cxnLst/>
            <a:rect l="l" t="t" r="r" b="b"/>
            <a:pathLst>
              <a:path w="935" h="936" extrusionOk="0">
                <a:moveTo>
                  <a:pt x="467" y="1"/>
                </a:moveTo>
                <a:cubicBezTo>
                  <a:pt x="210" y="1"/>
                  <a:pt x="0" y="210"/>
                  <a:pt x="0" y="468"/>
                </a:cubicBezTo>
                <a:cubicBezTo>
                  <a:pt x="0" y="726"/>
                  <a:pt x="210" y="935"/>
                  <a:pt x="467" y="935"/>
                </a:cubicBezTo>
                <a:cubicBezTo>
                  <a:pt x="726" y="935"/>
                  <a:pt x="934" y="726"/>
                  <a:pt x="934" y="468"/>
                </a:cubicBezTo>
                <a:cubicBezTo>
                  <a:pt x="934" y="210"/>
                  <a:pt x="726" y="1"/>
                  <a:pt x="46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35"/>
          <p:cNvSpPr/>
          <p:nvPr/>
        </p:nvSpPr>
        <p:spPr>
          <a:xfrm flipH="1">
            <a:off x="8239641" y="4758604"/>
            <a:ext cx="65295" cy="65295"/>
          </a:xfrm>
          <a:custGeom>
            <a:avLst/>
            <a:gdLst/>
            <a:ahLst/>
            <a:cxnLst/>
            <a:rect l="l" t="t" r="r" b="b"/>
            <a:pathLst>
              <a:path w="787" h="787" extrusionOk="0">
                <a:moveTo>
                  <a:pt x="0" y="0"/>
                </a:moveTo>
                <a:lnTo>
                  <a:pt x="0" y="787"/>
                </a:lnTo>
                <a:lnTo>
                  <a:pt x="787" y="787"/>
                </a:lnTo>
                <a:lnTo>
                  <a:pt x="7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35"/>
          <p:cNvSpPr/>
          <p:nvPr/>
        </p:nvSpPr>
        <p:spPr>
          <a:xfrm flipH="1">
            <a:off x="8143481" y="4758604"/>
            <a:ext cx="65461" cy="65295"/>
          </a:xfrm>
          <a:custGeom>
            <a:avLst/>
            <a:gdLst/>
            <a:ahLst/>
            <a:cxnLst/>
            <a:rect l="l" t="t" r="r" b="b"/>
            <a:pathLst>
              <a:path w="789" h="787" extrusionOk="0">
                <a:moveTo>
                  <a:pt x="1" y="0"/>
                </a:moveTo>
                <a:lnTo>
                  <a:pt x="1" y="787"/>
                </a:lnTo>
                <a:lnTo>
                  <a:pt x="789" y="787"/>
                </a:lnTo>
                <a:lnTo>
                  <a:pt x="78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35"/>
          <p:cNvSpPr/>
          <p:nvPr/>
        </p:nvSpPr>
        <p:spPr>
          <a:xfrm flipH="1">
            <a:off x="8047405" y="4758604"/>
            <a:ext cx="65378" cy="65295"/>
          </a:xfrm>
          <a:custGeom>
            <a:avLst/>
            <a:gdLst/>
            <a:ahLst/>
            <a:cxnLst/>
            <a:rect l="l" t="t" r="r" b="b"/>
            <a:pathLst>
              <a:path w="788" h="787" extrusionOk="0">
                <a:moveTo>
                  <a:pt x="1" y="0"/>
                </a:moveTo>
                <a:lnTo>
                  <a:pt x="1" y="787"/>
                </a:lnTo>
                <a:lnTo>
                  <a:pt x="787" y="787"/>
                </a:lnTo>
                <a:lnTo>
                  <a:pt x="7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35"/>
          <p:cNvSpPr/>
          <p:nvPr/>
        </p:nvSpPr>
        <p:spPr>
          <a:xfrm flipH="1">
            <a:off x="7951329" y="4758604"/>
            <a:ext cx="65378" cy="65295"/>
          </a:xfrm>
          <a:custGeom>
            <a:avLst/>
            <a:gdLst/>
            <a:ahLst/>
            <a:cxnLst/>
            <a:rect l="l" t="t" r="r" b="b"/>
            <a:pathLst>
              <a:path w="788" h="787" extrusionOk="0">
                <a:moveTo>
                  <a:pt x="0" y="0"/>
                </a:moveTo>
                <a:lnTo>
                  <a:pt x="0" y="787"/>
                </a:lnTo>
                <a:lnTo>
                  <a:pt x="787" y="787"/>
                </a:lnTo>
                <a:lnTo>
                  <a:pt x="7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35"/>
          <p:cNvSpPr/>
          <p:nvPr/>
        </p:nvSpPr>
        <p:spPr>
          <a:xfrm flipH="1">
            <a:off x="7855252" y="4758604"/>
            <a:ext cx="65295" cy="65295"/>
          </a:xfrm>
          <a:custGeom>
            <a:avLst/>
            <a:gdLst/>
            <a:ahLst/>
            <a:cxnLst/>
            <a:rect l="l" t="t" r="r" b="b"/>
            <a:pathLst>
              <a:path w="787" h="787" extrusionOk="0">
                <a:moveTo>
                  <a:pt x="0" y="0"/>
                </a:moveTo>
                <a:lnTo>
                  <a:pt x="0" y="787"/>
                </a:lnTo>
                <a:lnTo>
                  <a:pt x="787" y="787"/>
                </a:lnTo>
                <a:lnTo>
                  <a:pt x="7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35"/>
          <p:cNvSpPr/>
          <p:nvPr/>
        </p:nvSpPr>
        <p:spPr>
          <a:xfrm flipH="1">
            <a:off x="9018457" y="3951579"/>
            <a:ext cx="65295" cy="65461"/>
          </a:xfrm>
          <a:custGeom>
            <a:avLst/>
            <a:gdLst/>
            <a:ahLst/>
            <a:cxnLst/>
            <a:rect l="l" t="t" r="r" b="b"/>
            <a:pathLst>
              <a:path w="787" h="789" extrusionOk="0">
                <a:moveTo>
                  <a:pt x="0" y="1"/>
                </a:moveTo>
                <a:lnTo>
                  <a:pt x="0" y="788"/>
                </a:lnTo>
                <a:lnTo>
                  <a:pt x="787" y="788"/>
                </a:lnTo>
                <a:lnTo>
                  <a:pt x="7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35"/>
          <p:cNvSpPr/>
          <p:nvPr/>
        </p:nvSpPr>
        <p:spPr>
          <a:xfrm flipH="1">
            <a:off x="8922297" y="3951579"/>
            <a:ext cx="65461" cy="65461"/>
          </a:xfrm>
          <a:custGeom>
            <a:avLst/>
            <a:gdLst/>
            <a:ahLst/>
            <a:cxnLst/>
            <a:rect l="l" t="t" r="r" b="b"/>
            <a:pathLst>
              <a:path w="789" h="789" extrusionOk="0">
                <a:moveTo>
                  <a:pt x="1" y="1"/>
                </a:moveTo>
                <a:lnTo>
                  <a:pt x="1" y="788"/>
                </a:lnTo>
                <a:lnTo>
                  <a:pt x="788" y="788"/>
                </a:lnTo>
                <a:lnTo>
                  <a:pt x="78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35"/>
          <p:cNvSpPr/>
          <p:nvPr/>
        </p:nvSpPr>
        <p:spPr>
          <a:xfrm flipH="1">
            <a:off x="8826221" y="3951579"/>
            <a:ext cx="65378" cy="65461"/>
          </a:xfrm>
          <a:custGeom>
            <a:avLst/>
            <a:gdLst/>
            <a:ahLst/>
            <a:cxnLst/>
            <a:rect l="l" t="t" r="r" b="b"/>
            <a:pathLst>
              <a:path w="788" h="789" extrusionOk="0">
                <a:moveTo>
                  <a:pt x="1" y="1"/>
                </a:moveTo>
                <a:lnTo>
                  <a:pt x="1" y="788"/>
                </a:lnTo>
                <a:lnTo>
                  <a:pt x="787" y="788"/>
                </a:lnTo>
                <a:lnTo>
                  <a:pt x="7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5"/>
          <p:cNvSpPr/>
          <p:nvPr/>
        </p:nvSpPr>
        <p:spPr>
          <a:xfrm flipH="1">
            <a:off x="8730144" y="3951579"/>
            <a:ext cx="65378" cy="65461"/>
          </a:xfrm>
          <a:custGeom>
            <a:avLst/>
            <a:gdLst/>
            <a:ahLst/>
            <a:cxnLst/>
            <a:rect l="l" t="t" r="r" b="b"/>
            <a:pathLst>
              <a:path w="788" h="789" extrusionOk="0">
                <a:moveTo>
                  <a:pt x="0" y="1"/>
                </a:moveTo>
                <a:lnTo>
                  <a:pt x="0" y="788"/>
                </a:lnTo>
                <a:lnTo>
                  <a:pt x="788" y="788"/>
                </a:lnTo>
                <a:lnTo>
                  <a:pt x="78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35"/>
          <p:cNvSpPr/>
          <p:nvPr/>
        </p:nvSpPr>
        <p:spPr>
          <a:xfrm flipH="1">
            <a:off x="8634068" y="3951579"/>
            <a:ext cx="65378" cy="65461"/>
          </a:xfrm>
          <a:custGeom>
            <a:avLst/>
            <a:gdLst/>
            <a:ahLst/>
            <a:cxnLst/>
            <a:rect l="l" t="t" r="r" b="b"/>
            <a:pathLst>
              <a:path w="788" h="789" extrusionOk="0">
                <a:moveTo>
                  <a:pt x="1" y="1"/>
                </a:moveTo>
                <a:lnTo>
                  <a:pt x="1" y="788"/>
                </a:lnTo>
                <a:lnTo>
                  <a:pt x="788" y="788"/>
                </a:lnTo>
                <a:lnTo>
                  <a:pt x="78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35"/>
          <p:cNvSpPr/>
          <p:nvPr/>
        </p:nvSpPr>
        <p:spPr>
          <a:xfrm flipH="1">
            <a:off x="9113869" y="4295895"/>
            <a:ext cx="12611" cy="168507"/>
          </a:xfrm>
          <a:custGeom>
            <a:avLst/>
            <a:gdLst/>
            <a:ahLst/>
            <a:cxnLst/>
            <a:rect l="l" t="t" r="r" b="b"/>
            <a:pathLst>
              <a:path w="152" h="2031" extrusionOk="0">
                <a:moveTo>
                  <a:pt x="1" y="1"/>
                </a:moveTo>
                <a:lnTo>
                  <a:pt x="1" y="2031"/>
                </a:lnTo>
                <a:lnTo>
                  <a:pt x="151" y="2031"/>
                </a:lnTo>
                <a:lnTo>
                  <a:pt x="15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35"/>
          <p:cNvSpPr/>
          <p:nvPr/>
        </p:nvSpPr>
        <p:spPr>
          <a:xfrm flipH="1">
            <a:off x="9047661" y="4295895"/>
            <a:ext cx="12611" cy="168507"/>
          </a:xfrm>
          <a:custGeom>
            <a:avLst/>
            <a:gdLst/>
            <a:ahLst/>
            <a:cxnLst/>
            <a:rect l="l" t="t" r="r" b="b"/>
            <a:pathLst>
              <a:path w="152" h="2031" extrusionOk="0">
                <a:moveTo>
                  <a:pt x="1" y="1"/>
                </a:moveTo>
                <a:lnTo>
                  <a:pt x="1" y="2031"/>
                </a:lnTo>
                <a:lnTo>
                  <a:pt x="151" y="2031"/>
                </a:lnTo>
                <a:lnTo>
                  <a:pt x="15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35"/>
          <p:cNvSpPr/>
          <p:nvPr/>
        </p:nvSpPr>
        <p:spPr>
          <a:xfrm flipH="1">
            <a:off x="9014806" y="4295895"/>
            <a:ext cx="12528" cy="168507"/>
          </a:xfrm>
          <a:custGeom>
            <a:avLst/>
            <a:gdLst/>
            <a:ahLst/>
            <a:cxnLst/>
            <a:rect l="l" t="t" r="r" b="b"/>
            <a:pathLst>
              <a:path w="151" h="2031" extrusionOk="0">
                <a:moveTo>
                  <a:pt x="0" y="1"/>
                </a:moveTo>
                <a:lnTo>
                  <a:pt x="0" y="2031"/>
                </a:lnTo>
                <a:lnTo>
                  <a:pt x="150" y="2031"/>
                </a:lnTo>
                <a:lnTo>
                  <a:pt x="15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35"/>
          <p:cNvSpPr/>
          <p:nvPr/>
        </p:nvSpPr>
        <p:spPr>
          <a:xfrm flipH="1">
            <a:off x="8981868" y="4295895"/>
            <a:ext cx="12528" cy="168507"/>
          </a:xfrm>
          <a:custGeom>
            <a:avLst/>
            <a:gdLst/>
            <a:ahLst/>
            <a:cxnLst/>
            <a:rect l="l" t="t" r="r" b="b"/>
            <a:pathLst>
              <a:path w="151" h="2031" extrusionOk="0">
                <a:moveTo>
                  <a:pt x="1" y="1"/>
                </a:moveTo>
                <a:lnTo>
                  <a:pt x="1" y="2031"/>
                </a:lnTo>
                <a:lnTo>
                  <a:pt x="151" y="2031"/>
                </a:lnTo>
                <a:lnTo>
                  <a:pt x="15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35"/>
          <p:cNvSpPr/>
          <p:nvPr/>
        </p:nvSpPr>
        <p:spPr>
          <a:xfrm flipH="1">
            <a:off x="8946690" y="4295895"/>
            <a:ext cx="12528" cy="168507"/>
          </a:xfrm>
          <a:custGeom>
            <a:avLst/>
            <a:gdLst/>
            <a:ahLst/>
            <a:cxnLst/>
            <a:rect l="l" t="t" r="r" b="b"/>
            <a:pathLst>
              <a:path w="151" h="2031" extrusionOk="0">
                <a:moveTo>
                  <a:pt x="0" y="1"/>
                </a:moveTo>
                <a:lnTo>
                  <a:pt x="0" y="2031"/>
                </a:lnTo>
                <a:lnTo>
                  <a:pt x="150" y="2031"/>
                </a:lnTo>
                <a:lnTo>
                  <a:pt x="15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35"/>
          <p:cNvSpPr/>
          <p:nvPr/>
        </p:nvSpPr>
        <p:spPr>
          <a:xfrm flipH="1">
            <a:off x="8920472" y="4295895"/>
            <a:ext cx="12528" cy="168507"/>
          </a:xfrm>
          <a:custGeom>
            <a:avLst/>
            <a:gdLst/>
            <a:ahLst/>
            <a:cxnLst/>
            <a:rect l="l" t="t" r="r" b="b"/>
            <a:pathLst>
              <a:path w="151" h="2031" extrusionOk="0">
                <a:moveTo>
                  <a:pt x="0" y="1"/>
                </a:moveTo>
                <a:lnTo>
                  <a:pt x="0" y="2031"/>
                </a:lnTo>
                <a:lnTo>
                  <a:pt x="150" y="2031"/>
                </a:lnTo>
                <a:lnTo>
                  <a:pt x="15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35"/>
          <p:cNvSpPr/>
          <p:nvPr/>
        </p:nvSpPr>
        <p:spPr>
          <a:xfrm flipH="1">
            <a:off x="8814108" y="4295895"/>
            <a:ext cx="12611" cy="168507"/>
          </a:xfrm>
          <a:custGeom>
            <a:avLst/>
            <a:gdLst/>
            <a:ahLst/>
            <a:cxnLst/>
            <a:rect l="l" t="t" r="r" b="b"/>
            <a:pathLst>
              <a:path w="152" h="2031" extrusionOk="0">
                <a:moveTo>
                  <a:pt x="1" y="1"/>
                </a:moveTo>
                <a:lnTo>
                  <a:pt x="1" y="2031"/>
                </a:lnTo>
                <a:lnTo>
                  <a:pt x="151" y="2031"/>
                </a:lnTo>
                <a:lnTo>
                  <a:pt x="15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35"/>
          <p:cNvSpPr/>
          <p:nvPr/>
        </p:nvSpPr>
        <p:spPr>
          <a:xfrm flipH="1">
            <a:off x="8876748" y="4295895"/>
            <a:ext cx="12528" cy="168507"/>
          </a:xfrm>
          <a:custGeom>
            <a:avLst/>
            <a:gdLst/>
            <a:ahLst/>
            <a:cxnLst/>
            <a:rect l="l" t="t" r="r" b="b"/>
            <a:pathLst>
              <a:path w="151" h="2031" extrusionOk="0">
                <a:moveTo>
                  <a:pt x="0" y="1"/>
                </a:moveTo>
                <a:lnTo>
                  <a:pt x="0" y="2031"/>
                </a:lnTo>
                <a:lnTo>
                  <a:pt x="151" y="2031"/>
                </a:lnTo>
                <a:lnTo>
                  <a:pt x="15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35"/>
          <p:cNvSpPr/>
          <p:nvPr/>
        </p:nvSpPr>
        <p:spPr>
          <a:xfrm flipH="1">
            <a:off x="8783576" y="4295895"/>
            <a:ext cx="12528" cy="168507"/>
          </a:xfrm>
          <a:custGeom>
            <a:avLst/>
            <a:gdLst/>
            <a:ahLst/>
            <a:cxnLst/>
            <a:rect l="l" t="t" r="r" b="b"/>
            <a:pathLst>
              <a:path w="151" h="2031" extrusionOk="0">
                <a:moveTo>
                  <a:pt x="0" y="1"/>
                </a:moveTo>
                <a:lnTo>
                  <a:pt x="0" y="2031"/>
                </a:lnTo>
                <a:lnTo>
                  <a:pt x="151" y="2031"/>
                </a:lnTo>
                <a:lnTo>
                  <a:pt x="15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35"/>
          <p:cNvSpPr/>
          <p:nvPr/>
        </p:nvSpPr>
        <p:spPr>
          <a:xfrm flipH="1">
            <a:off x="8627431" y="3215824"/>
            <a:ext cx="16179" cy="47457"/>
          </a:xfrm>
          <a:custGeom>
            <a:avLst/>
            <a:gdLst/>
            <a:ahLst/>
            <a:cxnLst/>
            <a:rect l="l" t="t" r="r" b="b"/>
            <a:pathLst>
              <a:path w="195" h="572" extrusionOk="0">
                <a:moveTo>
                  <a:pt x="0" y="0"/>
                </a:moveTo>
                <a:lnTo>
                  <a:pt x="0" y="571"/>
                </a:lnTo>
                <a:lnTo>
                  <a:pt x="195" y="571"/>
                </a:lnTo>
                <a:lnTo>
                  <a:pt x="19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35"/>
          <p:cNvSpPr/>
          <p:nvPr/>
        </p:nvSpPr>
        <p:spPr>
          <a:xfrm flipH="1">
            <a:off x="8541725" y="3215824"/>
            <a:ext cx="16179" cy="47457"/>
          </a:xfrm>
          <a:custGeom>
            <a:avLst/>
            <a:gdLst/>
            <a:ahLst/>
            <a:cxnLst/>
            <a:rect l="l" t="t" r="r" b="b"/>
            <a:pathLst>
              <a:path w="195" h="572" extrusionOk="0">
                <a:moveTo>
                  <a:pt x="0" y="0"/>
                </a:moveTo>
                <a:lnTo>
                  <a:pt x="0" y="571"/>
                </a:lnTo>
                <a:lnTo>
                  <a:pt x="195" y="571"/>
                </a:lnTo>
                <a:lnTo>
                  <a:pt x="19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35"/>
          <p:cNvSpPr/>
          <p:nvPr/>
        </p:nvSpPr>
        <p:spPr>
          <a:xfrm flipH="1">
            <a:off x="8499163" y="3215824"/>
            <a:ext cx="16262" cy="47457"/>
          </a:xfrm>
          <a:custGeom>
            <a:avLst/>
            <a:gdLst/>
            <a:ahLst/>
            <a:cxnLst/>
            <a:rect l="l" t="t" r="r" b="b"/>
            <a:pathLst>
              <a:path w="196" h="572" extrusionOk="0">
                <a:moveTo>
                  <a:pt x="1" y="0"/>
                </a:moveTo>
                <a:lnTo>
                  <a:pt x="1" y="571"/>
                </a:lnTo>
                <a:lnTo>
                  <a:pt x="195" y="571"/>
                </a:lnTo>
                <a:lnTo>
                  <a:pt x="19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35"/>
          <p:cNvSpPr/>
          <p:nvPr/>
        </p:nvSpPr>
        <p:spPr>
          <a:xfrm flipH="1">
            <a:off x="8456601" y="3215824"/>
            <a:ext cx="16179" cy="47457"/>
          </a:xfrm>
          <a:custGeom>
            <a:avLst/>
            <a:gdLst/>
            <a:ahLst/>
            <a:cxnLst/>
            <a:rect l="l" t="t" r="r" b="b"/>
            <a:pathLst>
              <a:path w="195" h="572" extrusionOk="0">
                <a:moveTo>
                  <a:pt x="0" y="0"/>
                </a:moveTo>
                <a:lnTo>
                  <a:pt x="0" y="571"/>
                </a:lnTo>
                <a:lnTo>
                  <a:pt x="195" y="571"/>
                </a:lnTo>
                <a:lnTo>
                  <a:pt x="19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5"/>
          <p:cNvSpPr/>
          <p:nvPr/>
        </p:nvSpPr>
        <p:spPr>
          <a:xfrm flipH="1">
            <a:off x="8411051" y="3215824"/>
            <a:ext cx="16262" cy="47457"/>
          </a:xfrm>
          <a:custGeom>
            <a:avLst/>
            <a:gdLst/>
            <a:ahLst/>
            <a:cxnLst/>
            <a:rect l="l" t="t" r="r" b="b"/>
            <a:pathLst>
              <a:path w="196" h="572" extrusionOk="0">
                <a:moveTo>
                  <a:pt x="0" y="0"/>
                </a:moveTo>
                <a:lnTo>
                  <a:pt x="0" y="571"/>
                </a:lnTo>
                <a:lnTo>
                  <a:pt x="195" y="571"/>
                </a:lnTo>
                <a:lnTo>
                  <a:pt x="19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5"/>
          <p:cNvSpPr/>
          <p:nvPr/>
        </p:nvSpPr>
        <p:spPr>
          <a:xfrm flipH="1">
            <a:off x="8377118" y="3215824"/>
            <a:ext cx="16262" cy="47457"/>
          </a:xfrm>
          <a:custGeom>
            <a:avLst/>
            <a:gdLst/>
            <a:ahLst/>
            <a:cxnLst/>
            <a:rect l="l" t="t" r="r" b="b"/>
            <a:pathLst>
              <a:path w="196" h="572" extrusionOk="0">
                <a:moveTo>
                  <a:pt x="1" y="0"/>
                </a:moveTo>
                <a:lnTo>
                  <a:pt x="1" y="571"/>
                </a:lnTo>
                <a:lnTo>
                  <a:pt x="196" y="571"/>
                </a:lnTo>
                <a:lnTo>
                  <a:pt x="1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5"/>
          <p:cNvSpPr/>
          <p:nvPr/>
        </p:nvSpPr>
        <p:spPr>
          <a:xfrm flipH="1">
            <a:off x="8239641" y="3215824"/>
            <a:ext cx="16096" cy="47457"/>
          </a:xfrm>
          <a:custGeom>
            <a:avLst/>
            <a:gdLst/>
            <a:ahLst/>
            <a:cxnLst/>
            <a:rect l="l" t="t" r="r" b="b"/>
            <a:pathLst>
              <a:path w="194" h="572" extrusionOk="0">
                <a:moveTo>
                  <a:pt x="0" y="0"/>
                </a:moveTo>
                <a:lnTo>
                  <a:pt x="0" y="571"/>
                </a:lnTo>
                <a:lnTo>
                  <a:pt x="194" y="571"/>
                </a:lnTo>
                <a:lnTo>
                  <a:pt x="19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5"/>
          <p:cNvSpPr/>
          <p:nvPr/>
        </p:nvSpPr>
        <p:spPr>
          <a:xfrm flipH="1">
            <a:off x="8320534" y="3215824"/>
            <a:ext cx="16262" cy="47457"/>
          </a:xfrm>
          <a:custGeom>
            <a:avLst/>
            <a:gdLst/>
            <a:ahLst/>
            <a:cxnLst/>
            <a:rect l="l" t="t" r="r" b="b"/>
            <a:pathLst>
              <a:path w="196" h="572" extrusionOk="0">
                <a:moveTo>
                  <a:pt x="1" y="0"/>
                </a:moveTo>
                <a:lnTo>
                  <a:pt x="1" y="571"/>
                </a:lnTo>
                <a:lnTo>
                  <a:pt x="196" y="571"/>
                </a:lnTo>
                <a:lnTo>
                  <a:pt x="1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5"/>
          <p:cNvSpPr/>
          <p:nvPr/>
        </p:nvSpPr>
        <p:spPr>
          <a:xfrm flipH="1">
            <a:off x="8199982" y="3215824"/>
            <a:ext cx="16262" cy="47457"/>
          </a:xfrm>
          <a:custGeom>
            <a:avLst/>
            <a:gdLst/>
            <a:ahLst/>
            <a:cxnLst/>
            <a:rect l="l" t="t" r="r" b="b"/>
            <a:pathLst>
              <a:path w="196" h="572" extrusionOk="0">
                <a:moveTo>
                  <a:pt x="1" y="0"/>
                </a:moveTo>
                <a:lnTo>
                  <a:pt x="1" y="571"/>
                </a:lnTo>
                <a:lnTo>
                  <a:pt x="195" y="571"/>
                </a:lnTo>
                <a:lnTo>
                  <a:pt x="19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35"/>
          <p:cNvSpPr/>
          <p:nvPr/>
        </p:nvSpPr>
        <p:spPr>
          <a:xfrm flipH="1">
            <a:off x="8001607" y="3028317"/>
            <a:ext cx="1229329" cy="294784"/>
          </a:xfrm>
          <a:custGeom>
            <a:avLst/>
            <a:gdLst/>
            <a:ahLst/>
            <a:cxnLst/>
            <a:rect l="l" t="t" r="r" b="b"/>
            <a:pathLst>
              <a:path w="14817" h="3553" extrusionOk="0">
                <a:moveTo>
                  <a:pt x="1" y="0"/>
                </a:moveTo>
                <a:lnTo>
                  <a:pt x="1" y="81"/>
                </a:lnTo>
                <a:lnTo>
                  <a:pt x="3098" y="81"/>
                </a:lnTo>
                <a:lnTo>
                  <a:pt x="6569" y="3552"/>
                </a:lnTo>
                <a:lnTo>
                  <a:pt x="14817" y="3552"/>
                </a:lnTo>
                <a:lnTo>
                  <a:pt x="14817" y="3473"/>
                </a:lnTo>
                <a:lnTo>
                  <a:pt x="6603" y="3473"/>
                </a:lnTo>
                <a:lnTo>
                  <a:pt x="31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5"/>
          <p:cNvSpPr/>
          <p:nvPr/>
        </p:nvSpPr>
        <p:spPr>
          <a:xfrm flipH="1">
            <a:off x="7984764" y="3302939"/>
            <a:ext cx="33602" cy="33602"/>
          </a:xfrm>
          <a:custGeom>
            <a:avLst/>
            <a:gdLst/>
            <a:ahLst/>
            <a:cxnLst/>
            <a:rect l="l" t="t" r="r" b="b"/>
            <a:pathLst>
              <a:path w="405" h="405" extrusionOk="0">
                <a:moveTo>
                  <a:pt x="202" y="0"/>
                </a:moveTo>
                <a:cubicBezTo>
                  <a:pt x="91" y="0"/>
                  <a:pt x="0" y="91"/>
                  <a:pt x="0" y="202"/>
                </a:cubicBezTo>
                <a:cubicBezTo>
                  <a:pt x="0" y="314"/>
                  <a:pt x="91" y="405"/>
                  <a:pt x="202" y="405"/>
                </a:cubicBezTo>
                <a:cubicBezTo>
                  <a:pt x="314" y="405"/>
                  <a:pt x="405" y="314"/>
                  <a:pt x="405" y="202"/>
                </a:cubicBezTo>
                <a:cubicBezTo>
                  <a:pt x="405" y="91"/>
                  <a:pt x="314" y="0"/>
                  <a:pt x="20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5"/>
          <p:cNvSpPr/>
          <p:nvPr/>
        </p:nvSpPr>
        <p:spPr>
          <a:xfrm flipH="1">
            <a:off x="8056946" y="3089049"/>
            <a:ext cx="1229412" cy="294784"/>
          </a:xfrm>
          <a:custGeom>
            <a:avLst/>
            <a:gdLst/>
            <a:ahLst/>
            <a:cxnLst/>
            <a:rect l="l" t="t" r="r" b="b"/>
            <a:pathLst>
              <a:path w="14818" h="3553" extrusionOk="0">
                <a:moveTo>
                  <a:pt x="1" y="0"/>
                </a:moveTo>
                <a:lnTo>
                  <a:pt x="1" y="80"/>
                </a:lnTo>
                <a:lnTo>
                  <a:pt x="3098" y="80"/>
                </a:lnTo>
                <a:lnTo>
                  <a:pt x="6569" y="3552"/>
                </a:lnTo>
                <a:lnTo>
                  <a:pt x="14817" y="3552"/>
                </a:lnTo>
                <a:lnTo>
                  <a:pt x="14817" y="3473"/>
                </a:lnTo>
                <a:lnTo>
                  <a:pt x="6603" y="3473"/>
                </a:lnTo>
                <a:lnTo>
                  <a:pt x="31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35"/>
          <p:cNvSpPr/>
          <p:nvPr/>
        </p:nvSpPr>
        <p:spPr>
          <a:xfrm flipH="1">
            <a:off x="8040187" y="3363672"/>
            <a:ext cx="33602" cy="33602"/>
          </a:xfrm>
          <a:custGeom>
            <a:avLst/>
            <a:gdLst/>
            <a:ahLst/>
            <a:cxnLst/>
            <a:rect l="l" t="t" r="r" b="b"/>
            <a:pathLst>
              <a:path w="405" h="405" extrusionOk="0">
                <a:moveTo>
                  <a:pt x="202" y="0"/>
                </a:moveTo>
                <a:cubicBezTo>
                  <a:pt x="90" y="0"/>
                  <a:pt x="0" y="91"/>
                  <a:pt x="0" y="202"/>
                </a:cubicBezTo>
                <a:cubicBezTo>
                  <a:pt x="0" y="314"/>
                  <a:pt x="90" y="404"/>
                  <a:pt x="202" y="404"/>
                </a:cubicBezTo>
                <a:cubicBezTo>
                  <a:pt x="314" y="404"/>
                  <a:pt x="405" y="314"/>
                  <a:pt x="405" y="202"/>
                </a:cubicBezTo>
                <a:cubicBezTo>
                  <a:pt x="405" y="91"/>
                  <a:pt x="314" y="0"/>
                  <a:pt x="20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5"/>
          <p:cNvSpPr/>
          <p:nvPr/>
        </p:nvSpPr>
        <p:spPr>
          <a:xfrm flipH="1">
            <a:off x="8112368" y="3149699"/>
            <a:ext cx="1229412" cy="294784"/>
          </a:xfrm>
          <a:custGeom>
            <a:avLst/>
            <a:gdLst/>
            <a:ahLst/>
            <a:cxnLst/>
            <a:rect l="l" t="t" r="r" b="b"/>
            <a:pathLst>
              <a:path w="14818" h="3553" extrusionOk="0">
                <a:moveTo>
                  <a:pt x="0" y="1"/>
                </a:moveTo>
                <a:lnTo>
                  <a:pt x="0" y="81"/>
                </a:lnTo>
                <a:lnTo>
                  <a:pt x="3098" y="81"/>
                </a:lnTo>
                <a:lnTo>
                  <a:pt x="6569" y="3553"/>
                </a:lnTo>
                <a:lnTo>
                  <a:pt x="14817" y="3553"/>
                </a:lnTo>
                <a:lnTo>
                  <a:pt x="14817" y="3473"/>
                </a:lnTo>
                <a:lnTo>
                  <a:pt x="6603" y="3473"/>
                </a:lnTo>
                <a:lnTo>
                  <a:pt x="3142" y="13"/>
                </a:lnTo>
                <a:lnTo>
                  <a:pt x="313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35"/>
          <p:cNvSpPr/>
          <p:nvPr/>
        </p:nvSpPr>
        <p:spPr>
          <a:xfrm flipH="1">
            <a:off x="8088391" y="3424321"/>
            <a:ext cx="33602" cy="33685"/>
          </a:xfrm>
          <a:custGeom>
            <a:avLst/>
            <a:gdLst/>
            <a:ahLst/>
            <a:cxnLst/>
            <a:rect l="l" t="t" r="r" b="b"/>
            <a:pathLst>
              <a:path w="405" h="406" extrusionOk="0">
                <a:moveTo>
                  <a:pt x="202" y="1"/>
                </a:moveTo>
                <a:cubicBezTo>
                  <a:pt x="91" y="1"/>
                  <a:pt x="1" y="92"/>
                  <a:pt x="1" y="203"/>
                </a:cubicBezTo>
                <a:cubicBezTo>
                  <a:pt x="1" y="314"/>
                  <a:pt x="91" y="405"/>
                  <a:pt x="202" y="405"/>
                </a:cubicBezTo>
                <a:cubicBezTo>
                  <a:pt x="314" y="405"/>
                  <a:pt x="405" y="314"/>
                  <a:pt x="405" y="203"/>
                </a:cubicBezTo>
                <a:cubicBezTo>
                  <a:pt x="405" y="92"/>
                  <a:pt x="314" y="1"/>
                  <a:pt x="20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35"/>
          <p:cNvSpPr/>
          <p:nvPr/>
        </p:nvSpPr>
        <p:spPr>
          <a:xfrm flipH="1">
            <a:off x="8167791" y="3210431"/>
            <a:ext cx="1229412" cy="294784"/>
          </a:xfrm>
          <a:custGeom>
            <a:avLst/>
            <a:gdLst/>
            <a:ahLst/>
            <a:cxnLst/>
            <a:rect l="l" t="t" r="r" b="b"/>
            <a:pathLst>
              <a:path w="14818" h="3553" extrusionOk="0">
                <a:moveTo>
                  <a:pt x="0" y="0"/>
                </a:moveTo>
                <a:lnTo>
                  <a:pt x="0" y="81"/>
                </a:lnTo>
                <a:lnTo>
                  <a:pt x="3097" y="81"/>
                </a:lnTo>
                <a:lnTo>
                  <a:pt x="6570" y="3552"/>
                </a:lnTo>
                <a:lnTo>
                  <a:pt x="14817" y="3552"/>
                </a:lnTo>
                <a:lnTo>
                  <a:pt x="14817" y="3473"/>
                </a:lnTo>
                <a:lnTo>
                  <a:pt x="6603" y="3473"/>
                </a:lnTo>
                <a:lnTo>
                  <a:pt x="313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35"/>
          <p:cNvSpPr/>
          <p:nvPr/>
        </p:nvSpPr>
        <p:spPr>
          <a:xfrm flipH="1">
            <a:off x="8151114" y="3485053"/>
            <a:ext cx="33519" cy="33602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02" y="1"/>
                </a:moveTo>
                <a:cubicBezTo>
                  <a:pt x="90" y="1"/>
                  <a:pt x="0" y="91"/>
                  <a:pt x="0" y="202"/>
                </a:cubicBezTo>
                <a:cubicBezTo>
                  <a:pt x="0" y="314"/>
                  <a:pt x="90" y="405"/>
                  <a:pt x="202" y="405"/>
                </a:cubicBezTo>
                <a:cubicBezTo>
                  <a:pt x="314" y="405"/>
                  <a:pt x="404" y="314"/>
                  <a:pt x="404" y="202"/>
                </a:cubicBezTo>
                <a:cubicBezTo>
                  <a:pt x="404" y="91"/>
                  <a:pt x="314" y="1"/>
                  <a:pt x="20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35"/>
          <p:cNvSpPr/>
          <p:nvPr/>
        </p:nvSpPr>
        <p:spPr>
          <a:xfrm flipH="1">
            <a:off x="9043347" y="3578392"/>
            <a:ext cx="33602" cy="33602"/>
          </a:xfrm>
          <a:custGeom>
            <a:avLst/>
            <a:gdLst/>
            <a:ahLst/>
            <a:cxnLst/>
            <a:rect l="l" t="t" r="r" b="b"/>
            <a:pathLst>
              <a:path w="405" h="405" extrusionOk="0">
                <a:moveTo>
                  <a:pt x="202" y="0"/>
                </a:moveTo>
                <a:cubicBezTo>
                  <a:pt x="90" y="0"/>
                  <a:pt x="0" y="91"/>
                  <a:pt x="0" y="203"/>
                </a:cubicBezTo>
                <a:cubicBezTo>
                  <a:pt x="0" y="314"/>
                  <a:pt x="90" y="404"/>
                  <a:pt x="202" y="404"/>
                </a:cubicBezTo>
                <a:cubicBezTo>
                  <a:pt x="314" y="404"/>
                  <a:pt x="404" y="314"/>
                  <a:pt x="404" y="203"/>
                </a:cubicBezTo>
                <a:cubicBezTo>
                  <a:pt x="404" y="91"/>
                  <a:pt x="314" y="0"/>
                  <a:pt x="2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35"/>
          <p:cNvSpPr/>
          <p:nvPr/>
        </p:nvSpPr>
        <p:spPr>
          <a:xfrm flipH="1">
            <a:off x="8974235" y="3574990"/>
            <a:ext cx="40239" cy="40322"/>
          </a:xfrm>
          <a:custGeom>
            <a:avLst/>
            <a:gdLst/>
            <a:ahLst/>
            <a:cxnLst/>
            <a:rect l="l" t="t" r="r" b="b"/>
            <a:pathLst>
              <a:path w="485" h="486" extrusionOk="0">
                <a:moveTo>
                  <a:pt x="243" y="81"/>
                </a:moveTo>
                <a:cubicBezTo>
                  <a:pt x="332" y="81"/>
                  <a:pt x="404" y="154"/>
                  <a:pt x="404" y="244"/>
                </a:cubicBezTo>
                <a:cubicBezTo>
                  <a:pt x="404" y="333"/>
                  <a:pt x="332" y="405"/>
                  <a:pt x="243" y="405"/>
                </a:cubicBezTo>
                <a:cubicBezTo>
                  <a:pt x="153" y="405"/>
                  <a:pt x="80" y="333"/>
                  <a:pt x="80" y="244"/>
                </a:cubicBezTo>
                <a:cubicBezTo>
                  <a:pt x="80" y="154"/>
                  <a:pt x="153" y="81"/>
                  <a:pt x="243" y="81"/>
                </a:cubicBezTo>
                <a:close/>
                <a:moveTo>
                  <a:pt x="243" y="1"/>
                </a:moveTo>
                <a:cubicBezTo>
                  <a:pt x="109" y="1"/>
                  <a:pt x="1" y="110"/>
                  <a:pt x="1" y="244"/>
                </a:cubicBezTo>
                <a:cubicBezTo>
                  <a:pt x="1" y="376"/>
                  <a:pt x="109" y="486"/>
                  <a:pt x="243" y="486"/>
                </a:cubicBezTo>
                <a:cubicBezTo>
                  <a:pt x="376" y="486"/>
                  <a:pt x="484" y="376"/>
                  <a:pt x="484" y="244"/>
                </a:cubicBezTo>
                <a:cubicBezTo>
                  <a:pt x="484" y="110"/>
                  <a:pt x="376" y="1"/>
                  <a:pt x="2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35"/>
          <p:cNvSpPr/>
          <p:nvPr/>
        </p:nvSpPr>
        <p:spPr>
          <a:xfrm flipH="1">
            <a:off x="8911760" y="3578392"/>
            <a:ext cx="33602" cy="33602"/>
          </a:xfrm>
          <a:custGeom>
            <a:avLst/>
            <a:gdLst/>
            <a:ahLst/>
            <a:cxnLst/>
            <a:rect l="l" t="t" r="r" b="b"/>
            <a:pathLst>
              <a:path w="405" h="405" extrusionOk="0">
                <a:moveTo>
                  <a:pt x="202" y="0"/>
                </a:moveTo>
                <a:cubicBezTo>
                  <a:pt x="91" y="0"/>
                  <a:pt x="1" y="91"/>
                  <a:pt x="1" y="203"/>
                </a:cubicBezTo>
                <a:cubicBezTo>
                  <a:pt x="1" y="314"/>
                  <a:pt x="91" y="404"/>
                  <a:pt x="202" y="404"/>
                </a:cubicBezTo>
                <a:cubicBezTo>
                  <a:pt x="314" y="404"/>
                  <a:pt x="405" y="314"/>
                  <a:pt x="405" y="203"/>
                </a:cubicBezTo>
                <a:cubicBezTo>
                  <a:pt x="405" y="91"/>
                  <a:pt x="314" y="0"/>
                  <a:pt x="2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35"/>
          <p:cNvSpPr/>
          <p:nvPr/>
        </p:nvSpPr>
        <p:spPr>
          <a:xfrm flipH="1">
            <a:off x="8845967" y="3578392"/>
            <a:ext cx="33602" cy="33602"/>
          </a:xfrm>
          <a:custGeom>
            <a:avLst/>
            <a:gdLst/>
            <a:ahLst/>
            <a:cxnLst/>
            <a:rect l="l" t="t" r="r" b="b"/>
            <a:pathLst>
              <a:path w="405" h="405" extrusionOk="0">
                <a:moveTo>
                  <a:pt x="203" y="0"/>
                </a:moveTo>
                <a:cubicBezTo>
                  <a:pt x="91" y="0"/>
                  <a:pt x="0" y="91"/>
                  <a:pt x="0" y="203"/>
                </a:cubicBezTo>
                <a:cubicBezTo>
                  <a:pt x="0" y="314"/>
                  <a:pt x="91" y="404"/>
                  <a:pt x="203" y="404"/>
                </a:cubicBezTo>
                <a:cubicBezTo>
                  <a:pt x="315" y="404"/>
                  <a:pt x="405" y="314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35"/>
          <p:cNvSpPr/>
          <p:nvPr/>
        </p:nvSpPr>
        <p:spPr>
          <a:xfrm flipH="1">
            <a:off x="8780091" y="3578392"/>
            <a:ext cx="33602" cy="33602"/>
          </a:xfrm>
          <a:custGeom>
            <a:avLst/>
            <a:gdLst/>
            <a:ahLst/>
            <a:cxnLst/>
            <a:rect l="l" t="t" r="r" b="b"/>
            <a:pathLst>
              <a:path w="405" h="405" extrusionOk="0">
                <a:moveTo>
                  <a:pt x="202" y="0"/>
                </a:moveTo>
                <a:cubicBezTo>
                  <a:pt x="91" y="0"/>
                  <a:pt x="0" y="91"/>
                  <a:pt x="0" y="203"/>
                </a:cubicBezTo>
                <a:cubicBezTo>
                  <a:pt x="0" y="314"/>
                  <a:pt x="91" y="404"/>
                  <a:pt x="202" y="404"/>
                </a:cubicBezTo>
                <a:cubicBezTo>
                  <a:pt x="314" y="404"/>
                  <a:pt x="404" y="314"/>
                  <a:pt x="404" y="203"/>
                </a:cubicBezTo>
                <a:cubicBezTo>
                  <a:pt x="404" y="91"/>
                  <a:pt x="314" y="0"/>
                  <a:pt x="2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35"/>
          <p:cNvSpPr/>
          <p:nvPr/>
        </p:nvSpPr>
        <p:spPr>
          <a:xfrm flipH="1">
            <a:off x="8714298" y="3578392"/>
            <a:ext cx="33685" cy="33602"/>
          </a:xfrm>
          <a:custGeom>
            <a:avLst/>
            <a:gdLst/>
            <a:ahLst/>
            <a:cxnLst/>
            <a:rect l="l" t="t" r="r" b="b"/>
            <a:pathLst>
              <a:path w="406" h="405" extrusionOk="0">
                <a:moveTo>
                  <a:pt x="204" y="0"/>
                </a:moveTo>
                <a:cubicBezTo>
                  <a:pt x="92" y="0"/>
                  <a:pt x="1" y="91"/>
                  <a:pt x="1" y="203"/>
                </a:cubicBezTo>
                <a:cubicBezTo>
                  <a:pt x="1" y="314"/>
                  <a:pt x="92" y="404"/>
                  <a:pt x="204" y="404"/>
                </a:cubicBezTo>
                <a:cubicBezTo>
                  <a:pt x="315" y="404"/>
                  <a:pt x="405" y="314"/>
                  <a:pt x="405" y="203"/>
                </a:cubicBezTo>
                <a:cubicBezTo>
                  <a:pt x="405" y="91"/>
                  <a:pt x="315" y="0"/>
                  <a:pt x="2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35"/>
          <p:cNvSpPr/>
          <p:nvPr/>
        </p:nvSpPr>
        <p:spPr>
          <a:xfrm flipH="1">
            <a:off x="8099094" y="3967509"/>
            <a:ext cx="33602" cy="33602"/>
          </a:xfrm>
          <a:custGeom>
            <a:avLst/>
            <a:gdLst/>
            <a:ahLst/>
            <a:cxnLst/>
            <a:rect l="l" t="t" r="r" b="b"/>
            <a:pathLst>
              <a:path w="405" h="405" extrusionOk="0">
                <a:moveTo>
                  <a:pt x="202" y="1"/>
                </a:moveTo>
                <a:cubicBezTo>
                  <a:pt x="90" y="1"/>
                  <a:pt x="0" y="91"/>
                  <a:pt x="0" y="202"/>
                </a:cubicBezTo>
                <a:cubicBezTo>
                  <a:pt x="0" y="314"/>
                  <a:pt x="90" y="405"/>
                  <a:pt x="202" y="405"/>
                </a:cubicBezTo>
                <a:cubicBezTo>
                  <a:pt x="314" y="405"/>
                  <a:pt x="405" y="314"/>
                  <a:pt x="405" y="202"/>
                </a:cubicBezTo>
                <a:cubicBezTo>
                  <a:pt x="405" y="91"/>
                  <a:pt x="314" y="1"/>
                  <a:pt x="2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35"/>
          <p:cNvSpPr/>
          <p:nvPr/>
        </p:nvSpPr>
        <p:spPr>
          <a:xfrm flipH="1">
            <a:off x="8029982" y="3964190"/>
            <a:ext cx="40239" cy="40239"/>
          </a:xfrm>
          <a:custGeom>
            <a:avLst/>
            <a:gdLst/>
            <a:ahLst/>
            <a:cxnLst/>
            <a:rect l="l" t="t" r="r" b="b"/>
            <a:pathLst>
              <a:path w="485" h="485" extrusionOk="0">
                <a:moveTo>
                  <a:pt x="243" y="81"/>
                </a:moveTo>
                <a:cubicBezTo>
                  <a:pt x="332" y="81"/>
                  <a:pt x="404" y="153"/>
                  <a:pt x="404" y="242"/>
                </a:cubicBezTo>
                <a:cubicBezTo>
                  <a:pt x="404" y="332"/>
                  <a:pt x="332" y="405"/>
                  <a:pt x="243" y="405"/>
                </a:cubicBezTo>
                <a:cubicBezTo>
                  <a:pt x="153" y="405"/>
                  <a:pt x="80" y="332"/>
                  <a:pt x="80" y="242"/>
                </a:cubicBezTo>
                <a:cubicBezTo>
                  <a:pt x="80" y="153"/>
                  <a:pt x="153" y="81"/>
                  <a:pt x="243" y="81"/>
                </a:cubicBezTo>
                <a:close/>
                <a:moveTo>
                  <a:pt x="243" y="0"/>
                </a:moveTo>
                <a:cubicBezTo>
                  <a:pt x="109" y="0"/>
                  <a:pt x="1" y="109"/>
                  <a:pt x="1" y="242"/>
                </a:cubicBezTo>
                <a:cubicBezTo>
                  <a:pt x="1" y="376"/>
                  <a:pt x="109" y="484"/>
                  <a:pt x="243" y="484"/>
                </a:cubicBezTo>
                <a:cubicBezTo>
                  <a:pt x="376" y="484"/>
                  <a:pt x="485" y="376"/>
                  <a:pt x="485" y="242"/>
                </a:cubicBezTo>
                <a:cubicBezTo>
                  <a:pt x="485" y="109"/>
                  <a:pt x="376" y="0"/>
                  <a:pt x="2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35"/>
          <p:cNvSpPr/>
          <p:nvPr/>
        </p:nvSpPr>
        <p:spPr>
          <a:xfrm flipH="1">
            <a:off x="7967424" y="3967509"/>
            <a:ext cx="33685" cy="33602"/>
          </a:xfrm>
          <a:custGeom>
            <a:avLst/>
            <a:gdLst/>
            <a:ahLst/>
            <a:cxnLst/>
            <a:rect l="l" t="t" r="r" b="b"/>
            <a:pathLst>
              <a:path w="406" h="405" extrusionOk="0">
                <a:moveTo>
                  <a:pt x="203" y="1"/>
                </a:moveTo>
                <a:cubicBezTo>
                  <a:pt x="91" y="1"/>
                  <a:pt x="1" y="91"/>
                  <a:pt x="1" y="202"/>
                </a:cubicBezTo>
                <a:cubicBezTo>
                  <a:pt x="1" y="314"/>
                  <a:pt x="91" y="405"/>
                  <a:pt x="203" y="405"/>
                </a:cubicBezTo>
                <a:cubicBezTo>
                  <a:pt x="314" y="405"/>
                  <a:pt x="405" y="314"/>
                  <a:pt x="405" y="202"/>
                </a:cubicBezTo>
                <a:cubicBezTo>
                  <a:pt x="405" y="91"/>
                  <a:pt x="314" y="1"/>
                  <a:pt x="20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35"/>
          <p:cNvSpPr/>
          <p:nvPr/>
        </p:nvSpPr>
        <p:spPr>
          <a:xfrm flipH="1">
            <a:off x="7901631" y="3967509"/>
            <a:ext cx="33685" cy="33602"/>
          </a:xfrm>
          <a:custGeom>
            <a:avLst/>
            <a:gdLst/>
            <a:ahLst/>
            <a:cxnLst/>
            <a:rect l="l" t="t" r="r" b="b"/>
            <a:pathLst>
              <a:path w="406" h="405" extrusionOk="0">
                <a:moveTo>
                  <a:pt x="203" y="1"/>
                </a:moveTo>
                <a:cubicBezTo>
                  <a:pt x="92" y="1"/>
                  <a:pt x="1" y="91"/>
                  <a:pt x="1" y="202"/>
                </a:cubicBezTo>
                <a:cubicBezTo>
                  <a:pt x="1" y="314"/>
                  <a:pt x="92" y="405"/>
                  <a:pt x="203" y="405"/>
                </a:cubicBezTo>
                <a:cubicBezTo>
                  <a:pt x="315" y="405"/>
                  <a:pt x="405" y="314"/>
                  <a:pt x="405" y="202"/>
                </a:cubicBezTo>
                <a:cubicBezTo>
                  <a:pt x="405" y="91"/>
                  <a:pt x="315" y="1"/>
                  <a:pt x="20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35"/>
          <p:cNvSpPr/>
          <p:nvPr/>
        </p:nvSpPr>
        <p:spPr>
          <a:xfrm flipH="1">
            <a:off x="7832602" y="3964190"/>
            <a:ext cx="40156" cy="40239"/>
          </a:xfrm>
          <a:custGeom>
            <a:avLst/>
            <a:gdLst/>
            <a:ahLst/>
            <a:cxnLst/>
            <a:rect l="l" t="t" r="r" b="b"/>
            <a:pathLst>
              <a:path w="484" h="485" extrusionOk="0">
                <a:moveTo>
                  <a:pt x="242" y="81"/>
                </a:moveTo>
                <a:cubicBezTo>
                  <a:pt x="332" y="81"/>
                  <a:pt x="405" y="153"/>
                  <a:pt x="405" y="242"/>
                </a:cubicBezTo>
                <a:cubicBezTo>
                  <a:pt x="405" y="332"/>
                  <a:pt x="332" y="405"/>
                  <a:pt x="242" y="405"/>
                </a:cubicBezTo>
                <a:cubicBezTo>
                  <a:pt x="153" y="405"/>
                  <a:pt x="81" y="332"/>
                  <a:pt x="81" y="242"/>
                </a:cubicBezTo>
                <a:cubicBezTo>
                  <a:pt x="81" y="153"/>
                  <a:pt x="153" y="81"/>
                  <a:pt x="242" y="81"/>
                </a:cubicBezTo>
                <a:close/>
                <a:moveTo>
                  <a:pt x="242" y="0"/>
                </a:moveTo>
                <a:cubicBezTo>
                  <a:pt x="109" y="0"/>
                  <a:pt x="0" y="109"/>
                  <a:pt x="0" y="242"/>
                </a:cubicBezTo>
                <a:cubicBezTo>
                  <a:pt x="0" y="376"/>
                  <a:pt x="109" y="484"/>
                  <a:pt x="242" y="484"/>
                </a:cubicBezTo>
                <a:cubicBezTo>
                  <a:pt x="376" y="484"/>
                  <a:pt x="484" y="376"/>
                  <a:pt x="484" y="242"/>
                </a:cubicBezTo>
                <a:cubicBezTo>
                  <a:pt x="484" y="109"/>
                  <a:pt x="376" y="0"/>
                  <a:pt x="2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35"/>
          <p:cNvSpPr/>
          <p:nvPr/>
        </p:nvSpPr>
        <p:spPr>
          <a:xfrm flipH="1">
            <a:off x="7766726" y="3964190"/>
            <a:ext cx="40239" cy="40239"/>
          </a:xfrm>
          <a:custGeom>
            <a:avLst/>
            <a:gdLst/>
            <a:ahLst/>
            <a:cxnLst/>
            <a:rect l="l" t="t" r="r" b="b"/>
            <a:pathLst>
              <a:path w="485" h="485" extrusionOk="0">
                <a:moveTo>
                  <a:pt x="243" y="81"/>
                </a:moveTo>
                <a:cubicBezTo>
                  <a:pt x="332" y="81"/>
                  <a:pt x="404" y="153"/>
                  <a:pt x="404" y="242"/>
                </a:cubicBezTo>
                <a:cubicBezTo>
                  <a:pt x="404" y="332"/>
                  <a:pt x="332" y="405"/>
                  <a:pt x="243" y="405"/>
                </a:cubicBezTo>
                <a:cubicBezTo>
                  <a:pt x="153" y="405"/>
                  <a:pt x="80" y="332"/>
                  <a:pt x="80" y="242"/>
                </a:cubicBezTo>
                <a:cubicBezTo>
                  <a:pt x="80" y="153"/>
                  <a:pt x="153" y="81"/>
                  <a:pt x="243" y="81"/>
                </a:cubicBezTo>
                <a:close/>
                <a:moveTo>
                  <a:pt x="243" y="0"/>
                </a:moveTo>
                <a:cubicBezTo>
                  <a:pt x="109" y="0"/>
                  <a:pt x="1" y="109"/>
                  <a:pt x="1" y="242"/>
                </a:cubicBezTo>
                <a:cubicBezTo>
                  <a:pt x="1" y="376"/>
                  <a:pt x="109" y="484"/>
                  <a:pt x="243" y="484"/>
                </a:cubicBezTo>
                <a:cubicBezTo>
                  <a:pt x="376" y="484"/>
                  <a:pt x="485" y="376"/>
                  <a:pt x="485" y="242"/>
                </a:cubicBezTo>
                <a:cubicBezTo>
                  <a:pt x="485" y="109"/>
                  <a:pt x="376" y="0"/>
                  <a:pt x="2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35"/>
          <p:cNvSpPr/>
          <p:nvPr/>
        </p:nvSpPr>
        <p:spPr>
          <a:xfrm flipH="1">
            <a:off x="8847129" y="4875174"/>
            <a:ext cx="33602" cy="33519"/>
          </a:xfrm>
          <a:custGeom>
            <a:avLst/>
            <a:gdLst/>
            <a:ahLst/>
            <a:cxnLst/>
            <a:rect l="l" t="t" r="r" b="b"/>
            <a:pathLst>
              <a:path w="405" h="404" extrusionOk="0">
                <a:moveTo>
                  <a:pt x="203" y="0"/>
                </a:moveTo>
                <a:cubicBezTo>
                  <a:pt x="91" y="0"/>
                  <a:pt x="1" y="90"/>
                  <a:pt x="1" y="202"/>
                </a:cubicBezTo>
                <a:cubicBezTo>
                  <a:pt x="1" y="314"/>
                  <a:pt x="91" y="404"/>
                  <a:pt x="203" y="404"/>
                </a:cubicBezTo>
                <a:cubicBezTo>
                  <a:pt x="314" y="404"/>
                  <a:pt x="405" y="314"/>
                  <a:pt x="405" y="202"/>
                </a:cubicBezTo>
                <a:cubicBezTo>
                  <a:pt x="405" y="90"/>
                  <a:pt x="314" y="0"/>
                  <a:pt x="2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35"/>
          <p:cNvSpPr/>
          <p:nvPr/>
        </p:nvSpPr>
        <p:spPr>
          <a:xfrm flipH="1">
            <a:off x="8778017" y="4871772"/>
            <a:ext cx="40156" cy="40239"/>
          </a:xfrm>
          <a:custGeom>
            <a:avLst/>
            <a:gdLst/>
            <a:ahLst/>
            <a:cxnLst/>
            <a:rect l="l" t="t" r="r" b="b"/>
            <a:pathLst>
              <a:path w="484" h="485" extrusionOk="0">
                <a:moveTo>
                  <a:pt x="242" y="80"/>
                </a:moveTo>
                <a:cubicBezTo>
                  <a:pt x="331" y="80"/>
                  <a:pt x="404" y="154"/>
                  <a:pt x="404" y="243"/>
                </a:cubicBezTo>
                <a:cubicBezTo>
                  <a:pt x="404" y="332"/>
                  <a:pt x="331" y="405"/>
                  <a:pt x="242" y="405"/>
                </a:cubicBezTo>
                <a:cubicBezTo>
                  <a:pt x="153" y="405"/>
                  <a:pt x="79" y="332"/>
                  <a:pt x="79" y="243"/>
                </a:cubicBezTo>
                <a:cubicBezTo>
                  <a:pt x="79" y="154"/>
                  <a:pt x="153" y="80"/>
                  <a:pt x="242" y="80"/>
                </a:cubicBezTo>
                <a:close/>
                <a:moveTo>
                  <a:pt x="242" y="1"/>
                </a:moveTo>
                <a:cubicBezTo>
                  <a:pt x="108" y="1"/>
                  <a:pt x="0" y="109"/>
                  <a:pt x="0" y="243"/>
                </a:cubicBezTo>
                <a:cubicBezTo>
                  <a:pt x="0" y="376"/>
                  <a:pt x="108" y="485"/>
                  <a:pt x="242" y="485"/>
                </a:cubicBezTo>
                <a:cubicBezTo>
                  <a:pt x="375" y="485"/>
                  <a:pt x="484" y="376"/>
                  <a:pt x="484" y="243"/>
                </a:cubicBezTo>
                <a:cubicBezTo>
                  <a:pt x="484" y="109"/>
                  <a:pt x="375" y="1"/>
                  <a:pt x="2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35"/>
          <p:cNvSpPr/>
          <p:nvPr/>
        </p:nvSpPr>
        <p:spPr>
          <a:xfrm flipH="1">
            <a:off x="8712141" y="4871772"/>
            <a:ext cx="40322" cy="40239"/>
          </a:xfrm>
          <a:custGeom>
            <a:avLst/>
            <a:gdLst/>
            <a:ahLst/>
            <a:cxnLst/>
            <a:rect l="l" t="t" r="r" b="b"/>
            <a:pathLst>
              <a:path w="486" h="485" extrusionOk="0">
                <a:moveTo>
                  <a:pt x="244" y="80"/>
                </a:moveTo>
                <a:cubicBezTo>
                  <a:pt x="333" y="80"/>
                  <a:pt x="405" y="154"/>
                  <a:pt x="405" y="243"/>
                </a:cubicBezTo>
                <a:cubicBezTo>
                  <a:pt x="405" y="332"/>
                  <a:pt x="333" y="405"/>
                  <a:pt x="244" y="405"/>
                </a:cubicBezTo>
                <a:cubicBezTo>
                  <a:pt x="154" y="405"/>
                  <a:pt x="81" y="332"/>
                  <a:pt x="81" y="243"/>
                </a:cubicBezTo>
                <a:cubicBezTo>
                  <a:pt x="81" y="154"/>
                  <a:pt x="154" y="80"/>
                  <a:pt x="244" y="80"/>
                </a:cubicBezTo>
                <a:close/>
                <a:moveTo>
                  <a:pt x="244" y="1"/>
                </a:moveTo>
                <a:cubicBezTo>
                  <a:pt x="110" y="1"/>
                  <a:pt x="1" y="109"/>
                  <a:pt x="1" y="243"/>
                </a:cubicBezTo>
                <a:cubicBezTo>
                  <a:pt x="1" y="376"/>
                  <a:pt x="110" y="485"/>
                  <a:pt x="244" y="485"/>
                </a:cubicBezTo>
                <a:cubicBezTo>
                  <a:pt x="376" y="485"/>
                  <a:pt x="485" y="376"/>
                  <a:pt x="485" y="243"/>
                </a:cubicBezTo>
                <a:cubicBezTo>
                  <a:pt x="485" y="109"/>
                  <a:pt x="376" y="1"/>
                  <a:pt x="2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35"/>
          <p:cNvSpPr/>
          <p:nvPr/>
        </p:nvSpPr>
        <p:spPr>
          <a:xfrm flipH="1">
            <a:off x="8649666" y="4875174"/>
            <a:ext cx="33602" cy="33519"/>
          </a:xfrm>
          <a:custGeom>
            <a:avLst/>
            <a:gdLst/>
            <a:ahLst/>
            <a:cxnLst/>
            <a:rect l="l" t="t" r="r" b="b"/>
            <a:pathLst>
              <a:path w="405" h="404" extrusionOk="0">
                <a:moveTo>
                  <a:pt x="202" y="0"/>
                </a:moveTo>
                <a:cubicBezTo>
                  <a:pt x="91" y="0"/>
                  <a:pt x="1" y="90"/>
                  <a:pt x="1" y="202"/>
                </a:cubicBezTo>
                <a:cubicBezTo>
                  <a:pt x="1" y="314"/>
                  <a:pt x="91" y="404"/>
                  <a:pt x="202" y="404"/>
                </a:cubicBezTo>
                <a:cubicBezTo>
                  <a:pt x="314" y="404"/>
                  <a:pt x="404" y="314"/>
                  <a:pt x="404" y="202"/>
                </a:cubicBezTo>
                <a:cubicBezTo>
                  <a:pt x="404" y="90"/>
                  <a:pt x="314" y="0"/>
                  <a:pt x="2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35"/>
          <p:cNvSpPr/>
          <p:nvPr/>
        </p:nvSpPr>
        <p:spPr>
          <a:xfrm flipH="1">
            <a:off x="8580554" y="4871772"/>
            <a:ext cx="40239" cy="40239"/>
          </a:xfrm>
          <a:custGeom>
            <a:avLst/>
            <a:gdLst/>
            <a:ahLst/>
            <a:cxnLst/>
            <a:rect l="l" t="t" r="r" b="b"/>
            <a:pathLst>
              <a:path w="485" h="485" extrusionOk="0">
                <a:moveTo>
                  <a:pt x="243" y="80"/>
                </a:moveTo>
                <a:cubicBezTo>
                  <a:pt x="332" y="80"/>
                  <a:pt x="405" y="154"/>
                  <a:pt x="405" y="243"/>
                </a:cubicBezTo>
                <a:cubicBezTo>
                  <a:pt x="405" y="332"/>
                  <a:pt x="332" y="405"/>
                  <a:pt x="243" y="405"/>
                </a:cubicBezTo>
                <a:cubicBezTo>
                  <a:pt x="153" y="405"/>
                  <a:pt x="81" y="332"/>
                  <a:pt x="81" y="243"/>
                </a:cubicBezTo>
                <a:cubicBezTo>
                  <a:pt x="81" y="154"/>
                  <a:pt x="153" y="80"/>
                  <a:pt x="243" y="80"/>
                </a:cubicBezTo>
                <a:close/>
                <a:moveTo>
                  <a:pt x="243" y="1"/>
                </a:moveTo>
                <a:cubicBezTo>
                  <a:pt x="109" y="1"/>
                  <a:pt x="0" y="109"/>
                  <a:pt x="0" y="243"/>
                </a:cubicBezTo>
                <a:cubicBezTo>
                  <a:pt x="0" y="376"/>
                  <a:pt x="109" y="485"/>
                  <a:pt x="243" y="485"/>
                </a:cubicBezTo>
                <a:cubicBezTo>
                  <a:pt x="376" y="485"/>
                  <a:pt x="485" y="376"/>
                  <a:pt x="485" y="243"/>
                </a:cubicBezTo>
                <a:cubicBezTo>
                  <a:pt x="485" y="109"/>
                  <a:pt x="376" y="1"/>
                  <a:pt x="2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35"/>
          <p:cNvSpPr/>
          <p:nvPr/>
        </p:nvSpPr>
        <p:spPr>
          <a:xfrm flipH="1">
            <a:off x="8517997" y="4875174"/>
            <a:ext cx="33602" cy="33519"/>
          </a:xfrm>
          <a:custGeom>
            <a:avLst/>
            <a:gdLst/>
            <a:ahLst/>
            <a:cxnLst/>
            <a:rect l="l" t="t" r="r" b="b"/>
            <a:pathLst>
              <a:path w="405" h="404" extrusionOk="0">
                <a:moveTo>
                  <a:pt x="202" y="0"/>
                </a:moveTo>
                <a:cubicBezTo>
                  <a:pt x="90" y="0"/>
                  <a:pt x="0" y="90"/>
                  <a:pt x="0" y="202"/>
                </a:cubicBezTo>
                <a:cubicBezTo>
                  <a:pt x="0" y="314"/>
                  <a:pt x="90" y="404"/>
                  <a:pt x="202" y="404"/>
                </a:cubicBezTo>
                <a:cubicBezTo>
                  <a:pt x="314" y="404"/>
                  <a:pt x="404" y="314"/>
                  <a:pt x="404" y="202"/>
                </a:cubicBezTo>
                <a:cubicBezTo>
                  <a:pt x="404" y="90"/>
                  <a:pt x="314" y="0"/>
                  <a:pt x="2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35"/>
          <p:cNvSpPr/>
          <p:nvPr/>
        </p:nvSpPr>
        <p:spPr>
          <a:xfrm flipH="1">
            <a:off x="6791111" y="3774195"/>
            <a:ext cx="2389630" cy="135984"/>
          </a:xfrm>
          <a:custGeom>
            <a:avLst/>
            <a:gdLst/>
            <a:ahLst/>
            <a:cxnLst/>
            <a:rect l="l" t="t" r="r" b="b"/>
            <a:pathLst>
              <a:path w="28802" h="1639" extrusionOk="0">
                <a:moveTo>
                  <a:pt x="26073" y="0"/>
                </a:moveTo>
                <a:lnTo>
                  <a:pt x="24516" y="1558"/>
                </a:lnTo>
                <a:lnTo>
                  <a:pt x="1" y="1558"/>
                </a:lnTo>
                <a:lnTo>
                  <a:pt x="1" y="1638"/>
                </a:lnTo>
                <a:lnTo>
                  <a:pt x="24549" y="1638"/>
                </a:lnTo>
                <a:lnTo>
                  <a:pt x="26107" y="81"/>
                </a:lnTo>
                <a:lnTo>
                  <a:pt x="28802" y="81"/>
                </a:lnTo>
                <a:lnTo>
                  <a:pt x="288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35"/>
          <p:cNvSpPr/>
          <p:nvPr/>
        </p:nvSpPr>
        <p:spPr>
          <a:xfrm flipH="1">
            <a:off x="7008154" y="3669324"/>
            <a:ext cx="2225188" cy="176223"/>
          </a:xfrm>
          <a:custGeom>
            <a:avLst/>
            <a:gdLst/>
            <a:ahLst/>
            <a:cxnLst/>
            <a:rect l="l" t="t" r="r" b="b"/>
            <a:pathLst>
              <a:path w="26820" h="2124" extrusionOk="0">
                <a:moveTo>
                  <a:pt x="26762" y="1"/>
                </a:moveTo>
                <a:lnTo>
                  <a:pt x="24720" y="2043"/>
                </a:lnTo>
                <a:lnTo>
                  <a:pt x="0" y="2043"/>
                </a:lnTo>
                <a:lnTo>
                  <a:pt x="0" y="2123"/>
                </a:lnTo>
                <a:lnTo>
                  <a:pt x="24753" y="2123"/>
                </a:lnTo>
                <a:lnTo>
                  <a:pt x="26819" y="58"/>
                </a:lnTo>
                <a:lnTo>
                  <a:pt x="2676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" name="Imagen 113">
            <a:extLst>
              <a:ext uri="{FF2B5EF4-FFF2-40B4-BE49-F238E27FC236}">
                <a16:creationId xmlns="" xmlns:a16="http://schemas.microsoft.com/office/drawing/2014/main" id="{4E7C64CD-2549-4C6B-8E8C-A91ECD506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3525" y="184897"/>
            <a:ext cx="3260870" cy="900000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115" name="Google Shape;682;p35"/>
          <p:cNvSpPr txBox="1">
            <a:spLocks/>
          </p:cNvSpPr>
          <p:nvPr/>
        </p:nvSpPr>
        <p:spPr>
          <a:xfrm>
            <a:off x="2341446" y="1130471"/>
            <a:ext cx="4666708" cy="44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Saira"/>
              <a:buNone/>
              <a:defRPr sz="4400" b="1" i="0" u="none" strike="noStrike" cap="none">
                <a:solidFill>
                  <a:schemeClr val="lt2"/>
                </a:solidFill>
                <a:latin typeface="Saira"/>
                <a:ea typeface="Saira"/>
                <a:cs typeface="Saira"/>
                <a:sym typeface="Sair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100" dirty="0" smtClean="0"/>
              <a:t>Departamento de Eléctrica, Electrónica y Telecomunicaciones </a:t>
            </a:r>
          </a:p>
          <a:p>
            <a:r>
              <a:rPr lang="es-ES" sz="1100" dirty="0" smtClean="0"/>
              <a:t>Carrera de Ingeniería en Electrónica, Automatización y Control </a:t>
            </a:r>
            <a:endParaRPr lang="es-E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39"/>
          <p:cNvSpPr txBox="1">
            <a:spLocks noGrp="1"/>
          </p:cNvSpPr>
          <p:nvPr>
            <p:ph type="title"/>
          </p:nvPr>
        </p:nvSpPr>
        <p:spPr>
          <a:xfrm>
            <a:off x="698513" y="29912"/>
            <a:ext cx="77592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1"/>
                </a:solidFill>
              </a:rPr>
              <a:t>Diseño de Sistema Multisensado</a:t>
            </a:r>
            <a:r>
              <a:rPr lang="en" dirty="0" smtClean="0">
                <a:solidFill>
                  <a:schemeClr val="accent1"/>
                </a:solidFill>
                <a:latin typeface="Saira"/>
                <a:ea typeface="Saira"/>
                <a:cs typeface="Saira"/>
                <a:sym typeface="Saira"/>
              </a:rPr>
              <a:t/>
            </a:r>
            <a:br>
              <a:rPr lang="en" dirty="0" smtClean="0">
                <a:solidFill>
                  <a:schemeClr val="accent1"/>
                </a:solidFill>
                <a:latin typeface="Saira"/>
                <a:ea typeface="Saira"/>
                <a:cs typeface="Saira"/>
                <a:sym typeface="Saira"/>
              </a:rPr>
            </a:br>
            <a:r>
              <a:rPr lang="en" sz="2000" dirty="0" smtClean="0">
                <a:solidFill>
                  <a:schemeClr val="accent1"/>
                </a:solidFill>
              </a:rPr>
              <a:t>Dispositivos Wearables</a:t>
            </a:r>
            <a:endParaRPr dirty="0">
              <a:solidFill>
                <a:schemeClr val="accent1"/>
              </a:solidFill>
              <a:latin typeface="Saira"/>
              <a:ea typeface="Saira"/>
              <a:cs typeface="Saira"/>
              <a:sym typeface="Saira"/>
            </a:endParaRPr>
          </a:p>
        </p:txBody>
      </p:sp>
      <p:graphicFrame>
        <p:nvGraphicFramePr>
          <p:cNvPr id="56" name="Diagrama 55"/>
          <p:cNvGraphicFramePr/>
          <p:nvPr>
            <p:extLst>
              <p:ext uri="{D42A27DB-BD31-4B8C-83A1-F6EECF244321}">
                <p14:modId xmlns:p14="http://schemas.microsoft.com/office/powerpoint/2010/main" val="575247111"/>
              </p:ext>
            </p:extLst>
          </p:nvPr>
        </p:nvGraphicFramePr>
        <p:xfrm>
          <a:off x="495300" y="1174750"/>
          <a:ext cx="8127999" cy="3524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73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39"/>
          <p:cNvSpPr txBox="1">
            <a:spLocks noGrp="1"/>
          </p:cNvSpPr>
          <p:nvPr>
            <p:ph type="title"/>
          </p:nvPr>
        </p:nvSpPr>
        <p:spPr>
          <a:xfrm>
            <a:off x="698513" y="29912"/>
            <a:ext cx="77592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1"/>
                </a:solidFill>
              </a:rPr>
              <a:t>Diseño de Sistema Multisensado</a:t>
            </a:r>
            <a:r>
              <a:rPr lang="en" dirty="0" smtClean="0">
                <a:solidFill>
                  <a:schemeClr val="accent1"/>
                </a:solidFill>
                <a:latin typeface="Saira"/>
                <a:ea typeface="Saira"/>
                <a:cs typeface="Saira"/>
                <a:sym typeface="Saira"/>
              </a:rPr>
              <a:t/>
            </a:r>
            <a:br>
              <a:rPr lang="en" dirty="0" smtClean="0">
                <a:solidFill>
                  <a:schemeClr val="accent1"/>
                </a:solidFill>
                <a:latin typeface="Saira"/>
                <a:ea typeface="Saira"/>
                <a:cs typeface="Saira"/>
                <a:sym typeface="Saira"/>
              </a:rPr>
            </a:br>
            <a:r>
              <a:rPr lang="en" sz="2000" dirty="0" smtClean="0">
                <a:solidFill>
                  <a:schemeClr val="accent1"/>
                </a:solidFill>
              </a:rPr>
              <a:t>Dispositivos Wearables</a:t>
            </a:r>
            <a:endParaRPr dirty="0">
              <a:solidFill>
                <a:schemeClr val="accent1"/>
              </a:solidFill>
              <a:latin typeface="Saira"/>
              <a:ea typeface="Saira"/>
              <a:cs typeface="Saira"/>
              <a:sym typeface="Saira"/>
            </a:endParaRPr>
          </a:p>
        </p:txBody>
      </p:sp>
      <p:pic>
        <p:nvPicPr>
          <p:cNvPr id="5" name="image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r="6601"/>
          <a:stretch>
            <a:fillRect/>
          </a:stretch>
        </p:blipFill>
        <p:spPr>
          <a:xfrm>
            <a:off x="120967" y="1268095"/>
            <a:ext cx="4273233" cy="258064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C:\Users\User\Desktop\ECG_Ej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1268095"/>
            <a:ext cx="4460240" cy="258064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165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45"/>
          <p:cNvSpPr txBox="1">
            <a:spLocks noGrp="1"/>
          </p:cNvSpPr>
          <p:nvPr>
            <p:ph type="title"/>
          </p:nvPr>
        </p:nvSpPr>
        <p:spPr>
          <a:xfrm>
            <a:off x="5193154" y="385500"/>
            <a:ext cx="3737485" cy="13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Plataformas de Sensado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45" y="2621280"/>
            <a:ext cx="2913496" cy="230661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45" y="259080"/>
            <a:ext cx="2913496" cy="218512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887167966"/>
              </p:ext>
            </p:extLst>
          </p:nvPr>
        </p:nvGraphicFramePr>
        <p:xfrm>
          <a:off x="4975860" y="1539240"/>
          <a:ext cx="4023360" cy="278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7601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45"/>
          <p:cNvSpPr txBox="1">
            <a:spLocks noGrp="1"/>
          </p:cNvSpPr>
          <p:nvPr>
            <p:ph type="title"/>
          </p:nvPr>
        </p:nvSpPr>
        <p:spPr>
          <a:xfrm>
            <a:off x="636927" y="303501"/>
            <a:ext cx="7656785" cy="78745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Plataformas de Sensado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247" y="2163316"/>
            <a:ext cx="3739055" cy="159369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85" y="2220072"/>
            <a:ext cx="3937229" cy="148231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516" y="1090955"/>
            <a:ext cx="1127858" cy="109127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5860" y="1034201"/>
            <a:ext cx="1127858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1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46"/>
          <p:cNvSpPr/>
          <p:nvPr/>
        </p:nvSpPr>
        <p:spPr>
          <a:xfrm>
            <a:off x="1230225" y="2333726"/>
            <a:ext cx="1588819" cy="1376040"/>
          </a:xfrm>
          <a:custGeom>
            <a:avLst/>
            <a:gdLst/>
            <a:ahLst/>
            <a:cxnLst/>
            <a:rect l="l" t="t" r="r" b="b"/>
            <a:pathLst>
              <a:path w="22640" h="19608" extrusionOk="0">
                <a:moveTo>
                  <a:pt x="5660" y="1"/>
                </a:moveTo>
                <a:lnTo>
                  <a:pt x="0" y="9804"/>
                </a:lnTo>
                <a:lnTo>
                  <a:pt x="5660" y="19608"/>
                </a:lnTo>
                <a:lnTo>
                  <a:pt x="16980" y="19608"/>
                </a:lnTo>
                <a:lnTo>
                  <a:pt x="22639" y="9804"/>
                </a:lnTo>
                <a:lnTo>
                  <a:pt x="16980" y="1"/>
                </a:ln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46"/>
          <p:cNvSpPr txBox="1"/>
          <p:nvPr/>
        </p:nvSpPr>
        <p:spPr>
          <a:xfrm>
            <a:off x="1403486" y="2998978"/>
            <a:ext cx="1214859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Integración de protocolos de comunicación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-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Conexión</a:t>
            </a:r>
            <a:endParaRPr sz="1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08" name="Google Shape;1108;p46"/>
          <p:cNvSpPr/>
          <p:nvPr/>
        </p:nvSpPr>
        <p:spPr>
          <a:xfrm>
            <a:off x="2493032" y="1577194"/>
            <a:ext cx="1588819" cy="1376040"/>
          </a:xfrm>
          <a:custGeom>
            <a:avLst/>
            <a:gdLst/>
            <a:ahLst/>
            <a:cxnLst/>
            <a:rect l="l" t="t" r="r" b="b"/>
            <a:pathLst>
              <a:path w="22640" h="19608" extrusionOk="0">
                <a:moveTo>
                  <a:pt x="5660" y="1"/>
                </a:moveTo>
                <a:lnTo>
                  <a:pt x="0" y="9804"/>
                </a:lnTo>
                <a:lnTo>
                  <a:pt x="5660" y="19608"/>
                </a:lnTo>
                <a:lnTo>
                  <a:pt x="16979" y="19608"/>
                </a:lnTo>
                <a:lnTo>
                  <a:pt x="22640" y="9804"/>
                </a:lnTo>
                <a:lnTo>
                  <a:pt x="16979" y="1"/>
                </a:ln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46"/>
          <p:cNvSpPr txBox="1"/>
          <p:nvPr/>
        </p:nvSpPr>
        <p:spPr>
          <a:xfrm>
            <a:off x="2715694" y="2374528"/>
            <a:ext cx="1184199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Suscripción de características BLE</a:t>
            </a:r>
            <a:endParaRPr sz="1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1" name="Google Shape;1111;p46"/>
          <p:cNvSpPr/>
          <p:nvPr/>
        </p:nvSpPr>
        <p:spPr>
          <a:xfrm>
            <a:off x="2503489" y="3048220"/>
            <a:ext cx="1588959" cy="1376040"/>
          </a:xfrm>
          <a:custGeom>
            <a:avLst/>
            <a:gdLst/>
            <a:ahLst/>
            <a:cxnLst/>
            <a:rect l="l" t="t" r="r" b="b"/>
            <a:pathLst>
              <a:path w="22642" h="19608" extrusionOk="0">
                <a:moveTo>
                  <a:pt x="5660" y="0"/>
                </a:moveTo>
                <a:lnTo>
                  <a:pt x="1" y="9804"/>
                </a:lnTo>
                <a:lnTo>
                  <a:pt x="5660" y="19607"/>
                </a:lnTo>
                <a:lnTo>
                  <a:pt x="16981" y="19607"/>
                </a:lnTo>
                <a:lnTo>
                  <a:pt x="22641" y="9804"/>
                </a:lnTo>
                <a:lnTo>
                  <a:pt x="16981" y="0"/>
                </a:ln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46"/>
          <p:cNvSpPr/>
          <p:nvPr/>
        </p:nvSpPr>
        <p:spPr>
          <a:xfrm>
            <a:off x="3777664" y="2304251"/>
            <a:ext cx="1588889" cy="1375970"/>
          </a:xfrm>
          <a:custGeom>
            <a:avLst/>
            <a:gdLst/>
            <a:ahLst/>
            <a:cxnLst/>
            <a:rect l="l" t="t" r="r" b="b"/>
            <a:pathLst>
              <a:path w="22641" h="19607" extrusionOk="0">
                <a:moveTo>
                  <a:pt x="5661" y="1"/>
                </a:moveTo>
                <a:lnTo>
                  <a:pt x="1" y="9803"/>
                </a:lnTo>
                <a:lnTo>
                  <a:pt x="5661" y="19607"/>
                </a:lnTo>
                <a:lnTo>
                  <a:pt x="16980" y="19607"/>
                </a:lnTo>
                <a:lnTo>
                  <a:pt x="22641" y="9803"/>
                </a:lnTo>
                <a:lnTo>
                  <a:pt x="16980" y="1"/>
                </a:ln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46"/>
          <p:cNvSpPr txBox="1"/>
          <p:nvPr/>
        </p:nvSpPr>
        <p:spPr>
          <a:xfrm>
            <a:off x="3927385" y="2996232"/>
            <a:ext cx="1273699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Funciones </a:t>
            </a:r>
            <a:r>
              <a:rPr lang="en" sz="1200" i="1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Callback </a:t>
            </a:r>
            <a:r>
              <a:rPr lang="en" sz="12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para transimisión de señales</a:t>
            </a:r>
            <a:endParaRPr sz="12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5" name="Google Shape;1115;p46"/>
          <p:cNvSpPr/>
          <p:nvPr/>
        </p:nvSpPr>
        <p:spPr>
          <a:xfrm>
            <a:off x="5066367" y="3016991"/>
            <a:ext cx="1588819" cy="1376111"/>
          </a:xfrm>
          <a:custGeom>
            <a:avLst/>
            <a:gdLst/>
            <a:ahLst/>
            <a:cxnLst/>
            <a:rect l="l" t="t" r="r" b="b"/>
            <a:pathLst>
              <a:path w="22640" h="19609" extrusionOk="0">
                <a:moveTo>
                  <a:pt x="5660" y="1"/>
                </a:moveTo>
                <a:lnTo>
                  <a:pt x="0" y="9804"/>
                </a:lnTo>
                <a:lnTo>
                  <a:pt x="5660" y="19608"/>
                </a:lnTo>
                <a:lnTo>
                  <a:pt x="16980" y="19608"/>
                </a:lnTo>
                <a:lnTo>
                  <a:pt x="22640" y="9804"/>
                </a:lnTo>
                <a:lnTo>
                  <a:pt x="16980" y="1"/>
                </a:ln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46"/>
          <p:cNvSpPr txBox="1"/>
          <p:nvPr/>
        </p:nvSpPr>
        <p:spPr>
          <a:xfrm>
            <a:off x="5231430" y="3708838"/>
            <a:ext cx="1273686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Bucle de tiempo establecido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–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Adquisición de datos</a:t>
            </a:r>
            <a:endParaRPr sz="1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8" name="Google Shape;1118;p46"/>
          <p:cNvSpPr/>
          <p:nvPr/>
        </p:nvSpPr>
        <p:spPr>
          <a:xfrm>
            <a:off x="6324893" y="2253932"/>
            <a:ext cx="1588889" cy="1375970"/>
          </a:xfrm>
          <a:custGeom>
            <a:avLst/>
            <a:gdLst/>
            <a:ahLst/>
            <a:cxnLst/>
            <a:rect l="l" t="t" r="r" b="b"/>
            <a:pathLst>
              <a:path w="22641" h="19607" extrusionOk="0">
                <a:moveTo>
                  <a:pt x="5660" y="1"/>
                </a:moveTo>
                <a:lnTo>
                  <a:pt x="1" y="9803"/>
                </a:lnTo>
                <a:lnTo>
                  <a:pt x="5660" y="19607"/>
                </a:lnTo>
                <a:lnTo>
                  <a:pt x="16981" y="19607"/>
                </a:lnTo>
                <a:lnTo>
                  <a:pt x="22640" y="9803"/>
                </a:lnTo>
                <a:lnTo>
                  <a:pt x="16981" y="1"/>
                </a:ln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46"/>
          <p:cNvSpPr txBox="1"/>
          <p:nvPr/>
        </p:nvSpPr>
        <p:spPr>
          <a:xfrm>
            <a:off x="6424168" y="2991982"/>
            <a:ext cx="1390337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Almacenamiento de datos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-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Desconexión</a:t>
            </a:r>
            <a:endParaRPr sz="1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1" name="Google Shape;1121;p46"/>
          <p:cNvSpPr/>
          <p:nvPr/>
        </p:nvSpPr>
        <p:spPr>
          <a:xfrm>
            <a:off x="5041664" y="1542526"/>
            <a:ext cx="1588889" cy="1376040"/>
          </a:xfrm>
          <a:custGeom>
            <a:avLst/>
            <a:gdLst/>
            <a:ahLst/>
            <a:cxnLst/>
            <a:rect l="l" t="t" r="r" b="b"/>
            <a:pathLst>
              <a:path w="22641" h="19608" extrusionOk="0">
                <a:moveTo>
                  <a:pt x="5661" y="1"/>
                </a:moveTo>
                <a:lnTo>
                  <a:pt x="1" y="9804"/>
                </a:lnTo>
                <a:lnTo>
                  <a:pt x="5661" y="19608"/>
                </a:lnTo>
                <a:lnTo>
                  <a:pt x="16980" y="19608"/>
                </a:lnTo>
                <a:lnTo>
                  <a:pt x="22641" y="9804"/>
                </a:lnTo>
                <a:lnTo>
                  <a:pt x="16980" y="1"/>
                </a:ln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46"/>
          <p:cNvSpPr/>
          <p:nvPr/>
        </p:nvSpPr>
        <p:spPr>
          <a:xfrm>
            <a:off x="5637870" y="3048220"/>
            <a:ext cx="488895" cy="403307"/>
          </a:xfrm>
          <a:custGeom>
            <a:avLst/>
            <a:gdLst/>
            <a:ahLst/>
            <a:cxnLst/>
            <a:rect l="l" t="t" r="r" b="b"/>
            <a:pathLst>
              <a:path w="12026" h="8993" extrusionOk="0">
                <a:moveTo>
                  <a:pt x="3929" y="0"/>
                </a:moveTo>
                <a:cubicBezTo>
                  <a:pt x="1691" y="0"/>
                  <a:pt x="0" y="2322"/>
                  <a:pt x="1167" y="4763"/>
                </a:cubicBezTo>
                <a:lnTo>
                  <a:pt x="453" y="4763"/>
                </a:lnTo>
                <a:cubicBezTo>
                  <a:pt x="369" y="4763"/>
                  <a:pt x="298" y="4834"/>
                  <a:pt x="298" y="4929"/>
                </a:cubicBezTo>
                <a:cubicBezTo>
                  <a:pt x="298" y="5013"/>
                  <a:pt x="369" y="5096"/>
                  <a:pt x="453" y="5096"/>
                </a:cubicBezTo>
                <a:lnTo>
                  <a:pt x="1346" y="5096"/>
                </a:lnTo>
                <a:cubicBezTo>
                  <a:pt x="2334" y="6727"/>
                  <a:pt x="4382" y="7918"/>
                  <a:pt x="5977" y="8965"/>
                </a:cubicBezTo>
                <a:cubicBezTo>
                  <a:pt x="6007" y="8983"/>
                  <a:pt x="6040" y="8992"/>
                  <a:pt x="6071" y="8992"/>
                </a:cubicBezTo>
                <a:cubicBezTo>
                  <a:pt x="6102" y="8992"/>
                  <a:pt x="6132" y="8983"/>
                  <a:pt x="6156" y="8965"/>
                </a:cubicBezTo>
                <a:cubicBezTo>
                  <a:pt x="7751" y="7930"/>
                  <a:pt x="9799" y="6739"/>
                  <a:pt x="10787" y="5096"/>
                </a:cubicBezTo>
                <a:lnTo>
                  <a:pt x="11680" y="5096"/>
                </a:lnTo>
                <a:cubicBezTo>
                  <a:pt x="11764" y="5096"/>
                  <a:pt x="11847" y="5013"/>
                  <a:pt x="11847" y="4929"/>
                </a:cubicBezTo>
                <a:cubicBezTo>
                  <a:pt x="11883" y="4774"/>
                  <a:pt x="11811" y="4703"/>
                  <a:pt x="11704" y="4703"/>
                </a:cubicBezTo>
                <a:lnTo>
                  <a:pt x="10990" y="4703"/>
                </a:lnTo>
                <a:cubicBezTo>
                  <a:pt x="12025" y="2572"/>
                  <a:pt x="10859" y="452"/>
                  <a:pt x="8930" y="12"/>
                </a:cubicBezTo>
                <a:cubicBezTo>
                  <a:pt x="8922" y="11"/>
                  <a:pt x="8914" y="10"/>
                  <a:pt x="8906" y="10"/>
                </a:cubicBezTo>
                <a:cubicBezTo>
                  <a:pt x="8821" y="10"/>
                  <a:pt x="8748" y="68"/>
                  <a:pt x="8716" y="155"/>
                </a:cubicBezTo>
                <a:cubicBezTo>
                  <a:pt x="8704" y="238"/>
                  <a:pt x="8763" y="333"/>
                  <a:pt x="8847" y="357"/>
                </a:cubicBezTo>
                <a:cubicBezTo>
                  <a:pt x="10609" y="762"/>
                  <a:pt x="11668" y="2738"/>
                  <a:pt x="10621" y="4715"/>
                </a:cubicBezTo>
                <a:lnTo>
                  <a:pt x="10001" y="4715"/>
                </a:lnTo>
                <a:lnTo>
                  <a:pt x="9418" y="3548"/>
                </a:lnTo>
                <a:cubicBezTo>
                  <a:pt x="9385" y="3483"/>
                  <a:pt x="9325" y="3452"/>
                  <a:pt x="9266" y="3452"/>
                </a:cubicBezTo>
                <a:cubicBezTo>
                  <a:pt x="9196" y="3452"/>
                  <a:pt x="9128" y="3495"/>
                  <a:pt x="9108" y="3572"/>
                </a:cubicBezTo>
                <a:lnTo>
                  <a:pt x="8573" y="5251"/>
                </a:lnTo>
                <a:lnTo>
                  <a:pt x="7954" y="3870"/>
                </a:lnTo>
                <a:cubicBezTo>
                  <a:pt x="7927" y="3808"/>
                  <a:pt x="7868" y="3772"/>
                  <a:pt x="7806" y="3772"/>
                </a:cubicBezTo>
                <a:cubicBezTo>
                  <a:pt x="7784" y="3772"/>
                  <a:pt x="7761" y="3777"/>
                  <a:pt x="7739" y="3786"/>
                </a:cubicBezTo>
                <a:cubicBezTo>
                  <a:pt x="7644" y="3822"/>
                  <a:pt x="7620" y="3917"/>
                  <a:pt x="7644" y="4001"/>
                </a:cubicBezTo>
                <a:lnTo>
                  <a:pt x="8430" y="5810"/>
                </a:lnTo>
                <a:cubicBezTo>
                  <a:pt x="8458" y="5877"/>
                  <a:pt x="8520" y="5910"/>
                  <a:pt x="8583" y="5910"/>
                </a:cubicBezTo>
                <a:cubicBezTo>
                  <a:pt x="8654" y="5910"/>
                  <a:pt x="8726" y="5869"/>
                  <a:pt x="8751" y="5786"/>
                </a:cubicBezTo>
                <a:lnTo>
                  <a:pt x="9299" y="4084"/>
                </a:lnTo>
                <a:lnTo>
                  <a:pt x="9739" y="4989"/>
                </a:lnTo>
                <a:cubicBezTo>
                  <a:pt x="9775" y="5048"/>
                  <a:pt x="9835" y="5072"/>
                  <a:pt x="9894" y="5072"/>
                </a:cubicBezTo>
                <a:lnTo>
                  <a:pt x="10418" y="5072"/>
                </a:lnTo>
                <a:cubicBezTo>
                  <a:pt x="9323" y="6715"/>
                  <a:pt x="6989" y="7965"/>
                  <a:pt x="6084" y="8584"/>
                </a:cubicBezTo>
                <a:cubicBezTo>
                  <a:pt x="4644" y="7656"/>
                  <a:pt x="2715" y="6537"/>
                  <a:pt x="1750" y="5072"/>
                </a:cubicBezTo>
                <a:lnTo>
                  <a:pt x="2572" y="5072"/>
                </a:lnTo>
                <a:cubicBezTo>
                  <a:pt x="2631" y="5072"/>
                  <a:pt x="2691" y="5036"/>
                  <a:pt x="2715" y="4989"/>
                </a:cubicBezTo>
                <a:lnTo>
                  <a:pt x="3453" y="3500"/>
                </a:lnTo>
                <a:lnTo>
                  <a:pt x="4358" y="6167"/>
                </a:lnTo>
                <a:cubicBezTo>
                  <a:pt x="4387" y="6243"/>
                  <a:pt x="4456" y="6279"/>
                  <a:pt x="4523" y="6279"/>
                </a:cubicBezTo>
                <a:cubicBezTo>
                  <a:pt x="4593" y="6279"/>
                  <a:pt x="4661" y="6240"/>
                  <a:pt x="4679" y="6167"/>
                </a:cubicBezTo>
                <a:lnTo>
                  <a:pt x="5394" y="3739"/>
                </a:lnTo>
                <a:lnTo>
                  <a:pt x="6049" y="4822"/>
                </a:lnTo>
                <a:cubicBezTo>
                  <a:pt x="6087" y="4877"/>
                  <a:pt x="6146" y="4904"/>
                  <a:pt x="6202" y="4904"/>
                </a:cubicBezTo>
                <a:cubicBezTo>
                  <a:pt x="6267" y="4904"/>
                  <a:pt x="6327" y="4868"/>
                  <a:pt x="6346" y="4798"/>
                </a:cubicBezTo>
                <a:lnTo>
                  <a:pt x="7120" y="2893"/>
                </a:lnTo>
                <a:lnTo>
                  <a:pt x="7358" y="3429"/>
                </a:lnTo>
                <a:cubicBezTo>
                  <a:pt x="7393" y="3491"/>
                  <a:pt x="7455" y="3526"/>
                  <a:pt x="7518" y="3526"/>
                </a:cubicBezTo>
                <a:cubicBezTo>
                  <a:pt x="7540" y="3526"/>
                  <a:pt x="7563" y="3522"/>
                  <a:pt x="7584" y="3512"/>
                </a:cubicBezTo>
                <a:cubicBezTo>
                  <a:pt x="7680" y="3465"/>
                  <a:pt x="7704" y="3381"/>
                  <a:pt x="7680" y="3286"/>
                </a:cubicBezTo>
                <a:lnTo>
                  <a:pt x="7287" y="2393"/>
                </a:lnTo>
                <a:cubicBezTo>
                  <a:pt x="7257" y="2328"/>
                  <a:pt x="7195" y="2295"/>
                  <a:pt x="7132" y="2295"/>
                </a:cubicBezTo>
                <a:cubicBezTo>
                  <a:pt x="7070" y="2295"/>
                  <a:pt x="7007" y="2328"/>
                  <a:pt x="6977" y="2393"/>
                </a:cubicBezTo>
                <a:lnTo>
                  <a:pt x="6168" y="4358"/>
                </a:lnTo>
                <a:lnTo>
                  <a:pt x="5501" y="3227"/>
                </a:lnTo>
                <a:cubicBezTo>
                  <a:pt x="5470" y="3171"/>
                  <a:pt x="5419" y="3145"/>
                  <a:pt x="5365" y="3145"/>
                </a:cubicBezTo>
                <a:cubicBezTo>
                  <a:pt x="5293" y="3145"/>
                  <a:pt x="5219" y="3192"/>
                  <a:pt x="5191" y="3274"/>
                </a:cubicBezTo>
                <a:lnTo>
                  <a:pt x="4501" y="5572"/>
                </a:lnTo>
                <a:lnTo>
                  <a:pt x="3643" y="3024"/>
                </a:lnTo>
                <a:cubicBezTo>
                  <a:pt x="3618" y="2942"/>
                  <a:pt x="3550" y="2900"/>
                  <a:pt x="3482" y="2900"/>
                </a:cubicBezTo>
                <a:cubicBezTo>
                  <a:pt x="3421" y="2900"/>
                  <a:pt x="3362" y="2933"/>
                  <a:pt x="3334" y="3000"/>
                </a:cubicBezTo>
                <a:lnTo>
                  <a:pt x="2465" y="4774"/>
                </a:lnTo>
                <a:lnTo>
                  <a:pt x="1548" y="4774"/>
                </a:lnTo>
                <a:cubicBezTo>
                  <a:pt x="357" y="2548"/>
                  <a:pt x="1869" y="345"/>
                  <a:pt x="3929" y="345"/>
                </a:cubicBezTo>
                <a:cubicBezTo>
                  <a:pt x="4703" y="345"/>
                  <a:pt x="5418" y="655"/>
                  <a:pt x="5953" y="1203"/>
                </a:cubicBezTo>
                <a:cubicBezTo>
                  <a:pt x="5989" y="1238"/>
                  <a:pt x="6034" y="1256"/>
                  <a:pt x="6078" y="1256"/>
                </a:cubicBezTo>
                <a:cubicBezTo>
                  <a:pt x="6123" y="1256"/>
                  <a:pt x="6168" y="1238"/>
                  <a:pt x="6203" y="1203"/>
                </a:cubicBezTo>
                <a:cubicBezTo>
                  <a:pt x="6668" y="714"/>
                  <a:pt x="7287" y="417"/>
                  <a:pt x="7954" y="357"/>
                </a:cubicBezTo>
                <a:cubicBezTo>
                  <a:pt x="8049" y="345"/>
                  <a:pt x="8120" y="262"/>
                  <a:pt x="8108" y="167"/>
                </a:cubicBezTo>
                <a:cubicBezTo>
                  <a:pt x="8097" y="78"/>
                  <a:pt x="8025" y="11"/>
                  <a:pt x="7939" y="11"/>
                </a:cubicBezTo>
                <a:cubicBezTo>
                  <a:pt x="7932" y="11"/>
                  <a:pt x="7925" y="11"/>
                  <a:pt x="7918" y="12"/>
                </a:cubicBezTo>
                <a:cubicBezTo>
                  <a:pt x="7215" y="83"/>
                  <a:pt x="6572" y="369"/>
                  <a:pt x="6072" y="845"/>
                </a:cubicBezTo>
                <a:cubicBezTo>
                  <a:pt x="5489" y="298"/>
                  <a:pt x="4727" y="0"/>
                  <a:pt x="39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7" name="Google Shape;1127;p46"/>
          <p:cNvGrpSpPr/>
          <p:nvPr/>
        </p:nvGrpSpPr>
        <p:grpSpPr>
          <a:xfrm>
            <a:off x="6940768" y="2360067"/>
            <a:ext cx="357136" cy="450208"/>
            <a:chOff x="8010427" y="3348503"/>
            <a:chExt cx="278795" cy="351615"/>
          </a:xfrm>
          <a:solidFill>
            <a:schemeClr val="tx1"/>
          </a:solidFill>
        </p:grpSpPr>
        <p:sp>
          <p:nvSpPr>
            <p:cNvPr id="1128" name="Google Shape;1128;p46"/>
            <p:cNvSpPr/>
            <p:nvPr/>
          </p:nvSpPr>
          <p:spPr>
            <a:xfrm>
              <a:off x="8010427" y="3348503"/>
              <a:ext cx="278795" cy="351615"/>
            </a:xfrm>
            <a:custGeom>
              <a:avLst/>
              <a:gdLst/>
              <a:ahLst/>
              <a:cxnLst/>
              <a:rect l="l" t="t" r="r" b="b"/>
              <a:pathLst>
                <a:path w="8752" h="11038" extrusionOk="0">
                  <a:moveTo>
                    <a:pt x="6216" y="322"/>
                  </a:moveTo>
                  <a:cubicBezTo>
                    <a:pt x="6323" y="322"/>
                    <a:pt x="6406" y="405"/>
                    <a:pt x="6406" y="512"/>
                  </a:cubicBezTo>
                  <a:lnTo>
                    <a:pt x="6406" y="1215"/>
                  </a:lnTo>
                  <a:cubicBezTo>
                    <a:pt x="6406" y="1310"/>
                    <a:pt x="6323" y="1405"/>
                    <a:pt x="6216" y="1405"/>
                  </a:cubicBezTo>
                  <a:lnTo>
                    <a:pt x="5311" y="1405"/>
                  </a:lnTo>
                  <a:cubicBezTo>
                    <a:pt x="5216" y="1405"/>
                    <a:pt x="5144" y="1477"/>
                    <a:pt x="5144" y="1572"/>
                  </a:cubicBezTo>
                  <a:cubicBezTo>
                    <a:pt x="5144" y="1893"/>
                    <a:pt x="4882" y="2144"/>
                    <a:pt x="4561" y="2144"/>
                  </a:cubicBezTo>
                  <a:lnTo>
                    <a:pt x="4203" y="2144"/>
                  </a:lnTo>
                  <a:cubicBezTo>
                    <a:pt x="3882" y="2144"/>
                    <a:pt x="3632" y="1882"/>
                    <a:pt x="3632" y="1572"/>
                  </a:cubicBezTo>
                  <a:cubicBezTo>
                    <a:pt x="3632" y="1477"/>
                    <a:pt x="3549" y="1405"/>
                    <a:pt x="3465" y="1405"/>
                  </a:cubicBezTo>
                  <a:lnTo>
                    <a:pt x="2560" y="1405"/>
                  </a:lnTo>
                  <a:cubicBezTo>
                    <a:pt x="2453" y="1405"/>
                    <a:pt x="2358" y="1310"/>
                    <a:pt x="2358" y="1215"/>
                  </a:cubicBezTo>
                  <a:lnTo>
                    <a:pt x="2346" y="512"/>
                  </a:lnTo>
                  <a:cubicBezTo>
                    <a:pt x="2346" y="405"/>
                    <a:pt x="2441" y="322"/>
                    <a:pt x="2537" y="322"/>
                  </a:cubicBezTo>
                  <a:close/>
                  <a:moveTo>
                    <a:pt x="2525" y="0"/>
                  </a:moveTo>
                  <a:cubicBezTo>
                    <a:pt x="2239" y="0"/>
                    <a:pt x="2025" y="227"/>
                    <a:pt x="2025" y="512"/>
                  </a:cubicBezTo>
                  <a:lnTo>
                    <a:pt x="632" y="512"/>
                  </a:lnTo>
                  <a:cubicBezTo>
                    <a:pt x="274" y="512"/>
                    <a:pt x="1" y="798"/>
                    <a:pt x="1" y="1143"/>
                  </a:cubicBezTo>
                  <a:lnTo>
                    <a:pt x="1" y="7656"/>
                  </a:lnTo>
                  <a:cubicBezTo>
                    <a:pt x="1" y="7739"/>
                    <a:pt x="72" y="7823"/>
                    <a:pt x="155" y="7823"/>
                  </a:cubicBezTo>
                  <a:cubicBezTo>
                    <a:pt x="251" y="7823"/>
                    <a:pt x="322" y="7739"/>
                    <a:pt x="322" y="7656"/>
                  </a:cubicBezTo>
                  <a:lnTo>
                    <a:pt x="322" y="1143"/>
                  </a:lnTo>
                  <a:cubicBezTo>
                    <a:pt x="322" y="965"/>
                    <a:pt x="477" y="822"/>
                    <a:pt x="655" y="822"/>
                  </a:cubicBezTo>
                  <a:lnTo>
                    <a:pt x="1036" y="822"/>
                  </a:lnTo>
                  <a:lnTo>
                    <a:pt x="1036" y="9918"/>
                  </a:lnTo>
                  <a:cubicBezTo>
                    <a:pt x="1036" y="10002"/>
                    <a:pt x="1108" y="10085"/>
                    <a:pt x="1203" y="10085"/>
                  </a:cubicBezTo>
                  <a:lnTo>
                    <a:pt x="7573" y="10085"/>
                  </a:lnTo>
                  <a:cubicBezTo>
                    <a:pt x="7656" y="10085"/>
                    <a:pt x="7728" y="10002"/>
                    <a:pt x="7728" y="9918"/>
                  </a:cubicBezTo>
                  <a:lnTo>
                    <a:pt x="7728" y="822"/>
                  </a:lnTo>
                  <a:lnTo>
                    <a:pt x="8121" y="822"/>
                  </a:lnTo>
                  <a:cubicBezTo>
                    <a:pt x="8299" y="822"/>
                    <a:pt x="8442" y="965"/>
                    <a:pt x="8442" y="1143"/>
                  </a:cubicBezTo>
                  <a:lnTo>
                    <a:pt x="8442" y="10395"/>
                  </a:lnTo>
                  <a:cubicBezTo>
                    <a:pt x="8442" y="10573"/>
                    <a:pt x="8299" y="10716"/>
                    <a:pt x="8121" y="10716"/>
                  </a:cubicBezTo>
                  <a:lnTo>
                    <a:pt x="667" y="10716"/>
                  </a:lnTo>
                  <a:cubicBezTo>
                    <a:pt x="489" y="10716"/>
                    <a:pt x="334" y="10573"/>
                    <a:pt x="334" y="10395"/>
                  </a:cubicBezTo>
                  <a:lnTo>
                    <a:pt x="334" y="8418"/>
                  </a:lnTo>
                  <a:cubicBezTo>
                    <a:pt x="334" y="8323"/>
                    <a:pt x="263" y="8251"/>
                    <a:pt x="167" y="8251"/>
                  </a:cubicBezTo>
                  <a:cubicBezTo>
                    <a:pt x="84" y="8251"/>
                    <a:pt x="12" y="8323"/>
                    <a:pt x="12" y="8418"/>
                  </a:cubicBezTo>
                  <a:lnTo>
                    <a:pt x="12" y="10395"/>
                  </a:lnTo>
                  <a:cubicBezTo>
                    <a:pt x="12" y="10752"/>
                    <a:pt x="298" y="11037"/>
                    <a:pt x="644" y="11037"/>
                  </a:cubicBezTo>
                  <a:lnTo>
                    <a:pt x="8109" y="11037"/>
                  </a:lnTo>
                  <a:cubicBezTo>
                    <a:pt x="8466" y="11037"/>
                    <a:pt x="8740" y="10752"/>
                    <a:pt x="8740" y="10395"/>
                  </a:cubicBezTo>
                  <a:lnTo>
                    <a:pt x="8740" y="1143"/>
                  </a:lnTo>
                  <a:cubicBezTo>
                    <a:pt x="8752" y="810"/>
                    <a:pt x="8454" y="512"/>
                    <a:pt x="8109" y="512"/>
                  </a:cubicBezTo>
                  <a:lnTo>
                    <a:pt x="7299" y="512"/>
                  </a:lnTo>
                  <a:cubicBezTo>
                    <a:pt x="7216" y="512"/>
                    <a:pt x="7144" y="584"/>
                    <a:pt x="7144" y="679"/>
                  </a:cubicBezTo>
                  <a:cubicBezTo>
                    <a:pt x="7144" y="762"/>
                    <a:pt x="7216" y="834"/>
                    <a:pt x="7299" y="834"/>
                  </a:cubicBezTo>
                  <a:lnTo>
                    <a:pt x="7406" y="834"/>
                  </a:lnTo>
                  <a:lnTo>
                    <a:pt x="7406" y="9764"/>
                  </a:lnTo>
                  <a:lnTo>
                    <a:pt x="1370" y="9764"/>
                  </a:lnTo>
                  <a:lnTo>
                    <a:pt x="1370" y="834"/>
                  </a:lnTo>
                  <a:lnTo>
                    <a:pt x="2037" y="834"/>
                  </a:lnTo>
                  <a:lnTo>
                    <a:pt x="2037" y="1215"/>
                  </a:lnTo>
                  <a:cubicBezTo>
                    <a:pt x="2037" y="1489"/>
                    <a:pt x="2263" y="1715"/>
                    <a:pt x="2537" y="1715"/>
                  </a:cubicBezTo>
                  <a:lnTo>
                    <a:pt x="3299" y="1715"/>
                  </a:lnTo>
                  <a:cubicBezTo>
                    <a:pt x="3370" y="2132"/>
                    <a:pt x="3751" y="2465"/>
                    <a:pt x="4192" y="2465"/>
                  </a:cubicBezTo>
                  <a:lnTo>
                    <a:pt x="4549" y="2465"/>
                  </a:lnTo>
                  <a:cubicBezTo>
                    <a:pt x="5001" y="2465"/>
                    <a:pt x="5370" y="2132"/>
                    <a:pt x="5442" y="1715"/>
                  </a:cubicBezTo>
                  <a:lnTo>
                    <a:pt x="6204" y="1715"/>
                  </a:lnTo>
                  <a:cubicBezTo>
                    <a:pt x="6489" y="1715"/>
                    <a:pt x="6704" y="1489"/>
                    <a:pt x="6704" y="1215"/>
                  </a:cubicBezTo>
                  <a:lnTo>
                    <a:pt x="6704" y="512"/>
                  </a:lnTo>
                  <a:cubicBezTo>
                    <a:pt x="6704" y="227"/>
                    <a:pt x="6489" y="0"/>
                    <a:pt x="62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6"/>
            <p:cNvSpPr/>
            <p:nvPr/>
          </p:nvSpPr>
          <p:spPr>
            <a:xfrm>
              <a:off x="8078692" y="3438653"/>
              <a:ext cx="142264" cy="100216"/>
            </a:xfrm>
            <a:custGeom>
              <a:avLst/>
              <a:gdLst/>
              <a:ahLst/>
              <a:cxnLst/>
              <a:rect l="l" t="t" r="r" b="b"/>
              <a:pathLst>
                <a:path w="4466" h="3146" extrusionOk="0">
                  <a:moveTo>
                    <a:pt x="2742" y="1"/>
                  </a:moveTo>
                  <a:cubicBezTo>
                    <a:pt x="2676" y="1"/>
                    <a:pt x="2609" y="43"/>
                    <a:pt x="2584" y="123"/>
                  </a:cubicBezTo>
                  <a:lnTo>
                    <a:pt x="1989" y="2433"/>
                  </a:lnTo>
                  <a:lnTo>
                    <a:pt x="1429" y="778"/>
                  </a:lnTo>
                  <a:cubicBezTo>
                    <a:pt x="1403" y="705"/>
                    <a:pt x="1335" y="665"/>
                    <a:pt x="1268" y="665"/>
                  </a:cubicBezTo>
                  <a:cubicBezTo>
                    <a:pt x="1216" y="665"/>
                    <a:pt x="1163" y="690"/>
                    <a:pt x="1132" y="742"/>
                  </a:cubicBezTo>
                  <a:lnTo>
                    <a:pt x="656" y="1600"/>
                  </a:lnTo>
                  <a:lnTo>
                    <a:pt x="155" y="1600"/>
                  </a:lnTo>
                  <a:cubicBezTo>
                    <a:pt x="72" y="1600"/>
                    <a:pt x="1" y="1671"/>
                    <a:pt x="1" y="1754"/>
                  </a:cubicBezTo>
                  <a:cubicBezTo>
                    <a:pt x="1" y="1850"/>
                    <a:pt x="72" y="1921"/>
                    <a:pt x="155" y="1921"/>
                  </a:cubicBezTo>
                  <a:lnTo>
                    <a:pt x="739" y="1921"/>
                  </a:lnTo>
                  <a:cubicBezTo>
                    <a:pt x="798" y="1921"/>
                    <a:pt x="846" y="1897"/>
                    <a:pt x="894" y="1838"/>
                  </a:cubicBezTo>
                  <a:lnTo>
                    <a:pt x="1227" y="1219"/>
                  </a:lnTo>
                  <a:lnTo>
                    <a:pt x="1858" y="3040"/>
                  </a:lnTo>
                  <a:cubicBezTo>
                    <a:pt x="1887" y="3110"/>
                    <a:pt x="1951" y="3146"/>
                    <a:pt x="2013" y="3146"/>
                  </a:cubicBezTo>
                  <a:cubicBezTo>
                    <a:pt x="2079" y="3146"/>
                    <a:pt x="2143" y="3107"/>
                    <a:pt x="2168" y="3028"/>
                  </a:cubicBezTo>
                  <a:lnTo>
                    <a:pt x="2763" y="683"/>
                  </a:lnTo>
                  <a:lnTo>
                    <a:pt x="3168" y="1802"/>
                  </a:lnTo>
                  <a:cubicBezTo>
                    <a:pt x="3192" y="1861"/>
                    <a:pt x="3251" y="1909"/>
                    <a:pt x="3311" y="1909"/>
                  </a:cubicBezTo>
                  <a:lnTo>
                    <a:pt x="4287" y="1909"/>
                  </a:lnTo>
                  <a:cubicBezTo>
                    <a:pt x="4370" y="1909"/>
                    <a:pt x="4442" y="1838"/>
                    <a:pt x="4442" y="1742"/>
                  </a:cubicBezTo>
                  <a:cubicBezTo>
                    <a:pt x="4466" y="1671"/>
                    <a:pt x="4382" y="1600"/>
                    <a:pt x="4299" y="1600"/>
                  </a:cubicBezTo>
                  <a:lnTo>
                    <a:pt x="3454" y="1600"/>
                  </a:lnTo>
                  <a:lnTo>
                    <a:pt x="2894" y="111"/>
                  </a:lnTo>
                  <a:cubicBezTo>
                    <a:pt x="2865" y="37"/>
                    <a:pt x="2804" y="1"/>
                    <a:pt x="27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6"/>
            <p:cNvSpPr/>
            <p:nvPr/>
          </p:nvSpPr>
          <p:spPr>
            <a:xfrm>
              <a:off x="8079074" y="3574928"/>
              <a:ext cx="141882" cy="10257"/>
            </a:xfrm>
            <a:custGeom>
              <a:avLst/>
              <a:gdLst/>
              <a:ahLst/>
              <a:cxnLst/>
              <a:rect l="l" t="t" r="r" b="b"/>
              <a:pathLst>
                <a:path w="4454" h="322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4287" y="322"/>
                  </a:lnTo>
                  <a:cubicBezTo>
                    <a:pt x="4370" y="322"/>
                    <a:pt x="4454" y="250"/>
                    <a:pt x="4454" y="155"/>
                  </a:cubicBezTo>
                  <a:cubicBezTo>
                    <a:pt x="4454" y="72"/>
                    <a:pt x="4370" y="0"/>
                    <a:pt x="4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6"/>
            <p:cNvSpPr/>
            <p:nvPr/>
          </p:nvSpPr>
          <p:spPr>
            <a:xfrm>
              <a:off x="8079074" y="3619685"/>
              <a:ext cx="141882" cy="10640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7" y="334"/>
                  </a:cubicBezTo>
                  <a:lnTo>
                    <a:pt x="4287" y="334"/>
                  </a:lnTo>
                  <a:cubicBezTo>
                    <a:pt x="4370" y="334"/>
                    <a:pt x="4454" y="262"/>
                    <a:pt x="4454" y="167"/>
                  </a:cubicBezTo>
                  <a:cubicBezTo>
                    <a:pt x="4454" y="84"/>
                    <a:pt x="4370" y="0"/>
                    <a:pt x="4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878;p39"/>
          <p:cNvSpPr txBox="1">
            <a:spLocks noGrp="1"/>
          </p:cNvSpPr>
          <p:nvPr>
            <p:ph type="title"/>
          </p:nvPr>
        </p:nvSpPr>
        <p:spPr>
          <a:xfrm>
            <a:off x="698513" y="29912"/>
            <a:ext cx="77592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1"/>
                </a:solidFill>
              </a:rPr>
              <a:t>Diseño de Sistema Multisensado</a:t>
            </a:r>
            <a:r>
              <a:rPr lang="en" dirty="0" smtClean="0">
                <a:solidFill>
                  <a:schemeClr val="accent1"/>
                </a:solidFill>
                <a:latin typeface="Saira"/>
                <a:ea typeface="Saira"/>
                <a:cs typeface="Saira"/>
                <a:sym typeface="Saira"/>
              </a:rPr>
              <a:t/>
            </a:r>
            <a:br>
              <a:rPr lang="en" dirty="0" smtClean="0">
                <a:solidFill>
                  <a:schemeClr val="accent1"/>
                </a:solidFill>
                <a:latin typeface="Saira"/>
                <a:ea typeface="Saira"/>
                <a:cs typeface="Saira"/>
                <a:sym typeface="Saira"/>
              </a:rPr>
            </a:br>
            <a:r>
              <a:rPr lang="en" sz="2000" dirty="0" smtClean="0">
                <a:solidFill>
                  <a:schemeClr val="accent1"/>
                </a:solidFill>
              </a:rPr>
              <a:t>Integración del Sistema</a:t>
            </a:r>
            <a:endParaRPr dirty="0">
              <a:solidFill>
                <a:schemeClr val="accent1"/>
              </a:solidFill>
              <a:latin typeface="Saira"/>
              <a:ea typeface="Saira"/>
              <a:cs typeface="Saira"/>
              <a:sym typeface="Saira"/>
            </a:endParaRPr>
          </a:p>
        </p:txBody>
      </p:sp>
      <p:grpSp>
        <p:nvGrpSpPr>
          <p:cNvPr id="50" name="Google Shape;11922;p81"/>
          <p:cNvGrpSpPr/>
          <p:nvPr/>
        </p:nvGrpSpPr>
        <p:grpSpPr>
          <a:xfrm>
            <a:off x="1858118" y="2374528"/>
            <a:ext cx="367805" cy="367773"/>
            <a:chOff x="1768938" y="3782219"/>
            <a:chExt cx="367805" cy="367773"/>
          </a:xfrm>
        </p:grpSpPr>
        <p:sp>
          <p:nvSpPr>
            <p:cNvPr id="51" name="Google Shape;11923;p81"/>
            <p:cNvSpPr/>
            <p:nvPr/>
          </p:nvSpPr>
          <p:spPr>
            <a:xfrm>
              <a:off x="1884380" y="3782219"/>
              <a:ext cx="252363" cy="198412"/>
            </a:xfrm>
            <a:custGeom>
              <a:avLst/>
              <a:gdLst/>
              <a:ahLst/>
              <a:cxnLst/>
              <a:rect l="l" t="t" r="r" b="b"/>
              <a:pathLst>
                <a:path w="7966" h="6263" extrusionOk="0">
                  <a:moveTo>
                    <a:pt x="5346" y="0"/>
                  </a:moveTo>
                  <a:cubicBezTo>
                    <a:pt x="5299" y="0"/>
                    <a:pt x="5263" y="12"/>
                    <a:pt x="5227" y="48"/>
                  </a:cubicBezTo>
                  <a:lnTo>
                    <a:pt x="3382" y="1893"/>
                  </a:lnTo>
                  <a:lnTo>
                    <a:pt x="2893" y="1405"/>
                  </a:lnTo>
                  <a:cubicBezTo>
                    <a:pt x="2864" y="1375"/>
                    <a:pt x="2819" y="1360"/>
                    <a:pt x="2774" y="1360"/>
                  </a:cubicBezTo>
                  <a:cubicBezTo>
                    <a:pt x="2730" y="1360"/>
                    <a:pt x="2685" y="1375"/>
                    <a:pt x="2655" y="1405"/>
                  </a:cubicBezTo>
                  <a:lnTo>
                    <a:pt x="60" y="3989"/>
                  </a:lnTo>
                  <a:cubicBezTo>
                    <a:pt x="0" y="4048"/>
                    <a:pt x="0" y="4167"/>
                    <a:pt x="60" y="4227"/>
                  </a:cubicBezTo>
                  <a:cubicBezTo>
                    <a:pt x="90" y="4257"/>
                    <a:pt x="134" y="4272"/>
                    <a:pt x="179" y="4272"/>
                  </a:cubicBezTo>
                  <a:cubicBezTo>
                    <a:pt x="223" y="4272"/>
                    <a:pt x="268" y="4257"/>
                    <a:pt x="298" y="4227"/>
                  </a:cubicBezTo>
                  <a:lnTo>
                    <a:pt x="2774" y="1762"/>
                  </a:lnTo>
                  <a:lnTo>
                    <a:pt x="6215" y="5191"/>
                  </a:lnTo>
                  <a:lnTo>
                    <a:pt x="5418" y="5989"/>
                  </a:lnTo>
                  <a:cubicBezTo>
                    <a:pt x="5358" y="6049"/>
                    <a:pt x="5358" y="6168"/>
                    <a:pt x="5418" y="6227"/>
                  </a:cubicBezTo>
                  <a:cubicBezTo>
                    <a:pt x="5453" y="6251"/>
                    <a:pt x="5501" y="6263"/>
                    <a:pt x="5537" y="6263"/>
                  </a:cubicBezTo>
                  <a:cubicBezTo>
                    <a:pt x="5584" y="6263"/>
                    <a:pt x="5632" y="6251"/>
                    <a:pt x="5656" y="6227"/>
                  </a:cubicBezTo>
                  <a:lnTo>
                    <a:pt x="6573" y="5310"/>
                  </a:lnTo>
                  <a:cubicBezTo>
                    <a:pt x="6632" y="5251"/>
                    <a:pt x="6632" y="5132"/>
                    <a:pt x="6573" y="5072"/>
                  </a:cubicBezTo>
                  <a:lnTo>
                    <a:pt x="6072" y="4584"/>
                  </a:lnTo>
                  <a:lnTo>
                    <a:pt x="7918" y="2739"/>
                  </a:lnTo>
                  <a:cubicBezTo>
                    <a:pt x="7966" y="2667"/>
                    <a:pt x="7966" y="2560"/>
                    <a:pt x="7906" y="2489"/>
                  </a:cubicBezTo>
                  <a:lnTo>
                    <a:pt x="6882" y="1465"/>
                  </a:lnTo>
                  <a:cubicBezTo>
                    <a:pt x="6852" y="1435"/>
                    <a:pt x="6808" y="1420"/>
                    <a:pt x="6763" y="1420"/>
                  </a:cubicBezTo>
                  <a:cubicBezTo>
                    <a:pt x="6718" y="1420"/>
                    <a:pt x="6674" y="1435"/>
                    <a:pt x="6644" y="1465"/>
                  </a:cubicBezTo>
                  <a:cubicBezTo>
                    <a:pt x="6584" y="1524"/>
                    <a:pt x="6584" y="1643"/>
                    <a:pt x="6644" y="1703"/>
                  </a:cubicBezTo>
                  <a:lnTo>
                    <a:pt x="7549" y="2608"/>
                  </a:lnTo>
                  <a:lnTo>
                    <a:pt x="5822" y="4334"/>
                  </a:lnTo>
                  <a:lnTo>
                    <a:pt x="3620" y="2131"/>
                  </a:lnTo>
                  <a:lnTo>
                    <a:pt x="5346" y="405"/>
                  </a:lnTo>
                  <a:lnTo>
                    <a:pt x="6168" y="1226"/>
                  </a:lnTo>
                  <a:cubicBezTo>
                    <a:pt x="6197" y="1256"/>
                    <a:pt x="6242" y="1271"/>
                    <a:pt x="6287" y="1271"/>
                  </a:cubicBezTo>
                  <a:cubicBezTo>
                    <a:pt x="6331" y="1271"/>
                    <a:pt x="6376" y="1256"/>
                    <a:pt x="6406" y="1226"/>
                  </a:cubicBezTo>
                  <a:cubicBezTo>
                    <a:pt x="6465" y="1167"/>
                    <a:pt x="6465" y="1048"/>
                    <a:pt x="6406" y="988"/>
                  </a:cubicBezTo>
                  <a:lnTo>
                    <a:pt x="5465" y="48"/>
                  </a:lnTo>
                  <a:cubicBezTo>
                    <a:pt x="5441" y="12"/>
                    <a:pt x="5394" y="0"/>
                    <a:pt x="5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924;p81"/>
            <p:cNvSpPr/>
            <p:nvPr/>
          </p:nvSpPr>
          <p:spPr>
            <a:xfrm>
              <a:off x="2034480" y="3821914"/>
              <a:ext cx="31743" cy="31236"/>
            </a:xfrm>
            <a:custGeom>
              <a:avLst/>
              <a:gdLst/>
              <a:ahLst/>
              <a:cxnLst/>
              <a:rect l="l" t="t" r="r" b="b"/>
              <a:pathLst>
                <a:path w="1002" h="986" extrusionOk="0">
                  <a:moveTo>
                    <a:pt x="501" y="426"/>
                  </a:moveTo>
                  <a:lnTo>
                    <a:pt x="584" y="509"/>
                  </a:lnTo>
                  <a:lnTo>
                    <a:pt x="501" y="581"/>
                  </a:lnTo>
                  <a:lnTo>
                    <a:pt x="430" y="509"/>
                  </a:lnTo>
                  <a:lnTo>
                    <a:pt x="501" y="426"/>
                  </a:lnTo>
                  <a:close/>
                  <a:moveTo>
                    <a:pt x="501" y="0"/>
                  </a:moveTo>
                  <a:cubicBezTo>
                    <a:pt x="456" y="0"/>
                    <a:pt x="412" y="15"/>
                    <a:pt x="382" y="45"/>
                  </a:cubicBezTo>
                  <a:lnTo>
                    <a:pt x="60" y="366"/>
                  </a:lnTo>
                  <a:cubicBezTo>
                    <a:pt x="1" y="426"/>
                    <a:pt x="1" y="545"/>
                    <a:pt x="60" y="605"/>
                  </a:cubicBezTo>
                  <a:lnTo>
                    <a:pt x="382" y="938"/>
                  </a:lnTo>
                  <a:cubicBezTo>
                    <a:pt x="418" y="962"/>
                    <a:pt x="465" y="986"/>
                    <a:pt x="501" y="986"/>
                  </a:cubicBezTo>
                  <a:cubicBezTo>
                    <a:pt x="549" y="986"/>
                    <a:pt x="596" y="962"/>
                    <a:pt x="620" y="938"/>
                  </a:cubicBezTo>
                  <a:lnTo>
                    <a:pt x="953" y="605"/>
                  </a:lnTo>
                  <a:cubicBezTo>
                    <a:pt x="977" y="581"/>
                    <a:pt x="1001" y="533"/>
                    <a:pt x="1001" y="485"/>
                  </a:cubicBezTo>
                  <a:cubicBezTo>
                    <a:pt x="1001" y="450"/>
                    <a:pt x="977" y="402"/>
                    <a:pt x="953" y="366"/>
                  </a:cubicBezTo>
                  <a:lnTo>
                    <a:pt x="620" y="45"/>
                  </a:lnTo>
                  <a:cubicBezTo>
                    <a:pt x="590" y="15"/>
                    <a:pt x="546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925;p81"/>
            <p:cNvSpPr/>
            <p:nvPr/>
          </p:nvSpPr>
          <p:spPr>
            <a:xfrm>
              <a:off x="2065431" y="3852359"/>
              <a:ext cx="31712" cy="31332"/>
            </a:xfrm>
            <a:custGeom>
              <a:avLst/>
              <a:gdLst/>
              <a:ahLst/>
              <a:cxnLst/>
              <a:rect l="l" t="t" r="r" b="b"/>
              <a:pathLst>
                <a:path w="1001" h="989" extrusionOk="0">
                  <a:moveTo>
                    <a:pt x="500" y="441"/>
                  </a:moveTo>
                  <a:lnTo>
                    <a:pt x="572" y="513"/>
                  </a:lnTo>
                  <a:lnTo>
                    <a:pt x="500" y="584"/>
                  </a:lnTo>
                  <a:lnTo>
                    <a:pt x="417" y="513"/>
                  </a:lnTo>
                  <a:lnTo>
                    <a:pt x="500" y="441"/>
                  </a:lnTo>
                  <a:close/>
                  <a:moveTo>
                    <a:pt x="500" y="1"/>
                  </a:moveTo>
                  <a:cubicBezTo>
                    <a:pt x="453" y="1"/>
                    <a:pt x="405" y="25"/>
                    <a:pt x="381" y="48"/>
                  </a:cubicBezTo>
                  <a:lnTo>
                    <a:pt x="48" y="382"/>
                  </a:lnTo>
                  <a:cubicBezTo>
                    <a:pt x="24" y="406"/>
                    <a:pt x="0" y="453"/>
                    <a:pt x="0" y="501"/>
                  </a:cubicBezTo>
                  <a:cubicBezTo>
                    <a:pt x="0" y="536"/>
                    <a:pt x="24" y="584"/>
                    <a:pt x="48" y="608"/>
                  </a:cubicBezTo>
                  <a:lnTo>
                    <a:pt x="381" y="941"/>
                  </a:lnTo>
                  <a:cubicBezTo>
                    <a:pt x="405" y="977"/>
                    <a:pt x="453" y="989"/>
                    <a:pt x="500" y="989"/>
                  </a:cubicBezTo>
                  <a:cubicBezTo>
                    <a:pt x="536" y="989"/>
                    <a:pt x="584" y="965"/>
                    <a:pt x="619" y="941"/>
                  </a:cubicBezTo>
                  <a:lnTo>
                    <a:pt x="941" y="608"/>
                  </a:lnTo>
                  <a:cubicBezTo>
                    <a:pt x="1000" y="560"/>
                    <a:pt x="1000" y="441"/>
                    <a:pt x="941" y="382"/>
                  </a:cubicBezTo>
                  <a:lnTo>
                    <a:pt x="619" y="48"/>
                  </a:lnTo>
                  <a:cubicBezTo>
                    <a:pt x="584" y="13"/>
                    <a:pt x="53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926;p81"/>
            <p:cNvSpPr/>
            <p:nvPr/>
          </p:nvSpPr>
          <p:spPr>
            <a:xfrm>
              <a:off x="1768938" y="3922625"/>
              <a:ext cx="281413" cy="227367"/>
            </a:xfrm>
            <a:custGeom>
              <a:avLst/>
              <a:gdLst/>
              <a:ahLst/>
              <a:cxnLst/>
              <a:rect l="l" t="t" r="r" b="b"/>
              <a:pathLst>
                <a:path w="8883" h="7177" extrusionOk="0">
                  <a:moveTo>
                    <a:pt x="3347" y="0"/>
                  </a:moveTo>
                  <a:cubicBezTo>
                    <a:pt x="3302" y="0"/>
                    <a:pt x="3257" y="15"/>
                    <a:pt x="3228" y="45"/>
                  </a:cubicBezTo>
                  <a:lnTo>
                    <a:pt x="811" y="2450"/>
                  </a:lnTo>
                  <a:cubicBezTo>
                    <a:pt x="287" y="2962"/>
                    <a:pt x="1" y="3664"/>
                    <a:pt x="1" y="4414"/>
                  </a:cubicBezTo>
                  <a:cubicBezTo>
                    <a:pt x="1" y="5153"/>
                    <a:pt x="287" y="5843"/>
                    <a:pt x="811" y="6379"/>
                  </a:cubicBezTo>
                  <a:cubicBezTo>
                    <a:pt x="1323" y="6891"/>
                    <a:pt x="2025" y="7177"/>
                    <a:pt x="2775" y="7177"/>
                  </a:cubicBezTo>
                  <a:cubicBezTo>
                    <a:pt x="3513" y="7177"/>
                    <a:pt x="4204" y="6891"/>
                    <a:pt x="4740" y="6379"/>
                  </a:cubicBezTo>
                  <a:lnTo>
                    <a:pt x="8847" y="2271"/>
                  </a:lnTo>
                  <a:cubicBezTo>
                    <a:pt x="8883" y="2188"/>
                    <a:pt x="8883" y="2093"/>
                    <a:pt x="8812" y="2033"/>
                  </a:cubicBezTo>
                  <a:cubicBezTo>
                    <a:pt x="8782" y="2003"/>
                    <a:pt x="8737" y="1989"/>
                    <a:pt x="8693" y="1989"/>
                  </a:cubicBezTo>
                  <a:cubicBezTo>
                    <a:pt x="8648" y="1989"/>
                    <a:pt x="8603" y="2003"/>
                    <a:pt x="8573" y="2033"/>
                  </a:cubicBezTo>
                  <a:lnTo>
                    <a:pt x="4466" y="6141"/>
                  </a:lnTo>
                  <a:cubicBezTo>
                    <a:pt x="4001" y="6593"/>
                    <a:pt x="3394" y="6855"/>
                    <a:pt x="2751" y="6855"/>
                  </a:cubicBezTo>
                  <a:cubicBezTo>
                    <a:pt x="2096" y="6855"/>
                    <a:pt x="1489" y="6593"/>
                    <a:pt x="1049" y="6141"/>
                  </a:cubicBezTo>
                  <a:cubicBezTo>
                    <a:pt x="584" y="5677"/>
                    <a:pt x="322" y="5069"/>
                    <a:pt x="322" y="4426"/>
                  </a:cubicBezTo>
                  <a:cubicBezTo>
                    <a:pt x="322" y="3772"/>
                    <a:pt x="584" y="3164"/>
                    <a:pt x="1049" y="2712"/>
                  </a:cubicBezTo>
                  <a:lnTo>
                    <a:pt x="3466" y="283"/>
                  </a:lnTo>
                  <a:cubicBezTo>
                    <a:pt x="3525" y="223"/>
                    <a:pt x="3525" y="104"/>
                    <a:pt x="3466" y="45"/>
                  </a:cubicBezTo>
                  <a:cubicBezTo>
                    <a:pt x="3436" y="15"/>
                    <a:pt x="3391" y="0"/>
                    <a:pt x="33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927;p81"/>
            <p:cNvSpPr/>
            <p:nvPr/>
          </p:nvSpPr>
          <p:spPr>
            <a:xfrm>
              <a:off x="1847790" y="3937704"/>
              <a:ext cx="143352" cy="127417"/>
            </a:xfrm>
            <a:custGeom>
              <a:avLst/>
              <a:gdLst/>
              <a:ahLst/>
              <a:cxnLst/>
              <a:rect l="l" t="t" r="r" b="b"/>
              <a:pathLst>
                <a:path w="4525" h="4022" extrusionOk="0">
                  <a:moveTo>
                    <a:pt x="3537" y="343"/>
                  </a:moveTo>
                  <a:cubicBezTo>
                    <a:pt x="3584" y="343"/>
                    <a:pt x="3632" y="367"/>
                    <a:pt x="3667" y="402"/>
                  </a:cubicBezTo>
                  <a:cubicBezTo>
                    <a:pt x="3751" y="486"/>
                    <a:pt x="3751" y="581"/>
                    <a:pt x="3667" y="664"/>
                  </a:cubicBezTo>
                  <a:cubicBezTo>
                    <a:pt x="3632" y="700"/>
                    <a:pt x="3587" y="718"/>
                    <a:pt x="3542" y="718"/>
                  </a:cubicBezTo>
                  <a:cubicBezTo>
                    <a:pt x="3498" y="718"/>
                    <a:pt x="3453" y="700"/>
                    <a:pt x="3417" y="664"/>
                  </a:cubicBezTo>
                  <a:cubicBezTo>
                    <a:pt x="3334" y="581"/>
                    <a:pt x="3334" y="462"/>
                    <a:pt x="3406" y="402"/>
                  </a:cubicBezTo>
                  <a:cubicBezTo>
                    <a:pt x="3441" y="379"/>
                    <a:pt x="3477" y="343"/>
                    <a:pt x="3537" y="343"/>
                  </a:cubicBezTo>
                  <a:close/>
                  <a:moveTo>
                    <a:pt x="2024" y="486"/>
                  </a:moveTo>
                  <a:cubicBezTo>
                    <a:pt x="2072" y="486"/>
                    <a:pt x="2108" y="498"/>
                    <a:pt x="2155" y="545"/>
                  </a:cubicBezTo>
                  <a:cubicBezTo>
                    <a:pt x="2227" y="617"/>
                    <a:pt x="2227" y="724"/>
                    <a:pt x="2155" y="795"/>
                  </a:cubicBezTo>
                  <a:cubicBezTo>
                    <a:pt x="2120" y="831"/>
                    <a:pt x="2075" y="849"/>
                    <a:pt x="2030" y="849"/>
                  </a:cubicBezTo>
                  <a:cubicBezTo>
                    <a:pt x="1986" y="849"/>
                    <a:pt x="1941" y="831"/>
                    <a:pt x="1905" y="795"/>
                  </a:cubicBezTo>
                  <a:cubicBezTo>
                    <a:pt x="1810" y="724"/>
                    <a:pt x="1810" y="605"/>
                    <a:pt x="1893" y="545"/>
                  </a:cubicBezTo>
                  <a:cubicBezTo>
                    <a:pt x="1917" y="509"/>
                    <a:pt x="1965" y="486"/>
                    <a:pt x="2024" y="486"/>
                  </a:cubicBezTo>
                  <a:close/>
                  <a:moveTo>
                    <a:pt x="3953" y="1676"/>
                  </a:moveTo>
                  <a:cubicBezTo>
                    <a:pt x="4001" y="1676"/>
                    <a:pt x="4048" y="1688"/>
                    <a:pt x="4084" y="1724"/>
                  </a:cubicBezTo>
                  <a:cubicBezTo>
                    <a:pt x="4156" y="1807"/>
                    <a:pt x="4156" y="1926"/>
                    <a:pt x="4072" y="1986"/>
                  </a:cubicBezTo>
                  <a:cubicBezTo>
                    <a:pt x="4037" y="2022"/>
                    <a:pt x="3992" y="2039"/>
                    <a:pt x="3947" y="2039"/>
                  </a:cubicBezTo>
                  <a:cubicBezTo>
                    <a:pt x="3903" y="2039"/>
                    <a:pt x="3858" y="2022"/>
                    <a:pt x="3822" y="1986"/>
                  </a:cubicBezTo>
                  <a:cubicBezTo>
                    <a:pt x="3751" y="1914"/>
                    <a:pt x="3751" y="1807"/>
                    <a:pt x="3822" y="1724"/>
                  </a:cubicBezTo>
                  <a:cubicBezTo>
                    <a:pt x="3858" y="1700"/>
                    <a:pt x="3894" y="1676"/>
                    <a:pt x="3953" y="1676"/>
                  </a:cubicBezTo>
                  <a:close/>
                  <a:moveTo>
                    <a:pt x="655" y="3129"/>
                  </a:moveTo>
                  <a:cubicBezTo>
                    <a:pt x="727" y="3129"/>
                    <a:pt x="786" y="3165"/>
                    <a:pt x="846" y="3200"/>
                  </a:cubicBezTo>
                  <a:cubicBezTo>
                    <a:pt x="893" y="3248"/>
                    <a:pt x="917" y="3319"/>
                    <a:pt x="917" y="3403"/>
                  </a:cubicBezTo>
                  <a:cubicBezTo>
                    <a:pt x="917" y="3474"/>
                    <a:pt x="893" y="3546"/>
                    <a:pt x="846" y="3593"/>
                  </a:cubicBezTo>
                  <a:cubicBezTo>
                    <a:pt x="798" y="3641"/>
                    <a:pt x="727" y="3665"/>
                    <a:pt x="655" y="3665"/>
                  </a:cubicBezTo>
                  <a:cubicBezTo>
                    <a:pt x="584" y="3665"/>
                    <a:pt x="524" y="3641"/>
                    <a:pt x="465" y="3593"/>
                  </a:cubicBezTo>
                  <a:cubicBezTo>
                    <a:pt x="417" y="3546"/>
                    <a:pt x="381" y="3474"/>
                    <a:pt x="381" y="3403"/>
                  </a:cubicBezTo>
                  <a:cubicBezTo>
                    <a:pt x="381" y="3319"/>
                    <a:pt x="417" y="3260"/>
                    <a:pt x="465" y="3200"/>
                  </a:cubicBezTo>
                  <a:cubicBezTo>
                    <a:pt x="512" y="3141"/>
                    <a:pt x="584" y="3129"/>
                    <a:pt x="655" y="3129"/>
                  </a:cubicBezTo>
                  <a:close/>
                  <a:moveTo>
                    <a:pt x="3513" y="0"/>
                  </a:moveTo>
                  <a:cubicBezTo>
                    <a:pt x="3379" y="0"/>
                    <a:pt x="3245" y="51"/>
                    <a:pt x="3144" y="152"/>
                  </a:cubicBezTo>
                  <a:cubicBezTo>
                    <a:pt x="2977" y="319"/>
                    <a:pt x="2941" y="557"/>
                    <a:pt x="3036" y="748"/>
                  </a:cubicBezTo>
                  <a:lnTo>
                    <a:pt x="2132" y="1652"/>
                  </a:lnTo>
                  <a:lnTo>
                    <a:pt x="1572" y="2212"/>
                  </a:lnTo>
                  <a:lnTo>
                    <a:pt x="1334" y="1974"/>
                  </a:lnTo>
                  <a:cubicBezTo>
                    <a:pt x="1215" y="1855"/>
                    <a:pt x="1215" y="1676"/>
                    <a:pt x="1334" y="1569"/>
                  </a:cubicBezTo>
                  <a:lnTo>
                    <a:pt x="1774" y="1141"/>
                  </a:lnTo>
                  <a:cubicBezTo>
                    <a:pt x="1846" y="1164"/>
                    <a:pt x="1917" y="1200"/>
                    <a:pt x="1989" y="1200"/>
                  </a:cubicBezTo>
                  <a:cubicBezTo>
                    <a:pt x="2132" y="1200"/>
                    <a:pt x="2263" y="1152"/>
                    <a:pt x="2370" y="1045"/>
                  </a:cubicBezTo>
                  <a:cubicBezTo>
                    <a:pt x="2572" y="843"/>
                    <a:pt x="2572" y="509"/>
                    <a:pt x="2370" y="307"/>
                  </a:cubicBezTo>
                  <a:cubicBezTo>
                    <a:pt x="2263" y="200"/>
                    <a:pt x="2129" y="146"/>
                    <a:pt x="1995" y="146"/>
                  </a:cubicBezTo>
                  <a:cubicBezTo>
                    <a:pt x="1861" y="146"/>
                    <a:pt x="1727" y="200"/>
                    <a:pt x="1620" y="307"/>
                  </a:cubicBezTo>
                  <a:cubicBezTo>
                    <a:pt x="1453" y="462"/>
                    <a:pt x="1429" y="700"/>
                    <a:pt x="1512" y="902"/>
                  </a:cubicBezTo>
                  <a:lnTo>
                    <a:pt x="1084" y="1331"/>
                  </a:lnTo>
                  <a:cubicBezTo>
                    <a:pt x="846" y="1569"/>
                    <a:pt x="846" y="1974"/>
                    <a:pt x="1084" y="2224"/>
                  </a:cubicBezTo>
                  <a:lnTo>
                    <a:pt x="1322" y="2462"/>
                  </a:lnTo>
                  <a:lnTo>
                    <a:pt x="905" y="2879"/>
                  </a:lnTo>
                  <a:cubicBezTo>
                    <a:pt x="812" y="2827"/>
                    <a:pt x="709" y="2802"/>
                    <a:pt x="607" y="2802"/>
                  </a:cubicBezTo>
                  <a:cubicBezTo>
                    <a:pt x="450" y="2802"/>
                    <a:pt x="295" y="2863"/>
                    <a:pt x="179" y="2986"/>
                  </a:cubicBezTo>
                  <a:cubicBezTo>
                    <a:pt x="60" y="3105"/>
                    <a:pt x="0" y="3248"/>
                    <a:pt x="0" y="3415"/>
                  </a:cubicBezTo>
                  <a:cubicBezTo>
                    <a:pt x="0" y="3581"/>
                    <a:pt x="60" y="3724"/>
                    <a:pt x="179" y="3843"/>
                  </a:cubicBezTo>
                  <a:cubicBezTo>
                    <a:pt x="298" y="3962"/>
                    <a:pt x="441" y="4022"/>
                    <a:pt x="608" y="4022"/>
                  </a:cubicBezTo>
                  <a:cubicBezTo>
                    <a:pt x="774" y="4022"/>
                    <a:pt x="917" y="3962"/>
                    <a:pt x="1036" y="3843"/>
                  </a:cubicBezTo>
                  <a:cubicBezTo>
                    <a:pt x="1155" y="3724"/>
                    <a:pt x="1215" y="3581"/>
                    <a:pt x="1215" y="3415"/>
                  </a:cubicBezTo>
                  <a:cubicBezTo>
                    <a:pt x="1215" y="3307"/>
                    <a:pt x="1191" y="3200"/>
                    <a:pt x="1143" y="3117"/>
                  </a:cubicBezTo>
                  <a:lnTo>
                    <a:pt x="2227" y="2033"/>
                  </a:lnTo>
                  <a:lnTo>
                    <a:pt x="2513" y="2307"/>
                  </a:lnTo>
                  <a:cubicBezTo>
                    <a:pt x="2679" y="2474"/>
                    <a:pt x="2905" y="2569"/>
                    <a:pt x="3108" y="2569"/>
                  </a:cubicBezTo>
                  <a:cubicBezTo>
                    <a:pt x="3322" y="2569"/>
                    <a:pt x="3513" y="2486"/>
                    <a:pt x="3679" y="2343"/>
                  </a:cubicBezTo>
                  <a:cubicBezTo>
                    <a:pt x="3751" y="2367"/>
                    <a:pt x="3822" y="2403"/>
                    <a:pt x="3894" y="2403"/>
                  </a:cubicBezTo>
                  <a:cubicBezTo>
                    <a:pt x="4037" y="2403"/>
                    <a:pt x="4168" y="2355"/>
                    <a:pt x="4275" y="2248"/>
                  </a:cubicBezTo>
                  <a:cubicBezTo>
                    <a:pt x="4525" y="2033"/>
                    <a:pt x="4525" y="1700"/>
                    <a:pt x="4310" y="1498"/>
                  </a:cubicBezTo>
                  <a:cubicBezTo>
                    <a:pt x="4209" y="1391"/>
                    <a:pt x="4075" y="1337"/>
                    <a:pt x="3941" y="1337"/>
                  </a:cubicBezTo>
                  <a:cubicBezTo>
                    <a:pt x="3807" y="1337"/>
                    <a:pt x="3673" y="1391"/>
                    <a:pt x="3572" y="1498"/>
                  </a:cubicBezTo>
                  <a:cubicBezTo>
                    <a:pt x="3406" y="1652"/>
                    <a:pt x="3382" y="1891"/>
                    <a:pt x="3465" y="2093"/>
                  </a:cubicBezTo>
                  <a:cubicBezTo>
                    <a:pt x="3377" y="2175"/>
                    <a:pt x="3267" y="2214"/>
                    <a:pt x="3155" y="2214"/>
                  </a:cubicBezTo>
                  <a:cubicBezTo>
                    <a:pt x="3023" y="2214"/>
                    <a:pt x="2889" y="2160"/>
                    <a:pt x="2786" y="2057"/>
                  </a:cubicBezTo>
                  <a:lnTo>
                    <a:pt x="2501" y="1772"/>
                  </a:lnTo>
                  <a:lnTo>
                    <a:pt x="3286" y="986"/>
                  </a:lnTo>
                  <a:cubicBezTo>
                    <a:pt x="3358" y="1021"/>
                    <a:pt x="3441" y="1045"/>
                    <a:pt x="3513" y="1045"/>
                  </a:cubicBezTo>
                  <a:cubicBezTo>
                    <a:pt x="3644" y="1045"/>
                    <a:pt x="3775" y="998"/>
                    <a:pt x="3882" y="902"/>
                  </a:cubicBezTo>
                  <a:cubicBezTo>
                    <a:pt x="4096" y="688"/>
                    <a:pt x="4096" y="367"/>
                    <a:pt x="3882" y="152"/>
                  </a:cubicBezTo>
                  <a:cubicBezTo>
                    <a:pt x="3781" y="51"/>
                    <a:pt x="3647" y="0"/>
                    <a:pt x="3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14245;p84"/>
          <p:cNvGrpSpPr/>
          <p:nvPr/>
        </p:nvGrpSpPr>
        <p:grpSpPr>
          <a:xfrm>
            <a:off x="3037674" y="1823288"/>
            <a:ext cx="499533" cy="305136"/>
            <a:chOff x="7009649" y="1541981"/>
            <a:chExt cx="524940" cy="320655"/>
          </a:xfrm>
        </p:grpSpPr>
        <p:sp>
          <p:nvSpPr>
            <p:cNvPr id="57" name="Google Shape;14246;p84"/>
            <p:cNvSpPr/>
            <p:nvPr/>
          </p:nvSpPr>
          <p:spPr>
            <a:xfrm>
              <a:off x="7009649" y="1541981"/>
              <a:ext cx="524940" cy="320655"/>
            </a:xfrm>
            <a:custGeom>
              <a:avLst/>
              <a:gdLst/>
              <a:ahLst/>
              <a:cxnLst/>
              <a:rect l="l" t="t" r="r" b="b"/>
              <a:pathLst>
                <a:path w="16492" h="10074" extrusionOk="0">
                  <a:moveTo>
                    <a:pt x="13979" y="1227"/>
                  </a:moveTo>
                  <a:lnTo>
                    <a:pt x="13979" y="6764"/>
                  </a:lnTo>
                  <a:lnTo>
                    <a:pt x="11348" y="6764"/>
                  </a:lnTo>
                  <a:cubicBezTo>
                    <a:pt x="11205" y="6764"/>
                    <a:pt x="11109" y="6871"/>
                    <a:pt x="11109" y="7002"/>
                  </a:cubicBezTo>
                  <a:cubicBezTo>
                    <a:pt x="11109" y="7145"/>
                    <a:pt x="11205" y="7240"/>
                    <a:pt x="11348" y="7240"/>
                  </a:cubicBezTo>
                  <a:lnTo>
                    <a:pt x="13979" y="7240"/>
                  </a:lnTo>
                  <a:lnTo>
                    <a:pt x="13979" y="7514"/>
                  </a:lnTo>
                  <a:lnTo>
                    <a:pt x="2537" y="7514"/>
                  </a:lnTo>
                  <a:lnTo>
                    <a:pt x="2537" y="7240"/>
                  </a:lnTo>
                  <a:lnTo>
                    <a:pt x="10336" y="7240"/>
                  </a:lnTo>
                  <a:cubicBezTo>
                    <a:pt x="10466" y="7240"/>
                    <a:pt x="10574" y="7145"/>
                    <a:pt x="10574" y="7002"/>
                  </a:cubicBezTo>
                  <a:cubicBezTo>
                    <a:pt x="10574" y="6871"/>
                    <a:pt x="10466" y="6764"/>
                    <a:pt x="10336" y="6764"/>
                  </a:cubicBezTo>
                  <a:lnTo>
                    <a:pt x="7014" y="6764"/>
                  </a:lnTo>
                  <a:lnTo>
                    <a:pt x="7014" y="1227"/>
                  </a:lnTo>
                  <a:close/>
                  <a:moveTo>
                    <a:pt x="14169" y="7990"/>
                  </a:moveTo>
                  <a:lnTo>
                    <a:pt x="14943" y="8287"/>
                  </a:lnTo>
                  <a:lnTo>
                    <a:pt x="1537" y="8287"/>
                  </a:lnTo>
                  <a:lnTo>
                    <a:pt x="2323" y="7990"/>
                  </a:lnTo>
                  <a:close/>
                  <a:moveTo>
                    <a:pt x="10240" y="8776"/>
                  </a:moveTo>
                  <a:lnTo>
                    <a:pt x="10014" y="9002"/>
                  </a:lnTo>
                  <a:lnTo>
                    <a:pt x="6526" y="9002"/>
                  </a:lnTo>
                  <a:lnTo>
                    <a:pt x="6299" y="8776"/>
                  </a:lnTo>
                  <a:close/>
                  <a:moveTo>
                    <a:pt x="16003" y="8776"/>
                  </a:moveTo>
                  <a:lnTo>
                    <a:pt x="16003" y="8823"/>
                  </a:lnTo>
                  <a:lnTo>
                    <a:pt x="16015" y="8823"/>
                  </a:lnTo>
                  <a:cubicBezTo>
                    <a:pt x="16015" y="9252"/>
                    <a:pt x="15658" y="9609"/>
                    <a:pt x="15229" y="9609"/>
                  </a:cubicBezTo>
                  <a:lnTo>
                    <a:pt x="1287" y="9609"/>
                  </a:lnTo>
                  <a:cubicBezTo>
                    <a:pt x="846" y="9609"/>
                    <a:pt x="489" y="9252"/>
                    <a:pt x="489" y="8823"/>
                  </a:cubicBezTo>
                  <a:lnTo>
                    <a:pt x="489" y="8776"/>
                  </a:lnTo>
                  <a:lnTo>
                    <a:pt x="5633" y="8776"/>
                  </a:lnTo>
                  <a:lnTo>
                    <a:pt x="6252" y="9407"/>
                  </a:lnTo>
                  <a:cubicBezTo>
                    <a:pt x="6299" y="9454"/>
                    <a:pt x="6359" y="9478"/>
                    <a:pt x="6418" y="9478"/>
                  </a:cubicBezTo>
                  <a:lnTo>
                    <a:pt x="10121" y="9478"/>
                  </a:lnTo>
                  <a:cubicBezTo>
                    <a:pt x="10181" y="9478"/>
                    <a:pt x="10240" y="9454"/>
                    <a:pt x="10288" y="9407"/>
                  </a:cubicBezTo>
                  <a:lnTo>
                    <a:pt x="10907" y="8776"/>
                  </a:lnTo>
                  <a:close/>
                  <a:moveTo>
                    <a:pt x="2811" y="1"/>
                  </a:moveTo>
                  <a:cubicBezTo>
                    <a:pt x="2382" y="1"/>
                    <a:pt x="2037" y="346"/>
                    <a:pt x="2037" y="775"/>
                  </a:cubicBezTo>
                  <a:lnTo>
                    <a:pt x="2037" y="3799"/>
                  </a:lnTo>
                  <a:cubicBezTo>
                    <a:pt x="2037" y="3930"/>
                    <a:pt x="2144" y="4037"/>
                    <a:pt x="2275" y="4037"/>
                  </a:cubicBezTo>
                  <a:cubicBezTo>
                    <a:pt x="2418" y="4037"/>
                    <a:pt x="2513" y="3930"/>
                    <a:pt x="2513" y="3799"/>
                  </a:cubicBezTo>
                  <a:lnTo>
                    <a:pt x="2513" y="1215"/>
                  </a:lnTo>
                  <a:lnTo>
                    <a:pt x="6526" y="1215"/>
                  </a:lnTo>
                  <a:lnTo>
                    <a:pt x="6526" y="6752"/>
                  </a:lnTo>
                  <a:lnTo>
                    <a:pt x="2513" y="6752"/>
                  </a:lnTo>
                  <a:lnTo>
                    <a:pt x="2513" y="4763"/>
                  </a:lnTo>
                  <a:cubicBezTo>
                    <a:pt x="2513" y="4632"/>
                    <a:pt x="2418" y="4525"/>
                    <a:pt x="2275" y="4525"/>
                  </a:cubicBezTo>
                  <a:cubicBezTo>
                    <a:pt x="2144" y="4525"/>
                    <a:pt x="2037" y="4632"/>
                    <a:pt x="2037" y="4763"/>
                  </a:cubicBezTo>
                  <a:lnTo>
                    <a:pt x="2037" y="7573"/>
                  </a:lnTo>
                  <a:lnTo>
                    <a:pt x="156" y="8299"/>
                  </a:lnTo>
                  <a:cubicBezTo>
                    <a:pt x="60" y="8335"/>
                    <a:pt x="1" y="8430"/>
                    <a:pt x="1" y="8526"/>
                  </a:cubicBezTo>
                  <a:lnTo>
                    <a:pt x="1" y="8811"/>
                  </a:lnTo>
                  <a:cubicBezTo>
                    <a:pt x="1" y="9502"/>
                    <a:pt x="572" y="10073"/>
                    <a:pt x="1263" y="10073"/>
                  </a:cubicBezTo>
                  <a:lnTo>
                    <a:pt x="15217" y="10073"/>
                  </a:lnTo>
                  <a:cubicBezTo>
                    <a:pt x="15908" y="10073"/>
                    <a:pt x="16479" y="9502"/>
                    <a:pt x="16479" y="8811"/>
                  </a:cubicBezTo>
                  <a:lnTo>
                    <a:pt x="16479" y="8526"/>
                  </a:lnTo>
                  <a:cubicBezTo>
                    <a:pt x="16491" y="8430"/>
                    <a:pt x="16432" y="8347"/>
                    <a:pt x="16348" y="8323"/>
                  </a:cubicBezTo>
                  <a:lnTo>
                    <a:pt x="14467" y="7585"/>
                  </a:lnTo>
                  <a:lnTo>
                    <a:pt x="14467" y="775"/>
                  </a:lnTo>
                  <a:cubicBezTo>
                    <a:pt x="14467" y="346"/>
                    <a:pt x="14122" y="1"/>
                    <a:pt x="13693" y="1"/>
                  </a:cubicBezTo>
                  <a:lnTo>
                    <a:pt x="11550" y="1"/>
                  </a:lnTo>
                  <a:cubicBezTo>
                    <a:pt x="11419" y="1"/>
                    <a:pt x="11312" y="108"/>
                    <a:pt x="11312" y="239"/>
                  </a:cubicBezTo>
                  <a:cubicBezTo>
                    <a:pt x="11312" y="370"/>
                    <a:pt x="11419" y="477"/>
                    <a:pt x="11550" y="477"/>
                  </a:cubicBezTo>
                  <a:lnTo>
                    <a:pt x="13693" y="477"/>
                  </a:lnTo>
                  <a:cubicBezTo>
                    <a:pt x="13848" y="477"/>
                    <a:pt x="13967" y="596"/>
                    <a:pt x="13979" y="739"/>
                  </a:cubicBezTo>
                  <a:lnTo>
                    <a:pt x="2537" y="739"/>
                  </a:lnTo>
                  <a:cubicBezTo>
                    <a:pt x="2549" y="596"/>
                    <a:pt x="2668" y="477"/>
                    <a:pt x="2811" y="477"/>
                  </a:cubicBezTo>
                  <a:lnTo>
                    <a:pt x="10586" y="477"/>
                  </a:lnTo>
                  <a:cubicBezTo>
                    <a:pt x="10717" y="477"/>
                    <a:pt x="10824" y="370"/>
                    <a:pt x="10824" y="239"/>
                  </a:cubicBezTo>
                  <a:cubicBezTo>
                    <a:pt x="10824" y="108"/>
                    <a:pt x="10717" y="1"/>
                    <a:pt x="105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247;p84"/>
            <p:cNvSpPr/>
            <p:nvPr/>
          </p:nvSpPr>
          <p:spPr>
            <a:xfrm>
              <a:off x="7110104" y="1604909"/>
              <a:ext cx="61782" cy="41697"/>
            </a:xfrm>
            <a:custGeom>
              <a:avLst/>
              <a:gdLst/>
              <a:ahLst/>
              <a:cxnLst/>
              <a:rect l="l" t="t" r="r" b="b"/>
              <a:pathLst>
                <a:path w="1941" h="1310" extrusionOk="0">
                  <a:moveTo>
                    <a:pt x="1441" y="488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8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8"/>
                  </a:lnTo>
                  <a:cubicBezTo>
                    <a:pt x="1941" y="119"/>
                    <a:pt x="1822" y="0"/>
                    <a:pt x="1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248;p84"/>
            <p:cNvSpPr/>
            <p:nvPr/>
          </p:nvSpPr>
          <p:spPr>
            <a:xfrm>
              <a:off x="7110455" y="1655296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lnTo>
                    <a:pt x="2799" y="477"/>
                  </a:lnTo>
                  <a:cubicBezTo>
                    <a:pt x="2942" y="477"/>
                    <a:pt x="3037" y="370"/>
                    <a:pt x="3037" y="239"/>
                  </a:cubicBezTo>
                  <a:cubicBezTo>
                    <a:pt x="3037" y="96"/>
                    <a:pt x="2942" y="1"/>
                    <a:pt x="27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249;p84"/>
            <p:cNvSpPr/>
            <p:nvPr/>
          </p:nvSpPr>
          <p:spPr>
            <a:xfrm>
              <a:off x="7146104" y="1676909"/>
              <a:ext cx="61050" cy="41729"/>
            </a:xfrm>
            <a:custGeom>
              <a:avLst/>
              <a:gdLst/>
              <a:ahLst/>
              <a:cxnLst/>
              <a:rect l="l" t="t" r="r" b="b"/>
              <a:pathLst>
                <a:path w="1918" h="1311" extrusionOk="0">
                  <a:moveTo>
                    <a:pt x="1441" y="489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9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9"/>
                  </a:lnTo>
                  <a:cubicBezTo>
                    <a:pt x="1917" y="108"/>
                    <a:pt x="1822" y="0"/>
                    <a:pt x="1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250;p84"/>
            <p:cNvSpPr/>
            <p:nvPr/>
          </p:nvSpPr>
          <p:spPr>
            <a:xfrm>
              <a:off x="7110455" y="1726563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lnTo>
                    <a:pt x="2799" y="476"/>
                  </a:lnTo>
                  <a:cubicBezTo>
                    <a:pt x="2942" y="476"/>
                    <a:pt x="3037" y="381"/>
                    <a:pt x="3037" y="238"/>
                  </a:cubicBezTo>
                  <a:cubicBezTo>
                    <a:pt x="3037" y="107"/>
                    <a:pt x="2942" y="0"/>
                    <a:pt x="27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251;p84"/>
            <p:cNvSpPr/>
            <p:nvPr/>
          </p:nvSpPr>
          <p:spPr>
            <a:xfrm>
              <a:off x="7262825" y="1636739"/>
              <a:ext cx="48541" cy="80371"/>
            </a:xfrm>
            <a:custGeom>
              <a:avLst/>
              <a:gdLst/>
              <a:ahLst/>
              <a:cxnLst/>
              <a:rect l="l" t="t" r="r" b="b"/>
              <a:pathLst>
                <a:path w="1525" h="2525" extrusionOk="0">
                  <a:moveTo>
                    <a:pt x="1268" y="0"/>
                  </a:moveTo>
                  <a:cubicBezTo>
                    <a:pt x="1206" y="0"/>
                    <a:pt x="1143" y="24"/>
                    <a:pt x="1096" y="72"/>
                  </a:cubicBezTo>
                  <a:lnTo>
                    <a:pt x="72" y="1096"/>
                  </a:lnTo>
                  <a:cubicBezTo>
                    <a:pt x="24" y="1143"/>
                    <a:pt x="0" y="1203"/>
                    <a:pt x="0" y="1262"/>
                  </a:cubicBezTo>
                  <a:cubicBezTo>
                    <a:pt x="0" y="1322"/>
                    <a:pt x="24" y="1381"/>
                    <a:pt x="72" y="1429"/>
                  </a:cubicBezTo>
                  <a:lnTo>
                    <a:pt x="1096" y="2453"/>
                  </a:lnTo>
                  <a:cubicBezTo>
                    <a:pt x="1143" y="2501"/>
                    <a:pt x="1203" y="2524"/>
                    <a:pt x="1262" y="2524"/>
                  </a:cubicBezTo>
                  <a:cubicBezTo>
                    <a:pt x="1322" y="2524"/>
                    <a:pt x="1381" y="2501"/>
                    <a:pt x="1429" y="2453"/>
                  </a:cubicBezTo>
                  <a:cubicBezTo>
                    <a:pt x="1524" y="2370"/>
                    <a:pt x="1524" y="2215"/>
                    <a:pt x="1441" y="2108"/>
                  </a:cubicBezTo>
                  <a:lnTo>
                    <a:pt x="596" y="1262"/>
                  </a:lnTo>
                  <a:lnTo>
                    <a:pt x="1441" y="417"/>
                  </a:lnTo>
                  <a:cubicBezTo>
                    <a:pt x="1524" y="322"/>
                    <a:pt x="1524" y="167"/>
                    <a:pt x="1441" y="72"/>
                  </a:cubicBezTo>
                  <a:cubicBezTo>
                    <a:pt x="1393" y="24"/>
                    <a:pt x="1331" y="0"/>
                    <a:pt x="12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252;p84"/>
            <p:cNvSpPr/>
            <p:nvPr/>
          </p:nvSpPr>
          <p:spPr>
            <a:xfrm>
              <a:off x="7380691" y="1636357"/>
              <a:ext cx="48891" cy="80371"/>
            </a:xfrm>
            <a:custGeom>
              <a:avLst/>
              <a:gdLst/>
              <a:ahLst/>
              <a:cxnLst/>
              <a:rect l="l" t="t" r="r" b="b"/>
              <a:pathLst>
                <a:path w="1536" h="2525" extrusionOk="0">
                  <a:moveTo>
                    <a:pt x="261" y="0"/>
                  </a:moveTo>
                  <a:cubicBezTo>
                    <a:pt x="197" y="0"/>
                    <a:pt x="131" y="24"/>
                    <a:pt x="83" y="72"/>
                  </a:cubicBezTo>
                  <a:cubicBezTo>
                    <a:pt x="0" y="155"/>
                    <a:pt x="0" y="322"/>
                    <a:pt x="83" y="417"/>
                  </a:cubicBezTo>
                  <a:lnTo>
                    <a:pt x="941" y="1262"/>
                  </a:lnTo>
                  <a:lnTo>
                    <a:pt x="83" y="2108"/>
                  </a:lnTo>
                  <a:cubicBezTo>
                    <a:pt x="0" y="2203"/>
                    <a:pt x="0" y="2358"/>
                    <a:pt x="83" y="2453"/>
                  </a:cubicBezTo>
                  <a:cubicBezTo>
                    <a:pt x="131" y="2501"/>
                    <a:pt x="191" y="2525"/>
                    <a:pt x="250" y="2525"/>
                  </a:cubicBezTo>
                  <a:cubicBezTo>
                    <a:pt x="310" y="2525"/>
                    <a:pt x="369" y="2501"/>
                    <a:pt x="417" y="2453"/>
                  </a:cubicBezTo>
                  <a:lnTo>
                    <a:pt x="1441" y="1429"/>
                  </a:lnTo>
                  <a:cubicBezTo>
                    <a:pt x="1488" y="1382"/>
                    <a:pt x="1512" y="1322"/>
                    <a:pt x="1512" y="1262"/>
                  </a:cubicBezTo>
                  <a:cubicBezTo>
                    <a:pt x="1536" y="1203"/>
                    <a:pt x="1500" y="1143"/>
                    <a:pt x="1453" y="1096"/>
                  </a:cubicBezTo>
                  <a:lnTo>
                    <a:pt x="429" y="72"/>
                  </a:lnTo>
                  <a:cubicBezTo>
                    <a:pt x="387" y="24"/>
                    <a:pt x="325" y="0"/>
                    <a:pt x="2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253;p84"/>
            <p:cNvSpPr/>
            <p:nvPr/>
          </p:nvSpPr>
          <p:spPr>
            <a:xfrm>
              <a:off x="7321933" y="1626744"/>
              <a:ext cx="48923" cy="99851"/>
            </a:xfrm>
            <a:custGeom>
              <a:avLst/>
              <a:gdLst/>
              <a:ahLst/>
              <a:cxnLst/>
              <a:rect l="l" t="t" r="r" b="b"/>
              <a:pathLst>
                <a:path w="1537" h="3137" extrusionOk="0">
                  <a:moveTo>
                    <a:pt x="1249" y="0"/>
                  </a:moveTo>
                  <a:cubicBezTo>
                    <a:pt x="1154" y="0"/>
                    <a:pt x="1061" y="59"/>
                    <a:pt x="1025" y="160"/>
                  </a:cubicBezTo>
                  <a:lnTo>
                    <a:pt x="48" y="2815"/>
                  </a:lnTo>
                  <a:cubicBezTo>
                    <a:pt x="1" y="2934"/>
                    <a:pt x="60" y="3077"/>
                    <a:pt x="191" y="3124"/>
                  </a:cubicBezTo>
                  <a:cubicBezTo>
                    <a:pt x="227" y="3136"/>
                    <a:pt x="251" y="3136"/>
                    <a:pt x="286" y="3136"/>
                  </a:cubicBezTo>
                  <a:cubicBezTo>
                    <a:pt x="382" y="3136"/>
                    <a:pt x="477" y="3077"/>
                    <a:pt x="501" y="2981"/>
                  </a:cubicBezTo>
                  <a:lnTo>
                    <a:pt x="1489" y="326"/>
                  </a:lnTo>
                  <a:cubicBezTo>
                    <a:pt x="1537" y="207"/>
                    <a:pt x="1477" y="64"/>
                    <a:pt x="1334" y="17"/>
                  </a:cubicBezTo>
                  <a:cubicBezTo>
                    <a:pt x="1307" y="6"/>
                    <a:pt x="1278" y="0"/>
                    <a:pt x="12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13858;p84"/>
          <p:cNvGrpSpPr/>
          <p:nvPr/>
        </p:nvGrpSpPr>
        <p:grpSpPr>
          <a:xfrm>
            <a:off x="4375485" y="2414223"/>
            <a:ext cx="456577" cy="375805"/>
            <a:chOff x="7500054" y="2934735"/>
            <a:chExt cx="350576" cy="280454"/>
          </a:xfrm>
        </p:grpSpPr>
        <p:sp>
          <p:nvSpPr>
            <p:cNvPr id="66" name="Google Shape;13859;p84"/>
            <p:cNvSpPr/>
            <p:nvPr/>
          </p:nvSpPr>
          <p:spPr>
            <a:xfrm>
              <a:off x="7571671" y="2959371"/>
              <a:ext cx="191426" cy="10249"/>
            </a:xfrm>
            <a:custGeom>
              <a:avLst/>
              <a:gdLst/>
              <a:ahLst/>
              <a:cxnLst/>
              <a:rect l="l" t="t" r="r" b="b"/>
              <a:pathLst>
                <a:path w="6014" h="322" extrusionOk="0">
                  <a:moveTo>
                    <a:pt x="156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5847" y="322"/>
                  </a:lnTo>
                  <a:cubicBezTo>
                    <a:pt x="5930" y="322"/>
                    <a:pt x="6014" y="250"/>
                    <a:pt x="6014" y="167"/>
                  </a:cubicBezTo>
                  <a:cubicBezTo>
                    <a:pt x="6014" y="71"/>
                    <a:pt x="5930" y="0"/>
                    <a:pt x="58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860;p84"/>
            <p:cNvSpPr/>
            <p:nvPr/>
          </p:nvSpPr>
          <p:spPr>
            <a:xfrm>
              <a:off x="7500054" y="2934735"/>
              <a:ext cx="350576" cy="280454"/>
            </a:xfrm>
            <a:custGeom>
              <a:avLst/>
              <a:gdLst/>
              <a:ahLst/>
              <a:cxnLst/>
              <a:rect l="l" t="t" r="r" b="b"/>
              <a:pathLst>
                <a:path w="11014" h="8811" extrusionOk="0">
                  <a:moveTo>
                    <a:pt x="1501" y="310"/>
                  </a:moveTo>
                  <a:lnTo>
                    <a:pt x="1501" y="1560"/>
                  </a:lnTo>
                  <a:lnTo>
                    <a:pt x="310" y="1560"/>
                  </a:lnTo>
                  <a:lnTo>
                    <a:pt x="310" y="417"/>
                  </a:lnTo>
                  <a:cubicBezTo>
                    <a:pt x="310" y="357"/>
                    <a:pt x="358" y="310"/>
                    <a:pt x="417" y="310"/>
                  </a:cubicBezTo>
                  <a:close/>
                  <a:moveTo>
                    <a:pt x="8990" y="310"/>
                  </a:moveTo>
                  <a:cubicBezTo>
                    <a:pt x="9049" y="310"/>
                    <a:pt x="9097" y="357"/>
                    <a:pt x="9097" y="417"/>
                  </a:cubicBezTo>
                  <a:lnTo>
                    <a:pt x="9097" y="1560"/>
                  </a:lnTo>
                  <a:lnTo>
                    <a:pt x="1834" y="1560"/>
                  </a:lnTo>
                  <a:lnTo>
                    <a:pt x="1834" y="310"/>
                  </a:lnTo>
                  <a:close/>
                  <a:moveTo>
                    <a:pt x="10419" y="3453"/>
                  </a:moveTo>
                  <a:cubicBezTo>
                    <a:pt x="10561" y="3453"/>
                    <a:pt x="10704" y="3572"/>
                    <a:pt x="10704" y="3739"/>
                  </a:cubicBezTo>
                  <a:cubicBezTo>
                    <a:pt x="10704" y="3893"/>
                    <a:pt x="10561" y="4013"/>
                    <a:pt x="10419" y="4013"/>
                  </a:cubicBezTo>
                  <a:cubicBezTo>
                    <a:pt x="10264" y="4013"/>
                    <a:pt x="10133" y="3893"/>
                    <a:pt x="10133" y="3739"/>
                  </a:cubicBezTo>
                  <a:cubicBezTo>
                    <a:pt x="10133" y="3572"/>
                    <a:pt x="10252" y="3453"/>
                    <a:pt x="10419" y="3453"/>
                  </a:cubicBezTo>
                  <a:close/>
                  <a:moveTo>
                    <a:pt x="6537" y="4786"/>
                  </a:moveTo>
                  <a:cubicBezTo>
                    <a:pt x="6680" y="4786"/>
                    <a:pt x="6811" y="4906"/>
                    <a:pt x="6811" y="5072"/>
                  </a:cubicBezTo>
                  <a:cubicBezTo>
                    <a:pt x="6811" y="5239"/>
                    <a:pt x="6680" y="5358"/>
                    <a:pt x="6537" y="5358"/>
                  </a:cubicBezTo>
                  <a:cubicBezTo>
                    <a:pt x="6382" y="5358"/>
                    <a:pt x="6251" y="5239"/>
                    <a:pt x="6251" y="5072"/>
                  </a:cubicBezTo>
                  <a:cubicBezTo>
                    <a:pt x="6251" y="4906"/>
                    <a:pt x="6370" y="4786"/>
                    <a:pt x="6537" y="4786"/>
                  </a:cubicBezTo>
                  <a:close/>
                  <a:moveTo>
                    <a:pt x="8240" y="6156"/>
                  </a:moveTo>
                  <a:cubicBezTo>
                    <a:pt x="8394" y="6156"/>
                    <a:pt x="8525" y="6275"/>
                    <a:pt x="8525" y="6441"/>
                  </a:cubicBezTo>
                  <a:cubicBezTo>
                    <a:pt x="8525" y="6608"/>
                    <a:pt x="8394" y="6727"/>
                    <a:pt x="8240" y="6727"/>
                  </a:cubicBezTo>
                  <a:cubicBezTo>
                    <a:pt x="8097" y="6727"/>
                    <a:pt x="7966" y="6608"/>
                    <a:pt x="7966" y="6441"/>
                  </a:cubicBezTo>
                  <a:cubicBezTo>
                    <a:pt x="7966" y="6299"/>
                    <a:pt x="8073" y="6156"/>
                    <a:pt x="8240" y="6156"/>
                  </a:cubicBezTo>
                  <a:close/>
                  <a:moveTo>
                    <a:pt x="4811" y="6382"/>
                  </a:moveTo>
                  <a:cubicBezTo>
                    <a:pt x="4954" y="6382"/>
                    <a:pt x="5085" y="6501"/>
                    <a:pt x="5085" y="6668"/>
                  </a:cubicBezTo>
                  <a:cubicBezTo>
                    <a:pt x="5085" y="6834"/>
                    <a:pt x="4954" y="6953"/>
                    <a:pt x="4811" y="6953"/>
                  </a:cubicBezTo>
                  <a:cubicBezTo>
                    <a:pt x="4656" y="6953"/>
                    <a:pt x="4525" y="6834"/>
                    <a:pt x="4525" y="6668"/>
                  </a:cubicBezTo>
                  <a:cubicBezTo>
                    <a:pt x="4525" y="6501"/>
                    <a:pt x="4644" y="6382"/>
                    <a:pt x="4811" y="6382"/>
                  </a:cubicBezTo>
                  <a:close/>
                  <a:moveTo>
                    <a:pt x="417" y="0"/>
                  </a:moveTo>
                  <a:cubicBezTo>
                    <a:pt x="179" y="0"/>
                    <a:pt x="1" y="143"/>
                    <a:pt x="1" y="417"/>
                  </a:cubicBezTo>
                  <a:lnTo>
                    <a:pt x="1" y="8382"/>
                  </a:lnTo>
                  <a:cubicBezTo>
                    <a:pt x="1" y="8620"/>
                    <a:pt x="191" y="8787"/>
                    <a:pt x="417" y="8787"/>
                  </a:cubicBezTo>
                  <a:lnTo>
                    <a:pt x="4513" y="8787"/>
                  </a:lnTo>
                  <a:cubicBezTo>
                    <a:pt x="4596" y="8787"/>
                    <a:pt x="4668" y="8715"/>
                    <a:pt x="4668" y="8632"/>
                  </a:cubicBezTo>
                  <a:cubicBezTo>
                    <a:pt x="4668" y="8537"/>
                    <a:pt x="4596" y="8465"/>
                    <a:pt x="4513" y="8465"/>
                  </a:cubicBezTo>
                  <a:lnTo>
                    <a:pt x="417" y="8465"/>
                  </a:lnTo>
                  <a:cubicBezTo>
                    <a:pt x="358" y="8465"/>
                    <a:pt x="310" y="8418"/>
                    <a:pt x="310" y="8358"/>
                  </a:cubicBezTo>
                  <a:lnTo>
                    <a:pt x="310" y="1869"/>
                  </a:lnTo>
                  <a:lnTo>
                    <a:pt x="9073" y="1869"/>
                  </a:lnTo>
                  <a:lnTo>
                    <a:pt x="9073" y="5144"/>
                  </a:lnTo>
                  <a:lnTo>
                    <a:pt x="8502" y="5894"/>
                  </a:lnTo>
                  <a:cubicBezTo>
                    <a:pt x="8418" y="5846"/>
                    <a:pt x="8335" y="5834"/>
                    <a:pt x="8240" y="5834"/>
                  </a:cubicBezTo>
                  <a:cubicBezTo>
                    <a:pt x="8109" y="5834"/>
                    <a:pt x="7978" y="5870"/>
                    <a:pt x="7871" y="5965"/>
                  </a:cubicBezTo>
                  <a:lnTo>
                    <a:pt x="7073" y="5322"/>
                  </a:lnTo>
                  <a:cubicBezTo>
                    <a:pt x="7109" y="5251"/>
                    <a:pt x="7132" y="5156"/>
                    <a:pt x="7132" y="5060"/>
                  </a:cubicBezTo>
                  <a:cubicBezTo>
                    <a:pt x="7132" y="4727"/>
                    <a:pt x="6859" y="4441"/>
                    <a:pt x="6513" y="4441"/>
                  </a:cubicBezTo>
                  <a:cubicBezTo>
                    <a:pt x="6192" y="4441"/>
                    <a:pt x="5906" y="4715"/>
                    <a:pt x="5906" y="5060"/>
                  </a:cubicBezTo>
                  <a:cubicBezTo>
                    <a:pt x="5906" y="5167"/>
                    <a:pt x="5942" y="5263"/>
                    <a:pt x="5978" y="5358"/>
                  </a:cubicBezTo>
                  <a:lnTo>
                    <a:pt x="5108" y="6144"/>
                  </a:lnTo>
                  <a:cubicBezTo>
                    <a:pt x="5013" y="6084"/>
                    <a:pt x="4906" y="6049"/>
                    <a:pt x="4787" y="6049"/>
                  </a:cubicBezTo>
                  <a:cubicBezTo>
                    <a:pt x="4465" y="6049"/>
                    <a:pt x="4180" y="6322"/>
                    <a:pt x="4180" y="6668"/>
                  </a:cubicBezTo>
                  <a:cubicBezTo>
                    <a:pt x="4180" y="6989"/>
                    <a:pt x="4454" y="7275"/>
                    <a:pt x="4787" y="7275"/>
                  </a:cubicBezTo>
                  <a:cubicBezTo>
                    <a:pt x="5132" y="7275"/>
                    <a:pt x="5406" y="7001"/>
                    <a:pt x="5406" y="6668"/>
                  </a:cubicBezTo>
                  <a:cubicBezTo>
                    <a:pt x="5406" y="6560"/>
                    <a:pt x="5370" y="6465"/>
                    <a:pt x="5323" y="6382"/>
                  </a:cubicBezTo>
                  <a:lnTo>
                    <a:pt x="6204" y="5572"/>
                  </a:lnTo>
                  <a:cubicBezTo>
                    <a:pt x="6299" y="5620"/>
                    <a:pt x="6394" y="5656"/>
                    <a:pt x="6501" y="5656"/>
                  </a:cubicBezTo>
                  <a:cubicBezTo>
                    <a:pt x="6620" y="5656"/>
                    <a:pt x="6740" y="5620"/>
                    <a:pt x="6835" y="5548"/>
                  </a:cubicBezTo>
                  <a:lnTo>
                    <a:pt x="7644" y="6203"/>
                  </a:lnTo>
                  <a:cubicBezTo>
                    <a:pt x="7621" y="6263"/>
                    <a:pt x="7609" y="6334"/>
                    <a:pt x="7609" y="6406"/>
                  </a:cubicBezTo>
                  <a:cubicBezTo>
                    <a:pt x="7609" y="6739"/>
                    <a:pt x="7871" y="7025"/>
                    <a:pt x="8216" y="7025"/>
                  </a:cubicBezTo>
                  <a:cubicBezTo>
                    <a:pt x="8561" y="7025"/>
                    <a:pt x="8823" y="6751"/>
                    <a:pt x="8823" y="6406"/>
                  </a:cubicBezTo>
                  <a:cubicBezTo>
                    <a:pt x="8823" y="6287"/>
                    <a:pt x="8799" y="6168"/>
                    <a:pt x="8716" y="6084"/>
                  </a:cubicBezTo>
                  <a:lnTo>
                    <a:pt x="9061" y="5656"/>
                  </a:lnTo>
                  <a:lnTo>
                    <a:pt x="9061" y="8382"/>
                  </a:lnTo>
                  <a:cubicBezTo>
                    <a:pt x="9061" y="8442"/>
                    <a:pt x="9014" y="8477"/>
                    <a:pt x="8954" y="8477"/>
                  </a:cubicBezTo>
                  <a:lnTo>
                    <a:pt x="5227" y="8477"/>
                  </a:lnTo>
                  <a:cubicBezTo>
                    <a:pt x="5132" y="8477"/>
                    <a:pt x="5061" y="8561"/>
                    <a:pt x="5061" y="8644"/>
                  </a:cubicBezTo>
                  <a:cubicBezTo>
                    <a:pt x="5061" y="8739"/>
                    <a:pt x="5132" y="8811"/>
                    <a:pt x="5227" y="8811"/>
                  </a:cubicBezTo>
                  <a:lnTo>
                    <a:pt x="8954" y="8811"/>
                  </a:lnTo>
                  <a:cubicBezTo>
                    <a:pt x="9192" y="8811"/>
                    <a:pt x="9371" y="8620"/>
                    <a:pt x="9371" y="8394"/>
                  </a:cubicBezTo>
                  <a:lnTo>
                    <a:pt x="9371" y="5287"/>
                  </a:lnTo>
                  <a:lnTo>
                    <a:pt x="10145" y="4298"/>
                  </a:lnTo>
                  <a:cubicBezTo>
                    <a:pt x="10228" y="4334"/>
                    <a:pt x="10299" y="4346"/>
                    <a:pt x="10383" y="4346"/>
                  </a:cubicBezTo>
                  <a:cubicBezTo>
                    <a:pt x="10716" y="4346"/>
                    <a:pt x="10990" y="4072"/>
                    <a:pt x="10990" y="3739"/>
                  </a:cubicBezTo>
                  <a:cubicBezTo>
                    <a:pt x="11014" y="3405"/>
                    <a:pt x="10740" y="3131"/>
                    <a:pt x="10419" y="3131"/>
                  </a:cubicBezTo>
                  <a:cubicBezTo>
                    <a:pt x="10085" y="3131"/>
                    <a:pt x="9811" y="3405"/>
                    <a:pt x="9811" y="3751"/>
                  </a:cubicBezTo>
                  <a:cubicBezTo>
                    <a:pt x="9811" y="3882"/>
                    <a:pt x="9847" y="4001"/>
                    <a:pt x="9930" y="4108"/>
                  </a:cubicBezTo>
                  <a:lnTo>
                    <a:pt x="9407" y="4763"/>
                  </a:lnTo>
                  <a:lnTo>
                    <a:pt x="9407" y="381"/>
                  </a:lnTo>
                  <a:cubicBezTo>
                    <a:pt x="9407" y="191"/>
                    <a:pt x="9276" y="0"/>
                    <a:pt x="89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861;p84"/>
            <p:cNvSpPr/>
            <p:nvPr/>
          </p:nvSpPr>
          <p:spPr>
            <a:xfrm>
              <a:off x="7539459" y="3074564"/>
              <a:ext cx="82663" cy="10249"/>
            </a:xfrm>
            <a:custGeom>
              <a:avLst/>
              <a:gdLst/>
              <a:ahLst/>
              <a:cxnLst/>
              <a:rect l="l" t="t" r="r" b="b"/>
              <a:pathLst>
                <a:path w="2597" h="322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1"/>
                    <a:pt x="2596" y="155"/>
                  </a:cubicBezTo>
                  <a:cubicBezTo>
                    <a:pt x="2596" y="72"/>
                    <a:pt x="2525" y="1"/>
                    <a:pt x="24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862;p84"/>
            <p:cNvSpPr/>
            <p:nvPr/>
          </p:nvSpPr>
          <p:spPr>
            <a:xfrm>
              <a:off x="7539459" y="3099582"/>
              <a:ext cx="82663" cy="10249"/>
            </a:xfrm>
            <a:custGeom>
              <a:avLst/>
              <a:gdLst/>
              <a:ahLst/>
              <a:cxnLst/>
              <a:rect l="l" t="t" r="r" b="b"/>
              <a:pathLst>
                <a:path w="2597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0"/>
                    <a:pt x="2596" y="167"/>
                  </a:cubicBezTo>
                  <a:cubicBezTo>
                    <a:pt x="2596" y="72"/>
                    <a:pt x="2525" y="0"/>
                    <a:pt x="2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863;p84"/>
            <p:cNvSpPr/>
            <p:nvPr/>
          </p:nvSpPr>
          <p:spPr>
            <a:xfrm>
              <a:off x="7539459" y="3124601"/>
              <a:ext cx="82663" cy="10631"/>
            </a:xfrm>
            <a:custGeom>
              <a:avLst/>
              <a:gdLst/>
              <a:ahLst/>
              <a:cxnLst/>
              <a:rect l="l" t="t" r="r" b="b"/>
              <a:pathLst>
                <a:path w="2597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56" y="334"/>
                  </a:cubicBezTo>
                  <a:lnTo>
                    <a:pt x="2442" y="334"/>
                  </a:lnTo>
                  <a:cubicBezTo>
                    <a:pt x="2525" y="334"/>
                    <a:pt x="2596" y="250"/>
                    <a:pt x="2596" y="167"/>
                  </a:cubicBezTo>
                  <a:cubicBezTo>
                    <a:pt x="2596" y="72"/>
                    <a:pt x="2525" y="0"/>
                    <a:pt x="2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864;p84"/>
            <p:cNvSpPr/>
            <p:nvPr/>
          </p:nvSpPr>
          <p:spPr>
            <a:xfrm>
              <a:off x="7539459" y="3149587"/>
              <a:ext cx="82663" cy="10663"/>
            </a:xfrm>
            <a:custGeom>
              <a:avLst/>
              <a:gdLst/>
              <a:ahLst/>
              <a:cxnLst/>
              <a:rect l="l" t="t" r="r" b="b"/>
              <a:pathLst>
                <a:path w="2597" h="335" extrusionOk="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2442" y="334"/>
                  </a:lnTo>
                  <a:cubicBezTo>
                    <a:pt x="2525" y="334"/>
                    <a:pt x="2596" y="263"/>
                    <a:pt x="2596" y="168"/>
                  </a:cubicBezTo>
                  <a:cubicBezTo>
                    <a:pt x="2596" y="84"/>
                    <a:pt x="2525" y="1"/>
                    <a:pt x="24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865;p84"/>
            <p:cNvSpPr/>
            <p:nvPr/>
          </p:nvSpPr>
          <p:spPr>
            <a:xfrm>
              <a:off x="7539459" y="3174988"/>
              <a:ext cx="82663" cy="10281"/>
            </a:xfrm>
            <a:custGeom>
              <a:avLst/>
              <a:gdLst/>
              <a:ahLst/>
              <a:cxnLst/>
              <a:rect l="l" t="t" r="r" b="b"/>
              <a:pathLst>
                <a:path w="2597" h="323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1"/>
                    <a:pt x="2596" y="155"/>
                  </a:cubicBezTo>
                  <a:cubicBezTo>
                    <a:pt x="2596" y="72"/>
                    <a:pt x="2525" y="1"/>
                    <a:pt x="24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866;p84"/>
            <p:cNvSpPr/>
            <p:nvPr/>
          </p:nvSpPr>
          <p:spPr>
            <a:xfrm>
              <a:off x="7539459" y="3011286"/>
              <a:ext cx="220614" cy="47395"/>
            </a:xfrm>
            <a:custGeom>
              <a:avLst/>
              <a:gdLst/>
              <a:ahLst/>
              <a:cxnLst/>
              <a:rect l="l" t="t" r="r" b="b"/>
              <a:pathLst>
                <a:path w="6931" h="1489" extrusionOk="0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lnTo>
                    <a:pt x="1" y="1072"/>
                  </a:lnTo>
                  <a:cubicBezTo>
                    <a:pt x="1" y="1310"/>
                    <a:pt x="191" y="1488"/>
                    <a:pt x="418" y="1488"/>
                  </a:cubicBezTo>
                  <a:lnTo>
                    <a:pt x="3251" y="1488"/>
                  </a:lnTo>
                  <a:cubicBezTo>
                    <a:pt x="3346" y="1488"/>
                    <a:pt x="3418" y="1417"/>
                    <a:pt x="3418" y="1322"/>
                  </a:cubicBezTo>
                  <a:cubicBezTo>
                    <a:pt x="3418" y="1238"/>
                    <a:pt x="3346" y="1167"/>
                    <a:pt x="3251" y="1167"/>
                  </a:cubicBezTo>
                  <a:lnTo>
                    <a:pt x="418" y="1167"/>
                  </a:lnTo>
                  <a:cubicBezTo>
                    <a:pt x="358" y="1167"/>
                    <a:pt x="310" y="1119"/>
                    <a:pt x="310" y="1060"/>
                  </a:cubicBezTo>
                  <a:lnTo>
                    <a:pt x="310" y="405"/>
                  </a:lnTo>
                  <a:cubicBezTo>
                    <a:pt x="310" y="345"/>
                    <a:pt x="358" y="298"/>
                    <a:pt x="418" y="298"/>
                  </a:cubicBezTo>
                  <a:lnTo>
                    <a:pt x="6502" y="298"/>
                  </a:lnTo>
                  <a:cubicBezTo>
                    <a:pt x="6561" y="298"/>
                    <a:pt x="6609" y="345"/>
                    <a:pt x="6609" y="405"/>
                  </a:cubicBezTo>
                  <a:lnTo>
                    <a:pt x="6609" y="1060"/>
                  </a:lnTo>
                  <a:cubicBezTo>
                    <a:pt x="6609" y="1119"/>
                    <a:pt x="6561" y="1167"/>
                    <a:pt x="6502" y="1167"/>
                  </a:cubicBezTo>
                  <a:lnTo>
                    <a:pt x="4013" y="1167"/>
                  </a:lnTo>
                  <a:cubicBezTo>
                    <a:pt x="3930" y="1167"/>
                    <a:pt x="3847" y="1238"/>
                    <a:pt x="3847" y="1322"/>
                  </a:cubicBezTo>
                  <a:cubicBezTo>
                    <a:pt x="3847" y="1417"/>
                    <a:pt x="3930" y="1488"/>
                    <a:pt x="4013" y="1488"/>
                  </a:cubicBezTo>
                  <a:lnTo>
                    <a:pt x="6502" y="1488"/>
                  </a:lnTo>
                  <a:cubicBezTo>
                    <a:pt x="6740" y="1488"/>
                    <a:pt x="6918" y="1298"/>
                    <a:pt x="6918" y="1072"/>
                  </a:cubicBezTo>
                  <a:lnTo>
                    <a:pt x="6918" y="417"/>
                  </a:lnTo>
                  <a:cubicBezTo>
                    <a:pt x="6930" y="203"/>
                    <a:pt x="6740" y="0"/>
                    <a:pt x="65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0046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878;p39"/>
          <p:cNvSpPr txBox="1">
            <a:spLocks noGrp="1"/>
          </p:cNvSpPr>
          <p:nvPr>
            <p:ph type="title"/>
          </p:nvPr>
        </p:nvSpPr>
        <p:spPr>
          <a:xfrm>
            <a:off x="698513" y="29912"/>
            <a:ext cx="77592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1"/>
                </a:solidFill>
              </a:rPr>
              <a:t>Diseño de Sistema Multisensado</a:t>
            </a:r>
            <a:r>
              <a:rPr lang="en" dirty="0" smtClean="0">
                <a:solidFill>
                  <a:schemeClr val="accent1"/>
                </a:solidFill>
                <a:latin typeface="Saira"/>
                <a:ea typeface="Saira"/>
                <a:cs typeface="Saira"/>
                <a:sym typeface="Saira"/>
              </a:rPr>
              <a:t/>
            </a:r>
            <a:br>
              <a:rPr lang="en" dirty="0" smtClean="0">
                <a:solidFill>
                  <a:schemeClr val="accent1"/>
                </a:solidFill>
                <a:latin typeface="Saira"/>
                <a:ea typeface="Saira"/>
                <a:cs typeface="Saira"/>
                <a:sym typeface="Saira"/>
              </a:rPr>
            </a:br>
            <a:r>
              <a:rPr lang="en" sz="2000" dirty="0" smtClean="0">
                <a:solidFill>
                  <a:schemeClr val="accent1"/>
                </a:solidFill>
              </a:rPr>
              <a:t>Interfaz gráfica de usuario</a:t>
            </a:r>
            <a:endParaRPr dirty="0">
              <a:solidFill>
                <a:schemeClr val="accent1"/>
              </a:solidFill>
              <a:latin typeface="Saira"/>
              <a:ea typeface="Saira"/>
              <a:cs typeface="Saira"/>
              <a:sym typeface="Saira"/>
            </a:endParaRPr>
          </a:p>
        </p:txBody>
      </p:sp>
      <p:grpSp>
        <p:nvGrpSpPr>
          <p:cNvPr id="50" name="Google Shape;1759;p62"/>
          <p:cNvGrpSpPr/>
          <p:nvPr/>
        </p:nvGrpSpPr>
        <p:grpSpPr>
          <a:xfrm>
            <a:off x="339762" y="1633289"/>
            <a:ext cx="2692196" cy="2278694"/>
            <a:chOff x="4588635" y="1103147"/>
            <a:chExt cx="4021500" cy="3062887"/>
          </a:xfrm>
        </p:grpSpPr>
        <p:sp>
          <p:nvSpPr>
            <p:cNvPr id="51" name="Google Shape;1760;p62"/>
            <p:cNvSpPr/>
            <p:nvPr/>
          </p:nvSpPr>
          <p:spPr>
            <a:xfrm>
              <a:off x="4726783" y="12316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761;p62"/>
            <p:cNvSpPr/>
            <p:nvPr/>
          </p:nvSpPr>
          <p:spPr>
            <a:xfrm>
              <a:off x="4588635" y="11031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62;p62"/>
            <p:cNvSpPr/>
            <p:nvPr/>
          </p:nvSpPr>
          <p:spPr>
            <a:xfrm>
              <a:off x="4615978" y="1130864"/>
              <a:ext cx="3966900" cy="2488800"/>
            </a:xfrm>
            <a:prstGeom prst="roundRect">
              <a:avLst>
                <a:gd name="adj" fmla="val 3282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63;p62"/>
            <p:cNvSpPr/>
            <p:nvPr/>
          </p:nvSpPr>
          <p:spPr>
            <a:xfrm>
              <a:off x="5911033" y="36473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55" name="Google Shape;1764;p62"/>
            <p:cNvCxnSpPr/>
            <p:nvPr/>
          </p:nvCxnSpPr>
          <p:spPr>
            <a:xfrm>
              <a:off x="5925875" y="41169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56" name="Imagen 55"/>
          <p:cNvPicPr/>
          <p:nvPr/>
        </p:nvPicPr>
        <p:blipFill rotWithShape="1">
          <a:blip r:embed="rId3"/>
          <a:srcRect l="30271" t="29623" r="30418" b="22485"/>
          <a:stretch/>
        </p:blipFill>
        <p:spPr bwMode="auto">
          <a:xfrm>
            <a:off x="470392" y="1776606"/>
            <a:ext cx="2382292" cy="15679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7" name="Google Shape;1770;p63"/>
          <p:cNvSpPr/>
          <p:nvPr/>
        </p:nvSpPr>
        <p:spPr>
          <a:xfrm>
            <a:off x="3933560" y="1034058"/>
            <a:ext cx="2367541" cy="1838628"/>
          </a:xfrm>
          <a:prstGeom prst="roundRect">
            <a:avLst>
              <a:gd name="adj" fmla="val 484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8" name="Google Shape;1771;p63"/>
          <p:cNvSpPr/>
          <p:nvPr/>
        </p:nvSpPr>
        <p:spPr>
          <a:xfrm>
            <a:off x="4108634" y="1192259"/>
            <a:ext cx="2020485" cy="1628681"/>
          </a:xfrm>
          <a:prstGeom prst="rect">
            <a:avLst/>
          </a:prstGeom>
          <a:noFill/>
          <a:ln w="19050" cap="flat" cmpd="sng">
            <a:solidFill>
              <a:srgbClr val="455A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Imagen 59"/>
          <p:cNvPicPr/>
          <p:nvPr/>
        </p:nvPicPr>
        <p:blipFill rotWithShape="1">
          <a:blip r:embed="rId4"/>
          <a:srcRect l="29774" t="24372" r="30856" b="27851"/>
          <a:stretch/>
        </p:blipFill>
        <p:spPr bwMode="auto">
          <a:xfrm>
            <a:off x="4119364" y="1215768"/>
            <a:ext cx="1991662" cy="15747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1" name="Google Shape;1770;p63"/>
          <p:cNvSpPr/>
          <p:nvPr/>
        </p:nvSpPr>
        <p:spPr>
          <a:xfrm>
            <a:off x="3933560" y="3030887"/>
            <a:ext cx="2367541" cy="1876854"/>
          </a:xfrm>
          <a:prstGeom prst="roundRect">
            <a:avLst>
              <a:gd name="adj" fmla="val 484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2" name="Google Shape;1771;p63"/>
          <p:cNvSpPr/>
          <p:nvPr/>
        </p:nvSpPr>
        <p:spPr>
          <a:xfrm>
            <a:off x="4108634" y="3189089"/>
            <a:ext cx="2020485" cy="1662542"/>
          </a:xfrm>
          <a:prstGeom prst="rect">
            <a:avLst/>
          </a:prstGeom>
          <a:noFill/>
          <a:ln w="19050" cap="flat" cmpd="sng">
            <a:solidFill>
              <a:srgbClr val="455A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" name="Imagen 63"/>
          <p:cNvPicPr/>
          <p:nvPr/>
        </p:nvPicPr>
        <p:blipFill rotWithShape="1">
          <a:blip r:embed="rId5"/>
          <a:srcRect l="27516" t="25067" r="33118" b="27010"/>
          <a:stretch/>
        </p:blipFill>
        <p:spPr bwMode="auto">
          <a:xfrm>
            <a:off x="6704028" y="3227639"/>
            <a:ext cx="1960478" cy="15854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5" name="Google Shape;1770;p63"/>
          <p:cNvSpPr/>
          <p:nvPr/>
        </p:nvSpPr>
        <p:spPr>
          <a:xfrm>
            <a:off x="6475235" y="1035328"/>
            <a:ext cx="2383436" cy="1837358"/>
          </a:xfrm>
          <a:prstGeom prst="roundRect">
            <a:avLst>
              <a:gd name="adj" fmla="val 484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6" name="Google Shape;1771;p63"/>
          <p:cNvSpPr/>
          <p:nvPr/>
        </p:nvSpPr>
        <p:spPr>
          <a:xfrm>
            <a:off x="6650308" y="1193529"/>
            <a:ext cx="2034050" cy="1627556"/>
          </a:xfrm>
          <a:prstGeom prst="rect">
            <a:avLst/>
          </a:prstGeom>
          <a:noFill/>
          <a:ln w="19050" cap="flat" cmpd="sng">
            <a:solidFill>
              <a:srgbClr val="455A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770;p63"/>
          <p:cNvSpPr/>
          <p:nvPr/>
        </p:nvSpPr>
        <p:spPr>
          <a:xfrm>
            <a:off x="6475234" y="3030887"/>
            <a:ext cx="2383437" cy="1876853"/>
          </a:xfrm>
          <a:prstGeom prst="roundRect">
            <a:avLst>
              <a:gd name="adj" fmla="val 484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0" name="Google Shape;1771;p63"/>
          <p:cNvSpPr/>
          <p:nvPr/>
        </p:nvSpPr>
        <p:spPr>
          <a:xfrm>
            <a:off x="6650308" y="3189089"/>
            <a:ext cx="2034051" cy="1662542"/>
          </a:xfrm>
          <a:prstGeom prst="rect">
            <a:avLst/>
          </a:prstGeom>
          <a:noFill/>
          <a:ln w="19050" cap="flat" cmpd="sng">
            <a:solidFill>
              <a:srgbClr val="455A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Imagen 72"/>
          <p:cNvPicPr/>
          <p:nvPr/>
        </p:nvPicPr>
        <p:blipFill rotWithShape="1">
          <a:blip r:embed="rId6"/>
          <a:srcRect l="6492" t="37375" r="53857" b="11455"/>
          <a:stretch/>
        </p:blipFill>
        <p:spPr bwMode="auto">
          <a:xfrm>
            <a:off x="4119364" y="3223831"/>
            <a:ext cx="1991662" cy="1589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Imagen 73"/>
          <p:cNvPicPr/>
          <p:nvPr/>
        </p:nvPicPr>
        <p:blipFill rotWithShape="1">
          <a:blip r:embed="rId7"/>
          <a:srcRect l="27004" t="26794" r="33690" b="25336"/>
          <a:stretch/>
        </p:blipFill>
        <p:spPr bwMode="auto">
          <a:xfrm>
            <a:off x="6676529" y="1217772"/>
            <a:ext cx="1987978" cy="15727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823007" y="4070876"/>
            <a:ext cx="1677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Aft>
                <a:spcPts val="1600"/>
              </a:spcAft>
            </a:pPr>
            <a:r>
              <a:rPr lang="en" b="1" dirty="0">
                <a:solidFill>
                  <a:schemeClr val="tx1"/>
                </a:solidFill>
              </a:rPr>
              <a:t>Pantalla Principal</a:t>
            </a:r>
          </a:p>
        </p:txBody>
      </p:sp>
    </p:spTree>
    <p:extLst>
      <p:ext uri="{BB962C8B-B14F-4D97-AF65-F5344CB8AC3E}">
        <p14:creationId xmlns:p14="http://schemas.microsoft.com/office/powerpoint/2010/main" val="201888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878;p39"/>
          <p:cNvSpPr txBox="1">
            <a:spLocks noGrp="1"/>
          </p:cNvSpPr>
          <p:nvPr>
            <p:ph type="title"/>
          </p:nvPr>
        </p:nvSpPr>
        <p:spPr>
          <a:xfrm>
            <a:off x="698513" y="29912"/>
            <a:ext cx="77592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1"/>
                </a:solidFill>
              </a:rPr>
              <a:t>Diseño de Sistema Multisensado</a:t>
            </a:r>
            <a:r>
              <a:rPr lang="en" dirty="0" smtClean="0">
                <a:solidFill>
                  <a:schemeClr val="accent1"/>
                </a:solidFill>
                <a:latin typeface="Saira"/>
                <a:ea typeface="Saira"/>
                <a:cs typeface="Saira"/>
                <a:sym typeface="Saira"/>
              </a:rPr>
              <a:t/>
            </a:r>
            <a:br>
              <a:rPr lang="en" dirty="0" smtClean="0">
                <a:solidFill>
                  <a:schemeClr val="accent1"/>
                </a:solidFill>
                <a:latin typeface="Saira"/>
                <a:ea typeface="Saira"/>
                <a:cs typeface="Saira"/>
                <a:sym typeface="Saira"/>
              </a:rPr>
            </a:br>
            <a:r>
              <a:rPr lang="en" sz="2000" dirty="0" smtClean="0">
                <a:solidFill>
                  <a:schemeClr val="accent1"/>
                </a:solidFill>
              </a:rPr>
              <a:t>Interfaz gráfica de usuario</a:t>
            </a:r>
            <a:endParaRPr dirty="0">
              <a:solidFill>
                <a:schemeClr val="accent1"/>
              </a:solidFill>
              <a:latin typeface="Saira"/>
              <a:ea typeface="Saira"/>
              <a:cs typeface="Saira"/>
              <a:sym typeface="Saira"/>
            </a:endParaRPr>
          </a:p>
        </p:txBody>
      </p:sp>
      <p:grpSp>
        <p:nvGrpSpPr>
          <p:cNvPr id="50" name="Google Shape;1759;p62"/>
          <p:cNvGrpSpPr/>
          <p:nvPr/>
        </p:nvGrpSpPr>
        <p:grpSpPr>
          <a:xfrm>
            <a:off x="339762" y="1633289"/>
            <a:ext cx="2692196" cy="2278694"/>
            <a:chOff x="4588635" y="1103147"/>
            <a:chExt cx="4021500" cy="3062887"/>
          </a:xfrm>
        </p:grpSpPr>
        <p:sp>
          <p:nvSpPr>
            <p:cNvPr id="51" name="Google Shape;1760;p62"/>
            <p:cNvSpPr/>
            <p:nvPr/>
          </p:nvSpPr>
          <p:spPr>
            <a:xfrm>
              <a:off x="4726783" y="12316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761;p62"/>
            <p:cNvSpPr/>
            <p:nvPr/>
          </p:nvSpPr>
          <p:spPr>
            <a:xfrm>
              <a:off x="4588635" y="11031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62;p62"/>
            <p:cNvSpPr/>
            <p:nvPr/>
          </p:nvSpPr>
          <p:spPr>
            <a:xfrm>
              <a:off x="4615978" y="1130864"/>
              <a:ext cx="3966900" cy="2488800"/>
            </a:xfrm>
            <a:prstGeom prst="roundRect">
              <a:avLst>
                <a:gd name="adj" fmla="val 3282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63;p62"/>
            <p:cNvSpPr/>
            <p:nvPr/>
          </p:nvSpPr>
          <p:spPr>
            <a:xfrm>
              <a:off x="5911033" y="36473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55" name="Google Shape;1764;p62"/>
            <p:cNvCxnSpPr/>
            <p:nvPr/>
          </p:nvCxnSpPr>
          <p:spPr>
            <a:xfrm>
              <a:off x="5925875" y="41169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7" name="Google Shape;1770;p63"/>
          <p:cNvSpPr/>
          <p:nvPr/>
        </p:nvSpPr>
        <p:spPr>
          <a:xfrm>
            <a:off x="4009764" y="979623"/>
            <a:ext cx="2367541" cy="1838628"/>
          </a:xfrm>
          <a:prstGeom prst="roundRect">
            <a:avLst>
              <a:gd name="adj" fmla="val 484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8" name="Google Shape;1771;p63"/>
          <p:cNvSpPr/>
          <p:nvPr/>
        </p:nvSpPr>
        <p:spPr>
          <a:xfrm>
            <a:off x="4184838" y="1137824"/>
            <a:ext cx="2020485" cy="1628681"/>
          </a:xfrm>
          <a:prstGeom prst="rect">
            <a:avLst/>
          </a:prstGeom>
          <a:noFill/>
          <a:ln w="19050" cap="flat" cmpd="sng">
            <a:solidFill>
              <a:srgbClr val="455A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770;p63"/>
          <p:cNvSpPr/>
          <p:nvPr/>
        </p:nvSpPr>
        <p:spPr>
          <a:xfrm>
            <a:off x="4009764" y="2976452"/>
            <a:ext cx="2367541" cy="1876854"/>
          </a:xfrm>
          <a:prstGeom prst="roundRect">
            <a:avLst>
              <a:gd name="adj" fmla="val 484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2" name="Google Shape;1771;p63"/>
          <p:cNvSpPr/>
          <p:nvPr/>
        </p:nvSpPr>
        <p:spPr>
          <a:xfrm>
            <a:off x="4184838" y="3134654"/>
            <a:ext cx="2020485" cy="1662542"/>
          </a:xfrm>
          <a:prstGeom prst="rect">
            <a:avLst/>
          </a:prstGeom>
          <a:noFill/>
          <a:ln w="19050" cap="flat" cmpd="sng">
            <a:solidFill>
              <a:srgbClr val="455A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770;p63"/>
          <p:cNvSpPr/>
          <p:nvPr/>
        </p:nvSpPr>
        <p:spPr>
          <a:xfrm>
            <a:off x="6551439" y="980893"/>
            <a:ext cx="2383436" cy="1837358"/>
          </a:xfrm>
          <a:prstGeom prst="roundRect">
            <a:avLst>
              <a:gd name="adj" fmla="val 484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6" name="Google Shape;1771;p63"/>
          <p:cNvSpPr/>
          <p:nvPr/>
        </p:nvSpPr>
        <p:spPr>
          <a:xfrm>
            <a:off x="6726512" y="1139094"/>
            <a:ext cx="2034050" cy="1627556"/>
          </a:xfrm>
          <a:prstGeom prst="rect">
            <a:avLst/>
          </a:prstGeom>
          <a:noFill/>
          <a:ln w="19050" cap="flat" cmpd="sng">
            <a:solidFill>
              <a:srgbClr val="455A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770;p63"/>
          <p:cNvSpPr/>
          <p:nvPr/>
        </p:nvSpPr>
        <p:spPr>
          <a:xfrm>
            <a:off x="6551438" y="2976452"/>
            <a:ext cx="2383437" cy="1876853"/>
          </a:xfrm>
          <a:prstGeom prst="roundRect">
            <a:avLst>
              <a:gd name="adj" fmla="val 484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0" name="Google Shape;1771;p63"/>
          <p:cNvSpPr/>
          <p:nvPr/>
        </p:nvSpPr>
        <p:spPr>
          <a:xfrm>
            <a:off x="6726512" y="3134654"/>
            <a:ext cx="2034051" cy="1662542"/>
          </a:xfrm>
          <a:prstGeom prst="rect">
            <a:avLst/>
          </a:prstGeom>
          <a:noFill/>
          <a:ln w="19050" cap="flat" cmpd="sng">
            <a:solidFill>
              <a:srgbClr val="455A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Imagen 23"/>
          <p:cNvPicPr/>
          <p:nvPr/>
        </p:nvPicPr>
        <p:blipFill rotWithShape="1">
          <a:blip r:embed="rId3"/>
          <a:srcRect l="26811" t="25761" r="31985" b="26756"/>
          <a:stretch/>
        </p:blipFill>
        <p:spPr bwMode="auto">
          <a:xfrm>
            <a:off x="450920" y="1743515"/>
            <a:ext cx="2429784" cy="1632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Imagen 25"/>
          <p:cNvPicPr/>
          <p:nvPr/>
        </p:nvPicPr>
        <p:blipFill rotWithShape="1">
          <a:blip r:embed="rId4"/>
          <a:srcRect l="6509" t="40848" r="52445" b="11455"/>
          <a:stretch/>
        </p:blipFill>
        <p:spPr bwMode="auto">
          <a:xfrm>
            <a:off x="6757215" y="1174114"/>
            <a:ext cx="1971881" cy="15727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Imagen 26"/>
          <p:cNvPicPr/>
          <p:nvPr/>
        </p:nvPicPr>
        <p:blipFill rotWithShape="1">
          <a:blip r:embed="rId5"/>
          <a:srcRect l="6350" t="40387" r="52587" b="11706"/>
          <a:stretch/>
        </p:blipFill>
        <p:spPr bwMode="auto">
          <a:xfrm>
            <a:off x="4195569" y="1168207"/>
            <a:ext cx="1991662" cy="15786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Imagen 27"/>
          <p:cNvPicPr/>
          <p:nvPr/>
        </p:nvPicPr>
        <p:blipFill rotWithShape="1">
          <a:blip r:embed="rId6"/>
          <a:srcRect l="27093" t="25835" r="32528" b="27004"/>
          <a:stretch/>
        </p:blipFill>
        <p:spPr bwMode="auto">
          <a:xfrm>
            <a:off x="4202444" y="3152579"/>
            <a:ext cx="1984787" cy="16060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n 28"/>
          <p:cNvPicPr/>
          <p:nvPr/>
        </p:nvPicPr>
        <p:blipFill rotWithShape="1">
          <a:blip r:embed="rId7"/>
          <a:srcRect l="26904" t="25286" r="32126" b="27182"/>
          <a:stretch/>
        </p:blipFill>
        <p:spPr bwMode="auto">
          <a:xfrm>
            <a:off x="6757215" y="3163285"/>
            <a:ext cx="1971881" cy="15953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ángulo 29"/>
          <p:cNvSpPr/>
          <p:nvPr/>
        </p:nvSpPr>
        <p:spPr>
          <a:xfrm>
            <a:off x="694766" y="4070876"/>
            <a:ext cx="18053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Aft>
                <a:spcPts val="1600"/>
              </a:spcAft>
            </a:pPr>
            <a:r>
              <a:rPr lang="en" b="1" dirty="0">
                <a:solidFill>
                  <a:schemeClr val="tx1"/>
                </a:solidFill>
              </a:rPr>
              <a:t>Pantalla </a:t>
            </a:r>
            <a:r>
              <a:rPr lang="en" b="1" dirty="0" smtClean="0">
                <a:solidFill>
                  <a:schemeClr val="tx1"/>
                </a:solidFill>
              </a:rPr>
              <a:t>Grabación</a:t>
            </a:r>
            <a:endParaRPr lang="e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55"/>
          <p:cNvSpPr txBox="1">
            <a:spLocks noGrp="1"/>
          </p:cNvSpPr>
          <p:nvPr>
            <p:ph type="title"/>
          </p:nvPr>
        </p:nvSpPr>
        <p:spPr>
          <a:xfrm>
            <a:off x="1753174" y="2767375"/>
            <a:ext cx="5866825" cy="9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Registro y procesamiento</a:t>
            </a:r>
            <a:endParaRPr dirty="0"/>
          </a:p>
        </p:txBody>
      </p:sp>
      <p:sp>
        <p:nvSpPr>
          <p:cNvPr id="1593" name="Google Shape;1593;p55"/>
          <p:cNvSpPr txBox="1">
            <a:spLocks noGrp="1"/>
          </p:cNvSpPr>
          <p:nvPr>
            <p:ph type="title" idx="2"/>
          </p:nvPr>
        </p:nvSpPr>
        <p:spPr>
          <a:xfrm>
            <a:off x="2456125" y="1289100"/>
            <a:ext cx="4273200" cy="116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60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49"/>
          <p:cNvSpPr/>
          <p:nvPr/>
        </p:nvSpPr>
        <p:spPr>
          <a:xfrm>
            <a:off x="4012222" y="1550918"/>
            <a:ext cx="1021275" cy="673528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3" name="Google Shape;1453;p49"/>
          <p:cNvSpPr txBox="1"/>
          <p:nvPr/>
        </p:nvSpPr>
        <p:spPr>
          <a:xfrm>
            <a:off x="2424014" y="2345523"/>
            <a:ext cx="1317895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Entre </a:t>
            </a:r>
            <a:r>
              <a:rPr lang="es-MX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18 y 67 años de </a:t>
            </a:r>
            <a:r>
              <a:rPr lang="es-MX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edad</a:t>
            </a:r>
          </a:p>
        </p:txBody>
      </p:sp>
      <p:sp>
        <p:nvSpPr>
          <p:cNvPr id="1455" name="Google Shape;1455;p49"/>
          <p:cNvSpPr txBox="1"/>
          <p:nvPr/>
        </p:nvSpPr>
        <p:spPr>
          <a:xfrm>
            <a:off x="4052772" y="1626376"/>
            <a:ext cx="980725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rPr>
              <a:t>Basal</a:t>
            </a:r>
            <a:endParaRPr sz="2400" dirty="0">
              <a:solidFill>
                <a:schemeClr val="dk1"/>
              </a:solidFill>
              <a:latin typeface="Saira"/>
              <a:ea typeface="Saira"/>
              <a:cs typeface="Saira"/>
              <a:sym typeface="Saira"/>
            </a:endParaRPr>
          </a:p>
        </p:txBody>
      </p:sp>
      <p:sp>
        <p:nvSpPr>
          <p:cNvPr id="1457" name="Google Shape;1457;p49"/>
          <p:cNvSpPr txBox="1"/>
          <p:nvPr/>
        </p:nvSpPr>
        <p:spPr>
          <a:xfrm>
            <a:off x="1053255" y="1312698"/>
            <a:ext cx="2503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lt1"/>
                </a:solidFill>
                <a:latin typeface="Saira"/>
                <a:ea typeface="Saira"/>
                <a:cs typeface="Saira"/>
                <a:sym typeface="Saira"/>
              </a:rPr>
              <a:t>Población</a:t>
            </a:r>
            <a:endParaRPr sz="1600" dirty="0">
              <a:solidFill>
                <a:schemeClr val="lt1"/>
              </a:solidFill>
              <a:latin typeface="Saira"/>
              <a:ea typeface="Saira"/>
              <a:cs typeface="Saira"/>
              <a:sym typeface="Saira"/>
            </a:endParaRPr>
          </a:p>
        </p:txBody>
      </p:sp>
      <p:sp>
        <p:nvSpPr>
          <p:cNvPr id="1458" name="Google Shape;1458;p49"/>
          <p:cNvSpPr txBox="1"/>
          <p:nvPr/>
        </p:nvSpPr>
        <p:spPr>
          <a:xfrm>
            <a:off x="982670" y="2345523"/>
            <a:ext cx="14388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15 Sujetos sanos</a:t>
            </a:r>
            <a:endParaRPr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59" name="Google Shape;1459;p49"/>
          <p:cNvSpPr txBox="1"/>
          <p:nvPr/>
        </p:nvSpPr>
        <p:spPr>
          <a:xfrm>
            <a:off x="4081350" y="1083090"/>
            <a:ext cx="16341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600" dirty="0" smtClean="0">
                <a:solidFill>
                  <a:schemeClr val="lt1"/>
                </a:solidFill>
                <a:latin typeface="Saira"/>
                <a:ea typeface="Saira"/>
                <a:cs typeface="Saira"/>
                <a:sym typeface="Saira"/>
              </a:rPr>
              <a:t>Estimulación</a:t>
            </a:r>
            <a:endParaRPr sz="1600" dirty="0">
              <a:solidFill>
                <a:schemeClr val="lt1"/>
              </a:solidFill>
              <a:latin typeface="Saira"/>
              <a:ea typeface="Saira"/>
              <a:cs typeface="Saira"/>
              <a:sym typeface="Saira"/>
            </a:endParaRPr>
          </a:p>
        </p:txBody>
      </p:sp>
      <p:sp>
        <p:nvSpPr>
          <p:cNvPr id="1460" name="Google Shape;1460;p49"/>
          <p:cNvSpPr txBox="1">
            <a:spLocks noGrp="1"/>
          </p:cNvSpPr>
          <p:nvPr>
            <p:ph type="subTitle" idx="4294967295"/>
          </p:nvPr>
        </p:nvSpPr>
        <p:spPr>
          <a:xfrm>
            <a:off x="735370" y="3409531"/>
            <a:ext cx="31389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Quito, 2850 msnm</a:t>
            </a:r>
          </a:p>
        </p:txBody>
      </p:sp>
      <p:graphicFrame>
        <p:nvGraphicFramePr>
          <p:cNvPr id="1461" name="Google Shape;1461;p49"/>
          <p:cNvGraphicFramePr/>
          <p:nvPr>
            <p:extLst>
              <p:ext uri="{D42A27DB-BD31-4B8C-83A1-F6EECF244321}">
                <p14:modId xmlns:p14="http://schemas.microsoft.com/office/powerpoint/2010/main" val="1857707851"/>
              </p:ext>
            </p:extLst>
          </p:nvPr>
        </p:nvGraphicFramePr>
        <p:xfrm>
          <a:off x="4543134" y="2571682"/>
          <a:ext cx="3749850" cy="396210"/>
        </p:xfrm>
        <a:graphic>
          <a:graphicData uri="http://schemas.openxmlformats.org/drawingml/2006/table">
            <a:tbl>
              <a:tblPr>
                <a:noFill/>
                <a:tableStyleId>{17DF019A-B223-4EC1-9848-E2D777D09E99}</a:tableStyleId>
              </a:tblPr>
              <a:tblGrid>
                <a:gridCol w="37498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6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chemeClr val="lt2"/>
                          </a:solidFill>
                          <a:latin typeface="Saira"/>
                          <a:ea typeface="Saira"/>
                          <a:cs typeface="Saira"/>
                          <a:sym typeface="Saira"/>
                        </a:rPr>
                        <a:t>Procedimiento</a:t>
                      </a:r>
                      <a:endParaRPr dirty="0">
                        <a:solidFill>
                          <a:schemeClr val="lt2"/>
                        </a:solidFill>
                        <a:latin typeface="Saira"/>
                        <a:ea typeface="Saira"/>
                        <a:cs typeface="Saira"/>
                        <a:sym typeface="Sai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462" name="Google Shape;1462;p49"/>
          <p:cNvGrpSpPr/>
          <p:nvPr/>
        </p:nvGrpSpPr>
        <p:grpSpPr>
          <a:xfrm>
            <a:off x="1510329" y="1687135"/>
            <a:ext cx="383483" cy="491972"/>
            <a:chOff x="6974158" y="2789537"/>
            <a:chExt cx="255247" cy="327458"/>
          </a:xfrm>
        </p:grpSpPr>
        <p:sp>
          <p:nvSpPr>
            <p:cNvPr id="1463" name="Google Shape;1463;p49"/>
            <p:cNvSpPr/>
            <p:nvPr/>
          </p:nvSpPr>
          <p:spPr>
            <a:xfrm>
              <a:off x="7066407" y="2897282"/>
              <a:ext cx="9876" cy="14798"/>
            </a:xfrm>
            <a:custGeom>
              <a:avLst/>
              <a:gdLst/>
              <a:ahLst/>
              <a:cxnLst/>
              <a:rect l="l" t="t" r="r" b="b"/>
              <a:pathLst>
                <a:path w="311" h="466" extrusionOk="0">
                  <a:moveTo>
                    <a:pt x="144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322"/>
                  </a:lnTo>
                  <a:cubicBezTo>
                    <a:pt x="1" y="405"/>
                    <a:pt x="72" y="465"/>
                    <a:pt x="144" y="465"/>
                  </a:cubicBezTo>
                  <a:cubicBezTo>
                    <a:pt x="227" y="465"/>
                    <a:pt x="299" y="394"/>
                    <a:pt x="299" y="322"/>
                  </a:cubicBezTo>
                  <a:lnTo>
                    <a:pt x="299" y="155"/>
                  </a:lnTo>
                  <a:cubicBezTo>
                    <a:pt x="310" y="60"/>
                    <a:pt x="239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9"/>
            <p:cNvSpPr/>
            <p:nvPr/>
          </p:nvSpPr>
          <p:spPr>
            <a:xfrm>
              <a:off x="7127662" y="2897282"/>
              <a:ext cx="9495" cy="14798"/>
            </a:xfrm>
            <a:custGeom>
              <a:avLst/>
              <a:gdLst/>
              <a:ahLst/>
              <a:cxnLst/>
              <a:rect l="l" t="t" r="r" b="b"/>
              <a:pathLst>
                <a:path w="299" h="466" extrusionOk="0">
                  <a:moveTo>
                    <a:pt x="155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322"/>
                  </a:lnTo>
                  <a:cubicBezTo>
                    <a:pt x="1" y="405"/>
                    <a:pt x="84" y="465"/>
                    <a:pt x="155" y="465"/>
                  </a:cubicBezTo>
                  <a:cubicBezTo>
                    <a:pt x="227" y="465"/>
                    <a:pt x="298" y="394"/>
                    <a:pt x="298" y="322"/>
                  </a:cubicBezTo>
                  <a:lnTo>
                    <a:pt x="298" y="155"/>
                  </a:lnTo>
                  <a:cubicBezTo>
                    <a:pt x="298" y="60"/>
                    <a:pt x="239" y="1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9"/>
            <p:cNvSpPr/>
            <p:nvPr/>
          </p:nvSpPr>
          <p:spPr>
            <a:xfrm>
              <a:off x="7081935" y="2933292"/>
              <a:ext cx="40837" cy="14703"/>
            </a:xfrm>
            <a:custGeom>
              <a:avLst/>
              <a:gdLst/>
              <a:ahLst/>
              <a:cxnLst/>
              <a:rect l="l" t="t" r="r" b="b"/>
              <a:pathLst>
                <a:path w="1286" h="463" extrusionOk="0">
                  <a:moveTo>
                    <a:pt x="162" y="1"/>
                  </a:moveTo>
                  <a:cubicBezTo>
                    <a:pt x="125" y="1"/>
                    <a:pt x="89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191" y="391"/>
                    <a:pt x="417" y="462"/>
                    <a:pt x="655" y="462"/>
                  </a:cubicBezTo>
                  <a:cubicBezTo>
                    <a:pt x="893" y="462"/>
                    <a:pt x="1119" y="391"/>
                    <a:pt x="1250" y="260"/>
                  </a:cubicBezTo>
                  <a:cubicBezTo>
                    <a:pt x="1286" y="200"/>
                    <a:pt x="1286" y="105"/>
                    <a:pt x="1226" y="45"/>
                  </a:cubicBezTo>
                  <a:cubicBezTo>
                    <a:pt x="1197" y="16"/>
                    <a:pt x="1158" y="1"/>
                    <a:pt x="1119" y="1"/>
                  </a:cubicBezTo>
                  <a:cubicBezTo>
                    <a:pt x="1081" y="1"/>
                    <a:pt x="1042" y="16"/>
                    <a:pt x="1012" y="45"/>
                  </a:cubicBezTo>
                  <a:cubicBezTo>
                    <a:pt x="953" y="105"/>
                    <a:pt x="822" y="164"/>
                    <a:pt x="643" y="164"/>
                  </a:cubicBezTo>
                  <a:cubicBezTo>
                    <a:pt x="464" y="164"/>
                    <a:pt x="310" y="105"/>
                    <a:pt x="274" y="45"/>
                  </a:cubicBezTo>
                  <a:cubicBezTo>
                    <a:pt x="238" y="16"/>
                    <a:pt x="199" y="1"/>
                    <a:pt x="1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9"/>
            <p:cNvSpPr/>
            <p:nvPr/>
          </p:nvSpPr>
          <p:spPr>
            <a:xfrm>
              <a:off x="6974158" y="2789537"/>
              <a:ext cx="255247" cy="327458"/>
            </a:xfrm>
            <a:custGeom>
              <a:avLst/>
              <a:gdLst/>
              <a:ahLst/>
              <a:cxnLst/>
              <a:rect l="l" t="t" r="r" b="b"/>
              <a:pathLst>
                <a:path w="8038" h="10312" extrusionOk="0">
                  <a:moveTo>
                    <a:pt x="6228" y="2167"/>
                  </a:moveTo>
                  <a:lnTo>
                    <a:pt x="6132" y="3239"/>
                  </a:lnTo>
                  <a:lnTo>
                    <a:pt x="6121" y="3239"/>
                  </a:lnTo>
                  <a:cubicBezTo>
                    <a:pt x="6025" y="3239"/>
                    <a:pt x="5942" y="3156"/>
                    <a:pt x="5942" y="3060"/>
                  </a:cubicBezTo>
                  <a:lnTo>
                    <a:pt x="5942" y="2227"/>
                  </a:lnTo>
                  <a:cubicBezTo>
                    <a:pt x="6049" y="2227"/>
                    <a:pt x="6132" y="2191"/>
                    <a:pt x="6228" y="2167"/>
                  </a:cubicBezTo>
                  <a:close/>
                  <a:moveTo>
                    <a:pt x="5787" y="322"/>
                  </a:moveTo>
                  <a:cubicBezTo>
                    <a:pt x="6240" y="322"/>
                    <a:pt x="6609" y="691"/>
                    <a:pt x="6609" y="1131"/>
                  </a:cubicBezTo>
                  <a:cubicBezTo>
                    <a:pt x="6609" y="1584"/>
                    <a:pt x="6240" y="1953"/>
                    <a:pt x="5787" y="1953"/>
                  </a:cubicBezTo>
                  <a:cubicBezTo>
                    <a:pt x="5490" y="1953"/>
                    <a:pt x="5228" y="1786"/>
                    <a:pt x="5073" y="1536"/>
                  </a:cubicBezTo>
                  <a:cubicBezTo>
                    <a:pt x="5048" y="1487"/>
                    <a:pt x="4996" y="1455"/>
                    <a:pt x="4942" y="1455"/>
                  </a:cubicBezTo>
                  <a:cubicBezTo>
                    <a:pt x="4918" y="1455"/>
                    <a:pt x="4893" y="1462"/>
                    <a:pt x="4870" y="1477"/>
                  </a:cubicBezTo>
                  <a:cubicBezTo>
                    <a:pt x="4799" y="1524"/>
                    <a:pt x="4763" y="1608"/>
                    <a:pt x="4811" y="1691"/>
                  </a:cubicBezTo>
                  <a:cubicBezTo>
                    <a:pt x="4823" y="1703"/>
                    <a:pt x="4823" y="1715"/>
                    <a:pt x="4835" y="1727"/>
                  </a:cubicBezTo>
                  <a:cubicBezTo>
                    <a:pt x="4775" y="1763"/>
                    <a:pt x="4716" y="1786"/>
                    <a:pt x="4656" y="1786"/>
                  </a:cubicBezTo>
                  <a:cubicBezTo>
                    <a:pt x="4477" y="1786"/>
                    <a:pt x="4335" y="1643"/>
                    <a:pt x="4335" y="1465"/>
                  </a:cubicBezTo>
                  <a:cubicBezTo>
                    <a:pt x="4335" y="1370"/>
                    <a:pt x="4263" y="1310"/>
                    <a:pt x="4180" y="1310"/>
                  </a:cubicBezTo>
                  <a:cubicBezTo>
                    <a:pt x="4108" y="1310"/>
                    <a:pt x="4037" y="1393"/>
                    <a:pt x="4037" y="1465"/>
                  </a:cubicBezTo>
                  <a:cubicBezTo>
                    <a:pt x="4037" y="1810"/>
                    <a:pt x="4323" y="2108"/>
                    <a:pt x="4680" y="2108"/>
                  </a:cubicBezTo>
                  <a:cubicBezTo>
                    <a:pt x="4811" y="2108"/>
                    <a:pt x="4942" y="2060"/>
                    <a:pt x="5061" y="1965"/>
                  </a:cubicBezTo>
                  <a:cubicBezTo>
                    <a:pt x="5228" y="2120"/>
                    <a:pt x="5442" y="2227"/>
                    <a:pt x="5668" y="2251"/>
                  </a:cubicBezTo>
                  <a:lnTo>
                    <a:pt x="5668" y="3072"/>
                  </a:lnTo>
                  <a:cubicBezTo>
                    <a:pt x="5668" y="3334"/>
                    <a:pt x="5882" y="3548"/>
                    <a:pt x="6144" y="3548"/>
                  </a:cubicBezTo>
                  <a:lnTo>
                    <a:pt x="6382" y="3548"/>
                  </a:lnTo>
                  <a:cubicBezTo>
                    <a:pt x="6454" y="3548"/>
                    <a:pt x="6513" y="3572"/>
                    <a:pt x="6573" y="3632"/>
                  </a:cubicBezTo>
                  <a:cubicBezTo>
                    <a:pt x="6621" y="3691"/>
                    <a:pt x="6656" y="3751"/>
                    <a:pt x="6633" y="3834"/>
                  </a:cubicBezTo>
                  <a:cubicBezTo>
                    <a:pt x="6621" y="3953"/>
                    <a:pt x="6502" y="4049"/>
                    <a:pt x="6371" y="4049"/>
                  </a:cubicBezTo>
                  <a:lnTo>
                    <a:pt x="6299" y="4049"/>
                  </a:lnTo>
                  <a:lnTo>
                    <a:pt x="6299" y="4037"/>
                  </a:lnTo>
                  <a:cubicBezTo>
                    <a:pt x="6299" y="3953"/>
                    <a:pt x="6216" y="3894"/>
                    <a:pt x="6144" y="3894"/>
                  </a:cubicBezTo>
                  <a:cubicBezTo>
                    <a:pt x="6061" y="3894"/>
                    <a:pt x="6001" y="3965"/>
                    <a:pt x="6001" y="4037"/>
                  </a:cubicBezTo>
                  <a:cubicBezTo>
                    <a:pt x="6001" y="5108"/>
                    <a:pt x="5120" y="5977"/>
                    <a:pt x="4049" y="5977"/>
                  </a:cubicBezTo>
                  <a:cubicBezTo>
                    <a:pt x="2953" y="5977"/>
                    <a:pt x="2084" y="5096"/>
                    <a:pt x="2084" y="4025"/>
                  </a:cubicBezTo>
                  <a:cubicBezTo>
                    <a:pt x="2084" y="3929"/>
                    <a:pt x="2013" y="3870"/>
                    <a:pt x="1941" y="3870"/>
                  </a:cubicBezTo>
                  <a:cubicBezTo>
                    <a:pt x="1858" y="3870"/>
                    <a:pt x="1787" y="3953"/>
                    <a:pt x="1787" y="4025"/>
                  </a:cubicBezTo>
                  <a:lnTo>
                    <a:pt x="1787" y="4037"/>
                  </a:lnTo>
                  <a:lnTo>
                    <a:pt x="1703" y="4037"/>
                  </a:lnTo>
                  <a:cubicBezTo>
                    <a:pt x="1620" y="4037"/>
                    <a:pt x="1560" y="4013"/>
                    <a:pt x="1501" y="3953"/>
                  </a:cubicBezTo>
                  <a:cubicBezTo>
                    <a:pt x="1465" y="3894"/>
                    <a:pt x="1429" y="3834"/>
                    <a:pt x="1441" y="3751"/>
                  </a:cubicBezTo>
                  <a:cubicBezTo>
                    <a:pt x="1465" y="3632"/>
                    <a:pt x="1584" y="3537"/>
                    <a:pt x="1715" y="3537"/>
                  </a:cubicBezTo>
                  <a:lnTo>
                    <a:pt x="1941" y="3537"/>
                  </a:lnTo>
                  <a:cubicBezTo>
                    <a:pt x="2203" y="3537"/>
                    <a:pt x="2418" y="3322"/>
                    <a:pt x="2418" y="3060"/>
                  </a:cubicBezTo>
                  <a:lnTo>
                    <a:pt x="2418" y="2358"/>
                  </a:lnTo>
                  <a:cubicBezTo>
                    <a:pt x="2418" y="2084"/>
                    <a:pt x="2632" y="1870"/>
                    <a:pt x="2906" y="1870"/>
                  </a:cubicBezTo>
                  <a:lnTo>
                    <a:pt x="3525" y="1870"/>
                  </a:lnTo>
                  <a:cubicBezTo>
                    <a:pt x="3620" y="1870"/>
                    <a:pt x="3680" y="1786"/>
                    <a:pt x="3680" y="1715"/>
                  </a:cubicBezTo>
                  <a:cubicBezTo>
                    <a:pt x="3680" y="1632"/>
                    <a:pt x="3608" y="1572"/>
                    <a:pt x="3525" y="1572"/>
                  </a:cubicBezTo>
                  <a:lnTo>
                    <a:pt x="2906" y="1572"/>
                  </a:lnTo>
                  <a:cubicBezTo>
                    <a:pt x="2477" y="1572"/>
                    <a:pt x="2120" y="1929"/>
                    <a:pt x="2120" y="2358"/>
                  </a:cubicBezTo>
                  <a:lnTo>
                    <a:pt x="2120" y="3060"/>
                  </a:lnTo>
                  <a:cubicBezTo>
                    <a:pt x="2120" y="3144"/>
                    <a:pt x="2037" y="3239"/>
                    <a:pt x="1941" y="3239"/>
                  </a:cubicBezTo>
                  <a:lnTo>
                    <a:pt x="1906" y="3239"/>
                  </a:lnTo>
                  <a:lnTo>
                    <a:pt x="1739" y="1572"/>
                  </a:lnTo>
                  <a:cubicBezTo>
                    <a:pt x="1715" y="1251"/>
                    <a:pt x="1822" y="929"/>
                    <a:pt x="2025" y="691"/>
                  </a:cubicBezTo>
                  <a:cubicBezTo>
                    <a:pt x="2239" y="453"/>
                    <a:pt x="2549" y="322"/>
                    <a:pt x="2870" y="322"/>
                  </a:cubicBezTo>
                  <a:close/>
                  <a:moveTo>
                    <a:pt x="5013" y="6013"/>
                  </a:moveTo>
                  <a:lnTo>
                    <a:pt x="5013" y="6537"/>
                  </a:lnTo>
                  <a:cubicBezTo>
                    <a:pt x="5013" y="6823"/>
                    <a:pt x="5204" y="7073"/>
                    <a:pt x="5478" y="7144"/>
                  </a:cubicBezTo>
                  <a:lnTo>
                    <a:pt x="5740" y="7227"/>
                  </a:lnTo>
                  <a:cubicBezTo>
                    <a:pt x="5668" y="7478"/>
                    <a:pt x="5537" y="7716"/>
                    <a:pt x="5370" y="7906"/>
                  </a:cubicBezTo>
                  <a:cubicBezTo>
                    <a:pt x="5311" y="7966"/>
                    <a:pt x="5323" y="8073"/>
                    <a:pt x="5382" y="8120"/>
                  </a:cubicBezTo>
                  <a:cubicBezTo>
                    <a:pt x="5418" y="8144"/>
                    <a:pt x="5442" y="8156"/>
                    <a:pt x="5490" y="8156"/>
                  </a:cubicBezTo>
                  <a:cubicBezTo>
                    <a:pt x="5537" y="8156"/>
                    <a:pt x="5585" y="8144"/>
                    <a:pt x="5609" y="8120"/>
                  </a:cubicBezTo>
                  <a:cubicBezTo>
                    <a:pt x="5823" y="7882"/>
                    <a:pt x="5966" y="7608"/>
                    <a:pt x="6061" y="7311"/>
                  </a:cubicBezTo>
                  <a:lnTo>
                    <a:pt x="6382" y="7418"/>
                  </a:lnTo>
                  <a:cubicBezTo>
                    <a:pt x="6204" y="7906"/>
                    <a:pt x="5930" y="8335"/>
                    <a:pt x="5525" y="8668"/>
                  </a:cubicBezTo>
                  <a:cubicBezTo>
                    <a:pt x="5085" y="9013"/>
                    <a:pt x="4573" y="9204"/>
                    <a:pt x="4001" y="9204"/>
                  </a:cubicBezTo>
                  <a:cubicBezTo>
                    <a:pt x="3442" y="9204"/>
                    <a:pt x="2918" y="9025"/>
                    <a:pt x="2489" y="8668"/>
                  </a:cubicBezTo>
                  <a:cubicBezTo>
                    <a:pt x="2096" y="8359"/>
                    <a:pt x="1810" y="7918"/>
                    <a:pt x="1668" y="7442"/>
                  </a:cubicBezTo>
                  <a:lnTo>
                    <a:pt x="2001" y="7347"/>
                  </a:lnTo>
                  <a:cubicBezTo>
                    <a:pt x="2108" y="7739"/>
                    <a:pt x="2358" y="8097"/>
                    <a:pt x="2680" y="8370"/>
                  </a:cubicBezTo>
                  <a:cubicBezTo>
                    <a:pt x="3049" y="8668"/>
                    <a:pt x="3513" y="8847"/>
                    <a:pt x="4001" y="8847"/>
                  </a:cubicBezTo>
                  <a:cubicBezTo>
                    <a:pt x="4382" y="8847"/>
                    <a:pt x="4739" y="8751"/>
                    <a:pt x="5049" y="8561"/>
                  </a:cubicBezTo>
                  <a:cubicBezTo>
                    <a:pt x="5120" y="8513"/>
                    <a:pt x="5132" y="8430"/>
                    <a:pt x="5109" y="8359"/>
                  </a:cubicBezTo>
                  <a:cubicBezTo>
                    <a:pt x="5077" y="8304"/>
                    <a:pt x="5031" y="8280"/>
                    <a:pt x="4979" y="8280"/>
                  </a:cubicBezTo>
                  <a:cubicBezTo>
                    <a:pt x="4952" y="8280"/>
                    <a:pt x="4923" y="8287"/>
                    <a:pt x="4894" y="8299"/>
                  </a:cubicBezTo>
                  <a:cubicBezTo>
                    <a:pt x="4632" y="8442"/>
                    <a:pt x="4311" y="8537"/>
                    <a:pt x="4001" y="8537"/>
                  </a:cubicBezTo>
                  <a:cubicBezTo>
                    <a:pt x="3215" y="8537"/>
                    <a:pt x="2513" y="8001"/>
                    <a:pt x="2299" y="7239"/>
                  </a:cubicBezTo>
                  <a:lnTo>
                    <a:pt x="2596" y="7144"/>
                  </a:lnTo>
                  <a:cubicBezTo>
                    <a:pt x="2858" y="7073"/>
                    <a:pt x="3049" y="6823"/>
                    <a:pt x="3049" y="6537"/>
                  </a:cubicBezTo>
                  <a:lnTo>
                    <a:pt x="3049" y="6013"/>
                  </a:lnTo>
                  <a:cubicBezTo>
                    <a:pt x="3346" y="6168"/>
                    <a:pt x="3680" y="6239"/>
                    <a:pt x="4037" y="6239"/>
                  </a:cubicBezTo>
                  <a:cubicBezTo>
                    <a:pt x="4394" y="6239"/>
                    <a:pt x="4716" y="6168"/>
                    <a:pt x="5013" y="6013"/>
                  </a:cubicBezTo>
                  <a:close/>
                  <a:moveTo>
                    <a:pt x="2870" y="0"/>
                  </a:moveTo>
                  <a:cubicBezTo>
                    <a:pt x="2477" y="0"/>
                    <a:pt x="2084" y="179"/>
                    <a:pt x="1799" y="477"/>
                  </a:cubicBezTo>
                  <a:cubicBezTo>
                    <a:pt x="1537" y="774"/>
                    <a:pt x="1406" y="1179"/>
                    <a:pt x="1429" y="1596"/>
                  </a:cubicBezTo>
                  <a:lnTo>
                    <a:pt x="1596" y="3251"/>
                  </a:lnTo>
                  <a:cubicBezTo>
                    <a:pt x="1358" y="3298"/>
                    <a:pt x="1144" y="3489"/>
                    <a:pt x="1132" y="3739"/>
                  </a:cubicBezTo>
                  <a:cubicBezTo>
                    <a:pt x="1120" y="3894"/>
                    <a:pt x="1168" y="4049"/>
                    <a:pt x="1263" y="4168"/>
                  </a:cubicBezTo>
                  <a:cubicBezTo>
                    <a:pt x="1370" y="4287"/>
                    <a:pt x="1525" y="4346"/>
                    <a:pt x="1680" y="4346"/>
                  </a:cubicBezTo>
                  <a:lnTo>
                    <a:pt x="1799" y="4346"/>
                  </a:lnTo>
                  <a:cubicBezTo>
                    <a:pt x="1894" y="4989"/>
                    <a:pt x="2251" y="5525"/>
                    <a:pt x="2739" y="5882"/>
                  </a:cubicBezTo>
                  <a:lnTo>
                    <a:pt x="2739" y="6585"/>
                  </a:lnTo>
                  <a:cubicBezTo>
                    <a:pt x="2739" y="6727"/>
                    <a:pt x="2632" y="6870"/>
                    <a:pt x="2501" y="6894"/>
                  </a:cubicBezTo>
                  <a:lnTo>
                    <a:pt x="810" y="7406"/>
                  </a:lnTo>
                  <a:cubicBezTo>
                    <a:pt x="322" y="7537"/>
                    <a:pt x="1" y="7978"/>
                    <a:pt x="1" y="8478"/>
                  </a:cubicBezTo>
                  <a:lnTo>
                    <a:pt x="1" y="10168"/>
                  </a:lnTo>
                  <a:cubicBezTo>
                    <a:pt x="1" y="10252"/>
                    <a:pt x="72" y="10311"/>
                    <a:pt x="144" y="10311"/>
                  </a:cubicBezTo>
                  <a:cubicBezTo>
                    <a:pt x="227" y="10311"/>
                    <a:pt x="298" y="10240"/>
                    <a:pt x="298" y="10168"/>
                  </a:cubicBezTo>
                  <a:lnTo>
                    <a:pt x="298" y="8466"/>
                  </a:lnTo>
                  <a:cubicBezTo>
                    <a:pt x="298" y="8109"/>
                    <a:pt x="537" y="7787"/>
                    <a:pt x="882" y="7680"/>
                  </a:cubicBezTo>
                  <a:lnTo>
                    <a:pt x="1370" y="7537"/>
                  </a:lnTo>
                  <a:cubicBezTo>
                    <a:pt x="1513" y="8073"/>
                    <a:pt x="1846" y="8549"/>
                    <a:pt x="2275" y="8906"/>
                  </a:cubicBezTo>
                  <a:cubicBezTo>
                    <a:pt x="2751" y="9287"/>
                    <a:pt x="3358" y="9502"/>
                    <a:pt x="3989" y="9502"/>
                  </a:cubicBezTo>
                  <a:cubicBezTo>
                    <a:pt x="4608" y="9502"/>
                    <a:pt x="5204" y="9287"/>
                    <a:pt x="5704" y="8906"/>
                  </a:cubicBezTo>
                  <a:cubicBezTo>
                    <a:pt x="6144" y="8549"/>
                    <a:pt x="6454" y="8073"/>
                    <a:pt x="6621" y="7537"/>
                  </a:cubicBezTo>
                  <a:lnTo>
                    <a:pt x="7144" y="7680"/>
                  </a:lnTo>
                  <a:cubicBezTo>
                    <a:pt x="7490" y="7787"/>
                    <a:pt x="7728" y="8097"/>
                    <a:pt x="7728" y="8466"/>
                  </a:cubicBezTo>
                  <a:lnTo>
                    <a:pt x="7728" y="10168"/>
                  </a:lnTo>
                  <a:cubicBezTo>
                    <a:pt x="7728" y="10252"/>
                    <a:pt x="7799" y="10311"/>
                    <a:pt x="7871" y="10311"/>
                  </a:cubicBezTo>
                  <a:cubicBezTo>
                    <a:pt x="7966" y="10311"/>
                    <a:pt x="8026" y="10240"/>
                    <a:pt x="8026" y="10168"/>
                  </a:cubicBezTo>
                  <a:lnTo>
                    <a:pt x="8026" y="8466"/>
                  </a:lnTo>
                  <a:cubicBezTo>
                    <a:pt x="8037" y="7966"/>
                    <a:pt x="7716" y="7525"/>
                    <a:pt x="7240" y="7382"/>
                  </a:cubicBezTo>
                  <a:lnTo>
                    <a:pt x="5537" y="6882"/>
                  </a:lnTo>
                  <a:cubicBezTo>
                    <a:pt x="5406" y="6835"/>
                    <a:pt x="5299" y="6704"/>
                    <a:pt x="5299" y="6573"/>
                  </a:cubicBezTo>
                  <a:lnTo>
                    <a:pt x="5299" y="5870"/>
                  </a:lnTo>
                  <a:cubicBezTo>
                    <a:pt x="5811" y="5525"/>
                    <a:pt x="6168" y="4977"/>
                    <a:pt x="6240" y="4334"/>
                  </a:cubicBezTo>
                  <a:lnTo>
                    <a:pt x="6323" y="4334"/>
                  </a:lnTo>
                  <a:cubicBezTo>
                    <a:pt x="6621" y="4334"/>
                    <a:pt x="6871" y="4108"/>
                    <a:pt x="6906" y="3846"/>
                  </a:cubicBezTo>
                  <a:cubicBezTo>
                    <a:pt x="6918" y="3691"/>
                    <a:pt x="6871" y="3525"/>
                    <a:pt x="6775" y="3417"/>
                  </a:cubicBezTo>
                  <a:cubicBezTo>
                    <a:pt x="6680" y="3322"/>
                    <a:pt x="6561" y="3251"/>
                    <a:pt x="6442" y="3239"/>
                  </a:cubicBezTo>
                  <a:lnTo>
                    <a:pt x="6549" y="1941"/>
                  </a:lnTo>
                  <a:cubicBezTo>
                    <a:pt x="6775" y="1727"/>
                    <a:pt x="6906" y="1453"/>
                    <a:pt x="6906" y="1120"/>
                  </a:cubicBezTo>
                  <a:cubicBezTo>
                    <a:pt x="6906" y="512"/>
                    <a:pt x="6394" y="0"/>
                    <a:pt x="57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9"/>
            <p:cNvSpPr/>
            <p:nvPr/>
          </p:nvSpPr>
          <p:spPr>
            <a:xfrm>
              <a:off x="7061135" y="2881785"/>
              <a:ext cx="20069" cy="9495"/>
            </a:xfrm>
            <a:custGeom>
              <a:avLst/>
              <a:gdLst/>
              <a:ahLst/>
              <a:cxnLst/>
              <a:rect l="l" t="t" r="r" b="b"/>
              <a:pathLst>
                <a:path w="632" h="299" extrusionOk="0">
                  <a:moveTo>
                    <a:pt x="155" y="1"/>
                  </a:moveTo>
                  <a:cubicBezTo>
                    <a:pt x="60" y="1"/>
                    <a:pt x="0" y="72"/>
                    <a:pt x="0" y="155"/>
                  </a:cubicBezTo>
                  <a:cubicBezTo>
                    <a:pt x="0" y="227"/>
                    <a:pt x="72" y="298"/>
                    <a:pt x="155" y="298"/>
                  </a:cubicBezTo>
                  <a:lnTo>
                    <a:pt x="476" y="298"/>
                  </a:lnTo>
                  <a:cubicBezTo>
                    <a:pt x="560" y="298"/>
                    <a:pt x="631" y="227"/>
                    <a:pt x="631" y="155"/>
                  </a:cubicBezTo>
                  <a:cubicBezTo>
                    <a:pt x="631" y="72"/>
                    <a:pt x="572" y="1"/>
                    <a:pt x="4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9"/>
            <p:cNvSpPr/>
            <p:nvPr/>
          </p:nvSpPr>
          <p:spPr>
            <a:xfrm>
              <a:off x="7122740" y="2881785"/>
              <a:ext cx="19688" cy="9495"/>
            </a:xfrm>
            <a:custGeom>
              <a:avLst/>
              <a:gdLst/>
              <a:ahLst/>
              <a:cxnLst/>
              <a:rect l="l" t="t" r="r" b="b"/>
              <a:pathLst>
                <a:path w="620" h="299" extrusionOk="0">
                  <a:moveTo>
                    <a:pt x="144" y="1"/>
                  </a:moveTo>
                  <a:cubicBezTo>
                    <a:pt x="60" y="1"/>
                    <a:pt x="1" y="72"/>
                    <a:pt x="1" y="155"/>
                  </a:cubicBezTo>
                  <a:cubicBezTo>
                    <a:pt x="1" y="227"/>
                    <a:pt x="72" y="298"/>
                    <a:pt x="144" y="298"/>
                  </a:cubicBezTo>
                  <a:lnTo>
                    <a:pt x="477" y="298"/>
                  </a:lnTo>
                  <a:cubicBezTo>
                    <a:pt x="560" y="298"/>
                    <a:pt x="620" y="227"/>
                    <a:pt x="620" y="155"/>
                  </a:cubicBezTo>
                  <a:cubicBezTo>
                    <a:pt x="620" y="72"/>
                    <a:pt x="560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9" name="Google Shape;1469;p49"/>
          <p:cNvGrpSpPr/>
          <p:nvPr/>
        </p:nvGrpSpPr>
        <p:grpSpPr>
          <a:xfrm>
            <a:off x="2842003" y="1688280"/>
            <a:ext cx="367023" cy="490255"/>
            <a:chOff x="7530697" y="2790299"/>
            <a:chExt cx="244291" cy="326314"/>
          </a:xfrm>
        </p:grpSpPr>
        <p:sp>
          <p:nvSpPr>
            <p:cNvPr id="1470" name="Google Shape;1470;p49"/>
            <p:cNvSpPr/>
            <p:nvPr/>
          </p:nvSpPr>
          <p:spPr>
            <a:xfrm>
              <a:off x="7616911" y="2907507"/>
              <a:ext cx="9463" cy="14385"/>
            </a:xfrm>
            <a:custGeom>
              <a:avLst/>
              <a:gdLst/>
              <a:ahLst/>
              <a:cxnLst/>
              <a:rect l="l" t="t" r="r" b="b"/>
              <a:pathLst>
                <a:path w="298" h="453" extrusionOk="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310"/>
                  </a:lnTo>
                  <a:cubicBezTo>
                    <a:pt x="0" y="393"/>
                    <a:pt x="72" y="453"/>
                    <a:pt x="155" y="453"/>
                  </a:cubicBezTo>
                  <a:cubicBezTo>
                    <a:pt x="227" y="453"/>
                    <a:pt x="298" y="381"/>
                    <a:pt x="298" y="310"/>
                  </a:cubicBezTo>
                  <a:lnTo>
                    <a:pt x="298" y="143"/>
                  </a:lnTo>
                  <a:cubicBezTo>
                    <a:pt x="298" y="72"/>
                    <a:pt x="238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9"/>
            <p:cNvSpPr/>
            <p:nvPr/>
          </p:nvSpPr>
          <p:spPr>
            <a:xfrm>
              <a:off x="7678548" y="2907507"/>
              <a:ext cx="9463" cy="14385"/>
            </a:xfrm>
            <a:custGeom>
              <a:avLst/>
              <a:gdLst/>
              <a:ahLst/>
              <a:cxnLst/>
              <a:rect l="l" t="t" r="r" b="b"/>
              <a:pathLst>
                <a:path w="298" h="453" extrusionOk="0">
                  <a:moveTo>
                    <a:pt x="143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310"/>
                  </a:lnTo>
                  <a:cubicBezTo>
                    <a:pt x="0" y="393"/>
                    <a:pt x="72" y="453"/>
                    <a:pt x="143" y="453"/>
                  </a:cubicBezTo>
                  <a:cubicBezTo>
                    <a:pt x="214" y="453"/>
                    <a:pt x="298" y="381"/>
                    <a:pt x="298" y="310"/>
                  </a:cubicBezTo>
                  <a:lnTo>
                    <a:pt x="298" y="143"/>
                  </a:lnTo>
                  <a:cubicBezTo>
                    <a:pt x="298" y="72"/>
                    <a:pt x="238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9"/>
            <p:cNvSpPr/>
            <p:nvPr/>
          </p:nvSpPr>
          <p:spPr>
            <a:xfrm>
              <a:off x="7632408" y="2943136"/>
              <a:ext cx="40869" cy="14671"/>
            </a:xfrm>
            <a:custGeom>
              <a:avLst/>
              <a:gdLst/>
              <a:ahLst/>
              <a:cxnLst/>
              <a:rect l="l" t="t" r="r" b="b"/>
              <a:pathLst>
                <a:path w="1287" h="462" extrusionOk="0">
                  <a:moveTo>
                    <a:pt x="167" y="0"/>
                  </a:moveTo>
                  <a:cubicBezTo>
                    <a:pt x="129" y="0"/>
                    <a:pt x="90" y="15"/>
                    <a:pt x="60" y="45"/>
                  </a:cubicBezTo>
                  <a:cubicBezTo>
                    <a:pt x="1" y="104"/>
                    <a:pt x="1" y="200"/>
                    <a:pt x="60" y="259"/>
                  </a:cubicBezTo>
                  <a:cubicBezTo>
                    <a:pt x="203" y="390"/>
                    <a:pt x="417" y="462"/>
                    <a:pt x="655" y="462"/>
                  </a:cubicBezTo>
                  <a:cubicBezTo>
                    <a:pt x="893" y="462"/>
                    <a:pt x="1120" y="390"/>
                    <a:pt x="1251" y="259"/>
                  </a:cubicBezTo>
                  <a:cubicBezTo>
                    <a:pt x="1286" y="212"/>
                    <a:pt x="1286" y="104"/>
                    <a:pt x="1227" y="45"/>
                  </a:cubicBezTo>
                  <a:cubicBezTo>
                    <a:pt x="1197" y="15"/>
                    <a:pt x="1158" y="0"/>
                    <a:pt x="1120" y="0"/>
                  </a:cubicBezTo>
                  <a:cubicBezTo>
                    <a:pt x="1081" y="0"/>
                    <a:pt x="1042" y="15"/>
                    <a:pt x="1013" y="45"/>
                  </a:cubicBezTo>
                  <a:cubicBezTo>
                    <a:pt x="953" y="104"/>
                    <a:pt x="822" y="164"/>
                    <a:pt x="643" y="164"/>
                  </a:cubicBezTo>
                  <a:cubicBezTo>
                    <a:pt x="465" y="164"/>
                    <a:pt x="322" y="104"/>
                    <a:pt x="274" y="45"/>
                  </a:cubicBezTo>
                  <a:cubicBezTo>
                    <a:pt x="245" y="15"/>
                    <a:pt x="206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9"/>
            <p:cNvSpPr/>
            <p:nvPr/>
          </p:nvSpPr>
          <p:spPr>
            <a:xfrm>
              <a:off x="7530697" y="2790299"/>
              <a:ext cx="244291" cy="326314"/>
            </a:xfrm>
            <a:custGeom>
              <a:avLst/>
              <a:gdLst/>
              <a:ahLst/>
              <a:cxnLst/>
              <a:rect l="l" t="t" r="r" b="b"/>
              <a:pathLst>
                <a:path w="7693" h="10276" extrusionOk="0">
                  <a:moveTo>
                    <a:pt x="3846" y="298"/>
                  </a:moveTo>
                  <a:cubicBezTo>
                    <a:pt x="5275" y="298"/>
                    <a:pt x="6442" y="1453"/>
                    <a:pt x="6442" y="2882"/>
                  </a:cubicBezTo>
                  <a:lnTo>
                    <a:pt x="6442" y="4013"/>
                  </a:lnTo>
                  <a:cubicBezTo>
                    <a:pt x="6442" y="4846"/>
                    <a:pt x="6633" y="5489"/>
                    <a:pt x="6799" y="5870"/>
                  </a:cubicBezTo>
                  <a:cubicBezTo>
                    <a:pt x="6811" y="5918"/>
                    <a:pt x="6811" y="5965"/>
                    <a:pt x="6799" y="6001"/>
                  </a:cubicBezTo>
                  <a:cubicBezTo>
                    <a:pt x="6775" y="6049"/>
                    <a:pt x="6752" y="6084"/>
                    <a:pt x="6704" y="6096"/>
                  </a:cubicBezTo>
                  <a:cubicBezTo>
                    <a:pt x="6359" y="6227"/>
                    <a:pt x="5692" y="6489"/>
                    <a:pt x="4978" y="6632"/>
                  </a:cubicBezTo>
                  <a:lnTo>
                    <a:pt x="4978" y="6132"/>
                  </a:lnTo>
                  <a:cubicBezTo>
                    <a:pt x="5644" y="5739"/>
                    <a:pt x="6109" y="5013"/>
                    <a:pt x="6109" y="4179"/>
                  </a:cubicBezTo>
                  <a:lnTo>
                    <a:pt x="6109" y="3536"/>
                  </a:lnTo>
                  <a:cubicBezTo>
                    <a:pt x="6109" y="3108"/>
                    <a:pt x="5751" y="2751"/>
                    <a:pt x="5323" y="2751"/>
                  </a:cubicBezTo>
                  <a:lnTo>
                    <a:pt x="5073" y="2751"/>
                  </a:lnTo>
                  <a:lnTo>
                    <a:pt x="4311" y="1989"/>
                  </a:lnTo>
                  <a:cubicBezTo>
                    <a:pt x="4282" y="1960"/>
                    <a:pt x="4249" y="1944"/>
                    <a:pt x="4214" y="1944"/>
                  </a:cubicBezTo>
                  <a:cubicBezTo>
                    <a:pt x="4191" y="1944"/>
                    <a:pt x="4168" y="1951"/>
                    <a:pt x="4144" y="1965"/>
                  </a:cubicBezTo>
                  <a:cubicBezTo>
                    <a:pt x="4085" y="1989"/>
                    <a:pt x="4061" y="2036"/>
                    <a:pt x="4061" y="2096"/>
                  </a:cubicBezTo>
                  <a:lnTo>
                    <a:pt x="4061" y="2751"/>
                  </a:lnTo>
                  <a:lnTo>
                    <a:pt x="3239" y="2751"/>
                  </a:lnTo>
                  <a:cubicBezTo>
                    <a:pt x="3144" y="2751"/>
                    <a:pt x="3084" y="2822"/>
                    <a:pt x="3084" y="2893"/>
                  </a:cubicBezTo>
                  <a:cubicBezTo>
                    <a:pt x="3084" y="2965"/>
                    <a:pt x="3168" y="3048"/>
                    <a:pt x="3239" y="3048"/>
                  </a:cubicBezTo>
                  <a:lnTo>
                    <a:pt x="4204" y="3048"/>
                  </a:lnTo>
                  <a:cubicBezTo>
                    <a:pt x="4299" y="3048"/>
                    <a:pt x="4358" y="2965"/>
                    <a:pt x="4358" y="2893"/>
                  </a:cubicBezTo>
                  <a:lnTo>
                    <a:pt x="4358" y="2453"/>
                  </a:lnTo>
                  <a:lnTo>
                    <a:pt x="4906" y="3001"/>
                  </a:lnTo>
                  <a:cubicBezTo>
                    <a:pt x="4930" y="3024"/>
                    <a:pt x="4966" y="3048"/>
                    <a:pt x="5013" y="3048"/>
                  </a:cubicBezTo>
                  <a:lnTo>
                    <a:pt x="5335" y="3048"/>
                  </a:lnTo>
                  <a:cubicBezTo>
                    <a:pt x="5609" y="3048"/>
                    <a:pt x="5823" y="3263"/>
                    <a:pt x="5823" y="3536"/>
                  </a:cubicBezTo>
                  <a:lnTo>
                    <a:pt x="5823" y="4179"/>
                  </a:lnTo>
                  <a:cubicBezTo>
                    <a:pt x="5823" y="5251"/>
                    <a:pt x="4954" y="6132"/>
                    <a:pt x="3882" y="6132"/>
                  </a:cubicBezTo>
                  <a:cubicBezTo>
                    <a:pt x="2811" y="6132"/>
                    <a:pt x="1930" y="5251"/>
                    <a:pt x="1930" y="4179"/>
                  </a:cubicBezTo>
                  <a:lnTo>
                    <a:pt x="1930" y="3536"/>
                  </a:lnTo>
                  <a:cubicBezTo>
                    <a:pt x="1930" y="3263"/>
                    <a:pt x="2156" y="3048"/>
                    <a:pt x="2418" y="3048"/>
                  </a:cubicBezTo>
                  <a:lnTo>
                    <a:pt x="2584" y="3048"/>
                  </a:lnTo>
                  <a:cubicBezTo>
                    <a:pt x="2668" y="3048"/>
                    <a:pt x="2727" y="2965"/>
                    <a:pt x="2727" y="2893"/>
                  </a:cubicBezTo>
                  <a:cubicBezTo>
                    <a:pt x="2727" y="2822"/>
                    <a:pt x="2656" y="2751"/>
                    <a:pt x="2584" y="2751"/>
                  </a:cubicBezTo>
                  <a:lnTo>
                    <a:pt x="2418" y="2751"/>
                  </a:lnTo>
                  <a:cubicBezTo>
                    <a:pt x="1989" y="2751"/>
                    <a:pt x="1632" y="3108"/>
                    <a:pt x="1632" y="3536"/>
                  </a:cubicBezTo>
                  <a:lnTo>
                    <a:pt x="1632" y="4179"/>
                  </a:lnTo>
                  <a:cubicBezTo>
                    <a:pt x="1632" y="5013"/>
                    <a:pt x="2096" y="5739"/>
                    <a:pt x="2763" y="6132"/>
                  </a:cubicBezTo>
                  <a:lnTo>
                    <a:pt x="2763" y="6632"/>
                  </a:lnTo>
                  <a:cubicBezTo>
                    <a:pt x="2001" y="6465"/>
                    <a:pt x="1334" y="6227"/>
                    <a:pt x="989" y="6096"/>
                  </a:cubicBezTo>
                  <a:cubicBezTo>
                    <a:pt x="941" y="6084"/>
                    <a:pt x="918" y="6049"/>
                    <a:pt x="906" y="6001"/>
                  </a:cubicBezTo>
                  <a:cubicBezTo>
                    <a:pt x="882" y="5965"/>
                    <a:pt x="882" y="5918"/>
                    <a:pt x="906" y="5870"/>
                  </a:cubicBezTo>
                  <a:cubicBezTo>
                    <a:pt x="1060" y="5489"/>
                    <a:pt x="1263" y="4846"/>
                    <a:pt x="1263" y="4013"/>
                  </a:cubicBezTo>
                  <a:lnTo>
                    <a:pt x="1263" y="2882"/>
                  </a:lnTo>
                  <a:cubicBezTo>
                    <a:pt x="1263" y="1453"/>
                    <a:pt x="2418" y="298"/>
                    <a:pt x="3846" y="298"/>
                  </a:cubicBezTo>
                  <a:close/>
                  <a:moveTo>
                    <a:pt x="4632" y="6275"/>
                  </a:moveTo>
                  <a:lnTo>
                    <a:pt x="4632" y="6787"/>
                  </a:lnTo>
                  <a:cubicBezTo>
                    <a:pt x="4632" y="7025"/>
                    <a:pt x="4739" y="7239"/>
                    <a:pt x="4918" y="7394"/>
                  </a:cubicBezTo>
                  <a:cubicBezTo>
                    <a:pt x="4894" y="7442"/>
                    <a:pt x="4858" y="7477"/>
                    <a:pt x="4835" y="7513"/>
                  </a:cubicBezTo>
                  <a:cubicBezTo>
                    <a:pt x="4787" y="7573"/>
                    <a:pt x="4787" y="7680"/>
                    <a:pt x="4858" y="7715"/>
                  </a:cubicBezTo>
                  <a:cubicBezTo>
                    <a:pt x="4894" y="7739"/>
                    <a:pt x="4918" y="7751"/>
                    <a:pt x="4954" y="7751"/>
                  </a:cubicBezTo>
                  <a:cubicBezTo>
                    <a:pt x="4989" y="7751"/>
                    <a:pt x="5037" y="7739"/>
                    <a:pt x="5073" y="7692"/>
                  </a:cubicBezTo>
                  <a:cubicBezTo>
                    <a:pt x="5109" y="7632"/>
                    <a:pt x="5156" y="7584"/>
                    <a:pt x="5192" y="7525"/>
                  </a:cubicBezTo>
                  <a:lnTo>
                    <a:pt x="5525" y="7644"/>
                  </a:lnTo>
                  <a:cubicBezTo>
                    <a:pt x="4918" y="8573"/>
                    <a:pt x="4299" y="8894"/>
                    <a:pt x="3882" y="9001"/>
                  </a:cubicBezTo>
                  <a:cubicBezTo>
                    <a:pt x="3864" y="9007"/>
                    <a:pt x="3849" y="9010"/>
                    <a:pt x="3835" y="9010"/>
                  </a:cubicBezTo>
                  <a:cubicBezTo>
                    <a:pt x="3820" y="9010"/>
                    <a:pt x="3805" y="9007"/>
                    <a:pt x="3787" y="9001"/>
                  </a:cubicBezTo>
                  <a:cubicBezTo>
                    <a:pt x="3370" y="8882"/>
                    <a:pt x="2751" y="8549"/>
                    <a:pt x="2120" y="7644"/>
                  </a:cubicBezTo>
                  <a:lnTo>
                    <a:pt x="2465" y="7525"/>
                  </a:lnTo>
                  <a:cubicBezTo>
                    <a:pt x="2763" y="7942"/>
                    <a:pt x="3204" y="8442"/>
                    <a:pt x="3787" y="8644"/>
                  </a:cubicBezTo>
                  <a:cubicBezTo>
                    <a:pt x="3799" y="8644"/>
                    <a:pt x="3823" y="8656"/>
                    <a:pt x="3835" y="8656"/>
                  </a:cubicBezTo>
                  <a:cubicBezTo>
                    <a:pt x="3846" y="8656"/>
                    <a:pt x="3858" y="8656"/>
                    <a:pt x="3882" y="8644"/>
                  </a:cubicBezTo>
                  <a:cubicBezTo>
                    <a:pt x="4144" y="8549"/>
                    <a:pt x="4418" y="8382"/>
                    <a:pt x="4668" y="8132"/>
                  </a:cubicBezTo>
                  <a:cubicBezTo>
                    <a:pt x="4728" y="8073"/>
                    <a:pt x="4728" y="7989"/>
                    <a:pt x="4668" y="7930"/>
                  </a:cubicBezTo>
                  <a:cubicBezTo>
                    <a:pt x="4638" y="7900"/>
                    <a:pt x="4600" y="7885"/>
                    <a:pt x="4561" y="7885"/>
                  </a:cubicBezTo>
                  <a:cubicBezTo>
                    <a:pt x="4522" y="7885"/>
                    <a:pt x="4483" y="7900"/>
                    <a:pt x="4454" y="7930"/>
                  </a:cubicBezTo>
                  <a:cubicBezTo>
                    <a:pt x="4251" y="8120"/>
                    <a:pt x="4025" y="8275"/>
                    <a:pt x="3823" y="8346"/>
                  </a:cubicBezTo>
                  <a:cubicBezTo>
                    <a:pt x="3358" y="8168"/>
                    <a:pt x="2965" y="7751"/>
                    <a:pt x="2715" y="7394"/>
                  </a:cubicBezTo>
                  <a:cubicBezTo>
                    <a:pt x="2894" y="7239"/>
                    <a:pt x="3001" y="7025"/>
                    <a:pt x="3001" y="6787"/>
                  </a:cubicBezTo>
                  <a:lnTo>
                    <a:pt x="3001" y="6275"/>
                  </a:lnTo>
                  <a:cubicBezTo>
                    <a:pt x="3251" y="6382"/>
                    <a:pt x="3525" y="6430"/>
                    <a:pt x="3823" y="6430"/>
                  </a:cubicBezTo>
                  <a:cubicBezTo>
                    <a:pt x="4120" y="6430"/>
                    <a:pt x="4382" y="6370"/>
                    <a:pt x="4632" y="6275"/>
                  </a:cubicBezTo>
                  <a:close/>
                  <a:moveTo>
                    <a:pt x="3846" y="0"/>
                  </a:moveTo>
                  <a:cubicBezTo>
                    <a:pt x="2251" y="0"/>
                    <a:pt x="953" y="1286"/>
                    <a:pt x="953" y="2882"/>
                  </a:cubicBezTo>
                  <a:lnTo>
                    <a:pt x="953" y="4013"/>
                  </a:lnTo>
                  <a:cubicBezTo>
                    <a:pt x="953" y="4846"/>
                    <a:pt x="751" y="5453"/>
                    <a:pt x="632" y="5775"/>
                  </a:cubicBezTo>
                  <a:cubicBezTo>
                    <a:pt x="584" y="5894"/>
                    <a:pt x="584" y="6013"/>
                    <a:pt x="632" y="6132"/>
                  </a:cubicBezTo>
                  <a:cubicBezTo>
                    <a:pt x="679" y="6251"/>
                    <a:pt x="775" y="6334"/>
                    <a:pt x="894" y="6382"/>
                  </a:cubicBezTo>
                  <a:cubicBezTo>
                    <a:pt x="1251" y="6525"/>
                    <a:pt x="1965" y="6787"/>
                    <a:pt x="2715" y="6930"/>
                  </a:cubicBezTo>
                  <a:cubicBezTo>
                    <a:pt x="2668" y="7084"/>
                    <a:pt x="2549" y="7180"/>
                    <a:pt x="2418" y="7239"/>
                  </a:cubicBezTo>
                  <a:lnTo>
                    <a:pt x="751" y="7823"/>
                  </a:lnTo>
                  <a:cubicBezTo>
                    <a:pt x="298" y="7989"/>
                    <a:pt x="1" y="8406"/>
                    <a:pt x="1" y="8882"/>
                  </a:cubicBezTo>
                  <a:lnTo>
                    <a:pt x="1" y="10132"/>
                  </a:lnTo>
                  <a:cubicBezTo>
                    <a:pt x="1" y="10216"/>
                    <a:pt x="84" y="10275"/>
                    <a:pt x="156" y="10275"/>
                  </a:cubicBezTo>
                  <a:cubicBezTo>
                    <a:pt x="227" y="10275"/>
                    <a:pt x="298" y="10204"/>
                    <a:pt x="298" y="10132"/>
                  </a:cubicBezTo>
                  <a:lnTo>
                    <a:pt x="298" y="8882"/>
                  </a:lnTo>
                  <a:cubicBezTo>
                    <a:pt x="298" y="8775"/>
                    <a:pt x="322" y="8692"/>
                    <a:pt x="358" y="8597"/>
                  </a:cubicBezTo>
                  <a:lnTo>
                    <a:pt x="1120" y="9251"/>
                  </a:lnTo>
                  <a:cubicBezTo>
                    <a:pt x="1227" y="9347"/>
                    <a:pt x="1299" y="9478"/>
                    <a:pt x="1299" y="9620"/>
                  </a:cubicBezTo>
                  <a:lnTo>
                    <a:pt x="1299" y="10132"/>
                  </a:lnTo>
                  <a:cubicBezTo>
                    <a:pt x="1299" y="10216"/>
                    <a:pt x="1370" y="10275"/>
                    <a:pt x="1453" y="10275"/>
                  </a:cubicBezTo>
                  <a:cubicBezTo>
                    <a:pt x="1525" y="10275"/>
                    <a:pt x="1596" y="10204"/>
                    <a:pt x="1596" y="10132"/>
                  </a:cubicBezTo>
                  <a:lnTo>
                    <a:pt x="1596" y="9609"/>
                  </a:lnTo>
                  <a:cubicBezTo>
                    <a:pt x="1596" y="9370"/>
                    <a:pt x="1489" y="9168"/>
                    <a:pt x="1310" y="9001"/>
                  </a:cubicBezTo>
                  <a:lnTo>
                    <a:pt x="513" y="8311"/>
                  </a:lnTo>
                  <a:cubicBezTo>
                    <a:pt x="596" y="8216"/>
                    <a:pt x="715" y="8132"/>
                    <a:pt x="834" y="8085"/>
                  </a:cubicBezTo>
                  <a:lnTo>
                    <a:pt x="1846" y="7739"/>
                  </a:lnTo>
                  <a:cubicBezTo>
                    <a:pt x="2537" y="8775"/>
                    <a:pt x="3251" y="9144"/>
                    <a:pt x="3727" y="9275"/>
                  </a:cubicBezTo>
                  <a:cubicBezTo>
                    <a:pt x="3775" y="9299"/>
                    <a:pt x="3799" y="9299"/>
                    <a:pt x="3846" y="9299"/>
                  </a:cubicBezTo>
                  <a:cubicBezTo>
                    <a:pt x="3894" y="9299"/>
                    <a:pt x="3930" y="9299"/>
                    <a:pt x="3966" y="9275"/>
                  </a:cubicBezTo>
                  <a:cubicBezTo>
                    <a:pt x="4442" y="9144"/>
                    <a:pt x="5156" y="8775"/>
                    <a:pt x="5835" y="7739"/>
                  </a:cubicBezTo>
                  <a:lnTo>
                    <a:pt x="6847" y="8085"/>
                  </a:lnTo>
                  <a:cubicBezTo>
                    <a:pt x="6990" y="8132"/>
                    <a:pt x="7085" y="8216"/>
                    <a:pt x="7180" y="8311"/>
                  </a:cubicBezTo>
                  <a:lnTo>
                    <a:pt x="6371" y="9001"/>
                  </a:lnTo>
                  <a:cubicBezTo>
                    <a:pt x="6192" y="9144"/>
                    <a:pt x="6097" y="9370"/>
                    <a:pt x="6097" y="9609"/>
                  </a:cubicBezTo>
                  <a:lnTo>
                    <a:pt x="6097" y="10120"/>
                  </a:lnTo>
                  <a:cubicBezTo>
                    <a:pt x="6097" y="10204"/>
                    <a:pt x="6168" y="10263"/>
                    <a:pt x="6240" y="10263"/>
                  </a:cubicBezTo>
                  <a:cubicBezTo>
                    <a:pt x="6311" y="10263"/>
                    <a:pt x="6394" y="10192"/>
                    <a:pt x="6394" y="10120"/>
                  </a:cubicBezTo>
                  <a:lnTo>
                    <a:pt x="6394" y="9609"/>
                  </a:lnTo>
                  <a:cubicBezTo>
                    <a:pt x="6394" y="9466"/>
                    <a:pt x="6454" y="9323"/>
                    <a:pt x="6573" y="9239"/>
                  </a:cubicBezTo>
                  <a:lnTo>
                    <a:pt x="7323" y="8585"/>
                  </a:lnTo>
                  <a:cubicBezTo>
                    <a:pt x="7359" y="8668"/>
                    <a:pt x="7383" y="8775"/>
                    <a:pt x="7383" y="8870"/>
                  </a:cubicBezTo>
                  <a:lnTo>
                    <a:pt x="7383" y="10120"/>
                  </a:lnTo>
                  <a:cubicBezTo>
                    <a:pt x="7383" y="10204"/>
                    <a:pt x="7466" y="10263"/>
                    <a:pt x="7537" y="10263"/>
                  </a:cubicBezTo>
                  <a:cubicBezTo>
                    <a:pt x="7609" y="10263"/>
                    <a:pt x="7680" y="10192"/>
                    <a:pt x="7680" y="10120"/>
                  </a:cubicBezTo>
                  <a:lnTo>
                    <a:pt x="7680" y="8870"/>
                  </a:lnTo>
                  <a:cubicBezTo>
                    <a:pt x="7692" y="8406"/>
                    <a:pt x="7395" y="7977"/>
                    <a:pt x="6942" y="7823"/>
                  </a:cubicBezTo>
                  <a:lnTo>
                    <a:pt x="5275" y="7239"/>
                  </a:lnTo>
                  <a:cubicBezTo>
                    <a:pt x="5132" y="7203"/>
                    <a:pt x="5025" y="7084"/>
                    <a:pt x="4978" y="6930"/>
                  </a:cubicBezTo>
                  <a:cubicBezTo>
                    <a:pt x="5740" y="6787"/>
                    <a:pt x="6442" y="6513"/>
                    <a:pt x="6799" y="6382"/>
                  </a:cubicBezTo>
                  <a:cubicBezTo>
                    <a:pt x="6918" y="6334"/>
                    <a:pt x="7002" y="6251"/>
                    <a:pt x="7061" y="6132"/>
                  </a:cubicBezTo>
                  <a:cubicBezTo>
                    <a:pt x="7109" y="6013"/>
                    <a:pt x="7109" y="5894"/>
                    <a:pt x="7061" y="5775"/>
                  </a:cubicBezTo>
                  <a:cubicBezTo>
                    <a:pt x="6942" y="5477"/>
                    <a:pt x="6740" y="4846"/>
                    <a:pt x="6740" y="4013"/>
                  </a:cubicBezTo>
                  <a:lnTo>
                    <a:pt x="6740" y="2882"/>
                  </a:lnTo>
                  <a:cubicBezTo>
                    <a:pt x="6740" y="1286"/>
                    <a:pt x="5442" y="0"/>
                    <a:pt x="3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9"/>
            <p:cNvSpPr/>
            <p:nvPr/>
          </p:nvSpPr>
          <p:spPr>
            <a:xfrm>
              <a:off x="7611608" y="2891630"/>
              <a:ext cx="20069" cy="9463"/>
            </a:xfrm>
            <a:custGeom>
              <a:avLst/>
              <a:gdLst/>
              <a:ahLst/>
              <a:cxnLst/>
              <a:rect l="l" t="t" r="r" b="b"/>
              <a:pathLst>
                <a:path w="632" h="298" extrusionOk="0">
                  <a:moveTo>
                    <a:pt x="155" y="0"/>
                  </a:moveTo>
                  <a:cubicBezTo>
                    <a:pt x="60" y="0"/>
                    <a:pt x="1" y="83"/>
                    <a:pt x="1" y="155"/>
                  </a:cubicBezTo>
                  <a:cubicBezTo>
                    <a:pt x="1" y="226"/>
                    <a:pt x="84" y="298"/>
                    <a:pt x="155" y="298"/>
                  </a:cubicBezTo>
                  <a:lnTo>
                    <a:pt x="477" y="298"/>
                  </a:lnTo>
                  <a:cubicBezTo>
                    <a:pt x="572" y="298"/>
                    <a:pt x="632" y="226"/>
                    <a:pt x="632" y="155"/>
                  </a:cubicBezTo>
                  <a:cubicBezTo>
                    <a:pt x="632" y="83"/>
                    <a:pt x="572" y="0"/>
                    <a:pt x="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9"/>
            <p:cNvSpPr/>
            <p:nvPr/>
          </p:nvSpPr>
          <p:spPr>
            <a:xfrm>
              <a:off x="7673245" y="2891630"/>
              <a:ext cx="19688" cy="9463"/>
            </a:xfrm>
            <a:custGeom>
              <a:avLst/>
              <a:gdLst/>
              <a:ahLst/>
              <a:cxnLst/>
              <a:rect l="l" t="t" r="r" b="b"/>
              <a:pathLst>
                <a:path w="620" h="298" extrusionOk="0">
                  <a:moveTo>
                    <a:pt x="143" y="0"/>
                  </a:moveTo>
                  <a:cubicBezTo>
                    <a:pt x="60" y="0"/>
                    <a:pt x="0" y="83"/>
                    <a:pt x="0" y="155"/>
                  </a:cubicBezTo>
                  <a:cubicBezTo>
                    <a:pt x="0" y="226"/>
                    <a:pt x="72" y="298"/>
                    <a:pt x="143" y="298"/>
                  </a:cubicBezTo>
                  <a:lnTo>
                    <a:pt x="477" y="298"/>
                  </a:lnTo>
                  <a:cubicBezTo>
                    <a:pt x="560" y="298"/>
                    <a:pt x="620" y="226"/>
                    <a:pt x="620" y="155"/>
                  </a:cubicBezTo>
                  <a:cubicBezTo>
                    <a:pt x="620" y="83"/>
                    <a:pt x="548" y="0"/>
                    <a:pt x="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6" name="Google Shape;1476;p49"/>
          <p:cNvSpPr txBox="1"/>
          <p:nvPr/>
        </p:nvSpPr>
        <p:spPr>
          <a:xfrm>
            <a:off x="1053255" y="3166518"/>
            <a:ext cx="2503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lt1"/>
                </a:solidFill>
                <a:latin typeface="Saira"/>
                <a:ea typeface="Saira"/>
                <a:cs typeface="Saira"/>
                <a:sym typeface="Saira"/>
              </a:rPr>
              <a:t>Entorno</a:t>
            </a:r>
            <a:endParaRPr sz="1600" dirty="0">
              <a:solidFill>
                <a:schemeClr val="lt1"/>
              </a:solidFill>
              <a:latin typeface="Saira"/>
              <a:ea typeface="Saira"/>
              <a:cs typeface="Saira"/>
              <a:sym typeface="Saira"/>
            </a:endParaRPr>
          </a:p>
        </p:txBody>
      </p:sp>
      <p:sp>
        <p:nvSpPr>
          <p:cNvPr id="29" name="Google Shape;1453;p49"/>
          <p:cNvSpPr txBox="1"/>
          <p:nvPr/>
        </p:nvSpPr>
        <p:spPr>
          <a:xfrm>
            <a:off x="1360519" y="2723535"/>
            <a:ext cx="1888602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l-GR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(µ= 37.27 , σ= 17.31)</a:t>
            </a:r>
          </a:p>
        </p:txBody>
      </p:sp>
      <p:sp>
        <p:nvSpPr>
          <p:cNvPr id="30" name="Google Shape;878;p39"/>
          <p:cNvSpPr txBox="1">
            <a:spLocks/>
          </p:cNvSpPr>
          <p:nvPr/>
        </p:nvSpPr>
        <p:spPr>
          <a:xfrm>
            <a:off x="698513" y="29912"/>
            <a:ext cx="77592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aira"/>
              <a:buNone/>
              <a:defRPr sz="3600" b="1" i="0" u="none" strike="noStrike" cap="none">
                <a:solidFill>
                  <a:schemeClr val="lt1"/>
                </a:solidFill>
                <a:latin typeface="Saira"/>
                <a:ea typeface="Saira"/>
                <a:cs typeface="Saira"/>
                <a:sym typeface="Sai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s-ES" dirty="0" smtClean="0">
                <a:solidFill>
                  <a:schemeClr val="accent1"/>
                </a:solidFill>
              </a:rPr>
              <a:t>Registro y procesamiento</a:t>
            </a:r>
            <a:br>
              <a:rPr lang="es-ES" dirty="0" smtClean="0">
                <a:solidFill>
                  <a:schemeClr val="accent1"/>
                </a:solidFill>
              </a:rPr>
            </a:br>
            <a:r>
              <a:rPr lang="es-ES" sz="2000" dirty="0" smtClean="0">
                <a:solidFill>
                  <a:schemeClr val="accent1"/>
                </a:solidFill>
              </a:rPr>
              <a:t>Protocolo de Estimulación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33" name="Google Shape;1460;p49"/>
          <p:cNvSpPr txBox="1">
            <a:spLocks/>
          </p:cNvSpPr>
          <p:nvPr/>
        </p:nvSpPr>
        <p:spPr>
          <a:xfrm>
            <a:off x="297625" y="3667958"/>
            <a:ext cx="31389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600"/>
              </a:spcAft>
              <a:buSzPts val="1100"/>
              <a:buFont typeface="Arial"/>
              <a:buNone/>
            </a:pPr>
            <a:r>
              <a:rPr lang="en" dirty="0" smtClean="0"/>
              <a:t>   Santo Domingo, 655 msnm</a:t>
            </a:r>
          </a:p>
        </p:txBody>
      </p:sp>
      <p:sp>
        <p:nvSpPr>
          <p:cNvPr id="34" name="Google Shape;1720;p60"/>
          <p:cNvSpPr txBox="1">
            <a:spLocks noGrp="1"/>
          </p:cNvSpPr>
          <p:nvPr>
            <p:ph type="title"/>
          </p:nvPr>
        </p:nvSpPr>
        <p:spPr>
          <a:xfrm>
            <a:off x="3011200" y="1713835"/>
            <a:ext cx="823720" cy="4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9</a:t>
            </a:r>
            <a:endParaRPr sz="2800" dirty="0"/>
          </a:p>
        </p:txBody>
      </p:sp>
      <p:sp>
        <p:nvSpPr>
          <p:cNvPr id="35" name="Google Shape;1720;p60"/>
          <p:cNvSpPr txBox="1">
            <a:spLocks/>
          </p:cNvSpPr>
          <p:nvPr/>
        </p:nvSpPr>
        <p:spPr>
          <a:xfrm>
            <a:off x="1628786" y="1707595"/>
            <a:ext cx="82372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aira"/>
              <a:buNone/>
              <a:defRPr sz="3600" b="1" i="0" u="none" strike="noStrike" cap="none">
                <a:solidFill>
                  <a:schemeClr val="lt1"/>
                </a:solidFill>
                <a:latin typeface="Saira"/>
                <a:ea typeface="Saira"/>
                <a:cs typeface="Saira"/>
                <a:sym typeface="Sai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ctr"/>
            <a:r>
              <a:rPr lang="en" sz="2800" dirty="0"/>
              <a:t>6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369" y="1526467"/>
            <a:ext cx="1392323" cy="78318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21" y="1358772"/>
            <a:ext cx="1339937" cy="123415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3334" y="1358771"/>
            <a:ext cx="1294239" cy="1066439"/>
          </a:xfrm>
          <a:prstGeom prst="rect">
            <a:avLst/>
          </a:prstGeom>
        </p:spPr>
      </p:pic>
      <p:pic>
        <p:nvPicPr>
          <p:cNvPr id="43" name="image1.png"/>
          <p:cNvPicPr/>
          <p:nvPr/>
        </p:nvPicPr>
        <p:blipFill rotWithShape="1">
          <a:blip r:embed="rId6"/>
          <a:srcRect b="15390"/>
          <a:stretch/>
        </p:blipFill>
        <p:spPr>
          <a:xfrm>
            <a:off x="3301699" y="2966332"/>
            <a:ext cx="5765800" cy="192343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6347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45"/>
          <p:cNvSpPr txBox="1">
            <a:spLocks noGrp="1"/>
          </p:cNvSpPr>
          <p:nvPr>
            <p:ph type="title"/>
          </p:nvPr>
        </p:nvSpPr>
        <p:spPr>
          <a:xfrm>
            <a:off x="5189552" y="733843"/>
            <a:ext cx="3544445" cy="13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Base de Datos</a:t>
            </a:r>
            <a:endParaRPr sz="3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934" y="457201"/>
            <a:ext cx="4257838" cy="382746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ubtítulo 1"/>
          <p:cNvSpPr>
            <a:spLocks noGrp="1"/>
          </p:cNvSpPr>
          <p:nvPr>
            <p:ph type="subTitle" idx="2"/>
          </p:nvPr>
        </p:nvSpPr>
        <p:spPr>
          <a:xfrm>
            <a:off x="5634274" y="1836729"/>
            <a:ext cx="2655000" cy="17313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MX" dirty="0" smtClean="0"/>
              <a:t>Generada en un archivo .</a:t>
            </a:r>
            <a:r>
              <a:rPr lang="es-MX" dirty="0" err="1" smtClean="0"/>
              <a:t>mat</a:t>
            </a:r>
            <a:r>
              <a:rPr lang="es-MX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 smtClean="0"/>
              <a:t>Organización de datos Tipo “</a:t>
            </a:r>
            <a:r>
              <a:rPr lang="es-MX" dirty="0" err="1" smtClean="0"/>
              <a:t>struct</a:t>
            </a:r>
            <a:r>
              <a:rPr lang="es-MX" dirty="0" smtClean="0"/>
              <a:t>”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450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37"/>
          <p:cNvSpPr txBox="1">
            <a:spLocks noGrp="1"/>
          </p:cNvSpPr>
          <p:nvPr>
            <p:ph type="title"/>
          </p:nvPr>
        </p:nvSpPr>
        <p:spPr>
          <a:xfrm>
            <a:off x="713225" y="191828"/>
            <a:ext cx="77592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Contenido</a:t>
            </a:r>
            <a:endParaRPr dirty="0"/>
          </a:p>
        </p:txBody>
      </p:sp>
      <p:sp>
        <p:nvSpPr>
          <p:cNvPr id="805" name="Google Shape;805;p37"/>
          <p:cNvSpPr txBox="1">
            <a:spLocks noGrp="1"/>
          </p:cNvSpPr>
          <p:nvPr>
            <p:ph type="subTitle" idx="1"/>
          </p:nvPr>
        </p:nvSpPr>
        <p:spPr>
          <a:xfrm>
            <a:off x="1890735" y="908788"/>
            <a:ext cx="21438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Introducción</a:t>
            </a:r>
            <a:endParaRPr dirty="0"/>
          </a:p>
        </p:txBody>
      </p:sp>
      <p:sp>
        <p:nvSpPr>
          <p:cNvPr id="806" name="Google Shape;806;p37"/>
          <p:cNvSpPr txBox="1">
            <a:spLocks noGrp="1"/>
          </p:cNvSpPr>
          <p:nvPr>
            <p:ph type="subTitle" idx="2"/>
          </p:nvPr>
        </p:nvSpPr>
        <p:spPr>
          <a:xfrm>
            <a:off x="1890735" y="1287863"/>
            <a:ext cx="2237400" cy="5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" dirty="0" smtClean="0"/>
              <a:t>Antecedentes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" dirty="0" smtClean="0"/>
              <a:t>Justificación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" dirty="0" smtClean="0"/>
              <a:t>Objetivos</a:t>
            </a:r>
            <a:endParaRPr dirty="0"/>
          </a:p>
        </p:txBody>
      </p:sp>
      <p:sp>
        <p:nvSpPr>
          <p:cNvPr id="807" name="Google Shape;807;p37"/>
          <p:cNvSpPr txBox="1">
            <a:spLocks noGrp="1"/>
          </p:cNvSpPr>
          <p:nvPr>
            <p:ph type="subTitle" idx="3"/>
          </p:nvPr>
        </p:nvSpPr>
        <p:spPr>
          <a:xfrm>
            <a:off x="5383277" y="948170"/>
            <a:ext cx="28575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Registro y Procesamiento</a:t>
            </a:r>
            <a:endParaRPr dirty="0"/>
          </a:p>
        </p:txBody>
      </p:sp>
      <p:sp>
        <p:nvSpPr>
          <p:cNvPr id="808" name="Google Shape;808;p37"/>
          <p:cNvSpPr txBox="1">
            <a:spLocks noGrp="1"/>
          </p:cNvSpPr>
          <p:nvPr>
            <p:ph type="subTitle" idx="4"/>
          </p:nvPr>
        </p:nvSpPr>
        <p:spPr>
          <a:xfrm>
            <a:off x="5383277" y="1350699"/>
            <a:ext cx="2700019" cy="5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" dirty="0" smtClean="0"/>
              <a:t>Protocolo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" dirty="0" smtClean="0"/>
              <a:t>Base de Datos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" dirty="0" smtClean="0"/>
              <a:t>Procesamiento de Señales</a:t>
            </a:r>
            <a:endParaRPr dirty="0"/>
          </a:p>
        </p:txBody>
      </p:sp>
      <p:sp>
        <p:nvSpPr>
          <p:cNvPr id="809" name="Google Shape;809;p37"/>
          <p:cNvSpPr txBox="1">
            <a:spLocks noGrp="1"/>
          </p:cNvSpPr>
          <p:nvPr>
            <p:ph type="subTitle" idx="5"/>
          </p:nvPr>
        </p:nvSpPr>
        <p:spPr>
          <a:xfrm>
            <a:off x="1890735" y="2084923"/>
            <a:ext cx="21438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Diseño del Sistema de Multisensado</a:t>
            </a:r>
            <a:endParaRPr dirty="0"/>
          </a:p>
        </p:txBody>
      </p:sp>
      <p:sp>
        <p:nvSpPr>
          <p:cNvPr id="810" name="Google Shape;810;p37"/>
          <p:cNvSpPr txBox="1">
            <a:spLocks noGrp="1"/>
          </p:cNvSpPr>
          <p:nvPr>
            <p:ph type="subTitle" idx="6"/>
          </p:nvPr>
        </p:nvSpPr>
        <p:spPr>
          <a:xfrm>
            <a:off x="1890734" y="2803528"/>
            <a:ext cx="2583729" cy="5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" dirty="0" smtClean="0"/>
              <a:t>Dispositivos wearables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" dirty="0" smtClean="0"/>
              <a:t>Plataformas de sensado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EC" dirty="0" smtClean="0"/>
              <a:t>Integración del sistema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EC" dirty="0"/>
              <a:t>Interfaz gráfica</a:t>
            </a:r>
            <a:endParaRPr dirty="0"/>
          </a:p>
        </p:txBody>
      </p:sp>
      <p:sp>
        <p:nvSpPr>
          <p:cNvPr id="811" name="Google Shape;811;p37"/>
          <p:cNvSpPr txBox="1">
            <a:spLocks noGrp="1"/>
          </p:cNvSpPr>
          <p:nvPr>
            <p:ph type="subTitle" idx="7"/>
          </p:nvPr>
        </p:nvSpPr>
        <p:spPr>
          <a:xfrm>
            <a:off x="5383277" y="2124305"/>
            <a:ext cx="23541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Análisis de Resultados</a:t>
            </a:r>
            <a:endParaRPr dirty="0"/>
          </a:p>
        </p:txBody>
      </p:sp>
      <p:sp>
        <p:nvSpPr>
          <p:cNvPr id="812" name="Google Shape;812;p37"/>
          <p:cNvSpPr txBox="1">
            <a:spLocks noGrp="1"/>
          </p:cNvSpPr>
          <p:nvPr>
            <p:ph type="subTitle" idx="8"/>
          </p:nvPr>
        </p:nvSpPr>
        <p:spPr>
          <a:xfrm>
            <a:off x="5289659" y="2614223"/>
            <a:ext cx="2951118" cy="5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" dirty="0" smtClean="0"/>
              <a:t>Análisis Comparativo dispositivos wearables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" dirty="0" smtClean="0"/>
              <a:t>Análisis respuesta fisiológica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" dirty="0" smtClean="0"/>
              <a:t>Correlación de señales</a:t>
            </a:r>
            <a:endParaRPr dirty="0"/>
          </a:p>
        </p:txBody>
      </p:sp>
      <p:sp>
        <p:nvSpPr>
          <p:cNvPr id="813" name="Google Shape;813;p37"/>
          <p:cNvSpPr txBox="1">
            <a:spLocks noGrp="1"/>
          </p:cNvSpPr>
          <p:nvPr>
            <p:ph type="title" idx="9"/>
          </p:nvPr>
        </p:nvSpPr>
        <p:spPr>
          <a:xfrm>
            <a:off x="901785" y="908788"/>
            <a:ext cx="916800" cy="58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814" name="Google Shape;814;p37"/>
          <p:cNvSpPr txBox="1">
            <a:spLocks noGrp="1"/>
          </p:cNvSpPr>
          <p:nvPr>
            <p:ph type="title" idx="13"/>
          </p:nvPr>
        </p:nvSpPr>
        <p:spPr>
          <a:xfrm>
            <a:off x="4372860" y="908788"/>
            <a:ext cx="916800" cy="58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815" name="Google Shape;815;p37"/>
          <p:cNvSpPr txBox="1">
            <a:spLocks noGrp="1"/>
          </p:cNvSpPr>
          <p:nvPr>
            <p:ph type="title" idx="14"/>
          </p:nvPr>
        </p:nvSpPr>
        <p:spPr>
          <a:xfrm>
            <a:off x="901785" y="2084923"/>
            <a:ext cx="916800" cy="58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816" name="Google Shape;816;p37"/>
          <p:cNvSpPr txBox="1">
            <a:spLocks noGrp="1"/>
          </p:cNvSpPr>
          <p:nvPr>
            <p:ph type="title" idx="15"/>
          </p:nvPr>
        </p:nvSpPr>
        <p:spPr>
          <a:xfrm>
            <a:off x="4372860" y="2084923"/>
            <a:ext cx="916800" cy="58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15" name="Google Shape;811;p37"/>
          <p:cNvSpPr txBox="1">
            <a:spLocks/>
          </p:cNvSpPr>
          <p:nvPr/>
        </p:nvSpPr>
        <p:spPr>
          <a:xfrm>
            <a:off x="4034535" y="3681823"/>
            <a:ext cx="2354100" cy="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dk2"/>
                </a:solidFill>
                <a:latin typeface="Saira"/>
                <a:ea typeface="Saira"/>
                <a:cs typeface="Saira"/>
                <a:sym typeface="Sair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C" dirty="0" smtClean="0"/>
              <a:t>Conclusiones y Recomendaciones</a:t>
            </a:r>
            <a:endParaRPr lang="es-EC" dirty="0"/>
          </a:p>
        </p:txBody>
      </p:sp>
      <p:sp>
        <p:nvSpPr>
          <p:cNvPr id="17" name="Google Shape;816;p37"/>
          <p:cNvSpPr txBox="1">
            <a:spLocks/>
          </p:cNvSpPr>
          <p:nvPr/>
        </p:nvSpPr>
        <p:spPr>
          <a:xfrm>
            <a:off x="3024118" y="3642441"/>
            <a:ext cx="9168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aira"/>
              <a:buNone/>
              <a:defRPr sz="3000" b="1" i="0" u="none" strike="noStrike" cap="none">
                <a:solidFill>
                  <a:schemeClr val="lt2"/>
                </a:solidFill>
                <a:latin typeface="Saira"/>
                <a:ea typeface="Saira"/>
                <a:cs typeface="Saira"/>
                <a:sym typeface="Saira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" dirty="0" smtClean="0"/>
              <a:t>05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ángulo 50"/>
          <p:cNvSpPr/>
          <p:nvPr/>
        </p:nvSpPr>
        <p:spPr>
          <a:xfrm>
            <a:off x="7822337" y="1259413"/>
            <a:ext cx="990158" cy="65190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/>
          <p:cNvSpPr/>
          <p:nvPr/>
        </p:nvSpPr>
        <p:spPr>
          <a:xfrm>
            <a:off x="1299029" y="1235460"/>
            <a:ext cx="3657599" cy="754121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0" name="Google Shape;878;p39"/>
          <p:cNvSpPr txBox="1">
            <a:spLocks/>
          </p:cNvSpPr>
          <p:nvPr/>
        </p:nvSpPr>
        <p:spPr>
          <a:xfrm>
            <a:off x="698513" y="29912"/>
            <a:ext cx="77592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aira"/>
              <a:buNone/>
              <a:defRPr sz="3600" b="1" i="0" u="none" strike="noStrike" cap="none">
                <a:solidFill>
                  <a:schemeClr val="lt1"/>
                </a:solidFill>
                <a:latin typeface="Saira"/>
                <a:ea typeface="Saira"/>
                <a:cs typeface="Saira"/>
                <a:sym typeface="Sai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s-ES" dirty="0" smtClean="0">
                <a:solidFill>
                  <a:schemeClr val="accent1"/>
                </a:solidFill>
              </a:rPr>
              <a:t>Registro y procesamiento</a:t>
            </a:r>
            <a:br>
              <a:rPr lang="es-ES" dirty="0" smtClean="0">
                <a:solidFill>
                  <a:schemeClr val="accent1"/>
                </a:solidFill>
              </a:rPr>
            </a:br>
            <a:r>
              <a:rPr lang="es-ES" sz="2000" dirty="0" err="1" smtClean="0">
                <a:solidFill>
                  <a:schemeClr val="accent1"/>
                </a:solidFill>
              </a:rPr>
              <a:t>Procesamiento</a:t>
            </a:r>
            <a:r>
              <a:rPr lang="es-ES" sz="2000" dirty="0" smtClean="0">
                <a:solidFill>
                  <a:schemeClr val="accent1"/>
                </a:solidFill>
              </a:rPr>
              <a:t> de Señales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31219" y="1421748"/>
            <a:ext cx="981064" cy="386316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/>
              <a:t>Promedio y Remuestreo</a:t>
            </a:r>
            <a:endParaRPr lang="es-EC" sz="1000" dirty="0"/>
          </a:p>
        </p:txBody>
      </p:sp>
      <p:sp>
        <p:nvSpPr>
          <p:cNvPr id="36" name="Rectángulo 35"/>
          <p:cNvSpPr/>
          <p:nvPr/>
        </p:nvSpPr>
        <p:spPr>
          <a:xfrm>
            <a:off x="2588516" y="1303104"/>
            <a:ext cx="932132" cy="630863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/>
              <a:t>Filtraje Pasabanda 0.005 – 7.5 Hz</a:t>
            </a:r>
            <a:endParaRPr lang="es-EC" sz="1000" dirty="0"/>
          </a:p>
        </p:txBody>
      </p:sp>
      <p:sp>
        <p:nvSpPr>
          <p:cNvPr id="39" name="Rectángulo 38"/>
          <p:cNvSpPr/>
          <p:nvPr/>
        </p:nvSpPr>
        <p:spPr>
          <a:xfrm>
            <a:off x="3704519" y="1408331"/>
            <a:ext cx="1131534" cy="41315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/>
              <a:t>Eliminación tendencia lineal</a:t>
            </a:r>
            <a:endParaRPr lang="es-EC" sz="1000" dirty="0"/>
          </a:p>
        </p:txBody>
      </p:sp>
      <p:sp>
        <p:nvSpPr>
          <p:cNvPr id="41" name="Rectángulo 40"/>
          <p:cNvSpPr/>
          <p:nvPr/>
        </p:nvSpPr>
        <p:spPr>
          <a:xfrm>
            <a:off x="123335" y="1447000"/>
            <a:ext cx="1029201" cy="333321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/>
              <a:t>Registro señal PPG</a:t>
            </a:r>
            <a:endParaRPr lang="es-EC" sz="1000" dirty="0"/>
          </a:p>
        </p:txBody>
      </p:sp>
      <p:pic>
        <p:nvPicPr>
          <p:cNvPr id="46" name="Imagen 45" descr="C:\Universidad\biomedica\Tesis\doc_tesis\imagenes\ppg_prepro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466" y="788660"/>
            <a:ext cx="2408285" cy="166935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Rectángulo 48"/>
          <p:cNvSpPr/>
          <p:nvPr/>
        </p:nvSpPr>
        <p:spPr>
          <a:xfrm>
            <a:off x="7877379" y="1639788"/>
            <a:ext cx="869801" cy="225978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/>
              <a:t>Espectrales</a:t>
            </a:r>
            <a:endParaRPr lang="es-EC" sz="1000" dirty="0"/>
          </a:p>
        </p:txBody>
      </p:sp>
      <p:sp>
        <p:nvSpPr>
          <p:cNvPr id="50" name="Rectángulo 49"/>
          <p:cNvSpPr/>
          <p:nvPr/>
        </p:nvSpPr>
        <p:spPr>
          <a:xfrm>
            <a:off x="7877379" y="1330382"/>
            <a:ext cx="869801" cy="233235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/>
              <a:t>Temporales</a:t>
            </a:r>
            <a:endParaRPr lang="es-EC" sz="10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794949" y="1009491"/>
            <a:ext cx="1243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>
                <a:solidFill>
                  <a:schemeClr val="tx1"/>
                </a:solidFill>
              </a:rPr>
              <a:t>Preprocesamiento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7756456" y="878892"/>
            <a:ext cx="1056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>
                <a:solidFill>
                  <a:schemeClr val="tx1"/>
                </a:solidFill>
              </a:rPr>
              <a:t>Extracción de </a:t>
            </a:r>
          </a:p>
          <a:p>
            <a:r>
              <a:rPr lang="es-EC" sz="1000" dirty="0" smtClean="0">
                <a:solidFill>
                  <a:schemeClr val="tx1"/>
                </a:solidFill>
              </a:rPr>
              <a:t>Características</a:t>
            </a:r>
            <a:endParaRPr lang="es-EC" sz="1000" dirty="0">
              <a:solidFill>
                <a:schemeClr val="tx1"/>
              </a:solidFill>
            </a:endParaRPr>
          </a:p>
        </p:txBody>
      </p:sp>
      <p:cxnSp>
        <p:nvCxnSpPr>
          <p:cNvPr id="21" name="Conector recto de flecha 20"/>
          <p:cNvCxnSpPr>
            <a:stCxn id="41" idx="3"/>
            <a:endCxn id="3" idx="1"/>
          </p:cNvCxnSpPr>
          <p:nvPr/>
        </p:nvCxnSpPr>
        <p:spPr>
          <a:xfrm>
            <a:off x="1152536" y="1613661"/>
            <a:ext cx="278683" cy="12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>
            <a:endCxn id="36" idx="1"/>
          </p:cNvCxnSpPr>
          <p:nvPr/>
        </p:nvCxnSpPr>
        <p:spPr>
          <a:xfrm>
            <a:off x="2412283" y="1613661"/>
            <a:ext cx="176233" cy="4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stCxn id="36" idx="3"/>
            <a:endCxn id="39" idx="1"/>
          </p:cNvCxnSpPr>
          <p:nvPr/>
        </p:nvCxnSpPr>
        <p:spPr>
          <a:xfrm flipV="1">
            <a:off x="3520648" y="1614906"/>
            <a:ext cx="183871" cy="36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stCxn id="39" idx="3"/>
            <a:endCxn id="46" idx="1"/>
          </p:cNvCxnSpPr>
          <p:nvPr/>
        </p:nvCxnSpPr>
        <p:spPr>
          <a:xfrm>
            <a:off x="4836053" y="1614906"/>
            <a:ext cx="330413" cy="84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angular 37"/>
          <p:cNvCxnSpPr>
            <a:endCxn id="51" idx="2"/>
          </p:cNvCxnSpPr>
          <p:nvPr/>
        </p:nvCxnSpPr>
        <p:spPr>
          <a:xfrm flipV="1">
            <a:off x="7574751" y="1911322"/>
            <a:ext cx="742665" cy="37921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Tabla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990881"/>
              </p:ext>
            </p:extLst>
          </p:nvPr>
        </p:nvGraphicFramePr>
        <p:xfrm>
          <a:off x="2420091" y="2693633"/>
          <a:ext cx="4720935" cy="2286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74665"/>
                <a:gridCol w="1301105"/>
                <a:gridCol w="1270309"/>
                <a:gridCol w="1174856"/>
              </a:tblGrid>
              <a:tr h="267421">
                <a:tc>
                  <a:txBody>
                    <a:bodyPr/>
                    <a:lstStyle/>
                    <a:p>
                      <a:r>
                        <a:rPr lang="es-EC" sz="1200" dirty="0" smtClean="0"/>
                        <a:t>Señales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 smtClean="0"/>
                        <a:t>Pan </a:t>
                      </a:r>
                      <a:r>
                        <a:rPr lang="es-EC" sz="1200" dirty="0" err="1" smtClean="0"/>
                        <a:t>Tompkins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/>
                        <a:t>Sumatorio de pendientes</a:t>
                      </a:r>
                      <a:r>
                        <a:rPr lang="es-EC" sz="1200" baseline="0" dirty="0" smtClean="0"/>
                        <a:t> </a:t>
                      </a:r>
                    </a:p>
                    <a:p>
                      <a:pPr algn="ctr"/>
                      <a:r>
                        <a:rPr lang="es-EC" sz="1200" baseline="0" dirty="0" smtClean="0"/>
                        <a:t>(Max y Min)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/>
                        <a:t>Linealización de la señal</a:t>
                      </a:r>
                      <a:endParaRPr lang="es-EC" sz="1200" dirty="0"/>
                    </a:p>
                  </a:txBody>
                  <a:tcPr/>
                </a:tc>
              </a:tr>
              <a:tr h="267421">
                <a:tc>
                  <a:txBody>
                    <a:bodyPr/>
                    <a:lstStyle/>
                    <a:p>
                      <a:r>
                        <a:rPr lang="es-EC" sz="1200" dirty="0" smtClean="0"/>
                        <a:t>ECG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200"/>
                    </a:p>
                  </a:txBody>
                  <a:tcPr/>
                </a:tc>
              </a:tr>
              <a:tr h="267421">
                <a:tc>
                  <a:txBody>
                    <a:bodyPr/>
                    <a:lstStyle/>
                    <a:p>
                      <a:r>
                        <a:rPr lang="es-EC" sz="1200" dirty="0" smtClean="0"/>
                        <a:t>PPG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200"/>
                    </a:p>
                  </a:txBody>
                  <a:tcPr/>
                </a:tc>
              </a:tr>
              <a:tr h="267421">
                <a:tc>
                  <a:txBody>
                    <a:bodyPr/>
                    <a:lstStyle/>
                    <a:p>
                      <a:r>
                        <a:rPr lang="es-EC" sz="1200" dirty="0" smtClean="0"/>
                        <a:t>GSR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200"/>
                    </a:p>
                  </a:txBody>
                  <a:tcPr/>
                </a:tc>
              </a:tr>
              <a:tr h="267421">
                <a:tc>
                  <a:txBody>
                    <a:bodyPr/>
                    <a:lstStyle/>
                    <a:p>
                      <a:r>
                        <a:rPr lang="es-EC" sz="1200" dirty="0" smtClean="0"/>
                        <a:t>EOG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200"/>
                    </a:p>
                  </a:txBody>
                  <a:tcPr/>
                </a:tc>
              </a:tr>
              <a:tr h="267421">
                <a:tc>
                  <a:txBody>
                    <a:bodyPr/>
                    <a:lstStyle/>
                    <a:p>
                      <a:r>
                        <a:rPr lang="es-EC" sz="1200" dirty="0" smtClean="0"/>
                        <a:t>GSR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200" dirty="0"/>
                    </a:p>
                  </a:txBody>
                  <a:tcPr/>
                </a:tc>
              </a:tr>
              <a:tr h="267421">
                <a:tc>
                  <a:txBody>
                    <a:bodyPr/>
                    <a:lstStyle/>
                    <a:p>
                      <a:r>
                        <a:rPr lang="es-EC" sz="1200" dirty="0" smtClean="0"/>
                        <a:t>FLW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7" name="Google Shape;10532;p78"/>
          <p:cNvGrpSpPr/>
          <p:nvPr/>
        </p:nvGrpSpPr>
        <p:grpSpPr>
          <a:xfrm>
            <a:off x="3792473" y="3369885"/>
            <a:ext cx="302310" cy="200630"/>
            <a:chOff x="5216456" y="3725484"/>
            <a:chExt cx="356196" cy="265631"/>
          </a:xfrm>
        </p:grpSpPr>
        <p:sp>
          <p:nvSpPr>
            <p:cNvPr id="78" name="Google Shape;10533;p78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534;p78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10584;p78"/>
          <p:cNvGrpSpPr/>
          <p:nvPr/>
        </p:nvGrpSpPr>
        <p:grpSpPr>
          <a:xfrm>
            <a:off x="3826689" y="3637624"/>
            <a:ext cx="240100" cy="226924"/>
            <a:chOff x="5779408" y="3699191"/>
            <a:chExt cx="317645" cy="318757"/>
          </a:xfrm>
        </p:grpSpPr>
        <p:sp>
          <p:nvSpPr>
            <p:cNvPr id="87" name="Google Shape;10585;p78"/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0586;p78"/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10584;p78"/>
          <p:cNvGrpSpPr/>
          <p:nvPr/>
        </p:nvGrpSpPr>
        <p:grpSpPr>
          <a:xfrm>
            <a:off x="3826689" y="3901133"/>
            <a:ext cx="240100" cy="226924"/>
            <a:chOff x="5779408" y="3699191"/>
            <a:chExt cx="317645" cy="318757"/>
          </a:xfrm>
        </p:grpSpPr>
        <p:sp>
          <p:nvSpPr>
            <p:cNvPr id="90" name="Google Shape;10585;p78"/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0586;p78"/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10584;p78"/>
          <p:cNvGrpSpPr/>
          <p:nvPr/>
        </p:nvGrpSpPr>
        <p:grpSpPr>
          <a:xfrm>
            <a:off x="3826689" y="4175077"/>
            <a:ext cx="240100" cy="226924"/>
            <a:chOff x="5779408" y="3699191"/>
            <a:chExt cx="317645" cy="318757"/>
          </a:xfrm>
        </p:grpSpPr>
        <p:sp>
          <p:nvSpPr>
            <p:cNvPr id="93" name="Google Shape;10585;p78"/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0586;p78"/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10584;p78"/>
          <p:cNvGrpSpPr/>
          <p:nvPr/>
        </p:nvGrpSpPr>
        <p:grpSpPr>
          <a:xfrm>
            <a:off x="3826689" y="4462559"/>
            <a:ext cx="240100" cy="226924"/>
            <a:chOff x="5779408" y="3699191"/>
            <a:chExt cx="317645" cy="318757"/>
          </a:xfrm>
        </p:grpSpPr>
        <p:sp>
          <p:nvSpPr>
            <p:cNvPr id="96" name="Google Shape;10585;p78"/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0586;p78"/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10584;p78"/>
          <p:cNvGrpSpPr/>
          <p:nvPr/>
        </p:nvGrpSpPr>
        <p:grpSpPr>
          <a:xfrm>
            <a:off x="3826689" y="4733093"/>
            <a:ext cx="240100" cy="226924"/>
            <a:chOff x="5779408" y="3699191"/>
            <a:chExt cx="317645" cy="318757"/>
          </a:xfrm>
        </p:grpSpPr>
        <p:sp>
          <p:nvSpPr>
            <p:cNvPr id="99" name="Google Shape;10585;p78"/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586;p78"/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532;p78"/>
          <p:cNvGrpSpPr/>
          <p:nvPr/>
        </p:nvGrpSpPr>
        <p:grpSpPr>
          <a:xfrm>
            <a:off x="5164212" y="3637624"/>
            <a:ext cx="302310" cy="200630"/>
            <a:chOff x="5216456" y="3725484"/>
            <a:chExt cx="356196" cy="265631"/>
          </a:xfrm>
        </p:grpSpPr>
        <p:sp>
          <p:nvSpPr>
            <p:cNvPr id="102" name="Google Shape;10533;p78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534;p78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10532;p78"/>
          <p:cNvGrpSpPr/>
          <p:nvPr/>
        </p:nvGrpSpPr>
        <p:grpSpPr>
          <a:xfrm>
            <a:off x="5164242" y="3900782"/>
            <a:ext cx="302310" cy="200630"/>
            <a:chOff x="5216456" y="3725484"/>
            <a:chExt cx="356196" cy="265631"/>
          </a:xfrm>
        </p:grpSpPr>
        <p:sp>
          <p:nvSpPr>
            <p:cNvPr id="105" name="Google Shape;10533;p78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534;p78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532;p78"/>
          <p:cNvGrpSpPr/>
          <p:nvPr/>
        </p:nvGrpSpPr>
        <p:grpSpPr>
          <a:xfrm>
            <a:off x="5134359" y="4733093"/>
            <a:ext cx="302310" cy="200630"/>
            <a:chOff x="5216456" y="3725484"/>
            <a:chExt cx="356196" cy="265631"/>
          </a:xfrm>
        </p:grpSpPr>
        <p:sp>
          <p:nvSpPr>
            <p:cNvPr id="108" name="Google Shape;10533;p78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534;p78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0584;p78"/>
          <p:cNvGrpSpPr/>
          <p:nvPr/>
        </p:nvGrpSpPr>
        <p:grpSpPr>
          <a:xfrm>
            <a:off x="5169969" y="4199747"/>
            <a:ext cx="240100" cy="226924"/>
            <a:chOff x="5779408" y="3699191"/>
            <a:chExt cx="317645" cy="318757"/>
          </a:xfrm>
        </p:grpSpPr>
        <p:sp>
          <p:nvSpPr>
            <p:cNvPr id="111" name="Google Shape;10585;p78"/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0586;p78"/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10584;p78"/>
          <p:cNvGrpSpPr/>
          <p:nvPr/>
        </p:nvGrpSpPr>
        <p:grpSpPr>
          <a:xfrm>
            <a:off x="5170125" y="4455273"/>
            <a:ext cx="240100" cy="226924"/>
            <a:chOff x="5779408" y="3699191"/>
            <a:chExt cx="317645" cy="318757"/>
          </a:xfrm>
        </p:grpSpPr>
        <p:sp>
          <p:nvSpPr>
            <p:cNvPr id="114" name="Google Shape;10585;p78"/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586;p78"/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0532;p78"/>
          <p:cNvGrpSpPr/>
          <p:nvPr/>
        </p:nvGrpSpPr>
        <p:grpSpPr>
          <a:xfrm>
            <a:off x="6476754" y="3926093"/>
            <a:ext cx="302310" cy="200630"/>
            <a:chOff x="5216456" y="3725484"/>
            <a:chExt cx="356196" cy="265631"/>
          </a:xfrm>
        </p:grpSpPr>
        <p:sp>
          <p:nvSpPr>
            <p:cNvPr id="117" name="Google Shape;10533;p78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0534;p78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0532;p78"/>
          <p:cNvGrpSpPr/>
          <p:nvPr/>
        </p:nvGrpSpPr>
        <p:grpSpPr>
          <a:xfrm>
            <a:off x="6514296" y="4451923"/>
            <a:ext cx="302310" cy="200630"/>
            <a:chOff x="5216456" y="3725484"/>
            <a:chExt cx="356196" cy="265631"/>
          </a:xfrm>
        </p:grpSpPr>
        <p:sp>
          <p:nvSpPr>
            <p:cNvPr id="120" name="Google Shape;10533;p78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0534;p78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0584;p78"/>
          <p:cNvGrpSpPr/>
          <p:nvPr/>
        </p:nvGrpSpPr>
        <p:grpSpPr>
          <a:xfrm>
            <a:off x="6493630" y="4188096"/>
            <a:ext cx="240100" cy="226924"/>
            <a:chOff x="5779408" y="3699191"/>
            <a:chExt cx="317645" cy="318757"/>
          </a:xfrm>
        </p:grpSpPr>
        <p:sp>
          <p:nvSpPr>
            <p:cNvPr id="123" name="Google Shape;10585;p78"/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0586;p78"/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0584;p78"/>
          <p:cNvGrpSpPr/>
          <p:nvPr/>
        </p:nvGrpSpPr>
        <p:grpSpPr>
          <a:xfrm>
            <a:off x="6514296" y="4729107"/>
            <a:ext cx="240100" cy="226924"/>
            <a:chOff x="5779408" y="3699191"/>
            <a:chExt cx="317645" cy="318757"/>
          </a:xfrm>
        </p:grpSpPr>
        <p:sp>
          <p:nvSpPr>
            <p:cNvPr id="126" name="Google Shape;10585;p78"/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0586;p78"/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0584;p78"/>
          <p:cNvGrpSpPr/>
          <p:nvPr/>
        </p:nvGrpSpPr>
        <p:grpSpPr>
          <a:xfrm>
            <a:off x="6499794" y="3619262"/>
            <a:ext cx="240100" cy="226924"/>
            <a:chOff x="5779408" y="3699191"/>
            <a:chExt cx="317645" cy="318757"/>
          </a:xfrm>
        </p:grpSpPr>
        <p:sp>
          <p:nvSpPr>
            <p:cNvPr id="129" name="Google Shape;10585;p78"/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0586;p78"/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0584;p78"/>
          <p:cNvGrpSpPr/>
          <p:nvPr/>
        </p:nvGrpSpPr>
        <p:grpSpPr>
          <a:xfrm>
            <a:off x="6488269" y="3359804"/>
            <a:ext cx="240100" cy="226924"/>
            <a:chOff x="5779408" y="3699191"/>
            <a:chExt cx="317645" cy="318757"/>
          </a:xfrm>
        </p:grpSpPr>
        <p:sp>
          <p:nvSpPr>
            <p:cNvPr id="132" name="Google Shape;10585;p78"/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0586;p78"/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CuadroTexto 133"/>
          <p:cNvSpPr txBox="1"/>
          <p:nvPr/>
        </p:nvSpPr>
        <p:spPr>
          <a:xfrm>
            <a:off x="330928" y="3421134"/>
            <a:ext cx="172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Técnicas para la extracción de </a:t>
            </a:r>
          </a:p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Características</a:t>
            </a:r>
            <a:endParaRPr lang="es-EC" sz="1600" dirty="0">
              <a:solidFill>
                <a:schemeClr val="tx1"/>
              </a:solidFill>
            </a:endParaRPr>
          </a:p>
        </p:txBody>
      </p:sp>
      <p:grpSp>
        <p:nvGrpSpPr>
          <p:cNvPr id="140" name="Google Shape;10532;p78"/>
          <p:cNvGrpSpPr/>
          <p:nvPr/>
        </p:nvGrpSpPr>
        <p:grpSpPr>
          <a:xfrm>
            <a:off x="5164212" y="3376381"/>
            <a:ext cx="302310" cy="200630"/>
            <a:chOff x="5216456" y="3725484"/>
            <a:chExt cx="356196" cy="265631"/>
          </a:xfrm>
        </p:grpSpPr>
        <p:sp>
          <p:nvSpPr>
            <p:cNvPr id="141" name="Google Shape;10533;p78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0534;p78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7182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:\Users\Pancho\Downloads\Untitled Diagram (2)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49"/>
          <a:stretch/>
        </p:blipFill>
        <p:spPr bwMode="auto">
          <a:xfrm>
            <a:off x="4474780" y="148369"/>
            <a:ext cx="4553105" cy="485906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013124" y="2577899"/>
            <a:ext cx="28912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000" dirty="0" smtClean="0">
                <a:solidFill>
                  <a:schemeClr val="bg1"/>
                </a:solidFill>
              </a:rPr>
              <a:t>En resumen: </a:t>
            </a:r>
            <a:r>
              <a:rPr lang="es-ES" sz="1000" dirty="0">
                <a:solidFill>
                  <a:schemeClr val="bg1"/>
                </a:solidFill>
              </a:rPr>
              <a:t>T</a:t>
            </a:r>
            <a:r>
              <a:rPr lang="es-ES" sz="1000" dirty="0" smtClean="0">
                <a:solidFill>
                  <a:schemeClr val="bg1"/>
                </a:solidFill>
              </a:rPr>
              <a:t>otal </a:t>
            </a:r>
            <a:r>
              <a:rPr lang="es-ES" sz="1000" dirty="0">
                <a:solidFill>
                  <a:schemeClr val="bg1"/>
                </a:solidFill>
              </a:rPr>
              <a:t>74 características extraídas de las señales adquiridas y </a:t>
            </a:r>
            <a:r>
              <a:rPr lang="es-ES" sz="1000" dirty="0" smtClean="0">
                <a:solidFill>
                  <a:schemeClr val="bg1"/>
                </a:solidFill>
              </a:rPr>
              <a:t>procesadas</a:t>
            </a:r>
            <a:r>
              <a:rPr lang="es-EC" sz="1000" dirty="0" smtClean="0">
                <a:solidFill>
                  <a:schemeClr val="bg1"/>
                </a:solidFill>
              </a:rPr>
              <a:t>. </a:t>
            </a:r>
          </a:p>
          <a:p>
            <a:pPr algn="just"/>
            <a:endParaRPr lang="es-EC" sz="1000" dirty="0">
              <a:solidFill>
                <a:schemeClr val="bg1"/>
              </a:solidFill>
            </a:endParaRPr>
          </a:p>
          <a:p>
            <a:pPr algn="just"/>
            <a:r>
              <a:rPr lang="es-EC" sz="1000" dirty="0" smtClean="0">
                <a:solidFill>
                  <a:schemeClr val="bg1"/>
                </a:solidFill>
              </a:rPr>
              <a:t>Fisiológicas: 68 características temporales y frecuenciales</a:t>
            </a:r>
          </a:p>
          <a:p>
            <a:pPr algn="just"/>
            <a:r>
              <a:rPr lang="es-EC" sz="1000" dirty="0" smtClean="0">
                <a:solidFill>
                  <a:schemeClr val="bg1"/>
                </a:solidFill>
              </a:rPr>
              <a:t>Ambientales: 6 características temporales y frecuenciales</a:t>
            </a:r>
            <a:endParaRPr lang="es-EC" sz="1000" dirty="0">
              <a:solidFill>
                <a:schemeClr val="bg1"/>
              </a:solidFill>
            </a:endParaRPr>
          </a:p>
        </p:txBody>
      </p:sp>
      <p:sp>
        <p:nvSpPr>
          <p:cNvPr id="9" name="Google Shape;1097;p45"/>
          <p:cNvSpPr txBox="1">
            <a:spLocks noGrp="1"/>
          </p:cNvSpPr>
          <p:nvPr>
            <p:ph type="title"/>
          </p:nvPr>
        </p:nvSpPr>
        <p:spPr>
          <a:xfrm>
            <a:off x="806964" y="1154757"/>
            <a:ext cx="3460236" cy="13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solidFill>
                  <a:schemeClr val="bg1"/>
                </a:solidFill>
              </a:rPr>
              <a:t>Compendio de Características</a:t>
            </a:r>
            <a:endParaRPr sz="3600" dirty="0">
              <a:solidFill>
                <a:schemeClr val="bg1"/>
              </a:solidFill>
            </a:endParaRPr>
          </a:p>
        </p:txBody>
      </p:sp>
      <p:grpSp>
        <p:nvGrpSpPr>
          <p:cNvPr id="10" name="Google Shape;1899;p66"/>
          <p:cNvGrpSpPr/>
          <p:nvPr/>
        </p:nvGrpSpPr>
        <p:grpSpPr>
          <a:xfrm>
            <a:off x="1305160" y="4244148"/>
            <a:ext cx="2307147" cy="548990"/>
            <a:chOff x="1364300" y="2053900"/>
            <a:chExt cx="1637900" cy="389825"/>
          </a:xfrm>
        </p:grpSpPr>
        <p:grpSp>
          <p:nvGrpSpPr>
            <p:cNvPr id="11" name="Google Shape;1900;p66"/>
            <p:cNvGrpSpPr/>
            <p:nvPr/>
          </p:nvGrpSpPr>
          <p:grpSpPr>
            <a:xfrm>
              <a:off x="1364300" y="2053900"/>
              <a:ext cx="1637900" cy="389825"/>
              <a:chOff x="1364300" y="2053900"/>
              <a:chExt cx="1637900" cy="389825"/>
            </a:xfrm>
          </p:grpSpPr>
          <p:sp>
            <p:nvSpPr>
              <p:cNvPr id="13" name="Google Shape;1901;p66"/>
              <p:cNvSpPr/>
              <p:nvPr/>
            </p:nvSpPr>
            <p:spPr>
              <a:xfrm>
                <a:off x="2830800" y="2233225"/>
                <a:ext cx="128100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5124" h="5124" extrusionOk="0">
                    <a:moveTo>
                      <a:pt x="0" y="2562"/>
                    </a:moveTo>
                    <a:cubicBezTo>
                      <a:pt x="0" y="3977"/>
                      <a:pt x="1147" y="5124"/>
                      <a:pt x="2562" y="5124"/>
                    </a:cubicBezTo>
                    <a:lnTo>
                      <a:pt x="2562" y="5124"/>
                    </a:lnTo>
                    <a:cubicBezTo>
                      <a:pt x="3977" y="5124"/>
                      <a:pt x="5124" y="3977"/>
                      <a:pt x="5124" y="2562"/>
                    </a:cubicBezTo>
                    <a:lnTo>
                      <a:pt x="5124" y="2562"/>
                    </a:lnTo>
                    <a:cubicBezTo>
                      <a:pt x="5124" y="1148"/>
                      <a:pt x="3977" y="0"/>
                      <a:pt x="2562" y="0"/>
                    </a:cubicBezTo>
                    <a:lnTo>
                      <a:pt x="2562" y="0"/>
                    </a:lnTo>
                    <a:cubicBezTo>
                      <a:pt x="1147" y="0"/>
                      <a:pt x="0" y="1148"/>
                      <a:pt x="0" y="25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902;p66"/>
              <p:cNvSpPr/>
              <p:nvPr/>
            </p:nvSpPr>
            <p:spPr>
              <a:xfrm>
                <a:off x="2944950" y="2053900"/>
                <a:ext cx="55800" cy="389825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15593" extrusionOk="0">
                    <a:moveTo>
                      <a:pt x="338" y="0"/>
                    </a:moveTo>
                    <a:lnTo>
                      <a:pt x="1" y="338"/>
                    </a:lnTo>
                    <a:lnTo>
                      <a:pt x="1763" y="365"/>
                    </a:lnTo>
                    <a:lnTo>
                      <a:pt x="1763" y="15100"/>
                    </a:lnTo>
                    <a:lnTo>
                      <a:pt x="27" y="15100"/>
                    </a:lnTo>
                    <a:lnTo>
                      <a:pt x="518" y="15593"/>
                    </a:lnTo>
                    <a:lnTo>
                      <a:pt x="2232" y="15593"/>
                    </a:lnTo>
                    <a:lnTo>
                      <a:pt x="22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903;p66"/>
              <p:cNvSpPr/>
              <p:nvPr/>
            </p:nvSpPr>
            <p:spPr>
              <a:xfrm>
                <a:off x="1377850" y="2064125"/>
                <a:ext cx="1610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4432" h="1" fill="none" extrusionOk="0">
                    <a:moveTo>
                      <a:pt x="1" y="1"/>
                    </a:moveTo>
                    <a:lnTo>
                      <a:pt x="64432" y="1"/>
                    </a:lnTo>
                  </a:path>
                </a:pathLst>
              </a:custGeom>
              <a:noFill/>
              <a:ln w="3675" cap="flat" cmpd="sng">
                <a:solidFill>
                  <a:schemeClr val="dk1"/>
                </a:solidFill>
                <a:prstDash val="solid"/>
                <a:miter lim="87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904;p66"/>
              <p:cNvSpPr/>
              <p:nvPr/>
            </p:nvSpPr>
            <p:spPr>
              <a:xfrm>
                <a:off x="1364300" y="2153750"/>
                <a:ext cx="163790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65516" h="201" fill="none" extrusionOk="0">
                    <a:moveTo>
                      <a:pt x="1" y="0"/>
                    </a:moveTo>
                    <a:lnTo>
                      <a:pt x="65515" y="201"/>
                    </a:lnTo>
                  </a:path>
                </a:pathLst>
              </a:custGeom>
              <a:noFill/>
              <a:ln w="3675" cap="flat" cmpd="sng">
                <a:solidFill>
                  <a:schemeClr val="dk1"/>
                </a:solidFill>
                <a:prstDash val="solid"/>
                <a:miter lim="87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905;p66"/>
              <p:cNvSpPr/>
              <p:nvPr/>
            </p:nvSpPr>
            <p:spPr>
              <a:xfrm>
                <a:off x="1369425" y="2248350"/>
                <a:ext cx="1627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5105" h="1" fill="none" extrusionOk="0">
                    <a:moveTo>
                      <a:pt x="1" y="0"/>
                    </a:moveTo>
                    <a:lnTo>
                      <a:pt x="65105" y="0"/>
                    </a:lnTo>
                  </a:path>
                </a:pathLst>
              </a:custGeom>
              <a:noFill/>
              <a:ln w="3675" cap="flat" cmpd="sng">
                <a:solidFill>
                  <a:schemeClr val="dk1"/>
                </a:solidFill>
                <a:prstDash val="solid"/>
                <a:miter lim="87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906;p66"/>
              <p:cNvSpPr/>
              <p:nvPr/>
            </p:nvSpPr>
            <p:spPr>
              <a:xfrm>
                <a:off x="1369425" y="2340450"/>
                <a:ext cx="1627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5105" h="1" fill="none" extrusionOk="0">
                    <a:moveTo>
                      <a:pt x="1" y="0"/>
                    </a:moveTo>
                    <a:lnTo>
                      <a:pt x="65105" y="0"/>
                    </a:lnTo>
                  </a:path>
                </a:pathLst>
              </a:custGeom>
              <a:noFill/>
              <a:ln w="3675" cap="flat" cmpd="sng">
                <a:solidFill>
                  <a:schemeClr val="dk1"/>
                </a:solidFill>
                <a:prstDash val="solid"/>
                <a:miter lim="87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07;p66"/>
              <p:cNvSpPr/>
              <p:nvPr/>
            </p:nvSpPr>
            <p:spPr>
              <a:xfrm>
                <a:off x="1377850" y="2432550"/>
                <a:ext cx="1610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4432" h="1" fill="none" extrusionOk="0">
                    <a:moveTo>
                      <a:pt x="1" y="1"/>
                    </a:moveTo>
                    <a:lnTo>
                      <a:pt x="64432" y="1"/>
                    </a:lnTo>
                  </a:path>
                </a:pathLst>
              </a:custGeom>
              <a:noFill/>
              <a:ln w="3675" cap="flat" cmpd="sng">
                <a:solidFill>
                  <a:schemeClr val="dk1"/>
                </a:solidFill>
                <a:prstDash val="solid"/>
                <a:miter lim="87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908;p66"/>
              <p:cNvSpPr/>
              <p:nvPr/>
            </p:nvSpPr>
            <p:spPr>
              <a:xfrm>
                <a:off x="1403175" y="2064125"/>
                <a:ext cx="25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4738" fill="none" extrusionOk="0">
                    <a:moveTo>
                      <a:pt x="1" y="1"/>
                    </a:moveTo>
                    <a:lnTo>
                      <a:pt x="1" y="14738"/>
                    </a:lnTo>
                  </a:path>
                </a:pathLst>
              </a:custGeom>
              <a:noFill/>
              <a:ln w="3675" cap="flat" cmpd="sng">
                <a:solidFill>
                  <a:schemeClr val="dk1"/>
                </a:solidFill>
                <a:prstDash val="solid"/>
                <a:miter lim="87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909;p66"/>
              <p:cNvSpPr/>
              <p:nvPr/>
            </p:nvSpPr>
            <p:spPr>
              <a:xfrm>
                <a:off x="1500675" y="2064125"/>
                <a:ext cx="25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4738" fill="none" extrusionOk="0">
                    <a:moveTo>
                      <a:pt x="1" y="1"/>
                    </a:moveTo>
                    <a:lnTo>
                      <a:pt x="1" y="14738"/>
                    </a:lnTo>
                  </a:path>
                </a:pathLst>
              </a:custGeom>
              <a:noFill/>
              <a:ln w="3675" cap="flat" cmpd="sng">
                <a:solidFill>
                  <a:schemeClr val="dk1"/>
                </a:solidFill>
                <a:prstDash val="solid"/>
                <a:miter lim="87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910;p66"/>
              <p:cNvSpPr/>
              <p:nvPr/>
            </p:nvSpPr>
            <p:spPr>
              <a:xfrm>
                <a:off x="1598200" y="2064125"/>
                <a:ext cx="25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4738" fill="none" extrusionOk="0">
                    <a:moveTo>
                      <a:pt x="0" y="1"/>
                    </a:moveTo>
                    <a:lnTo>
                      <a:pt x="0" y="14738"/>
                    </a:lnTo>
                  </a:path>
                </a:pathLst>
              </a:custGeom>
              <a:noFill/>
              <a:ln w="3675" cap="flat" cmpd="sng">
                <a:solidFill>
                  <a:schemeClr val="dk1"/>
                </a:solidFill>
                <a:prstDash val="solid"/>
                <a:miter lim="87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911;p66"/>
              <p:cNvSpPr/>
              <p:nvPr/>
            </p:nvSpPr>
            <p:spPr>
              <a:xfrm>
                <a:off x="1695700" y="2064125"/>
                <a:ext cx="25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4738" fill="none" extrusionOk="0">
                    <a:moveTo>
                      <a:pt x="0" y="1"/>
                    </a:moveTo>
                    <a:lnTo>
                      <a:pt x="0" y="14738"/>
                    </a:lnTo>
                  </a:path>
                </a:pathLst>
              </a:custGeom>
              <a:noFill/>
              <a:ln w="3675" cap="flat" cmpd="sng">
                <a:solidFill>
                  <a:schemeClr val="dk1"/>
                </a:solidFill>
                <a:prstDash val="solid"/>
                <a:miter lim="87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912;p66"/>
              <p:cNvSpPr/>
              <p:nvPr/>
            </p:nvSpPr>
            <p:spPr>
              <a:xfrm>
                <a:off x="1793200" y="2064125"/>
                <a:ext cx="25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4738" fill="none" extrusionOk="0">
                    <a:moveTo>
                      <a:pt x="1" y="1"/>
                    </a:moveTo>
                    <a:lnTo>
                      <a:pt x="1" y="14738"/>
                    </a:lnTo>
                  </a:path>
                </a:pathLst>
              </a:custGeom>
              <a:noFill/>
              <a:ln w="3675" cap="flat" cmpd="sng">
                <a:solidFill>
                  <a:schemeClr val="dk1"/>
                </a:solidFill>
                <a:prstDash val="solid"/>
                <a:miter lim="87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913;p66"/>
              <p:cNvSpPr/>
              <p:nvPr/>
            </p:nvSpPr>
            <p:spPr>
              <a:xfrm>
                <a:off x="1890700" y="2064125"/>
                <a:ext cx="25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4738" fill="none" extrusionOk="0">
                    <a:moveTo>
                      <a:pt x="1" y="1"/>
                    </a:moveTo>
                    <a:lnTo>
                      <a:pt x="1" y="14738"/>
                    </a:lnTo>
                  </a:path>
                </a:pathLst>
              </a:custGeom>
              <a:noFill/>
              <a:ln w="3675" cap="flat" cmpd="sng">
                <a:solidFill>
                  <a:schemeClr val="dk1"/>
                </a:solidFill>
                <a:prstDash val="solid"/>
                <a:miter lim="87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914;p66"/>
              <p:cNvSpPr/>
              <p:nvPr/>
            </p:nvSpPr>
            <p:spPr>
              <a:xfrm>
                <a:off x="1988225" y="2064125"/>
                <a:ext cx="25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4738" fill="none" extrusionOk="0">
                    <a:moveTo>
                      <a:pt x="0" y="1"/>
                    </a:moveTo>
                    <a:lnTo>
                      <a:pt x="0" y="14738"/>
                    </a:lnTo>
                  </a:path>
                </a:pathLst>
              </a:custGeom>
              <a:noFill/>
              <a:ln w="3675" cap="flat" cmpd="sng">
                <a:solidFill>
                  <a:schemeClr val="dk1"/>
                </a:solidFill>
                <a:prstDash val="solid"/>
                <a:miter lim="87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915;p66"/>
              <p:cNvSpPr/>
              <p:nvPr/>
            </p:nvSpPr>
            <p:spPr>
              <a:xfrm>
                <a:off x="2085725" y="2064125"/>
                <a:ext cx="25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4738" fill="none" extrusionOk="0">
                    <a:moveTo>
                      <a:pt x="1" y="1"/>
                    </a:moveTo>
                    <a:lnTo>
                      <a:pt x="1" y="14738"/>
                    </a:lnTo>
                  </a:path>
                </a:pathLst>
              </a:custGeom>
              <a:noFill/>
              <a:ln w="3675" cap="flat" cmpd="sng">
                <a:solidFill>
                  <a:schemeClr val="dk1"/>
                </a:solidFill>
                <a:prstDash val="solid"/>
                <a:miter lim="87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916;p66"/>
              <p:cNvSpPr/>
              <p:nvPr/>
            </p:nvSpPr>
            <p:spPr>
              <a:xfrm>
                <a:off x="2183225" y="2064125"/>
                <a:ext cx="25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4738" fill="none" extrusionOk="0">
                    <a:moveTo>
                      <a:pt x="1" y="1"/>
                    </a:moveTo>
                    <a:lnTo>
                      <a:pt x="1" y="14738"/>
                    </a:lnTo>
                  </a:path>
                </a:pathLst>
              </a:custGeom>
              <a:noFill/>
              <a:ln w="3675" cap="flat" cmpd="sng">
                <a:solidFill>
                  <a:schemeClr val="dk1"/>
                </a:solidFill>
                <a:prstDash val="solid"/>
                <a:miter lim="87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917;p66"/>
              <p:cNvSpPr/>
              <p:nvPr/>
            </p:nvSpPr>
            <p:spPr>
              <a:xfrm>
                <a:off x="2280750" y="2064125"/>
                <a:ext cx="25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4738" fill="none" extrusionOk="0">
                    <a:moveTo>
                      <a:pt x="0" y="1"/>
                    </a:moveTo>
                    <a:lnTo>
                      <a:pt x="0" y="14738"/>
                    </a:lnTo>
                  </a:path>
                </a:pathLst>
              </a:custGeom>
              <a:noFill/>
              <a:ln w="3675" cap="flat" cmpd="sng">
                <a:solidFill>
                  <a:schemeClr val="dk1"/>
                </a:solidFill>
                <a:prstDash val="solid"/>
                <a:miter lim="87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918;p66"/>
              <p:cNvSpPr/>
              <p:nvPr/>
            </p:nvSpPr>
            <p:spPr>
              <a:xfrm>
                <a:off x="2378275" y="2064125"/>
                <a:ext cx="25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4738" fill="none" extrusionOk="0">
                    <a:moveTo>
                      <a:pt x="0" y="1"/>
                    </a:moveTo>
                    <a:lnTo>
                      <a:pt x="0" y="14738"/>
                    </a:lnTo>
                  </a:path>
                </a:pathLst>
              </a:custGeom>
              <a:noFill/>
              <a:ln w="3675" cap="flat" cmpd="sng">
                <a:solidFill>
                  <a:schemeClr val="dk1"/>
                </a:solidFill>
                <a:prstDash val="solid"/>
                <a:miter lim="87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919;p66"/>
              <p:cNvSpPr/>
              <p:nvPr/>
            </p:nvSpPr>
            <p:spPr>
              <a:xfrm>
                <a:off x="2475775" y="2064125"/>
                <a:ext cx="25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4738" fill="none" extrusionOk="0">
                    <a:moveTo>
                      <a:pt x="1" y="1"/>
                    </a:moveTo>
                    <a:lnTo>
                      <a:pt x="1" y="14738"/>
                    </a:lnTo>
                  </a:path>
                </a:pathLst>
              </a:custGeom>
              <a:noFill/>
              <a:ln w="3675" cap="flat" cmpd="sng">
                <a:solidFill>
                  <a:schemeClr val="dk1"/>
                </a:solidFill>
                <a:prstDash val="solid"/>
                <a:miter lim="87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920;p66"/>
              <p:cNvSpPr/>
              <p:nvPr/>
            </p:nvSpPr>
            <p:spPr>
              <a:xfrm>
                <a:off x="2573275" y="2064125"/>
                <a:ext cx="25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4738" fill="none" extrusionOk="0">
                    <a:moveTo>
                      <a:pt x="1" y="1"/>
                    </a:moveTo>
                    <a:lnTo>
                      <a:pt x="1" y="14738"/>
                    </a:lnTo>
                  </a:path>
                </a:pathLst>
              </a:custGeom>
              <a:noFill/>
              <a:ln w="3675" cap="flat" cmpd="sng">
                <a:solidFill>
                  <a:schemeClr val="dk1"/>
                </a:solidFill>
                <a:prstDash val="solid"/>
                <a:miter lim="87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921;p66"/>
              <p:cNvSpPr/>
              <p:nvPr/>
            </p:nvSpPr>
            <p:spPr>
              <a:xfrm>
                <a:off x="2670800" y="2064125"/>
                <a:ext cx="25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4738" fill="none" extrusionOk="0">
                    <a:moveTo>
                      <a:pt x="0" y="1"/>
                    </a:moveTo>
                    <a:lnTo>
                      <a:pt x="0" y="14738"/>
                    </a:lnTo>
                  </a:path>
                </a:pathLst>
              </a:custGeom>
              <a:noFill/>
              <a:ln w="3675" cap="flat" cmpd="sng">
                <a:solidFill>
                  <a:schemeClr val="dk1"/>
                </a:solidFill>
                <a:prstDash val="solid"/>
                <a:miter lim="87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922;p66"/>
              <p:cNvSpPr/>
              <p:nvPr/>
            </p:nvSpPr>
            <p:spPr>
              <a:xfrm>
                <a:off x="2768300" y="2064125"/>
                <a:ext cx="25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4738" fill="none" extrusionOk="0">
                    <a:moveTo>
                      <a:pt x="0" y="1"/>
                    </a:moveTo>
                    <a:lnTo>
                      <a:pt x="0" y="14738"/>
                    </a:lnTo>
                  </a:path>
                </a:pathLst>
              </a:custGeom>
              <a:noFill/>
              <a:ln w="3675" cap="flat" cmpd="sng">
                <a:solidFill>
                  <a:schemeClr val="dk1"/>
                </a:solidFill>
                <a:prstDash val="solid"/>
                <a:miter lim="87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923;p66"/>
              <p:cNvSpPr/>
              <p:nvPr/>
            </p:nvSpPr>
            <p:spPr>
              <a:xfrm>
                <a:off x="2865800" y="2064125"/>
                <a:ext cx="25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4738" fill="none" extrusionOk="0">
                    <a:moveTo>
                      <a:pt x="1" y="1"/>
                    </a:moveTo>
                    <a:lnTo>
                      <a:pt x="1" y="14738"/>
                    </a:lnTo>
                  </a:path>
                </a:pathLst>
              </a:custGeom>
              <a:noFill/>
              <a:ln w="3675" cap="flat" cmpd="sng">
                <a:solidFill>
                  <a:schemeClr val="dk1"/>
                </a:solidFill>
                <a:prstDash val="solid"/>
                <a:miter lim="87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924;p66"/>
              <p:cNvSpPr/>
              <p:nvPr/>
            </p:nvSpPr>
            <p:spPr>
              <a:xfrm>
                <a:off x="2963300" y="2064125"/>
                <a:ext cx="25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4738" fill="none" extrusionOk="0">
                    <a:moveTo>
                      <a:pt x="1" y="1"/>
                    </a:moveTo>
                    <a:lnTo>
                      <a:pt x="1" y="14738"/>
                    </a:lnTo>
                  </a:path>
                </a:pathLst>
              </a:custGeom>
              <a:noFill/>
              <a:ln w="3675" cap="flat" cmpd="sng">
                <a:solidFill>
                  <a:schemeClr val="dk1"/>
                </a:solidFill>
                <a:prstDash val="solid"/>
                <a:miter lim="87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" name="Google Shape;1925;p66"/>
            <p:cNvSpPr/>
            <p:nvPr/>
          </p:nvSpPr>
          <p:spPr>
            <a:xfrm>
              <a:off x="1376050" y="2098175"/>
              <a:ext cx="1518800" cy="257925"/>
            </a:xfrm>
            <a:custGeom>
              <a:avLst/>
              <a:gdLst/>
              <a:ahLst/>
              <a:cxnLst/>
              <a:rect l="l" t="t" r="r" b="b"/>
              <a:pathLst>
                <a:path w="60752" h="10317" extrusionOk="0">
                  <a:moveTo>
                    <a:pt x="51700" y="0"/>
                  </a:moveTo>
                  <a:lnTo>
                    <a:pt x="50737" y="5421"/>
                  </a:lnTo>
                  <a:cubicBezTo>
                    <a:pt x="50585" y="6272"/>
                    <a:pt x="50383" y="7139"/>
                    <a:pt x="49731" y="7579"/>
                  </a:cubicBezTo>
                  <a:cubicBezTo>
                    <a:pt x="49512" y="7726"/>
                    <a:pt x="49254" y="7799"/>
                    <a:pt x="49003" y="7799"/>
                  </a:cubicBezTo>
                  <a:cubicBezTo>
                    <a:pt x="48717" y="7799"/>
                    <a:pt x="48442" y="7704"/>
                    <a:pt x="48249" y="7517"/>
                  </a:cubicBezTo>
                  <a:cubicBezTo>
                    <a:pt x="48181" y="7451"/>
                    <a:pt x="48120" y="7375"/>
                    <a:pt x="48060" y="7299"/>
                  </a:cubicBezTo>
                  <a:cubicBezTo>
                    <a:pt x="47929" y="7134"/>
                    <a:pt x="47794" y="6963"/>
                    <a:pt x="47582" y="6877"/>
                  </a:cubicBezTo>
                  <a:cubicBezTo>
                    <a:pt x="47495" y="6841"/>
                    <a:pt x="47403" y="6824"/>
                    <a:pt x="47308" y="6824"/>
                  </a:cubicBezTo>
                  <a:cubicBezTo>
                    <a:pt x="47021" y="6824"/>
                    <a:pt x="46710" y="6983"/>
                    <a:pt x="46433" y="7280"/>
                  </a:cubicBezTo>
                  <a:cubicBezTo>
                    <a:pt x="46368" y="7351"/>
                    <a:pt x="46304" y="7426"/>
                    <a:pt x="46241" y="7500"/>
                  </a:cubicBezTo>
                  <a:cubicBezTo>
                    <a:pt x="46065" y="7708"/>
                    <a:pt x="45898" y="7906"/>
                    <a:pt x="45677" y="8014"/>
                  </a:cubicBezTo>
                  <a:cubicBezTo>
                    <a:pt x="45532" y="7997"/>
                    <a:pt x="45013" y="7945"/>
                    <a:pt x="44339" y="7945"/>
                  </a:cubicBezTo>
                  <a:cubicBezTo>
                    <a:pt x="43316" y="7945"/>
                    <a:pt x="41934" y="8066"/>
                    <a:pt x="40962" y="8615"/>
                  </a:cubicBezTo>
                  <a:cubicBezTo>
                    <a:pt x="40921" y="8508"/>
                    <a:pt x="40846" y="8412"/>
                    <a:pt x="40738" y="8336"/>
                  </a:cubicBezTo>
                  <a:cubicBezTo>
                    <a:pt x="40598" y="8237"/>
                    <a:pt x="40421" y="8185"/>
                    <a:pt x="40248" y="8185"/>
                  </a:cubicBezTo>
                  <a:cubicBezTo>
                    <a:pt x="40144" y="8185"/>
                    <a:pt x="40041" y="8204"/>
                    <a:pt x="39948" y="8243"/>
                  </a:cubicBezTo>
                  <a:cubicBezTo>
                    <a:pt x="39565" y="8401"/>
                    <a:pt x="39332" y="8767"/>
                    <a:pt x="39125" y="9089"/>
                  </a:cubicBezTo>
                  <a:lnTo>
                    <a:pt x="39098" y="9133"/>
                  </a:lnTo>
                  <a:cubicBezTo>
                    <a:pt x="38915" y="9418"/>
                    <a:pt x="38689" y="9717"/>
                    <a:pt x="38387" y="9811"/>
                  </a:cubicBezTo>
                  <a:cubicBezTo>
                    <a:pt x="38005" y="9379"/>
                    <a:pt x="37880" y="8773"/>
                    <a:pt x="37768" y="8087"/>
                  </a:cubicBezTo>
                  <a:lnTo>
                    <a:pt x="36462" y="127"/>
                  </a:lnTo>
                  <a:lnTo>
                    <a:pt x="35499" y="5547"/>
                  </a:lnTo>
                  <a:cubicBezTo>
                    <a:pt x="35348" y="6398"/>
                    <a:pt x="35146" y="7265"/>
                    <a:pt x="34494" y="7705"/>
                  </a:cubicBezTo>
                  <a:cubicBezTo>
                    <a:pt x="34275" y="7852"/>
                    <a:pt x="34016" y="7925"/>
                    <a:pt x="33765" y="7925"/>
                  </a:cubicBezTo>
                  <a:cubicBezTo>
                    <a:pt x="33479" y="7925"/>
                    <a:pt x="33204" y="7830"/>
                    <a:pt x="33011" y="7643"/>
                  </a:cubicBezTo>
                  <a:cubicBezTo>
                    <a:pt x="32943" y="7576"/>
                    <a:pt x="32882" y="7500"/>
                    <a:pt x="32821" y="7424"/>
                  </a:cubicBezTo>
                  <a:cubicBezTo>
                    <a:pt x="32690" y="7259"/>
                    <a:pt x="32555" y="7089"/>
                    <a:pt x="32345" y="7003"/>
                  </a:cubicBezTo>
                  <a:cubicBezTo>
                    <a:pt x="32258" y="6967"/>
                    <a:pt x="32166" y="6950"/>
                    <a:pt x="32071" y="6950"/>
                  </a:cubicBezTo>
                  <a:cubicBezTo>
                    <a:pt x="31784" y="6950"/>
                    <a:pt x="31472" y="7109"/>
                    <a:pt x="31196" y="7407"/>
                  </a:cubicBezTo>
                  <a:cubicBezTo>
                    <a:pt x="31130" y="7477"/>
                    <a:pt x="31067" y="7551"/>
                    <a:pt x="31004" y="7625"/>
                  </a:cubicBezTo>
                  <a:cubicBezTo>
                    <a:pt x="30832" y="7830"/>
                    <a:pt x="30669" y="8023"/>
                    <a:pt x="30455" y="8132"/>
                  </a:cubicBezTo>
                  <a:lnTo>
                    <a:pt x="30343" y="8089"/>
                  </a:lnTo>
                  <a:cubicBezTo>
                    <a:pt x="29885" y="7989"/>
                    <a:pt x="29417" y="7940"/>
                    <a:pt x="28948" y="7940"/>
                  </a:cubicBezTo>
                  <a:cubicBezTo>
                    <a:pt x="27853" y="7940"/>
                    <a:pt x="26757" y="8207"/>
                    <a:pt x="25793" y="8722"/>
                  </a:cubicBezTo>
                  <a:cubicBezTo>
                    <a:pt x="25754" y="8611"/>
                    <a:pt x="25676" y="8513"/>
                    <a:pt x="25566" y="8435"/>
                  </a:cubicBezTo>
                  <a:cubicBezTo>
                    <a:pt x="25426" y="8336"/>
                    <a:pt x="25249" y="8284"/>
                    <a:pt x="25077" y="8284"/>
                  </a:cubicBezTo>
                  <a:cubicBezTo>
                    <a:pt x="24972" y="8284"/>
                    <a:pt x="24870" y="8303"/>
                    <a:pt x="24777" y="8342"/>
                  </a:cubicBezTo>
                  <a:cubicBezTo>
                    <a:pt x="24395" y="8501"/>
                    <a:pt x="24161" y="8866"/>
                    <a:pt x="23955" y="9188"/>
                  </a:cubicBezTo>
                  <a:lnTo>
                    <a:pt x="23927" y="9232"/>
                  </a:lnTo>
                  <a:cubicBezTo>
                    <a:pt x="23743" y="9517"/>
                    <a:pt x="23518" y="9817"/>
                    <a:pt x="23215" y="9910"/>
                  </a:cubicBezTo>
                  <a:cubicBezTo>
                    <a:pt x="22834" y="9478"/>
                    <a:pt x="22709" y="8873"/>
                    <a:pt x="22596" y="8187"/>
                  </a:cubicBezTo>
                  <a:lnTo>
                    <a:pt x="21291" y="225"/>
                  </a:lnTo>
                  <a:lnTo>
                    <a:pt x="20328" y="5647"/>
                  </a:lnTo>
                  <a:cubicBezTo>
                    <a:pt x="20177" y="6496"/>
                    <a:pt x="19975" y="7364"/>
                    <a:pt x="19323" y="7804"/>
                  </a:cubicBezTo>
                  <a:cubicBezTo>
                    <a:pt x="19104" y="7952"/>
                    <a:pt x="18845" y="8024"/>
                    <a:pt x="18595" y="8024"/>
                  </a:cubicBezTo>
                  <a:cubicBezTo>
                    <a:pt x="18309" y="8024"/>
                    <a:pt x="18033" y="7929"/>
                    <a:pt x="17839" y="7742"/>
                  </a:cubicBezTo>
                  <a:cubicBezTo>
                    <a:pt x="17771" y="7676"/>
                    <a:pt x="17711" y="7600"/>
                    <a:pt x="17651" y="7524"/>
                  </a:cubicBezTo>
                  <a:cubicBezTo>
                    <a:pt x="17520" y="7359"/>
                    <a:pt x="17384" y="7189"/>
                    <a:pt x="17173" y="7102"/>
                  </a:cubicBezTo>
                  <a:cubicBezTo>
                    <a:pt x="17086" y="7067"/>
                    <a:pt x="16994" y="7049"/>
                    <a:pt x="16899" y="7049"/>
                  </a:cubicBezTo>
                  <a:cubicBezTo>
                    <a:pt x="16613" y="7049"/>
                    <a:pt x="16302" y="7208"/>
                    <a:pt x="16024" y="7506"/>
                  </a:cubicBezTo>
                  <a:cubicBezTo>
                    <a:pt x="15959" y="7576"/>
                    <a:pt x="15896" y="7651"/>
                    <a:pt x="15833" y="7725"/>
                  </a:cubicBezTo>
                  <a:cubicBezTo>
                    <a:pt x="15656" y="7933"/>
                    <a:pt x="15490" y="8131"/>
                    <a:pt x="15268" y="8239"/>
                  </a:cubicBezTo>
                  <a:cubicBezTo>
                    <a:pt x="15123" y="8223"/>
                    <a:pt x="14605" y="8171"/>
                    <a:pt x="13932" y="8171"/>
                  </a:cubicBezTo>
                  <a:cubicBezTo>
                    <a:pt x="12909" y="8171"/>
                    <a:pt x="11526" y="8291"/>
                    <a:pt x="10553" y="8841"/>
                  </a:cubicBezTo>
                  <a:cubicBezTo>
                    <a:pt x="10513" y="8733"/>
                    <a:pt x="10437" y="8638"/>
                    <a:pt x="10329" y="8562"/>
                  </a:cubicBezTo>
                  <a:cubicBezTo>
                    <a:pt x="10188" y="8462"/>
                    <a:pt x="10012" y="8411"/>
                    <a:pt x="9839" y="8411"/>
                  </a:cubicBezTo>
                  <a:cubicBezTo>
                    <a:pt x="9735" y="8411"/>
                    <a:pt x="9632" y="8429"/>
                    <a:pt x="9539" y="8468"/>
                  </a:cubicBezTo>
                  <a:cubicBezTo>
                    <a:pt x="9156" y="8627"/>
                    <a:pt x="8923" y="8993"/>
                    <a:pt x="8717" y="9315"/>
                  </a:cubicBezTo>
                  <a:lnTo>
                    <a:pt x="8689" y="9358"/>
                  </a:lnTo>
                  <a:cubicBezTo>
                    <a:pt x="8505" y="9644"/>
                    <a:pt x="8279" y="9943"/>
                    <a:pt x="7977" y="10036"/>
                  </a:cubicBezTo>
                  <a:cubicBezTo>
                    <a:pt x="7597" y="9604"/>
                    <a:pt x="7471" y="8999"/>
                    <a:pt x="7358" y="8313"/>
                  </a:cubicBezTo>
                  <a:lnTo>
                    <a:pt x="6053" y="352"/>
                  </a:lnTo>
                  <a:lnTo>
                    <a:pt x="5090" y="5772"/>
                  </a:lnTo>
                  <a:cubicBezTo>
                    <a:pt x="4939" y="6623"/>
                    <a:pt x="4737" y="7490"/>
                    <a:pt x="4085" y="7930"/>
                  </a:cubicBezTo>
                  <a:cubicBezTo>
                    <a:pt x="3866" y="8078"/>
                    <a:pt x="3607" y="8150"/>
                    <a:pt x="3357" y="8150"/>
                  </a:cubicBezTo>
                  <a:cubicBezTo>
                    <a:pt x="3070" y="8150"/>
                    <a:pt x="2795" y="8055"/>
                    <a:pt x="2601" y="7869"/>
                  </a:cubicBezTo>
                  <a:cubicBezTo>
                    <a:pt x="2533" y="7802"/>
                    <a:pt x="2473" y="7726"/>
                    <a:pt x="2413" y="7651"/>
                  </a:cubicBezTo>
                  <a:cubicBezTo>
                    <a:pt x="2282" y="7486"/>
                    <a:pt x="2146" y="7314"/>
                    <a:pt x="1935" y="7228"/>
                  </a:cubicBezTo>
                  <a:cubicBezTo>
                    <a:pt x="1848" y="7192"/>
                    <a:pt x="1756" y="7175"/>
                    <a:pt x="1662" y="7175"/>
                  </a:cubicBezTo>
                  <a:cubicBezTo>
                    <a:pt x="1375" y="7175"/>
                    <a:pt x="1064" y="7334"/>
                    <a:pt x="786" y="7632"/>
                  </a:cubicBezTo>
                  <a:cubicBezTo>
                    <a:pt x="721" y="7703"/>
                    <a:pt x="658" y="7777"/>
                    <a:pt x="595" y="7851"/>
                  </a:cubicBezTo>
                  <a:cubicBezTo>
                    <a:pt x="410" y="8070"/>
                    <a:pt x="236" y="8275"/>
                    <a:pt x="0" y="8380"/>
                  </a:cubicBezTo>
                  <a:lnTo>
                    <a:pt x="102" y="8612"/>
                  </a:lnTo>
                  <a:cubicBezTo>
                    <a:pt x="392" y="8484"/>
                    <a:pt x="594" y="8246"/>
                    <a:pt x="789" y="8016"/>
                  </a:cubicBezTo>
                  <a:cubicBezTo>
                    <a:pt x="849" y="7945"/>
                    <a:pt x="909" y="7873"/>
                    <a:pt x="972" y="7806"/>
                  </a:cubicBezTo>
                  <a:cubicBezTo>
                    <a:pt x="1155" y="7609"/>
                    <a:pt x="1416" y="7430"/>
                    <a:pt x="1663" y="7430"/>
                  </a:cubicBezTo>
                  <a:cubicBezTo>
                    <a:pt x="1723" y="7430"/>
                    <a:pt x="1782" y="7440"/>
                    <a:pt x="1839" y="7464"/>
                  </a:cubicBezTo>
                  <a:cubicBezTo>
                    <a:pt x="1988" y="7525"/>
                    <a:pt x="2098" y="7663"/>
                    <a:pt x="2214" y="7809"/>
                  </a:cubicBezTo>
                  <a:cubicBezTo>
                    <a:pt x="2281" y="7893"/>
                    <a:pt x="2349" y="7977"/>
                    <a:pt x="2425" y="8051"/>
                  </a:cubicBezTo>
                  <a:cubicBezTo>
                    <a:pt x="2665" y="8284"/>
                    <a:pt x="3006" y="8402"/>
                    <a:pt x="3358" y="8402"/>
                  </a:cubicBezTo>
                  <a:cubicBezTo>
                    <a:pt x="3658" y="8402"/>
                    <a:pt x="3967" y="8316"/>
                    <a:pt x="4227" y="8140"/>
                  </a:cubicBezTo>
                  <a:cubicBezTo>
                    <a:pt x="4961" y="7645"/>
                    <a:pt x="5180" y="6722"/>
                    <a:pt x="5340" y="5817"/>
                  </a:cubicBezTo>
                  <a:lnTo>
                    <a:pt x="6043" y="1863"/>
                  </a:lnTo>
                  <a:lnTo>
                    <a:pt x="7108" y="8354"/>
                  </a:lnTo>
                  <a:cubicBezTo>
                    <a:pt x="7232" y="9112"/>
                    <a:pt x="7373" y="9778"/>
                    <a:pt x="7844" y="10266"/>
                  </a:cubicBezTo>
                  <a:lnTo>
                    <a:pt x="7892" y="10316"/>
                  </a:lnTo>
                  <a:lnTo>
                    <a:pt x="7960" y="10303"/>
                  </a:lnTo>
                  <a:cubicBezTo>
                    <a:pt x="8389" y="10217"/>
                    <a:pt x="8677" y="9846"/>
                    <a:pt x="8903" y="9495"/>
                  </a:cubicBezTo>
                  <a:lnTo>
                    <a:pt x="8931" y="9452"/>
                  </a:lnTo>
                  <a:cubicBezTo>
                    <a:pt x="9126" y="9147"/>
                    <a:pt x="9328" y="8831"/>
                    <a:pt x="9637" y="8703"/>
                  </a:cubicBezTo>
                  <a:cubicBezTo>
                    <a:pt x="9698" y="8677"/>
                    <a:pt x="9767" y="8664"/>
                    <a:pt x="9838" y="8664"/>
                  </a:cubicBezTo>
                  <a:cubicBezTo>
                    <a:pt x="9959" y="8664"/>
                    <a:pt x="10085" y="8701"/>
                    <a:pt x="10183" y="8770"/>
                  </a:cubicBezTo>
                  <a:cubicBezTo>
                    <a:pt x="10253" y="8820"/>
                    <a:pt x="10337" y="8908"/>
                    <a:pt x="10330" y="9040"/>
                  </a:cubicBezTo>
                  <a:lnTo>
                    <a:pt x="10318" y="9289"/>
                  </a:lnTo>
                  <a:lnTo>
                    <a:pt x="10527" y="9153"/>
                  </a:lnTo>
                  <a:cubicBezTo>
                    <a:pt x="11447" y="8555"/>
                    <a:pt x="12894" y="8429"/>
                    <a:pt x="13948" y="8429"/>
                  </a:cubicBezTo>
                  <a:cubicBezTo>
                    <a:pt x="14705" y="8429"/>
                    <a:pt x="15261" y="8494"/>
                    <a:pt x="15274" y="8496"/>
                  </a:cubicBezTo>
                  <a:lnTo>
                    <a:pt x="15308" y="8500"/>
                  </a:lnTo>
                  <a:lnTo>
                    <a:pt x="15340" y="8485"/>
                  </a:lnTo>
                  <a:cubicBezTo>
                    <a:pt x="15630" y="8358"/>
                    <a:pt x="15832" y="8119"/>
                    <a:pt x="16027" y="7889"/>
                  </a:cubicBezTo>
                  <a:cubicBezTo>
                    <a:pt x="16088" y="7818"/>
                    <a:pt x="16148" y="7747"/>
                    <a:pt x="16210" y="7679"/>
                  </a:cubicBezTo>
                  <a:cubicBezTo>
                    <a:pt x="16394" y="7483"/>
                    <a:pt x="16655" y="7304"/>
                    <a:pt x="16902" y="7304"/>
                  </a:cubicBezTo>
                  <a:cubicBezTo>
                    <a:pt x="16962" y="7304"/>
                    <a:pt x="17020" y="7314"/>
                    <a:pt x="17077" y="7337"/>
                  </a:cubicBezTo>
                  <a:cubicBezTo>
                    <a:pt x="17226" y="7399"/>
                    <a:pt x="17335" y="7536"/>
                    <a:pt x="17452" y="7682"/>
                  </a:cubicBezTo>
                  <a:cubicBezTo>
                    <a:pt x="17519" y="7767"/>
                    <a:pt x="17586" y="7851"/>
                    <a:pt x="17663" y="7925"/>
                  </a:cubicBezTo>
                  <a:cubicBezTo>
                    <a:pt x="17903" y="8158"/>
                    <a:pt x="18245" y="8276"/>
                    <a:pt x="18597" y="8276"/>
                  </a:cubicBezTo>
                  <a:cubicBezTo>
                    <a:pt x="18897" y="8276"/>
                    <a:pt x="19205" y="8190"/>
                    <a:pt x="19465" y="8015"/>
                  </a:cubicBezTo>
                  <a:cubicBezTo>
                    <a:pt x="20199" y="7520"/>
                    <a:pt x="20418" y="6595"/>
                    <a:pt x="20578" y="5690"/>
                  </a:cubicBezTo>
                  <a:lnTo>
                    <a:pt x="21281" y="1737"/>
                  </a:lnTo>
                  <a:lnTo>
                    <a:pt x="22345" y="8229"/>
                  </a:lnTo>
                  <a:cubicBezTo>
                    <a:pt x="22469" y="8986"/>
                    <a:pt x="22610" y="9653"/>
                    <a:pt x="23082" y="10140"/>
                  </a:cubicBezTo>
                  <a:lnTo>
                    <a:pt x="23130" y="10191"/>
                  </a:lnTo>
                  <a:lnTo>
                    <a:pt x="23198" y="10177"/>
                  </a:lnTo>
                  <a:cubicBezTo>
                    <a:pt x="23628" y="10091"/>
                    <a:pt x="23916" y="9721"/>
                    <a:pt x="24141" y="9369"/>
                  </a:cubicBezTo>
                  <a:lnTo>
                    <a:pt x="24169" y="9325"/>
                  </a:lnTo>
                  <a:cubicBezTo>
                    <a:pt x="24364" y="9021"/>
                    <a:pt x="24566" y="8705"/>
                    <a:pt x="24874" y="8577"/>
                  </a:cubicBezTo>
                  <a:cubicBezTo>
                    <a:pt x="24936" y="8551"/>
                    <a:pt x="25006" y="8538"/>
                    <a:pt x="25077" y="8538"/>
                  </a:cubicBezTo>
                  <a:cubicBezTo>
                    <a:pt x="25198" y="8538"/>
                    <a:pt x="25323" y="8575"/>
                    <a:pt x="25420" y="8643"/>
                  </a:cubicBezTo>
                  <a:cubicBezTo>
                    <a:pt x="25491" y="8694"/>
                    <a:pt x="25575" y="8781"/>
                    <a:pt x="25568" y="8914"/>
                  </a:cubicBezTo>
                  <a:lnTo>
                    <a:pt x="25557" y="9147"/>
                  </a:lnTo>
                  <a:lnTo>
                    <a:pt x="25557" y="9147"/>
                  </a:lnTo>
                  <a:lnTo>
                    <a:pt x="25759" y="9031"/>
                  </a:lnTo>
                  <a:cubicBezTo>
                    <a:pt x="26726" y="8479"/>
                    <a:pt x="27846" y="8193"/>
                    <a:pt x="28954" y="8193"/>
                  </a:cubicBezTo>
                  <a:cubicBezTo>
                    <a:pt x="29398" y="8193"/>
                    <a:pt x="29839" y="8239"/>
                    <a:pt x="30269" y="8332"/>
                  </a:cubicBezTo>
                  <a:lnTo>
                    <a:pt x="30463" y="8408"/>
                  </a:lnTo>
                  <a:lnTo>
                    <a:pt x="30512" y="8386"/>
                  </a:lnTo>
                  <a:cubicBezTo>
                    <a:pt x="30802" y="8258"/>
                    <a:pt x="31003" y="8021"/>
                    <a:pt x="31198" y="7790"/>
                  </a:cubicBezTo>
                  <a:cubicBezTo>
                    <a:pt x="31258" y="7719"/>
                    <a:pt x="31319" y="7647"/>
                    <a:pt x="31382" y="7580"/>
                  </a:cubicBezTo>
                  <a:cubicBezTo>
                    <a:pt x="31564" y="7384"/>
                    <a:pt x="31825" y="7205"/>
                    <a:pt x="32072" y="7205"/>
                  </a:cubicBezTo>
                  <a:cubicBezTo>
                    <a:pt x="32132" y="7205"/>
                    <a:pt x="32191" y="7215"/>
                    <a:pt x="32249" y="7238"/>
                  </a:cubicBezTo>
                  <a:cubicBezTo>
                    <a:pt x="32398" y="7300"/>
                    <a:pt x="32507" y="7437"/>
                    <a:pt x="32622" y="7582"/>
                  </a:cubicBezTo>
                  <a:cubicBezTo>
                    <a:pt x="32689" y="7667"/>
                    <a:pt x="32758" y="7752"/>
                    <a:pt x="32834" y="7826"/>
                  </a:cubicBezTo>
                  <a:cubicBezTo>
                    <a:pt x="33074" y="8058"/>
                    <a:pt x="33416" y="8177"/>
                    <a:pt x="33768" y="8177"/>
                  </a:cubicBezTo>
                  <a:cubicBezTo>
                    <a:pt x="34068" y="8177"/>
                    <a:pt x="34376" y="8091"/>
                    <a:pt x="34636" y="7915"/>
                  </a:cubicBezTo>
                  <a:cubicBezTo>
                    <a:pt x="35371" y="7420"/>
                    <a:pt x="35589" y="6495"/>
                    <a:pt x="35750" y="5592"/>
                  </a:cubicBezTo>
                  <a:lnTo>
                    <a:pt x="36452" y="1637"/>
                  </a:lnTo>
                  <a:lnTo>
                    <a:pt x="37516" y="8128"/>
                  </a:lnTo>
                  <a:cubicBezTo>
                    <a:pt x="37617" y="8745"/>
                    <a:pt x="37743" y="9514"/>
                    <a:pt x="38253" y="10040"/>
                  </a:cubicBezTo>
                  <a:lnTo>
                    <a:pt x="38301" y="10091"/>
                  </a:lnTo>
                  <a:lnTo>
                    <a:pt x="38369" y="10077"/>
                  </a:lnTo>
                  <a:cubicBezTo>
                    <a:pt x="38799" y="9991"/>
                    <a:pt x="39087" y="9621"/>
                    <a:pt x="39312" y="9270"/>
                  </a:cubicBezTo>
                  <a:lnTo>
                    <a:pt x="39340" y="9227"/>
                  </a:lnTo>
                  <a:cubicBezTo>
                    <a:pt x="39535" y="8922"/>
                    <a:pt x="39737" y="8606"/>
                    <a:pt x="40046" y="8477"/>
                  </a:cubicBezTo>
                  <a:cubicBezTo>
                    <a:pt x="40107" y="8452"/>
                    <a:pt x="40177" y="8440"/>
                    <a:pt x="40248" y="8440"/>
                  </a:cubicBezTo>
                  <a:cubicBezTo>
                    <a:pt x="40369" y="8440"/>
                    <a:pt x="40494" y="8476"/>
                    <a:pt x="40591" y="8544"/>
                  </a:cubicBezTo>
                  <a:cubicBezTo>
                    <a:pt x="40663" y="8594"/>
                    <a:pt x="40747" y="8683"/>
                    <a:pt x="40740" y="8814"/>
                  </a:cubicBezTo>
                  <a:lnTo>
                    <a:pt x="40727" y="9064"/>
                  </a:lnTo>
                  <a:lnTo>
                    <a:pt x="40936" y="8928"/>
                  </a:lnTo>
                  <a:cubicBezTo>
                    <a:pt x="41857" y="8330"/>
                    <a:pt x="43303" y="8204"/>
                    <a:pt x="44358" y="8204"/>
                  </a:cubicBezTo>
                  <a:cubicBezTo>
                    <a:pt x="45115" y="8204"/>
                    <a:pt x="45670" y="8269"/>
                    <a:pt x="45683" y="8270"/>
                  </a:cubicBezTo>
                  <a:lnTo>
                    <a:pt x="45717" y="8275"/>
                  </a:lnTo>
                  <a:lnTo>
                    <a:pt x="45750" y="8260"/>
                  </a:lnTo>
                  <a:cubicBezTo>
                    <a:pt x="46040" y="8133"/>
                    <a:pt x="46240" y="7894"/>
                    <a:pt x="46436" y="7665"/>
                  </a:cubicBezTo>
                  <a:cubicBezTo>
                    <a:pt x="46496" y="7593"/>
                    <a:pt x="46557" y="7522"/>
                    <a:pt x="46619" y="7454"/>
                  </a:cubicBezTo>
                  <a:cubicBezTo>
                    <a:pt x="46802" y="7258"/>
                    <a:pt x="47063" y="7078"/>
                    <a:pt x="47310" y="7078"/>
                  </a:cubicBezTo>
                  <a:cubicBezTo>
                    <a:pt x="47370" y="7078"/>
                    <a:pt x="47429" y="7089"/>
                    <a:pt x="47486" y="7112"/>
                  </a:cubicBezTo>
                  <a:cubicBezTo>
                    <a:pt x="47636" y="7173"/>
                    <a:pt x="47745" y="7311"/>
                    <a:pt x="47861" y="7457"/>
                  </a:cubicBezTo>
                  <a:cubicBezTo>
                    <a:pt x="47927" y="7541"/>
                    <a:pt x="47995" y="7626"/>
                    <a:pt x="48071" y="7699"/>
                  </a:cubicBezTo>
                  <a:cubicBezTo>
                    <a:pt x="48312" y="7932"/>
                    <a:pt x="48653" y="8051"/>
                    <a:pt x="49006" y="8051"/>
                  </a:cubicBezTo>
                  <a:cubicBezTo>
                    <a:pt x="49306" y="8051"/>
                    <a:pt x="49614" y="7965"/>
                    <a:pt x="49874" y="7789"/>
                  </a:cubicBezTo>
                  <a:cubicBezTo>
                    <a:pt x="50608" y="7294"/>
                    <a:pt x="50827" y="6370"/>
                    <a:pt x="50987" y="5465"/>
                  </a:cubicBezTo>
                  <a:lnTo>
                    <a:pt x="51690" y="1512"/>
                  </a:lnTo>
                  <a:lnTo>
                    <a:pt x="52754" y="8002"/>
                  </a:lnTo>
                  <a:cubicBezTo>
                    <a:pt x="52855" y="8620"/>
                    <a:pt x="52981" y="9388"/>
                    <a:pt x="53491" y="9915"/>
                  </a:cubicBezTo>
                  <a:lnTo>
                    <a:pt x="53539" y="9965"/>
                  </a:lnTo>
                  <a:lnTo>
                    <a:pt x="53607" y="9951"/>
                  </a:lnTo>
                  <a:cubicBezTo>
                    <a:pt x="54037" y="9866"/>
                    <a:pt x="54325" y="9495"/>
                    <a:pt x="54550" y="9144"/>
                  </a:cubicBezTo>
                  <a:lnTo>
                    <a:pt x="54577" y="9102"/>
                  </a:lnTo>
                  <a:cubicBezTo>
                    <a:pt x="54773" y="8795"/>
                    <a:pt x="54974" y="8480"/>
                    <a:pt x="55284" y="8352"/>
                  </a:cubicBezTo>
                  <a:cubicBezTo>
                    <a:pt x="55345" y="8326"/>
                    <a:pt x="55415" y="8313"/>
                    <a:pt x="55486" y="8313"/>
                  </a:cubicBezTo>
                  <a:cubicBezTo>
                    <a:pt x="55607" y="8313"/>
                    <a:pt x="55732" y="8350"/>
                    <a:pt x="55829" y="8418"/>
                  </a:cubicBezTo>
                  <a:cubicBezTo>
                    <a:pt x="55901" y="8469"/>
                    <a:pt x="55985" y="8556"/>
                    <a:pt x="55978" y="8689"/>
                  </a:cubicBezTo>
                  <a:lnTo>
                    <a:pt x="55965" y="8921"/>
                  </a:lnTo>
                  <a:lnTo>
                    <a:pt x="56168" y="8806"/>
                  </a:lnTo>
                  <a:cubicBezTo>
                    <a:pt x="57132" y="8256"/>
                    <a:pt x="58246" y="7969"/>
                    <a:pt x="59359" y="7969"/>
                  </a:cubicBezTo>
                  <a:cubicBezTo>
                    <a:pt x="59809" y="7969"/>
                    <a:pt x="60259" y="8016"/>
                    <a:pt x="60698" y="8112"/>
                  </a:cubicBezTo>
                  <a:lnTo>
                    <a:pt x="60752" y="7864"/>
                  </a:lnTo>
                  <a:cubicBezTo>
                    <a:pt x="60294" y="7764"/>
                    <a:pt x="59825" y="7715"/>
                    <a:pt x="59356" y="7715"/>
                  </a:cubicBezTo>
                  <a:cubicBezTo>
                    <a:pt x="58262" y="7715"/>
                    <a:pt x="57166" y="7982"/>
                    <a:pt x="56202" y="8496"/>
                  </a:cubicBezTo>
                  <a:cubicBezTo>
                    <a:pt x="56163" y="8386"/>
                    <a:pt x="56086" y="8288"/>
                    <a:pt x="55976" y="8210"/>
                  </a:cubicBezTo>
                  <a:cubicBezTo>
                    <a:pt x="55835" y="8111"/>
                    <a:pt x="55658" y="8059"/>
                    <a:pt x="55485" y="8059"/>
                  </a:cubicBezTo>
                  <a:cubicBezTo>
                    <a:pt x="55381" y="8059"/>
                    <a:pt x="55279" y="8078"/>
                    <a:pt x="55186" y="8116"/>
                  </a:cubicBezTo>
                  <a:cubicBezTo>
                    <a:pt x="54803" y="8276"/>
                    <a:pt x="54569" y="8642"/>
                    <a:pt x="54363" y="8964"/>
                  </a:cubicBezTo>
                  <a:lnTo>
                    <a:pt x="54336" y="9007"/>
                  </a:lnTo>
                  <a:cubicBezTo>
                    <a:pt x="54153" y="9292"/>
                    <a:pt x="53927" y="9592"/>
                    <a:pt x="53625" y="9685"/>
                  </a:cubicBezTo>
                  <a:cubicBezTo>
                    <a:pt x="53243" y="9253"/>
                    <a:pt x="53118" y="8648"/>
                    <a:pt x="53006" y="7961"/>
                  </a:cubicBezTo>
                  <a:lnTo>
                    <a:pt x="51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4964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55"/>
          <p:cNvSpPr txBox="1">
            <a:spLocks noGrp="1"/>
          </p:cNvSpPr>
          <p:nvPr>
            <p:ph type="title"/>
          </p:nvPr>
        </p:nvSpPr>
        <p:spPr>
          <a:xfrm>
            <a:off x="1753174" y="2767375"/>
            <a:ext cx="5866825" cy="9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Análisis de Resultados</a:t>
            </a:r>
            <a:endParaRPr dirty="0"/>
          </a:p>
        </p:txBody>
      </p:sp>
      <p:sp>
        <p:nvSpPr>
          <p:cNvPr id="1593" name="Google Shape;1593;p55"/>
          <p:cNvSpPr txBox="1">
            <a:spLocks noGrp="1"/>
          </p:cNvSpPr>
          <p:nvPr>
            <p:ph type="title" idx="2"/>
          </p:nvPr>
        </p:nvSpPr>
        <p:spPr>
          <a:xfrm>
            <a:off x="2456125" y="1289100"/>
            <a:ext cx="4273200" cy="116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07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51"/>
          <p:cNvSpPr txBox="1">
            <a:spLocks noGrp="1"/>
          </p:cNvSpPr>
          <p:nvPr>
            <p:ph type="subTitle" idx="4294967295"/>
          </p:nvPr>
        </p:nvSpPr>
        <p:spPr>
          <a:xfrm>
            <a:off x="-94044" y="4119310"/>
            <a:ext cx="4221480" cy="3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s-ES" b="1" dirty="0" smtClean="0">
                <a:latin typeface="Saira"/>
                <a:ea typeface="Saira"/>
                <a:cs typeface="Saira"/>
                <a:sym typeface="Saira"/>
              </a:rPr>
              <a:t>MSP (Medida del estrés psicológico)</a:t>
            </a:r>
            <a:endParaRPr lang="es-ES" i="1" dirty="0">
              <a:latin typeface="Saira"/>
              <a:ea typeface="Saira"/>
              <a:cs typeface="Saira"/>
              <a:sym typeface="Saira"/>
            </a:endParaRPr>
          </a:p>
        </p:txBody>
      </p:sp>
      <p:sp>
        <p:nvSpPr>
          <p:cNvPr id="8" name="Google Shape;878;p39"/>
          <p:cNvSpPr txBox="1">
            <a:spLocks/>
          </p:cNvSpPr>
          <p:nvPr/>
        </p:nvSpPr>
        <p:spPr>
          <a:xfrm>
            <a:off x="698513" y="29912"/>
            <a:ext cx="77592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aira"/>
              <a:buNone/>
              <a:defRPr sz="3600" b="1" i="0" u="none" strike="noStrike" cap="none">
                <a:solidFill>
                  <a:schemeClr val="lt1"/>
                </a:solidFill>
                <a:latin typeface="Saira"/>
                <a:ea typeface="Saira"/>
                <a:cs typeface="Saira"/>
                <a:sym typeface="Sai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s-ES" dirty="0" smtClean="0">
                <a:solidFill>
                  <a:schemeClr val="accent1"/>
                </a:solidFill>
              </a:rPr>
              <a:t>Análisis de Resultados</a:t>
            </a:r>
            <a:br>
              <a:rPr lang="es-ES" dirty="0" smtClean="0">
                <a:solidFill>
                  <a:schemeClr val="accent1"/>
                </a:solidFill>
              </a:rPr>
            </a:br>
            <a:r>
              <a:rPr lang="es-ES" sz="2000" dirty="0" smtClean="0">
                <a:solidFill>
                  <a:schemeClr val="accent1"/>
                </a:solidFill>
              </a:rPr>
              <a:t>Instrumento de evaluación</a:t>
            </a:r>
            <a:endParaRPr lang="es-ES" dirty="0">
              <a:solidFill>
                <a:schemeClr val="accent1"/>
              </a:solidFill>
            </a:endParaRPr>
          </a:p>
        </p:txBody>
      </p:sp>
      <p:pic>
        <p:nvPicPr>
          <p:cNvPr id="50" name="Imagen 4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136" y="1239225"/>
            <a:ext cx="2604323" cy="1656374"/>
          </a:xfrm>
          <a:prstGeom prst="rect">
            <a:avLst/>
          </a:prstGeom>
          <a:noFill/>
        </p:spPr>
      </p:pic>
      <p:pic>
        <p:nvPicPr>
          <p:cNvPr id="51" name="Imagen 5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372" y="1239224"/>
            <a:ext cx="2620328" cy="1656375"/>
          </a:xfrm>
          <a:prstGeom prst="rect">
            <a:avLst/>
          </a:prstGeom>
          <a:noFill/>
        </p:spPr>
      </p:pic>
      <p:pic>
        <p:nvPicPr>
          <p:cNvPr id="52" name="Imagen 5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982" y="3028077"/>
            <a:ext cx="2783618" cy="1751346"/>
          </a:xfrm>
          <a:prstGeom prst="rect">
            <a:avLst/>
          </a:prstGeom>
          <a:noFill/>
        </p:spPr>
      </p:pic>
      <p:grpSp>
        <p:nvGrpSpPr>
          <p:cNvPr id="53" name="Lienzo 69"/>
          <p:cNvGrpSpPr/>
          <p:nvPr/>
        </p:nvGrpSpPr>
        <p:grpSpPr>
          <a:xfrm>
            <a:off x="-7620" y="1226036"/>
            <a:ext cx="3909060" cy="3005116"/>
            <a:chOff x="0" y="0"/>
            <a:chExt cx="5015230" cy="3406140"/>
          </a:xfrm>
        </p:grpSpPr>
        <p:sp>
          <p:nvSpPr>
            <p:cNvPr id="54" name="Rectángulo 53"/>
            <p:cNvSpPr/>
            <p:nvPr/>
          </p:nvSpPr>
          <p:spPr>
            <a:xfrm>
              <a:off x="0" y="0"/>
              <a:ext cx="5015230" cy="3406140"/>
            </a:xfrm>
            <a:prstGeom prst="rect">
              <a:avLst/>
            </a:prstGeom>
          </p:spPr>
        </p:sp>
        <p:pic>
          <p:nvPicPr>
            <p:cNvPr id="55" name="Imagen 54"/>
            <p:cNvPicPr preferRelativeResize="0"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00" y="6789"/>
              <a:ext cx="4439438" cy="3356610"/>
            </a:xfrm>
            <a:prstGeom prst="rect">
              <a:avLst/>
            </a:prstGeom>
            <a:noFill/>
          </p:spPr>
        </p:pic>
        <p:cxnSp>
          <p:nvCxnSpPr>
            <p:cNvPr id="56" name="Conector recto 55"/>
            <p:cNvCxnSpPr/>
            <p:nvPr/>
          </p:nvCxnSpPr>
          <p:spPr>
            <a:xfrm flipV="1">
              <a:off x="1973580" y="121089"/>
              <a:ext cx="7620" cy="2927342"/>
            </a:xfrm>
            <a:prstGeom prst="line">
              <a:avLst/>
            </a:prstGeom>
            <a:ln w="952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7" name="Cuadro de texto 71"/>
            <p:cNvSpPr txBox="1"/>
            <p:nvPr/>
          </p:nvSpPr>
          <p:spPr>
            <a:xfrm>
              <a:off x="619760" y="2878259"/>
              <a:ext cx="1422400" cy="29464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457200" algn="ctr">
                <a:lnSpc>
                  <a:spcPct val="115000"/>
                </a:lnSpc>
                <a:spcAft>
                  <a:spcPts val="0"/>
                </a:spcAft>
              </a:pPr>
              <a:r>
                <a:rPr lang="es-MX" sz="900" dirty="0">
                  <a:solidFill>
                    <a:srgbClr val="80808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Poco estresado</a:t>
              </a:r>
              <a:endParaRPr lang="es-EC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Cuadro de texto 71"/>
            <p:cNvSpPr txBox="1"/>
            <p:nvPr/>
          </p:nvSpPr>
          <p:spPr>
            <a:xfrm>
              <a:off x="1910078" y="2906195"/>
              <a:ext cx="1374142" cy="40626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MX" sz="900">
                  <a:solidFill>
                    <a:srgbClr val="7F7F7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Moderadamente</a:t>
              </a:r>
              <a:r>
                <a:rPr lang="es-MX" sz="1000">
                  <a:solidFill>
                    <a:srgbClr val="7F7F7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MX" sz="900">
                  <a:solidFill>
                    <a:srgbClr val="7F7F7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estresado</a:t>
              </a:r>
              <a:endParaRPr lang="es-EC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9" name="Cuadro de texto 71"/>
            <p:cNvSpPr txBox="1"/>
            <p:nvPr/>
          </p:nvSpPr>
          <p:spPr>
            <a:xfrm>
              <a:off x="3174998" y="2911373"/>
              <a:ext cx="1422400" cy="3788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MX" sz="900">
                  <a:solidFill>
                    <a:srgbClr val="7F7F7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Altamente estresado</a:t>
              </a:r>
              <a:endParaRPr lang="es-EC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60" name="Conector recto 59"/>
            <p:cNvCxnSpPr/>
            <p:nvPr/>
          </p:nvCxnSpPr>
          <p:spPr>
            <a:xfrm flipV="1">
              <a:off x="3228338" y="121089"/>
              <a:ext cx="7620" cy="2926715"/>
            </a:xfrm>
            <a:prstGeom prst="line">
              <a:avLst/>
            </a:prstGeom>
            <a:ln w="952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1" name="Conector recto 60"/>
            <p:cNvCxnSpPr/>
            <p:nvPr/>
          </p:nvCxnSpPr>
          <p:spPr>
            <a:xfrm flipV="1">
              <a:off x="4477680" y="103800"/>
              <a:ext cx="7620" cy="2926715"/>
            </a:xfrm>
            <a:prstGeom prst="line">
              <a:avLst/>
            </a:prstGeom>
            <a:ln w="952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63" name="Google Shape;1494;p51"/>
          <p:cNvSpPr txBox="1">
            <a:spLocks/>
          </p:cNvSpPr>
          <p:nvPr/>
        </p:nvSpPr>
        <p:spPr>
          <a:xfrm>
            <a:off x="4129684" y="925697"/>
            <a:ext cx="1889647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spcAft>
                <a:spcPts val="1600"/>
              </a:spcAft>
              <a:buFont typeface="Nunito"/>
              <a:buNone/>
            </a:pPr>
            <a:r>
              <a:rPr lang="es-ES" b="1" dirty="0" smtClean="0">
                <a:latin typeface="Saira"/>
                <a:ea typeface="Saira"/>
                <a:cs typeface="Saira"/>
                <a:sym typeface="Saira"/>
              </a:rPr>
              <a:t>Emociones GTAV</a:t>
            </a:r>
            <a:endParaRPr lang="es-ES" i="1" dirty="0">
              <a:latin typeface="Saira"/>
              <a:ea typeface="Saira"/>
              <a:cs typeface="Saira"/>
              <a:sym typeface="Saira"/>
            </a:endParaRPr>
          </a:p>
        </p:txBody>
      </p:sp>
      <p:sp>
        <p:nvSpPr>
          <p:cNvPr id="64" name="Google Shape;1494;p51"/>
          <p:cNvSpPr txBox="1">
            <a:spLocks/>
          </p:cNvSpPr>
          <p:nvPr/>
        </p:nvSpPr>
        <p:spPr>
          <a:xfrm>
            <a:off x="6774712" y="925696"/>
            <a:ext cx="1889647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spcAft>
                <a:spcPts val="1600"/>
              </a:spcAft>
              <a:buFont typeface="Nunito"/>
              <a:buNone/>
            </a:pPr>
            <a:r>
              <a:rPr lang="es-ES" b="1" dirty="0" smtClean="0">
                <a:latin typeface="Saira"/>
                <a:ea typeface="Saira"/>
                <a:cs typeface="Saira"/>
                <a:sym typeface="Saira"/>
              </a:rPr>
              <a:t>Emociones Sims3</a:t>
            </a:r>
            <a:endParaRPr lang="es-ES" i="1" dirty="0">
              <a:latin typeface="Saira"/>
              <a:ea typeface="Saira"/>
              <a:cs typeface="Saira"/>
              <a:sym typeface="Saira"/>
            </a:endParaRPr>
          </a:p>
        </p:txBody>
      </p:sp>
      <p:sp>
        <p:nvSpPr>
          <p:cNvPr id="65" name="Google Shape;1494;p51"/>
          <p:cNvSpPr txBox="1">
            <a:spLocks/>
          </p:cNvSpPr>
          <p:nvPr/>
        </p:nvSpPr>
        <p:spPr>
          <a:xfrm>
            <a:off x="5501967" y="4730851"/>
            <a:ext cx="1889647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spcAft>
                <a:spcPts val="1600"/>
              </a:spcAft>
              <a:buFont typeface="Nunito"/>
              <a:buNone/>
            </a:pPr>
            <a:r>
              <a:rPr lang="es-ES" b="1" dirty="0" smtClean="0">
                <a:latin typeface="Saira"/>
                <a:ea typeface="Saira"/>
                <a:cs typeface="Saira"/>
                <a:sym typeface="Saira"/>
              </a:rPr>
              <a:t>Emociones Stroop</a:t>
            </a:r>
            <a:endParaRPr lang="es-ES" i="1" dirty="0">
              <a:latin typeface="Saira"/>
              <a:ea typeface="Saira"/>
              <a:cs typeface="Saira"/>
              <a:sym typeface="Saira"/>
            </a:endParaRPr>
          </a:p>
        </p:txBody>
      </p:sp>
    </p:spTree>
    <p:extLst>
      <p:ext uri="{BB962C8B-B14F-4D97-AF65-F5344CB8AC3E}">
        <p14:creationId xmlns:p14="http://schemas.microsoft.com/office/powerpoint/2010/main" val="48864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45"/>
          <p:cNvSpPr txBox="1">
            <a:spLocks noGrp="1"/>
          </p:cNvSpPr>
          <p:nvPr>
            <p:ph type="title"/>
          </p:nvPr>
        </p:nvSpPr>
        <p:spPr>
          <a:xfrm>
            <a:off x="5193154" y="385500"/>
            <a:ext cx="3544445" cy="13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Análisis Comparativo</a:t>
            </a:r>
            <a:endParaRPr dirty="0"/>
          </a:p>
        </p:txBody>
      </p:sp>
      <p:sp>
        <p:nvSpPr>
          <p:cNvPr id="1099" name="Google Shape;1099;p45"/>
          <p:cNvSpPr txBox="1">
            <a:spLocks noGrp="1"/>
          </p:cNvSpPr>
          <p:nvPr>
            <p:ph type="subTitle" idx="2"/>
          </p:nvPr>
        </p:nvSpPr>
        <p:spPr>
          <a:xfrm>
            <a:off x="5672375" y="1985500"/>
            <a:ext cx="2779200" cy="17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Técnicas estadísticas no paramétricas porque se aplica a grupos de pequeño tamaño muestral con distribución no normal.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 smtClean="0"/>
              <a:t>U de Wicolxon-Mann-Whitney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 smtClean="0"/>
              <a:t>Correlación Spearman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 smtClean="0"/>
              <a:t>Correlación Pearson</a:t>
            </a:r>
            <a:endParaRPr dirty="0"/>
          </a:p>
        </p:txBody>
      </p:sp>
      <p:pic>
        <p:nvPicPr>
          <p:cNvPr id="6" name="Imagen 5" descr="C:\Universidad\biomedica\Tesis\doc_tesis\imagenes\distribución_no_normal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9" t="3990" r="8581" b="5164"/>
          <a:stretch/>
        </p:blipFill>
        <p:spPr bwMode="auto">
          <a:xfrm>
            <a:off x="126695" y="1104338"/>
            <a:ext cx="4630935" cy="271807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47"/>
          <p:cNvSpPr/>
          <p:nvPr/>
        </p:nvSpPr>
        <p:spPr>
          <a:xfrm>
            <a:off x="717925" y="1568575"/>
            <a:ext cx="7754500" cy="49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47"/>
          <p:cNvSpPr txBox="1">
            <a:spLocks noGrp="1"/>
          </p:cNvSpPr>
          <p:nvPr>
            <p:ph type="title" idx="4294967295"/>
          </p:nvPr>
        </p:nvSpPr>
        <p:spPr>
          <a:xfrm>
            <a:off x="3635315" y="1638892"/>
            <a:ext cx="1895700" cy="3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dirty="0" smtClean="0">
                <a:solidFill>
                  <a:schemeClr val="lt2"/>
                </a:solidFill>
                <a:latin typeface="Saira"/>
                <a:ea typeface="Saira"/>
                <a:cs typeface="Saira"/>
                <a:sym typeface="Saira"/>
              </a:rPr>
              <a:t>Señal GSR</a:t>
            </a:r>
            <a:endParaRPr sz="1600" b="0" dirty="0">
              <a:solidFill>
                <a:schemeClr val="lt2"/>
              </a:solidFill>
              <a:latin typeface="Saira"/>
              <a:ea typeface="Saira"/>
              <a:cs typeface="Saira"/>
              <a:sym typeface="Saira"/>
            </a:endParaRPr>
          </a:p>
        </p:txBody>
      </p:sp>
      <p:sp>
        <p:nvSpPr>
          <p:cNvPr id="1161" name="Google Shape;1161;p47"/>
          <p:cNvSpPr txBox="1">
            <a:spLocks noGrp="1"/>
          </p:cNvSpPr>
          <p:nvPr>
            <p:ph type="subTitle" idx="4294967295"/>
          </p:nvPr>
        </p:nvSpPr>
        <p:spPr>
          <a:xfrm>
            <a:off x="3511548" y="1991092"/>
            <a:ext cx="2292412" cy="3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 smtClean="0"/>
              <a:t>Análisis GSR (Pearson):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 smtClean="0"/>
              <a:t>E4 - PhysioSensor</a:t>
            </a:r>
            <a:endParaRPr sz="1400" b="1" dirty="0"/>
          </a:p>
        </p:txBody>
      </p:sp>
      <p:sp>
        <p:nvSpPr>
          <p:cNvPr id="1162" name="Google Shape;1162;p47"/>
          <p:cNvSpPr txBox="1">
            <a:spLocks noGrp="1"/>
          </p:cNvSpPr>
          <p:nvPr>
            <p:ph type="title" idx="4294967295"/>
          </p:nvPr>
        </p:nvSpPr>
        <p:spPr>
          <a:xfrm>
            <a:off x="6383262" y="1622643"/>
            <a:ext cx="1895700" cy="3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dirty="0" smtClean="0">
                <a:solidFill>
                  <a:schemeClr val="lt2"/>
                </a:solidFill>
              </a:rPr>
              <a:t>Señal ACC</a:t>
            </a:r>
            <a:endParaRPr sz="1600" b="0" dirty="0">
              <a:solidFill>
                <a:schemeClr val="lt2"/>
              </a:solidFill>
              <a:latin typeface="Saira"/>
              <a:ea typeface="Saira"/>
              <a:cs typeface="Saira"/>
              <a:sym typeface="Saira"/>
            </a:endParaRPr>
          </a:p>
        </p:txBody>
      </p:sp>
      <p:sp>
        <p:nvSpPr>
          <p:cNvPr id="1164" name="Google Shape;1164;p47"/>
          <p:cNvSpPr txBox="1">
            <a:spLocks noGrp="1"/>
          </p:cNvSpPr>
          <p:nvPr>
            <p:ph type="title" idx="4294967295"/>
          </p:nvPr>
        </p:nvSpPr>
        <p:spPr>
          <a:xfrm>
            <a:off x="727649" y="1626000"/>
            <a:ext cx="2610637" cy="3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dirty="0" smtClean="0">
                <a:solidFill>
                  <a:schemeClr val="lt2"/>
                </a:solidFill>
              </a:rPr>
              <a:t>Señal PPG</a:t>
            </a:r>
            <a:endParaRPr sz="1600" b="0" dirty="0">
              <a:solidFill>
                <a:schemeClr val="lt2"/>
              </a:solidFill>
              <a:latin typeface="Saira"/>
              <a:ea typeface="Saira"/>
              <a:cs typeface="Saira"/>
              <a:sym typeface="Saira"/>
            </a:endParaRPr>
          </a:p>
        </p:txBody>
      </p:sp>
      <p:sp>
        <p:nvSpPr>
          <p:cNvPr id="1165" name="Google Shape;1165;p47"/>
          <p:cNvSpPr txBox="1">
            <a:spLocks noGrp="1"/>
          </p:cNvSpPr>
          <p:nvPr>
            <p:ph type="subTitle" idx="4294967295"/>
          </p:nvPr>
        </p:nvSpPr>
        <p:spPr>
          <a:xfrm>
            <a:off x="893374" y="1981743"/>
            <a:ext cx="2269635" cy="3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400" b="1" dirty="0" smtClean="0"/>
              <a:t>Análisis BPM: E4 – OH1</a:t>
            </a:r>
            <a:endParaRPr sz="1400" b="1" dirty="0"/>
          </a:p>
        </p:txBody>
      </p:sp>
      <p:sp>
        <p:nvSpPr>
          <p:cNvPr id="1166" name="Google Shape;1166;p47"/>
          <p:cNvSpPr txBox="1">
            <a:spLocks noGrp="1"/>
          </p:cNvSpPr>
          <p:nvPr>
            <p:ph type="subTitle" idx="4294967295"/>
          </p:nvPr>
        </p:nvSpPr>
        <p:spPr>
          <a:xfrm>
            <a:off x="3582043" y="2657533"/>
            <a:ext cx="577629" cy="3207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SzPts val="1100"/>
              <a:buNone/>
            </a:pPr>
            <a:r>
              <a:rPr lang="es-EC" sz="800" dirty="0">
                <a:solidFill>
                  <a:schemeClr val="bg1"/>
                </a:solidFill>
              </a:rPr>
              <a:t>Mínimo</a:t>
            </a:r>
          </a:p>
        </p:txBody>
      </p:sp>
      <p:sp>
        <p:nvSpPr>
          <p:cNvPr id="255" name="Google Shape;1161;p47"/>
          <p:cNvSpPr txBox="1">
            <a:spLocks/>
          </p:cNvSpPr>
          <p:nvPr/>
        </p:nvSpPr>
        <p:spPr>
          <a:xfrm>
            <a:off x="6383262" y="1991092"/>
            <a:ext cx="18957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SzPts val="1100"/>
              <a:buFont typeface="Arial"/>
              <a:buNone/>
            </a:pPr>
            <a:r>
              <a:rPr lang="es-EC" b="1" dirty="0" smtClean="0"/>
              <a:t>Análisis (Pearson):</a:t>
            </a:r>
          </a:p>
          <a:p>
            <a:pPr marL="0" indent="0" algn="ctr">
              <a:buSzPts val="1100"/>
              <a:buFont typeface="Arial"/>
              <a:buNone/>
            </a:pPr>
            <a:r>
              <a:rPr lang="es-EC" b="1" dirty="0" smtClean="0"/>
              <a:t>E4 - PhysioSensor</a:t>
            </a:r>
            <a:endParaRPr lang="es-EC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6" name="Tabla 25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6518850"/>
                  </p:ext>
                </p:extLst>
              </p:nvPr>
            </p:nvGraphicFramePr>
            <p:xfrm>
              <a:off x="806379" y="2590147"/>
              <a:ext cx="2443627" cy="149225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935800"/>
                    <a:gridCol w="1021451"/>
                    <a:gridCol w="486376"/>
                  </a:tblGrid>
                  <a:tr h="352538">
                    <a:tc>
                      <a:txBody>
                        <a:bodyPr/>
                        <a:lstStyle/>
                        <a:p>
                          <a:r>
                            <a:rPr lang="es-EC" sz="1000" dirty="0" smtClean="0">
                              <a:solidFill>
                                <a:schemeClr val="bg1"/>
                              </a:solidFill>
                            </a:rPr>
                            <a:t>Dispositivos</a:t>
                          </a:r>
                          <a:endParaRPr lang="es-EC" sz="1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s-EC" sz="1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EC" sz="1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𝑩𝑷𝑴</m:t>
                                    </m:r>
                                  </m:e>
                                </m:acc>
                                <m:r>
                                  <a:rPr lang="es-EC" sz="1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C" sz="1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𝒔𝑩𝑷𝑴</m:t>
                                </m:r>
                              </m:oMath>
                            </m:oMathPara>
                          </a14:m>
                          <a:endParaRPr lang="es-EC" sz="1000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𝑹𝑴𝑺𝑬</m:t>
                                </m:r>
                              </m:oMath>
                            </m:oMathPara>
                          </a14:m>
                          <a:endParaRPr lang="es-EC" sz="1000" i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434636">
                    <a:tc>
                      <a:txBody>
                        <a:bodyPr/>
                        <a:lstStyle/>
                        <a:p>
                          <a:r>
                            <a:rPr lang="es-EC" sz="1000" dirty="0" smtClean="0">
                              <a:solidFill>
                                <a:schemeClr val="tx1"/>
                              </a:solidFill>
                            </a:rPr>
                            <a:t>Polar</a:t>
                          </a:r>
                          <a:r>
                            <a:rPr lang="es-EC" sz="1000" baseline="0" dirty="0" smtClean="0">
                              <a:solidFill>
                                <a:schemeClr val="tx1"/>
                              </a:solidFill>
                            </a:rPr>
                            <a:t> H10 </a:t>
                          </a:r>
                        </a:p>
                        <a:p>
                          <a:r>
                            <a:rPr lang="es-EC" sz="1000" baseline="0" dirty="0" smtClean="0">
                              <a:solidFill>
                                <a:schemeClr val="tx1"/>
                              </a:solidFill>
                            </a:rPr>
                            <a:t>(Referencia)</a:t>
                          </a:r>
                          <a:endParaRPr lang="es-EC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78.2</m:t>
                                </m:r>
                                <m:r>
                                  <a:rPr lang="es-EC" sz="1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s-EC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10.6</m:t>
                                </m:r>
                              </m:oMath>
                            </m:oMathPara>
                          </a14:m>
                          <a:endParaRPr lang="es-EC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s-EC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52538">
                    <a:tc>
                      <a:txBody>
                        <a:bodyPr/>
                        <a:lstStyle/>
                        <a:p>
                          <a:r>
                            <a:rPr lang="es-EC" sz="1000" dirty="0" smtClean="0">
                              <a:solidFill>
                                <a:schemeClr val="tx1"/>
                              </a:solidFill>
                            </a:rPr>
                            <a:t>Polar OH1</a:t>
                          </a:r>
                          <a:endParaRPr lang="es-EC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75.4</m:t>
                                </m:r>
                                <m:r>
                                  <a:rPr lang="es-EC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±9.3</m:t>
                                </m:r>
                              </m:oMath>
                            </m:oMathPara>
                          </a14:m>
                          <a:endParaRPr lang="es-EC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3.91</m:t>
                                </m:r>
                              </m:oMath>
                            </m:oMathPara>
                          </a14:m>
                          <a:endParaRPr lang="es-EC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52538">
                    <a:tc>
                      <a:txBody>
                        <a:bodyPr/>
                        <a:lstStyle/>
                        <a:p>
                          <a:r>
                            <a:rPr lang="es-EC" sz="1000" dirty="0" smtClean="0">
                              <a:solidFill>
                                <a:schemeClr val="tx1"/>
                              </a:solidFill>
                            </a:rPr>
                            <a:t>Empatica E4</a:t>
                          </a:r>
                          <a:endParaRPr lang="es-EC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92.2</m:t>
                                </m:r>
                                <m:r>
                                  <a:rPr lang="es-EC" sz="1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s-EC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32</m:t>
                                </m:r>
                              </m:oMath>
                            </m:oMathPara>
                          </a14:m>
                          <a:endParaRPr lang="es-EC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32.9</m:t>
                                </m:r>
                              </m:oMath>
                            </m:oMathPara>
                          </a14:m>
                          <a:endParaRPr lang="es-EC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56" name="Tabla 25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6518850"/>
                  </p:ext>
                </p:extLst>
              </p:nvPr>
            </p:nvGraphicFramePr>
            <p:xfrm>
              <a:off x="806379" y="2590147"/>
              <a:ext cx="2443627" cy="149225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935800"/>
                    <a:gridCol w="1021451"/>
                    <a:gridCol w="486376"/>
                  </a:tblGrid>
                  <a:tr h="352538">
                    <a:tc>
                      <a:txBody>
                        <a:bodyPr/>
                        <a:lstStyle/>
                        <a:p>
                          <a:r>
                            <a:rPr lang="es-EC" sz="1000" dirty="0" smtClean="0">
                              <a:solidFill>
                                <a:schemeClr val="bg1"/>
                              </a:solidFill>
                            </a:rPr>
                            <a:t>Dispositivos</a:t>
                          </a:r>
                          <a:endParaRPr lang="es-EC" sz="1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1667" t="-1724" r="-48214" b="-325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2500" t="-1724" r="-1250" b="-325862"/>
                          </a:stretch>
                        </a:blipFill>
                      </a:tcPr>
                    </a:tc>
                  </a:tr>
                  <a:tr h="434636">
                    <a:tc>
                      <a:txBody>
                        <a:bodyPr/>
                        <a:lstStyle/>
                        <a:p>
                          <a:r>
                            <a:rPr lang="es-EC" sz="1000" dirty="0" smtClean="0">
                              <a:solidFill>
                                <a:schemeClr val="tx1"/>
                              </a:solidFill>
                            </a:rPr>
                            <a:t>Polar</a:t>
                          </a:r>
                          <a:r>
                            <a:rPr lang="es-EC" sz="1000" baseline="0" dirty="0" smtClean="0">
                              <a:solidFill>
                                <a:schemeClr val="tx1"/>
                              </a:solidFill>
                            </a:rPr>
                            <a:t> H10 </a:t>
                          </a:r>
                        </a:p>
                        <a:p>
                          <a:r>
                            <a:rPr lang="es-EC" sz="1000" baseline="0" dirty="0" smtClean="0">
                              <a:solidFill>
                                <a:schemeClr val="tx1"/>
                              </a:solidFill>
                            </a:rPr>
                            <a:t>(Referencia)</a:t>
                          </a:r>
                          <a:endParaRPr lang="es-EC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1667" t="-81944" r="-48214" b="-1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02500" t="-81944" r="-1250" b="-162500"/>
                          </a:stretch>
                        </a:blipFill>
                      </a:tcPr>
                    </a:tc>
                  </a:tr>
                  <a:tr h="352538">
                    <a:tc>
                      <a:txBody>
                        <a:bodyPr/>
                        <a:lstStyle/>
                        <a:p>
                          <a:r>
                            <a:rPr lang="es-EC" sz="1000" dirty="0" smtClean="0">
                              <a:solidFill>
                                <a:schemeClr val="tx1"/>
                              </a:solidFill>
                            </a:rPr>
                            <a:t>Polar OH1</a:t>
                          </a:r>
                          <a:endParaRPr lang="es-EC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1667" t="-225862" r="-48214" b="-1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02500" t="-225862" r="-1250" b="-101724"/>
                          </a:stretch>
                        </a:blipFill>
                      </a:tcPr>
                    </a:tc>
                  </a:tr>
                  <a:tr h="352538">
                    <a:tc>
                      <a:txBody>
                        <a:bodyPr/>
                        <a:lstStyle/>
                        <a:p>
                          <a:r>
                            <a:rPr lang="es-EC" sz="1000" dirty="0" smtClean="0">
                              <a:solidFill>
                                <a:schemeClr val="tx1"/>
                              </a:solidFill>
                            </a:rPr>
                            <a:t>Empatica E4</a:t>
                          </a:r>
                          <a:endParaRPr lang="es-EC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1667" t="-325862" r="-48214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02500" t="-325862" r="-1250" b="-172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58" name="Google Shape;878;p39"/>
          <p:cNvSpPr txBox="1">
            <a:spLocks/>
          </p:cNvSpPr>
          <p:nvPr/>
        </p:nvSpPr>
        <p:spPr>
          <a:xfrm>
            <a:off x="698513" y="29912"/>
            <a:ext cx="77592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aira"/>
              <a:buNone/>
              <a:defRPr sz="3600" b="1" i="0" u="none" strike="noStrike" cap="none">
                <a:solidFill>
                  <a:schemeClr val="lt1"/>
                </a:solidFill>
                <a:latin typeface="Saira"/>
                <a:ea typeface="Saira"/>
                <a:cs typeface="Saira"/>
                <a:sym typeface="Sai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s-ES" dirty="0" smtClean="0">
                <a:solidFill>
                  <a:schemeClr val="accent1"/>
                </a:solidFill>
              </a:rPr>
              <a:t>Análisis de Resultados</a:t>
            </a:r>
            <a:br>
              <a:rPr lang="es-ES" dirty="0" smtClean="0">
                <a:solidFill>
                  <a:schemeClr val="accent1"/>
                </a:solidFill>
              </a:rPr>
            </a:br>
            <a:r>
              <a:rPr lang="es-ES" sz="2000" dirty="0" smtClean="0">
                <a:solidFill>
                  <a:schemeClr val="accent1"/>
                </a:solidFill>
              </a:rPr>
              <a:t>Comparativo entre dispositivos</a:t>
            </a:r>
            <a:endParaRPr lang="es-ES" dirty="0">
              <a:solidFill>
                <a:schemeClr val="accent1"/>
              </a:solidFill>
            </a:endParaRPr>
          </a:p>
        </p:txBody>
      </p:sp>
      <p:grpSp>
        <p:nvGrpSpPr>
          <p:cNvPr id="259" name="Google Shape;1578;p54"/>
          <p:cNvGrpSpPr/>
          <p:nvPr/>
        </p:nvGrpSpPr>
        <p:grpSpPr>
          <a:xfrm>
            <a:off x="4009618" y="2674375"/>
            <a:ext cx="648136" cy="665658"/>
            <a:chOff x="4049800" y="640400"/>
            <a:chExt cx="858900" cy="858900"/>
          </a:xfrm>
        </p:grpSpPr>
        <p:sp>
          <p:nvSpPr>
            <p:cNvPr id="260" name="Google Shape;1579;p54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9642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580;p54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9845948"/>
                <a:gd name="adj3" fmla="val 968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1581;p54"/>
          <p:cNvGrpSpPr/>
          <p:nvPr/>
        </p:nvGrpSpPr>
        <p:grpSpPr>
          <a:xfrm>
            <a:off x="4761763" y="3002464"/>
            <a:ext cx="769252" cy="761331"/>
            <a:chOff x="4049800" y="640400"/>
            <a:chExt cx="858900" cy="858900"/>
          </a:xfrm>
        </p:grpSpPr>
        <p:sp>
          <p:nvSpPr>
            <p:cNvPr id="263" name="Google Shape;1582;p54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9642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583;p54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115799"/>
                <a:gd name="adj2" fmla="val 8865239"/>
                <a:gd name="adj3" fmla="val 896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" name="Google Shape;1586;p54"/>
          <p:cNvSpPr txBox="1"/>
          <p:nvPr/>
        </p:nvSpPr>
        <p:spPr>
          <a:xfrm>
            <a:off x="4057020" y="2875910"/>
            <a:ext cx="553331" cy="26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smtClean="0">
                <a:solidFill>
                  <a:schemeClr val="lt1"/>
                </a:solidFill>
                <a:latin typeface="Saira"/>
                <a:ea typeface="Saira"/>
                <a:cs typeface="Saira"/>
                <a:sym typeface="Saira"/>
              </a:rPr>
              <a:t>-0,02</a:t>
            </a:r>
            <a:endParaRPr sz="1000" dirty="0">
              <a:solidFill>
                <a:schemeClr val="lt1"/>
              </a:solidFill>
              <a:latin typeface="Saira"/>
              <a:ea typeface="Saira"/>
              <a:cs typeface="Saira"/>
              <a:sym typeface="Saira"/>
            </a:endParaRPr>
          </a:p>
        </p:txBody>
      </p:sp>
      <p:sp>
        <p:nvSpPr>
          <p:cNvPr id="266" name="Google Shape;1587;p54"/>
          <p:cNvSpPr txBox="1"/>
          <p:nvPr/>
        </p:nvSpPr>
        <p:spPr>
          <a:xfrm>
            <a:off x="4950658" y="3214824"/>
            <a:ext cx="391462" cy="336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smtClean="0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rPr>
              <a:t>0.1</a:t>
            </a:r>
            <a:endParaRPr sz="1000" dirty="0">
              <a:solidFill>
                <a:schemeClr val="dk1"/>
              </a:solidFill>
              <a:latin typeface="Saira"/>
              <a:ea typeface="Saira"/>
              <a:cs typeface="Saira"/>
              <a:sym typeface="Saira"/>
            </a:endParaRPr>
          </a:p>
        </p:txBody>
      </p:sp>
      <p:grpSp>
        <p:nvGrpSpPr>
          <p:cNvPr id="267" name="Google Shape;1578;p54"/>
          <p:cNvGrpSpPr/>
          <p:nvPr/>
        </p:nvGrpSpPr>
        <p:grpSpPr>
          <a:xfrm>
            <a:off x="4009618" y="3365609"/>
            <a:ext cx="648136" cy="665658"/>
            <a:chOff x="4049800" y="640400"/>
            <a:chExt cx="858900" cy="858900"/>
          </a:xfrm>
        </p:grpSpPr>
        <p:sp>
          <p:nvSpPr>
            <p:cNvPr id="268" name="Google Shape;1579;p54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9642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580;p54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6035875"/>
                <a:gd name="adj3" fmla="val 92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" name="Google Shape;1586;p54"/>
          <p:cNvSpPr txBox="1"/>
          <p:nvPr/>
        </p:nvSpPr>
        <p:spPr>
          <a:xfrm>
            <a:off x="4057020" y="3567144"/>
            <a:ext cx="553331" cy="26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smtClean="0">
                <a:solidFill>
                  <a:schemeClr val="lt1"/>
                </a:solidFill>
                <a:latin typeface="Saira"/>
                <a:ea typeface="Saira"/>
                <a:cs typeface="Saira"/>
                <a:sym typeface="Saira"/>
              </a:rPr>
              <a:t>0.97</a:t>
            </a:r>
            <a:endParaRPr sz="1000" dirty="0">
              <a:solidFill>
                <a:schemeClr val="lt1"/>
              </a:solidFill>
              <a:latin typeface="Saira"/>
              <a:ea typeface="Saira"/>
              <a:cs typeface="Saira"/>
              <a:sym typeface="Saira"/>
            </a:endParaRPr>
          </a:p>
        </p:txBody>
      </p:sp>
      <p:sp>
        <p:nvSpPr>
          <p:cNvPr id="271" name="Google Shape;1166;p47"/>
          <p:cNvSpPr txBox="1">
            <a:spLocks/>
          </p:cNvSpPr>
          <p:nvPr/>
        </p:nvSpPr>
        <p:spPr>
          <a:xfrm>
            <a:off x="3588865" y="3303868"/>
            <a:ext cx="577629" cy="32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spcAft>
                <a:spcPts val="1600"/>
              </a:spcAft>
              <a:buSzPts val="1100"/>
              <a:buFont typeface="Nunito"/>
              <a:buNone/>
            </a:pPr>
            <a:r>
              <a:rPr lang="es-EC" sz="800" dirty="0" smtClean="0">
                <a:solidFill>
                  <a:schemeClr val="bg1"/>
                </a:solidFill>
              </a:rPr>
              <a:t>Máximo</a:t>
            </a:r>
            <a:endParaRPr lang="es-EC" sz="800" dirty="0">
              <a:solidFill>
                <a:schemeClr val="bg1"/>
              </a:solidFill>
            </a:endParaRPr>
          </a:p>
        </p:txBody>
      </p:sp>
      <p:sp>
        <p:nvSpPr>
          <p:cNvPr id="272" name="Google Shape;1166;p47"/>
          <p:cNvSpPr txBox="1">
            <a:spLocks/>
          </p:cNvSpPr>
          <p:nvPr/>
        </p:nvSpPr>
        <p:spPr>
          <a:xfrm>
            <a:off x="4754941" y="2764279"/>
            <a:ext cx="769160" cy="32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spcAft>
                <a:spcPts val="1600"/>
              </a:spcAft>
              <a:buSzPts val="1100"/>
              <a:buFont typeface="Nunito"/>
              <a:buNone/>
            </a:pPr>
            <a:r>
              <a:rPr lang="es-EC" sz="800" dirty="0" smtClean="0">
                <a:solidFill>
                  <a:schemeClr val="tx1"/>
                </a:solidFill>
              </a:rPr>
              <a:t>Valor medio</a:t>
            </a:r>
            <a:endParaRPr lang="es-EC" sz="800" dirty="0">
              <a:solidFill>
                <a:schemeClr val="tx1"/>
              </a:solidFill>
            </a:endParaRPr>
          </a:p>
        </p:txBody>
      </p:sp>
      <p:pic>
        <p:nvPicPr>
          <p:cNvPr id="273" name="Imagen 272"/>
          <p:cNvPicPr/>
          <p:nvPr/>
        </p:nvPicPr>
        <p:blipFill>
          <a:blip r:embed="rId4"/>
          <a:stretch>
            <a:fillRect/>
          </a:stretch>
        </p:blipFill>
        <p:spPr>
          <a:xfrm>
            <a:off x="3524770" y="4056843"/>
            <a:ext cx="1191351" cy="1001732"/>
          </a:xfrm>
          <a:prstGeom prst="rect">
            <a:avLst/>
          </a:prstGeom>
        </p:spPr>
      </p:pic>
      <p:pic>
        <p:nvPicPr>
          <p:cNvPr id="274" name="Imagen 273"/>
          <p:cNvPicPr/>
          <p:nvPr/>
        </p:nvPicPr>
        <p:blipFill>
          <a:blip r:embed="rId5"/>
          <a:stretch>
            <a:fillRect/>
          </a:stretch>
        </p:blipFill>
        <p:spPr>
          <a:xfrm>
            <a:off x="4741782" y="4056843"/>
            <a:ext cx="1175491" cy="1012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5" name="Tabla 27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5581930"/>
                  </p:ext>
                </p:extLst>
              </p:nvPr>
            </p:nvGraphicFramePr>
            <p:xfrm>
              <a:off x="6212951" y="2585672"/>
              <a:ext cx="2640764" cy="1535952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986135"/>
                    <a:gridCol w="621577"/>
                    <a:gridCol w="1033052"/>
                  </a:tblGrid>
                  <a:tr h="352538">
                    <a:tc>
                      <a:txBody>
                        <a:bodyPr/>
                        <a:lstStyle/>
                        <a:p>
                          <a:r>
                            <a:rPr lang="es-EC" sz="1000" dirty="0" smtClean="0">
                              <a:solidFill>
                                <a:schemeClr val="bg1"/>
                              </a:solidFill>
                            </a:rPr>
                            <a:t>Aceleración</a:t>
                          </a:r>
                          <a:r>
                            <a:rPr lang="es-EC" sz="1000" baseline="0" dirty="0" smtClean="0">
                              <a:solidFill>
                                <a:schemeClr val="bg1"/>
                              </a:solidFill>
                            </a:rPr>
                            <a:t> media (</a:t>
                          </a:r>
                          <a:r>
                            <a:rPr lang="es-EC" sz="1000" baseline="0" dirty="0" err="1" smtClean="0">
                              <a:solidFill>
                                <a:schemeClr val="bg1"/>
                              </a:solidFill>
                            </a:rPr>
                            <a:t>x,y,z</a:t>
                          </a:r>
                          <a:r>
                            <a:rPr lang="es-EC" sz="1000" baseline="0" dirty="0" smtClean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lang="es-EC" sz="1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𝑹𝑴𝑺𝑬</m:t>
                                </m:r>
                              </m:oMath>
                            </m:oMathPara>
                          </a14:m>
                          <a:endParaRPr lang="es-EC" sz="1000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𝑪𝒐𝒓𝒓𝒆𝒍𝒂𝒄𝒊</m:t>
                                </m:r>
                                <m:r>
                                  <a:rPr lang="es-EC" sz="1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ó</m:t>
                                </m:r>
                                <m:r>
                                  <a:rPr lang="es-EC" sz="1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s-EC" sz="1000" b="1" i="0" dirty="0" smtClean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𝒅𝒆</m:t>
                                </m:r>
                                <m:r>
                                  <a:rPr lang="es-EC" sz="1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C" sz="1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𝑷𝒆𝒂𝒓𝒔𝒐𝒏</m:t>
                                </m:r>
                              </m:oMath>
                            </m:oMathPara>
                          </a14:m>
                          <a:endParaRPr lang="es-EC" sz="1000" b="1" i="0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4346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000" dirty="0" err="1" smtClean="0">
                              <a:solidFill>
                                <a:schemeClr val="tx1"/>
                              </a:solidFill>
                            </a:rPr>
                            <a:t>Gx</a:t>
                          </a:r>
                          <a:r>
                            <a:rPr lang="es-EC" sz="100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s-EC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oMath>
                            </m:oMathPara>
                          </a14:m>
                          <a:endParaRPr lang="es-EC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oMath>
                            </m:oMathPara>
                          </a14:m>
                          <a:endParaRPr lang="es-EC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525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000" dirty="0" smtClean="0">
                              <a:solidFill>
                                <a:schemeClr val="tx1"/>
                              </a:solidFill>
                            </a:rPr>
                            <a:t>Gy </a:t>
                          </a:r>
                          <a:endParaRPr lang="es-EC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oMath>
                            </m:oMathPara>
                          </a14:m>
                          <a:endParaRPr lang="es-EC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0.6</m:t>
                                </m:r>
                              </m:oMath>
                            </m:oMathPara>
                          </a14:m>
                          <a:endParaRPr lang="es-EC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525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000" dirty="0" err="1" smtClean="0">
                              <a:solidFill>
                                <a:schemeClr val="tx1"/>
                              </a:solidFill>
                            </a:rPr>
                            <a:t>Gz</a:t>
                          </a:r>
                          <a:endParaRPr lang="es-EC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oMath>
                            </m:oMathPara>
                          </a14:m>
                          <a:endParaRPr lang="es-EC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oMath>
                            </m:oMathPara>
                          </a14:m>
                          <a:endParaRPr lang="es-EC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75" name="Tabla 27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5581930"/>
                  </p:ext>
                </p:extLst>
              </p:nvPr>
            </p:nvGraphicFramePr>
            <p:xfrm>
              <a:off x="6212951" y="2585672"/>
              <a:ext cx="2640764" cy="1535952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986135"/>
                    <a:gridCol w="621577"/>
                    <a:gridCol w="1033052"/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s-EC" sz="1000" dirty="0" smtClean="0">
                              <a:solidFill>
                                <a:schemeClr val="bg1"/>
                              </a:solidFill>
                            </a:rPr>
                            <a:t>Aceleración</a:t>
                          </a:r>
                          <a:r>
                            <a:rPr lang="es-EC" sz="1000" baseline="0" dirty="0" smtClean="0">
                              <a:solidFill>
                                <a:schemeClr val="bg1"/>
                              </a:solidFill>
                            </a:rPr>
                            <a:t> media (</a:t>
                          </a:r>
                          <a:r>
                            <a:rPr lang="es-EC" sz="1000" baseline="0" dirty="0" err="1" smtClean="0">
                              <a:solidFill>
                                <a:schemeClr val="bg1"/>
                              </a:solidFill>
                            </a:rPr>
                            <a:t>x,y,z</a:t>
                          </a:r>
                          <a:r>
                            <a:rPr lang="es-EC" sz="1000" baseline="0" dirty="0" smtClean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lang="es-EC" sz="1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58824" t="-1538" r="-167647" b="-29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55294" t="-1538" r="-588" b="-290769"/>
                          </a:stretch>
                        </a:blipFill>
                      </a:tcPr>
                    </a:tc>
                  </a:tr>
                  <a:tr h="4346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000" dirty="0" err="1" smtClean="0">
                              <a:solidFill>
                                <a:schemeClr val="tx1"/>
                              </a:solidFill>
                            </a:rPr>
                            <a:t>Gx</a:t>
                          </a:r>
                          <a:r>
                            <a:rPr lang="es-EC" sz="100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s-EC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158824" t="-91667" r="-167647" b="-1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155294" t="-91667" r="-588" b="-162500"/>
                          </a:stretch>
                        </a:blipFill>
                      </a:tcPr>
                    </a:tc>
                  </a:tr>
                  <a:tr h="3525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000" dirty="0" smtClean="0">
                              <a:solidFill>
                                <a:schemeClr val="tx1"/>
                              </a:solidFill>
                            </a:rPr>
                            <a:t>Gy </a:t>
                          </a:r>
                          <a:endParaRPr lang="es-EC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158824" t="-237931" r="-167647" b="-1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155294" t="-237931" r="-588" b="-101724"/>
                          </a:stretch>
                        </a:blipFill>
                      </a:tcPr>
                    </a:tc>
                  </a:tr>
                  <a:tr h="3525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000" dirty="0" err="1" smtClean="0">
                              <a:solidFill>
                                <a:schemeClr val="tx1"/>
                              </a:solidFill>
                            </a:rPr>
                            <a:t>Gz</a:t>
                          </a:r>
                          <a:endParaRPr lang="es-EC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158824" t="-337931" r="-167647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155294" t="-337931" r="-588" b="-172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8927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51"/>
          <p:cNvSpPr txBox="1">
            <a:spLocks noGrp="1"/>
          </p:cNvSpPr>
          <p:nvPr>
            <p:ph type="subTitle" idx="4294967295"/>
          </p:nvPr>
        </p:nvSpPr>
        <p:spPr>
          <a:xfrm>
            <a:off x="57508" y="1690635"/>
            <a:ext cx="1723672" cy="3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 dirty="0" smtClean="0">
                <a:latin typeface="Saira"/>
                <a:ea typeface="Saira"/>
                <a:cs typeface="Saira"/>
                <a:sym typeface="Saira"/>
              </a:rPr>
              <a:t>Basal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 dirty="0" smtClean="0">
                <a:latin typeface="Saira"/>
                <a:ea typeface="Saira"/>
                <a:cs typeface="Saira"/>
                <a:sym typeface="Saira"/>
              </a:rPr>
              <a:t>vs.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 dirty="0" smtClean="0">
                <a:latin typeface="Saira"/>
                <a:ea typeface="Saira"/>
                <a:cs typeface="Saira"/>
                <a:sym typeface="Saira"/>
              </a:rPr>
              <a:t>Videojuegos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lang="en" sz="1600" dirty="0">
              <a:latin typeface="Saira"/>
              <a:ea typeface="Saira"/>
              <a:cs typeface="Saira"/>
              <a:sym typeface="Saira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 dirty="0" smtClean="0">
                <a:latin typeface="Saira"/>
                <a:ea typeface="Saira"/>
                <a:cs typeface="Saira"/>
                <a:sym typeface="Saira"/>
              </a:rPr>
              <a:t>          </a:t>
            </a:r>
            <a:r>
              <a:rPr lang="en" sz="1200" i="1" dirty="0" smtClean="0">
                <a:latin typeface="Saira"/>
                <a:ea typeface="Saira"/>
                <a:cs typeface="Saira"/>
                <a:sym typeface="Saira"/>
              </a:rPr>
              <a:t>** p &lt; 0.05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s-EC" sz="1200" i="1" dirty="0" smtClean="0">
                <a:latin typeface="Saira"/>
                <a:ea typeface="Saira"/>
                <a:cs typeface="Saira"/>
                <a:sym typeface="Saira"/>
              </a:rPr>
              <a:t>          *  p &lt; 0.1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s-EC" sz="1200" i="1" dirty="0" smtClean="0">
                <a:latin typeface="Saira"/>
                <a:ea typeface="Saira"/>
                <a:cs typeface="Saira"/>
                <a:sym typeface="Saira"/>
              </a:rPr>
              <a:t>             p &lt; 0.3</a:t>
            </a:r>
            <a:endParaRPr sz="1200" i="1" dirty="0">
              <a:latin typeface="Saira"/>
              <a:ea typeface="Saira"/>
              <a:cs typeface="Saira"/>
              <a:sym typeface="Saira"/>
            </a:endParaRPr>
          </a:p>
        </p:txBody>
      </p:sp>
      <p:sp>
        <p:nvSpPr>
          <p:cNvPr id="8" name="Google Shape;878;p39"/>
          <p:cNvSpPr txBox="1">
            <a:spLocks/>
          </p:cNvSpPr>
          <p:nvPr/>
        </p:nvSpPr>
        <p:spPr>
          <a:xfrm>
            <a:off x="698513" y="29912"/>
            <a:ext cx="77592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aira"/>
              <a:buNone/>
              <a:defRPr sz="3600" b="1" i="0" u="none" strike="noStrike" cap="none">
                <a:solidFill>
                  <a:schemeClr val="lt1"/>
                </a:solidFill>
                <a:latin typeface="Saira"/>
                <a:ea typeface="Saira"/>
                <a:cs typeface="Saira"/>
                <a:sym typeface="Sai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s-ES" dirty="0" smtClean="0">
                <a:solidFill>
                  <a:schemeClr val="accent1"/>
                </a:solidFill>
              </a:rPr>
              <a:t>Análisis de Resultados</a:t>
            </a:r>
            <a:br>
              <a:rPr lang="es-ES" dirty="0" smtClean="0">
                <a:solidFill>
                  <a:schemeClr val="accent1"/>
                </a:solidFill>
              </a:rPr>
            </a:br>
            <a:r>
              <a:rPr lang="es-ES" sz="2000" dirty="0" smtClean="0">
                <a:solidFill>
                  <a:schemeClr val="accent1"/>
                </a:solidFill>
              </a:rPr>
              <a:t>Respuesta fisiológica: Test U</a:t>
            </a:r>
            <a:endParaRPr lang="es-ES" dirty="0">
              <a:solidFill>
                <a:schemeClr val="accent1"/>
              </a:solidFill>
            </a:endParaRPr>
          </a:p>
        </p:txBody>
      </p:sp>
      <p:grpSp>
        <p:nvGrpSpPr>
          <p:cNvPr id="7" name="Google Shape;9431;p75"/>
          <p:cNvGrpSpPr/>
          <p:nvPr/>
        </p:nvGrpSpPr>
        <p:grpSpPr>
          <a:xfrm>
            <a:off x="1797971" y="1186820"/>
            <a:ext cx="6659742" cy="2797352"/>
            <a:chOff x="3252808" y="3166138"/>
            <a:chExt cx="1988484" cy="1166415"/>
          </a:xfrm>
        </p:grpSpPr>
        <p:grpSp>
          <p:nvGrpSpPr>
            <p:cNvPr id="9" name="Google Shape;9432;p75"/>
            <p:cNvGrpSpPr/>
            <p:nvPr/>
          </p:nvGrpSpPr>
          <p:grpSpPr>
            <a:xfrm>
              <a:off x="3252809" y="3166138"/>
              <a:ext cx="1988361" cy="258849"/>
              <a:chOff x="3252809" y="3166138"/>
              <a:chExt cx="1988361" cy="258849"/>
            </a:xfrm>
          </p:grpSpPr>
          <p:sp>
            <p:nvSpPr>
              <p:cNvPr id="40" name="Google Shape;9433;p75"/>
              <p:cNvSpPr/>
              <p:nvPr/>
            </p:nvSpPr>
            <p:spPr>
              <a:xfrm>
                <a:off x="3252809" y="3166138"/>
                <a:ext cx="546903" cy="258849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dirty="0">
                    <a:solidFill>
                      <a:schemeClr val="bg1"/>
                    </a:solidFill>
                  </a:rPr>
                  <a:t> </a:t>
                </a:r>
                <a:r>
                  <a:rPr lang="es-EC" dirty="0" smtClean="0">
                    <a:solidFill>
                      <a:schemeClr val="bg1"/>
                    </a:solidFill>
                  </a:rPr>
                  <a:t>           Videojuegos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dirty="0" smtClean="0">
                    <a:solidFill>
                      <a:schemeClr val="bg1"/>
                    </a:solidFill>
                  </a:rPr>
                  <a:t>Señales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Google Shape;9434;p75"/>
              <p:cNvSpPr/>
              <p:nvPr/>
            </p:nvSpPr>
            <p:spPr>
              <a:xfrm>
                <a:off x="3838898" y="3173989"/>
                <a:ext cx="441300" cy="250996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dirty="0" smtClean="0">
                    <a:solidFill>
                      <a:schemeClr val="accent1"/>
                    </a:solidFill>
                  </a:rPr>
                  <a:t>GTAV</a:t>
                </a:r>
                <a:endParaRPr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2" name="Google Shape;9435;p75"/>
              <p:cNvSpPr/>
              <p:nvPr/>
            </p:nvSpPr>
            <p:spPr>
              <a:xfrm>
                <a:off x="4319384" y="3173989"/>
                <a:ext cx="441300" cy="250996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dirty="0" smtClean="0">
                    <a:solidFill>
                      <a:schemeClr val="accent1"/>
                    </a:solidFill>
                  </a:rPr>
                  <a:t>Sims3</a:t>
                </a:r>
                <a:endParaRPr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3" name="Google Shape;9436;p75"/>
              <p:cNvSpPr/>
              <p:nvPr/>
            </p:nvSpPr>
            <p:spPr>
              <a:xfrm>
                <a:off x="4799870" y="3173989"/>
                <a:ext cx="441300" cy="250996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dirty="0" smtClean="0">
                    <a:solidFill>
                      <a:schemeClr val="accent1"/>
                    </a:solidFill>
                  </a:rPr>
                  <a:t>Stroop</a:t>
                </a:r>
                <a:endParaRPr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0" name="Google Shape;9438;p75"/>
            <p:cNvGrpSpPr/>
            <p:nvPr/>
          </p:nvGrpSpPr>
          <p:grpSpPr>
            <a:xfrm>
              <a:off x="3252808" y="3466996"/>
              <a:ext cx="1988362" cy="139500"/>
              <a:chOff x="3252808" y="3466996"/>
              <a:chExt cx="1988362" cy="139500"/>
            </a:xfrm>
          </p:grpSpPr>
          <p:sp>
            <p:nvSpPr>
              <p:cNvPr id="35" name="Google Shape;9439;p75"/>
              <p:cNvSpPr/>
              <p:nvPr/>
            </p:nvSpPr>
            <p:spPr>
              <a:xfrm>
                <a:off x="3252808" y="3466996"/>
                <a:ext cx="546904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dirty="0" smtClean="0">
                    <a:solidFill>
                      <a:schemeClr val="bg1"/>
                    </a:solidFill>
                  </a:rPr>
                  <a:t>ECG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Google Shape;9440;p75"/>
              <p:cNvSpPr/>
              <p:nvPr/>
            </p:nvSpPr>
            <p:spPr>
              <a:xfrm>
                <a:off x="3838898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sz="1200" dirty="0" smtClean="0">
                    <a:solidFill>
                      <a:schemeClr val="tx1"/>
                    </a:solidFill>
                  </a:rPr>
                  <a:t>BPM, HF, LF</a:t>
                </a:r>
                <a:endParaRPr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Google Shape;9441;p75"/>
              <p:cNvSpPr/>
              <p:nvPr/>
            </p:nvSpPr>
            <p:spPr>
              <a:xfrm>
                <a:off x="4319384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9442;p75"/>
              <p:cNvSpPr/>
              <p:nvPr/>
            </p:nvSpPr>
            <p:spPr>
              <a:xfrm>
                <a:off x="4799870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sz="1200" dirty="0" smtClean="0">
                    <a:solidFill>
                      <a:schemeClr val="tx1"/>
                    </a:solidFill>
                  </a:rPr>
                  <a:t>FMP*</a:t>
                </a:r>
                <a:endParaRPr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oogle Shape;9444;p75"/>
            <p:cNvGrpSpPr/>
            <p:nvPr/>
          </p:nvGrpSpPr>
          <p:grpSpPr>
            <a:xfrm>
              <a:off x="3252808" y="3648507"/>
              <a:ext cx="1988362" cy="139500"/>
              <a:chOff x="3252808" y="3648507"/>
              <a:chExt cx="1988362" cy="139500"/>
            </a:xfrm>
          </p:grpSpPr>
          <p:sp>
            <p:nvSpPr>
              <p:cNvPr id="30" name="Google Shape;9445;p75"/>
              <p:cNvSpPr/>
              <p:nvPr/>
            </p:nvSpPr>
            <p:spPr>
              <a:xfrm>
                <a:off x="3252808" y="3648507"/>
                <a:ext cx="546904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dirty="0" smtClean="0">
                    <a:solidFill>
                      <a:schemeClr val="bg1"/>
                    </a:solidFill>
                  </a:rPr>
                  <a:t>PPG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Google Shape;9446;p75"/>
              <p:cNvSpPr/>
              <p:nvPr/>
            </p:nvSpPr>
            <p:spPr>
              <a:xfrm>
                <a:off x="3838898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sz="1200" dirty="0" smtClean="0">
                    <a:solidFill>
                      <a:schemeClr val="tx1"/>
                    </a:solidFill>
                  </a:rPr>
                  <a:t>BPM, SST</a:t>
                </a:r>
                <a:endParaRPr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Google Shape;9447;p75"/>
              <p:cNvSpPr/>
              <p:nvPr/>
            </p:nvSpPr>
            <p:spPr>
              <a:xfrm>
                <a:off x="4319384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9448;p75"/>
              <p:cNvSpPr/>
              <p:nvPr/>
            </p:nvSpPr>
            <p:spPr>
              <a:xfrm>
                <a:off x="4799870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oogle Shape;9450;p75"/>
            <p:cNvGrpSpPr/>
            <p:nvPr/>
          </p:nvGrpSpPr>
          <p:grpSpPr>
            <a:xfrm>
              <a:off x="3252808" y="3830018"/>
              <a:ext cx="1988362" cy="139500"/>
              <a:chOff x="3252808" y="3830018"/>
              <a:chExt cx="1988362" cy="139500"/>
            </a:xfrm>
          </p:grpSpPr>
          <p:sp>
            <p:nvSpPr>
              <p:cNvPr id="25" name="Google Shape;9451;p75"/>
              <p:cNvSpPr/>
              <p:nvPr/>
            </p:nvSpPr>
            <p:spPr>
              <a:xfrm>
                <a:off x="3252808" y="3830018"/>
                <a:ext cx="546904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dirty="0" smtClean="0">
                    <a:solidFill>
                      <a:schemeClr val="bg1"/>
                    </a:solidFill>
                  </a:rPr>
                  <a:t>FLW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Google Shape;9452;p75"/>
              <p:cNvSpPr/>
              <p:nvPr/>
            </p:nvSpPr>
            <p:spPr>
              <a:xfrm>
                <a:off x="3838898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sz="1200" dirty="0" smtClean="0">
                    <a:solidFill>
                      <a:schemeClr val="tx1"/>
                    </a:solidFill>
                  </a:rPr>
                  <a:t>RPM*,</a:t>
                </a:r>
                <a:r>
                  <a:rPr lang="es-EC" sz="1200" dirty="0" err="1" smtClean="0">
                    <a:solidFill>
                      <a:schemeClr val="tx1"/>
                    </a:solidFill>
                  </a:rPr>
                  <a:t>sTTot</a:t>
                </a:r>
                <a:r>
                  <a:rPr lang="es-EC" sz="1200" dirty="0" smtClean="0">
                    <a:solidFill>
                      <a:schemeClr val="tx1"/>
                    </a:solidFill>
                  </a:rPr>
                  <a:t>**, MP* </a:t>
                </a:r>
                <a:endParaRPr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Google Shape;9453;p75"/>
              <p:cNvSpPr/>
              <p:nvPr/>
            </p:nvSpPr>
            <p:spPr>
              <a:xfrm>
                <a:off x="4319384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sz="1200" dirty="0" smtClean="0">
                    <a:solidFill>
                      <a:schemeClr val="tx1"/>
                    </a:solidFill>
                  </a:rPr>
                  <a:t>RPM, </a:t>
                </a:r>
                <a:r>
                  <a:rPr lang="es-EC" sz="1200" dirty="0" err="1" smtClean="0">
                    <a:solidFill>
                      <a:schemeClr val="tx1"/>
                    </a:solidFill>
                  </a:rPr>
                  <a:t>mTTot</a:t>
                </a:r>
                <a:endParaRPr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Google Shape;9454;p75"/>
              <p:cNvSpPr/>
              <p:nvPr/>
            </p:nvSpPr>
            <p:spPr>
              <a:xfrm>
                <a:off x="4799870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sz="1200" dirty="0" smtClean="0">
                    <a:solidFill>
                      <a:schemeClr val="tx1"/>
                    </a:solidFill>
                  </a:rPr>
                  <a:t>FMP**</a:t>
                </a:r>
                <a:endParaRPr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oogle Shape;9456;p75"/>
            <p:cNvGrpSpPr/>
            <p:nvPr/>
          </p:nvGrpSpPr>
          <p:grpSpPr>
            <a:xfrm>
              <a:off x="3252808" y="4011514"/>
              <a:ext cx="1988484" cy="139537"/>
              <a:chOff x="3176900" y="4134603"/>
              <a:chExt cx="2220282" cy="152400"/>
            </a:xfrm>
          </p:grpSpPr>
          <p:sp>
            <p:nvSpPr>
              <p:cNvPr id="20" name="Google Shape;9457;p75"/>
              <p:cNvSpPr/>
              <p:nvPr/>
            </p:nvSpPr>
            <p:spPr>
              <a:xfrm>
                <a:off x="3176900" y="4134603"/>
                <a:ext cx="6108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dirty="0" smtClean="0">
                    <a:solidFill>
                      <a:schemeClr val="bg1"/>
                    </a:solidFill>
                  </a:rPr>
                  <a:t>GSR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Google Shape;9458;p75"/>
              <p:cNvSpPr/>
              <p:nvPr/>
            </p:nvSpPr>
            <p:spPr>
              <a:xfrm>
                <a:off x="3831294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sz="1200" dirty="0" err="1" smtClean="0">
                    <a:solidFill>
                      <a:schemeClr val="tx1"/>
                    </a:solidFill>
                  </a:rPr>
                  <a:t>mGSR</a:t>
                </a:r>
                <a:r>
                  <a:rPr lang="es-EC" sz="1200" dirty="0" smtClean="0">
                    <a:solidFill>
                      <a:schemeClr val="tx1"/>
                    </a:solidFill>
                  </a:rPr>
                  <a:t>**, </a:t>
                </a:r>
                <a:r>
                  <a:rPr lang="es-EC" sz="1200" dirty="0" err="1" smtClean="0">
                    <a:solidFill>
                      <a:schemeClr val="tx1"/>
                    </a:solidFill>
                  </a:rPr>
                  <a:t>sGSR</a:t>
                </a:r>
                <a:r>
                  <a:rPr lang="es-EC" sz="1200" dirty="0" smtClean="0">
                    <a:solidFill>
                      <a:schemeClr val="tx1"/>
                    </a:solidFill>
                  </a:rPr>
                  <a:t>**, </a:t>
                </a:r>
                <a:r>
                  <a:rPr lang="es-EC" sz="1200" dirty="0" err="1" smtClean="0">
                    <a:solidFill>
                      <a:schemeClr val="tx1"/>
                    </a:solidFill>
                  </a:rPr>
                  <a:t>MaxGSR</a:t>
                </a:r>
                <a:r>
                  <a:rPr lang="es-EC" sz="1200" dirty="0" smtClean="0">
                    <a:solidFill>
                      <a:schemeClr val="tx1"/>
                    </a:solidFill>
                  </a:rPr>
                  <a:t>**, </a:t>
                </a:r>
                <a:endParaRPr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Google Shape;9459;p75"/>
              <p:cNvSpPr/>
              <p:nvPr/>
            </p:nvSpPr>
            <p:spPr>
              <a:xfrm>
                <a:off x="4367788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Google Shape;9460;p75"/>
              <p:cNvSpPr/>
              <p:nvPr/>
            </p:nvSpPr>
            <p:spPr>
              <a:xfrm>
                <a:off x="4904282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sz="1200" dirty="0" err="1" smtClean="0">
                    <a:solidFill>
                      <a:schemeClr val="tx1"/>
                    </a:solidFill>
                  </a:rPr>
                  <a:t>mGSR</a:t>
                </a:r>
                <a:r>
                  <a:rPr lang="es-EC" sz="12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s-EC" sz="1200" dirty="0" err="1" smtClean="0">
                    <a:solidFill>
                      <a:schemeClr val="tx1"/>
                    </a:solidFill>
                  </a:rPr>
                  <a:t>sGSR</a:t>
                </a:r>
                <a:r>
                  <a:rPr lang="es-EC" sz="12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s-EC" sz="1200" dirty="0" err="1" smtClean="0">
                    <a:solidFill>
                      <a:schemeClr val="tx1"/>
                    </a:solidFill>
                  </a:rPr>
                  <a:t>MaxGSR</a:t>
                </a:r>
                <a:r>
                  <a:rPr lang="es-EC" sz="1200" dirty="0" smtClean="0">
                    <a:solidFill>
                      <a:schemeClr val="tx1"/>
                    </a:solidFill>
                  </a:rPr>
                  <a:t>, FMP</a:t>
                </a:r>
                <a:endParaRPr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oogle Shape;9462;p75"/>
            <p:cNvGrpSpPr/>
            <p:nvPr/>
          </p:nvGrpSpPr>
          <p:grpSpPr>
            <a:xfrm>
              <a:off x="3252808" y="4193014"/>
              <a:ext cx="1988484" cy="139539"/>
              <a:chOff x="3176900" y="4134603"/>
              <a:chExt cx="2220282" cy="152402"/>
            </a:xfrm>
          </p:grpSpPr>
          <p:sp>
            <p:nvSpPr>
              <p:cNvPr id="15" name="Google Shape;9463;p75"/>
              <p:cNvSpPr/>
              <p:nvPr/>
            </p:nvSpPr>
            <p:spPr>
              <a:xfrm>
                <a:off x="3176900" y="4134603"/>
                <a:ext cx="6108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dirty="0" smtClean="0">
                    <a:solidFill>
                      <a:schemeClr val="bg1"/>
                    </a:solidFill>
                  </a:rPr>
                  <a:t>EOGH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Google Shape;9464;p75"/>
              <p:cNvSpPr/>
              <p:nvPr/>
            </p:nvSpPr>
            <p:spPr>
              <a:xfrm>
                <a:off x="3831294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sz="1200" dirty="0" smtClean="0">
                    <a:solidFill>
                      <a:schemeClr val="tx1"/>
                    </a:solidFill>
                  </a:rPr>
                  <a:t>HPM**, </a:t>
                </a:r>
                <a:r>
                  <a:rPr lang="es-EC" sz="1200" dirty="0" err="1" smtClean="0">
                    <a:solidFill>
                      <a:schemeClr val="tx1"/>
                    </a:solidFill>
                  </a:rPr>
                  <a:t>mTMH</a:t>
                </a:r>
                <a:r>
                  <a:rPr lang="es-EC" sz="1200" dirty="0" smtClean="0">
                    <a:solidFill>
                      <a:schemeClr val="tx1"/>
                    </a:solidFill>
                  </a:rPr>
                  <a:t>*, </a:t>
                </a:r>
                <a:r>
                  <a:rPr lang="es-EC" sz="1200" dirty="0" err="1" smtClean="0">
                    <a:solidFill>
                      <a:schemeClr val="tx1"/>
                    </a:solidFill>
                  </a:rPr>
                  <a:t>sTMH</a:t>
                </a:r>
                <a:r>
                  <a:rPr lang="es-EC" sz="1200" dirty="0" smtClean="0">
                    <a:solidFill>
                      <a:schemeClr val="tx1"/>
                    </a:solidFill>
                  </a:rPr>
                  <a:t>** </a:t>
                </a:r>
                <a:endParaRPr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Google Shape;9465;p75"/>
              <p:cNvSpPr/>
              <p:nvPr/>
            </p:nvSpPr>
            <p:spPr>
              <a:xfrm>
                <a:off x="4367788" y="4134605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Google Shape;9466;p75"/>
              <p:cNvSpPr/>
              <p:nvPr/>
            </p:nvSpPr>
            <p:spPr>
              <a:xfrm>
                <a:off x="4904282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sz="1200" dirty="0" smtClean="0">
                    <a:solidFill>
                      <a:schemeClr val="tx1"/>
                    </a:solidFill>
                  </a:rPr>
                  <a:t>HPM*, </a:t>
                </a:r>
                <a:r>
                  <a:rPr lang="es-EC" sz="1200" dirty="0" err="1" smtClean="0">
                    <a:solidFill>
                      <a:schemeClr val="tx1"/>
                    </a:solidFill>
                  </a:rPr>
                  <a:t>mTMH</a:t>
                </a:r>
                <a:r>
                  <a:rPr lang="es-EC" sz="12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s-EC" sz="1200" dirty="0" err="1" smtClean="0">
                    <a:solidFill>
                      <a:schemeClr val="tx1"/>
                    </a:solidFill>
                  </a:rPr>
                  <a:t>sTMH</a:t>
                </a:r>
                <a:endParaRPr sz="1200" dirty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3" name="Conector recto 2"/>
          <p:cNvCxnSpPr/>
          <p:nvPr/>
        </p:nvCxnSpPr>
        <p:spPr>
          <a:xfrm>
            <a:off x="1797970" y="1313412"/>
            <a:ext cx="1831666" cy="392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Google Shape;9457;p75"/>
          <p:cNvSpPr/>
          <p:nvPr/>
        </p:nvSpPr>
        <p:spPr>
          <a:xfrm>
            <a:off x="1797554" y="4084876"/>
            <a:ext cx="1832096" cy="334644"/>
          </a:xfrm>
          <a:prstGeom prst="flowChartAlternateProcess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 smtClean="0">
                <a:solidFill>
                  <a:schemeClr val="bg1"/>
                </a:solidFill>
              </a:rPr>
              <a:t>EOGV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7" name="Google Shape;9458;p75"/>
          <p:cNvSpPr/>
          <p:nvPr/>
        </p:nvSpPr>
        <p:spPr>
          <a:xfrm>
            <a:off x="3760411" y="4084876"/>
            <a:ext cx="1478455" cy="334644"/>
          </a:xfrm>
          <a:prstGeom prst="flowChartAlternateProcess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00" dirty="0" smtClean="0">
                <a:solidFill>
                  <a:schemeClr val="tx1"/>
                </a:solidFill>
              </a:rPr>
              <a:t>RPM**, </a:t>
            </a:r>
            <a:r>
              <a:rPr lang="es-EC" sz="1200" dirty="0" err="1" smtClean="0">
                <a:solidFill>
                  <a:schemeClr val="tx1"/>
                </a:solidFill>
              </a:rPr>
              <a:t>mTTot</a:t>
            </a:r>
            <a:r>
              <a:rPr lang="es-EC" sz="1200" dirty="0" smtClean="0">
                <a:solidFill>
                  <a:schemeClr val="tx1"/>
                </a:solidFill>
              </a:rPr>
              <a:t>**, </a:t>
            </a:r>
            <a:r>
              <a:rPr lang="es-EC" sz="1200" dirty="0" err="1" smtClean="0">
                <a:solidFill>
                  <a:schemeClr val="tx1"/>
                </a:solidFill>
              </a:rPr>
              <a:t>sTTot</a:t>
            </a:r>
            <a:r>
              <a:rPr lang="es-EC" sz="1200" dirty="0" smtClean="0">
                <a:solidFill>
                  <a:schemeClr val="tx1"/>
                </a:solidFill>
              </a:rPr>
              <a:t>**, MP*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68" name="Google Shape;9459;p75"/>
          <p:cNvSpPr/>
          <p:nvPr/>
        </p:nvSpPr>
        <p:spPr>
          <a:xfrm>
            <a:off x="5369626" y="4084876"/>
            <a:ext cx="1478455" cy="334644"/>
          </a:xfrm>
          <a:prstGeom prst="flowChartAlternateProcess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00" dirty="0" smtClean="0">
                <a:solidFill>
                  <a:schemeClr val="tx1"/>
                </a:solidFill>
              </a:rPr>
              <a:t>RPM, </a:t>
            </a:r>
            <a:r>
              <a:rPr lang="es-EC" sz="1200" dirty="0" err="1" smtClean="0">
                <a:solidFill>
                  <a:schemeClr val="tx1"/>
                </a:solidFill>
              </a:rPr>
              <a:t>mTTot</a:t>
            </a:r>
            <a:r>
              <a:rPr lang="es-EC" sz="1200" dirty="0" smtClean="0">
                <a:solidFill>
                  <a:schemeClr val="tx1"/>
                </a:solidFill>
              </a:rPr>
              <a:t>, </a:t>
            </a:r>
            <a:r>
              <a:rPr lang="es-EC" sz="1200" dirty="0" err="1" smtClean="0">
                <a:solidFill>
                  <a:schemeClr val="tx1"/>
                </a:solidFill>
              </a:rPr>
              <a:t>sTTot</a:t>
            </a:r>
            <a:r>
              <a:rPr lang="es-EC" sz="1200" dirty="0" smtClean="0">
                <a:solidFill>
                  <a:schemeClr val="tx1"/>
                </a:solidFill>
              </a:rPr>
              <a:t>, MP*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69" name="Google Shape;9460;p75"/>
          <p:cNvSpPr/>
          <p:nvPr/>
        </p:nvSpPr>
        <p:spPr>
          <a:xfrm>
            <a:off x="6978841" y="4084876"/>
            <a:ext cx="1478455" cy="334644"/>
          </a:xfrm>
          <a:prstGeom prst="flowChartAlternateProcess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00" dirty="0" smtClean="0">
                <a:solidFill>
                  <a:schemeClr val="tx1"/>
                </a:solidFill>
              </a:rPr>
              <a:t>MP*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70" name="Google Shape;9463;p75"/>
          <p:cNvSpPr/>
          <p:nvPr/>
        </p:nvSpPr>
        <p:spPr>
          <a:xfrm>
            <a:off x="1797554" y="4520158"/>
            <a:ext cx="1832096" cy="334645"/>
          </a:xfrm>
          <a:prstGeom prst="flowChartAlternateProcess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 smtClean="0">
                <a:solidFill>
                  <a:schemeClr val="bg1"/>
                </a:solidFill>
              </a:rPr>
              <a:t>ACC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1" name="Google Shape;9464;p75"/>
          <p:cNvSpPr/>
          <p:nvPr/>
        </p:nvSpPr>
        <p:spPr>
          <a:xfrm>
            <a:off x="3760404" y="4520158"/>
            <a:ext cx="1478455" cy="334645"/>
          </a:xfrm>
          <a:prstGeom prst="flowChartAlternateProcess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00" dirty="0" err="1" smtClean="0">
                <a:solidFill>
                  <a:schemeClr val="tx1"/>
                </a:solidFill>
              </a:rPr>
              <a:t>MaxGx</a:t>
            </a:r>
            <a:r>
              <a:rPr lang="es-EC" sz="1200" dirty="0" smtClean="0">
                <a:solidFill>
                  <a:schemeClr val="tx1"/>
                </a:solidFill>
              </a:rPr>
              <a:t>**, </a:t>
            </a:r>
            <a:r>
              <a:rPr lang="es-EC" sz="1200" dirty="0" err="1" smtClean="0">
                <a:solidFill>
                  <a:schemeClr val="tx1"/>
                </a:solidFill>
              </a:rPr>
              <a:t>mGx</a:t>
            </a:r>
            <a:r>
              <a:rPr lang="es-EC" sz="1200" dirty="0" smtClean="0">
                <a:solidFill>
                  <a:schemeClr val="tx1"/>
                </a:solidFill>
              </a:rPr>
              <a:t>*, </a:t>
            </a:r>
            <a:r>
              <a:rPr lang="es-EC" sz="1200" dirty="0" err="1" smtClean="0">
                <a:solidFill>
                  <a:schemeClr val="tx1"/>
                </a:solidFill>
              </a:rPr>
              <a:t>mGz</a:t>
            </a:r>
            <a:r>
              <a:rPr lang="es-EC" sz="1200" dirty="0" smtClean="0">
                <a:solidFill>
                  <a:schemeClr val="tx1"/>
                </a:solidFill>
              </a:rPr>
              <a:t>**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72" name="Google Shape;9465;p75"/>
          <p:cNvSpPr/>
          <p:nvPr/>
        </p:nvSpPr>
        <p:spPr>
          <a:xfrm>
            <a:off x="5369626" y="4520162"/>
            <a:ext cx="1478455" cy="334645"/>
          </a:xfrm>
          <a:prstGeom prst="flowChartAlternateProcess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00" dirty="0" err="1" smtClean="0">
                <a:solidFill>
                  <a:schemeClr val="tx1"/>
                </a:solidFill>
              </a:rPr>
              <a:t>MaxGx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73" name="Google Shape;9466;p75"/>
          <p:cNvSpPr/>
          <p:nvPr/>
        </p:nvSpPr>
        <p:spPr>
          <a:xfrm>
            <a:off x="6978841" y="4520158"/>
            <a:ext cx="1478455" cy="334645"/>
          </a:xfrm>
          <a:prstGeom prst="flowChartAlternateProcess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tx1"/>
              </a:solidFill>
            </a:endParaRPr>
          </a:p>
        </p:txBody>
      </p:sp>
      <p:sp>
        <p:nvSpPr>
          <p:cNvPr id="62" name="Multiplicar 61"/>
          <p:cNvSpPr/>
          <p:nvPr/>
        </p:nvSpPr>
        <p:spPr>
          <a:xfrm>
            <a:off x="5926819" y="1880861"/>
            <a:ext cx="364067" cy="389467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8" name="Multiplicar 77"/>
          <p:cNvSpPr/>
          <p:nvPr/>
        </p:nvSpPr>
        <p:spPr>
          <a:xfrm>
            <a:off x="5926819" y="2318149"/>
            <a:ext cx="364067" cy="389467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9" name="Multiplicar 78"/>
          <p:cNvSpPr/>
          <p:nvPr/>
        </p:nvSpPr>
        <p:spPr>
          <a:xfrm>
            <a:off x="5926819" y="3186829"/>
            <a:ext cx="364067" cy="389467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0" name="Multiplicar 79"/>
          <p:cNvSpPr/>
          <p:nvPr/>
        </p:nvSpPr>
        <p:spPr>
          <a:xfrm>
            <a:off x="5926818" y="3628123"/>
            <a:ext cx="364067" cy="389467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1" name="Multiplicar 80"/>
          <p:cNvSpPr/>
          <p:nvPr/>
        </p:nvSpPr>
        <p:spPr>
          <a:xfrm>
            <a:off x="7525659" y="2314434"/>
            <a:ext cx="364067" cy="389467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2" name="Multiplicar 81"/>
          <p:cNvSpPr/>
          <p:nvPr/>
        </p:nvSpPr>
        <p:spPr>
          <a:xfrm>
            <a:off x="7568144" y="4490514"/>
            <a:ext cx="364067" cy="389467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51"/>
          <p:cNvSpPr txBox="1">
            <a:spLocks noGrp="1"/>
          </p:cNvSpPr>
          <p:nvPr>
            <p:ph type="subTitle" idx="4294967295"/>
          </p:nvPr>
        </p:nvSpPr>
        <p:spPr>
          <a:xfrm>
            <a:off x="26778" y="1545422"/>
            <a:ext cx="1723672" cy="3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 dirty="0" smtClean="0">
                <a:latin typeface="Saira"/>
                <a:ea typeface="Saira"/>
                <a:cs typeface="Saira"/>
                <a:sym typeface="Saira"/>
              </a:rPr>
              <a:t>GTAV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 dirty="0" smtClean="0">
                <a:latin typeface="Saira"/>
                <a:ea typeface="Saira"/>
                <a:cs typeface="Saira"/>
                <a:sym typeface="Saira"/>
              </a:rPr>
              <a:t>vs. 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 dirty="0" smtClean="0">
                <a:latin typeface="Saira"/>
                <a:ea typeface="Saira"/>
                <a:cs typeface="Saira"/>
                <a:sym typeface="Saira"/>
              </a:rPr>
              <a:t>Otros Videojuegos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 i="1" dirty="0" smtClean="0">
                <a:latin typeface="Saira"/>
                <a:ea typeface="Saira"/>
                <a:cs typeface="Saira"/>
                <a:sym typeface="Saira"/>
              </a:rPr>
              <a:t>&lt;&lt;  Menor GTAV y          Basal</a:t>
            </a:r>
          </a:p>
          <a:p>
            <a:pPr marL="0" lvl="0" indent="0" algn="ctr">
              <a:lnSpc>
                <a:spcPct val="100000"/>
              </a:lnSpc>
              <a:buNone/>
            </a:pPr>
            <a:r>
              <a:rPr lang="en" sz="1200" i="1" dirty="0" smtClean="0">
                <a:latin typeface="Saira"/>
                <a:ea typeface="Saira"/>
                <a:cs typeface="Saira"/>
                <a:sym typeface="Saira"/>
              </a:rPr>
              <a:t>&lt;  </a:t>
            </a:r>
            <a:r>
              <a:rPr lang="en" sz="1200" i="1" dirty="0">
                <a:latin typeface="Saira"/>
                <a:ea typeface="Saira"/>
                <a:cs typeface="Saira"/>
                <a:sym typeface="Saira"/>
              </a:rPr>
              <a:t>Menor GTAV </a:t>
            </a:r>
            <a:endParaRPr lang="en" sz="1200" i="1" dirty="0" smtClean="0">
              <a:latin typeface="Saira"/>
              <a:ea typeface="Saira"/>
              <a:cs typeface="Saira"/>
              <a:sym typeface="Saira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" sz="1200" i="1" dirty="0" smtClean="0">
                <a:latin typeface="Saira"/>
                <a:ea typeface="Saira"/>
                <a:cs typeface="Saira"/>
                <a:sym typeface="Saira"/>
              </a:rPr>
              <a:t>&gt;  Mayor GTAV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C" sz="1200" dirty="0" smtClean="0">
                <a:solidFill>
                  <a:schemeClr val="tx1"/>
                </a:solidFill>
              </a:rPr>
              <a:t>      ≈  Semejante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s-EC" sz="1200" dirty="0" smtClean="0">
                <a:solidFill>
                  <a:schemeClr val="tx1"/>
                </a:solidFill>
              </a:rPr>
              <a:t>GTAV</a:t>
            </a:r>
            <a:r>
              <a:rPr lang="en" sz="1200" i="1" dirty="0" smtClean="0">
                <a:latin typeface="Saira"/>
                <a:ea typeface="Saira"/>
                <a:cs typeface="Saira"/>
                <a:sym typeface="Saira"/>
              </a:rPr>
              <a:t> </a:t>
            </a:r>
            <a:endParaRPr lang="en" sz="1200" i="1" dirty="0">
              <a:latin typeface="Saira"/>
              <a:ea typeface="Saira"/>
              <a:cs typeface="Saira"/>
              <a:sym typeface="Saira"/>
            </a:endParaRPr>
          </a:p>
          <a:p>
            <a:pPr marL="0" lvl="0" indent="0" algn="ctr">
              <a:lnSpc>
                <a:spcPct val="100000"/>
              </a:lnSpc>
              <a:buNone/>
            </a:pPr>
            <a:endParaRPr lang="en" sz="1200" i="1" dirty="0">
              <a:latin typeface="Saira"/>
              <a:ea typeface="Saira"/>
              <a:cs typeface="Saira"/>
              <a:sym typeface="Saira"/>
            </a:endParaRPr>
          </a:p>
        </p:txBody>
      </p:sp>
      <p:sp>
        <p:nvSpPr>
          <p:cNvPr id="8" name="Google Shape;878;p39"/>
          <p:cNvSpPr txBox="1">
            <a:spLocks/>
          </p:cNvSpPr>
          <p:nvPr/>
        </p:nvSpPr>
        <p:spPr>
          <a:xfrm>
            <a:off x="698513" y="29912"/>
            <a:ext cx="77592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aira"/>
              <a:buNone/>
              <a:defRPr sz="3600" b="1" i="0" u="none" strike="noStrike" cap="none">
                <a:solidFill>
                  <a:schemeClr val="lt1"/>
                </a:solidFill>
                <a:latin typeface="Saira"/>
                <a:ea typeface="Saira"/>
                <a:cs typeface="Saira"/>
                <a:sym typeface="Sai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s-ES" dirty="0" smtClean="0">
                <a:solidFill>
                  <a:schemeClr val="accent1"/>
                </a:solidFill>
              </a:rPr>
              <a:t>Análisis de Resultados</a:t>
            </a:r>
            <a:br>
              <a:rPr lang="es-ES" dirty="0" smtClean="0">
                <a:solidFill>
                  <a:schemeClr val="accent1"/>
                </a:solidFill>
              </a:rPr>
            </a:br>
            <a:r>
              <a:rPr lang="es-ES" sz="2000" dirty="0" smtClean="0">
                <a:solidFill>
                  <a:schemeClr val="accent1"/>
                </a:solidFill>
              </a:rPr>
              <a:t>Respuesta fisiológica: Test U</a:t>
            </a:r>
            <a:endParaRPr lang="es-ES" dirty="0">
              <a:solidFill>
                <a:schemeClr val="accent1"/>
              </a:solidFill>
            </a:endParaRPr>
          </a:p>
        </p:txBody>
      </p:sp>
      <p:grpSp>
        <p:nvGrpSpPr>
          <p:cNvPr id="7" name="Google Shape;9431;p75"/>
          <p:cNvGrpSpPr/>
          <p:nvPr/>
        </p:nvGrpSpPr>
        <p:grpSpPr>
          <a:xfrm>
            <a:off x="2719626" y="1060704"/>
            <a:ext cx="5050111" cy="2923468"/>
            <a:chOff x="3252808" y="3166138"/>
            <a:chExt cx="1508000" cy="1166415"/>
          </a:xfrm>
        </p:grpSpPr>
        <p:grpSp>
          <p:nvGrpSpPr>
            <p:cNvPr id="9" name="Google Shape;9432;p75"/>
            <p:cNvGrpSpPr/>
            <p:nvPr/>
          </p:nvGrpSpPr>
          <p:grpSpPr>
            <a:xfrm>
              <a:off x="3252809" y="3166138"/>
              <a:ext cx="1507875" cy="258849"/>
              <a:chOff x="3252809" y="3166138"/>
              <a:chExt cx="1507875" cy="258849"/>
            </a:xfrm>
          </p:grpSpPr>
          <p:sp>
            <p:nvSpPr>
              <p:cNvPr id="40" name="Google Shape;9433;p75"/>
              <p:cNvSpPr/>
              <p:nvPr/>
            </p:nvSpPr>
            <p:spPr>
              <a:xfrm>
                <a:off x="3252809" y="3166138"/>
                <a:ext cx="546903" cy="258849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dirty="0">
                    <a:solidFill>
                      <a:schemeClr val="bg1"/>
                    </a:solidFill>
                  </a:rPr>
                  <a:t> </a:t>
                </a:r>
                <a:r>
                  <a:rPr lang="es-EC" dirty="0" smtClean="0">
                    <a:solidFill>
                      <a:schemeClr val="bg1"/>
                    </a:solidFill>
                  </a:rPr>
                  <a:t>           Videojuegos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dirty="0" smtClean="0">
                    <a:solidFill>
                      <a:schemeClr val="bg1"/>
                    </a:solidFill>
                  </a:rPr>
                  <a:t>Señales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Google Shape;9434;p75"/>
              <p:cNvSpPr/>
              <p:nvPr/>
            </p:nvSpPr>
            <p:spPr>
              <a:xfrm>
                <a:off x="3838898" y="3173989"/>
                <a:ext cx="441300" cy="250996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dirty="0" smtClean="0">
                    <a:solidFill>
                      <a:schemeClr val="accent1"/>
                    </a:solidFill>
                  </a:rPr>
                  <a:t>Sim3 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dirty="0" smtClean="0">
                    <a:solidFill>
                      <a:schemeClr val="accent1"/>
                    </a:solidFill>
                  </a:rPr>
                  <a:t>(no violento)</a:t>
                </a:r>
                <a:endParaRPr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2" name="Google Shape;9435;p75"/>
              <p:cNvSpPr/>
              <p:nvPr/>
            </p:nvSpPr>
            <p:spPr>
              <a:xfrm>
                <a:off x="4319384" y="3173989"/>
                <a:ext cx="441300" cy="250996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dirty="0" smtClean="0">
                    <a:solidFill>
                      <a:schemeClr val="accent1"/>
                    </a:solidFill>
                  </a:rPr>
                  <a:t>Stroop (interactivo)</a:t>
                </a:r>
                <a:endParaRPr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0" name="Google Shape;9438;p75"/>
            <p:cNvGrpSpPr/>
            <p:nvPr/>
          </p:nvGrpSpPr>
          <p:grpSpPr>
            <a:xfrm>
              <a:off x="3252808" y="3466996"/>
              <a:ext cx="1507876" cy="139500"/>
              <a:chOff x="3252808" y="3466996"/>
              <a:chExt cx="1507876" cy="139500"/>
            </a:xfrm>
          </p:grpSpPr>
          <p:sp>
            <p:nvSpPr>
              <p:cNvPr id="35" name="Google Shape;9439;p75"/>
              <p:cNvSpPr/>
              <p:nvPr/>
            </p:nvSpPr>
            <p:spPr>
              <a:xfrm>
                <a:off x="3252808" y="3466996"/>
                <a:ext cx="546904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dirty="0" smtClean="0">
                    <a:solidFill>
                      <a:schemeClr val="bg1"/>
                    </a:solidFill>
                  </a:rPr>
                  <a:t>ECG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Google Shape;9440;p75"/>
              <p:cNvSpPr/>
              <p:nvPr/>
            </p:nvSpPr>
            <p:spPr>
              <a:xfrm>
                <a:off x="3838898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sz="1200" dirty="0" smtClean="0">
                    <a:solidFill>
                      <a:schemeClr val="tx1"/>
                    </a:solidFill>
                  </a:rPr>
                  <a:t>BPM &lt;</a:t>
                </a:r>
                <a:endParaRPr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Google Shape;9441;p75"/>
              <p:cNvSpPr/>
              <p:nvPr/>
            </p:nvSpPr>
            <p:spPr>
              <a:xfrm>
                <a:off x="4319384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s-EC" sz="1200" dirty="0" smtClean="0">
                    <a:solidFill>
                      <a:schemeClr val="tx1"/>
                    </a:solidFill>
                  </a:rPr>
                  <a:t>BPM &lt;&lt;</a:t>
                </a:r>
                <a:endParaRPr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oogle Shape;9444;p75"/>
            <p:cNvGrpSpPr/>
            <p:nvPr/>
          </p:nvGrpSpPr>
          <p:grpSpPr>
            <a:xfrm>
              <a:off x="3252808" y="3648507"/>
              <a:ext cx="1507876" cy="139500"/>
              <a:chOff x="3252808" y="3648507"/>
              <a:chExt cx="1507876" cy="139500"/>
            </a:xfrm>
          </p:grpSpPr>
          <p:sp>
            <p:nvSpPr>
              <p:cNvPr id="30" name="Google Shape;9445;p75"/>
              <p:cNvSpPr/>
              <p:nvPr/>
            </p:nvSpPr>
            <p:spPr>
              <a:xfrm>
                <a:off x="3252808" y="3648507"/>
                <a:ext cx="546904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dirty="0" smtClean="0">
                    <a:solidFill>
                      <a:schemeClr val="bg1"/>
                    </a:solidFill>
                  </a:rPr>
                  <a:t>PPG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Google Shape;9446;p75"/>
              <p:cNvSpPr/>
              <p:nvPr/>
            </p:nvSpPr>
            <p:spPr>
              <a:xfrm>
                <a:off x="3838898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sz="1200" dirty="0" smtClean="0">
                    <a:solidFill>
                      <a:schemeClr val="tx1"/>
                    </a:solidFill>
                  </a:rPr>
                  <a:t>BPM &lt;</a:t>
                </a:r>
                <a:endParaRPr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Google Shape;9447;p75"/>
              <p:cNvSpPr/>
              <p:nvPr/>
            </p:nvSpPr>
            <p:spPr>
              <a:xfrm>
                <a:off x="4319384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s-EC" sz="1200" dirty="0" smtClean="0">
                    <a:solidFill>
                      <a:schemeClr val="tx1"/>
                    </a:solidFill>
                  </a:rPr>
                  <a:t>BPM &lt;&lt;</a:t>
                </a:r>
                <a:endParaRPr lang="es-EC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oogle Shape;9450;p75"/>
            <p:cNvGrpSpPr/>
            <p:nvPr/>
          </p:nvGrpSpPr>
          <p:grpSpPr>
            <a:xfrm>
              <a:off x="3252808" y="3830018"/>
              <a:ext cx="1507876" cy="139500"/>
              <a:chOff x="3252808" y="3830018"/>
              <a:chExt cx="1507876" cy="139500"/>
            </a:xfrm>
          </p:grpSpPr>
          <p:sp>
            <p:nvSpPr>
              <p:cNvPr id="25" name="Google Shape;9451;p75"/>
              <p:cNvSpPr/>
              <p:nvPr/>
            </p:nvSpPr>
            <p:spPr>
              <a:xfrm>
                <a:off x="3252808" y="3830018"/>
                <a:ext cx="546904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dirty="0" smtClean="0">
                    <a:solidFill>
                      <a:schemeClr val="bg1"/>
                    </a:solidFill>
                  </a:rPr>
                  <a:t>FLW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Google Shape;9452;p75"/>
              <p:cNvSpPr/>
              <p:nvPr/>
            </p:nvSpPr>
            <p:spPr>
              <a:xfrm>
                <a:off x="3838898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sz="1200" dirty="0" smtClean="0">
                    <a:solidFill>
                      <a:schemeClr val="tx1"/>
                    </a:solidFill>
                  </a:rPr>
                  <a:t>RPM ≈</a:t>
                </a:r>
                <a:endParaRPr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Google Shape;9453;p75"/>
              <p:cNvSpPr/>
              <p:nvPr/>
            </p:nvSpPr>
            <p:spPr>
              <a:xfrm>
                <a:off x="4319384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oogle Shape;9456;p75"/>
            <p:cNvGrpSpPr/>
            <p:nvPr/>
          </p:nvGrpSpPr>
          <p:grpSpPr>
            <a:xfrm>
              <a:off x="3252808" y="4011514"/>
              <a:ext cx="1508000" cy="139537"/>
              <a:chOff x="3176900" y="4134603"/>
              <a:chExt cx="1683788" cy="152400"/>
            </a:xfrm>
          </p:grpSpPr>
          <p:sp>
            <p:nvSpPr>
              <p:cNvPr id="20" name="Google Shape;9457;p75"/>
              <p:cNvSpPr/>
              <p:nvPr/>
            </p:nvSpPr>
            <p:spPr>
              <a:xfrm>
                <a:off x="3176900" y="4134603"/>
                <a:ext cx="6108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dirty="0" smtClean="0">
                    <a:solidFill>
                      <a:schemeClr val="bg1"/>
                    </a:solidFill>
                  </a:rPr>
                  <a:t>GSR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Google Shape;9458;p75"/>
              <p:cNvSpPr/>
              <p:nvPr/>
            </p:nvSpPr>
            <p:spPr>
              <a:xfrm>
                <a:off x="3831294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s-EC" sz="1200" dirty="0" err="1" smtClean="0">
                    <a:solidFill>
                      <a:schemeClr val="tx1"/>
                    </a:solidFill>
                  </a:rPr>
                  <a:t>mGSR</a:t>
                </a:r>
                <a:r>
                  <a:rPr lang="es-EC" sz="1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s-EC" sz="1200" dirty="0" err="1" smtClean="0">
                    <a:solidFill>
                      <a:schemeClr val="tx1"/>
                    </a:solidFill>
                  </a:rPr>
                  <a:t>MaxGSR</a:t>
                </a:r>
                <a:r>
                  <a:rPr lang="es-EC" sz="1200" dirty="0" smtClean="0">
                    <a:solidFill>
                      <a:schemeClr val="tx1"/>
                    </a:solidFill>
                  </a:rPr>
                  <a:t> &gt;</a:t>
                </a:r>
              </a:p>
              <a:p>
                <a:pPr algn="ctr"/>
                <a:r>
                  <a:rPr lang="es-EC" sz="1200" dirty="0" smtClean="0">
                    <a:solidFill>
                      <a:schemeClr val="tx1"/>
                    </a:solidFill>
                  </a:rPr>
                  <a:t>con </a:t>
                </a:r>
                <a:r>
                  <a:rPr lang="el-GR" sz="1200" dirty="0" smtClean="0">
                    <a:solidFill>
                      <a:schemeClr val="tx1"/>
                    </a:solidFill>
                  </a:rPr>
                  <a:t>σ</a:t>
                </a:r>
                <a:r>
                  <a:rPr lang="es-EC" sz="1200" dirty="0" smtClean="0">
                    <a:solidFill>
                      <a:schemeClr val="tx1"/>
                    </a:solidFill>
                  </a:rPr>
                  <a:t> &gt;</a:t>
                </a:r>
                <a:endParaRPr lang="es-EC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Google Shape;9459;p75"/>
              <p:cNvSpPr/>
              <p:nvPr/>
            </p:nvSpPr>
            <p:spPr>
              <a:xfrm>
                <a:off x="4367788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es-EC" sz="1200" dirty="0" err="1">
                    <a:solidFill>
                      <a:schemeClr val="tx1"/>
                    </a:solidFill>
                  </a:rPr>
                  <a:t>mGSR</a:t>
                </a:r>
                <a:r>
                  <a:rPr lang="es-EC" sz="1200" dirty="0">
                    <a:solidFill>
                      <a:schemeClr val="tx1"/>
                    </a:solidFill>
                  </a:rPr>
                  <a:t> </a:t>
                </a:r>
                <a:r>
                  <a:rPr lang="es-EC" sz="1200" dirty="0" err="1">
                    <a:solidFill>
                      <a:schemeClr val="tx1"/>
                    </a:solidFill>
                  </a:rPr>
                  <a:t>MaxGSR</a:t>
                </a:r>
                <a:r>
                  <a:rPr lang="es-EC" sz="1200" dirty="0">
                    <a:solidFill>
                      <a:schemeClr val="tx1"/>
                    </a:solidFill>
                  </a:rPr>
                  <a:t> ≈ </a:t>
                </a:r>
              </a:p>
            </p:txBody>
          </p:sp>
        </p:grpSp>
        <p:grpSp>
          <p:nvGrpSpPr>
            <p:cNvPr id="14" name="Google Shape;9462;p75"/>
            <p:cNvGrpSpPr/>
            <p:nvPr/>
          </p:nvGrpSpPr>
          <p:grpSpPr>
            <a:xfrm>
              <a:off x="3252808" y="4193014"/>
              <a:ext cx="1508000" cy="139539"/>
              <a:chOff x="3176900" y="4134603"/>
              <a:chExt cx="1683788" cy="152402"/>
            </a:xfrm>
          </p:grpSpPr>
          <p:sp>
            <p:nvSpPr>
              <p:cNvPr id="15" name="Google Shape;9463;p75"/>
              <p:cNvSpPr/>
              <p:nvPr/>
            </p:nvSpPr>
            <p:spPr>
              <a:xfrm>
                <a:off x="3176900" y="4134603"/>
                <a:ext cx="6108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dirty="0" smtClean="0">
                    <a:solidFill>
                      <a:schemeClr val="bg1"/>
                    </a:solidFill>
                  </a:rPr>
                  <a:t>EOGH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Google Shape;9464;p75"/>
              <p:cNvSpPr/>
              <p:nvPr/>
            </p:nvSpPr>
            <p:spPr>
              <a:xfrm>
                <a:off x="3831294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EC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Google Shape;9465;p75"/>
              <p:cNvSpPr/>
              <p:nvPr/>
            </p:nvSpPr>
            <p:spPr>
              <a:xfrm>
                <a:off x="4367788" y="4134605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s-EC" sz="1200" dirty="0" smtClean="0">
                    <a:solidFill>
                      <a:schemeClr val="tx1"/>
                    </a:solidFill>
                  </a:rPr>
                  <a:t>HPM ≈</a:t>
                </a:r>
                <a:endParaRPr lang="es-EC" sz="1200" dirty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3" name="Conector recto 2"/>
          <p:cNvCxnSpPr/>
          <p:nvPr/>
        </p:nvCxnSpPr>
        <p:spPr>
          <a:xfrm>
            <a:off x="2719210" y="1184926"/>
            <a:ext cx="1807147" cy="468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Google Shape;9457;p75"/>
          <p:cNvSpPr/>
          <p:nvPr/>
        </p:nvSpPr>
        <p:spPr>
          <a:xfrm>
            <a:off x="2719210" y="4084876"/>
            <a:ext cx="1832096" cy="334644"/>
          </a:xfrm>
          <a:prstGeom prst="flowChartAlternateProcess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 smtClean="0">
                <a:solidFill>
                  <a:schemeClr val="bg1"/>
                </a:solidFill>
              </a:rPr>
              <a:t>EOGV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7" name="Google Shape;9458;p75"/>
          <p:cNvSpPr/>
          <p:nvPr/>
        </p:nvSpPr>
        <p:spPr>
          <a:xfrm>
            <a:off x="4682067" y="4084876"/>
            <a:ext cx="1478455" cy="334644"/>
          </a:xfrm>
          <a:prstGeom prst="flowChartAlternateProcess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68" name="Google Shape;9459;p75"/>
          <p:cNvSpPr/>
          <p:nvPr/>
        </p:nvSpPr>
        <p:spPr>
          <a:xfrm>
            <a:off x="6291282" y="4084876"/>
            <a:ext cx="1478455" cy="334644"/>
          </a:xfrm>
          <a:prstGeom prst="flowChartAlternateProcess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RPM</a:t>
            </a:r>
            <a:r>
              <a:rPr lang="es-EC" sz="1200" dirty="0">
                <a:solidFill>
                  <a:schemeClr val="tx1"/>
                </a:solidFill>
              </a:rPr>
              <a:t> </a:t>
            </a:r>
            <a:r>
              <a:rPr lang="es-EC" sz="1200" dirty="0" smtClean="0">
                <a:solidFill>
                  <a:schemeClr val="tx1"/>
                </a:solidFill>
              </a:rPr>
              <a:t>≈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70" name="Google Shape;9463;p75"/>
          <p:cNvSpPr/>
          <p:nvPr/>
        </p:nvSpPr>
        <p:spPr>
          <a:xfrm>
            <a:off x="2719210" y="4520158"/>
            <a:ext cx="1832096" cy="334645"/>
          </a:xfrm>
          <a:prstGeom prst="flowChartAlternateProcess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 smtClean="0">
                <a:solidFill>
                  <a:schemeClr val="bg1"/>
                </a:solidFill>
              </a:rPr>
              <a:t>ACC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1" name="Google Shape;9464;p75"/>
          <p:cNvSpPr/>
          <p:nvPr/>
        </p:nvSpPr>
        <p:spPr>
          <a:xfrm>
            <a:off x="4682060" y="4520158"/>
            <a:ext cx="1478455" cy="334645"/>
          </a:xfrm>
          <a:prstGeom prst="flowChartAlternateProcess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72" name="Google Shape;9465;p75"/>
          <p:cNvSpPr/>
          <p:nvPr/>
        </p:nvSpPr>
        <p:spPr>
          <a:xfrm>
            <a:off x="6291282" y="4520162"/>
            <a:ext cx="1478455" cy="334645"/>
          </a:xfrm>
          <a:prstGeom prst="flowChartAlternateProcess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38" name="Multiplicar 37"/>
          <p:cNvSpPr/>
          <p:nvPr/>
        </p:nvSpPr>
        <p:spPr>
          <a:xfrm>
            <a:off x="5239253" y="3635242"/>
            <a:ext cx="364067" cy="389467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9" name="Multiplicar 38"/>
          <p:cNvSpPr/>
          <p:nvPr/>
        </p:nvSpPr>
        <p:spPr>
          <a:xfrm>
            <a:off x="5239252" y="4065170"/>
            <a:ext cx="364067" cy="389467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Multiplicar 42"/>
          <p:cNvSpPr/>
          <p:nvPr/>
        </p:nvSpPr>
        <p:spPr>
          <a:xfrm>
            <a:off x="5239251" y="4506388"/>
            <a:ext cx="364067" cy="389467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5" name="Multiplicar 44"/>
          <p:cNvSpPr/>
          <p:nvPr/>
        </p:nvSpPr>
        <p:spPr>
          <a:xfrm>
            <a:off x="6848356" y="4486804"/>
            <a:ext cx="364067" cy="389467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7" name="Multiplicar 46"/>
          <p:cNvSpPr/>
          <p:nvPr/>
        </p:nvSpPr>
        <p:spPr>
          <a:xfrm>
            <a:off x="6848355" y="2704718"/>
            <a:ext cx="364067" cy="389467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5327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49"/>
          <p:cNvSpPr txBox="1"/>
          <p:nvPr/>
        </p:nvSpPr>
        <p:spPr>
          <a:xfrm>
            <a:off x="1243435" y="1509846"/>
            <a:ext cx="2503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lt1"/>
                </a:solidFill>
                <a:latin typeface="Saira"/>
                <a:ea typeface="Saira"/>
                <a:cs typeface="Saira"/>
                <a:sym typeface="Saira"/>
              </a:rPr>
              <a:t>Señales Fisiológicas y Medioambientales</a:t>
            </a:r>
            <a:endParaRPr sz="1600" dirty="0">
              <a:solidFill>
                <a:schemeClr val="lt1"/>
              </a:solidFill>
              <a:latin typeface="Saira"/>
              <a:ea typeface="Saira"/>
              <a:cs typeface="Saira"/>
              <a:sym typeface="Saira"/>
            </a:endParaRPr>
          </a:p>
        </p:txBody>
      </p:sp>
      <p:sp>
        <p:nvSpPr>
          <p:cNvPr id="1458" name="Google Shape;1458;p49"/>
          <p:cNvSpPr txBox="1"/>
          <p:nvPr/>
        </p:nvSpPr>
        <p:spPr>
          <a:xfrm>
            <a:off x="672219" y="2777469"/>
            <a:ext cx="1390729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       TEMP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       PRES         </a:t>
            </a:r>
            <a:endParaRPr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" name="Google Shape;878;p39"/>
          <p:cNvSpPr txBox="1">
            <a:spLocks/>
          </p:cNvSpPr>
          <p:nvPr/>
        </p:nvSpPr>
        <p:spPr>
          <a:xfrm>
            <a:off x="698513" y="29912"/>
            <a:ext cx="8017316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aira"/>
              <a:buNone/>
              <a:defRPr sz="3600" b="1" i="0" u="none" strike="noStrike" cap="none">
                <a:solidFill>
                  <a:schemeClr val="lt1"/>
                </a:solidFill>
                <a:latin typeface="Saira"/>
                <a:ea typeface="Saira"/>
                <a:cs typeface="Saira"/>
                <a:sym typeface="Sai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s-ES" dirty="0" smtClean="0">
                <a:solidFill>
                  <a:schemeClr val="accent1"/>
                </a:solidFill>
              </a:rPr>
              <a:t>Análisis de Resultados</a:t>
            </a:r>
            <a:br>
              <a:rPr lang="es-ES" dirty="0" smtClean="0">
                <a:solidFill>
                  <a:schemeClr val="accent1"/>
                </a:solidFill>
              </a:rPr>
            </a:br>
            <a:r>
              <a:rPr lang="es-ES" sz="2000" dirty="0" smtClean="0">
                <a:solidFill>
                  <a:schemeClr val="accent1"/>
                </a:solidFill>
              </a:rPr>
              <a:t>Comparación Señales Fisiológicas – Medioambientales: Pearson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30" name="Google Shape;10851;p79"/>
          <p:cNvSpPr/>
          <p:nvPr/>
        </p:nvSpPr>
        <p:spPr>
          <a:xfrm>
            <a:off x="3021778" y="2065824"/>
            <a:ext cx="525236" cy="435785"/>
          </a:xfrm>
          <a:custGeom>
            <a:avLst/>
            <a:gdLst/>
            <a:ahLst/>
            <a:cxnLst/>
            <a:rect l="l" t="t" r="r" b="b"/>
            <a:pathLst>
              <a:path w="12026" h="8993" extrusionOk="0">
                <a:moveTo>
                  <a:pt x="3929" y="0"/>
                </a:moveTo>
                <a:cubicBezTo>
                  <a:pt x="1691" y="0"/>
                  <a:pt x="0" y="2322"/>
                  <a:pt x="1167" y="4763"/>
                </a:cubicBezTo>
                <a:lnTo>
                  <a:pt x="453" y="4763"/>
                </a:lnTo>
                <a:cubicBezTo>
                  <a:pt x="369" y="4763"/>
                  <a:pt x="298" y="4834"/>
                  <a:pt x="298" y="4929"/>
                </a:cubicBezTo>
                <a:cubicBezTo>
                  <a:pt x="298" y="5013"/>
                  <a:pt x="369" y="5096"/>
                  <a:pt x="453" y="5096"/>
                </a:cubicBezTo>
                <a:lnTo>
                  <a:pt x="1346" y="5096"/>
                </a:lnTo>
                <a:cubicBezTo>
                  <a:pt x="2334" y="6727"/>
                  <a:pt x="4382" y="7918"/>
                  <a:pt x="5977" y="8965"/>
                </a:cubicBezTo>
                <a:cubicBezTo>
                  <a:pt x="6007" y="8983"/>
                  <a:pt x="6040" y="8992"/>
                  <a:pt x="6071" y="8992"/>
                </a:cubicBezTo>
                <a:cubicBezTo>
                  <a:pt x="6102" y="8992"/>
                  <a:pt x="6132" y="8983"/>
                  <a:pt x="6156" y="8965"/>
                </a:cubicBezTo>
                <a:cubicBezTo>
                  <a:pt x="7751" y="7930"/>
                  <a:pt x="9799" y="6739"/>
                  <a:pt x="10787" y="5096"/>
                </a:cubicBezTo>
                <a:lnTo>
                  <a:pt x="11680" y="5096"/>
                </a:lnTo>
                <a:cubicBezTo>
                  <a:pt x="11764" y="5096"/>
                  <a:pt x="11847" y="5013"/>
                  <a:pt x="11847" y="4929"/>
                </a:cubicBezTo>
                <a:cubicBezTo>
                  <a:pt x="11883" y="4774"/>
                  <a:pt x="11811" y="4703"/>
                  <a:pt x="11704" y="4703"/>
                </a:cubicBezTo>
                <a:lnTo>
                  <a:pt x="10990" y="4703"/>
                </a:lnTo>
                <a:cubicBezTo>
                  <a:pt x="12025" y="2572"/>
                  <a:pt x="10859" y="452"/>
                  <a:pt x="8930" y="12"/>
                </a:cubicBezTo>
                <a:cubicBezTo>
                  <a:pt x="8922" y="11"/>
                  <a:pt x="8914" y="10"/>
                  <a:pt x="8906" y="10"/>
                </a:cubicBezTo>
                <a:cubicBezTo>
                  <a:pt x="8821" y="10"/>
                  <a:pt x="8748" y="68"/>
                  <a:pt x="8716" y="155"/>
                </a:cubicBezTo>
                <a:cubicBezTo>
                  <a:pt x="8704" y="238"/>
                  <a:pt x="8763" y="333"/>
                  <a:pt x="8847" y="357"/>
                </a:cubicBezTo>
                <a:cubicBezTo>
                  <a:pt x="10609" y="762"/>
                  <a:pt x="11668" y="2738"/>
                  <a:pt x="10621" y="4715"/>
                </a:cubicBezTo>
                <a:lnTo>
                  <a:pt x="10001" y="4715"/>
                </a:lnTo>
                <a:lnTo>
                  <a:pt x="9418" y="3548"/>
                </a:lnTo>
                <a:cubicBezTo>
                  <a:pt x="9385" y="3483"/>
                  <a:pt x="9325" y="3452"/>
                  <a:pt x="9266" y="3452"/>
                </a:cubicBezTo>
                <a:cubicBezTo>
                  <a:pt x="9196" y="3452"/>
                  <a:pt x="9128" y="3495"/>
                  <a:pt x="9108" y="3572"/>
                </a:cubicBezTo>
                <a:lnTo>
                  <a:pt x="8573" y="5251"/>
                </a:lnTo>
                <a:lnTo>
                  <a:pt x="7954" y="3870"/>
                </a:lnTo>
                <a:cubicBezTo>
                  <a:pt x="7927" y="3808"/>
                  <a:pt x="7868" y="3772"/>
                  <a:pt x="7806" y="3772"/>
                </a:cubicBezTo>
                <a:cubicBezTo>
                  <a:pt x="7784" y="3772"/>
                  <a:pt x="7761" y="3777"/>
                  <a:pt x="7739" y="3786"/>
                </a:cubicBezTo>
                <a:cubicBezTo>
                  <a:pt x="7644" y="3822"/>
                  <a:pt x="7620" y="3917"/>
                  <a:pt x="7644" y="4001"/>
                </a:cubicBezTo>
                <a:lnTo>
                  <a:pt x="8430" y="5810"/>
                </a:lnTo>
                <a:cubicBezTo>
                  <a:pt x="8458" y="5877"/>
                  <a:pt x="8520" y="5910"/>
                  <a:pt x="8583" y="5910"/>
                </a:cubicBezTo>
                <a:cubicBezTo>
                  <a:pt x="8654" y="5910"/>
                  <a:pt x="8726" y="5869"/>
                  <a:pt x="8751" y="5786"/>
                </a:cubicBezTo>
                <a:lnTo>
                  <a:pt x="9299" y="4084"/>
                </a:lnTo>
                <a:lnTo>
                  <a:pt x="9739" y="4989"/>
                </a:lnTo>
                <a:cubicBezTo>
                  <a:pt x="9775" y="5048"/>
                  <a:pt x="9835" y="5072"/>
                  <a:pt x="9894" y="5072"/>
                </a:cubicBezTo>
                <a:lnTo>
                  <a:pt x="10418" y="5072"/>
                </a:lnTo>
                <a:cubicBezTo>
                  <a:pt x="9323" y="6715"/>
                  <a:pt x="6989" y="7965"/>
                  <a:pt x="6084" y="8584"/>
                </a:cubicBezTo>
                <a:cubicBezTo>
                  <a:pt x="4644" y="7656"/>
                  <a:pt x="2715" y="6537"/>
                  <a:pt x="1750" y="5072"/>
                </a:cubicBezTo>
                <a:lnTo>
                  <a:pt x="2572" y="5072"/>
                </a:lnTo>
                <a:cubicBezTo>
                  <a:pt x="2631" y="5072"/>
                  <a:pt x="2691" y="5036"/>
                  <a:pt x="2715" y="4989"/>
                </a:cubicBezTo>
                <a:lnTo>
                  <a:pt x="3453" y="3500"/>
                </a:lnTo>
                <a:lnTo>
                  <a:pt x="4358" y="6167"/>
                </a:lnTo>
                <a:cubicBezTo>
                  <a:pt x="4387" y="6243"/>
                  <a:pt x="4456" y="6279"/>
                  <a:pt x="4523" y="6279"/>
                </a:cubicBezTo>
                <a:cubicBezTo>
                  <a:pt x="4593" y="6279"/>
                  <a:pt x="4661" y="6240"/>
                  <a:pt x="4679" y="6167"/>
                </a:cubicBezTo>
                <a:lnTo>
                  <a:pt x="5394" y="3739"/>
                </a:lnTo>
                <a:lnTo>
                  <a:pt x="6049" y="4822"/>
                </a:lnTo>
                <a:cubicBezTo>
                  <a:pt x="6087" y="4877"/>
                  <a:pt x="6146" y="4904"/>
                  <a:pt x="6202" y="4904"/>
                </a:cubicBezTo>
                <a:cubicBezTo>
                  <a:pt x="6267" y="4904"/>
                  <a:pt x="6327" y="4868"/>
                  <a:pt x="6346" y="4798"/>
                </a:cubicBezTo>
                <a:lnTo>
                  <a:pt x="7120" y="2893"/>
                </a:lnTo>
                <a:lnTo>
                  <a:pt x="7358" y="3429"/>
                </a:lnTo>
                <a:cubicBezTo>
                  <a:pt x="7393" y="3491"/>
                  <a:pt x="7455" y="3526"/>
                  <a:pt x="7518" y="3526"/>
                </a:cubicBezTo>
                <a:cubicBezTo>
                  <a:pt x="7540" y="3526"/>
                  <a:pt x="7563" y="3522"/>
                  <a:pt x="7584" y="3512"/>
                </a:cubicBezTo>
                <a:cubicBezTo>
                  <a:pt x="7680" y="3465"/>
                  <a:pt x="7704" y="3381"/>
                  <a:pt x="7680" y="3286"/>
                </a:cubicBezTo>
                <a:lnTo>
                  <a:pt x="7287" y="2393"/>
                </a:lnTo>
                <a:cubicBezTo>
                  <a:pt x="7257" y="2328"/>
                  <a:pt x="7195" y="2295"/>
                  <a:pt x="7132" y="2295"/>
                </a:cubicBezTo>
                <a:cubicBezTo>
                  <a:pt x="7070" y="2295"/>
                  <a:pt x="7007" y="2328"/>
                  <a:pt x="6977" y="2393"/>
                </a:cubicBezTo>
                <a:lnTo>
                  <a:pt x="6168" y="4358"/>
                </a:lnTo>
                <a:lnTo>
                  <a:pt x="5501" y="3227"/>
                </a:lnTo>
                <a:cubicBezTo>
                  <a:pt x="5470" y="3171"/>
                  <a:pt x="5419" y="3145"/>
                  <a:pt x="5365" y="3145"/>
                </a:cubicBezTo>
                <a:cubicBezTo>
                  <a:pt x="5293" y="3145"/>
                  <a:pt x="5219" y="3192"/>
                  <a:pt x="5191" y="3274"/>
                </a:cubicBezTo>
                <a:lnTo>
                  <a:pt x="4501" y="5572"/>
                </a:lnTo>
                <a:lnTo>
                  <a:pt x="3643" y="3024"/>
                </a:lnTo>
                <a:cubicBezTo>
                  <a:pt x="3618" y="2942"/>
                  <a:pt x="3550" y="2900"/>
                  <a:pt x="3482" y="2900"/>
                </a:cubicBezTo>
                <a:cubicBezTo>
                  <a:pt x="3421" y="2900"/>
                  <a:pt x="3362" y="2933"/>
                  <a:pt x="3334" y="3000"/>
                </a:cubicBezTo>
                <a:lnTo>
                  <a:pt x="2465" y="4774"/>
                </a:lnTo>
                <a:lnTo>
                  <a:pt x="1548" y="4774"/>
                </a:lnTo>
                <a:cubicBezTo>
                  <a:pt x="357" y="2548"/>
                  <a:pt x="1869" y="345"/>
                  <a:pt x="3929" y="345"/>
                </a:cubicBezTo>
                <a:cubicBezTo>
                  <a:pt x="4703" y="345"/>
                  <a:pt x="5418" y="655"/>
                  <a:pt x="5953" y="1203"/>
                </a:cubicBezTo>
                <a:cubicBezTo>
                  <a:pt x="5989" y="1238"/>
                  <a:pt x="6034" y="1256"/>
                  <a:pt x="6078" y="1256"/>
                </a:cubicBezTo>
                <a:cubicBezTo>
                  <a:pt x="6123" y="1256"/>
                  <a:pt x="6168" y="1238"/>
                  <a:pt x="6203" y="1203"/>
                </a:cubicBezTo>
                <a:cubicBezTo>
                  <a:pt x="6668" y="714"/>
                  <a:pt x="7287" y="417"/>
                  <a:pt x="7954" y="357"/>
                </a:cubicBezTo>
                <a:cubicBezTo>
                  <a:pt x="8049" y="345"/>
                  <a:pt x="8120" y="262"/>
                  <a:pt x="8108" y="167"/>
                </a:cubicBezTo>
                <a:cubicBezTo>
                  <a:pt x="8097" y="78"/>
                  <a:pt x="8025" y="11"/>
                  <a:pt x="7939" y="11"/>
                </a:cubicBezTo>
                <a:cubicBezTo>
                  <a:pt x="7932" y="11"/>
                  <a:pt x="7925" y="11"/>
                  <a:pt x="7918" y="12"/>
                </a:cubicBezTo>
                <a:cubicBezTo>
                  <a:pt x="7215" y="83"/>
                  <a:pt x="6572" y="369"/>
                  <a:pt x="6072" y="845"/>
                </a:cubicBezTo>
                <a:cubicBezTo>
                  <a:pt x="5489" y="298"/>
                  <a:pt x="4727" y="0"/>
                  <a:pt x="3929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11322;p80"/>
          <p:cNvGrpSpPr/>
          <p:nvPr/>
        </p:nvGrpSpPr>
        <p:grpSpPr>
          <a:xfrm>
            <a:off x="1042725" y="2027885"/>
            <a:ext cx="537389" cy="522118"/>
            <a:chOff x="6216367" y="1970156"/>
            <a:chExt cx="361147" cy="361147"/>
          </a:xfrm>
          <a:solidFill>
            <a:schemeClr val="bg1"/>
          </a:solidFill>
        </p:grpSpPr>
        <p:sp>
          <p:nvSpPr>
            <p:cNvPr id="32" name="Google Shape;11323;p80"/>
            <p:cNvSpPr/>
            <p:nvPr/>
          </p:nvSpPr>
          <p:spPr>
            <a:xfrm>
              <a:off x="6247813" y="2069522"/>
              <a:ext cx="329701" cy="261781"/>
            </a:xfrm>
            <a:custGeom>
              <a:avLst/>
              <a:gdLst/>
              <a:ahLst/>
              <a:cxnLst/>
              <a:rect l="l" t="t" r="r" b="b"/>
              <a:pathLst>
                <a:path w="10359" h="8225" extrusionOk="0">
                  <a:moveTo>
                    <a:pt x="9663" y="0"/>
                  </a:moveTo>
                  <a:cubicBezTo>
                    <a:pt x="9637" y="0"/>
                    <a:pt x="9611" y="7"/>
                    <a:pt x="9585" y="22"/>
                  </a:cubicBezTo>
                  <a:cubicBezTo>
                    <a:pt x="9490" y="69"/>
                    <a:pt x="9466" y="153"/>
                    <a:pt x="9502" y="248"/>
                  </a:cubicBezTo>
                  <a:cubicBezTo>
                    <a:pt x="9847" y="962"/>
                    <a:pt x="10026" y="1736"/>
                    <a:pt x="10026" y="2534"/>
                  </a:cubicBezTo>
                  <a:cubicBezTo>
                    <a:pt x="10026" y="3963"/>
                    <a:pt x="9478" y="5308"/>
                    <a:pt x="8466" y="6320"/>
                  </a:cubicBezTo>
                  <a:cubicBezTo>
                    <a:pt x="7454" y="7332"/>
                    <a:pt x="6108" y="7880"/>
                    <a:pt x="4680" y="7880"/>
                  </a:cubicBezTo>
                  <a:cubicBezTo>
                    <a:pt x="3834" y="7880"/>
                    <a:pt x="3037" y="7689"/>
                    <a:pt x="2287" y="7308"/>
                  </a:cubicBezTo>
                  <a:cubicBezTo>
                    <a:pt x="1667" y="6999"/>
                    <a:pt x="1096" y="6558"/>
                    <a:pt x="632" y="6022"/>
                  </a:cubicBezTo>
                  <a:lnTo>
                    <a:pt x="632" y="6022"/>
                  </a:lnTo>
                  <a:lnTo>
                    <a:pt x="1286" y="6237"/>
                  </a:lnTo>
                  <a:cubicBezTo>
                    <a:pt x="1308" y="6245"/>
                    <a:pt x="1329" y="6249"/>
                    <a:pt x="1350" y="6249"/>
                  </a:cubicBezTo>
                  <a:cubicBezTo>
                    <a:pt x="1417" y="6249"/>
                    <a:pt x="1473" y="6206"/>
                    <a:pt x="1501" y="6141"/>
                  </a:cubicBezTo>
                  <a:cubicBezTo>
                    <a:pt x="1525" y="6046"/>
                    <a:pt x="1489" y="5963"/>
                    <a:pt x="1394" y="5927"/>
                  </a:cubicBezTo>
                  <a:lnTo>
                    <a:pt x="215" y="5546"/>
                  </a:lnTo>
                  <a:cubicBezTo>
                    <a:pt x="197" y="5539"/>
                    <a:pt x="180" y="5536"/>
                    <a:pt x="163" y="5536"/>
                  </a:cubicBezTo>
                  <a:cubicBezTo>
                    <a:pt x="122" y="5536"/>
                    <a:pt x="85" y="5553"/>
                    <a:pt x="60" y="5570"/>
                  </a:cubicBezTo>
                  <a:cubicBezTo>
                    <a:pt x="12" y="5606"/>
                    <a:pt x="1" y="5665"/>
                    <a:pt x="1" y="5725"/>
                  </a:cubicBezTo>
                  <a:lnTo>
                    <a:pt x="191" y="7094"/>
                  </a:lnTo>
                  <a:cubicBezTo>
                    <a:pt x="203" y="7177"/>
                    <a:pt x="274" y="7237"/>
                    <a:pt x="358" y="7237"/>
                  </a:cubicBezTo>
                  <a:lnTo>
                    <a:pt x="382" y="7237"/>
                  </a:lnTo>
                  <a:cubicBezTo>
                    <a:pt x="477" y="7225"/>
                    <a:pt x="536" y="7130"/>
                    <a:pt x="512" y="7046"/>
                  </a:cubicBezTo>
                  <a:lnTo>
                    <a:pt x="417" y="6272"/>
                  </a:lnTo>
                  <a:lnTo>
                    <a:pt x="417" y="6272"/>
                  </a:lnTo>
                  <a:cubicBezTo>
                    <a:pt x="893" y="6820"/>
                    <a:pt x="1489" y="7284"/>
                    <a:pt x="2120" y="7606"/>
                  </a:cubicBezTo>
                  <a:cubicBezTo>
                    <a:pt x="2918" y="8011"/>
                    <a:pt x="3775" y="8225"/>
                    <a:pt x="4680" y="8225"/>
                  </a:cubicBezTo>
                  <a:cubicBezTo>
                    <a:pt x="6204" y="8225"/>
                    <a:pt x="7621" y="7630"/>
                    <a:pt x="8692" y="6558"/>
                  </a:cubicBezTo>
                  <a:cubicBezTo>
                    <a:pt x="9764" y="5487"/>
                    <a:pt x="10359" y="4058"/>
                    <a:pt x="10359" y="2558"/>
                  </a:cubicBezTo>
                  <a:cubicBezTo>
                    <a:pt x="10359" y="1677"/>
                    <a:pt x="10157" y="855"/>
                    <a:pt x="9799" y="93"/>
                  </a:cubicBezTo>
                  <a:cubicBezTo>
                    <a:pt x="9775" y="35"/>
                    <a:pt x="9721" y="0"/>
                    <a:pt x="9663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324;p80"/>
            <p:cNvSpPr/>
            <p:nvPr/>
          </p:nvSpPr>
          <p:spPr>
            <a:xfrm>
              <a:off x="6216367" y="1970156"/>
              <a:ext cx="329701" cy="260731"/>
            </a:xfrm>
            <a:custGeom>
              <a:avLst/>
              <a:gdLst/>
              <a:ahLst/>
              <a:cxnLst/>
              <a:rect l="l" t="t" r="r" b="b"/>
              <a:pathLst>
                <a:path w="10359" h="8192" extrusionOk="0">
                  <a:moveTo>
                    <a:pt x="5668" y="0"/>
                  </a:moveTo>
                  <a:cubicBezTo>
                    <a:pt x="4156" y="0"/>
                    <a:pt x="2739" y="596"/>
                    <a:pt x="1667" y="1667"/>
                  </a:cubicBezTo>
                  <a:cubicBezTo>
                    <a:pt x="596" y="2739"/>
                    <a:pt x="0" y="4168"/>
                    <a:pt x="0" y="5680"/>
                  </a:cubicBezTo>
                  <a:cubicBezTo>
                    <a:pt x="0" y="6525"/>
                    <a:pt x="179" y="7346"/>
                    <a:pt x="548" y="8097"/>
                  </a:cubicBezTo>
                  <a:cubicBezTo>
                    <a:pt x="584" y="8156"/>
                    <a:pt x="643" y="8192"/>
                    <a:pt x="703" y="8192"/>
                  </a:cubicBezTo>
                  <a:cubicBezTo>
                    <a:pt x="727" y="8192"/>
                    <a:pt x="750" y="8192"/>
                    <a:pt x="774" y="8180"/>
                  </a:cubicBezTo>
                  <a:cubicBezTo>
                    <a:pt x="858" y="8132"/>
                    <a:pt x="893" y="8037"/>
                    <a:pt x="846" y="7954"/>
                  </a:cubicBezTo>
                  <a:cubicBezTo>
                    <a:pt x="512" y="7239"/>
                    <a:pt x="334" y="6465"/>
                    <a:pt x="334" y="5656"/>
                  </a:cubicBezTo>
                  <a:cubicBezTo>
                    <a:pt x="334" y="4227"/>
                    <a:pt x="881" y="2894"/>
                    <a:pt x="1893" y="1882"/>
                  </a:cubicBezTo>
                  <a:cubicBezTo>
                    <a:pt x="2905" y="869"/>
                    <a:pt x="4239" y="322"/>
                    <a:pt x="5668" y="322"/>
                  </a:cubicBezTo>
                  <a:cubicBezTo>
                    <a:pt x="7239" y="322"/>
                    <a:pt x="8704" y="989"/>
                    <a:pt x="9716" y="2179"/>
                  </a:cubicBezTo>
                  <a:lnTo>
                    <a:pt x="9061" y="1953"/>
                  </a:lnTo>
                  <a:cubicBezTo>
                    <a:pt x="9044" y="1948"/>
                    <a:pt x="9027" y="1946"/>
                    <a:pt x="9010" y="1946"/>
                  </a:cubicBezTo>
                  <a:cubicBezTo>
                    <a:pt x="8942" y="1946"/>
                    <a:pt x="8878" y="1984"/>
                    <a:pt x="8859" y="2060"/>
                  </a:cubicBezTo>
                  <a:cubicBezTo>
                    <a:pt x="8823" y="2143"/>
                    <a:pt x="8870" y="2239"/>
                    <a:pt x="8966" y="2263"/>
                  </a:cubicBezTo>
                  <a:lnTo>
                    <a:pt x="10133" y="2655"/>
                  </a:lnTo>
                  <a:cubicBezTo>
                    <a:pt x="10156" y="2655"/>
                    <a:pt x="10168" y="2667"/>
                    <a:pt x="10192" y="2667"/>
                  </a:cubicBezTo>
                  <a:cubicBezTo>
                    <a:pt x="10240" y="2667"/>
                    <a:pt x="10275" y="2655"/>
                    <a:pt x="10299" y="2620"/>
                  </a:cubicBezTo>
                  <a:cubicBezTo>
                    <a:pt x="10347" y="2596"/>
                    <a:pt x="10359" y="2536"/>
                    <a:pt x="10359" y="2477"/>
                  </a:cubicBezTo>
                  <a:lnTo>
                    <a:pt x="10168" y="1108"/>
                  </a:lnTo>
                  <a:cubicBezTo>
                    <a:pt x="10158" y="1027"/>
                    <a:pt x="10088" y="971"/>
                    <a:pt x="10016" y="971"/>
                  </a:cubicBezTo>
                  <a:cubicBezTo>
                    <a:pt x="10003" y="971"/>
                    <a:pt x="9990" y="973"/>
                    <a:pt x="9978" y="977"/>
                  </a:cubicBezTo>
                  <a:cubicBezTo>
                    <a:pt x="9882" y="989"/>
                    <a:pt x="9823" y="1072"/>
                    <a:pt x="9835" y="1167"/>
                  </a:cubicBezTo>
                  <a:lnTo>
                    <a:pt x="9942" y="1941"/>
                  </a:lnTo>
                  <a:cubicBezTo>
                    <a:pt x="8870" y="703"/>
                    <a:pt x="7323" y="0"/>
                    <a:pt x="566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325;p80"/>
            <p:cNvSpPr/>
            <p:nvPr/>
          </p:nvSpPr>
          <p:spPr>
            <a:xfrm>
              <a:off x="6351252" y="2064875"/>
              <a:ext cx="17855" cy="28072"/>
            </a:xfrm>
            <a:custGeom>
              <a:avLst/>
              <a:gdLst/>
              <a:ahLst/>
              <a:cxnLst/>
              <a:rect l="l" t="t" r="r" b="b"/>
              <a:pathLst>
                <a:path w="561" h="882" extrusionOk="0">
                  <a:moveTo>
                    <a:pt x="358" y="1"/>
                  </a:moveTo>
                  <a:cubicBezTo>
                    <a:pt x="275" y="1"/>
                    <a:pt x="203" y="84"/>
                    <a:pt x="203" y="168"/>
                  </a:cubicBezTo>
                  <a:lnTo>
                    <a:pt x="203" y="477"/>
                  </a:lnTo>
                  <a:lnTo>
                    <a:pt x="84" y="596"/>
                  </a:lnTo>
                  <a:cubicBezTo>
                    <a:pt x="25" y="656"/>
                    <a:pt x="1" y="763"/>
                    <a:pt x="84" y="834"/>
                  </a:cubicBezTo>
                  <a:cubicBezTo>
                    <a:pt x="108" y="870"/>
                    <a:pt x="156" y="882"/>
                    <a:pt x="203" y="882"/>
                  </a:cubicBezTo>
                  <a:cubicBezTo>
                    <a:pt x="239" y="882"/>
                    <a:pt x="287" y="870"/>
                    <a:pt x="322" y="834"/>
                  </a:cubicBezTo>
                  <a:lnTo>
                    <a:pt x="501" y="680"/>
                  </a:lnTo>
                  <a:cubicBezTo>
                    <a:pt x="525" y="644"/>
                    <a:pt x="561" y="596"/>
                    <a:pt x="537" y="560"/>
                  </a:cubicBezTo>
                  <a:lnTo>
                    <a:pt x="525" y="168"/>
                  </a:lnTo>
                  <a:cubicBezTo>
                    <a:pt x="525" y="84"/>
                    <a:pt x="453" y="1"/>
                    <a:pt x="358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326;p80"/>
            <p:cNvSpPr/>
            <p:nvPr/>
          </p:nvSpPr>
          <p:spPr>
            <a:xfrm>
              <a:off x="6260321" y="2016688"/>
              <a:ext cx="272857" cy="269929"/>
            </a:xfrm>
            <a:custGeom>
              <a:avLst/>
              <a:gdLst/>
              <a:ahLst/>
              <a:cxnLst/>
              <a:rect l="l" t="t" r="r" b="b"/>
              <a:pathLst>
                <a:path w="8573" h="8481" extrusionOk="0">
                  <a:moveTo>
                    <a:pt x="2822" y="3182"/>
                  </a:moveTo>
                  <a:lnTo>
                    <a:pt x="3037" y="3217"/>
                  </a:lnTo>
                  <a:lnTo>
                    <a:pt x="3144" y="3217"/>
                  </a:lnTo>
                  <a:lnTo>
                    <a:pt x="2965" y="3598"/>
                  </a:lnTo>
                  <a:lnTo>
                    <a:pt x="2679" y="3527"/>
                  </a:lnTo>
                  <a:lnTo>
                    <a:pt x="2822" y="3182"/>
                  </a:lnTo>
                  <a:close/>
                  <a:moveTo>
                    <a:pt x="3918" y="3110"/>
                  </a:moveTo>
                  <a:lnTo>
                    <a:pt x="4251" y="3515"/>
                  </a:lnTo>
                  <a:lnTo>
                    <a:pt x="4203" y="3634"/>
                  </a:lnTo>
                  <a:cubicBezTo>
                    <a:pt x="4168" y="3718"/>
                    <a:pt x="4215" y="3813"/>
                    <a:pt x="4310" y="3837"/>
                  </a:cubicBezTo>
                  <a:cubicBezTo>
                    <a:pt x="4322" y="3837"/>
                    <a:pt x="4334" y="3860"/>
                    <a:pt x="4370" y="3860"/>
                  </a:cubicBezTo>
                  <a:cubicBezTo>
                    <a:pt x="4441" y="3860"/>
                    <a:pt x="4501" y="3813"/>
                    <a:pt x="4525" y="3741"/>
                  </a:cubicBezTo>
                  <a:lnTo>
                    <a:pt x="4572" y="3622"/>
                  </a:lnTo>
                  <a:cubicBezTo>
                    <a:pt x="4608" y="3515"/>
                    <a:pt x="4584" y="3408"/>
                    <a:pt x="4513" y="3325"/>
                  </a:cubicBezTo>
                  <a:lnTo>
                    <a:pt x="4430" y="3217"/>
                  </a:lnTo>
                  <a:lnTo>
                    <a:pt x="4727" y="3444"/>
                  </a:lnTo>
                  <a:cubicBezTo>
                    <a:pt x="4749" y="3458"/>
                    <a:pt x="4780" y="3469"/>
                    <a:pt x="4815" y="3469"/>
                  </a:cubicBezTo>
                  <a:cubicBezTo>
                    <a:pt x="4836" y="3469"/>
                    <a:pt x="4859" y="3465"/>
                    <a:pt x="4882" y="3456"/>
                  </a:cubicBezTo>
                  <a:lnTo>
                    <a:pt x="5096" y="3360"/>
                  </a:lnTo>
                  <a:lnTo>
                    <a:pt x="5227" y="3515"/>
                  </a:lnTo>
                  <a:cubicBezTo>
                    <a:pt x="5263" y="3563"/>
                    <a:pt x="5323" y="3575"/>
                    <a:pt x="5358" y="3575"/>
                  </a:cubicBezTo>
                  <a:lnTo>
                    <a:pt x="5775" y="3539"/>
                  </a:lnTo>
                  <a:lnTo>
                    <a:pt x="5799" y="3622"/>
                  </a:lnTo>
                  <a:cubicBezTo>
                    <a:pt x="5811" y="3658"/>
                    <a:pt x="5775" y="3694"/>
                    <a:pt x="5775" y="3706"/>
                  </a:cubicBezTo>
                  <a:cubicBezTo>
                    <a:pt x="5763" y="3718"/>
                    <a:pt x="5739" y="3753"/>
                    <a:pt x="5692" y="3753"/>
                  </a:cubicBezTo>
                  <a:lnTo>
                    <a:pt x="4977" y="3813"/>
                  </a:lnTo>
                  <a:cubicBezTo>
                    <a:pt x="4882" y="3813"/>
                    <a:pt x="4811" y="3872"/>
                    <a:pt x="4751" y="3944"/>
                  </a:cubicBezTo>
                  <a:cubicBezTo>
                    <a:pt x="4727" y="4003"/>
                    <a:pt x="4691" y="4063"/>
                    <a:pt x="4703" y="4122"/>
                  </a:cubicBezTo>
                  <a:lnTo>
                    <a:pt x="4227" y="3956"/>
                  </a:lnTo>
                  <a:cubicBezTo>
                    <a:pt x="4215" y="3956"/>
                    <a:pt x="4215" y="3944"/>
                    <a:pt x="4203" y="3932"/>
                  </a:cubicBezTo>
                  <a:cubicBezTo>
                    <a:pt x="4168" y="3753"/>
                    <a:pt x="4025" y="3610"/>
                    <a:pt x="3846" y="3610"/>
                  </a:cubicBezTo>
                  <a:lnTo>
                    <a:pt x="3834" y="3610"/>
                  </a:lnTo>
                  <a:lnTo>
                    <a:pt x="3322" y="3634"/>
                  </a:lnTo>
                  <a:lnTo>
                    <a:pt x="3477" y="3289"/>
                  </a:lnTo>
                  <a:cubicBezTo>
                    <a:pt x="3489" y="3265"/>
                    <a:pt x="3513" y="3229"/>
                    <a:pt x="3548" y="3229"/>
                  </a:cubicBezTo>
                  <a:lnTo>
                    <a:pt x="3918" y="3110"/>
                  </a:lnTo>
                  <a:close/>
                  <a:moveTo>
                    <a:pt x="7775" y="3646"/>
                  </a:moveTo>
                  <a:cubicBezTo>
                    <a:pt x="7787" y="3646"/>
                    <a:pt x="7835" y="3646"/>
                    <a:pt x="7859" y="3682"/>
                  </a:cubicBezTo>
                  <a:lnTo>
                    <a:pt x="8204" y="4003"/>
                  </a:lnTo>
                  <a:lnTo>
                    <a:pt x="8204" y="4349"/>
                  </a:lnTo>
                  <a:cubicBezTo>
                    <a:pt x="8156" y="5325"/>
                    <a:pt x="7763" y="6254"/>
                    <a:pt x="7061" y="6956"/>
                  </a:cubicBezTo>
                  <a:cubicBezTo>
                    <a:pt x="6954" y="7051"/>
                    <a:pt x="6835" y="7158"/>
                    <a:pt x="6716" y="7254"/>
                  </a:cubicBezTo>
                  <a:cubicBezTo>
                    <a:pt x="6775" y="7158"/>
                    <a:pt x="6835" y="7075"/>
                    <a:pt x="6870" y="6968"/>
                  </a:cubicBezTo>
                  <a:lnTo>
                    <a:pt x="7620" y="5194"/>
                  </a:lnTo>
                  <a:cubicBezTo>
                    <a:pt x="7656" y="5134"/>
                    <a:pt x="7644" y="5075"/>
                    <a:pt x="7609" y="5027"/>
                  </a:cubicBezTo>
                  <a:cubicBezTo>
                    <a:pt x="7585" y="4992"/>
                    <a:pt x="7525" y="4956"/>
                    <a:pt x="7466" y="4956"/>
                  </a:cubicBezTo>
                  <a:lnTo>
                    <a:pt x="7382" y="4956"/>
                  </a:lnTo>
                  <a:lnTo>
                    <a:pt x="7799" y="4134"/>
                  </a:lnTo>
                  <a:cubicBezTo>
                    <a:pt x="7882" y="4003"/>
                    <a:pt x="7835" y="3837"/>
                    <a:pt x="7704" y="3753"/>
                  </a:cubicBezTo>
                  <a:lnTo>
                    <a:pt x="7668" y="3718"/>
                  </a:lnTo>
                  <a:lnTo>
                    <a:pt x="7680" y="3706"/>
                  </a:lnTo>
                  <a:cubicBezTo>
                    <a:pt x="7716" y="3658"/>
                    <a:pt x="7739" y="3658"/>
                    <a:pt x="7775" y="3646"/>
                  </a:cubicBezTo>
                  <a:close/>
                  <a:moveTo>
                    <a:pt x="4257" y="0"/>
                  </a:moveTo>
                  <a:cubicBezTo>
                    <a:pt x="4208" y="0"/>
                    <a:pt x="4158" y="1"/>
                    <a:pt x="4108" y="3"/>
                  </a:cubicBezTo>
                  <a:cubicBezTo>
                    <a:pt x="3037" y="50"/>
                    <a:pt x="2048" y="491"/>
                    <a:pt x="1286" y="1241"/>
                  </a:cubicBezTo>
                  <a:cubicBezTo>
                    <a:pt x="524" y="1991"/>
                    <a:pt x="96" y="2991"/>
                    <a:pt x="48" y="4063"/>
                  </a:cubicBezTo>
                  <a:cubicBezTo>
                    <a:pt x="0" y="5122"/>
                    <a:pt x="358" y="6158"/>
                    <a:pt x="1048" y="6968"/>
                  </a:cubicBezTo>
                  <a:cubicBezTo>
                    <a:pt x="1072" y="7016"/>
                    <a:pt x="1120" y="7027"/>
                    <a:pt x="1179" y="7027"/>
                  </a:cubicBezTo>
                  <a:cubicBezTo>
                    <a:pt x="1227" y="7027"/>
                    <a:pt x="1251" y="7016"/>
                    <a:pt x="1286" y="6980"/>
                  </a:cubicBezTo>
                  <a:cubicBezTo>
                    <a:pt x="1358" y="6920"/>
                    <a:pt x="1358" y="6813"/>
                    <a:pt x="1298" y="6742"/>
                  </a:cubicBezTo>
                  <a:cubicBezTo>
                    <a:pt x="679" y="6004"/>
                    <a:pt x="346" y="5051"/>
                    <a:pt x="393" y="4063"/>
                  </a:cubicBezTo>
                  <a:cubicBezTo>
                    <a:pt x="441" y="3087"/>
                    <a:pt x="834" y="2158"/>
                    <a:pt x="1536" y="1455"/>
                  </a:cubicBezTo>
                  <a:cubicBezTo>
                    <a:pt x="2239" y="765"/>
                    <a:pt x="3156" y="360"/>
                    <a:pt x="4144" y="312"/>
                  </a:cubicBezTo>
                  <a:cubicBezTo>
                    <a:pt x="4200" y="309"/>
                    <a:pt x="4256" y="308"/>
                    <a:pt x="4312" y="308"/>
                  </a:cubicBezTo>
                  <a:cubicBezTo>
                    <a:pt x="4478" y="308"/>
                    <a:pt x="4641" y="321"/>
                    <a:pt x="4811" y="348"/>
                  </a:cubicBezTo>
                  <a:lnTo>
                    <a:pt x="5037" y="622"/>
                  </a:lnTo>
                  <a:lnTo>
                    <a:pt x="4942" y="848"/>
                  </a:lnTo>
                  <a:lnTo>
                    <a:pt x="4811" y="610"/>
                  </a:lnTo>
                  <a:cubicBezTo>
                    <a:pt x="4787" y="550"/>
                    <a:pt x="4727" y="527"/>
                    <a:pt x="4668" y="527"/>
                  </a:cubicBezTo>
                  <a:lnTo>
                    <a:pt x="4132" y="527"/>
                  </a:lnTo>
                  <a:cubicBezTo>
                    <a:pt x="4072" y="527"/>
                    <a:pt x="4013" y="550"/>
                    <a:pt x="3977" y="610"/>
                  </a:cubicBezTo>
                  <a:lnTo>
                    <a:pt x="3608" y="1324"/>
                  </a:lnTo>
                  <a:cubicBezTo>
                    <a:pt x="3560" y="1432"/>
                    <a:pt x="3560" y="1539"/>
                    <a:pt x="3608" y="1634"/>
                  </a:cubicBezTo>
                  <a:cubicBezTo>
                    <a:pt x="3668" y="1729"/>
                    <a:pt x="3751" y="1801"/>
                    <a:pt x="3858" y="1801"/>
                  </a:cubicBezTo>
                  <a:lnTo>
                    <a:pt x="4156" y="1836"/>
                  </a:lnTo>
                  <a:cubicBezTo>
                    <a:pt x="4215" y="1836"/>
                    <a:pt x="4275" y="1813"/>
                    <a:pt x="4310" y="1753"/>
                  </a:cubicBezTo>
                  <a:lnTo>
                    <a:pt x="4430" y="1598"/>
                  </a:lnTo>
                  <a:lnTo>
                    <a:pt x="4489" y="1670"/>
                  </a:lnTo>
                  <a:lnTo>
                    <a:pt x="4441" y="1955"/>
                  </a:lnTo>
                  <a:lnTo>
                    <a:pt x="3929" y="2027"/>
                  </a:lnTo>
                  <a:cubicBezTo>
                    <a:pt x="3906" y="2027"/>
                    <a:pt x="3894" y="2039"/>
                    <a:pt x="3858" y="2051"/>
                  </a:cubicBezTo>
                  <a:lnTo>
                    <a:pt x="3203" y="2527"/>
                  </a:lnTo>
                  <a:cubicBezTo>
                    <a:pt x="3179" y="2563"/>
                    <a:pt x="3144" y="2586"/>
                    <a:pt x="3144" y="2622"/>
                  </a:cubicBezTo>
                  <a:lnTo>
                    <a:pt x="3072" y="2920"/>
                  </a:lnTo>
                  <a:lnTo>
                    <a:pt x="2846" y="2884"/>
                  </a:lnTo>
                  <a:cubicBezTo>
                    <a:pt x="2836" y="2883"/>
                    <a:pt x="2826" y="2883"/>
                    <a:pt x="2816" y="2883"/>
                  </a:cubicBezTo>
                  <a:cubicBezTo>
                    <a:pt x="2686" y="2883"/>
                    <a:pt x="2580" y="2954"/>
                    <a:pt x="2525" y="3087"/>
                  </a:cubicBezTo>
                  <a:lnTo>
                    <a:pt x="2382" y="3456"/>
                  </a:lnTo>
                  <a:cubicBezTo>
                    <a:pt x="2358" y="3527"/>
                    <a:pt x="2358" y="3622"/>
                    <a:pt x="2405" y="3694"/>
                  </a:cubicBezTo>
                  <a:cubicBezTo>
                    <a:pt x="2441" y="3765"/>
                    <a:pt x="2501" y="3825"/>
                    <a:pt x="2596" y="3860"/>
                  </a:cubicBezTo>
                  <a:cubicBezTo>
                    <a:pt x="2441" y="3932"/>
                    <a:pt x="2322" y="4075"/>
                    <a:pt x="2322" y="4241"/>
                  </a:cubicBezTo>
                  <a:lnTo>
                    <a:pt x="2322" y="4313"/>
                  </a:lnTo>
                  <a:lnTo>
                    <a:pt x="1870" y="4849"/>
                  </a:lnTo>
                  <a:cubicBezTo>
                    <a:pt x="1786" y="4932"/>
                    <a:pt x="1763" y="5051"/>
                    <a:pt x="1763" y="5146"/>
                  </a:cubicBezTo>
                  <a:lnTo>
                    <a:pt x="1763" y="5777"/>
                  </a:lnTo>
                  <a:cubicBezTo>
                    <a:pt x="1763" y="5944"/>
                    <a:pt x="1822" y="6087"/>
                    <a:pt x="1941" y="6194"/>
                  </a:cubicBezTo>
                  <a:lnTo>
                    <a:pt x="2382" y="6623"/>
                  </a:lnTo>
                  <a:cubicBezTo>
                    <a:pt x="2489" y="6718"/>
                    <a:pt x="2608" y="6777"/>
                    <a:pt x="2739" y="6789"/>
                  </a:cubicBezTo>
                  <a:lnTo>
                    <a:pt x="4049" y="6908"/>
                  </a:lnTo>
                  <a:lnTo>
                    <a:pt x="4049" y="6956"/>
                  </a:lnTo>
                  <a:cubicBezTo>
                    <a:pt x="4037" y="7111"/>
                    <a:pt x="4096" y="7266"/>
                    <a:pt x="4227" y="7373"/>
                  </a:cubicBezTo>
                  <a:lnTo>
                    <a:pt x="4465" y="7551"/>
                  </a:lnTo>
                  <a:lnTo>
                    <a:pt x="4453" y="7587"/>
                  </a:lnTo>
                  <a:cubicBezTo>
                    <a:pt x="4394" y="7766"/>
                    <a:pt x="4453" y="7944"/>
                    <a:pt x="4584" y="8063"/>
                  </a:cubicBezTo>
                  <a:lnTo>
                    <a:pt x="4668" y="8123"/>
                  </a:lnTo>
                  <a:cubicBezTo>
                    <a:pt x="4608" y="8123"/>
                    <a:pt x="4561" y="8147"/>
                    <a:pt x="4501" y="8147"/>
                  </a:cubicBezTo>
                  <a:cubicBezTo>
                    <a:pt x="4451" y="8148"/>
                    <a:pt x="4402" y="8149"/>
                    <a:pt x="4353" y="8149"/>
                  </a:cubicBezTo>
                  <a:cubicBezTo>
                    <a:pt x="3418" y="8149"/>
                    <a:pt x="2523" y="7829"/>
                    <a:pt x="1822" y="7230"/>
                  </a:cubicBezTo>
                  <a:cubicBezTo>
                    <a:pt x="1793" y="7206"/>
                    <a:pt x="1759" y="7195"/>
                    <a:pt x="1724" y="7195"/>
                  </a:cubicBezTo>
                  <a:cubicBezTo>
                    <a:pt x="1672" y="7195"/>
                    <a:pt x="1619" y="7218"/>
                    <a:pt x="1584" y="7254"/>
                  </a:cubicBezTo>
                  <a:cubicBezTo>
                    <a:pt x="1524" y="7325"/>
                    <a:pt x="1536" y="7432"/>
                    <a:pt x="1596" y="7492"/>
                  </a:cubicBezTo>
                  <a:cubicBezTo>
                    <a:pt x="2358" y="8123"/>
                    <a:pt x="3322" y="8480"/>
                    <a:pt x="4322" y="8480"/>
                  </a:cubicBezTo>
                  <a:lnTo>
                    <a:pt x="4501" y="8480"/>
                  </a:lnTo>
                  <a:cubicBezTo>
                    <a:pt x="5573" y="8444"/>
                    <a:pt x="6573" y="7992"/>
                    <a:pt x="7323" y="7254"/>
                  </a:cubicBezTo>
                  <a:cubicBezTo>
                    <a:pt x="8085" y="6492"/>
                    <a:pt x="8513" y="5492"/>
                    <a:pt x="8561" y="4420"/>
                  </a:cubicBezTo>
                  <a:cubicBezTo>
                    <a:pt x="8573" y="3289"/>
                    <a:pt x="8216" y="2265"/>
                    <a:pt x="7537" y="1455"/>
                  </a:cubicBezTo>
                  <a:cubicBezTo>
                    <a:pt x="7506" y="1418"/>
                    <a:pt x="7462" y="1400"/>
                    <a:pt x="7417" y="1400"/>
                  </a:cubicBezTo>
                  <a:cubicBezTo>
                    <a:pt x="7375" y="1400"/>
                    <a:pt x="7333" y="1415"/>
                    <a:pt x="7299" y="1443"/>
                  </a:cubicBezTo>
                  <a:cubicBezTo>
                    <a:pt x="7228" y="1503"/>
                    <a:pt x="7228" y="1610"/>
                    <a:pt x="7287" y="1682"/>
                  </a:cubicBezTo>
                  <a:cubicBezTo>
                    <a:pt x="7728" y="2217"/>
                    <a:pt x="8025" y="2860"/>
                    <a:pt x="8144" y="3539"/>
                  </a:cubicBezTo>
                  <a:lnTo>
                    <a:pt x="8097" y="3503"/>
                  </a:lnTo>
                  <a:cubicBezTo>
                    <a:pt x="8018" y="3424"/>
                    <a:pt x="7923" y="3378"/>
                    <a:pt x="7804" y="3378"/>
                  </a:cubicBezTo>
                  <a:cubicBezTo>
                    <a:pt x="7780" y="3378"/>
                    <a:pt x="7754" y="3380"/>
                    <a:pt x="7728" y="3384"/>
                  </a:cubicBezTo>
                  <a:cubicBezTo>
                    <a:pt x="7597" y="3396"/>
                    <a:pt x="7478" y="3468"/>
                    <a:pt x="7406" y="3587"/>
                  </a:cubicBezTo>
                  <a:lnTo>
                    <a:pt x="7370" y="3634"/>
                  </a:lnTo>
                  <a:cubicBezTo>
                    <a:pt x="7299" y="3634"/>
                    <a:pt x="7228" y="3658"/>
                    <a:pt x="7168" y="3718"/>
                  </a:cubicBezTo>
                  <a:lnTo>
                    <a:pt x="6942" y="3468"/>
                  </a:lnTo>
                  <a:cubicBezTo>
                    <a:pt x="6911" y="3430"/>
                    <a:pt x="6866" y="3412"/>
                    <a:pt x="6821" y="3412"/>
                  </a:cubicBezTo>
                  <a:cubicBezTo>
                    <a:pt x="6780" y="3412"/>
                    <a:pt x="6738" y="3427"/>
                    <a:pt x="6704" y="3456"/>
                  </a:cubicBezTo>
                  <a:cubicBezTo>
                    <a:pt x="6632" y="3515"/>
                    <a:pt x="6632" y="3622"/>
                    <a:pt x="6692" y="3694"/>
                  </a:cubicBezTo>
                  <a:lnTo>
                    <a:pt x="7013" y="4099"/>
                  </a:lnTo>
                  <a:cubicBezTo>
                    <a:pt x="7049" y="4122"/>
                    <a:pt x="7085" y="4146"/>
                    <a:pt x="7132" y="4146"/>
                  </a:cubicBezTo>
                  <a:cubicBezTo>
                    <a:pt x="7180" y="4146"/>
                    <a:pt x="7228" y="4134"/>
                    <a:pt x="7251" y="4110"/>
                  </a:cubicBezTo>
                  <a:lnTo>
                    <a:pt x="7358" y="4003"/>
                  </a:lnTo>
                  <a:lnTo>
                    <a:pt x="7489" y="4099"/>
                  </a:lnTo>
                  <a:lnTo>
                    <a:pt x="7001" y="5075"/>
                  </a:lnTo>
                  <a:lnTo>
                    <a:pt x="6966" y="5075"/>
                  </a:lnTo>
                  <a:cubicBezTo>
                    <a:pt x="6930" y="5075"/>
                    <a:pt x="6894" y="5063"/>
                    <a:pt x="6870" y="5027"/>
                  </a:cubicBezTo>
                  <a:lnTo>
                    <a:pt x="6215" y="4230"/>
                  </a:lnTo>
                  <a:cubicBezTo>
                    <a:pt x="6181" y="4188"/>
                    <a:pt x="6129" y="4170"/>
                    <a:pt x="6079" y="4170"/>
                  </a:cubicBezTo>
                  <a:cubicBezTo>
                    <a:pt x="6043" y="4170"/>
                    <a:pt x="6007" y="4179"/>
                    <a:pt x="5977" y="4194"/>
                  </a:cubicBezTo>
                  <a:cubicBezTo>
                    <a:pt x="5894" y="4253"/>
                    <a:pt x="5894" y="4360"/>
                    <a:pt x="5942" y="4432"/>
                  </a:cubicBezTo>
                  <a:lnTo>
                    <a:pt x="6596" y="5242"/>
                  </a:lnTo>
                  <a:cubicBezTo>
                    <a:pt x="6684" y="5351"/>
                    <a:pt x="6811" y="5410"/>
                    <a:pt x="6932" y="5410"/>
                  </a:cubicBezTo>
                  <a:cubicBezTo>
                    <a:pt x="6944" y="5410"/>
                    <a:pt x="6955" y="5409"/>
                    <a:pt x="6966" y="5408"/>
                  </a:cubicBezTo>
                  <a:lnTo>
                    <a:pt x="7180" y="5384"/>
                  </a:lnTo>
                  <a:lnTo>
                    <a:pt x="6525" y="6908"/>
                  </a:lnTo>
                  <a:cubicBezTo>
                    <a:pt x="6477" y="7016"/>
                    <a:pt x="6418" y="7111"/>
                    <a:pt x="6335" y="7206"/>
                  </a:cubicBezTo>
                  <a:lnTo>
                    <a:pt x="5811" y="7825"/>
                  </a:lnTo>
                  <a:cubicBezTo>
                    <a:pt x="5537" y="7944"/>
                    <a:pt x="5275" y="8028"/>
                    <a:pt x="4989" y="8087"/>
                  </a:cubicBezTo>
                  <a:lnTo>
                    <a:pt x="4703" y="7825"/>
                  </a:lnTo>
                  <a:cubicBezTo>
                    <a:pt x="4680" y="7801"/>
                    <a:pt x="4668" y="7754"/>
                    <a:pt x="4680" y="7706"/>
                  </a:cubicBezTo>
                  <a:lnTo>
                    <a:pt x="4727" y="7551"/>
                  </a:lnTo>
                  <a:cubicBezTo>
                    <a:pt x="4739" y="7468"/>
                    <a:pt x="4727" y="7408"/>
                    <a:pt x="4668" y="7373"/>
                  </a:cubicBezTo>
                  <a:lnTo>
                    <a:pt x="4334" y="7123"/>
                  </a:lnTo>
                  <a:cubicBezTo>
                    <a:pt x="4310" y="7099"/>
                    <a:pt x="4287" y="7075"/>
                    <a:pt x="4287" y="7027"/>
                  </a:cubicBezTo>
                  <a:lnTo>
                    <a:pt x="4322" y="6813"/>
                  </a:lnTo>
                  <a:cubicBezTo>
                    <a:pt x="4322" y="6777"/>
                    <a:pt x="4322" y="6730"/>
                    <a:pt x="4287" y="6694"/>
                  </a:cubicBezTo>
                  <a:cubicBezTo>
                    <a:pt x="4263" y="6670"/>
                    <a:pt x="4215" y="6635"/>
                    <a:pt x="4168" y="6635"/>
                  </a:cubicBezTo>
                  <a:lnTo>
                    <a:pt x="2679" y="6504"/>
                  </a:lnTo>
                  <a:cubicBezTo>
                    <a:pt x="2620" y="6504"/>
                    <a:pt x="2560" y="6480"/>
                    <a:pt x="2536" y="6432"/>
                  </a:cubicBezTo>
                  <a:lnTo>
                    <a:pt x="2084" y="6004"/>
                  </a:lnTo>
                  <a:cubicBezTo>
                    <a:pt x="2048" y="5956"/>
                    <a:pt x="2013" y="5884"/>
                    <a:pt x="2013" y="5825"/>
                  </a:cubicBezTo>
                  <a:lnTo>
                    <a:pt x="2013" y="5194"/>
                  </a:lnTo>
                  <a:cubicBezTo>
                    <a:pt x="2013" y="5170"/>
                    <a:pt x="2024" y="5134"/>
                    <a:pt x="2048" y="5122"/>
                  </a:cubicBezTo>
                  <a:lnTo>
                    <a:pt x="2548" y="4539"/>
                  </a:lnTo>
                  <a:cubicBezTo>
                    <a:pt x="2584" y="4515"/>
                    <a:pt x="2596" y="4480"/>
                    <a:pt x="2596" y="4432"/>
                  </a:cubicBezTo>
                  <a:lnTo>
                    <a:pt x="2596" y="4301"/>
                  </a:lnTo>
                  <a:cubicBezTo>
                    <a:pt x="2596" y="4253"/>
                    <a:pt x="2620" y="4218"/>
                    <a:pt x="2667" y="4194"/>
                  </a:cubicBezTo>
                  <a:lnTo>
                    <a:pt x="3072" y="4015"/>
                  </a:lnTo>
                  <a:lnTo>
                    <a:pt x="3810" y="4003"/>
                  </a:lnTo>
                  <a:cubicBezTo>
                    <a:pt x="3834" y="4003"/>
                    <a:pt x="3846" y="4015"/>
                    <a:pt x="3846" y="4039"/>
                  </a:cubicBezTo>
                  <a:cubicBezTo>
                    <a:pt x="3858" y="4170"/>
                    <a:pt x="3965" y="4289"/>
                    <a:pt x="4096" y="4313"/>
                  </a:cubicBezTo>
                  <a:lnTo>
                    <a:pt x="4632" y="4491"/>
                  </a:lnTo>
                  <a:cubicBezTo>
                    <a:pt x="4668" y="4503"/>
                    <a:pt x="4705" y="4510"/>
                    <a:pt x="4741" y="4510"/>
                  </a:cubicBezTo>
                  <a:cubicBezTo>
                    <a:pt x="4813" y="4510"/>
                    <a:pt x="4882" y="4484"/>
                    <a:pt x="4930" y="4420"/>
                  </a:cubicBezTo>
                  <a:cubicBezTo>
                    <a:pt x="5001" y="4360"/>
                    <a:pt x="5037" y="4253"/>
                    <a:pt x="5025" y="4170"/>
                  </a:cubicBezTo>
                  <a:lnTo>
                    <a:pt x="5692" y="4110"/>
                  </a:lnTo>
                  <a:cubicBezTo>
                    <a:pt x="5823" y="4099"/>
                    <a:pt x="5930" y="4039"/>
                    <a:pt x="6013" y="3932"/>
                  </a:cubicBezTo>
                  <a:cubicBezTo>
                    <a:pt x="6096" y="3825"/>
                    <a:pt x="6120" y="3694"/>
                    <a:pt x="6096" y="3575"/>
                  </a:cubicBezTo>
                  <a:lnTo>
                    <a:pt x="6073" y="3479"/>
                  </a:lnTo>
                  <a:cubicBezTo>
                    <a:pt x="6050" y="3344"/>
                    <a:pt x="5931" y="3240"/>
                    <a:pt x="5776" y="3240"/>
                  </a:cubicBezTo>
                  <a:cubicBezTo>
                    <a:pt x="5768" y="3240"/>
                    <a:pt x="5760" y="3241"/>
                    <a:pt x="5751" y="3241"/>
                  </a:cubicBezTo>
                  <a:lnTo>
                    <a:pt x="5406" y="3277"/>
                  </a:lnTo>
                  <a:lnTo>
                    <a:pt x="5346" y="3217"/>
                  </a:lnTo>
                  <a:lnTo>
                    <a:pt x="5811" y="2753"/>
                  </a:lnTo>
                  <a:cubicBezTo>
                    <a:pt x="5870" y="2694"/>
                    <a:pt x="5870" y="2586"/>
                    <a:pt x="5811" y="2515"/>
                  </a:cubicBezTo>
                  <a:cubicBezTo>
                    <a:pt x="5781" y="2485"/>
                    <a:pt x="5739" y="2470"/>
                    <a:pt x="5696" y="2470"/>
                  </a:cubicBezTo>
                  <a:cubicBezTo>
                    <a:pt x="5653" y="2470"/>
                    <a:pt x="5608" y="2485"/>
                    <a:pt x="5573" y="2515"/>
                  </a:cubicBezTo>
                  <a:lnTo>
                    <a:pt x="5001" y="3063"/>
                  </a:lnTo>
                  <a:lnTo>
                    <a:pt x="4811" y="3146"/>
                  </a:lnTo>
                  <a:lnTo>
                    <a:pt x="4287" y="2741"/>
                  </a:lnTo>
                  <a:cubicBezTo>
                    <a:pt x="4260" y="2714"/>
                    <a:pt x="4220" y="2701"/>
                    <a:pt x="4181" y="2701"/>
                  </a:cubicBezTo>
                  <a:cubicBezTo>
                    <a:pt x="4168" y="2701"/>
                    <a:pt x="4156" y="2703"/>
                    <a:pt x="4144" y="2706"/>
                  </a:cubicBezTo>
                  <a:lnTo>
                    <a:pt x="3418" y="2944"/>
                  </a:lnTo>
                  <a:cubicBezTo>
                    <a:pt x="3394" y="2944"/>
                    <a:pt x="3370" y="2967"/>
                    <a:pt x="3358" y="2979"/>
                  </a:cubicBezTo>
                  <a:lnTo>
                    <a:pt x="3394" y="2753"/>
                  </a:lnTo>
                  <a:lnTo>
                    <a:pt x="3977" y="2336"/>
                  </a:lnTo>
                  <a:lnTo>
                    <a:pt x="4572" y="2253"/>
                  </a:lnTo>
                  <a:cubicBezTo>
                    <a:pt x="4644" y="2229"/>
                    <a:pt x="4703" y="2170"/>
                    <a:pt x="4703" y="2110"/>
                  </a:cubicBezTo>
                  <a:lnTo>
                    <a:pt x="4787" y="1634"/>
                  </a:lnTo>
                  <a:cubicBezTo>
                    <a:pt x="4787" y="1598"/>
                    <a:pt x="4787" y="1551"/>
                    <a:pt x="4751" y="1515"/>
                  </a:cubicBezTo>
                  <a:lnTo>
                    <a:pt x="4513" y="1205"/>
                  </a:lnTo>
                  <a:cubicBezTo>
                    <a:pt x="4489" y="1158"/>
                    <a:pt x="4430" y="1146"/>
                    <a:pt x="4382" y="1146"/>
                  </a:cubicBezTo>
                  <a:cubicBezTo>
                    <a:pt x="4322" y="1146"/>
                    <a:pt x="4275" y="1182"/>
                    <a:pt x="4251" y="1217"/>
                  </a:cubicBezTo>
                  <a:lnTo>
                    <a:pt x="4072" y="1491"/>
                  </a:lnTo>
                  <a:lnTo>
                    <a:pt x="3870" y="1479"/>
                  </a:lnTo>
                  <a:lnTo>
                    <a:pt x="4203" y="860"/>
                  </a:lnTo>
                  <a:lnTo>
                    <a:pt x="4525" y="860"/>
                  </a:lnTo>
                  <a:lnTo>
                    <a:pt x="4787" y="1324"/>
                  </a:lnTo>
                  <a:cubicBezTo>
                    <a:pt x="4811" y="1384"/>
                    <a:pt x="4870" y="1420"/>
                    <a:pt x="4930" y="1420"/>
                  </a:cubicBezTo>
                  <a:cubicBezTo>
                    <a:pt x="4989" y="1420"/>
                    <a:pt x="5049" y="1372"/>
                    <a:pt x="5084" y="1312"/>
                  </a:cubicBezTo>
                  <a:lnTo>
                    <a:pt x="5323" y="765"/>
                  </a:lnTo>
                  <a:cubicBezTo>
                    <a:pt x="5358" y="658"/>
                    <a:pt x="5346" y="550"/>
                    <a:pt x="5287" y="467"/>
                  </a:cubicBezTo>
                  <a:lnTo>
                    <a:pt x="5287" y="467"/>
                  </a:lnTo>
                  <a:cubicBezTo>
                    <a:pt x="5834" y="610"/>
                    <a:pt x="6346" y="884"/>
                    <a:pt x="6787" y="1253"/>
                  </a:cubicBezTo>
                  <a:cubicBezTo>
                    <a:pt x="6825" y="1280"/>
                    <a:pt x="6864" y="1292"/>
                    <a:pt x="6903" y="1292"/>
                  </a:cubicBezTo>
                  <a:cubicBezTo>
                    <a:pt x="6949" y="1292"/>
                    <a:pt x="6992" y="1274"/>
                    <a:pt x="7025" y="1241"/>
                  </a:cubicBezTo>
                  <a:cubicBezTo>
                    <a:pt x="7085" y="1158"/>
                    <a:pt x="7073" y="1062"/>
                    <a:pt x="7013" y="1003"/>
                  </a:cubicBezTo>
                  <a:cubicBezTo>
                    <a:pt x="6253" y="345"/>
                    <a:pt x="5266" y="0"/>
                    <a:pt x="4257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10619;p78"/>
          <p:cNvGrpSpPr/>
          <p:nvPr/>
        </p:nvGrpSpPr>
        <p:grpSpPr>
          <a:xfrm>
            <a:off x="1687573" y="2042669"/>
            <a:ext cx="317334" cy="484683"/>
            <a:chOff x="3662144" y="4135505"/>
            <a:chExt cx="232955" cy="340318"/>
          </a:xfrm>
          <a:solidFill>
            <a:schemeClr val="bg1"/>
          </a:solidFill>
        </p:grpSpPr>
        <p:sp>
          <p:nvSpPr>
            <p:cNvPr id="37" name="Google Shape;10620;p78"/>
            <p:cNvSpPr/>
            <p:nvPr/>
          </p:nvSpPr>
          <p:spPr>
            <a:xfrm>
              <a:off x="3662144" y="4135505"/>
              <a:ext cx="163761" cy="340318"/>
            </a:xfrm>
            <a:custGeom>
              <a:avLst/>
              <a:gdLst/>
              <a:ahLst/>
              <a:cxnLst/>
              <a:rect l="l" t="t" r="r" b="b"/>
              <a:pathLst>
                <a:path w="5157" h="10717" extrusionOk="0">
                  <a:moveTo>
                    <a:pt x="2573" y="1"/>
                  </a:moveTo>
                  <a:cubicBezTo>
                    <a:pt x="1715" y="1"/>
                    <a:pt x="1013" y="703"/>
                    <a:pt x="1013" y="1572"/>
                  </a:cubicBezTo>
                  <a:lnTo>
                    <a:pt x="1013" y="6097"/>
                  </a:lnTo>
                  <a:cubicBezTo>
                    <a:pt x="370" y="6585"/>
                    <a:pt x="1" y="7347"/>
                    <a:pt x="1" y="8144"/>
                  </a:cubicBezTo>
                  <a:cubicBezTo>
                    <a:pt x="1" y="9561"/>
                    <a:pt x="1156" y="10716"/>
                    <a:pt x="2573" y="10716"/>
                  </a:cubicBezTo>
                  <a:cubicBezTo>
                    <a:pt x="3990" y="10716"/>
                    <a:pt x="5144" y="9561"/>
                    <a:pt x="5144" y="8144"/>
                  </a:cubicBezTo>
                  <a:cubicBezTo>
                    <a:pt x="5156" y="7323"/>
                    <a:pt x="4775" y="6573"/>
                    <a:pt x="4144" y="6073"/>
                  </a:cubicBezTo>
                  <a:lnTo>
                    <a:pt x="4144" y="3322"/>
                  </a:lnTo>
                  <a:cubicBezTo>
                    <a:pt x="4144" y="3239"/>
                    <a:pt x="4061" y="3156"/>
                    <a:pt x="3978" y="3156"/>
                  </a:cubicBezTo>
                  <a:cubicBezTo>
                    <a:pt x="3882" y="3156"/>
                    <a:pt x="3811" y="3239"/>
                    <a:pt x="3811" y="3322"/>
                  </a:cubicBezTo>
                  <a:lnTo>
                    <a:pt x="3811" y="6168"/>
                  </a:lnTo>
                  <a:cubicBezTo>
                    <a:pt x="3811" y="6216"/>
                    <a:pt x="3847" y="6275"/>
                    <a:pt x="3871" y="6299"/>
                  </a:cubicBezTo>
                  <a:cubicBezTo>
                    <a:pt x="4466" y="6716"/>
                    <a:pt x="4823" y="7418"/>
                    <a:pt x="4823" y="8133"/>
                  </a:cubicBezTo>
                  <a:cubicBezTo>
                    <a:pt x="4823" y="9359"/>
                    <a:pt x="3811" y="10383"/>
                    <a:pt x="2573" y="10383"/>
                  </a:cubicBezTo>
                  <a:cubicBezTo>
                    <a:pt x="1346" y="10383"/>
                    <a:pt x="322" y="9371"/>
                    <a:pt x="322" y="8133"/>
                  </a:cubicBezTo>
                  <a:cubicBezTo>
                    <a:pt x="322" y="7406"/>
                    <a:pt x="680" y="6716"/>
                    <a:pt x="1275" y="6299"/>
                  </a:cubicBezTo>
                  <a:cubicBezTo>
                    <a:pt x="1323" y="6275"/>
                    <a:pt x="1334" y="6228"/>
                    <a:pt x="1334" y="6168"/>
                  </a:cubicBezTo>
                  <a:lnTo>
                    <a:pt x="1334" y="1572"/>
                  </a:lnTo>
                  <a:cubicBezTo>
                    <a:pt x="1334" y="882"/>
                    <a:pt x="1894" y="334"/>
                    <a:pt x="2573" y="334"/>
                  </a:cubicBezTo>
                  <a:cubicBezTo>
                    <a:pt x="3263" y="334"/>
                    <a:pt x="3811" y="882"/>
                    <a:pt x="3811" y="1572"/>
                  </a:cubicBezTo>
                  <a:lnTo>
                    <a:pt x="3811" y="2703"/>
                  </a:lnTo>
                  <a:cubicBezTo>
                    <a:pt x="3811" y="2787"/>
                    <a:pt x="3882" y="2858"/>
                    <a:pt x="3978" y="2858"/>
                  </a:cubicBezTo>
                  <a:cubicBezTo>
                    <a:pt x="4061" y="2858"/>
                    <a:pt x="4132" y="2787"/>
                    <a:pt x="4132" y="2703"/>
                  </a:cubicBezTo>
                  <a:lnTo>
                    <a:pt x="4132" y="1572"/>
                  </a:lnTo>
                  <a:cubicBezTo>
                    <a:pt x="4132" y="703"/>
                    <a:pt x="3442" y="1"/>
                    <a:pt x="2573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621;p78"/>
            <p:cNvSpPr/>
            <p:nvPr/>
          </p:nvSpPr>
          <p:spPr>
            <a:xfrm>
              <a:off x="3689771" y="4162719"/>
              <a:ext cx="109650" cy="285859"/>
            </a:xfrm>
            <a:custGeom>
              <a:avLst/>
              <a:gdLst/>
              <a:ahLst/>
              <a:cxnLst/>
              <a:rect l="l" t="t" r="r" b="b"/>
              <a:pathLst>
                <a:path w="3453" h="9002" extrusionOk="0">
                  <a:moveTo>
                    <a:pt x="1727" y="310"/>
                  </a:moveTo>
                  <a:cubicBezTo>
                    <a:pt x="1941" y="310"/>
                    <a:pt x="2108" y="489"/>
                    <a:pt x="2108" y="691"/>
                  </a:cubicBezTo>
                  <a:lnTo>
                    <a:pt x="2108" y="1156"/>
                  </a:lnTo>
                  <a:lnTo>
                    <a:pt x="1322" y="1156"/>
                  </a:lnTo>
                  <a:lnTo>
                    <a:pt x="1322" y="691"/>
                  </a:lnTo>
                  <a:cubicBezTo>
                    <a:pt x="1322" y="489"/>
                    <a:pt x="1500" y="310"/>
                    <a:pt x="1727" y="310"/>
                  </a:cubicBezTo>
                  <a:close/>
                  <a:moveTo>
                    <a:pt x="2108" y="1489"/>
                  </a:moveTo>
                  <a:lnTo>
                    <a:pt x="2108" y="2382"/>
                  </a:lnTo>
                  <a:lnTo>
                    <a:pt x="1322" y="2382"/>
                  </a:lnTo>
                  <a:lnTo>
                    <a:pt x="1322" y="1489"/>
                  </a:lnTo>
                  <a:close/>
                  <a:moveTo>
                    <a:pt x="2108" y="2704"/>
                  </a:moveTo>
                  <a:lnTo>
                    <a:pt x="2108" y="3596"/>
                  </a:lnTo>
                  <a:lnTo>
                    <a:pt x="1322" y="3596"/>
                  </a:lnTo>
                  <a:lnTo>
                    <a:pt x="1322" y="2704"/>
                  </a:lnTo>
                  <a:close/>
                  <a:moveTo>
                    <a:pt x="2108" y="3906"/>
                  </a:moveTo>
                  <a:lnTo>
                    <a:pt x="2108" y="4799"/>
                  </a:lnTo>
                  <a:lnTo>
                    <a:pt x="1322" y="4799"/>
                  </a:lnTo>
                  <a:lnTo>
                    <a:pt x="1322" y="3906"/>
                  </a:lnTo>
                  <a:close/>
                  <a:moveTo>
                    <a:pt x="1727" y="1"/>
                  </a:moveTo>
                  <a:cubicBezTo>
                    <a:pt x="1334" y="1"/>
                    <a:pt x="1012" y="310"/>
                    <a:pt x="1012" y="715"/>
                  </a:cubicBezTo>
                  <a:lnTo>
                    <a:pt x="1012" y="5668"/>
                  </a:lnTo>
                  <a:lnTo>
                    <a:pt x="726" y="5871"/>
                  </a:lnTo>
                  <a:cubicBezTo>
                    <a:pt x="262" y="6204"/>
                    <a:pt x="0" y="6728"/>
                    <a:pt x="0" y="7276"/>
                  </a:cubicBezTo>
                  <a:cubicBezTo>
                    <a:pt x="0" y="7609"/>
                    <a:pt x="95" y="7954"/>
                    <a:pt x="298" y="8240"/>
                  </a:cubicBezTo>
                  <a:cubicBezTo>
                    <a:pt x="321" y="8286"/>
                    <a:pt x="374" y="8312"/>
                    <a:pt x="427" y="8312"/>
                  </a:cubicBezTo>
                  <a:cubicBezTo>
                    <a:pt x="457" y="8312"/>
                    <a:pt x="487" y="8304"/>
                    <a:pt x="512" y="8288"/>
                  </a:cubicBezTo>
                  <a:cubicBezTo>
                    <a:pt x="595" y="8240"/>
                    <a:pt x="607" y="8133"/>
                    <a:pt x="560" y="8061"/>
                  </a:cubicBezTo>
                  <a:cubicBezTo>
                    <a:pt x="393" y="7823"/>
                    <a:pt x="322" y="7549"/>
                    <a:pt x="322" y="7276"/>
                  </a:cubicBezTo>
                  <a:cubicBezTo>
                    <a:pt x="322" y="6811"/>
                    <a:pt x="548" y="6394"/>
                    <a:pt x="917" y="6121"/>
                  </a:cubicBezTo>
                  <a:lnTo>
                    <a:pt x="1274" y="5871"/>
                  </a:lnTo>
                  <a:cubicBezTo>
                    <a:pt x="1322" y="5847"/>
                    <a:pt x="1334" y="5799"/>
                    <a:pt x="1334" y="5740"/>
                  </a:cubicBezTo>
                  <a:lnTo>
                    <a:pt x="1334" y="5132"/>
                  </a:lnTo>
                  <a:lnTo>
                    <a:pt x="2119" y="5132"/>
                  </a:lnTo>
                  <a:lnTo>
                    <a:pt x="2119" y="5740"/>
                  </a:lnTo>
                  <a:cubicBezTo>
                    <a:pt x="2119" y="5787"/>
                    <a:pt x="2155" y="5847"/>
                    <a:pt x="2179" y="5871"/>
                  </a:cubicBezTo>
                  <a:lnTo>
                    <a:pt x="2536" y="6121"/>
                  </a:lnTo>
                  <a:cubicBezTo>
                    <a:pt x="2917" y="6394"/>
                    <a:pt x="3131" y="6823"/>
                    <a:pt x="3131" y="7276"/>
                  </a:cubicBezTo>
                  <a:cubicBezTo>
                    <a:pt x="3120" y="8049"/>
                    <a:pt x="2500" y="8669"/>
                    <a:pt x="1727" y="8669"/>
                  </a:cubicBezTo>
                  <a:cubicBezTo>
                    <a:pt x="1441" y="8669"/>
                    <a:pt x="1155" y="8585"/>
                    <a:pt x="917" y="8419"/>
                  </a:cubicBezTo>
                  <a:cubicBezTo>
                    <a:pt x="892" y="8402"/>
                    <a:pt x="863" y="8394"/>
                    <a:pt x="835" y="8394"/>
                  </a:cubicBezTo>
                  <a:cubicBezTo>
                    <a:pt x="782" y="8394"/>
                    <a:pt x="729" y="8420"/>
                    <a:pt x="691" y="8466"/>
                  </a:cubicBezTo>
                  <a:cubicBezTo>
                    <a:pt x="655" y="8538"/>
                    <a:pt x="667" y="8633"/>
                    <a:pt x="738" y="8692"/>
                  </a:cubicBezTo>
                  <a:cubicBezTo>
                    <a:pt x="1036" y="8895"/>
                    <a:pt x="1369" y="9002"/>
                    <a:pt x="1727" y="9002"/>
                  </a:cubicBezTo>
                  <a:cubicBezTo>
                    <a:pt x="2679" y="9002"/>
                    <a:pt x="3453" y="8228"/>
                    <a:pt x="3453" y="7276"/>
                  </a:cubicBezTo>
                  <a:cubicBezTo>
                    <a:pt x="3453" y="6716"/>
                    <a:pt x="3179" y="6192"/>
                    <a:pt x="2715" y="5871"/>
                  </a:cubicBezTo>
                  <a:lnTo>
                    <a:pt x="2441" y="5668"/>
                  </a:lnTo>
                  <a:lnTo>
                    <a:pt x="2441" y="715"/>
                  </a:lnTo>
                  <a:cubicBezTo>
                    <a:pt x="2441" y="322"/>
                    <a:pt x="2119" y="1"/>
                    <a:pt x="1727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622;p78"/>
            <p:cNvSpPr/>
            <p:nvPr/>
          </p:nvSpPr>
          <p:spPr>
            <a:xfrm>
              <a:off x="3838352" y="4182375"/>
              <a:ext cx="56746" cy="94947"/>
            </a:xfrm>
            <a:custGeom>
              <a:avLst/>
              <a:gdLst/>
              <a:ahLst/>
              <a:cxnLst/>
              <a:rect l="l" t="t" r="r" b="b"/>
              <a:pathLst>
                <a:path w="1787" h="2990" extrusionOk="0">
                  <a:moveTo>
                    <a:pt x="881" y="1"/>
                  </a:moveTo>
                  <a:cubicBezTo>
                    <a:pt x="334" y="1"/>
                    <a:pt x="0" y="334"/>
                    <a:pt x="0" y="894"/>
                  </a:cubicBezTo>
                  <a:lnTo>
                    <a:pt x="0" y="2096"/>
                  </a:lnTo>
                  <a:cubicBezTo>
                    <a:pt x="0" y="2394"/>
                    <a:pt x="96" y="2632"/>
                    <a:pt x="262" y="2787"/>
                  </a:cubicBezTo>
                  <a:cubicBezTo>
                    <a:pt x="405" y="2918"/>
                    <a:pt x="619" y="2989"/>
                    <a:pt x="869" y="2989"/>
                  </a:cubicBezTo>
                  <a:cubicBezTo>
                    <a:pt x="1393" y="2989"/>
                    <a:pt x="1751" y="2692"/>
                    <a:pt x="1751" y="2263"/>
                  </a:cubicBezTo>
                  <a:cubicBezTo>
                    <a:pt x="1786" y="2120"/>
                    <a:pt x="1715" y="2073"/>
                    <a:pt x="1596" y="2073"/>
                  </a:cubicBezTo>
                  <a:cubicBezTo>
                    <a:pt x="1489" y="2073"/>
                    <a:pt x="1417" y="2120"/>
                    <a:pt x="1417" y="2192"/>
                  </a:cubicBezTo>
                  <a:cubicBezTo>
                    <a:pt x="1393" y="2382"/>
                    <a:pt x="1358" y="2668"/>
                    <a:pt x="917" y="2668"/>
                  </a:cubicBezTo>
                  <a:cubicBezTo>
                    <a:pt x="560" y="2668"/>
                    <a:pt x="381" y="2489"/>
                    <a:pt x="381" y="2096"/>
                  </a:cubicBezTo>
                  <a:lnTo>
                    <a:pt x="381" y="894"/>
                  </a:lnTo>
                  <a:cubicBezTo>
                    <a:pt x="381" y="525"/>
                    <a:pt x="560" y="334"/>
                    <a:pt x="893" y="334"/>
                  </a:cubicBezTo>
                  <a:cubicBezTo>
                    <a:pt x="1298" y="334"/>
                    <a:pt x="1405" y="584"/>
                    <a:pt x="1405" y="775"/>
                  </a:cubicBezTo>
                  <a:cubicBezTo>
                    <a:pt x="1405" y="846"/>
                    <a:pt x="1477" y="906"/>
                    <a:pt x="1584" y="906"/>
                  </a:cubicBezTo>
                  <a:cubicBezTo>
                    <a:pt x="1703" y="906"/>
                    <a:pt x="1762" y="882"/>
                    <a:pt x="1762" y="715"/>
                  </a:cubicBezTo>
                  <a:cubicBezTo>
                    <a:pt x="1762" y="299"/>
                    <a:pt x="1405" y="1"/>
                    <a:pt x="881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623;p78"/>
            <p:cNvSpPr/>
            <p:nvPr/>
          </p:nvSpPr>
          <p:spPr>
            <a:xfrm>
              <a:off x="3813012" y="4151763"/>
              <a:ext cx="32930" cy="32930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36" y="310"/>
                  </a:moveTo>
                  <a:cubicBezTo>
                    <a:pt x="644" y="310"/>
                    <a:pt x="739" y="405"/>
                    <a:pt x="739" y="524"/>
                  </a:cubicBezTo>
                  <a:cubicBezTo>
                    <a:pt x="727" y="620"/>
                    <a:pt x="644" y="727"/>
                    <a:pt x="536" y="727"/>
                  </a:cubicBezTo>
                  <a:cubicBezTo>
                    <a:pt x="429" y="727"/>
                    <a:pt x="322" y="643"/>
                    <a:pt x="322" y="524"/>
                  </a:cubicBezTo>
                  <a:cubicBezTo>
                    <a:pt x="322" y="417"/>
                    <a:pt x="417" y="310"/>
                    <a:pt x="536" y="310"/>
                  </a:cubicBezTo>
                  <a:close/>
                  <a:moveTo>
                    <a:pt x="524" y="1"/>
                  </a:moveTo>
                  <a:cubicBezTo>
                    <a:pt x="239" y="1"/>
                    <a:pt x="1" y="239"/>
                    <a:pt x="1" y="524"/>
                  </a:cubicBezTo>
                  <a:cubicBezTo>
                    <a:pt x="1" y="798"/>
                    <a:pt x="239" y="1036"/>
                    <a:pt x="524" y="1036"/>
                  </a:cubicBezTo>
                  <a:cubicBezTo>
                    <a:pt x="822" y="1036"/>
                    <a:pt x="1036" y="798"/>
                    <a:pt x="1036" y="524"/>
                  </a:cubicBezTo>
                  <a:cubicBezTo>
                    <a:pt x="1036" y="239"/>
                    <a:pt x="798" y="1"/>
                    <a:pt x="524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" name="Conector recto de flecha 3"/>
          <p:cNvCxnSpPr/>
          <p:nvPr/>
        </p:nvCxnSpPr>
        <p:spPr>
          <a:xfrm>
            <a:off x="1893087" y="2777469"/>
            <a:ext cx="5017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/>
          <p:cNvCxnSpPr/>
          <p:nvPr/>
        </p:nvCxnSpPr>
        <p:spPr>
          <a:xfrm>
            <a:off x="1893087" y="3252969"/>
            <a:ext cx="5017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Google Shape;1458;p49"/>
          <p:cNvSpPr txBox="1"/>
          <p:nvPr/>
        </p:nvSpPr>
        <p:spPr>
          <a:xfrm>
            <a:off x="2170533" y="2769468"/>
            <a:ext cx="2075643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       PPG (OH1): BPM 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       GSR (E4): mGSR         </a:t>
            </a:r>
            <a:endParaRPr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23034" y="2840016"/>
            <a:ext cx="673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" dirty="0" smtClean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GTAV</a:t>
            </a:r>
            <a:endParaRPr lang="en" dirty="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963455" y="2571300"/>
            <a:ext cx="3609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1000" dirty="0" smtClean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0.4</a:t>
            </a:r>
            <a:endParaRPr lang="es-EC" sz="1000" dirty="0">
              <a:solidFill>
                <a:schemeClr val="bg1"/>
              </a:solidFill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1958040" y="3035032"/>
            <a:ext cx="3609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1000" dirty="0" smtClean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0.4</a:t>
            </a:r>
            <a:endParaRPr lang="es-EC" sz="1000" dirty="0">
              <a:solidFill>
                <a:schemeClr val="bg1"/>
              </a:solidFill>
            </a:endParaRPr>
          </a:p>
        </p:txBody>
      </p:sp>
      <p:sp>
        <p:nvSpPr>
          <p:cNvPr id="54" name="Google Shape;1458;p49"/>
          <p:cNvSpPr txBox="1"/>
          <p:nvPr/>
        </p:nvSpPr>
        <p:spPr>
          <a:xfrm>
            <a:off x="672219" y="3802092"/>
            <a:ext cx="1390729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       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       TEMP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       </a:t>
            </a:r>
            <a:endParaRPr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55" name="Conector recto de flecha 54"/>
          <p:cNvCxnSpPr/>
          <p:nvPr/>
        </p:nvCxnSpPr>
        <p:spPr>
          <a:xfrm>
            <a:off x="1893087" y="3802092"/>
            <a:ext cx="5017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/>
          <p:cNvCxnSpPr/>
          <p:nvPr/>
        </p:nvCxnSpPr>
        <p:spPr>
          <a:xfrm>
            <a:off x="1893087" y="4277592"/>
            <a:ext cx="5017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Google Shape;1458;p49"/>
          <p:cNvSpPr txBox="1"/>
          <p:nvPr/>
        </p:nvSpPr>
        <p:spPr>
          <a:xfrm>
            <a:off x="2170533" y="3794091"/>
            <a:ext cx="2278096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       EOGV: RPM 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       EOGH: HPM</a:t>
            </a:r>
            <a:endParaRPr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8" name="Rectángulo 57"/>
          <p:cNvSpPr/>
          <p:nvPr/>
        </p:nvSpPr>
        <p:spPr>
          <a:xfrm>
            <a:off x="223034" y="3864639"/>
            <a:ext cx="712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" dirty="0" smtClean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Stroop</a:t>
            </a:r>
            <a:endParaRPr lang="en" dirty="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9" name="Rectángulo 58"/>
          <p:cNvSpPr/>
          <p:nvPr/>
        </p:nvSpPr>
        <p:spPr>
          <a:xfrm>
            <a:off x="1963455" y="3595923"/>
            <a:ext cx="3609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1000" dirty="0" smtClean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0.3</a:t>
            </a:r>
            <a:endParaRPr lang="es-EC" sz="1000" dirty="0">
              <a:solidFill>
                <a:schemeClr val="bg1"/>
              </a:solidFill>
            </a:endParaRPr>
          </a:p>
        </p:txBody>
      </p:sp>
      <p:sp>
        <p:nvSpPr>
          <p:cNvPr id="60" name="Rectángulo 59"/>
          <p:cNvSpPr/>
          <p:nvPr/>
        </p:nvSpPr>
        <p:spPr>
          <a:xfrm>
            <a:off x="1958040" y="4059655"/>
            <a:ext cx="4042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1000" dirty="0" smtClean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-0.3</a:t>
            </a:r>
            <a:endParaRPr lang="es-EC" sz="1000" dirty="0">
              <a:solidFill>
                <a:schemeClr val="bg1"/>
              </a:solidFill>
            </a:endParaRPr>
          </a:p>
        </p:txBody>
      </p:sp>
      <p:sp>
        <p:nvSpPr>
          <p:cNvPr id="63" name="Google Shape;1457;p49"/>
          <p:cNvSpPr txBox="1"/>
          <p:nvPr/>
        </p:nvSpPr>
        <p:spPr>
          <a:xfrm>
            <a:off x="5639245" y="1473561"/>
            <a:ext cx="2503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lt1"/>
                </a:solidFill>
                <a:latin typeface="Saira"/>
                <a:ea typeface="Saira"/>
                <a:cs typeface="Saira"/>
                <a:sym typeface="Saira"/>
              </a:rPr>
              <a:t>Señales Fisiológicas y Nivel de estres</a:t>
            </a:r>
            <a:endParaRPr sz="1600" dirty="0">
              <a:solidFill>
                <a:schemeClr val="lt1"/>
              </a:solidFill>
              <a:latin typeface="Saira"/>
              <a:ea typeface="Saira"/>
              <a:cs typeface="Saira"/>
              <a:sym typeface="Saira"/>
            </a:endParaRPr>
          </a:p>
        </p:txBody>
      </p:sp>
      <p:sp>
        <p:nvSpPr>
          <p:cNvPr id="64" name="Google Shape;1458;p49"/>
          <p:cNvSpPr txBox="1"/>
          <p:nvPr/>
        </p:nvSpPr>
        <p:spPr>
          <a:xfrm>
            <a:off x="4988799" y="2951719"/>
            <a:ext cx="1390729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       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       Estrés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       </a:t>
            </a:r>
            <a:endParaRPr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5" name="Google Shape;10851;p79"/>
          <p:cNvSpPr/>
          <p:nvPr/>
        </p:nvSpPr>
        <p:spPr>
          <a:xfrm>
            <a:off x="7417588" y="2029539"/>
            <a:ext cx="525236" cy="435785"/>
          </a:xfrm>
          <a:custGeom>
            <a:avLst/>
            <a:gdLst/>
            <a:ahLst/>
            <a:cxnLst/>
            <a:rect l="l" t="t" r="r" b="b"/>
            <a:pathLst>
              <a:path w="12026" h="8993" extrusionOk="0">
                <a:moveTo>
                  <a:pt x="3929" y="0"/>
                </a:moveTo>
                <a:cubicBezTo>
                  <a:pt x="1691" y="0"/>
                  <a:pt x="0" y="2322"/>
                  <a:pt x="1167" y="4763"/>
                </a:cubicBezTo>
                <a:lnTo>
                  <a:pt x="453" y="4763"/>
                </a:lnTo>
                <a:cubicBezTo>
                  <a:pt x="369" y="4763"/>
                  <a:pt x="298" y="4834"/>
                  <a:pt x="298" y="4929"/>
                </a:cubicBezTo>
                <a:cubicBezTo>
                  <a:pt x="298" y="5013"/>
                  <a:pt x="369" y="5096"/>
                  <a:pt x="453" y="5096"/>
                </a:cubicBezTo>
                <a:lnTo>
                  <a:pt x="1346" y="5096"/>
                </a:lnTo>
                <a:cubicBezTo>
                  <a:pt x="2334" y="6727"/>
                  <a:pt x="4382" y="7918"/>
                  <a:pt x="5977" y="8965"/>
                </a:cubicBezTo>
                <a:cubicBezTo>
                  <a:pt x="6007" y="8983"/>
                  <a:pt x="6040" y="8992"/>
                  <a:pt x="6071" y="8992"/>
                </a:cubicBezTo>
                <a:cubicBezTo>
                  <a:pt x="6102" y="8992"/>
                  <a:pt x="6132" y="8983"/>
                  <a:pt x="6156" y="8965"/>
                </a:cubicBezTo>
                <a:cubicBezTo>
                  <a:pt x="7751" y="7930"/>
                  <a:pt x="9799" y="6739"/>
                  <a:pt x="10787" y="5096"/>
                </a:cubicBezTo>
                <a:lnTo>
                  <a:pt x="11680" y="5096"/>
                </a:lnTo>
                <a:cubicBezTo>
                  <a:pt x="11764" y="5096"/>
                  <a:pt x="11847" y="5013"/>
                  <a:pt x="11847" y="4929"/>
                </a:cubicBezTo>
                <a:cubicBezTo>
                  <a:pt x="11883" y="4774"/>
                  <a:pt x="11811" y="4703"/>
                  <a:pt x="11704" y="4703"/>
                </a:cubicBezTo>
                <a:lnTo>
                  <a:pt x="10990" y="4703"/>
                </a:lnTo>
                <a:cubicBezTo>
                  <a:pt x="12025" y="2572"/>
                  <a:pt x="10859" y="452"/>
                  <a:pt x="8930" y="12"/>
                </a:cubicBezTo>
                <a:cubicBezTo>
                  <a:pt x="8922" y="11"/>
                  <a:pt x="8914" y="10"/>
                  <a:pt x="8906" y="10"/>
                </a:cubicBezTo>
                <a:cubicBezTo>
                  <a:pt x="8821" y="10"/>
                  <a:pt x="8748" y="68"/>
                  <a:pt x="8716" y="155"/>
                </a:cubicBezTo>
                <a:cubicBezTo>
                  <a:pt x="8704" y="238"/>
                  <a:pt x="8763" y="333"/>
                  <a:pt x="8847" y="357"/>
                </a:cubicBezTo>
                <a:cubicBezTo>
                  <a:pt x="10609" y="762"/>
                  <a:pt x="11668" y="2738"/>
                  <a:pt x="10621" y="4715"/>
                </a:cubicBezTo>
                <a:lnTo>
                  <a:pt x="10001" y="4715"/>
                </a:lnTo>
                <a:lnTo>
                  <a:pt x="9418" y="3548"/>
                </a:lnTo>
                <a:cubicBezTo>
                  <a:pt x="9385" y="3483"/>
                  <a:pt x="9325" y="3452"/>
                  <a:pt x="9266" y="3452"/>
                </a:cubicBezTo>
                <a:cubicBezTo>
                  <a:pt x="9196" y="3452"/>
                  <a:pt x="9128" y="3495"/>
                  <a:pt x="9108" y="3572"/>
                </a:cubicBezTo>
                <a:lnTo>
                  <a:pt x="8573" y="5251"/>
                </a:lnTo>
                <a:lnTo>
                  <a:pt x="7954" y="3870"/>
                </a:lnTo>
                <a:cubicBezTo>
                  <a:pt x="7927" y="3808"/>
                  <a:pt x="7868" y="3772"/>
                  <a:pt x="7806" y="3772"/>
                </a:cubicBezTo>
                <a:cubicBezTo>
                  <a:pt x="7784" y="3772"/>
                  <a:pt x="7761" y="3777"/>
                  <a:pt x="7739" y="3786"/>
                </a:cubicBezTo>
                <a:cubicBezTo>
                  <a:pt x="7644" y="3822"/>
                  <a:pt x="7620" y="3917"/>
                  <a:pt x="7644" y="4001"/>
                </a:cubicBezTo>
                <a:lnTo>
                  <a:pt x="8430" y="5810"/>
                </a:lnTo>
                <a:cubicBezTo>
                  <a:pt x="8458" y="5877"/>
                  <a:pt x="8520" y="5910"/>
                  <a:pt x="8583" y="5910"/>
                </a:cubicBezTo>
                <a:cubicBezTo>
                  <a:pt x="8654" y="5910"/>
                  <a:pt x="8726" y="5869"/>
                  <a:pt x="8751" y="5786"/>
                </a:cubicBezTo>
                <a:lnTo>
                  <a:pt x="9299" y="4084"/>
                </a:lnTo>
                <a:lnTo>
                  <a:pt x="9739" y="4989"/>
                </a:lnTo>
                <a:cubicBezTo>
                  <a:pt x="9775" y="5048"/>
                  <a:pt x="9835" y="5072"/>
                  <a:pt x="9894" y="5072"/>
                </a:cubicBezTo>
                <a:lnTo>
                  <a:pt x="10418" y="5072"/>
                </a:lnTo>
                <a:cubicBezTo>
                  <a:pt x="9323" y="6715"/>
                  <a:pt x="6989" y="7965"/>
                  <a:pt x="6084" y="8584"/>
                </a:cubicBezTo>
                <a:cubicBezTo>
                  <a:pt x="4644" y="7656"/>
                  <a:pt x="2715" y="6537"/>
                  <a:pt x="1750" y="5072"/>
                </a:cubicBezTo>
                <a:lnTo>
                  <a:pt x="2572" y="5072"/>
                </a:lnTo>
                <a:cubicBezTo>
                  <a:pt x="2631" y="5072"/>
                  <a:pt x="2691" y="5036"/>
                  <a:pt x="2715" y="4989"/>
                </a:cubicBezTo>
                <a:lnTo>
                  <a:pt x="3453" y="3500"/>
                </a:lnTo>
                <a:lnTo>
                  <a:pt x="4358" y="6167"/>
                </a:lnTo>
                <a:cubicBezTo>
                  <a:pt x="4387" y="6243"/>
                  <a:pt x="4456" y="6279"/>
                  <a:pt x="4523" y="6279"/>
                </a:cubicBezTo>
                <a:cubicBezTo>
                  <a:pt x="4593" y="6279"/>
                  <a:pt x="4661" y="6240"/>
                  <a:pt x="4679" y="6167"/>
                </a:cubicBezTo>
                <a:lnTo>
                  <a:pt x="5394" y="3739"/>
                </a:lnTo>
                <a:lnTo>
                  <a:pt x="6049" y="4822"/>
                </a:lnTo>
                <a:cubicBezTo>
                  <a:pt x="6087" y="4877"/>
                  <a:pt x="6146" y="4904"/>
                  <a:pt x="6202" y="4904"/>
                </a:cubicBezTo>
                <a:cubicBezTo>
                  <a:pt x="6267" y="4904"/>
                  <a:pt x="6327" y="4868"/>
                  <a:pt x="6346" y="4798"/>
                </a:cubicBezTo>
                <a:lnTo>
                  <a:pt x="7120" y="2893"/>
                </a:lnTo>
                <a:lnTo>
                  <a:pt x="7358" y="3429"/>
                </a:lnTo>
                <a:cubicBezTo>
                  <a:pt x="7393" y="3491"/>
                  <a:pt x="7455" y="3526"/>
                  <a:pt x="7518" y="3526"/>
                </a:cubicBezTo>
                <a:cubicBezTo>
                  <a:pt x="7540" y="3526"/>
                  <a:pt x="7563" y="3522"/>
                  <a:pt x="7584" y="3512"/>
                </a:cubicBezTo>
                <a:cubicBezTo>
                  <a:pt x="7680" y="3465"/>
                  <a:pt x="7704" y="3381"/>
                  <a:pt x="7680" y="3286"/>
                </a:cubicBezTo>
                <a:lnTo>
                  <a:pt x="7287" y="2393"/>
                </a:lnTo>
                <a:cubicBezTo>
                  <a:pt x="7257" y="2328"/>
                  <a:pt x="7195" y="2295"/>
                  <a:pt x="7132" y="2295"/>
                </a:cubicBezTo>
                <a:cubicBezTo>
                  <a:pt x="7070" y="2295"/>
                  <a:pt x="7007" y="2328"/>
                  <a:pt x="6977" y="2393"/>
                </a:cubicBezTo>
                <a:lnTo>
                  <a:pt x="6168" y="4358"/>
                </a:lnTo>
                <a:lnTo>
                  <a:pt x="5501" y="3227"/>
                </a:lnTo>
                <a:cubicBezTo>
                  <a:pt x="5470" y="3171"/>
                  <a:pt x="5419" y="3145"/>
                  <a:pt x="5365" y="3145"/>
                </a:cubicBezTo>
                <a:cubicBezTo>
                  <a:pt x="5293" y="3145"/>
                  <a:pt x="5219" y="3192"/>
                  <a:pt x="5191" y="3274"/>
                </a:cubicBezTo>
                <a:lnTo>
                  <a:pt x="4501" y="5572"/>
                </a:lnTo>
                <a:lnTo>
                  <a:pt x="3643" y="3024"/>
                </a:lnTo>
                <a:cubicBezTo>
                  <a:pt x="3618" y="2942"/>
                  <a:pt x="3550" y="2900"/>
                  <a:pt x="3482" y="2900"/>
                </a:cubicBezTo>
                <a:cubicBezTo>
                  <a:pt x="3421" y="2900"/>
                  <a:pt x="3362" y="2933"/>
                  <a:pt x="3334" y="3000"/>
                </a:cubicBezTo>
                <a:lnTo>
                  <a:pt x="2465" y="4774"/>
                </a:lnTo>
                <a:lnTo>
                  <a:pt x="1548" y="4774"/>
                </a:lnTo>
                <a:cubicBezTo>
                  <a:pt x="357" y="2548"/>
                  <a:pt x="1869" y="345"/>
                  <a:pt x="3929" y="345"/>
                </a:cubicBezTo>
                <a:cubicBezTo>
                  <a:pt x="4703" y="345"/>
                  <a:pt x="5418" y="655"/>
                  <a:pt x="5953" y="1203"/>
                </a:cubicBezTo>
                <a:cubicBezTo>
                  <a:pt x="5989" y="1238"/>
                  <a:pt x="6034" y="1256"/>
                  <a:pt x="6078" y="1256"/>
                </a:cubicBezTo>
                <a:cubicBezTo>
                  <a:pt x="6123" y="1256"/>
                  <a:pt x="6168" y="1238"/>
                  <a:pt x="6203" y="1203"/>
                </a:cubicBezTo>
                <a:cubicBezTo>
                  <a:pt x="6668" y="714"/>
                  <a:pt x="7287" y="417"/>
                  <a:pt x="7954" y="357"/>
                </a:cubicBezTo>
                <a:cubicBezTo>
                  <a:pt x="8049" y="345"/>
                  <a:pt x="8120" y="262"/>
                  <a:pt x="8108" y="167"/>
                </a:cubicBezTo>
                <a:cubicBezTo>
                  <a:pt x="8097" y="78"/>
                  <a:pt x="8025" y="11"/>
                  <a:pt x="7939" y="11"/>
                </a:cubicBezTo>
                <a:cubicBezTo>
                  <a:pt x="7932" y="11"/>
                  <a:pt x="7925" y="11"/>
                  <a:pt x="7918" y="12"/>
                </a:cubicBezTo>
                <a:cubicBezTo>
                  <a:pt x="7215" y="83"/>
                  <a:pt x="6572" y="369"/>
                  <a:pt x="6072" y="845"/>
                </a:cubicBezTo>
                <a:cubicBezTo>
                  <a:pt x="5489" y="298"/>
                  <a:pt x="4727" y="0"/>
                  <a:pt x="3929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6" name="Conector recto de flecha 75"/>
          <p:cNvCxnSpPr/>
          <p:nvPr/>
        </p:nvCxnSpPr>
        <p:spPr>
          <a:xfrm>
            <a:off x="6288897" y="2741184"/>
            <a:ext cx="5017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de flecha 76"/>
          <p:cNvCxnSpPr/>
          <p:nvPr/>
        </p:nvCxnSpPr>
        <p:spPr>
          <a:xfrm>
            <a:off x="6288897" y="3216684"/>
            <a:ext cx="5017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Google Shape;1458;p49"/>
          <p:cNvSpPr txBox="1"/>
          <p:nvPr/>
        </p:nvSpPr>
        <p:spPr>
          <a:xfrm>
            <a:off x="6566343" y="2733183"/>
            <a:ext cx="2075643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       PPG (OH1): BPA 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       ECG (H10): BPM         </a:t>
            </a:r>
            <a:endParaRPr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9" name="Rectángulo 78"/>
          <p:cNvSpPr/>
          <p:nvPr/>
        </p:nvSpPr>
        <p:spPr>
          <a:xfrm>
            <a:off x="4594639" y="2587295"/>
            <a:ext cx="633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" dirty="0" smtClean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Basal</a:t>
            </a:r>
            <a:endParaRPr lang="en" dirty="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6359265" y="2535015"/>
            <a:ext cx="4042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1000" dirty="0" smtClean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-0.4</a:t>
            </a:r>
            <a:endParaRPr lang="es-EC" sz="1000" dirty="0">
              <a:solidFill>
                <a:schemeClr val="bg1"/>
              </a:solidFill>
            </a:endParaRPr>
          </a:p>
        </p:txBody>
      </p:sp>
      <p:sp>
        <p:nvSpPr>
          <p:cNvPr id="81" name="Rectángulo 80"/>
          <p:cNvSpPr/>
          <p:nvPr/>
        </p:nvSpPr>
        <p:spPr>
          <a:xfrm>
            <a:off x="6353850" y="2998747"/>
            <a:ext cx="3609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1000" dirty="0" smtClean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0.3</a:t>
            </a:r>
            <a:endParaRPr lang="es-EC" sz="1000" dirty="0">
              <a:solidFill>
                <a:schemeClr val="bg1"/>
              </a:solidFill>
            </a:endParaRPr>
          </a:p>
        </p:txBody>
      </p:sp>
      <p:cxnSp>
        <p:nvCxnSpPr>
          <p:cNvPr id="83" name="Conector recto de flecha 82"/>
          <p:cNvCxnSpPr/>
          <p:nvPr/>
        </p:nvCxnSpPr>
        <p:spPr>
          <a:xfrm>
            <a:off x="6288897" y="3664969"/>
            <a:ext cx="5017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Google Shape;1458;p49"/>
          <p:cNvSpPr txBox="1"/>
          <p:nvPr/>
        </p:nvSpPr>
        <p:spPr>
          <a:xfrm>
            <a:off x="6566343" y="3656968"/>
            <a:ext cx="2278096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       EOGH: HPM 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       </a:t>
            </a:r>
            <a:endParaRPr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6" name="Rectángulo 85"/>
          <p:cNvSpPr/>
          <p:nvPr/>
        </p:nvSpPr>
        <p:spPr>
          <a:xfrm>
            <a:off x="4590153" y="3062795"/>
            <a:ext cx="673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" dirty="0" smtClean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GTAV</a:t>
            </a:r>
            <a:endParaRPr lang="en" dirty="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7" name="Rectángulo 86"/>
          <p:cNvSpPr/>
          <p:nvPr/>
        </p:nvSpPr>
        <p:spPr>
          <a:xfrm>
            <a:off x="6359265" y="3458800"/>
            <a:ext cx="3609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1000" dirty="0" smtClean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0.3</a:t>
            </a:r>
            <a:endParaRPr lang="es-EC" sz="1000" dirty="0">
              <a:solidFill>
                <a:schemeClr val="bg1"/>
              </a:solidFill>
            </a:endParaRPr>
          </a:p>
        </p:txBody>
      </p:sp>
      <p:grpSp>
        <p:nvGrpSpPr>
          <p:cNvPr id="90" name="Google Shape;11038;p79"/>
          <p:cNvGrpSpPr/>
          <p:nvPr/>
        </p:nvGrpSpPr>
        <p:grpSpPr>
          <a:xfrm>
            <a:off x="5461688" y="1970537"/>
            <a:ext cx="444950" cy="491639"/>
            <a:chOff x="6219124" y="2902788"/>
            <a:chExt cx="318231" cy="355470"/>
          </a:xfrm>
          <a:solidFill>
            <a:schemeClr val="bg1"/>
          </a:solidFill>
        </p:grpSpPr>
        <p:sp>
          <p:nvSpPr>
            <p:cNvPr id="91" name="Google Shape;11039;p79"/>
            <p:cNvSpPr/>
            <p:nvPr/>
          </p:nvSpPr>
          <p:spPr>
            <a:xfrm>
              <a:off x="6219124" y="2990994"/>
              <a:ext cx="140353" cy="267263"/>
            </a:xfrm>
            <a:custGeom>
              <a:avLst/>
              <a:gdLst/>
              <a:ahLst/>
              <a:cxnLst/>
              <a:rect l="l" t="t" r="r" b="b"/>
              <a:pathLst>
                <a:path w="4406" h="8390" extrusionOk="0">
                  <a:moveTo>
                    <a:pt x="1303" y="0"/>
                  </a:moveTo>
                  <a:cubicBezTo>
                    <a:pt x="1243" y="0"/>
                    <a:pt x="1178" y="40"/>
                    <a:pt x="1143" y="91"/>
                  </a:cubicBezTo>
                  <a:cubicBezTo>
                    <a:pt x="858" y="686"/>
                    <a:pt x="715" y="1329"/>
                    <a:pt x="715" y="1984"/>
                  </a:cubicBezTo>
                  <a:cubicBezTo>
                    <a:pt x="715" y="2222"/>
                    <a:pt x="774" y="2627"/>
                    <a:pt x="786" y="2758"/>
                  </a:cubicBezTo>
                  <a:lnTo>
                    <a:pt x="191" y="3806"/>
                  </a:lnTo>
                  <a:cubicBezTo>
                    <a:pt x="0" y="4127"/>
                    <a:pt x="143" y="4544"/>
                    <a:pt x="500" y="4699"/>
                  </a:cubicBezTo>
                  <a:lnTo>
                    <a:pt x="1143" y="4961"/>
                  </a:lnTo>
                  <a:lnTo>
                    <a:pt x="1143" y="6104"/>
                  </a:lnTo>
                  <a:cubicBezTo>
                    <a:pt x="1143" y="6628"/>
                    <a:pt x="1572" y="7056"/>
                    <a:pt x="2096" y="7056"/>
                  </a:cubicBezTo>
                  <a:lnTo>
                    <a:pt x="2965" y="7056"/>
                  </a:lnTo>
                  <a:lnTo>
                    <a:pt x="2965" y="8223"/>
                  </a:lnTo>
                  <a:cubicBezTo>
                    <a:pt x="2965" y="8306"/>
                    <a:pt x="3036" y="8390"/>
                    <a:pt x="3120" y="8390"/>
                  </a:cubicBezTo>
                  <a:cubicBezTo>
                    <a:pt x="3215" y="8390"/>
                    <a:pt x="3286" y="8306"/>
                    <a:pt x="3286" y="8223"/>
                  </a:cubicBezTo>
                  <a:lnTo>
                    <a:pt x="3286" y="7044"/>
                  </a:lnTo>
                  <a:cubicBezTo>
                    <a:pt x="3525" y="7032"/>
                    <a:pt x="4001" y="6937"/>
                    <a:pt x="4334" y="6663"/>
                  </a:cubicBezTo>
                  <a:cubicBezTo>
                    <a:pt x="4406" y="6604"/>
                    <a:pt x="4406" y="6497"/>
                    <a:pt x="4346" y="6437"/>
                  </a:cubicBezTo>
                  <a:cubicBezTo>
                    <a:pt x="4320" y="6398"/>
                    <a:pt x="4279" y="6380"/>
                    <a:pt x="4234" y="6380"/>
                  </a:cubicBezTo>
                  <a:cubicBezTo>
                    <a:pt x="4197" y="6380"/>
                    <a:pt x="4157" y="6392"/>
                    <a:pt x="4120" y="6413"/>
                  </a:cubicBezTo>
                  <a:cubicBezTo>
                    <a:pt x="3763" y="6735"/>
                    <a:pt x="3144" y="6735"/>
                    <a:pt x="3132" y="6735"/>
                  </a:cubicBezTo>
                  <a:lnTo>
                    <a:pt x="2096" y="6735"/>
                  </a:lnTo>
                  <a:cubicBezTo>
                    <a:pt x="1762" y="6735"/>
                    <a:pt x="1477" y="6449"/>
                    <a:pt x="1477" y="6104"/>
                  </a:cubicBezTo>
                  <a:lnTo>
                    <a:pt x="1477" y="4854"/>
                  </a:lnTo>
                  <a:cubicBezTo>
                    <a:pt x="1477" y="4782"/>
                    <a:pt x="1429" y="4723"/>
                    <a:pt x="1370" y="4711"/>
                  </a:cubicBezTo>
                  <a:lnTo>
                    <a:pt x="619" y="4389"/>
                  </a:lnTo>
                  <a:cubicBezTo>
                    <a:pt x="465" y="4318"/>
                    <a:pt x="381" y="4127"/>
                    <a:pt x="477" y="3961"/>
                  </a:cubicBezTo>
                  <a:cubicBezTo>
                    <a:pt x="1120" y="2818"/>
                    <a:pt x="1131" y="2865"/>
                    <a:pt x="1120" y="2770"/>
                  </a:cubicBezTo>
                  <a:cubicBezTo>
                    <a:pt x="1120" y="2770"/>
                    <a:pt x="1036" y="2246"/>
                    <a:pt x="1036" y="1984"/>
                  </a:cubicBezTo>
                  <a:cubicBezTo>
                    <a:pt x="1036" y="1377"/>
                    <a:pt x="1179" y="782"/>
                    <a:pt x="1441" y="246"/>
                  </a:cubicBezTo>
                  <a:cubicBezTo>
                    <a:pt x="1489" y="163"/>
                    <a:pt x="1441" y="67"/>
                    <a:pt x="1370" y="20"/>
                  </a:cubicBezTo>
                  <a:cubicBezTo>
                    <a:pt x="1350" y="6"/>
                    <a:pt x="1327" y="0"/>
                    <a:pt x="13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1040;p79"/>
            <p:cNvSpPr/>
            <p:nvPr/>
          </p:nvSpPr>
          <p:spPr>
            <a:xfrm>
              <a:off x="6268054" y="2902788"/>
              <a:ext cx="269302" cy="354705"/>
            </a:xfrm>
            <a:custGeom>
              <a:avLst/>
              <a:gdLst/>
              <a:ahLst/>
              <a:cxnLst/>
              <a:rect l="l" t="t" r="r" b="b"/>
              <a:pathLst>
                <a:path w="8454" h="11135" extrusionOk="0">
                  <a:moveTo>
                    <a:pt x="8246" y="1"/>
                  </a:moveTo>
                  <a:cubicBezTo>
                    <a:pt x="8218" y="1"/>
                    <a:pt x="8187" y="9"/>
                    <a:pt x="8156" y="26"/>
                  </a:cubicBezTo>
                  <a:lnTo>
                    <a:pt x="5930" y="1098"/>
                  </a:lnTo>
                  <a:cubicBezTo>
                    <a:pt x="5192" y="610"/>
                    <a:pt x="4366" y="377"/>
                    <a:pt x="3549" y="377"/>
                  </a:cubicBezTo>
                  <a:cubicBezTo>
                    <a:pt x="2216" y="377"/>
                    <a:pt x="909" y="997"/>
                    <a:pt x="60" y="2134"/>
                  </a:cubicBezTo>
                  <a:cubicBezTo>
                    <a:pt x="0" y="2205"/>
                    <a:pt x="12" y="2312"/>
                    <a:pt x="84" y="2360"/>
                  </a:cubicBezTo>
                  <a:cubicBezTo>
                    <a:pt x="113" y="2385"/>
                    <a:pt x="149" y="2397"/>
                    <a:pt x="185" y="2397"/>
                  </a:cubicBezTo>
                  <a:cubicBezTo>
                    <a:pt x="234" y="2397"/>
                    <a:pt x="282" y="2373"/>
                    <a:pt x="310" y="2324"/>
                  </a:cubicBezTo>
                  <a:cubicBezTo>
                    <a:pt x="1125" y="1233"/>
                    <a:pt x="2334" y="704"/>
                    <a:pt x="3540" y="704"/>
                  </a:cubicBezTo>
                  <a:cubicBezTo>
                    <a:pt x="4255" y="704"/>
                    <a:pt x="4967" y="890"/>
                    <a:pt x="5596" y="1253"/>
                  </a:cubicBezTo>
                  <a:lnTo>
                    <a:pt x="5596" y="1277"/>
                  </a:lnTo>
                  <a:cubicBezTo>
                    <a:pt x="5513" y="1336"/>
                    <a:pt x="5513" y="1396"/>
                    <a:pt x="5513" y="1396"/>
                  </a:cubicBezTo>
                  <a:cubicBezTo>
                    <a:pt x="5513" y="1396"/>
                    <a:pt x="5501" y="1479"/>
                    <a:pt x="5596" y="1538"/>
                  </a:cubicBezTo>
                  <a:lnTo>
                    <a:pt x="6370" y="2050"/>
                  </a:lnTo>
                  <a:lnTo>
                    <a:pt x="4989" y="3253"/>
                  </a:lnTo>
                  <a:cubicBezTo>
                    <a:pt x="4906" y="3324"/>
                    <a:pt x="4906" y="3455"/>
                    <a:pt x="5025" y="3515"/>
                  </a:cubicBezTo>
                  <a:cubicBezTo>
                    <a:pt x="5046" y="3524"/>
                    <a:pt x="5059" y="3531"/>
                    <a:pt x="5082" y="3531"/>
                  </a:cubicBezTo>
                  <a:cubicBezTo>
                    <a:pt x="5175" y="3531"/>
                    <a:pt x="5438" y="3414"/>
                    <a:pt x="7120" y="2860"/>
                  </a:cubicBezTo>
                  <a:lnTo>
                    <a:pt x="7120" y="2860"/>
                  </a:lnTo>
                  <a:cubicBezTo>
                    <a:pt x="7989" y="4515"/>
                    <a:pt x="7632" y="6611"/>
                    <a:pt x="6108" y="7849"/>
                  </a:cubicBezTo>
                  <a:cubicBezTo>
                    <a:pt x="5775" y="8135"/>
                    <a:pt x="5584" y="8551"/>
                    <a:pt x="5584" y="8992"/>
                  </a:cubicBezTo>
                  <a:lnTo>
                    <a:pt x="5584" y="10980"/>
                  </a:lnTo>
                  <a:cubicBezTo>
                    <a:pt x="5584" y="11063"/>
                    <a:pt x="5656" y="11135"/>
                    <a:pt x="5739" y="11135"/>
                  </a:cubicBezTo>
                  <a:cubicBezTo>
                    <a:pt x="5834" y="11135"/>
                    <a:pt x="5906" y="11063"/>
                    <a:pt x="5906" y="10980"/>
                  </a:cubicBezTo>
                  <a:lnTo>
                    <a:pt x="5906" y="8992"/>
                  </a:lnTo>
                  <a:cubicBezTo>
                    <a:pt x="5906" y="8635"/>
                    <a:pt x="6049" y="8313"/>
                    <a:pt x="6322" y="8099"/>
                  </a:cubicBezTo>
                  <a:cubicBezTo>
                    <a:pt x="7870" y="6825"/>
                    <a:pt x="8394" y="4634"/>
                    <a:pt x="7442" y="2765"/>
                  </a:cubicBezTo>
                  <a:lnTo>
                    <a:pt x="8347" y="2467"/>
                  </a:lnTo>
                  <a:cubicBezTo>
                    <a:pt x="8406" y="2443"/>
                    <a:pt x="8454" y="2384"/>
                    <a:pt x="8454" y="2324"/>
                  </a:cubicBezTo>
                  <a:cubicBezTo>
                    <a:pt x="8454" y="2265"/>
                    <a:pt x="8418" y="2205"/>
                    <a:pt x="8382" y="2181"/>
                  </a:cubicBezTo>
                  <a:lnTo>
                    <a:pt x="8085" y="1955"/>
                  </a:lnTo>
                  <a:cubicBezTo>
                    <a:pt x="8050" y="1930"/>
                    <a:pt x="8013" y="1918"/>
                    <a:pt x="7979" y="1918"/>
                  </a:cubicBezTo>
                  <a:cubicBezTo>
                    <a:pt x="7930" y="1918"/>
                    <a:pt x="7886" y="1942"/>
                    <a:pt x="7858" y="1991"/>
                  </a:cubicBezTo>
                  <a:cubicBezTo>
                    <a:pt x="7799" y="2062"/>
                    <a:pt x="7811" y="2170"/>
                    <a:pt x="7882" y="2205"/>
                  </a:cubicBezTo>
                  <a:lnTo>
                    <a:pt x="7930" y="2241"/>
                  </a:lnTo>
                  <a:lnTo>
                    <a:pt x="7144" y="2503"/>
                  </a:lnTo>
                  <a:lnTo>
                    <a:pt x="5822" y="2955"/>
                  </a:lnTo>
                  <a:lnTo>
                    <a:pt x="5822" y="2955"/>
                  </a:lnTo>
                  <a:lnTo>
                    <a:pt x="6751" y="2134"/>
                  </a:lnTo>
                  <a:cubicBezTo>
                    <a:pt x="6834" y="2062"/>
                    <a:pt x="6834" y="1931"/>
                    <a:pt x="6739" y="1872"/>
                  </a:cubicBezTo>
                  <a:lnTo>
                    <a:pt x="6025" y="1408"/>
                  </a:lnTo>
                  <a:lnTo>
                    <a:pt x="7692" y="598"/>
                  </a:lnTo>
                  <a:lnTo>
                    <a:pt x="7692" y="598"/>
                  </a:lnTo>
                  <a:cubicBezTo>
                    <a:pt x="7096" y="1419"/>
                    <a:pt x="7037" y="1408"/>
                    <a:pt x="7049" y="1527"/>
                  </a:cubicBezTo>
                  <a:cubicBezTo>
                    <a:pt x="7073" y="1634"/>
                    <a:pt x="7156" y="1658"/>
                    <a:pt x="7323" y="1777"/>
                  </a:cubicBezTo>
                  <a:cubicBezTo>
                    <a:pt x="7353" y="1802"/>
                    <a:pt x="7391" y="1815"/>
                    <a:pt x="7428" y="1815"/>
                  </a:cubicBezTo>
                  <a:cubicBezTo>
                    <a:pt x="7476" y="1815"/>
                    <a:pt x="7522" y="1793"/>
                    <a:pt x="7549" y="1753"/>
                  </a:cubicBezTo>
                  <a:cubicBezTo>
                    <a:pt x="7608" y="1669"/>
                    <a:pt x="7585" y="1574"/>
                    <a:pt x="7513" y="1527"/>
                  </a:cubicBezTo>
                  <a:lnTo>
                    <a:pt x="7454" y="1479"/>
                  </a:lnTo>
                  <a:lnTo>
                    <a:pt x="8358" y="265"/>
                  </a:lnTo>
                  <a:cubicBezTo>
                    <a:pt x="8446" y="148"/>
                    <a:pt x="8367" y="1"/>
                    <a:pt x="8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1041;p79"/>
            <p:cNvSpPr/>
            <p:nvPr/>
          </p:nvSpPr>
          <p:spPr>
            <a:xfrm>
              <a:off x="6407993" y="2995773"/>
              <a:ext cx="31505" cy="37207"/>
            </a:xfrm>
            <a:custGeom>
              <a:avLst/>
              <a:gdLst/>
              <a:ahLst/>
              <a:cxnLst/>
              <a:rect l="l" t="t" r="r" b="b"/>
              <a:pathLst>
                <a:path w="989" h="1168" extrusionOk="0">
                  <a:moveTo>
                    <a:pt x="179" y="1"/>
                  </a:moveTo>
                  <a:cubicBezTo>
                    <a:pt x="84" y="1"/>
                    <a:pt x="13" y="84"/>
                    <a:pt x="13" y="167"/>
                  </a:cubicBezTo>
                  <a:cubicBezTo>
                    <a:pt x="1" y="763"/>
                    <a:pt x="263" y="1120"/>
                    <a:pt x="798" y="1167"/>
                  </a:cubicBezTo>
                  <a:cubicBezTo>
                    <a:pt x="894" y="1167"/>
                    <a:pt x="965" y="1108"/>
                    <a:pt x="977" y="1013"/>
                  </a:cubicBezTo>
                  <a:cubicBezTo>
                    <a:pt x="989" y="905"/>
                    <a:pt x="917" y="822"/>
                    <a:pt x="834" y="822"/>
                  </a:cubicBezTo>
                  <a:cubicBezTo>
                    <a:pt x="596" y="810"/>
                    <a:pt x="322" y="703"/>
                    <a:pt x="334" y="167"/>
                  </a:cubicBezTo>
                  <a:cubicBezTo>
                    <a:pt x="334" y="84"/>
                    <a:pt x="263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Rectángulo 94"/>
          <p:cNvSpPr/>
          <p:nvPr/>
        </p:nvSpPr>
        <p:spPr>
          <a:xfrm>
            <a:off x="4590153" y="3539364"/>
            <a:ext cx="712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" dirty="0" smtClean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Stroop</a:t>
            </a:r>
            <a:endParaRPr lang="en" dirty="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983928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55"/>
          <p:cNvSpPr txBox="1">
            <a:spLocks noGrp="1"/>
          </p:cNvSpPr>
          <p:nvPr>
            <p:ph type="title"/>
          </p:nvPr>
        </p:nvSpPr>
        <p:spPr>
          <a:xfrm>
            <a:off x="1312496" y="2774632"/>
            <a:ext cx="6560457" cy="9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CONCLUSIONES Y RECOMENDACIONES</a:t>
            </a:r>
            <a:endParaRPr dirty="0"/>
          </a:p>
        </p:txBody>
      </p:sp>
      <p:sp>
        <p:nvSpPr>
          <p:cNvPr id="1593" name="Google Shape;1593;p55"/>
          <p:cNvSpPr txBox="1">
            <a:spLocks noGrp="1"/>
          </p:cNvSpPr>
          <p:nvPr>
            <p:ph type="title" idx="2"/>
          </p:nvPr>
        </p:nvSpPr>
        <p:spPr>
          <a:xfrm>
            <a:off x="2456125" y="1289100"/>
            <a:ext cx="4273200" cy="116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305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55"/>
          <p:cNvSpPr txBox="1">
            <a:spLocks noGrp="1"/>
          </p:cNvSpPr>
          <p:nvPr>
            <p:ph type="title"/>
          </p:nvPr>
        </p:nvSpPr>
        <p:spPr>
          <a:xfrm>
            <a:off x="1969075" y="2741975"/>
            <a:ext cx="5247300" cy="9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Introducción</a:t>
            </a:r>
            <a:endParaRPr dirty="0"/>
          </a:p>
        </p:txBody>
      </p:sp>
      <p:sp>
        <p:nvSpPr>
          <p:cNvPr id="1593" name="Google Shape;1593;p55"/>
          <p:cNvSpPr txBox="1">
            <a:spLocks noGrp="1"/>
          </p:cNvSpPr>
          <p:nvPr>
            <p:ph type="title" idx="2"/>
          </p:nvPr>
        </p:nvSpPr>
        <p:spPr>
          <a:xfrm>
            <a:off x="2456125" y="1289100"/>
            <a:ext cx="4273200" cy="116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7769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58"/>
          <p:cNvSpPr txBox="1">
            <a:spLocks noGrp="1"/>
          </p:cNvSpPr>
          <p:nvPr>
            <p:ph type="subTitle" idx="1"/>
          </p:nvPr>
        </p:nvSpPr>
        <p:spPr>
          <a:xfrm>
            <a:off x="129900" y="218476"/>
            <a:ext cx="2379947" cy="12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El</a:t>
            </a:r>
            <a:r>
              <a:rPr lang="en"/>
              <a:t> dispositivo Polar H10 tiene la mejor medición ECG, con una relación señal-ruido casi </a:t>
            </a:r>
            <a:r>
              <a:rPr lang="en" smtClean="0"/>
              <a:t>nula.</a:t>
            </a:r>
            <a:endParaRPr dirty="0"/>
          </a:p>
        </p:txBody>
      </p:sp>
      <p:grpSp>
        <p:nvGrpSpPr>
          <p:cNvPr id="1643" name="Google Shape;1643;p58"/>
          <p:cNvGrpSpPr/>
          <p:nvPr/>
        </p:nvGrpSpPr>
        <p:grpSpPr>
          <a:xfrm flipH="1">
            <a:off x="2704134" y="1845881"/>
            <a:ext cx="1997650" cy="693500"/>
            <a:chOff x="6541275" y="2323925"/>
            <a:chExt cx="1997650" cy="693500"/>
          </a:xfrm>
        </p:grpSpPr>
        <p:sp>
          <p:nvSpPr>
            <p:cNvPr id="1644" name="Google Shape;1644;p58"/>
            <p:cNvSpPr/>
            <p:nvPr/>
          </p:nvSpPr>
          <p:spPr>
            <a:xfrm>
              <a:off x="7607103" y="2589121"/>
              <a:ext cx="22882" cy="67120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8"/>
            <p:cNvSpPr/>
            <p:nvPr/>
          </p:nvSpPr>
          <p:spPr>
            <a:xfrm>
              <a:off x="7728318" y="2589121"/>
              <a:ext cx="22882" cy="67120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8"/>
            <p:cNvSpPr/>
            <p:nvPr/>
          </p:nvSpPr>
          <p:spPr>
            <a:xfrm>
              <a:off x="7788398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8"/>
            <p:cNvSpPr/>
            <p:nvPr/>
          </p:nvSpPr>
          <p:spPr>
            <a:xfrm>
              <a:off x="7848713" y="2589121"/>
              <a:ext cx="22882" cy="67120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8"/>
            <p:cNvSpPr/>
            <p:nvPr/>
          </p:nvSpPr>
          <p:spPr>
            <a:xfrm>
              <a:off x="7913017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8"/>
            <p:cNvSpPr/>
            <p:nvPr/>
          </p:nvSpPr>
          <p:spPr>
            <a:xfrm>
              <a:off x="7961010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6" y="571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8"/>
            <p:cNvSpPr/>
            <p:nvPr/>
          </p:nvSpPr>
          <p:spPr>
            <a:xfrm>
              <a:off x="8155682" y="2589121"/>
              <a:ext cx="22764" cy="67120"/>
            </a:xfrm>
            <a:custGeom>
              <a:avLst/>
              <a:gdLst/>
              <a:ahLst/>
              <a:cxnLst/>
              <a:rect l="l" t="t" r="r" b="b"/>
              <a:pathLst>
                <a:path w="194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4" y="571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8"/>
            <p:cNvSpPr/>
            <p:nvPr/>
          </p:nvSpPr>
          <p:spPr>
            <a:xfrm>
              <a:off x="8041038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6" y="571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8"/>
            <p:cNvSpPr/>
            <p:nvPr/>
          </p:nvSpPr>
          <p:spPr>
            <a:xfrm>
              <a:off x="8211538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8"/>
            <p:cNvSpPr/>
            <p:nvPr/>
          </p:nvSpPr>
          <p:spPr>
            <a:xfrm>
              <a:off x="6776431" y="2323925"/>
              <a:ext cx="1738664" cy="416918"/>
            </a:xfrm>
            <a:custGeom>
              <a:avLst/>
              <a:gdLst/>
              <a:ahLst/>
              <a:cxnLst/>
              <a:rect l="l" t="t" r="r" b="b"/>
              <a:pathLst>
                <a:path w="14817" h="3553" extrusionOk="0">
                  <a:moveTo>
                    <a:pt x="1" y="0"/>
                  </a:moveTo>
                  <a:lnTo>
                    <a:pt x="1" y="81"/>
                  </a:lnTo>
                  <a:lnTo>
                    <a:pt x="3098" y="81"/>
                  </a:lnTo>
                  <a:lnTo>
                    <a:pt x="6569" y="3552"/>
                  </a:lnTo>
                  <a:lnTo>
                    <a:pt x="14817" y="3552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8"/>
            <p:cNvSpPr/>
            <p:nvPr/>
          </p:nvSpPr>
          <p:spPr>
            <a:xfrm>
              <a:off x="8491401" y="2712332"/>
              <a:ext cx="47524" cy="47524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cubicBezTo>
                    <a:pt x="91" y="0"/>
                    <a:pt x="0" y="91"/>
                    <a:pt x="0" y="202"/>
                  </a:cubicBezTo>
                  <a:cubicBezTo>
                    <a:pt x="0" y="314"/>
                    <a:pt x="91" y="405"/>
                    <a:pt x="202" y="405"/>
                  </a:cubicBezTo>
                  <a:cubicBezTo>
                    <a:pt x="314" y="405"/>
                    <a:pt x="405" y="314"/>
                    <a:pt x="405" y="202"/>
                  </a:cubicBezTo>
                  <a:cubicBezTo>
                    <a:pt x="405" y="91"/>
                    <a:pt x="314" y="0"/>
                    <a:pt x="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8"/>
            <p:cNvSpPr/>
            <p:nvPr/>
          </p:nvSpPr>
          <p:spPr>
            <a:xfrm>
              <a:off x="6698045" y="2409820"/>
              <a:ext cx="1738781" cy="416918"/>
            </a:xfrm>
            <a:custGeom>
              <a:avLst/>
              <a:gdLst/>
              <a:ahLst/>
              <a:cxnLst/>
              <a:rect l="l" t="t" r="r" b="b"/>
              <a:pathLst>
                <a:path w="14818" h="3553" extrusionOk="0">
                  <a:moveTo>
                    <a:pt x="1" y="0"/>
                  </a:moveTo>
                  <a:lnTo>
                    <a:pt x="1" y="80"/>
                  </a:lnTo>
                  <a:lnTo>
                    <a:pt x="3098" y="80"/>
                  </a:lnTo>
                  <a:lnTo>
                    <a:pt x="6569" y="3552"/>
                  </a:lnTo>
                  <a:lnTo>
                    <a:pt x="14817" y="3552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8"/>
            <p:cNvSpPr/>
            <p:nvPr/>
          </p:nvSpPr>
          <p:spPr>
            <a:xfrm>
              <a:off x="8413016" y="2798227"/>
              <a:ext cx="47524" cy="47524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cubicBezTo>
                    <a:pt x="90" y="0"/>
                    <a:pt x="0" y="91"/>
                    <a:pt x="0" y="202"/>
                  </a:cubicBezTo>
                  <a:cubicBezTo>
                    <a:pt x="0" y="314"/>
                    <a:pt x="90" y="404"/>
                    <a:pt x="202" y="404"/>
                  </a:cubicBezTo>
                  <a:cubicBezTo>
                    <a:pt x="314" y="404"/>
                    <a:pt x="405" y="314"/>
                    <a:pt x="405" y="202"/>
                  </a:cubicBezTo>
                  <a:cubicBezTo>
                    <a:pt x="405" y="91"/>
                    <a:pt x="314" y="0"/>
                    <a:pt x="2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8"/>
            <p:cNvSpPr/>
            <p:nvPr/>
          </p:nvSpPr>
          <p:spPr>
            <a:xfrm>
              <a:off x="6619660" y="2495599"/>
              <a:ext cx="1738781" cy="416918"/>
            </a:xfrm>
            <a:custGeom>
              <a:avLst/>
              <a:gdLst/>
              <a:ahLst/>
              <a:cxnLst/>
              <a:rect l="l" t="t" r="r" b="b"/>
              <a:pathLst>
                <a:path w="14818" h="3553" extrusionOk="0">
                  <a:moveTo>
                    <a:pt x="0" y="1"/>
                  </a:moveTo>
                  <a:lnTo>
                    <a:pt x="0" y="81"/>
                  </a:lnTo>
                  <a:lnTo>
                    <a:pt x="3098" y="81"/>
                  </a:lnTo>
                  <a:lnTo>
                    <a:pt x="6569" y="3553"/>
                  </a:lnTo>
                  <a:lnTo>
                    <a:pt x="14817" y="3553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42" y="13"/>
                  </a:lnTo>
                  <a:lnTo>
                    <a:pt x="31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8"/>
            <p:cNvSpPr/>
            <p:nvPr/>
          </p:nvSpPr>
          <p:spPr>
            <a:xfrm>
              <a:off x="8344839" y="2884005"/>
              <a:ext cx="47524" cy="47641"/>
            </a:xfrm>
            <a:custGeom>
              <a:avLst/>
              <a:gdLst/>
              <a:ahLst/>
              <a:cxnLst/>
              <a:rect l="l" t="t" r="r" b="b"/>
              <a:pathLst>
                <a:path w="405" h="406" extrusionOk="0">
                  <a:moveTo>
                    <a:pt x="202" y="1"/>
                  </a:moveTo>
                  <a:cubicBezTo>
                    <a:pt x="91" y="1"/>
                    <a:pt x="1" y="92"/>
                    <a:pt x="1" y="203"/>
                  </a:cubicBezTo>
                  <a:cubicBezTo>
                    <a:pt x="1" y="314"/>
                    <a:pt x="91" y="405"/>
                    <a:pt x="202" y="405"/>
                  </a:cubicBezTo>
                  <a:cubicBezTo>
                    <a:pt x="314" y="405"/>
                    <a:pt x="405" y="314"/>
                    <a:pt x="405" y="203"/>
                  </a:cubicBezTo>
                  <a:cubicBezTo>
                    <a:pt x="405" y="92"/>
                    <a:pt x="314" y="1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8"/>
            <p:cNvSpPr/>
            <p:nvPr/>
          </p:nvSpPr>
          <p:spPr>
            <a:xfrm>
              <a:off x="6541275" y="2581494"/>
              <a:ext cx="1738781" cy="416918"/>
            </a:xfrm>
            <a:custGeom>
              <a:avLst/>
              <a:gdLst/>
              <a:ahLst/>
              <a:cxnLst/>
              <a:rect l="l" t="t" r="r" b="b"/>
              <a:pathLst>
                <a:path w="14818" h="3553" extrusionOk="0">
                  <a:moveTo>
                    <a:pt x="0" y="0"/>
                  </a:moveTo>
                  <a:lnTo>
                    <a:pt x="0" y="81"/>
                  </a:lnTo>
                  <a:lnTo>
                    <a:pt x="3097" y="81"/>
                  </a:lnTo>
                  <a:lnTo>
                    <a:pt x="6570" y="3552"/>
                  </a:lnTo>
                  <a:lnTo>
                    <a:pt x="14817" y="3552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8"/>
            <p:cNvSpPr/>
            <p:nvPr/>
          </p:nvSpPr>
          <p:spPr>
            <a:xfrm>
              <a:off x="8256245" y="2969901"/>
              <a:ext cx="47406" cy="47524"/>
            </a:xfrm>
            <a:custGeom>
              <a:avLst/>
              <a:gdLst/>
              <a:ahLst/>
              <a:cxnLst/>
              <a:rect l="l" t="t" r="r" b="b"/>
              <a:pathLst>
                <a:path w="404" h="405" extrusionOk="0">
                  <a:moveTo>
                    <a:pt x="202" y="1"/>
                  </a:moveTo>
                  <a:cubicBezTo>
                    <a:pt x="90" y="1"/>
                    <a:pt x="0" y="91"/>
                    <a:pt x="0" y="202"/>
                  </a:cubicBezTo>
                  <a:cubicBezTo>
                    <a:pt x="0" y="314"/>
                    <a:pt x="90" y="405"/>
                    <a:pt x="202" y="405"/>
                  </a:cubicBezTo>
                  <a:cubicBezTo>
                    <a:pt x="314" y="405"/>
                    <a:pt x="404" y="314"/>
                    <a:pt x="404" y="202"/>
                  </a:cubicBezTo>
                  <a:cubicBezTo>
                    <a:pt x="404" y="91"/>
                    <a:pt x="314" y="1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1" name="Google Shape;1661;p58"/>
          <p:cNvGrpSpPr/>
          <p:nvPr/>
        </p:nvGrpSpPr>
        <p:grpSpPr>
          <a:xfrm>
            <a:off x="4406734" y="1782434"/>
            <a:ext cx="1997650" cy="693500"/>
            <a:chOff x="6541275" y="2323925"/>
            <a:chExt cx="1997650" cy="693500"/>
          </a:xfrm>
        </p:grpSpPr>
        <p:sp>
          <p:nvSpPr>
            <p:cNvPr id="1662" name="Google Shape;1662;p58"/>
            <p:cNvSpPr/>
            <p:nvPr/>
          </p:nvSpPr>
          <p:spPr>
            <a:xfrm>
              <a:off x="7607103" y="2589121"/>
              <a:ext cx="22882" cy="67120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8"/>
            <p:cNvSpPr/>
            <p:nvPr/>
          </p:nvSpPr>
          <p:spPr>
            <a:xfrm>
              <a:off x="7728318" y="2589121"/>
              <a:ext cx="22882" cy="67120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8"/>
            <p:cNvSpPr/>
            <p:nvPr/>
          </p:nvSpPr>
          <p:spPr>
            <a:xfrm>
              <a:off x="7788398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8"/>
            <p:cNvSpPr/>
            <p:nvPr/>
          </p:nvSpPr>
          <p:spPr>
            <a:xfrm>
              <a:off x="7848713" y="2589121"/>
              <a:ext cx="22882" cy="67120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8"/>
            <p:cNvSpPr/>
            <p:nvPr/>
          </p:nvSpPr>
          <p:spPr>
            <a:xfrm>
              <a:off x="7913017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8"/>
            <p:cNvSpPr/>
            <p:nvPr/>
          </p:nvSpPr>
          <p:spPr>
            <a:xfrm>
              <a:off x="7961010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6" y="571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8"/>
            <p:cNvSpPr/>
            <p:nvPr/>
          </p:nvSpPr>
          <p:spPr>
            <a:xfrm>
              <a:off x="8155682" y="2589121"/>
              <a:ext cx="22764" cy="67120"/>
            </a:xfrm>
            <a:custGeom>
              <a:avLst/>
              <a:gdLst/>
              <a:ahLst/>
              <a:cxnLst/>
              <a:rect l="l" t="t" r="r" b="b"/>
              <a:pathLst>
                <a:path w="194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4" y="571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8"/>
            <p:cNvSpPr/>
            <p:nvPr/>
          </p:nvSpPr>
          <p:spPr>
            <a:xfrm>
              <a:off x="8041038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6" y="571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8"/>
            <p:cNvSpPr/>
            <p:nvPr/>
          </p:nvSpPr>
          <p:spPr>
            <a:xfrm>
              <a:off x="8211538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8"/>
            <p:cNvSpPr/>
            <p:nvPr/>
          </p:nvSpPr>
          <p:spPr>
            <a:xfrm>
              <a:off x="6776431" y="2323925"/>
              <a:ext cx="1738664" cy="416918"/>
            </a:xfrm>
            <a:custGeom>
              <a:avLst/>
              <a:gdLst/>
              <a:ahLst/>
              <a:cxnLst/>
              <a:rect l="l" t="t" r="r" b="b"/>
              <a:pathLst>
                <a:path w="14817" h="3553" extrusionOk="0">
                  <a:moveTo>
                    <a:pt x="1" y="0"/>
                  </a:moveTo>
                  <a:lnTo>
                    <a:pt x="1" y="81"/>
                  </a:lnTo>
                  <a:lnTo>
                    <a:pt x="3098" y="81"/>
                  </a:lnTo>
                  <a:lnTo>
                    <a:pt x="6569" y="3552"/>
                  </a:lnTo>
                  <a:lnTo>
                    <a:pt x="14817" y="3552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8"/>
            <p:cNvSpPr/>
            <p:nvPr/>
          </p:nvSpPr>
          <p:spPr>
            <a:xfrm>
              <a:off x="8491401" y="2712332"/>
              <a:ext cx="47524" cy="47524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cubicBezTo>
                    <a:pt x="91" y="0"/>
                    <a:pt x="0" y="91"/>
                    <a:pt x="0" y="202"/>
                  </a:cubicBezTo>
                  <a:cubicBezTo>
                    <a:pt x="0" y="314"/>
                    <a:pt x="91" y="405"/>
                    <a:pt x="202" y="405"/>
                  </a:cubicBezTo>
                  <a:cubicBezTo>
                    <a:pt x="314" y="405"/>
                    <a:pt x="405" y="314"/>
                    <a:pt x="405" y="202"/>
                  </a:cubicBezTo>
                  <a:cubicBezTo>
                    <a:pt x="405" y="91"/>
                    <a:pt x="314" y="0"/>
                    <a:pt x="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8"/>
            <p:cNvSpPr/>
            <p:nvPr/>
          </p:nvSpPr>
          <p:spPr>
            <a:xfrm>
              <a:off x="6698045" y="2409820"/>
              <a:ext cx="1738781" cy="416918"/>
            </a:xfrm>
            <a:custGeom>
              <a:avLst/>
              <a:gdLst/>
              <a:ahLst/>
              <a:cxnLst/>
              <a:rect l="l" t="t" r="r" b="b"/>
              <a:pathLst>
                <a:path w="14818" h="3553" extrusionOk="0">
                  <a:moveTo>
                    <a:pt x="1" y="0"/>
                  </a:moveTo>
                  <a:lnTo>
                    <a:pt x="1" y="80"/>
                  </a:lnTo>
                  <a:lnTo>
                    <a:pt x="3098" y="80"/>
                  </a:lnTo>
                  <a:lnTo>
                    <a:pt x="6569" y="3552"/>
                  </a:lnTo>
                  <a:lnTo>
                    <a:pt x="14817" y="3552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8"/>
            <p:cNvSpPr/>
            <p:nvPr/>
          </p:nvSpPr>
          <p:spPr>
            <a:xfrm>
              <a:off x="8413016" y="2798227"/>
              <a:ext cx="47524" cy="47524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cubicBezTo>
                    <a:pt x="90" y="0"/>
                    <a:pt x="0" y="91"/>
                    <a:pt x="0" y="202"/>
                  </a:cubicBezTo>
                  <a:cubicBezTo>
                    <a:pt x="0" y="314"/>
                    <a:pt x="90" y="404"/>
                    <a:pt x="202" y="404"/>
                  </a:cubicBezTo>
                  <a:cubicBezTo>
                    <a:pt x="314" y="404"/>
                    <a:pt x="405" y="314"/>
                    <a:pt x="405" y="202"/>
                  </a:cubicBezTo>
                  <a:cubicBezTo>
                    <a:pt x="405" y="91"/>
                    <a:pt x="314" y="0"/>
                    <a:pt x="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8"/>
            <p:cNvSpPr/>
            <p:nvPr/>
          </p:nvSpPr>
          <p:spPr>
            <a:xfrm>
              <a:off x="6619660" y="2495599"/>
              <a:ext cx="1738781" cy="416918"/>
            </a:xfrm>
            <a:custGeom>
              <a:avLst/>
              <a:gdLst/>
              <a:ahLst/>
              <a:cxnLst/>
              <a:rect l="l" t="t" r="r" b="b"/>
              <a:pathLst>
                <a:path w="14818" h="3553" extrusionOk="0">
                  <a:moveTo>
                    <a:pt x="0" y="1"/>
                  </a:moveTo>
                  <a:lnTo>
                    <a:pt x="0" y="81"/>
                  </a:lnTo>
                  <a:lnTo>
                    <a:pt x="3098" y="81"/>
                  </a:lnTo>
                  <a:lnTo>
                    <a:pt x="6569" y="3553"/>
                  </a:lnTo>
                  <a:lnTo>
                    <a:pt x="14817" y="3553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42" y="13"/>
                  </a:lnTo>
                  <a:lnTo>
                    <a:pt x="31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8"/>
            <p:cNvSpPr/>
            <p:nvPr/>
          </p:nvSpPr>
          <p:spPr>
            <a:xfrm>
              <a:off x="8344839" y="2884005"/>
              <a:ext cx="47524" cy="47641"/>
            </a:xfrm>
            <a:custGeom>
              <a:avLst/>
              <a:gdLst/>
              <a:ahLst/>
              <a:cxnLst/>
              <a:rect l="l" t="t" r="r" b="b"/>
              <a:pathLst>
                <a:path w="405" h="406" extrusionOk="0">
                  <a:moveTo>
                    <a:pt x="202" y="1"/>
                  </a:moveTo>
                  <a:cubicBezTo>
                    <a:pt x="91" y="1"/>
                    <a:pt x="1" y="92"/>
                    <a:pt x="1" y="203"/>
                  </a:cubicBezTo>
                  <a:cubicBezTo>
                    <a:pt x="1" y="314"/>
                    <a:pt x="91" y="405"/>
                    <a:pt x="202" y="405"/>
                  </a:cubicBezTo>
                  <a:cubicBezTo>
                    <a:pt x="314" y="405"/>
                    <a:pt x="405" y="314"/>
                    <a:pt x="405" y="203"/>
                  </a:cubicBezTo>
                  <a:cubicBezTo>
                    <a:pt x="405" y="92"/>
                    <a:pt x="314" y="1"/>
                    <a:pt x="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8"/>
            <p:cNvSpPr/>
            <p:nvPr/>
          </p:nvSpPr>
          <p:spPr>
            <a:xfrm>
              <a:off x="6541275" y="2581494"/>
              <a:ext cx="1738781" cy="416918"/>
            </a:xfrm>
            <a:custGeom>
              <a:avLst/>
              <a:gdLst/>
              <a:ahLst/>
              <a:cxnLst/>
              <a:rect l="l" t="t" r="r" b="b"/>
              <a:pathLst>
                <a:path w="14818" h="3553" extrusionOk="0">
                  <a:moveTo>
                    <a:pt x="0" y="0"/>
                  </a:moveTo>
                  <a:lnTo>
                    <a:pt x="0" y="81"/>
                  </a:lnTo>
                  <a:lnTo>
                    <a:pt x="3097" y="81"/>
                  </a:lnTo>
                  <a:lnTo>
                    <a:pt x="6570" y="3552"/>
                  </a:lnTo>
                  <a:lnTo>
                    <a:pt x="14817" y="3552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8"/>
            <p:cNvSpPr/>
            <p:nvPr/>
          </p:nvSpPr>
          <p:spPr>
            <a:xfrm>
              <a:off x="8256245" y="2969901"/>
              <a:ext cx="47406" cy="47524"/>
            </a:xfrm>
            <a:custGeom>
              <a:avLst/>
              <a:gdLst/>
              <a:ahLst/>
              <a:cxnLst/>
              <a:rect l="l" t="t" r="r" b="b"/>
              <a:pathLst>
                <a:path w="404" h="405" extrusionOk="0">
                  <a:moveTo>
                    <a:pt x="202" y="1"/>
                  </a:moveTo>
                  <a:cubicBezTo>
                    <a:pt x="90" y="1"/>
                    <a:pt x="0" y="91"/>
                    <a:pt x="0" y="202"/>
                  </a:cubicBezTo>
                  <a:cubicBezTo>
                    <a:pt x="0" y="314"/>
                    <a:pt x="90" y="405"/>
                    <a:pt x="202" y="405"/>
                  </a:cubicBezTo>
                  <a:cubicBezTo>
                    <a:pt x="314" y="405"/>
                    <a:pt x="404" y="314"/>
                    <a:pt x="404" y="202"/>
                  </a:cubicBezTo>
                  <a:cubicBezTo>
                    <a:pt x="404" y="91"/>
                    <a:pt x="314" y="1"/>
                    <a:pt x="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9" name="Google Shape;1679;p58"/>
          <p:cNvGrpSpPr/>
          <p:nvPr/>
        </p:nvGrpSpPr>
        <p:grpSpPr>
          <a:xfrm rot="-5400000">
            <a:off x="659811" y="3059810"/>
            <a:ext cx="7641426" cy="1521806"/>
            <a:chOff x="-2941225" y="2001625"/>
            <a:chExt cx="7035656" cy="1401165"/>
          </a:xfrm>
        </p:grpSpPr>
        <p:sp>
          <p:nvSpPr>
            <p:cNvPr id="1680" name="Google Shape;1680;p58"/>
            <p:cNvSpPr/>
            <p:nvPr/>
          </p:nvSpPr>
          <p:spPr>
            <a:xfrm>
              <a:off x="-2941225" y="2001625"/>
              <a:ext cx="7035656" cy="1401165"/>
            </a:xfrm>
            <a:custGeom>
              <a:avLst/>
              <a:gdLst/>
              <a:ahLst/>
              <a:cxnLst/>
              <a:rect l="l" t="t" r="r" b="b"/>
              <a:pathLst>
                <a:path w="150006" h="29874" extrusionOk="0">
                  <a:moveTo>
                    <a:pt x="129065" y="0"/>
                  </a:moveTo>
                  <a:cubicBezTo>
                    <a:pt x="128984" y="0"/>
                    <a:pt x="128903" y="18"/>
                    <a:pt x="128824" y="55"/>
                  </a:cubicBezTo>
                  <a:cubicBezTo>
                    <a:pt x="128070" y="425"/>
                    <a:pt x="127289" y="874"/>
                    <a:pt x="126548" y="1354"/>
                  </a:cubicBezTo>
                  <a:cubicBezTo>
                    <a:pt x="123105" y="2101"/>
                    <a:pt x="119841" y="2270"/>
                    <a:pt x="116709" y="4556"/>
                  </a:cubicBezTo>
                  <a:cubicBezTo>
                    <a:pt x="112784" y="7430"/>
                    <a:pt x="107794" y="10645"/>
                    <a:pt x="102684" y="11881"/>
                  </a:cubicBezTo>
                  <a:cubicBezTo>
                    <a:pt x="91248" y="10835"/>
                    <a:pt x="80102" y="8500"/>
                    <a:pt x="68698" y="7285"/>
                  </a:cubicBezTo>
                  <a:cubicBezTo>
                    <a:pt x="64557" y="6853"/>
                    <a:pt x="60364" y="6649"/>
                    <a:pt x="56177" y="6649"/>
                  </a:cubicBezTo>
                  <a:cubicBezTo>
                    <a:pt x="54852" y="6649"/>
                    <a:pt x="53527" y="6670"/>
                    <a:pt x="52205" y="6710"/>
                  </a:cubicBezTo>
                  <a:cubicBezTo>
                    <a:pt x="51374" y="6734"/>
                    <a:pt x="42920" y="7556"/>
                    <a:pt x="38924" y="8479"/>
                  </a:cubicBezTo>
                  <a:cubicBezTo>
                    <a:pt x="38164" y="8433"/>
                    <a:pt x="37410" y="8396"/>
                    <a:pt x="36641" y="8334"/>
                  </a:cubicBezTo>
                  <a:cubicBezTo>
                    <a:pt x="31984" y="7919"/>
                    <a:pt x="27692" y="6719"/>
                    <a:pt x="23117" y="5858"/>
                  </a:cubicBezTo>
                  <a:cubicBezTo>
                    <a:pt x="18733" y="5024"/>
                    <a:pt x="14245" y="3950"/>
                    <a:pt x="9772" y="3744"/>
                  </a:cubicBezTo>
                  <a:cubicBezTo>
                    <a:pt x="9420" y="3729"/>
                    <a:pt x="9070" y="3722"/>
                    <a:pt x="8720" y="3722"/>
                  </a:cubicBezTo>
                  <a:cubicBezTo>
                    <a:pt x="6591" y="3722"/>
                    <a:pt x="4502" y="3988"/>
                    <a:pt x="2425" y="4332"/>
                  </a:cubicBezTo>
                  <a:cubicBezTo>
                    <a:pt x="1619" y="4461"/>
                    <a:pt x="807" y="4609"/>
                    <a:pt x="1" y="4750"/>
                  </a:cubicBezTo>
                  <a:lnTo>
                    <a:pt x="19952" y="27725"/>
                  </a:lnTo>
                  <a:cubicBezTo>
                    <a:pt x="23708" y="27162"/>
                    <a:pt x="27412" y="26867"/>
                    <a:pt x="31169" y="26867"/>
                  </a:cubicBezTo>
                  <a:cubicBezTo>
                    <a:pt x="34597" y="26867"/>
                    <a:pt x="38069" y="27113"/>
                    <a:pt x="41665" y="27623"/>
                  </a:cubicBezTo>
                  <a:cubicBezTo>
                    <a:pt x="48938" y="28654"/>
                    <a:pt x="56208" y="29497"/>
                    <a:pt x="63557" y="29798"/>
                  </a:cubicBezTo>
                  <a:cubicBezTo>
                    <a:pt x="64792" y="29848"/>
                    <a:pt x="66024" y="29874"/>
                    <a:pt x="67253" y="29874"/>
                  </a:cubicBezTo>
                  <a:cubicBezTo>
                    <a:pt x="73807" y="29874"/>
                    <a:pt x="80275" y="29153"/>
                    <a:pt x="86711" y="27614"/>
                  </a:cubicBezTo>
                  <a:cubicBezTo>
                    <a:pt x="90144" y="26799"/>
                    <a:pt x="93503" y="25916"/>
                    <a:pt x="97014" y="25433"/>
                  </a:cubicBezTo>
                  <a:cubicBezTo>
                    <a:pt x="98629" y="25208"/>
                    <a:pt x="100401" y="24793"/>
                    <a:pt x="102154" y="24587"/>
                  </a:cubicBezTo>
                  <a:cubicBezTo>
                    <a:pt x="102250" y="24658"/>
                    <a:pt x="102376" y="24725"/>
                    <a:pt x="102517" y="24778"/>
                  </a:cubicBezTo>
                  <a:cubicBezTo>
                    <a:pt x="108393" y="26527"/>
                    <a:pt x="114704" y="27641"/>
                    <a:pt x="120914" y="27641"/>
                  </a:cubicBezTo>
                  <a:cubicBezTo>
                    <a:pt x="122380" y="27641"/>
                    <a:pt x="123841" y="27579"/>
                    <a:pt x="125289" y="27448"/>
                  </a:cubicBezTo>
                  <a:cubicBezTo>
                    <a:pt x="129209" y="27100"/>
                    <a:pt x="135838" y="26344"/>
                    <a:pt x="138398" y="22747"/>
                  </a:cubicBezTo>
                  <a:cubicBezTo>
                    <a:pt x="141111" y="21674"/>
                    <a:pt x="145151" y="20243"/>
                    <a:pt x="145468" y="17754"/>
                  </a:cubicBezTo>
                  <a:cubicBezTo>
                    <a:pt x="147335" y="17240"/>
                    <a:pt x="149633" y="16687"/>
                    <a:pt x="149901" y="14727"/>
                  </a:cubicBezTo>
                  <a:cubicBezTo>
                    <a:pt x="150006" y="13970"/>
                    <a:pt x="149553" y="13041"/>
                    <a:pt x="148713" y="12955"/>
                  </a:cubicBezTo>
                  <a:cubicBezTo>
                    <a:pt x="147724" y="12855"/>
                    <a:pt x="146733" y="12820"/>
                    <a:pt x="145741" y="12820"/>
                  </a:cubicBezTo>
                  <a:cubicBezTo>
                    <a:pt x="143546" y="12820"/>
                    <a:pt x="141347" y="12989"/>
                    <a:pt x="139154" y="12989"/>
                  </a:cubicBezTo>
                  <a:cubicBezTo>
                    <a:pt x="139089" y="12989"/>
                    <a:pt x="139023" y="12989"/>
                    <a:pt x="138958" y="12989"/>
                  </a:cubicBezTo>
                  <a:cubicBezTo>
                    <a:pt x="138955" y="12989"/>
                    <a:pt x="138952" y="12989"/>
                    <a:pt x="138949" y="12989"/>
                  </a:cubicBezTo>
                  <a:cubicBezTo>
                    <a:pt x="138774" y="12989"/>
                    <a:pt x="138157" y="12901"/>
                    <a:pt x="137343" y="12810"/>
                  </a:cubicBezTo>
                  <a:cubicBezTo>
                    <a:pt x="137546" y="12770"/>
                    <a:pt x="137737" y="12733"/>
                    <a:pt x="137940" y="12693"/>
                  </a:cubicBezTo>
                  <a:cubicBezTo>
                    <a:pt x="140616" y="12204"/>
                    <a:pt x="143256" y="12297"/>
                    <a:pt x="145668" y="10924"/>
                  </a:cubicBezTo>
                  <a:cubicBezTo>
                    <a:pt x="146664" y="10361"/>
                    <a:pt x="146280" y="8648"/>
                    <a:pt x="145179" y="8500"/>
                  </a:cubicBezTo>
                  <a:cubicBezTo>
                    <a:pt x="144195" y="8372"/>
                    <a:pt x="143187" y="8328"/>
                    <a:pt x="142168" y="8328"/>
                  </a:cubicBezTo>
                  <a:cubicBezTo>
                    <a:pt x="140113" y="8328"/>
                    <a:pt x="138012" y="8503"/>
                    <a:pt x="135978" y="8503"/>
                  </a:cubicBezTo>
                  <a:cubicBezTo>
                    <a:pt x="135766" y="8503"/>
                    <a:pt x="135554" y="8501"/>
                    <a:pt x="135343" y="8497"/>
                  </a:cubicBezTo>
                  <a:cubicBezTo>
                    <a:pt x="135298" y="8496"/>
                    <a:pt x="135250" y="8496"/>
                    <a:pt x="135197" y="8496"/>
                  </a:cubicBezTo>
                  <a:cubicBezTo>
                    <a:pt x="134140" y="8496"/>
                    <a:pt x="131546" y="8634"/>
                    <a:pt x="129068" y="8634"/>
                  </a:cubicBezTo>
                  <a:cubicBezTo>
                    <a:pt x="127414" y="8634"/>
                    <a:pt x="125812" y="8572"/>
                    <a:pt x="124751" y="8368"/>
                  </a:cubicBezTo>
                  <a:cubicBezTo>
                    <a:pt x="124102" y="8245"/>
                    <a:pt x="123646" y="8070"/>
                    <a:pt x="123523" y="7814"/>
                  </a:cubicBezTo>
                  <a:cubicBezTo>
                    <a:pt x="123462" y="7820"/>
                    <a:pt x="123405" y="7823"/>
                    <a:pt x="123353" y="7823"/>
                  </a:cubicBezTo>
                  <a:cubicBezTo>
                    <a:pt x="122989" y="7823"/>
                    <a:pt x="122847" y="7674"/>
                    <a:pt x="122911" y="7380"/>
                  </a:cubicBezTo>
                  <a:cubicBezTo>
                    <a:pt x="123902" y="6750"/>
                    <a:pt x="124920" y="6138"/>
                    <a:pt x="125920" y="5399"/>
                  </a:cubicBezTo>
                  <a:cubicBezTo>
                    <a:pt x="127437" y="4282"/>
                    <a:pt x="129873" y="2784"/>
                    <a:pt x="129769" y="674"/>
                  </a:cubicBezTo>
                  <a:cubicBezTo>
                    <a:pt x="129756" y="326"/>
                    <a:pt x="129418" y="0"/>
                    <a:pt x="129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8"/>
            <p:cNvSpPr/>
            <p:nvPr/>
          </p:nvSpPr>
          <p:spPr>
            <a:xfrm>
              <a:off x="-1611695" y="2337349"/>
              <a:ext cx="4168225" cy="841149"/>
            </a:xfrm>
            <a:custGeom>
              <a:avLst/>
              <a:gdLst/>
              <a:ahLst/>
              <a:cxnLst/>
              <a:rect l="l" t="t" r="r" b="b"/>
              <a:pathLst>
                <a:path w="88870" h="17934" extrusionOk="0">
                  <a:moveTo>
                    <a:pt x="1988" y="1"/>
                  </a:moveTo>
                  <a:lnTo>
                    <a:pt x="1898" y="62"/>
                  </a:lnTo>
                  <a:cubicBezTo>
                    <a:pt x="2363" y="733"/>
                    <a:pt x="2606" y="1428"/>
                    <a:pt x="2846" y="2102"/>
                  </a:cubicBezTo>
                  <a:cubicBezTo>
                    <a:pt x="3221" y="3167"/>
                    <a:pt x="3609" y="4268"/>
                    <a:pt x="4864" y="5249"/>
                  </a:cubicBezTo>
                  <a:cubicBezTo>
                    <a:pt x="5849" y="6018"/>
                    <a:pt x="7258" y="6646"/>
                    <a:pt x="9208" y="7172"/>
                  </a:cubicBezTo>
                  <a:lnTo>
                    <a:pt x="173" y="5529"/>
                  </a:lnTo>
                  <a:lnTo>
                    <a:pt x="154" y="5637"/>
                  </a:lnTo>
                  <a:lnTo>
                    <a:pt x="34435" y="11876"/>
                  </a:lnTo>
                  <a:cubicBezTo>
                    <a:pt x="34263" y="12033"/>
                    <a:pt x="33786" y="12408"/>
                    <a:pt x="32909" y="12762"/>
                  </a:cubicBezTo>
                  <a:cubicBezTo>
                    <a:pt x="28682" y="12051"/>
                    <a:pt x="24098" y="11276"/>
                    <a:pt x="19733" y="10532"/>
                  </a:cubicBezTo>
                  <a:cubicBezTo>
                    <a:pt x="19656" y="10516"/>
                    <a:pt x="19579" y="10504"/>
                    <a:pt x="19505" y="10492"/>
                  </a:cubicBezTo>
                  <a:cubicBezTo>
                    <a:pt x="9297" y="8750"/>
                    <a:pt x="348" y="7184"/>
                    <a:pt x="59" y="7006"/>
                  </a:cubicBezTo>
                  <a:lnTo>
                    <a:pt x="28" y="7052"/>
                  </a:lnTo>
                  <a:lnTo>
                    <a:pt x="0" y="7098"/>
                  </a:lnTo>
                  <a:cubicBezTo>
                    <a:pt x="265" y="7271"/>
                    <a:pt x="8088" y="8649"/>
                    <a:pt x="16847" y="10150"/>
                  </a:cubicBezTo>
                  <a:cubicBezTo>
                    <a:pt x="16078" y="10082"/>
                    <a:pt x="15404" y="10055"/>
                    <a:pt x="14794" y="10055"/>
                  </a:cubicBezTo>
                  <a:cubicBezTo>
                    <a:pt x="13576" y="10055"/>
                    <a:pt x="12616" y="10163"/>
                    <a:pt x="11672" y="10270"/>
                  </a:cubicBezTo>
                  <a:cubicBezTo>
                    <a:pt x="10732" y="10376"/>
                    <a:pt x="9817" y="10478"/>
                    <a:pt x="8686" y="10478"/>
                  </a:cubicBezTo>
                  <a:cubicBezTo>
                    <a:pt x="7474" y="10478"/>
                    <a:pt x="6014" y="10360"/>
                    <a:pt x="4009" y="10002"/>
                  </a:cubicBezTo>
                  <a:lnTo>
                    <a:pt x="3990" y="10110"/>
                  </a:lnTo>
                  <a:cubicBezTo>
                    <a:pt x="6000" y="10469"/>
                    <a:pt x="7464" y="10587"/>
                    <a:pt x="8680" y="10587"/>
                  </a:cubicBezTo>
                  <a:cubicBezTo>
                    <a:pt x="9819" y="10587"/>
                    <a:pt x="10740" y="10483"/>
                    <a:pt x="11685" y="10378"/>
                  </a:cubicBezTo>
                  <a:cubicBezTo>
                    <a:pt x="12625" y="10273"/>
                    <a:pt x="13582" y="10165"/>
                    <a:pt x="14798" y="10165"/>
                  </a:cubicBezTo>
                  <a:cubicBezTo>
                    <a:pt x="16035" y="10165"/>
                    <a:pt x="17541" y="10276"/>
                    <a:pt x="19573" y="10615"/>
                  </a:cubicBezTo>
                  <a:cubicBezTo>
                    <a:pt x="24197" y="11405"/>
                    <a:pt x="28888" y="12196"/>
                    <a:pt x="32712" y="12839"/>
                  </a:cubicBezTo>
                  <a:cubicBezTo>
                    <a:pt x="32706" y="12842"/>
                    <a:pt x="32703" y="12845"/>
                    <a:pt x="32697" y="12845"/>
                  </a:cubicBezTo>
                  <a:cubicBezTo>
                    <a:pt x="31795" y="13180"/>
                    <a:pt x="30366" y="13524"/>
                    <a:pt x="28305" y="13524"/>
                  </a:cubicBezTo>
                  <a:cubicBezTo>
                    <a:pt x="27659" y="13524"/>
                    <a:pt x="26949" y="13490"/>
                    <a:pt x="26175" y="13411"/>
                  </a:cubicBezTo>
                  <a:cubicBezTo>
                    <a:pt x="24685" y="13262"/>
                    <a:pt x="23232" y="13187"/>
                    <a:pt x="21849" y="13187"/>
                  </a:cubicBezTo>
                  <a:cubicBezTo>
                    <a:pt x="20298" y="13187"/>
                    <a:pt x="18835" y="13281"/>
                    <a:pt x="17508" y="13470"/>
                  </a:cubicBezTo>
                  <a:cubicBezTo>
                    <a:pt x="14912" y="13836"/>
                    <a:pt x="12909" y="14559"/>
                    <a:pt x="11709" y="15555"/>
                  </a:cubicBezTo>
                  <a:lnTo>
                    <a:pt x="11780" y="15642"/>
                  </a:lnTo>
                  <a:cubicBezTo>
                    <a:pt x="12961" y="14654"/>
                    <a:pt x="14949" y="13943"/>
                    <a:pt x="17524" y="13577"/>
                  </a:cubicBezTo>
                  <a:cubicBezTo>
                    <a:pt x="18843" y="13391"/>
                    <a:pt x="20298" y="13297"/>
                    <a:pt x="21840" y="13297"/>
                  </a:cubicBezTo>
                  <a:cubicBezTo>
                    <a:pt x="23222" y="13297"/>
                    <a:pt x="24674" y="13372"/>
                    <a:pt x="26162" y="13522"/>
                  </a:cubicBezTo>
                  <a:cubicBezTo>
                    <a:pt x="26937" y="13600"/>
                    <a:pt x="27646" y="13633"/>
                    <a:pt x="28294" y="13633"/>
                  </a:cubicBezTo>
                  <a:cubicBezTo>
                    <a:pt x="30382" y="13633"/>
                    <a:pt x="31830" y="13284"/>
                    <a:pt x="32746" y="12944"/>
                  </a:cubicBezTo>
                  <a:cubicBezTo>
                    <a:pt x="32808" y="12922"/>
                    <a:pt x="32866" y="12900"/>
                    <a:pt x="32924" y="12876"/>
                  </a:cubicBezTo>
                  <a:cubicBezTo>
                    <a:pt x="35512" y="13313"/>
                    <a:pt x="37687" y="13676"/>
                    <a:pt x="39151" y="13922"/>
                  </a:cubicBezTo>
                  <a:cubicBezTo>
                    <a:pt x="38620" y="13904"/>
                    <a:pt x="38094" y="13895"/>
                    <a:pt x="37572" y="13895"/>
                  </a:cubicBezTo>
                  <a:cubicBezTo>
                    <a:pt x="34694" y="13895"/>
                    <a:pt x="31962" y="14168"/>
                    <a:pt x="29420" y="14709"/>
                  </a:cubicBezTo>
                  <a:cubicBezTo>
                    <a:pt x="26830" y="15263"/>
                    <a:pt x="24409" y="16115"/>
                    <a:pt x="22418" y="17174"/>
                  </a:cubicBezTo>
                  <a:lnTo>
                    <a:pt x="22471" y="17272"/>
                  </a:lnTo>
                  <a:cubicBezTo>
                    <a:pt x="24449" y="16217"/>
                    <a:pt x="26861" y="15368"/>
                    <a:pt x="29445" y="14817"/>
                  </a:cubicBezTo>
                  <a:cubicBezTo>
                    <a:pt x="31981" y="14274"/>
                    <a:pt x="34711" y="14003"/>
                    <a:pt x="37584" y="14003"/>
                  </a:cubicBezTo>
                  <a:cubicBezTo>
                    <a:pt x="38388" y="14003"/>
                    <a:pt x="39203" y="14024"/>
                    <a:pt x="40028" y="14066"/>
                  </a:cubicBezTo>
                  <a:cubicBezTo>
                    <a:pt x="40603" y="14165"/>
                    <a:pt x="40976" y="14226"/>
                    <a:pt x="41108" y="14248"/>
                  </a:cubicBezTo>
                  <a:lnTo>
                    <a:pt x="41114" y="14248"/>
                  </a:lnTo>
                  <a:lnTo>
                    <a:pt x="46944" y="13980"/>
                  </a:lnTo>
                  <a:lnTo>
                    <a:pt x="46944" y="13980"/>
                  </a:lnTo>
                  <a:cubicBezTo>
                    <a:pt x="46030" y="15122"/>
                    <a:pt x="44710" y="15835"/>
                    <a:pt x="43203" y="16288"/>
                  </a:cubicBezTo>
                  <a:cubicBezTo>
                    <a:pt x="42628" y="16146"/>
                    <a:pt x="42095" y="16008"/>
                    <a:pt x="41582" y="15875"/>
                  </a:cubicBezTo>
                  <a:cubicBezTo>
                    <a:pt x="39685" y="15382"/>
                    <a:pt x="38192" y="14993"/>
                    <a:pt x="36552" y="14993"/>
                  </a:cubicBezTo>
                  <a:cubicBezTo>
                    <a:pt x="35567" y="14993"/>
                    <a:pt x="34529" y="15134"/>
                    <a:pt x="33318" y="15475"/>
                  </a:cubicBezTo>
                  <a:lnTo>
                    <a:pt x="33349" y="15580"/>
                  </a:lnTo>
                  <a:cubicBezTo>
                    <a:pt x="34544" y="15243"/>
                    <a:pt x="35571" y="15104"/>
                    <a:pt x="36547" y="15104"/>
                  </a:cubicBezTo>
                  <a:cubicBezTo>
                    <a:pt x="38178" y="15104"/>
                    <a:pt x="39665" y="15491"/>
                    <a:pt x="41554" y="15980"/>
                  </a:cubicBezTo>
                  <a:cubicBezTo>
                    <a:pt x="42012" y="16100"/>
                    <a:pt x="42486" y="16223"/>
                    <a:pt x="42991" y="16349"/>
                  </a:cubicBezTo>
                  <a:cubicBezTo>
                    <a:pt x="40637" y="17007"/>
                    <a:pt x="37856" y="17060"/>
                    <a:pt x="35426" y="17106"/>
                  </a:cubicBezTo>
                  <a:cubicBezTo>
                    <a:pt x="32937" y="17155"/>
                    <a:pt x="30786" y="17195"/>
                    <a:pt x="29666" y="17838"/>
                  </a:cubicBezTo>
                  <a:lnTo>
                    <a:pt x="29722" y="17934"/>
                  </a:lnTo>
                  <a:cubicBezTo>
                    <a:pt x="30814" y="17306"/>
                    <a:pt x="32952" y="17266"/>
                    <a:pt x="35426" y="17217"/>
                  </a:cubicBezTo>
                  <a:cubicBezTo>
                    <a:pt x="39566" y="17137"/>
                    <a:pt x="44720" y="17038"/>
                    <a:pt x="47088" y="13974"/>
                  </a:cubicBezTo>
                  <a:lnTo>
                    <a:pt x="72540" y="12796"/>
                  </a:lnTo>
                  <a:lnTo>
                    <a:pt x="72534" y="12688"/>
                  </a:lnTo>
                  <a:lnTo>
                    <a:pt x="41120" y="14137"/>
                  </a:lnTo>
                  <a:cubicBezTo>
                    <a:pt x="38751" y="13743"/>
                    <a:pt x="36019" y="13285"/>
                    <a:pt x="33115" y="12796"/>
                  </a:cubicBezTo>
                  <a:cubicBezTo>
                    <a:pt x="34035" y="12402"/>
                    <a:pt x="34472" y="11999"/>
                    <a:pt x="34570" y="11901"/>
                  </a:cubicBezTo>
                  <a:lnTo>
                    <a:pt x="41597" y="13180"/>
                  </a:lnTo>
                  <a:lnTo>
                    <a:pt x="41603" y="13180"/>
                  </a:lnTo>
                  <a:lnTo>
                    <a:pt x="88870" y="10433"/>
                  </a:lnTo>
                  <a:lnTo>
                    <a:pt x="88864" y="10322"/>
                  </a:lnTo>
                  <a:lnTo>
                    <a:pt x="50214" y="12571"/>
                  </a:lnTo>
                  <a:cubicBezTo>
                    <a:pt x="48913" y="12147"/>
                    <a:pt x="47925" y="11516"/>
                    <a:pt x="47251" y="10679"/>
                  </a:cubicBezTo>
                  <a:lnTo>
                    <a:pt x="47251" y="10652"/>
                  </a:lnTo>
                  <a:lnTo>
                    <a:pt x="47230" y="10652"/>
                  </a:lnTo>
                  <a:cubicBezTo>
                    <a:pt x="46239" y="9399"/>
                    <a:pt x="45950" y="7695"/>
                    <a:pt x="46365" y="5551"/>
                  </a:cubicBezTo>
                  <a:lnTo>
                    <a:pt x="46258" y="5529"/>
                  </a:lnTo>
                  <a:lnTo>
                    <a:pt x="46258" y="5529"/>
                  </a:lnTo>
                  <a:cubicBezTo>
                    <a:pt x="45966" y="7043"/>
                    <a:pt x="46021" y="8360"/>
                    <a:pt x="46430" y="9443"/>
                  </a:cubicBezTo>
                  <a:cubicBezTo>
                    <a:pt x="46439" y="9467"/>
                    <a:pt x="46449" y="9492"/>
                    <a:pt x="46458" y="9513"/>
                  </a:cubicBezTo>
                  <a:cubicBezTo>
                    <a:pt x="43963" y="8169"/>
                    <a:pt x="40268" y="6818"/>
                    <a:pt x="37604" y="6277"/>
                  </a:cubicBezTo>
                  <a:lnTo>
                    <a:pt x="37582" y="6385"/>
                  </a:lnTo>
                  <a:cubicBezTo>
                    <a:pt x="40280" y="6932"/>
                    <a:pt x="44037" y="8313"/>
                    <a:pt x="46525" y="9676"/>
                  </a:cubicBezTo>
                  <a:cubicBezTo>
                    <a:pt x="46676" y="10024"/>
                    <a:pt x="46867" y="10350"/>
                    <a:pt x="47098" y="10652"/>
                  </a:cubicBezTo>
                  <a:cubicBezTo>
                    <a:pt x="46252" y="10633"/>
                    <a:pt x="42123" y="10449"/>
                    <a:pt x="38207" y="8433"/>
                  </a:cubicBezTo>
                  <a:cubicBezTo>
                    <a:pt x="34244" y="6393"/>
                    <a:pt x="30428" y="5367"/>
                    <a:pt x="26834" y="5367"/>
                  </a:cubicBezTo>
                  <a:cubicBezTo>
                    <a:pt x="26109" y="5367"/>
                    <a:pt x="25392" y="5409"/>
                    <a:pt x="24686" y="5492"/>
                  </a:cubicBezTo>
                  <a:lnTo>
                    <a:pt x="24701" y="5603"/>
                  </a:lnTo>
                  <a:cubicBezTo>
                    <a:pt x="25404" y="5519"/>
                    <a:pt x="26117" y="5478"/>
                    <a:pt x="26839" y="5478"/>
                  </a:cubicBezTo>
                  <a:cubicBezTo>
                    <a:pt x="30413" y="5478"/>
                    <a:pt x="34211" y="6502"/>
                    <a:pt x="38157" y="8532"/>
                  </a:cubicBezTo>
                  <a:cubicBezTo>
                    <a:pt x="42255" y="10639"/>
                    <a:pt x="46587" y="10756"/>
                    <a:pt x="47184" y="10762"/>
                  </a:cubicBezTo>
                  <a:cubicBezTo>
                    <a:pt x="47824" y="11553"/>
                    <a:pt x="48740" y="12165"/>
                    <a:pt x="49922" y="12587"/>
                  </a:cubicBezTo>
                  <a:lnTo>
                    <a:pt x="41609" y="13070"/>
                  </a:lnTo>
                  <a:lnTo>
                    <a:pt x="39151" y="12624"/>
                  </a:lnTo>
                  <a:cubicBezTo>
                    <a:pt x="38154" y="12442"/>
                    <a:pt x="37016" y="11498"/>
                    <a:pt x="35696" y="10402"/>
                  </a:cubicBezTo>
                  <a:cubicBezTo>
                    <a:pt x="35296" y="10070"/>
                    <a:pt x="34878" y="9722"/>
                    <a:pt x="34438" y="9378"/>
                  </a:cubicBezTo>
                  <a:cubicBezTo>
                    <a:pt x="34435" y="9375"/>
                    <a:pt x="34432" y="9372"/>
                    <a:pt x="34429" y="9369"/>
                  </a:cubicBezTo>
                  <a:cubicBezTo>
                    <a:pt x="32792" y="8083"/>
                    <a:pt x="30866" y="6812"/>
                    <a:pt x="28617" y="6495"/>
                  </a:cubicBezTo>
                  <a:lnTo>
                    <a:pt x="28602" y="6606"/>
                  </a:lnTo>
                  <a:cubicBezTo>
                    <a:pt x="30645" y="6892"/>
                    <a:pt x="32429" y="7981"/>
                    <a:pt x="33967" y="9150"/>
                  </a:cubicBezTo>
                  <a:cubicBezTo>
                    <a:pt x="33803" y="9110"/>
                    <a:pt x="33625" y="9096"/>
                    <a:pt x="33431" y="9096"/>
                  </a:cubicBezTo>
                  <a:cubicBezTo>
                    <a:pt x="33207" y="9096"/>
                    <a:pt x="32962" y="9115"/>
                    <a:pt x="32697" y="9135"/>
                  </a:cubicBezTo>
                  <a:cubicBezTo>
                    <a:pt x="32376" y="9159"/>
                    <a:pt x="32019" y="9187"/>
                    <a:pt x="31626" y="9187"/>
                  </a:cubicBezTo>
                  <a:cubicBezTo>
                    <a:pt x="30687" y="9187"/>
                    <a:pt x="29538" y="9030"/>
                    <a:pt x="28156" y="8301"/>
                  </a:cubicBezTo>
                  <a:lnTo>
                    <a:pt x="28107" y="8400"/>
                  </a:lnTo>
                  <a:cubicBezTo>
                    <a:pt x="29511" y="9139"/>
                    <a:pt x="30678" y="9297"/>
                    <a:pt x="31630" y="9297"/>
                  </a:cubicBezTo>
                  <a:cubicBezTo>
                    <a:pt x="32025" y="9297"/>
                    <a:pt x="32383" y="9270"/>
                    <a:pt x="32706" y="9246"/>
                  </a:cubicBezTo>
                  <a:cubicBezTo>
                    <a:pt x="32978" y="9225"/>
                    <a:pt x="33222" y="9206"/>
                    <a:pt x="33440" y="9206"/>
                  </a:cubicBezTo>
                  <a:cubicBezTo>
                    <a:pt x="33813" y="9206"/>
                    <a:pt x="34114" y="9261"/>
                    <a:pt x="34358" y="9455"/>
                  </a:cubicBezTo>
                  <a:cubicBezTo>
                    <a:pt x="34801" y="9802"/>
                    <a:pt x="35226" y="10153"/>
                    <a:pt x="35626" y="10485"/>
                  </a:cubicBezTo>
                  <a:cubicBezTo>
                    <a:pt x="36650" y="11335"/>
                    <a:pt x="37564" y="12094"/>
                    <a:pt x="38401" y="12485"/>
                  </a:cubicBezTo>
                  <a:lnTo>
                    <a:pt x="24326" y="9926"/>
                  </a:lnTo>
                  <a:cubicBezTo>
                    <a:pt x="23932" y="9095"/>
                    <a:pt x="23440" y="8409"/>
                    <a:pt x="22877" y="7827"/>
                  </a:cubicBezTo>
                  <a:cubicBezTo>
                    <a:pt x="22741" y="7458"/>
                    <a:pt x="22655" y="7123"/>
                    <a:pt x="22569" y="6803"/>
                  </a:cubicBezTo>
                  <a:cubicBezTo>
                    <a:pt x="22308" y="5803"/>
                    <a:pt x="22101" y="5012"/>
                    <a:pt x="20686" y="4080"/>
                  </a:cubicBezTo>
                  <a:lnTo>
                    <a:pt x="20628" y="4169"/>
                  </a:lnTo>
                  <a:cubicBezTo>
                    <a:pt x="22006" y="5080"/>
                    <a:pt x="22209" y="5852"/>
                    <a:pt x="22465" y="6831"/>
                  </a:cubicBezTo>
                  <a:cubicBezTo>
                    <a:pt x="22532" y="7092"/>
                    <a:pt x="22603" y="7360"/>
                    <a:pt x="22698" y="7649"/>
                  </a:cubicBezTo>
                  <a:cubicBezTo>
                    <a:pt x="21954" y="6932"/>
                    <a:pt x="21092" y="6381"/>
                    <a:pt x="20160" y="5914"/>
                  </a:cubicBezTo>
                  <a:cubicBezTo>
                    <a:pt x="19803" y="5683"/>
                    <a:pt x="19363" y="5492"/>
                    <a:pt x="18862" y="5332"/>
                  </a:cubicBezTo>
                  <a:cubicBezTo>
                    <a:pt x="18191" y="5056"/>
                    <a:pt x="17496" y="4803"/>
                    <a:pt x="16792" y="4548"/>
                  </a:cubicBezTo>
                  <a:cubicBezTo>
                    <a:pt x="14349" y="3659"/>
                    <a:pt x="11823" y="2739"/>
                    <a:pt x="9925" y="699"/>
                  </a:cubicBezTo>
                  <a:lnTo>
                    <a:pt x="9845" y="776"/>
                  </a:lnTo>
                  <a:cubicBezTo>
                    <a:pt x="11762" y="2834"/>
                    <a:pt x="14300" y="3757"/>
                    <a:pt x="16752" y="4649"/>
                  </a:cubicBezTo>
                  <a:cubicBezTo>
                    <a:pt x="17139" y="4791"/>
                    <a:pt x="17521" y="4929"/>
                    <a:pt x="17896" y="5071"/>
                  </a:cubicBezTo>
                  <a:cubicBezTo>
                    <a:pt x="16979" y="4862"/>
                    <a:pt x="15936" y="4705"/>
                    <a:pt x="14860" y="4545"/>
                  </a:cubicBezTo>
                  <a:cubicBezTo>
                    <a:pt x="12663" y="4219"/>
                    <a:pt x="10393" y="3877"/>
                    <a:pt x="9073" y="3016"/>
                  </a:cubicBezTo>
                  <a:lnTo>
                    <a:pt x="9011" y="3105"/>
                  </a:lnTo>
                  <a:cubicBezTo>
                    <a:pt x="10349" y="3985"/>
                    <a:pt x="12635" y="4323"/>
                    <a:pt x="14844" y="4656"/>
                  </a:cubicBezTo>
                  <a:cubicBezTo>
                    <a:pt x="16309" y="4874"/>
                    <a:pt x="17718" y="5083"/>
                    <a:pt x="18822" y="5434"/>
                  </a:cubicBezTo>
                  <a:cubicBezTo>
                    <a:pt x="19262" y="5615"/>
                    <a:pt x="19693" y="5806"/>
                    <a:pt x="20111" y="6015"/>
                  </a:cubicBezTo>
                  <a:cubicBezTo>
                    <a:pt x="20111" y="6015"/>
                    <a:pt x="20114" y="6018"/>
                    <a:pt x="20117" y="6018"/>
                  </a:cubicBezTo>
                  <a:cubicBezTo>
                    <a:pt x="21409" y="6664"/>
                    <a:pt x="22563" y="7477"/>
                    <a:pt x="23449" y="8673"/>
                  </a:cubicBezTo>
                  <a:cubicBezTo>
                    <a:pt x="21129" y="7597"/>
                    <a:pt x="17810" y="6388"/>
                    <a:pt x="12598" y="6258"/>
                  </a:cubicBezTo>
                  <a:lnTo>
                    <a:pt x="12595" y="6366"/>
                  </a:lnTo>
                  <a:cubicBezTo>
                    <a:pt x="17921" y="6498"/>
                    <a:pt x="21262" y="7766"/>
                    <a:pt x="23581" y="8855"/>
                  </a:cubicBezTo>
                  <a:cubicBezTo>
                    <a:pt x="23803" y="9175"/>
                    <a:pt x="24006" y="9523"/>
                    <a:pt x="24190" y="9901"/>
                  </a:cubicBezTo>
                  <a:lnTo>
                    <a:pt x="12106" y="7701"/>
                  </a:lnTo>
                  <a:cubicBezTo>
                    <a:pt x="8660" y="7074"/>
                    <a:pt x="6313" y="6243"/>
                    <a:pt x="4932" y="5163"/>
                  </a:cubicBezTo>
                  <a:cubicBezTo>
                    <a:pt x="3701" y="4200"/>
                    <a:pt x="3335" y="3163"/>
                    <a:pt x="2947" y="2065"/>
                  </a:cubicBezTo>
                  <a:cubicBezTo>
                    <a:pt x="2708" y="1385"/>
                    <a:pt x="2461" y="681"/>
                    <a:pt x="1988" y="1"/>
                  </a:cubicBezTo>
                  <a:close/>
                </a:path>
              </a:pathLst>
            </a:custGeom>
            <a:solidFill>
              <a:srgbClr val="65C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8"/>
            <p:cNvSpPr/>
            <p:nvPr/>
          </p:nvSpPr>
          <p:spPr>
            <a:xfrm>
              <a:off x="938364" y="2542546"/>
              <a:ext cx="1998375" cy="316920"/>
            </a:xfrm>
            <a:custGeom>
              <a:avLst/>
              <a:gdLst/>
              <a:ahLst/>
              <a:cxnLst/>
              <a:rect l="l" t="t" r="r" b="b"/>
              <a:pathLst>
                <a:path w="42607" h="6757" extrusionOk="0">
                  <a:moveTo>
                    <a:pt x="32223" y="1"/>
                  </a:moveTo>
                  <a:lnTo>
                    <a:pt x="24677" y="847"/>
                  </a:lnTo>
                  <a:lnTo>
                    <a:pt x="25775" y="5157"/>
                  </a:lnTo>
                  <a:lnTo>
                    <a:pt x="0" y="6649"/>
                  </a:lnTo>
                  <a:lnTo>
                    <a:pt x="7" y="6756"/>
                  </a:lnTo>
                  <a:lnTo>
                    <a:pt x="25849" y="5264"/>
                  </a:lnTo>
                  <a:lnTo>
                    <a:pt x="25913" y="5258"/>
                  </a:lnTo>
                  <a:lnTo>
                    <a:pt x="24815" y="942"/>
                  </a:lnTo>
                  <a:lnTo>
                    <a:pt x="32202" y="114"/>
                  </a:lnTo>
                  <a:lnTo>
                    <a:pt x="37232" y="2680"/>
                  </a:lnTo>
                  <a:lnTo>
                    <a:pt x="42606" y="2526"/>
                  </a:lnTo>
                  <a:lnTo>
                    <a:pt x="42603" y="2419"/>
                  </a:lnTo>
                  <a:lnTo>
                    <a:pt x="37256" y="2569"/>
                  </a:lnTo>
                  <a:lnTo>
                    <a:pt x="32239" y="7"/>
                  </a:lnTo>
                  <a:lnTo>
                    <a:pt x="32223" y="1"/>
                  </a:lnTo>
                  <a:close/>
                </a:path>
              </a:pathLst>
            </a:custGeom>
            <a:solidFill>
              <a:srgbClr val="65C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8"/>
            <p:cNvSpPr/>
            <p:nvPr/>
          </p:nvSpPr>
          <p:spPr>
            <a:xfrm>
              <a:off x="-1615025" y="2333926"/>
              <a:ext cx="4174182" cy="847903"/>
            </a:xfrm>
            <a:custGeom>
              <a:avLst/>
              <a:gdLst/>
              <a:ahLst/>
              <a:cxnLst/>
              <a:rect l="l" t="t" r="r" b="b"/>
              <a:pathLst>
                <a:path w="88997" h="18078" extrusionOk="0">
                  <a:moveTo>
                    <a:pt x="2074" y="0"/>
                  </a:moveTo>
                  <a:lnTo>
                    <a:pt x="1899" y="123"/>
                  </a:lnTo>
                  <a:lnTo>
                    <a:pt x="1926" y="163"/>
                  </a:lnTo>
                  <a:cubicBezTo>
                    <a:pt x="2388" y="831"/>
                    <a:pt x="2631" y="1523"/>
                    <a:pt x="2868" y="2194"/>
                  </a:cubicBezTo>
                  <a:cubicBezTo>
                    <a:pt x="3246" y="3264"/>
                    <a:pt x="3637" y="4372"/>
                    <a:pt x="4904" y="5362"/>
                  </a:cubicBezTo>
                  <a:cubicBezTo>
                    <a:pt x="5729" y="6008"/>
                    <a:pt x="6852" y="6553"/>
                    <a:pt x="8325" y="7021"/>
                  </a:cubicBezTo>
                  <a:lnTo>
                    <a:pt x="204" y="5541"/>
                  </a:lnTo>
                  <a:lnTo>
                    <a:pt x="167" y="5750"/>
                  </a:lnTo>
                  <a:lnTo>
                    <a:pt x="34392" y="11980"/>
                  </a:lnTo>
                  <a:cubicBezTo>
                    <a:pt x="34180" y="12155"/>
                    <a:pt x="33725" y="12478"/>
                    <a:pt x="32977" y="12783"/>
                  </a:cubicBezTo>
                  <a:cubicBezTo>
                    <a:pt x="28347" y="12004"/>
                    <a:pt x="23812" y="11235"/>
                    <a:pt x="19865" y="10562"/>
                  </a:cubicBezTo>
                  <a:lnTo>
                    <a:pt x="19813" y="10552"/>
                  </a:lnTo>
                  <a:cubicBezTo>
                    <a:pt x="19736" y="10540"/>
                    <a:pt x="19659" y="10528"/>
                    <a:pt x="19582" y="10515"/>
                  </a:cubicBezTo>
                  <a:cubicBezTo>
                    <a:pt x="3003" y="7685"/>
                    <a:pt x="296" y="7119"/>
                    <a:pt x="157" y="7036"/>
                  </a:cubicBezTo>
                  <a:lnTo>
                    <a:pt x="114" y="7008"/>
                  </a:lnTo>
                  <a:lnTo>
                    <a:pt x="1" y="7187"/>
                  </a:lnTo>
                  <a:lnTo>
                    <a:pt x="44" y="7214"/>
                  </a:lnTo>
                  <a:cubicBezTo>
                    <a:pt x="127" y="7270"/>
                    <a:pt x="379" y="7433"/>
                    <a:pt x="15915" y="10103"/>
                  </a:cubicBezTo>
                  <a:cubicBezTo>
                    <a:pt x="15558" y="10085"/>
                    <a:pt x="15210" y="10075"/>
                    <a:pt x="14866" y="10075"/>
                  </a:cubicBezTo>
                  <a:cubicBezTo>
                    <a:pt x="13645" y="10075"/>
                    <a:pt x="12675" y="10186"/>
                    <a:pt x="11740" y="10291"/>
                  </a:cubicBezTo>
                  <a:cubicBezTo>
                    <a:pt x="10787" y="10398"/>
                    <a:pt x="9885" y="10500"/>
                    <a:pt x="8753" y="10500"/>
                  </a:cubicBezTo>
                  <a:cubicBezTo>
                    <a:pt x="7384" y="10500"/>
                    <a:pt x="5901" y="10349"/>
                    <a:pt x="4089" y="10026"/>
                  </a:cubicBezTo>
                  <a:lnTo>
                    <a:pt x="4037" y="10017"/>
                  </a:lnTo>
                  <a:lnTo>
                    <a:pt x="4000" y="10226"/>
                  </a:lnTo>
                  <a:lnTo>
                    <a:pt x="4052" y="10235"/>
                  </a:lnTo>
                  <a:cubicBezTo>
                    <a:pt x="5880" y="10558"/>
                    <a:pt x="7372" y="10712"/>
                    <a:pt x="8753" y="10712"/>
                  </a:cubicBezTo>
                  <a:cubicBezTo>
                    <a:pt x="9894" y="10712"/>
                    <a:pt x="10802" y="10611"/>
                    <a:pt x="11762" y="10503"/>
                  </a:cubicBezTo>
                  <a:cubicBezTo>
                    <a:pt x="12694" y="10398"/>
                    <a:pt x="13654" y="10291"/>
                    <a:pt x="14866" y="10291"/>
                  </a:cubicBezTo>
                  <a:cubicBezTo>
                    <a:pt x="16260" y="10291"/>
                    <a:pt x="17819" y="10435"/>
                    <a:pt x="19634" y="10740"/>
                  </a:cubicBezTo>
                  <a:cubicBezTo>
                    <a:pt x="23517" y="11401"/>
                    <a:pt x="27873" y="12140"/>
                    <a:pt x="32580" y="12930"/>
                  </a:cubicBezTo>
                  <a:cubicBezTo>
                    <a:pt x="31728" y="13226"/>
                    <a:pt x="30344" y="13546"/>
                    <a:pt x="28368" y="13546"/>
                  </a:cubicBezTo>
                  <a:cubicBezTo>
                    <a:pt x="27695" y="13546"/>
                    <a:pt x="26981" y="13509"/>
                    <a:pt x="26249" y="13435"/>
                  </a:cubicBezTo>
                  <a:cubicBezTo>
                    <a:pt x="24766" y="13284"/>
                    <a:pt x="23305" y="13207"/>
                    <a:pt x="21914" y="13207"/>
                  </a:cubicBezTo>
                  <a:cubicBezTo>
                    <a:pt x="20354" y="13207"/>
                    <a:pt x="18893" y="13303"/>
                    <a:pt x="17573" y="13490"/>
                  </a:cubicBezTo>
                  <a:cubicBezTo>
                    <a:pt x="14967" y="13859"/>
                    <a:pt x="12952" y="14585"/>
                    <a:pt x="11746" y="15588"/>
                  </a:cubicBezTo>
                  <a:lnTo>
                    <a:pt x="11709" y="15622"/>
                  </a:lnTo>
                  <a:lnTo>
                    <a:pt x="11845" y="15785"/>
                  </a:lnTo>
                  <a:lnTo>
                    <a:pt x="11885" y="15751"/>
                  </a:lnTo>
                  <a:cubicBezTo>
                    <a:pt x="13060" y="14773"/>
                    <a:pt x="15035" y="14066"/>
                    <a:pt x="17601" y="13699"/>
                  </a:cubicBezTo>
                  <a:cubicBezTo>
                    <a:pt x="18915" y="13515"/>
                    <a:pt x="20364" y="13420"/>
                    <a:pt x="21914" y="13420"/>
                  </a:cubicBezTo>
                  <a:cubicBezTo>
                    <a:pt x="23298" y="13420"/>
                    <a:pt x="24751" y="13496"/>
                    <a:pt x="26227" y="13647"/>
                  </a:cubicBezTo>
                  <a:cubicBezTo>
                    <a:pt x="26966" y="13721"/>
                    <a:pt x="27685" y="13758"/>
                    <a:pt x="28368" y="13758"/>
                  </a:cubicBezTo>
                  <a:cubicBezTo>
                    <a:pt x="30519" y="13758"/>
                    <a:pt x="31983" y="13383"/>
                    <a:pt x="32835" y="13066"/>
                  </a:cubicBezTo>
                  <a:cubicBezTo>
                    <a:pt x="32891" y="13044"/>
                    <a:pt x="32946" y="13023"/>
                    <a:pt x="33002" y="13001"/>
                  </a:cubicBezTo>
                  <a:cubicBezTo>
                    <a:pt x="35186" y="13370"/>
                    <a:pt x="37075" y="13687"/>
                    <a:pt x="38490" y="13924"/>
                  </a:cubicBezTo>
                  <a:cubicBezTo>
                    <a:pt x="38207" y="13918"/>
                    <a:pt x="37924" y="13915"/>
                    <a:pt x="37644" y="13915"/>
                  </a:cubicBezTo>
                  <a:cubicBezTo>
                    <a:pt x="34764" y="13915"/>
                    <a:pt x="32017" y="14192"/>
                    <a:pt x="29482" y="14733"/>
                  </a:cubicBezTo>
                  <a:cubicBezTo>
                    <a:pt x="26886" y="15287"/>
                    <a:pt x="24458" y="16142"/>
                    <a:pt x="22465" y="17200"/>
                  </a:cubicBezTo>
                  <a:lnTo>
                    <a:pt x="22419" y="17225"/>
                  </a:lnTo>
                  <a:lnTo>
                    <a:pt x="22520" y="17413"/>
                  </a:lnTo>
                  <a:lnTo>
                    <a:pt x="22566" y="17388"/>
                  </a:lnTo>
                  <a:cubicBezTo>
                    <a:pt x="24541" y="16339"/>
                    <a:pt x="26947" y="15490"/>
                    <a:pt x="29525" y="14939"/>
                  </a:cubicBezTo>
                  <a:cubicBezTo>
                    <a:pt x="32051" y="14401"/>
                    <a:pt x="34783" y="14127"/>
                    <a:pt x="37647" y="14127"/>
                  </a:cubicBezTo>
                  <a:cubicBezTo>
                    <a:pt x="38450" y="14127"/>
                    <a:pt x="39271" y="14149"/>
                    <a:pt x="40096" y="14192"/>
                  </a:cubicBezTo>
                  <a:lnTo>
                    <a:pt x="41182" y="14373"/>
                  </a:lnTo>
                  <a:lnTo>
                    <a:pt x="46901" y="14109"/>
                  </a:lnTo>
                  <a:lnTo>
                    <a:pt x="46901" y="14109"/>
                  </a:lnTo>
                  <a:cubicBezTo>
                    <a:pt x="46070" y="15102"/>
                    <a:pt x="44883" y="15822"/>
                    <a:pt x="43271" y="16305"/>
                  </a:cubicBezTo>
                  <a:cubicBezTo>
                    <a:pt x="42699" y="16167"/>
                    <a:pt x="42172" y="16028"/>
                    <a:pt x="41665" y="15899"/>
                  </a:cubicBezTo>
                  <a:cubicBezTo>
                    <a:pt x="39767" y="15404"/>
                    <a:pt x="38268" y="15016"/>
                    <a:pt x="36623" y="15016"/>
                  </a:cubicBezTo>
                  <a:cubicBezTo>
                    <a:pt x="35577" y="15016"/>
                    <a:pt x="34543" y="15170"/>
                    <a:pt x="33377" y="15499"/>
                  </a:cubicBezTo>
                  <a:lnTo>
                    <a:pt x="33328" y="15512"/>
                  </a:lnTo>
                  <a:lnTo>
                    <a:pt x="33383" y="15718"/>
                  </a:lnTo>
                  <a:lnTo>
                    <a:pt x="33432" y="15702"/>
                  </a:lnTo>
                  <a:cubicBezTo>
                    <a:pt x="34564" y="15385"/>
                    <a:pt x="35607" y="15228"/>
                    <a:pt x="36619" y="15228"/>
                  </a:cubicBezTo>
                  <a:cubicBezTo>
                    <a:pt x="38244" y="15228"/>
                    <a:pt x="39730" y="15616"/>
                    <a:pt x="41613" y="16102"/>
                  </a:cubicBezTo>
                  <a:cubicBezTo>
                    <a:pt x="42013" y="16207"/>
                    <a:pt x="42422" y="16314"/>
                    <a:pt x="42859" y="16422"/>
                  </a:cubicBezTo>
                  <a:cubicBezTo>
                    <a:pt x="40554" y="17031"/>
                    <a:pt x="37869" y="17084"/>
                    <a:pt x="35494" y="17130"/>
                  </a:cubicBezTo>
                  <a:cubicBezTo>
                    <a:pt x="32999" y="17176"/>
                    <a:pt x="30842" y="17219"/>
                    <a:pt x="29713" y="17868"/>
                  </a:cubicBezTo>
                  <a:lnTo>
                    <a:pt x="29667" y="17893"/>
                  </a:lnTo>
                  <a:lnTo>
                    <a:pt x="29774" y="18077"/>
                  </a:lnTo>
                  <a:lnTo>
                    <a:pt x="29817" y="18053"/>
                  </a:lnTo>
                  <a:cubicBezTo>
                    <a:pt x="30900" y="17431"/>
                    <a:pt x="33032" y="17388"/>
                    <a:pt x="35500" y="17342"/>
                  </a:cubicBezTo>
                  <a:cubicBezTo>
                    <a:pt x="39641" y="17262"/>
                    <a:pt x="44794" y="17164"/>
                    <a:pt x="47184" y="14096"/>
                  </a:cubicBezTo>
                  <a:lnTo>
                    <a:pt x="72663" y="12918"/>
                  </a:lnTo>
                  <a:lnTo>
                    <a:pt x="72654" y="12706"/>
                  </a:lnTo>
                  <a:lnTo>
                    <a:pt x="41194" y="14161"/>
                  </a:lnTo>
                  <a:cubicBezTo>
                    <a:pt x="38736" y="13749"/>
                    <a:pt x="36032" y="13296"/>
                    <a:pt x="33362" y="12847"/>
                  </a:cubicBezTo>
                  <a:cubicBezTo>
                    <a:pt x="34134" y="12497"/>
                    <a:pt x="34528" y="12155"/>
                    <a:pt x="34660" y="12029"/>
                  </a:cubicBezTo>
                  <a:lnTo>
                    <a:pt x="41671" y="13306"/>
                  </a:lnTo>
                  <a:lnTo>
                    <a:pt x="88996" y="10552"/>
                  </a:lnTo>
                  <a:lnTo>
                    <a:pt x="88984" y="10340"/>
                  </a:lnTo>
                  <a:lnTo>
                    <a:pt x="50291" y="12592"/>
                  </a:lnTo>
                  <a:cubicBezTo>
                    <a:pt x="49018" y="12177"/>
                    <a:pt x="48036" y="11552"/>
                    <a:pt x="47375" y="10734"/>
                  </a:cubicBezTo>
                  <a:lnTo>
                    <a:pt x="47375" y="10725"/>
                  </a:lnTo>
                  <a:lnTo>
                    <a:pt x="47372" y="10675"/>
                  </a:lnTo>
                  <a:lnTo>
                    <a:pt x="47326" y="10675"/>
                  </a:lnTo>
                  <a:cubicBezTo>
                    <a:pt x="46360" y="9439"/>
                    <a:pt x="46077" y="7743"/>
                    <a:pt x="46486" y="5633"/>
                  </a:cubicBezTo>
                  <a:lnTo>
                    <a:pt x="46498" y="5584"/>
                  </a:lnTo>
                  <a:lnTo>
                    <a:pt x="46289" y="5541"/>
                  </a:lnTo>
                  <a:lnTo>
                    <a:pt x="46280" y="5593"/>
                  </a:lnTo>
                  <a:cubicBezTo>
                    <a:pt x="45987" y="7088"/>
                    <a:pt x="46040" y="8393"/>
                    <a:pt x="46433" y="9479"/>
                  </a:cubicBezTo>
                  <a:cubicBezTo>
                    <a:pt x="43941" y="8156"/>
                    <a:pt x="40290" y="6827"/>
                    <a:pt x="37684" y="6298"/>
                  </a:cubicBezTo>
                  <a:lnTo>
                    <a:pt x="37635" y="6288"/>
                  </a:lnTo>
                  <a:lnTo>
                    <a:pt x="37592" y="6498"/>
                  </a:lnTo>
                  <a:lnTo>
                    <a:pt x="37641" y="6507"/>
                  </a:lnTo>
                  <a:cubicBezTo>
                    <a:pt x="40327" y="7051"/>
                    <a:pt x="44074" y="8430"/>
                    <a:pt x="46556" y="9786"/>
                  </a:cubicBezTo>
                  <a:cubicBezTo>
                    <a:pt x="46695" y="10097"/>
                    <a:pt x="46864" y="10395"/>
                    <a:pt x="47064" y="10669"/>
                  </a:cubicBezTo>
                  <a:cubicBezTo>
                    <a:pt x="46058" y="10641"/>
                    <a:pt x="42071" y="10398"/>
                    <a:pt x="38302" y="8460"/>
                  </a:cubicBezTo>
                  <a:cubicBezTo>
                    <a:pt x="34340" y="6424"/>
                    <a:pt x="30507" y="5390"/>
                    <a:pt x="26910" y="5390"/>
                  </a:cubicBezTo>
                  <a:cubicBezTo>
                    <a:pt x="26184" y="5390"/>
                    <a:pt x="25458" y="5433"/>
                    <a:pt x="24751" y="5516"/>
                  </a:cubicBezTo>
                  <a:lnTo>
                    <a:pt x="24701" y="5522"/>
                  </a:lnTo>
                  <a:lnTo>
                    <a:pt x="24726" y="5731"/>
                  </a:lnTo>
                  <a:lnTo>
                    <a:pt x="24778" y="5725"/>
                  </a:lnTo>
                  <a:cubicBezTo>
                    <a:pt x="25474" y="5645"/>
                    <a:pt x="26190" y="5602"/>
                    <a:pt x="26907" y="5602"/>
                  </a:cubicBezTo>
                  <a:cubicBezTo>
                    <a:pt x="30473" y="5602"/>
                    <a:pt x="34272" y="6627"/>
                    <a:pt x="38204" y="8648"/>
                  </a:cubicBezTo>
                  <a:cubicBezTo>
                    <a:pt x="42280" y="10746"/>
                    <a:pt x="46633" y="10878"/>
                    <a:pt x="47230" y="10888"/>
                  </a:cubicBezTo>
                  <a:cubicBezTo>
                    <a:pt x="47833" y="11623"/>
                    <a:pt x="48679" y="12207"/>
                    <a:pt x="49747" y="12623"/>
                  </a:cubicBezTo>
                  <a:lnTo>
                    <a:pt x="41686" y="13093"/>
                  </a:lnTo>
                  <a:lnTo>
                    <a:pt x="39231" y="12644"/>
                  </a:lnTo>
                  <a:cubicBezTo>
                    <a:pt x="38247" y="12466"/>
                    <a:pt x="37112" y="11524"/>
                    <a:pt x="35798" y="10435"/>
                  </a:cubicBezTo>
                  <a:cubicBezTo>
                    <a:pt x="35423" y="10122"/>
                    <a:pt x="34998" y="9771"/>
                    <a:pt x="34558" y="9423"/>
                  </a:cubicBezTo>
                  <a:lnTo>
                    <a:pt x="34543" y="9411"/>
                  </a:lnTo>
                  <a:cubicBezTo>
                    <a:pt x="34540" y="9408"/>
                    <a:pt x="34537" y="9405"/>
                    <a:pt x="34531" y="9402"/>
                  </a:cubicBezTo>
                  <a:cubicBezTo>
                    <a:pt x="33045" y="8233"/>
                    <a:pt x="31039" y="6848"/>
                    <a:pt x="28698" y="6519"/>
                  </a:cubicBezTo>
                  <a:lnTo>
                    <a:pt x="28645" y="6513"/>
                  </a:lnTo>
                  <a:lnTo>
                    <a:pt x="28615" y="6722"/>
                  </a:lnTo>
                  <a:lnTo>
                    <a:pt x="28667" y="6728"/>
                  </a:lnTo>
                  <a:cubicBezTo>
                    <a:pt x="29697" y="6873"/>
                    <a:pt x="31346" y="7282"/>
                    <a:pt x="33835" y="9137"/>
                  </a:cubicBezTo>
                  <a:cubicBezTo>
                    <a:pt x="33734" y="9125"/>
                    <a:pt x="33623" y="9119"/>
                    <a:pt x="33497" y="9119"/>
                  </a:cubicBezTo>
                  <a:cubicBezTo>
                    <a:pt x="33269" y="9119"/>
                    <a:pt x="33026" y="9137"/>
                    <a:pt x="32765" y="9159"/>
                  </a:cubicBezTo>
                  <a:cubicBezTo>
                    <a:pt x="32451" y="9180"/>
                    <a:pt x="32091" y="9208"/>
                    <a:pt x="31703" y="9208"/>
                  </a:cubicBezTo>
                  <a:cubicBezTo>
                    <a:pt x="30937" y="9208"/>
                    <a:pt x="29750" y="9119"/>
                    <a:pt x="28252" y="8328"/>
                  </a:cubicBezTo>
                  <a:lnTo>
                    <a:pt x="28205" y="8306"/>
                  </a:lnTo>
                  <a:lnTo>
                    <a:pt x="28107" y="8494"/>
                  </a:lnTo>
                  <a:lnTo>
                    <a:pt x="28153" y="8519"/>
                  </a:lnTo>
                  <a:cubicBezTo>
                    <a:pt x="29691" y="9328"/>
                    <a:pt x="30913" y="9423"/>
                    <a:pt x="31697" y="9423"/>
                  </a:cubicBezTo>
                  <a:cubicBezTo>
                    <a:pt x="32097" y="9423"/>
                    <a:pt x="32460" y="9392"/>
                    <a:pt x="32780" y="9368"/>
                  </a:cubicBezTo>
                  <a:cubicBezTo>
                    <a:pt x="33042" y="9349"/>
                    <a:pt x="33291" y="9331"/>
                    <a:pt x="33506" y="9331"/>
                  </a:cubicBezTo>
                  <a:cubicBezTo>
                    <a:pt x="33921" y="9331"/>
                    <a:pt x="34186" y="9402"/>
                    <a:pt x="34398" y="9568"/>
                  </a:cubicBezTo>
                  <a:cubicBezTo>
                    <a:pt x="34844" y="9919"/>
                    <a:pt x="35278" y="10278"/>
                    <a:pt x="35663" y="10598"/>
                  </a:cubicBezTo>
                  <a:cubicBezTo>
                    <a:pt x="36580" y="11358"/>
                    <a:pt x="37386" y="12029"/>
                    <a:pt x="38139" y="12447"/>
                  </a:cubicBezTo>
                  <a:lnTo>
                    <a:pt x="24431" y="9952"/>
                  </a:lnTo>
                  <a:cubicBezTo>
                    <a:pt x="24052" y="9162"/>
                    <a:pt x="23581" y="8482"/>
                    <a:pt x="22994" y="7873"/>
                  </a:cubicBezTo>
                  <a:cubicBezTo>
                    <a:pt x="22859" y="7507"/>
                    <a:pt x="22775" y="7177"/>
                    <a:pt x="22692" y="6861"/>
                  </a:cubicBezTo>
                  <a:cubicBezTo>
                    <a:pt x="22428" y="5851"/>
                    <a:pt x="22219" y="5055"/>
                    <a:pt x="20788" y="4110"/>
                  </a:cubicBezTo>
                  <a:lnTo>
                    <a:pt x="20745" y="4079"/>
                  </a:lnTo>
                  <a:lnTo>
                    <a:pt x="20628" y="4258"/>
                  </a:lnTo>
                  <a:lnTo>
                    <a:pt x="20671" y="4286"/>
                  </a:lnTo>
                  <a:cubicBezTo>
                    <a:pt x="22034" y="5187"/>
                    <a:pt x="22234" y="5950"/>
                    <a:pt x="22486" y="6916"/>
                  </a:cubicBezTo>
                  <a:cubicBezTo>
                    <a:pt x="22536" y="7110"/>
                    <a:pt x="22591" y="7322"/>
                    <a:pt x="22662" y="7550"/>
                  </a:cubicBezTo>
                  <a:cubicBezTo>
                    <a:pt x="22009" y="6953"/>
                    <a:pt x="21222" y="6424"/>
                    <a:pt x="20256" y="5944"/>
                  </a:cubicBezTo>
                  <a:cubicBezTo>
                    <a:pt x="19914" y="5719"/>
                    <a:pt x="19487" y="5528"/>
                    <a:pt x="18955" y="5359"/>
                  </a:cubicBezTo>
                  <a:cubicBezTo>
                    <a:pt x="18278" y="5079"/>
                    <a:pt x="17567" y="4821"/>
                    <a:pt x="16878" y="4572"/>
                  </a:cubicBezTo>
                  <a:cubicBezTo>
                    <a:pt x="14444" y="3686"/>
                    <a:pt x="11925" y="2769"/>
                    <a:pt x="10033" y="738"/>
                  </a:cubicBezTo>
                  <a:lnTo>
                    <a:pt x="9999" y="701"/>
                  </a:lnTo>
                  <a:lnTo>
                    <a:pt x="9842" y="846"/>
                  </a:lnTo>
                  <a:lnTo>
                    <a:pt x="9876" y="883"/>
                  </a:lnTo>
                  <a:cubicBezTo>
                    <a:pt x="11805" y="2950"/>
                    <a:pt x="14346" y="3876"/>
                    <a:pt x="16807" y="4772"/>
                  </a:cubicBezTo>
                  <a:cubicBezTo>
                    <a:pt x="16970" y="4830"/>
                    <a:pt x="17136" y="4892"/>
                    <a:pt x="17302" y="4953"/>
                  </a:cubicBezTo>
                  <a:cubicBezTo>
                    <a:pt x="16564" y="4812"/>
                    <a:pt x="15770" y="4692"/>
                    <a:pt x="14940" y="4569"/>
                  </a:cubicBezTo>
                  <a:cubicBezTo>
                    <a:pt x="12746" y="4239"/>
                    <a:pt x="10482" y="3901"/>
                    <a:pt x="9171" y="3046"/>
                  </a:cubicBezTo>
                  <a:lnTo>
                    <a:pt x="9128" y="3015"/>
                  </a:lnTo>
                  <a:lnTo>
                    <a:pt x="9011" y="3193"/>
                  </a:lnTo>
                  <a:lnTo>
                    <a:pt x="9054" y="3221"/>
                  </a:lnTo>
                  <a:cubicBezTo>
                    <a:pt x="10402" y="4107"/>
                    <a:pt x="12694" y="4449"/>
                    <a:pt x="14909" y="4778"/>
                  </a:cubicBezTo>
                  <a:cubicBezTo>
                    <a:pt x="16383" y="4999"/>
                    <a:pt x="17776" y="5205"/>
                    <a:pt x="18871" y="5556"/>
                  </a:cubicBezTo>
                  <a:cubicBezTo>
                    <a:pt x="19351" y="5753"/>
                    <a:pt x="19773" y="5941"/>
                    <a:pt x="20160" y="6135"/>
                  </a:cubicBezTo>
                  <a:lnTo>
                    <a:pt x="20204" y="6162"/>
                  </a:lnTo>
                  <a:lnTo>
                    <a:pt x="20207" y="6156"/>
                  </a:lnTo>
                  <a:cubicBezTo>
                    <a:pt x="21582" y="6851"/>
                    <a:pt x="22588" y="7636"/>
                    <a:pt x="23354" y="8611"/>
                  </a:cubicBezTo>
                  <a:cubicBezTo>
                    <a:pt x="21080" y="7574"/>
                    <a:pt x="17819" y="6408"/>
                    <a:pt x="12669" y="6279"/>
                  </a:cubicBezTo>
                  <a:lnTo>
                    <a:pt x="12617" y="6279"/>
                  </a:lnTo>
                  <a:lnTo>
                    <a:pt x="12614" y="6491"/>
                  </a:lnTo>
                  <a:lnTo>
                    <a:pt x="12663" y="6491"/>
                  </a:lnTo>
                  <a:cubicBezTo>
                    <a:pt x="17976" y="6624"/>
                    <a:pt x="21308" y="7882"/>
                    <a:pt x="23615" y="8968"/>
                  </a:cubicBezTo>
                  <a:cubicBezTo>
                    <a:pt x="23818" y="9260"/>
                    <a:pt x="24006" y="9577"/>
                    <a:pt x="24172" y="9903"/>
                  </a:cubicBezTo>
                  <a:lnTo>
                    <a:pt x="12186" y="7722"/>
                  </a:lnTo>
                  <a:cubicBezTo>
                    <a:pt x="8750" y="7097"/>
                    <a:pt x="6409" y="6270"/>
                    <a:pt x="5034" y="5196"/>
                  </a:cubicBezTo>
                  <a:cubicBezTo>
                    <a:pt x="3815" y="4242"/>
                    <a:pt x="3452" y="3212"/>
                    <a:pt x="3068" y="2123"/>
                  </a:cubicBezTo>
                  <a:cubicBezTo>
                    <a:pt x="2828" y="1440"/>
                    <a:pt x="2579" y="732"/>
                    <a:pt x="2102" y="43"/>
                  </a:cubicBezTo>
                  <a:lnTo>
                    <a:pt x="20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8"/>
            <p:cNvSpPr/>
            <p:nvPr/>
          </p:nvSpPr>
          <p:spPr>
            <a:xfrm>
              <a:off x="935785" y="2540107"/>
              <a:ext cx="2003393" cy="321939"/>
            </a:xfrm>
            <a:custGeom>
              <a:avLst/>
              <a:gdLst/>
              <a:ahLst/>
              <a:cxnLst/>
              <a:rect l="l" t="t" r="r" b="b"/>
              <a:pathLst>
                <a:path w="42714" h="6864" extrusionOk="0">
                  <a:moveTo>
                    <a:pt x="32287" y="0"/>
                  </a:moveTo>
                  <a:lnTo>
                    <a:pt x="24667" y="856"/>
                  </a:lnTo>
                  <a:lnTo>
                    <a:pt x="25765" y="5163"/>
                  </a:lnTo>
                  <a:lnTo>
                    <a:pt x="0" y="6652"/>
                  </a:lnTo>
                  <a:lnTo>
                    <a:pt x="12" y="6864"/>
                  </a:lnTo>
                  <a:lnTo>
                    <a:pt x="26036" y="5359"/>
                  </a:lnTo>
                  <a:lnTo>
                    <a:pt x="24935" y="1037"/>
                  </a:lnTo>
                  <a:lnTo>
                    <a:pt x="32247" y="219"/>
                  </a:lnTo>
                  <a:lnTo>
                    <a:pt x="37274" y="2784"/>
                  </a:lnTo>
                  <a:lnTo>
                    <a:pt x="42713" y="2631"/>
                  </a:lnTo>
                  <a:lnTo>
                    <a:pt x="42707" y="2415"/>
                  </a:lnTo>
                  <a:lnTo>
                    <a:pt x="37324" y="2569"/>
                  </a:lnTo>
                  <a:lnTo>
                    <a:pt x="322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8"/>
            <p:cNvSpPr/>
            <p:nvPr/>
          </p:nvSpPr>
          <p:spPr>
            <a:xfrm>
              <a:off x="608643" y="2863871"/>
              <a:ext cx="2191426" cy="307540"/>
            </a:xfrm>
            <a:custGeom>
              <a:avLst/>
              <a:gdLst/>
              <a:ahLst/>
              <a:cxnLst/>
              <a:rect l="l" t="t" r="r" b="b"/>
              <a:pathLst>
                <a:path w="46723" h="6557" extrusionOk="0">
                  <a:moveTo>
                    <a:pt x="46714" y="1"/>
                  </a:moveTo>
                  <a:lnTo>
                    <a:pt x="30390" y="850"/>
                  </a:lnTo>
                  <a:lnTo>
                    <a:pt x="30405" y="2776"/>
                  </a:lnTo>
                  <a:lnTo>
                    <a:pt x="10522" y="4551"/>
                  </a:lnTo>
                  <a:cubicBezTo>
                    <a:pt x="10039" y="4440"/>
                    <a:pt x="9602" y="4342"/>
                    <a:pt x="9209" y="4249"/>
                  </a:cubicBezTo>
                  <a:cubicBezTo>
                    <a:pt x="7326" y="3816"/>
                    <a:pt x="6381" y="3597"/>
                    <a:pt x="5372" y="3597"/>
                  </a:cubicBezTo>
                  <a:cubicBezTo>
                    <a:pt x="4951" y="3597"/>
                    <a:pt x="4520" y="3634"/>
                    <a:pt x="3979" y="3717"/>
                  </a:cubicBezTo>
                  <a:lnTo>
                    <a:pt x="3929" y="3726"/>
                  </a:lnTo>
                  <a:lnTo>
                    <a:pt x="3960" y="3936"/>
                  </a:lnTo>
                  <a:lnTo>
                    <a:pt x="4012" y="3926"/>
                  </a:lnTo>
                  <a:cubicBezTo>
                    <a:pt x="4542" y="3846"/>
                    <a:pt x="4960" y="3809"/>
                    <a:pt x="5372" y="3809"/>
                  </a:cubicBezTo>
                  <a:cubicBezTo>
                    <a:pt x="6360" y="3809"/>
                    <a:pt x="7295" y="4025"/>
                    <a:pt x="9159" y="4456"/>
                  </a:cubicBezTo>
                  <a:cubicBezTo>
                    <a:pt x="9372" y="4505"/>
                    <a:pt x="9599" y="4557"/>
                    <a:pt x="9836" y="4612"/>
                  </a:cubicBezTo>
                  <a:lnTo>
                    <a:pt x="1" y="5489"/>
                  </a:lnTo>
                  <a:lnTo>
                    <a:pt x="19" y="5702"/>
                  </a:lnTo>
                  <a:lnTo>
                    <a:pt x="14965" y="4369"/>
                  </a:lnTo>
                  <a:lnTo>
                    <a:pt x="14965" y="4369"/>
                  </a:lnTo>
                  <a:cubicBezTo>
                    <a:pt x="13857" y="4957"/>
                    <a:pt x="10842" y="6344"/>
                    <a:pt x="7003" y="6344"/>
                  </a:cubicBezTo>
                  <a:cubicBezTo>
                    <a:pt x="6683" y="6344"/>
                    <a:pt x="6360" y="6335"/>
                    <a:pt x="6043" y="6314"/>
                  </a:cubicBezTo>
                  <a:lnTo>
                    <a:pt x="5994" y="6311"/>
                  </a:lnTo>
                  <a:lnTo>
                    <a:pt x="5981" y="6523"/>
                  </a:lnTo>
                  <a:lnTo>
                    <a:pt x="6031" y="6526"/>
                  </a:lnTo>
                  <a:cubicBezTo>
                    <a:pt x="6350" y="6548"/>
                    <a:pt x="6677" y="6557"/>
                    <a:pt x="7000" y="6557"/>
                  </a:cubicBezTo>
                  <a:cubicBezTo>
                    <a:pt x="7129" y="6557"/>
                    <a:pt x="7258" y="6554"/>
                    <a:pt x="7387" y="6551"/>
                  </a:cubicBezTo>
                  <a:cubicBezTo>
                    <a:pt x="9652" y="6498"/>
                    <a:pt x="11580" y="5972"/>
                    <a:pt x="12799" y="5545"/>
                  </a:cubicBezTo>
                  <a:cubicBezTo>
                    <a:pt x="14337" y="5000"/>
                    <a:pt x="15328" y="4416"/>
                    <a:pt x="15478" y="4323"/>
                  </a:cubicBezTo>
                  <a:lnTo>
                    <a:pt x="31700" y="2874"/>
                  </a:lnTo>
                  <a:lnTo>
                    <a:pt x="33026" y="5572"/>
                  </a:lnTo>
                  <a:lnTo>
                    <a:pt x="41957" y="4668"/>
                  </a:lnTo>
                  <a:lnTo>
                    <a:pt x="41936" y="4459"/>
                  </a:lnTo>
                  <a:lnTo>
                    <a:pt x="33153" y="5345"/>
                  </a:lnTo>
                  <a:lnTo>
                    <a:pt x="31827" y="2650"/>
                  </a:lnTo>
                  <a:lnTo>
                    <a:pt x="30618" y="2757"/>
                  </a:lnTo>
                  <a:lnTo>
                    <a:pt x="30605" y="1053"/>
                  </a:lnTo>
                  <a:lnTo>
                    <a:pt x="46723" y="213"/>
                  </a:lnTo>
                  <a:lnTo>
                    <a:pt x="46714" y="1"/>
                  </a:lnTo>
                  <a:close/>
                </a:path>
              </a:pathLst>
            </a:custGeom>
            <a:solidFill>
              <a:srgbClr val="3F8A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8"/>
            <p:cNvSpPr/>
            <p:nvPr/>
          </p:nvSpPr>
          <p:spPr>
            <a:xfrm>
              <a:off x="611270" y="2866357"/>
              <a:ext cx="2186360" cy="302662"/>
            </a:xfrm>
            <a:custGeom>
              <a:avLst/>
              <a:gdLst/>
              <a:ahLst/>
              <a:cxnLst/>
              <a:rect l="l" t="t" r="r" b="b"/>
              <a:pathLst>
                <a:path w="46615" h="6453" extrusionOk="0">
                  <a:moveTo>
                    <a:pt x="46608" y="0"/>
                  </a:moveTo>
                  <a:lnTo>
                    <a:pt x="30386" y="846"/>
                  </a:lnTo>
                  <a:lnTo>
                    <a:pt x="30402" y="2769"/>
                  </a:lnTo>
                  <a:lnTo>
                    <a:pt x="10463" y="4550"/>
                  </a:lnTo>
                  <a:cubicBezTo>
                    <a:pt x="9974" y="4439"/>
                    <a:pt x="9537" y="4338"/>
                    <a:pt x="9140" y="4246"/>
                  </a:cubicBezTo>
                  <a:cubicBezTo>
                    <a:pt x="7277" y="3815"/>
                    <a:pt x="6324" y="3595"/>
                    <a:pt x="5322" y="3595"/>
                  </a:cubicBezTo>
                  <a:cubicBezTo>
                    <a:pt x="4893" y="3595"/>
                    <a:pt x="4455" y="3635"/>
                    <a:pt x="3932" y="3716"/>
                  </a:cubicBezTo>
                  <a:lnTo>
                    <a:pt x="3947" y="3824"/>
                  </a:lnTo>
                  <a:cubicBezTo>
                    <a:pt x="4461" y="3744"/>
                    <a:pt x="4893" y="3705"/>
                    <a:pt x="5316" y="3705"/>
                  </a:cubicBezTo>
                  <a:cubicBezTo>
                    <a:pt x="6312" y="3705"/>
                    <a:pt x="7259" y="3924"/>
                    <a:pt x="9116" y="4353"/>
                  </a:cubicBezTo>
                  <a:cubicBezTo>
                    <a:pt x="9420" y="4424"/>
                    <a:pt x="9749" y="4501"/>
                    <a:pt x="10106" y="4581"/>
                  </a:cubicBezTo>
                  <a:lnTo>
                    <a:pt x="0" y="5482"/>
                  </a:lnTo>
                  <a:lnTo>
                    <a:pt x="9" y="5593"/>
                  </a:lnTo>
                  <a:lnTo>
                    <a:pt x="15149" y="4243"/>
                  </a:lnTo>
                  <a:lnTo>
                    <a:pt x="15149" y="4243"/>
                  </a:lnTo>
                  <a:cubicBezTo>
                    <a:pt x="14316" y="4709"/>
                    <a:pt x="11107" y="6342"/>
                    <a:pt x="6944" y="6342"/>
                  </a:cubicBezTo>
                  <a:cubicBezTo>
                    <a:pt x="6629" y="6342"/>
                    <a:pt x="6309" y="6333"/>
                    <a:pt x="5984" y="6313"/>
                  </a:cubicBezTo>
                  <a:lnTo>
                    <a:pt x="5978" y="6424"/>
                  </a:lnTo>
                  <a:cubicBezTo>
                    <a:pt x="6308" y="6444"/>
                    <a:pt x="6634" y="6452"/>
                    <a:pt x="6954" y="6452"/>
                  </a:cubicBezTo>
                  <a:cubicBezTo>
                    <a:pt x="7080" y="6452"/>
                    <a:pt x="7206" y="6451"/>
                    <a:pt x="7331" y="6448"/>
                  </a:cubicBezTo>
                  <a:cubicBezTo>
                    <a:pt x="9549" y="6393"/>
                    <a:pt x="11444" y="5895"/>
                    <a:pt x="12727" y="5442"/>
                  </a:cubicBezTo>
                  <a:cubicBezTo>
                    <a:pt x="14299" y="4889"/>
                    <a:pt x="15293" y="4289"/>
                    <a:pt x="15407" y="4218"/>
                  </a:cubicBezTo>
                  <a:lnTo>
                    <a:pt x="31675" y="2766"/>
                  </a:lnTo>
                  <a:lnTo>
                    <a:pt x="33001" y="5464"/>
                  </a:lnTo>
                  <a:lnTo>
                    <a:pt x="41846" y="4572"/>
                  </a:lnTo>
                  <a:lnTo>
                    <a:pt x="41834" y="4461"/>
                  </a:lnTo>
                  <a:lnTo>
                    <a:pt x="33066" y="5347"/>
                  </a:lnTo>
                  <a:lnTo>
                    <a:pt x="31740" y="2652"/>
                  </a:lnTo>
                  <a:lnTo>
                    <a:pt x="30512" y="2760"/>
                  </a:lnTo>
                  <a:lnTo>
                    <a:pt x="30497" y="951"/>
                  </a:lnTo>
                  <a:lnTo>
                    <a:pt x="46614" y="111"/>
                  </a:lnTo>
                  <a:lnTo>
                    <a:pt x="466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58"/>
            <p:cNvSpPr/>
            <p:nvPr/>
          </p:nvSpPr>
          <p:spPr>
            <a:xfrm>
              <a:off x="2623833" y="2893185"/>
              <a:ext cx="7973" cy="65851"/>
            </a:xfrm>
            <a:custGeom>
              <a:avLst/>
              <a:gdLst/>
              <a:ahLst/>
              <a:cxnLst/>
              <a:rect l="l" t="t" r="r" b="b"/>
              <a:pathLst>
                <a:path w="170" h="1404" extrusionOk="0">
                  <a:moveTo>
                    <a:pt x="105" y="0"/>
                  </a:moveTo>
                  <a:lnTo>
                    <a:pt x="0" y="3"/>
                  </a:lnTo>
                  <a:lnTo>
                    <a:pt x="68" y="1403"/>
                  </a:lnTo>
                  <a:lnTo>
                    <a:pt x="170" y="1397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3F8A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58"/>
            <p:cNvSpPr/>
            <p:nvPr/>
          </p:nvSpPr>
          <p:spPr>
            <a:xfrm>
              <a:off x="2649676" y="2891872"/>
              <a:ext cx="7973" cy="65851"/>
            </a:xfrm>
            <a:custGeom>
              <a:avLst/>
              <a:gdLst/>
              <a:ahLst/>
              <a:cxnLst/>
              <a:rect l="l" t="t" r="r" b="b"/>
              <a:pathLst>
                <a:path w="170" h="1404" extrusionOk="0">
                  <a:moveTo>
                    <a:pt x="102" y="1"/>
                  </a:moveTo>
                  <a:lnTo>
                    <a:pt x="0" y="7"/>
                  </a:lnTo>
                  <a:lnTo>
                    <a:pt x="65" y="1404"/>
                  </a:lnTo>
                  <a:lnTo>
                    <a:pt x="169" y="1397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3F8A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8"/>
            <p:cNvSpPr/>
            <p:nvPr/>
          </p:nvSpPr>
          <p:spPr>
            <a:xfrm>
              <a:off x="2662339" y="2891309"/>
              <a:ext cx="8161" cy="65851"/>
            </a:xfrm>
            <a:custGeom>
              <a:avLst/>
              <a:gdLst/>
              <a:ahLst/>
              <a:cxnLst/>
              <a:rect l="l" t="t" r="r" b="b"/>
              <a:pathLst>
                <a:path w="174" h="1404" extrusionOk="0">
                  <a:moveTo>
                    <a:pt x="105" y="0"/>
                  </a:moveTo>
                  <a:lnTo>
                    <a:pt x="1" y="3"/>
                  </a:lnTo>
                  <a:lnTo>
                    <a:pt x="68" y="1403"/>
                  </a:lnTo>
                  <a:lnTo>
                    <a:pt x="173" y="1397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3F8A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8"/>
            <p:cNvSpPr/>
            <p:nvPr/>
          </p:nvSpPr>
          <p:spPr>
            <a:xfrm>
              <a:off x="2675191" y="2890746"/>
              <a:ext cx="8114" cy="65804"/>
            </a:xfrm>
            <a:custGeom>
              <a:avLst/>
              <a:gdLst/>
              <a:ahLst/>
              <a:cxnLst/>
              <a:rect l="l" t="t" r="r" b="b"/>
              <a:pathLst>
                <a:path w="173" h="1403" extrusionOk="0">
                  <a:moveTo>
                    <a:pt x="105" y="0"/>
                  </a:moveTo>
                  <a:lnTo>
                    <a:pt x="1" y="3"/>
                  </a:lnTo>
                  <a:lnTo>
                    <a:pt x="68" y="1403"/>
                  </a:lnTo>
                  <a:lnTo>
                    <a:pt x="173" y="1397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3F8A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8"/>
            <p:cNvSpPr/>
            <p:nvPr/>
          </p:nvSpPr>
          <p:spPr>
            <a:xfrm>
              <a:off x="2688886" y="2889996"/>
              <a:ext cx="8020" cy="65851"/>
            </a:xfrm>
            <a:custGeom>
              <a:avLst/>
              <a:gdLst/>
              <a:ahLst/>
              <a:cxnLst/>
              <a:rect l="l" t="t" r="r" b="b"/>
              <a:pathLst>
                <a:path w="171" h="1404" extrusionOk="0">
                  <a:moveTo>
                    <a:pt x="105" y="1"/>
                  </a:moveTo>
                  <a:lnTo>
                    <a:pt x="1" y="7"/>
                  </a:lnTo>
                  <a:lnTo>
                    <a:pt x="69" y="1404"/>
                  </a:lnTo>
                  <a:lnTo>
                    <a:pt x="170" y="1397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3F8A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8"/>
            <p:cNvSpPr/>
            <p:nvPr/>
          </p:nvSpPr>
          <p:spPr>
            <a:xfrm>
              <a:off x="2699157" y="2889573"/>
              <a:ext cx="7973" cy="65851"/>
            </a:xfrm>
            <a:custGeom>
              <a:avLst/>
              <a:gdLst/>
              <a:ahLst/>
              <a:cxnLst/>
              <a:rect l="l" t="t" r="r" b="b"/>
              <a:pathLst>
                <a:path w="170" h="1404" extrusionOk="0">
                  <a:moveTo>
                    <a:pt x="102" y="0"/>
                  </a:moveTo>
                  <a:lnTo>
                    <a:pt x="0" y="4"/>
                  </a:lnTo>
                  <a:lnTo>
                    <a:pt x="68" y="1403"/>
                  </a:lnTo>
                  <a:lnTo>
                    <a:pt x="170" y="1397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3F8A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8"/>
            <p:cNvSpPr/>
            <p:nvPr/>
          </p:nvSpPr>
          <p:spPr>
            <a:xfrm>
              <a:off x="2740572" y="2887557"/>
              <a:ext cx="7973" cy="65851"/>
            </a:xfrm>
            <a:custGeom>
              <a:avLst/>
              <a:gdLst/>
              <a:ahLst/>
              <a:cxnLst/>
              <a:rect l="l" t="t" r="r" b="b"/>
              <a:pathLst>
                <a:path w="170" h="1404" extrusionOk="0">
                  <a:moveTo>
                    <a:pt x="102" y="0"/>
                  </a:moveTo>
                  <a:lnTo>
                    <a:pt x="0" y="3"/>
                  </a:lnTo>
                  <a:lnTo>
                    <a:pt x="65" y="1403"/>
                  </a:lnTo>
                  <a:lnTo>
                    <a:pt x="169" y="1397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3F8A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8"/>
            <p:cNvSpPr/>
            <p:nvPr/>
          </p:nvSpPr>
          <p:spPr>
            <a:xfrm>
              <a:off x="2716183" y="2888729"/>
              <a:ext cx="7973" cy="65804"/>
            </a:xfrm>
            <a:custGeom>
              <a:avLst/>
              <a:gdLst/>
              <a:ahLst/>
              <a:cxnLst/>
              <a:rect l="l" t="t" r="r" b="b"/>
              <a:pathLst>
                <a:path w="170" h="1403" extrusionOk="0">
                  <a:moveTo>
                    <a:pt x="102" y="0"/>
                  </a:moveTo>
                  <a:lnTo>
                    <a:pt x="0" y="6"/>
                  </a:lnTo>
                  <a:lnTo>
                    <a:pt x="68" y="1403"/>
                  </a:lnTo>
                  <a:lnTo>
                    <a:pt x="170" y="1397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3F8A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8"/>
            <p:cNvSpPr/>
            <p:nvPr/>
          </p:nvSpPr>
          <p:spPr>
            <a:xfrm>
              <a:off x="2752391" y="2886994"/>
              <a:ext cx="8114" cy="65804"/>
            </a:xfrm>
            <a:custGeom>
              <a:avLst/>
              <a:gdLst/>
              <a:ahLst/>
              <a:cxnLst/>
              <a:rect l="l" t="t" r="r" b="b"/>
              <a:pathLst>
                <a:path w="173" h="1403" extrusionOk="0">
                  <a:moveTo>
                    <a:pt x="105" y="0"/>
                  </a:moveTo>
                  <a:lnTo>
                    <a:pt x="1" y="6"/>
                  </a:lnTo>
                  <a:lnTo>
                    <a:pt x="68" y="1403"/>
                  </a:lnTo>
                  <a:lnTo>
                    <a:pt x="173" y="1397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3F8A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8"/>
            <p:cNvSpPr/>
            <p:nvPr/>
          </p:nvSpPr>
          <p:spPr>
            <a:xfrm>
              <a:off x="2928414" y="2638507"/>
              <a:ext cx="43479" cy="36678"/>
            </a:xfrm>
            <a:custGeom>
              <a:avLst/>
              <a:gdLst/>
              <a:ahLst/>
              <a:cxnLst/>
              <a:rect l="l" t="t" r="r" b="b"/>
              <a:pathLst>
                <a:path w="927" h="782" extrusionOk="0">
                  <a:moveTo>
                    <a:pt x="908" y="0"/>
                  </a:moveTo>
                  <a:lnTo>
                    <a:pt x="1" y="22"/>
                  </a:lnTo>
                  <a:lnTo>
                    <a:pt x="19" y="782"/>
                  </a:lnTo>
                  <a:lnTo>
                    <a:pt x="927" y="760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8"/>
            <p:cNvSpPr/>
            <p:nvPr/>
          </p:nvSpPr>
          <p:spPr>
            <a:xfrm>
              <a:off x="2552401" y="2800976"/>
              <a:ext cx="45073" cy="38554"/>
            </a:xfrm>
            <a:custGeom>
              <a:avLst/>
              <a:gdLst/>
              <a:ahLst/>
              <a:cxnLst/>
              <a:rect l="l" t="t" r="r" b="b"/>
              <a:pathLst>
                <a:path w="961" h="822" extrusionOk="0">
                  <a:moveTo>
                    <a:pt x="908" y="1"/>
                  </a:moveTo>
                  <a:lnTo>
                    <a:pt x="1" y="65"/>
                  </a:lnTo>
                  <a:lnTo>
                    <a:pt x="56" y="822"/>
                  </a:lnTo>
                  <a:lnTo>
                    <a:pt x="960" y="760"/>
                  </a:lnTo>
                  <a:lnTo>
                    <a:pt x="9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8"/>
            <p:cNvSpPr/>
            <p:nvPr/>
          </p:nvSpPr>
          <p:spPr>
            <a:xfrm>
              <a:off x="2793243" y="2846705"/>
              <a:ext cx="44886" cy="38601"/>
            </a:xfrm>
            <a:custGeom>
              <a:avLst/>
              <a:gdLst/>
              <a:ahLst/>
              <a:cxnLst/>
              <a:rect l="l" t="t" r="r" b="b"/>
              <a:pathLst>
                <a:path w="957" h="823" extrusionOk="0">
                  <a:moveTo>
                    <a:pt x="905" y="1"/>
                  </a:moveTo>
                  <a:lnTo>
                    <a:pt x="0" y="62"/>
                  </a:lnTo>
                  <a:lnTo>
                    <a:pt x="52" y="822"/>
                  </a:lnTo>
                  <a:lnTo>
                    <a:pt x="957" y="758"/>
                  </a:lnTo>
                  <a:lnTo>
                    <a:pt x="9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8"/>
            <p:cNvSpPr/>
            <p:nvPr/>
          </p:nvSpPr>
          <p:spPr>
            <a:xfrm>
              <a:off x="2570130" y="3054481"/>
              <a:ext cx="44933" cy="38601"/>
            </a:xfrm>
            <a:custGeom>
              <a:avLst/>
              <a:gdLst/>
              <a:ahLst/>
              <a:cxnLst/>
              <a:rect l="l" t="t" r="r" b="b"/>
              <a:pathLst>
                <a:path w="958" h="823" extrusionOk="0">
                  <a:moveTo>
                    <a:pt x="905" y="1"/>
                  </a:moveTo>
                  <a:lnTo>
                    <a:pt x="1" y="65"/>
                  </a:lnTo>
                  <a:lnTo>
                    <a:pt x="53" y="822"/>
                  </a:lnTo>
                  <a:lnTo>
                    <a:pt x="958" y="761"/>
                  </a:lnTo>
                  <a:lnTo>
                    <a:pt x="9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1661;p58"/>
          <p:cNvGrpSpPr/>
          <p:nvPr/>
        </p:nvGrpSpPr>
        <p:grpSpPr>
          <a:xfrm>
            <a:off x="4427514" y="3690552"/>
            <a:ext cx="1997650" cy="693500"/>
            <a:chOff x="6541275" y="2323925"/>
            <a:chExt cx="1997650" cy="693500"/>
          </a:xfrm>
        </p:grpSpPr>
        <p:sp>
          <p:nvSpPr>
            <p:cNvPr id="62" name="Google Shape;1662;p58"/>
            <p:cNvSpPr/>
            <p:nvPr/>
          </p:nvSpPr>
          <p:spPr>
            <a:xfrm>
              <a:off x="7607103" y="2589121"/>
              <a:ext cx="22882" cy="67120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63;p58"/>
            <p:cNvSpPr/>
            <p:nvPr/>
          </p:nvSpPr>
          <p:spPr>
            <a:xfrm>
              <a:off x="7728318" y="2589121"/>
              <a:ext cx="22882" cy="67120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64;p58"/>
            <p:cNvSpPr/>
            <p:nvPr/>
          </p:nvSpPr>
          <p:spPr>
            <a:xfrm>
              <a:off x="7788398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65;p58"/>
            <p:cNvSpPr/>
            <p:nvPr/>
          </p:nvSpPr>
          <p:spPr>
            <a:xfrm>
              <a:off x="7848713" y="2589121"/>
              <a:ext cx="22882" cy="67120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66;p58"/>
            <p:cNvSpPr/>
            <p:nvPr/>
          </p:nvSpPr>
          <p:spPr>
            <a:xfrm>
              <a:off x="7913017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67;p58"/>
            <p:cNvSpPr/>
            <p:nvPr/>
          </p:nvSpPr>
          <p:spPr>
            <a:xfrm>
              <a:off x="7961010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6" y="571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68;p58"/>
            <p:cNvSpPr/>
            <p:nvPr/>
          </p:nvSpPr>
          <p:spPr>
            <a:xfrm>
              <a:off x="8155682" y="2589121"/>
              <a:ext cx="22764" cy="67120"/>
            </a:xfrm>
            <a:custGeom>
              <a:avLst/>
              <a:gdLst/>
              <a:ahLst/>
              <a:cxnLst/>
              <a:rect l="l" t="t" r="r" b="b"/>
              <a:pathLst>
                <a:path w="194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4" y="571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69;p58"/>
            <p:cNvSpPr/>
            <p:nvPr/>
          </p:nvSpPr>
          <p:spPr>
            <a:xfrm>
              <a:off x="8041038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6" y="571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70;p58"/>
            <p:cNvSpPr/>
            <p:nvPr/>
          </p:nvSpPr>
          <p:spPr>
            <a:xfrm>
              <a:off x="8211538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71;p58"/>
            <p:cNvSpPr/>
            <p:nvPr/>
          </p:nvSpPr>
          <p:spPr>
            <a:xfrm>
              <a:off x="6776431" y="2323925"/>
              <a:ext cx="1738664" cy="416918"/>
            </a:xfrm>
            <a:custGeom>
              <a:avLst/>
              <a:gdLst/>
              <a:ahLst/>
              <a:cxnLst/>
              <a:rect l="l" t="t" r="r" b="b"/>
              <a:pathLst>
                <a:path w="14817" h="3553" extrusionOk="0">
                  <a:moveTo>
                    <a:pt x="1" y="0"/>
                  </a:moveTo>
                  <a:lnTo>
                    <a:pt x="1" y="81"/>
                  </a:lnTo>
                  <a:lnTo>
                    <a:pt x="3098" y="81"/>
                  </a:lnTo>
                  <a:lnTo>
                    <a:pt x="6569" y="3552"/>
                  </a:lnTo>
                  <a:lnTo>
                    <a:pt x="14817" y="3552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72;p58"/>
            <p:cNvSpPr/>
            <p:nvPr/>
          </p:nvSpPr>
          <p:spPr>
            <a:xfrm>
              <a:off x="8491401" y="2712332"/>
              <a:ext cx="47524" cy="47524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cubicBezTo>
                    <a:pt x="91" y="0"/>
                    <a:pt x="0" y="91"/>
                    <a:pt x="0" y="202"/>
                  </a:cubicBezTo>
                  <a:cubicBezTo>
                    <a:pt x="0" y="314"/>
                    <a:pt x="91" y="405"/>
                    <a:pt x="202" y="405"/>
                  </a:cubicBezTo>
                  <a:cubicBezTo>
                    <a:pt x="314" y="405"/>
                    <a:pt x="405" y="314"/>
                    <a:pt x="405" y="202"/>
                  </a:cubicBezTo>
                  <a:cubicBezTo>
                    <a:pt x="405" y="91"/>
                    <a:pt x="314" y="0"/>
                    <a:pt x="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73;p58"/>
            <p:cNvSpPr/>
            <p:nvPr/>
          </p:nvSpPr>
          <p:spPr>
            <a:xfrm>
              <a:off x="6698045" y="2409820"/>
              <a:ext cx="1738781" cy="416918"/>
            </a:xfrm>
            <a:custGeom>
              <a:avLst/>
              <a:gdLst/>
              <a:ahLst/>
              <a:cxnLst/>
              <a:rect l="l" t="t" r="r" b="b"/>
              <a:pathLst>
                <a:path w="14818" h="3553" extrusionOk="0">
                  <a:moveTo>
                    <a:pt x="1" y="0"/>
                  </a:moveTo>
                  <a:lnTo>
                    <a:pt x="1" y="80"/>
                  </a:lnTo>
                  <a:lnTo>
                    <a:pt x="3098" y="80"/>
                  </a:lnTo>
                  <a:lnTo>
                    <a:pt x="6569" y="3552"/>
                  </a:lnTo>
                  <a:lnTo>
                    <a:pt x="14817" y="3552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74;p58"/>
            <p:cNvSpPr/>
            <p:nvPr/>
          </p:nvSpPr>
          <p:spPr>
            <a:xfrm>
              <a:off x="8413016" y="2798227"/>
              <a:ext cx="47524" cy="47524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cubicBezTo>
                    <a:pt x="90" y="0"/>
                    <a:pt x="0" y="91"/>
                    <a:pt x="0" y="202"/>
                  </a:cubicBezTo>
                  <a:cubicBezTo>
                    <a:pt x="0" y="314"/>
                    <a:pt x="90" y="404"/>
                    <a:pt x="202" y="404"/>
                  </a:cubicBezTo>
                  <a:cubicBezTo>
                    <a:pt x="314" y="404"/>
                    <a:pt x="405" y="314"/>
                    <a:pt x="405" y="202"/>
                  </a:cubicBezTo>
                  <a:cubicBezTo>
                    <a:pt x="405" y="91"/>
                    <a:pt x="314" y="0"/>
                    <a:pt x="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75;p58"/>
            <p:cNvSpPr/>
            <p:nvPr/>
          </p:nvSpPr>
          <p:spPr>
            <a:xfrm>
              <a:off x="6619660" y="2495599"/>
              <a:ext cx="1738781" cy="416918"/>
            </a:xfrm>
            <a:custGeom>
              <a:avLst/>
              <a:gdLst/>
              <a:ahLst/>
              <a:cxnLst/>
              <a:rect l="l" t="t" r="r" b="b"/>
              <a:pathLst>
                <a:path w="14818" h="3553" extrusionOk="0">
                  <a:moveTo>
                    <a:pt x="0" y="1"/>
                  </a:moveTo>
                  <a:lnTo>
                    <a:pt x="0" y="81"/>
                  </a:lnTo>
                  <a:lnTo>
                    <a:pt x="3098" y="81"/>
                  </a:lnTo>
                  <a:lnTo>
                    <a:pt x="6569" y="3553"/>
                  </a:lnTo>
                  <a:lnTo>
                    <a:pt x="14817" y="3553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42" y="13"/>
                  </a:lnTo>
                  <a:lnTo>
                    <a:pt x="31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76;p58"/>
            <p:cNvSpPr/>
            <p:nvPr/>
          </p:nvSpPr>
          <p:spPr>
            <a:xfrm>
              <a:off x="8344839" y="2884005"/>
              <a:ext cx="47524" cy="47641"/>
            </a:xfrm>
            <a:custGeom>
              <a:avLst/>
              <a:gdLst/>
              <a:ahLst/>
              <a:cxnLst/>
              <a:rect l="l" t="t" r="r" b="b"/>
              <a:pathLst>
                <a:path w="405" h="406" extrusionOk="0">
                  <a:moveTo>
                    <a:pt x="202" y="1"/>
                  </a:moveTo>
                  <a:cubicBezTo>
                    <a:pt x="91" y="1"/>
                    <a:pt x="1" y="92"/>
                    <a:pt x="1" y="203"/>
                  </a:cubicBezTo>
                  <a:cubicBezTo>
                    <a:pt x="1" y="314"/>
                    <a:pt x="91" y="405"/>
                    <a:pt x="202" y="405"/>
                  </a:cubicBezTo>
                  <a:cubicBezTo>
                    <a:pt x="314" y="405"/>
                    <a:pt x="405" y="314"/>
                    <a:pt x="405" y="203"/>
                  </a:cubicBezTo>
                  <a:cubicBezTo>
                    <a:pt x="405" y="92"/>
                    <a:pt x="314" y="1"/>
                    <a:pt x="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77;p58"/>
            <p:cNvSpPr/>
            <p:nvPr/>
          </p:nvSpPr>
          <p:spPr>
            <a:xfrm>
              <a:off x="6541275" y="2581494"/>
              <a:ext cx="1738781" cy="416918"/>
            </a:xfrm>
            <a:custGeom>
              <a:avLst/>
              <a:gdLst/>
              <a:ahLst/>
              <a:cxnLst/>
              <a:rect l="l" t="t" r="r" b="b"/>
              <a:pathLst>
                <a:path w="14818" h="3553" extrusionOk="0">
                  <a:moveTo>
                    <a:pt x="0" y="0"/>
                  </a:moveTo>
                  <a:lnTo>
                    <a:pt x="0" y="81"/>
                  </a:lnTo>
                  <a:lnTo>
                    <a:pt x="3097" y="81"/>
                  </a:lnTo>
                  <a:lnTo>
                    <a:pt x="6570" y="3552"/>
                  </a:lnTo>
                  <a:lnTo>
                    <a:pt x="14817" y="3552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78;p58"/>
            <p:cNvSpPr/>
            <p:nvPr/>
          </p:nvSpPr>
          <p:spPr>
            <a:xfrm>
              <a:off x="8256245" y="2969901"/>
              <a:ext cx="47406" cy="47524"/>
            </a:xfrm>
            <a:custGeom>
              <a:avLst/>
              <a:gdLst/>
              <a:ahLst/>
              <a:cxnLst/>
              <a:rect l="l" t="t" r="r" b="b"/>
              <a:pathLst>
                <a:path w="404" h="405" extrusionOk="0">
                  <a:moveTo>
                    <a:pt x="202" y="1"/>
                  </a:moveTo>
                  <a:cubicBezTo>
                    <a:pt x="90" y="1"/>
                    <a:pt x="0" y="91"/>
                    <a:pt x="0" y="202"/>
                  </a:cubicBezTo>
                  <a:cubicBezTo>
                    <a:pt x="0" y="314"/>
                    <a:pt x="90" y="405"/>
                    <a:pt x="202" y="405"/>
                  </a:cubicBezTo>
                  <a:cubicBezTo>
                    <a:pt x="314" y="405"/>
                    <a:pt x="404" y="314"/>
                    <a:pt x="404" y="202"/>
                  </a:cubicBezTo>
                  <a:cubicBezTo>
                    <a:pt x="404" y="91"/>
                    <a:pt x="314" y="1"/>
                    <a:pt x="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643;p58"/>
          <p:cNvGrpSpPr/>
          <p:nvPr/>
        </p:nvGrpSpPr>
        <p:grpSpPr>
          <a:xfrm flipH="1">
            <a:off x="2549164" y="3537105"/>
            <a:ext cx="1997650" cy="693500"/>
            <a:chOff x="6541275" y="2323925"/>
            <a:chExt cx="1997650" cy="693500"/>
          </a:xfrm>
        </p:grpSpPr>
        <p:sp>
          <p:nvSpPr>
            <p:cNvPr id="113" name="Google Shape;1655;p58"/>
            <p:cNvSpPr/>
            <p:nvPr/>
          </p:nvSpPr>
          <p:spPr>
            <a:xfrm>
              <a:off x="6698045" y="2409820"/>
              <a:ext cx="1738781" cy="416918"/>
            </a:xfrm>
            <a:custGeom>
              <a:avLst/>
              <a:gdLst/>
              <a:ahLst/>
              <a:cxnLst/>
              <a:rect l="l" t="t" r="r" b="b"/>
              <a:pathLst>
                <a:path w="14818" h="3553" extrusionOk="0">
                  <a:moveTo>
                    <a:pt x="1" y="0"/>
                  </a:moveTo>
                  <a:lnTo>
                    <a:pt x="1" y="80"/>
                  </a:lnTo>
                  <a:lnTo>
                    <a:pt x="3098" y="80"/>
                  </a:lnTo>
                  <a:lnTo>
                    <a:pt x="6569" y="3552"/>
                  </a:lnTo>
                  <a:lnTo>
                    <a:pt x="14817" y="3552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653;p58"/>
            <p:cNvSpPr/>
            <p:nvPr/>
          </p:nvSpPr>
          <p:spPr>
            <a:xfrm>
              <a:off x="6776431" y="2323925"/>
              <a:ext cx="1738664" cy="416918"/>
            </a:xfrm>
            <a:custGeom>
              <a:avLst/>
              <a:gdLst/>
              <a:ahLst/>
              <a:cxnLst/>
              <a:rect l="l" t="t" r="r" b="b"/>
              <a:pathLst>
                <a:path w="14817" h="3553" extrusionOk="0">
                  <a:moveTo>
                    <a:pt x="1" y="0"/>
                  </a:moveTo>
                  <a:lnTo>
                    <a:pt x="1" y="81"/>
                  </a:lnTo>
                  <a:lnTo>
                    <a:pt x="3098" y="81"/>
                  </a:lnTo>
                  <a:lnTo>
                    <a:pt x="6569" y="3552"/>
                  </a:lnTo>
                  <a:lnTo>
                    <a:pt x="14817" y="3552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657;p58"/>
            <p:cNvSpPr/>
            <p:nvPr/>
          </p:nvSpPr>
          <p:spPr>
            <a:xfrm>
              <a:off x="6619660" y="2495599"/>
              <a:ext cx="1738781" cy="416918"/>
            </a:xfrm>
            <a:custGeom>
              <a:avLst/>
              <a:gdLst/>
              <a:ahLst/>
              <a:cxnLst/>
              <a:rect l="l" t="t" r="r" b="b"/>
              <a:pathLst>
                <a:path w="14818" h="3553" extrusionOk="0">
                  <a:moveTo>
                    <a:pt x="0" y="1"/>
                  </a:moveTo>
                  <a:lnTo>
                    <a:pt x="0" y="81"/>
                  </a:lnTo>
                  <a:lnTo>
                    <a:pt x="3098" y="81"/>
                  </a:lnTo>
                  <a:lnTo>
                    <a:pt x="6569" y="3553"/>
                  </a:lnTo>
                  <a:lnTo>
                    <a:pt x="14817" y="3553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42" y="13"/>
                  </a:lnTo>
                  <a:lnTo>
                    <a:pt x="31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659;p58"/>
            <p:cNvSpPr/>
            <p:nvPr/>
          </p:nvSpPr>
          <p:spPr>
            <a:xfrm>
              <a:off x="6541275" y="2581494"/>
              <a:ext cx="1738781" cy="416918"/>
            </a:xfrm>
            <a:custGeom>
              <a:avLst/>
              <a:gdLst/>
              <a:ahLst/>
              <a:cxnLst/>
              <a:rect l="l" t="t" r="r" b="b"/>
              <a:pathLst>
                <a:path w="14818" h="3553" extrusionOk="0">
                  <a:moveTo>
                    <a:pt x="0" y="0"/>
                  </a:moveTo>
                  <a:lnTo>
                    <a:pt x="0" y="81"/>
                  </a:lnTo>
                  <a:lnTo>
                    <a:pt x="3097" y="81"/>
                  </a:lnTo>
                  <a:lnTo>
                    <a:pt x="6570" y="3552"/>
                  </a:lnTo>
                  <a:lnTo>
                    <a:pt x="14817" y="3552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644;p58"/>
            <p:cNvSpPr/>
            <p:nvPr/>
          </p:nvSpPr>
          <p:spPr>
            <a:xfrm>
              <a:off x="7607103" y="2589121"/>
              <a:ext cx="22882" cy="67120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645;p58"/>
            <p:cNvSpPr/>
            <p:nvPr/>
          </p:nvSpPr>
          <p:spPr>
            <a:xfrm>
              <a:off x="7728318" y="2589121"/>
              <a:ext cx="22882" cy="67120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646;p58"/>
            <p:cNvSpPr/>
            <p:nvPr/>
          </p:nvSpPr>
          <p:spPr>
            <a:xfrm>
              <a:off x="7788398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647;p58"/>
            <p:cNvSpPr/>
            <p:nvPr/>
          </p:nvSpPr>
          <p:spPr>
            <a:xfrm>
              <a:off x="7848713" y="2589121"/>
              <a:ext cx="22882" cy="67120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648;p58"/>
            <p:cNvSpPr/>
            <p:nvPr/>
          </p:nvSpPr>
          <p:spPr>
            <a:xfrm>
              <a:off x="7913017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649;p58"/>
            <p:cNvSpPr/>
            <p:nvPr/>
          </p:nvSpPr>
          <p:spPr>
            <a:xfrm>
              <a:off x="7961010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6" y="571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650;p58"/>
            <p:cNvSpPr/>
            <p:nvPr/>
          </p:nvSpPr>
          <p:spPr>
            <a:xfrm>
              <a:off x="8155682" y="2589121"/>
              <a:ext cx="22764" cy="67120"/>
            </a:xfrm>
            <a:custGeom>
              <a:avLst/>
              <a:gdLst/>
              <a:ahLst/>
              <a:cxnLst/>
              <a:rect l="l" t="t" r="r" b="b"/>
              <a:pathLst>
                <a:path w="194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4" y="571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651;p58"/>
            <p:cNvSpPr/>
            <p:nvPr/>
          </p:nvSpPr>
          <p:spPr>
            <a:xfrm>
              <a:off x="8041038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6" y="571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652;p58"/>
            <p:cNvSpPr/>
            <p:nvPr/>
          </p:nvSpPr>
          <p:spPr>
            <a:xfrm>
              <a:off x="8211538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654;p58"/>
            <p:cNvSpPr/>
            <p:nvPr/>
          </p:nvSpPr>
          <p:spPr>
            <a:xfrm>
              <a:off x="8491401" y="2712332"/>
              <a:ext cx="47524" cy="47524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cubicBezTo>
                    <a:pt x="91" y="0"/>
                    <a:pt x="0" y="91"/>
                    <a:pt x="0" y="202"/>
                  </a:cubicBezTo>
                  <a:cubicBezTo>
                    <a:pt x="0" y="314"/>
                    <a:pt x="91" y="405"/>
                    <a:pt x="202" y="405"/>
                  </a:cubicBezTo>
                  <a:cubicBezTo>
                    <a:pt x="314" y="405"/>
                    <a:pt x="405" y="314"/>
                    <a:pt x="405" y="202"/>
                  </a:cubicBezTo>
                  <a:cubicBezTo>
                    <a:pt x="405" y="91"/>
                    <a:pt x="314" y="0"/>
                    <a:pt x="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656;p58"/>
            <p:cNvSpPr/>
            <p:nvPr/>
          </p:nvSpPr>
          <p:spPr>
            <a:xfrm>
              <a:off x="8413016" y="2798227"/>
              <a:ext cx="47524" cy="47524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cubicBezTo>
                    <a:pt x="90" y="0"/>
                    <a:pt x="0" y="91"/>
                    <a:pt x="0" y="202"/>
                  </a:cubicBezTo>
                  <a:cubicBezTo>
                    <a:pt x="0" y="314"/>
                    <a:pt x="90" y="404"/>
                    <a:pt x="202" y="404"/>
                  </a:cubicBezTo>
                  <a:cubicBezTo>
                    <a:pt x="314" y="404"/>
                    <a:pt x="405" y="314"/>
                    <a:pt x="405" y="202"/>
                  </a:cubicBezTo>
                  <a:cubicBezTo>
                    <a:pt x="405" y="91"/>
                    <a:pt x="314" y="0"/>
                    <a:pt x="2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658;p58"/>
            <p:cNvSpPr/>
            <p:nvPr/>
          </p:nvSpPr>
          <p:spPr>
            <a:xfrm>
              <a:off x="8344839" y="2884005"/>
              <a:ext cx="47524" cy="47641"/>
            </a:xfrm>
            <a:custGeom>
              <a:avLst/>
              <a:gdLst/>
              <a:ahLst/>
              <a:cxnLst/>
              <a:rect l="l" t="t" r="r" b="b"/>
              <a:pathLst>
                <a:path w="405" h="406" extrusionOk="0">
                  <a:moveTo>
                    <a:pt x="202" y="1"/>
                  </a:moveTo>
                  <a:cubicBezTo>
                    <a:pt x="91" y="1"/>
                    <a:pt x="1" y="92"/>
                    <a:pt x="1" y="203"/>
                  </a:cubicBezTo>
                  <a:cubicBezTo>
                    <a:pt x="1" y="314"/>
                    <a:pt x="91" y="405"/>
                    <a:pt x="202" y="405"/>
                  </a:cubicBezTo>
                  <a:cubicBezTo>
                    <a:pt x="314" y="405"/>
                    <a:pt x="405" y="314"/>
                    <a:pt x="405" y="203"/>
                  </a:cubicBezTo>
                  <a:cubicBezTo>
                    <a:pt x="405" y="92"/>
                    <a:pt x="314" y="1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660;p58"/>
            <p:cNvSpPr/>
            <p:nvPr/>
          </p:nvSpPr>
          <p:spPr>
            <a:xfrm>
              <a:off x="8256245" y="2969901"/>
              <a:ext cx="47406" cy="47524"/>
            </a:xfrm>
            <a:custGeom>
              <a:avLst/>
              <a:gdLst/>
              <a:ahLst/>
              <a:cxnLst/>
              <a:rect l="l" t="t" r="r" b="b"/>
              <a:pathLst>
                <a:path w="404" h="405" extrusionOk="0">
                  <a:moveTo>
                    <a:pt x="202" y="1"/>
                  </a:moveTo>
                  <a:cubicBezTo>
                    <a:pt x="90" y="1"/>
                    <a:pt x="0" y="91"/>
                    <a:pt x="0" y="202"/>
                  </a:cubicBezTo>
                  <a:cubicBezTo>
                    <a:pt x="0" y="314"/>
                    <a:pt x="90" y="405"/>
                    <a:pt x="202" y="405"/>
                  </a:cubicBezTo>
                  <a:cubicBezTo>
                    <a:pt x="314" y="405"/>
                    <a:pt x="404" y="314"/>
                    <a:pt x="404" y="202"/>
                  </a:cubicBezTo>
                  <a:cubicBezTo>
                    <a:pt x="404" y="91"/>
                    <a:pt x="314" y="1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1643;p58"/>
          <p:cNvGrpSpPr/>
          <p:nvPr/>
        </p:nvGrpSpPr>
        <p:grpSpPr>
          <a:xfrm flipH="1">
            <a:off x="2511862" y="528694"/>
            <a:ext cx="1997650" cy="693500"/>
            <a:chOff x="6541275" y="2323925"/>
            <a:chExt cx="1997650" cy="693500"/>
          </a:xfrm>
        </p:grpSpPr>
        <p:sp>
          <p:nvSpPr>
            <p:cNvPr id="80" name="Google Shape;1644;p58"/>
            <p:cNvSpPr/>
            <p:nvPr/>
          </p:nvSpPr>
          <p:spPr>
            <a:xfrm>
              <a:off x="7607103" y="2589121"/>
              <a:ext cx="22882" cy="67120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645;p58"/>
            <p:cNvSpPr/>
            <p:nvPr/>
          </p:nvSpPr>
          <p:spPr>
            <a:xfrm>
              <a:off x="7728318" y="2589121"/>
              <a:ext cx="22882" cy="67120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646;p58"/>
            <p:cNvSpPr/>
            <p:nvPr/>
          </p:nvSpPr>
          <p:spPr>
            <a:xfrm>
              <a:off x="7788398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647;p58"/>
            <p:cNvSpPr/>
            <p:nvPr/>
          </p:nvSpPr>
          <p:spPr>
            <a:xfrm>
              <a:off x="7848713" y="2589121"/>
              <a:ext cx="22882" cy="67120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48;p58"/>
            <p:cNvSpPr/>
            <p:nvPr/>
          </p:nvSpPr>
          <p:spPr>
            <a:xfrm>
              <a:off x="7913017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49;p58"/>
            <p:cNvSpPr/>
            <p:nvPr/>
          </p:nvSpPr>
          <p:spPr>
            <a:xfrm>
              <a:off x="7961010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6" y="571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50;p58"/>
            <p:cNvSpPr/>
            <p:nvPr/>
          </p:nvSpPr>
          <p:spPr>
            <a:xfrm>
              <a:off x="8155682" y="2589121"/>
              <a:ext cx="22764" cy="67120"/>
            </a:xfrm>
            <a:custGeom>
              <a:avLst/>
              <a:gdLst/>
              <a:ahLst/>
              <a:cxnLst/>
              <a:rect l="l" t="t" r="r" b="b"/>
              <a:pathLst>
                <a:path w="194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4" y="571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651;p58"/>
            <p:cNvSpPr/>
            <p:nvPr/>
          </p:nvSpPr>
          <p:spPr>
            <a:xfrm>
              <a:off x="8041038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6" y="571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652;p58"/>
            <p:cNvSpPr/>
            <p:nvPr/>
          </p:nvSpPr>
          <p:spPr>
            <a:xfrm>
              <a:off x="8211538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653;p58"/>
            <p:cNvSpPr/>
            <p:nvPr/>
          </p:nvSpPr>
          <p:spPr>
            <a:xfrm>
              <a:off x="6776431" y="2323925"/>
              <a:ext cx="1738664" cy="416918"/>
            </a:xfrm>
            <a:custGeom>
              <a:avLst/>
              <a:gdLst/>
              <a:ahLst/>
              <a:cxnLst/>
              <a:rect l="l" t="t" r="r" b="b"/>
              <a:pathLst>
                <a:path w="14817" h="3553" extrusionOk="0">
                  <a:moveTo>
                    <a:pt x="1" y="0"/>
                  </a:moveTo>
                  <a:lnTo>
                    <a:pt x="1" y="81"/>
                  </a:lnTo>
                  <a:lnTo>
                    <a:pt x="3098" y="81"/>
                  </a:lnTo>
                  <a:lnTo>
                    <a:pt x="6569" y="3552"/>
                  </a:lnTo>
                  <a:lnTo>
                    <a:pt x="14817" y="3552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654;p58"/>
            <p:cNvSpPr/>
            <p:nvPr/>
          </p:nvSpPr>
          <p:spPr>
            <a:xfrm>
              <a:off x="8491401" y="2712332"/>
              <a:ext cx="47524" cy="47524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cubicBezTo>
                    <a:pt x="91" y="0"/>
                    <a:pt x="0" y="91"/>
                    <a:pt x="0" y="202"/>
                  </a:cubicBezTo>
                  <a:cubicBezTo>
                    <a:pt x="0" y="314"/>
                    <a:pt x="91" y="405"/>
                    <a:pt x="202" y="405"/>
                  </a:cubicBezTo>
                  <a:cubicBezTo>
                    <a:pt x="314" y="405"/>
                    <a:pt x="405" y="314"/>
                    <a:pt x="405" y="202"/>
                  </a:cubicBezTo>
                  <a:cubicBezTo>
                    <a:pt x="405" y="91"/>
                    <a:pt x="314" y="0"/>
                    <a:pt x="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655;p58"/>
            <p:cNvSpPr/>
            <p:nvPr/>
          </p:nvSpPr>
          <p:spPr>
            <a:xfrm>
              <a:off x="6698045" y="2409820"/>
              <a:ext cx="1738781" cy="416918"/>
            </a:xfrm>
            <a:custGeom>
              <a:avLst/>
              <a:gdLst/>
              <a:ahLst/>
              <a:cxnLst/>
              <a:rect l="l" t="t" r="r" b="b"/>
              <a:pathLst>
                <a:path w="14818" h="3553" extrusionOk="0">
                  <a:moveTo>
                    <a:pt x="1" y="0"/>
                  </a:moveTo>
                  <a:lnTo>
                    <a:pt x="1" y="80"/>
                  </a:lnTo>
                  <a:lnTo>
                    <a:pt x="3098" y="80"/>
                  </a:lnTo>
                  <a:lnTo>
                    <a:pt x="6569" y="3552"/>
                  </a:lnTo>
                  <a:lnTo>
                    <a:pt x="14817" y="3552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656;p58"/>
            <p:cNvSpPr/>
            <p:nvPr/>
          </p:nvSpPr>
          <p:spPr>
            <a:xfrm>
              <a:off x="8413016" y="2798227"/>
              <a:ext cx="47524" cy="47524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cubicBezTo>
                    <a:pt x="90" y="0"/>
                    <a:pt x="0" y="91"/>
                    <a:pt x="0" y="202"/>
                  </a:cubicBezTo>
                  <a:cubicBezTo>
                    <a:pt x="0" y="314"/>
                    <a:pt x="90" y="404"/>
                    <a:pt x="202" y="404"/>
                  </a:cubicBezTo>
                  <a:cubicBezTo>
                    <a:pt x="314" y="404"/>
                    <a:pt x="405" y="314"/>
                    <a:pt x="405" y="202"/>
                  </a:cubicBezTo>
                  <a:cubicBezTo>
                    <a:pt x="405" y="91"/>
                    <a:pt x="314" y="0"/>
                    <a:pt x="2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657;p58"/>
            <p:cNvSpPr/>
            <p:nvPr/>
          </p:nvSpPr>
          <p:spPr>
            <a:xfrm>
              <a:off x="6619660" y="2495599"/>
              <a:ext cx="1738781" cy="416918"/>
            </a:xfrm>
            <a:custGeom>
              <a:avLst/>
              <a:gdLst/>
              <a:ahLst/>
              <a:cxnLst/>
              <a:rect l="l" t="t" r="r" b="b"/>
              <a:pathLst>
                <a:path w="14818" h="3553" extrusionOk="0">
                  <a:moveTo>
                    <a:pt x="0" y="1"/>
                  </a:moveTo>
                  <a:lnTo>
                    <a:pt x="0" y="81"/>
                  </a:lnTo>
                  <a:lnTo>
                    <a:pt x="3098" y="81"/>
                  </a:lnTo>
                  <a:lnTo>
                    <a:pt x="6569" y="3553"/>
                  </a:lnTo>
                  <a:lnTo>
                    <a:pt x="14817" y="3553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42" y="13"/>
                  </a:lnTo>
                  <a:lnTo>
                    <a:pt x="31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658;p58"/>
            <p:cNvSpPr/>
            <p:nvPr/>
          </p:nvSpPr>
          <p:spPr>
            <a:xfrm>
              <a:off x="8344839" y="2884005"/>
              <a:ext cx="47524" cy="47641"/>
            </a:xfrm>
            <a:custGeom>
              <a:avLst/>
              <a:gdLst/>
              <a:ahLst/>
              <a:cxnLst/>
              <a:rect l="l" t="t" r="r" b="b"/>
              <a:pathLst>
                <a:path w="405" h="406" extrusionOk="0">
                  <a:moveTo>
                    <a:pt x="202" y="1"/>
                  </a:moveTo>
                  <a:cubicBezTo>
                    <a:pt x="91" y="1"/>
                    <a:pt x="1" y="92"/>
                    <a:pt x="1" y="203"/>
                  </a:cubicBezTo>
                  <a:cubicBezTo>
                    <a:pt x="1" y="314"/>
                    <a:pt x="91" y="405"/>
                    <a:pt x="202" y="405"/>
                  </a:cubicBezTo>
                  <a:cubicBezTo>
                    <a:pt x="314" y="405"/>
                    <a:pt x="405" y="314"/>
                    <a:pt x="405" y="203"/>
                  </a:cubicBezTo>
                  <a:cubicBezTo>
                    <a:pt x="405" y="92"/>
                    <a:pt x="314" y="1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659;p58"/>
            <p:cNvSpPr/>
            <p:nvPr/>
          </p:nvSpPr>
          <p:spPr>
            <a:xfrm>
              <a:off x="6541275" y="2581494"/>
              <a:ext cx="1738781" cy="416918"/>
            </a:xfrm>
            <a:custGeom>
              <a:avLst/>
              <a:gdLst/>
              <a:ahLst/>
              <a:cxnLst/>
              <a:rect l="l" t="t" r="r" b="b"/>
              <a:pathLst>
                <a:path w="14818" h="3553" extrusionOk="0">
                  <a:moveTo>
                    <a:pt x="0" y="0"/>
                  </a:moveTo>
                  <a:lnTo>
                    <a:pt x="0" y="81"/>
                  </a:lnTo>
                  <a:lnTo>
                    <a:pt x="3097" y="81"/>
                  </a:lnTo>
                  <a:lnTo>
                    <a:pt x="6570" y="3552"/>
                  </a:lnTo>
                  <a:lnTo>
                    <a:pt x="14817" y="3552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660;p58"/>
            <p:cNvSpPr/>
            <p:nvPr/>
          </p:nvSpPr>
          <p:spPr>
            <a:xfrm>
              <a:off x="8256245" y="2969901"/>
              <a:ext cx="47406" cy="47524"/>
            </a:xfrm>
            <a:custGeom>
              <a:avLst/>
              <a:gdLst/>
              <a:ahLst/>
              <a:cxnLst/>
              <a:rect l="l" t="t" r="r" b="b"/>
              <a:pathLst>
                <a:path w="404" h="405" extrusionOk="0">
                  <a:moveTo>
                    <a:pt x="202" y="1"/>
                  </a:moveTo>
                  <a:cubicBezTo>
                    <a:pt x="90" y="1"/>
                    <a:pt x="0" y="91"/>
                    <a:pt x="0" y="202"/>
                  </a:cubicBezTo>
                  <a:cubicBezTo>
                    <a:pt x="0" y="314"/>
                    <a:pt x="90" y="405"/>
                    <a:pt x="202" y="405"/>
                  </a:cubicBezTo>
                  <a:cubicBezTo>
                    <a:pt x="314" y="405"/>
                    <a:pt x="404" y="314"/>
                    <a:pt x="404" y="202"/>
                  </a:cubicBezTo>
                  <a:cubicBezTo>
                    <a:pt x="404" y="91"/>
                    <a:pt x="314" y="1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1642;p58"/>
          <p:cNvSpPr txBox="1">
            <a:spLocks/>
          </p:cNvSpPr>
          <p:nvPr/>
        </p:nvSpPr>
        <p:spPr>
          <a:xfrm>
            <a:off x="129900" y="1761673"/>
            <a:ext cx="2379947" cy="12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en" dirty="0"/>
              <a:t>Respecto</a:t>
            </a:r>
            <a:r>
              <a:rPr lang="en"/>
              <a:t> al Polar OH1 su señal PPG es óptima, al contrario de la Empatica E4 que no tiene confiabilidad, contraste de sus demás señales que son de óptima </a:t>
            </a:r>
            <a:r>
              <a:rPr lang="en" smtClean="0"/>
              <a:t>calidad.</a:t>
            </a:r>
            <a:endParaRPr lang="en-US" dirty="0"/>
          </a:p>
        </p:txBody>
      </p:sp>
      <p:sp>
        <p:nvSpPr>
          <p:cNvPr id="99" name="Google Shape;1642;p58"/>
          <p:cNvSpPr txBox="1">
            <a:spLocks/>
          </p:cNvSpPr>
          <p:nvPr/>
        </p:nvSpPr>
        <p:spPr>
          <a:xfrm>
            <a:off x="6585971" y="1265655"/>
            <a:ext cx="2379946" cy="1726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en" dirty="0"/>
              <a:t>Con</a:t>
            </a:r>
            <a:r>
              <a:rPr lang="en"/>
              <a:t> la señal EOGH, EOGV y ACC, se interpreta que existe un alto estado de concentración en GTAV, mientras que en Stroop </a:t>
            </a:r>
            <a:r>
              <a:rPr lang="en" smtClean="0"/>
              <a:t>disminuye.</a:t>
            </a:r>
            <a:endParaRPr lang="en-US" dirty="0"/>
          </a:p>
        </p:txBody>
      </p:sp>
      <p:sp>
        <p:nvSpPr>
          <p:cNvPr id="100" name="Google Shape;1642;p58"/>
          <p:cNvSpPr txBox="1">
            <a:spLocks/>
          </p:cNvSpPr>
          <p:nvPr/>
        </p:nvSpPr>
        <p:spPr>
          <a:xfrm>
            <a:off x="6585970" y="3130121"/>
            <a:ext cx="2379947" cy="12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es-MX" dirty="0"/>
              <a:t>El</a:t>
            </a:r>
            <a:r>
              <a:rPr lang="es-MX"/>
              <a:t> GSR generado en GTAV presenta emociones muy marcadas en la región de estrés no emocional, al contrario de en Sims3 y Stroop que indican estrés </a:t>
            </a:r>
            <a:r>
              <a:rPr lang="es-MX" smtClean="0"/>
              <a:t>emocional</a:t>
            </a:r>
            <a:endParaRPr lang="en-US" dirty="0"/>
          </a:p>
        </p:txBody>
      </p:sp>
      <p:sp>
        <p:nvSpPr>
          <p:cNvPr id="119" name="Google Shape;1642;p58"/>
          <p:cNvSpPr txBox="1">
            <a:spLocks/>
          </p:cNvSpPr>
          <p:nvPr/>
        </p:nvSpPr>
        <p:spPr>
          <a:xfrm>
            <a:off x="81016" y="3615455"/>
            <a:ext cx="2463436" cy="12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es-MX" dirty="0" smtClean="0"/>
              <a:t>Se </a:t>
            </a:r>
            <a:r>
              <a:rPr lang="es-MX" dirty="0"/>
              <a:t>encuentra estimulaciones considerables en el sistema cardíaco y respiratorio en el videojuego GTAV. </a:t>
            </a:r>
          </a:p>
          <a:p>
            <a:pPr marL="0" indent="0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38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39"/>
          <p:cNvSpPr txBox="1">
            <a:spLocks noGrp="1"/>
          </p:cNvSpPr>
          <p:nvPr>
            <p:ph type="title"/>
          </p:nvPr>
        </p:nvSpPr>
        <p:spPr>
          <a:xfrm>
            <a:off x="698513" y="525212"/>
            <a:ext cx="77592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1"/>
                </a:solidFill>
                <a:latin typeface="Saira"/>
                <a:ea typeface="Saira"/>
                <a:cs typeface="Saira"/>
                <a:sym typeface="Saira"/>
              </a:rPr>
              <a:t>Introducción</a:t>
            </a:r>
            <a:br>
              <a:rPr lang="en" dirty="0" smtClean="0">
                <a:solidFill>
                  <a:schemeClr val="accent1"/>
                </a:solidFill>
                <a:latin typeface="Saira"/>
                <a:ea typeface="Saira"/>
                <a:cs typeface="Saira"/>
                <a:sym typeface="Saira"/>
              </a:rPr>
            </a:br>
            <a:r>
              <a:rPr lang="en" sz="2000" dirty="0" smtClean="0">
                <a:solidFill>
                  <a:schemeClr val="accent1"/>
                </a:solidFill>
              </a:rPr>
              <a:t>Antecedentes</a:t>
            </a:r>
            <a:endParaRPr dirty="0">
              <a:solidFill>
                <a:schemeClr val="accent1"/>
              </a:solidFill>
              <a:latin typeface="Saira"/>
              <a:ea typeface="Saira"/>
              <a:cs typeface="Saira"/>
              <a:sym typeface="Saira"/>
            </a:endParaRPr>
          </a:p>
        </p:txBody>
      </p:sp>
      <p:sp>
        <p:nvSpPr>
          <p:cNvPr id="879" name="Google Shape;879;p39"/>
          <p:cNvSpPr txBox="1">
            <a:spLocks noGrp="1"/>
          </p:cNvSpPr>
          <p:nvPr>
            <p:ph type="subTitle" idx="1"/>
          </p:nvPr>
        </p:nvSpPr>
        <p:spPr>
          <a:xfrm>
            <a:off x="1298175" y="1730625"/>
            <a:ext cx="1431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Videojuegos</a:t>
            </a:r>
            <a:endParaRPr dirty="0"/>
          </a:p>
        </p:txBody>
      </p:sp>
      <p:sp>
        <p:nvSpPr>
          <p:cNvPr id="880" name="Google Shape;880;p39"/>
          <p:cNvSpPr txBox="1">
            <a:spLocks noGrp="1"/>
          </p:cNvSpPr>
          <p:nvPr>
            <p:ph type="subTitle" idx="2"/>
          </p:nvPr>
        </p:nvSpPr>
        <p:spPr>
          <a:xfrm>
            <a:off x="817825" y="2069213"/>
            <a:ext cx="20283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Industria del entretenimiento más importante que el cine.</a:t>
            </a:r>
            <a:endParaRPr dirty="0"/>
          </a:p>
        </p:txBody>
      </p:sp>
      <p:sp>
        <p:nvSpPr>
          <p:cNvPr id="881" name="Google Shape;881;p39"/>
          <p:cNvSpPr txBox="1">
            <a:spLocks noGrp="1"/>
          </p:cNvSpPr>
          <p:nvPr>
            <p:ph type="subTitle" idx="3"/>
          </p:nvPr>
        </p:nvSpPr>
        <p:spPr>
          <a:xfrm>
            <a:off x="1298075" y="3202275"/>
            <a:ext cx="1431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Negativo</a:t>
            </a:r>
            <a:endParaRPr dirty="0"/>
          </a:p>
        </p:txBody>
      </p:sp>
      <p:sp>
        <p:nvSpPr>
          <p:cNvPr id="882" name="Google Shape;882;p39"/>
          <p:cNvSpPr txBox="1">
            <a:spLocks noGrp="1"/>
          </p:cNvSpPr>
          <p:nvPr>
            <p:ph type="subTitle" idx="4"/>
          </p:nvPr>
        </p:nvSpPr>
        <p:spPr>
          <a:xfrm>
            <a:off x="817824" y="3540862"/>
            <a:ext cx="2217983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Investigaciones experimentales que demuestran afectaciones a la salud.</a:t>
            </a:r>
            <a:endParaRPr dirty="0"/>
          </a:p>
        </p:txBody>
      </p:sp>
      <p:sp>
        <p:nvSpPr>
          <p:cNvPr id="883" name="Google Shape;883;p39"/>
          <p:cNvSpPr txBox="1">
            <a:spLocks noGrp="1"/>
          </p:cNvSpPr>
          <p:nvPr>
            <p:ph type="subTitle" idx="5"/>
          </p:nvPr>
        </p:nvSpPr>
        <p:spPr>
          <a:xfrm>
            <a:off x="4034463" y="1730625"/>
            <a:ext cx="1431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Positivo</a:t>
            </a:r>
            <a:endParaRPr dirty="0"/>
          </a:p>
        </p:txBody>
      </p:sp>
      <p:sp>
        <p:nvSpPr>
          <p:cNvPr id="884" name="Google Shape;884;p39"/>
          <p:cNvSpPr txBox="1">
            <a:spLocks noGrp="1"/>
          </p:cNvSpPr>
          <p:nvPr>
            <p:ph type="subTitle" idx="6"/>
          </p:nvPr>
        </p:nvSpPr>
        <p:spPr>
          <a:xfrm>
            <a:off x="3557850" y="2069213"/>
            <a:ext cx="2257734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Estudios numerosos que exponen los beneficios cognitivos y fisiológicos de los videojuegos</a:t>
            </a:r>
            <a:endParaRPr dirty="0"/>
          </a:p>
        </p:txBody>
      </p:sp>
      <p:sp>
        <p:nvSpPr>
          <p:cNvPr id="885" name="Google Shape;885;p39"/>
          <p:cNvSpPr txBox="1">
            <a:spLocks noGrp="1"/>
          </p:cNvSpPr>
          <p:nvPr>
            <p:ph type="subTitle" idx="7"/>
          </p:nvPr>
        </p:nvSpPr>
        <p:spPr>
          <a:xfrm>
            <a:off x="3988975" y="3202274"/>
            <a:ext cx="1653130" cy="338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Pocos estudios</a:t>
            </a:r>
            <a:endParaRPr dirty="0"/>
          </a:p>
        </p:txBody>
      </p:sp>
      <p:sp>
        <p:nvSpPr>
          <p:cNvPr id="886" name="Google Shape;886;p39"/>
          <p:cNvSpPr txBox="1">
            <a:spLocks noGrp="1"/>
          </p:cNvSpPr>
          <p:nvPr>
            <p:ph type="subTitle" idx="8"/>
          </p:nvPr>
        </p:nvSpPr>
        <p:spPr>
          <a:xfrm>
            <a:off x="3557850" y="3540862"/>
            <a:ext cx="20283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Que analicen de forma integral la influencia de los videojuegos en las personas.</a:t>
            </a:r>
            <a:endParaRPr dirty="0"/>
          </a:p>
        </p:txBody>
      </p:sp>
      <p:grpSp>
        <p:nvGrpSpPr>
          <p:cNvPr id="891" name="Google Shape;891;p39"/>
          <p:cNvGrpSpPr/>
          <p:nvPr/>
        </p:nvGrpSpPr>
        <p:grpSpPr>
          <a:xfrm>
            <a:off x="1056800" y="1835664"/>
            <a:ext cx="184621" cy="194647"/>
            <a:chOff x="4854075" y="2527625"/>
            <a:chExt cx="56000" cy="59050"/>
          </a:xfrm>
        </p:grpSpPr>
        <p:sp>
          <p:nvSpPr>
            <p:cNvPr id="892" name="Google Shape;892;p39"/>
            <p:cNvSpPr/>
            <p:nvPr/>
          </p:nvSpPr>
          <p:spPr>
            <a:xfrm>
              <a:off x="4872325" y="2527625"/>
              <a:ext cx="37750" cy="59050"/>
            </a:xfrm>
            <a:custGeom>
              <a:avLst/>
              <a:gdLst/>
              <a:ahLst/>
              <a:cxnLst/>
              <a:rect l="l" t="t" r="r" b="b"/>
              <a:pathLst>
                <a:path w="1510" h="2362" extrusionOk="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9"/>
            <p:cNvSpPr/>
            <p:nvPr/>
          </p:nvSpPr>
          <p:spPr>
            <a:xfrm>
              <a:off x="4854075" y="2539100"/>
              <a:ext cx="26075" cy="35875"/>
            </a:xfrm>
            <a:custGeom>
              <a:avLst/>
              <a:gdLst/>
              <a:ahLst/>
              <a:cxnLst/>
              <a:rect l="l" t="t" r="r" b="b"/>
              <a:pathLst>
                <a:path w="1043" h="1435" extrusionOk="0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39"/>
          <p:cNvGrpSpPr/>
          <p:nvPr/>
        </p:nvGrpSpPr>
        <p:grpSpPr>
          <a:xfrm>
            <a:off x="3780988" y="1835664"/>
            <a:ext cx="184621" cy="194647"/>
            <a:chOff x="4854075" y="2527625"/>
            <a:chExt cx="56000" cy="59050"/>
          </a:xfrm>
        </p:grpSpPr>
        <p:sp>
          <p:nvSpPr>
            <p:cNvPr id="895" name="Google Shape;895;p39"/>
            <p:cNvSpPr/>
            <p:nvPr/>
          </p:nvSpPr>
          <p:spPr>
            <a:xfrm>
              <a:off x="4872325" y="2527625"/>
              <a:ext cx="37750" cy="59050"/>
            </a:xfrm>
            <a:custGeom>
              <a:avLst/>
              <a:gdLst/>
              <a:ahLst/>
              <a:cxnLst/>
              <a:rect l="l" t="t" r="r" b="b"/>
              <a:pathLst>
                <a:path w="1510" h="2362" extrusionOk="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9"/>
            <p:cNvSpPr/>
            <p:nvPr/>
          </p:nvSpPr>
          <p:spPr>
            <a:xfrm>
              <a:off x="4854075" y="2539100"/>
              <a:ext cx="26075" cy="35875"/>
            </a:xfrm>
            <a:custGeom>
              <a:avLst/>
              <a:gdLst/>
              <a:ahLst/>
              <a:cxnLst/>
              <a:rect l="l" t="t" r="r" b="b"/>
              <a:pathLst>
                <a:path w="1043" h="1435" extrusionOk="0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" name="Google Shape;900;p39"/>
          <p:cNvGrpSpPr/>
          <p:nvPr/>
        </p:nvGrpSpPr>
        <p:grpSpPr>
          <a:xfrm>
            <a:off x="1056800" y="3331939"/>
            <a:ext cx="184621" cy="194647"/>
            <a:chOff x="4854075" y="2527625"/>
            <a:chExt cx="56000" cy="59050"/>
          </a:xfrm>
        </p:grpSpPr>
        <p:sp>
          <p:nvSpPr>
            <p:cNvPr id="901" name="Google Shape;901;p39"/>
            <p:cNvSpPr/>
            <p:nvPr/>
          </p:nvSpPr>
          <p:spPr>
            <a:xfrm>
              <a:off x="4872325" y="2527625"/>
              <a:ext cx="37750" cy="59050"/>
            </a:xfrm>
            <a:custGeom>
              <a:avLst/>
              <a:gdLst/>
              <a:ahLst/>
              <a:cxnLst/>
              <a:rect l="l" t="t" r="r" b="b"/>
              <a:pathLst>
                <a:path w="1510" h="2362" extrusionOk="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9"/>
            <p:cNvSpPr/>
            <p:nvPr/>
          </p:nvSpPr>
          <p:spPr>
            <a:xfrm>
              <a:off x="4854075" y="2539100"/>
              <a:ext cx="26075" cy="35875"/>
            </a:xfrm>
            <a:custGeom>
              <a:avLst/>
              <a:gdLst/>
              <a:ahLst/>
              <a:cxnLst/>
              <a:rect l="l" t="t" r="r" b="b"/>
              <a:pathLst>
                <a:path w="1043" h="1435" extrusionOk="0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" name="Google Shape;903;p39"/>
          <p:cNvGrpSpPr/>
          <p:nvPr/>
        </p:nvGrpSpPr>
        <p:grpSpPr>
          <a:xfrm>
            <a:off x="3780988" y="3331939"/>
            <a:ext cx="184621" cy="194647"/>
            <a:chOff x="4854075" y="2527625"/>
            <a:chExt cx="56000" cy="59050"/>
          </a:xfrm>
        </p:grpSpPr>
        <p:sp>
          <p:nvSpPr>
            <p:cNvPr id="904" name="Google Shape;904;p39"/>
            <p:cNvSpPr/>
            <p:nvPr/>
          </p:nvSpPr>
          <p:spPr>
            <a:xfrm>
              <a:off x="4872325" y="2527625"/>
              <a:ext cx="37750" cy="59050"/>
            </a:xfrm>
            <a:custGeom>
              <a:avLst/>
              <a:gdLst/>
              <a:ahLst/>
              <a:cxnLst/>
              <a:rect l="l" t="t" r="r" b="b"/>
              <a:pathLst>
                <a:path w="1510" h="2362" extrusionOk="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9"/>
            <p:cNvSpPr/>
            <p:nvPr/>
          </p:nvSpPr>
          <p:spPr>
            <a:xfrm>
              <a:off x="4854075" y="2539100"/>
              <a:ext cx="26075" cy="35875"/>
            </a:xfrm>
            <a:custGeom>
              <a:avLst/>
              <a:gdLst/>
              <a:ahLst/>
              <a:cxnLst/>
              <a:rect l="l" t="t" r="r" b="b"/>
              <a:pathLst>
                <a:path w="1043" h="1435" extrusionOk="0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1042;p43"/>
          <p:cNvSpPr txBox="1">
            <a:spLocks noGrp="1"/>
          </p:cNvSpPr>
          <p:nvPr>
            <p:ph type="subTitle" idx="1"/>
          </p:nvPr>
        </p:nvSpPr>
        <p:spPr>
          <a:xfrm>
            <a:off x="6249259" y="1215828"/>
            <a:ext cx="2460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“El factor estrés no es muy significativo en jugadores profesionales que para los amateurs.”</a:t>
            </a:r>
            <a:endParaRPr sz="14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" name="Google Shape;1045;p43"/>
          <p:cNvSpPr txBox="1">
            <a:spLocks noGrp="1"/>
          </p:cNvSpPr>
          <p:nvPr>
            <p:ph type="subTitle" idx="4"/>
          </p:nvPr>
        </p:nvSpPr>
        <p:spPr>
          <a:xfrm>
            <a:off x="6126104" y="2159384"/>
            <a:ext cx="2786259" cy="2800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Por Smerdov, Zhou y Lukowics.</a:t>
            </a:r>
            <a:endParaRPr dirty="0"/>
          </a:p>
        </p:txBody>
      </p:sp>
      <p:grpSp>
        <p:nvGrpSpPr>
          <p:cNvPr id="39" name="Google Shape;1053;p43"/>
          <p:cNvGrpSpPr/>
          <p:nvPr/>
        </p:nvGrpSpPr>
        <p:grpSpPr>
          <a:xfrm>
            <a:off x="7301136" y="737769"/>
            <a:ext cx="356245" cy="317607"/>
            <a:chOff x="4880567" y="1535870"/>
            <a:chExt cx="356245" cy="317607"/>
          </a:xfrm>
        </p:grpSpPr>
        <p:sp>
          <p:nvSpPr>
            <p:cNvPr id="40" name="Google Shape;1054;p43"/>
            <p:cNvSpPr/>
            <p:nvPr/>
          </p:nvSpPr>
          <p:spPr>
            <a:xfrm>
              <a:off x="5103774" y="1535870"/>
              <a:ext cx="100448" cy="128138"/>
            </a:xfrm>
            <a:custGeom>
              <a:avLst/>
              <a:gdLst/>
              <a:ahLst/>
              <a:cxnLst/>
              <a:rect l="l" t="t" r="r" b="b"/>
              <a:pathLst>
                <a:path w="3156" h="4026" extrusionOk="0">
                  <a:moveTo>
                    <a:pt x="1560" y="334"/>
                  </a:moveTo>
                  <a:cubicBezTo>
                    <a:pt x="2251" y="334"/>
                    <a:pt x="2799" y="882"/>
                    <a:pt x="2799" y="1561"/>
                  </a:cubicBezTo>
                  <a:cubicBezTo>
                    <a:pt x="2799" y="2120"/>
                    <a:pt x="2453" y="2573"/>
                    <a:pt x="1965" y="2739"/>
                  </a:cubicBezTo>
                  <a:lnTo>
                    <a:pt x="2251" y="1608"/>
                  </a:lnTo>
                  <a:cubicBezTo>
                    <a:pt x="2275" y="1513"/>
                    <a:pt x="2215" y="1430"/>
                    <a:pt x="2132" y="1418"/>
                  </a:cubicBezTo>
                  <a:cubicBezTo>
                    <a:pt x="2113" y="1410"/>
                    <a:pt x="2094" y="1407"/>
                    <a:pt x="2076" y="1407"/>
                  </a:cubicBezTo>
                  <a:cubicBezTo>
                    <a:pt x="2006" y="1407"/>
                    <a:pt x="1948" y="1461"/>
                    <a:pt x="1929" y="1537"/>
                  </a:cubicBezTo>
                  <a:lnTo>
                    <a:pt x="1917" y="1584"/>
                  </a:lnTo>
                  <a:lnTo>
                    <a:pt x="1215" y="1584"/>
                  </a:lnTo>
                  <a:lnTo>
                    <a:pt x="1203" y="1537"/>
                  </a:lnTo>
                  <a:cubicBezTo>
                    <a:pt x="1182" y="1453"/>
                    <a:pt x="1106" y="1415"/>
                    <a:pt x="1040" y="1415"/>
                  </a:cubicBezTo>
                  <a:cubicBezTo>
                    <a:pt x="1031" y="1415"/>
                    <a:pt x="1021" y="1416"/>
                    <a:pt x="1013" y="1418"/>
                  </a:cubicBezTo>
                  <a:cubicBezTo>
                    <a:pt x="917" y="1441"/>
                    <a:pt x="882" y="1537"/>
                    <a:pt x="894" y="1608"/>
                  </a:cubicBezTo>
                  <a:lnTo>
                    <a:pt x="1179" y="2739"/>
                  </a:lnTo>
                  <a:cubicBezTo>
                    <a:pt x="679" y="2573"/>
                    <a:pt x="322" y="2120"/>
                    <a:pt x="322" y="1561"/>
                  </a:cubicBezTo>
                  <a:cubicBezTo>
                    <a:pt x="322" y="882"/>
                    <a:pt x="882" y="334"/>
                    <a:pt x="1560" y="334"/>
                  </a:cubicBezTo>
                  <a:close/>
                  <a:moveTo>
                    <a:pt x="1822" y="1906"/>
                  </a:moveTo>
                  <a:lnTo>
                    <a:pt x="1608" y="2799"/>
                  </a:lnTo>
                  <a:lnTo>
                    <a:pt x="1513" y="2799"/>
                  </a:lnTo>
                  <a:lnTo>
                    <a:pt x="1286" y="1906"/>
                  </a:lnTo>
                  <a:close/>
                  <a:moveTo>
                    <a:pt x="1906" y="3096"/>
                  </a:moveTo>
                  <a:lnTo>
                    <a:pt x="1906" y="3501"/>
                  </a:lnTo>
                  <a:lnTo>
                    <a:pt x="1917" y="3501"/>
                  </a:lnTo>
                  <a:lnTo>
                    <a:pt x="1203" y="3513"/>
                  </a:lnTo>
                  <a:cubicBezTo>
                    <a:pt x="1203" y="3513"/>
                    <a:pt x="1191" y="3513"/>
                    <a:pt x="1191" y="3501"/>
                  </a:cubicBezTo>
                  <a:lnTo>
                    <a:pt x="1191" y="3096"/>
                  </a:lnTo>
                  <a:cubicBezTo>
                    <a:pt x="1310" y="3120"/>
                    <a:pt x="1429" y="3144"/>
                    <a:pt x="1548" y="3144"/>
                  </a:cubicBezTo>
                  <a:cubicBezTo>
                    <a:pt x="1667" y="3144"/>
                    <a:pt x="1798" y="3120"/>
                    <a:pt x="1906" y="3096"/>
                  </a:cubicBezTo>
                  <a:close/>
                  <a:moveTo>
                    <a:pt x="1560" y="1"/>
                  </a:moveTo>
                  <a:cubicBezTo>
                    <a:pt x="703" y="1"/>
                    <a:pt x="1" y="703"/>
                    <a:pt x="1" y="1561"/>
                  </a:cubicBezTo>
                  <a:cubicBezTo>
                    <a:pt x="1" y="2180"/>
                    <a:pt x="358" y="2704"/>
                    <a:pt x="882" y="2977"/>
                  </a:cubicBezTo>
                  <a:lnTo>
                    <a:pt x="882" y="3501"/>
                  </a:lnTo>
                  <a:cubicBezTo>
                    <a:pt x="882" y="3692"/>
                    <a:pt x="1024" y="3847"/>
                    <a:pt x="1215" y="3847"/>
                  </a:cubicBezTo>
                  <a:lnTo>
                    <a:pt x="1417" y="3847"/>
                  </a:lnTo>
                  <a:lnTo>
                    <a:pt x="1417" y="3858"/>
                  </a:lnTo>
                  <a:cubicBezTo>
                    <a:pt x="1417" y="3942"/>
                    <a:pt x="1489" y="4025"/>
                    <a:pt x="1572" y="4025"/>
                  </a:cubicBezTo>
                  <a:cubicBezTo>
                    <a:pt x="1667" y="4025"/>
                    <a:pt x="1739" y="3942"/>
                    <a:pt x="1739" y="3858"/>
                  </a:cubicBezTo>
                  <a:lnTo>
                    <a:pt x="1739" y="3847"/>
                  </a:lnTo>
                  <a:lnTo>
                    <a:pt x="1929" y="3847"/>
                  </a:lnTo>
                  <a:cubicBezTo>
                    <a:pt x="2120" y="3847"/>
                    <a:pt x="2275" y="3692"/>
                    <a:pt x="2275" y="3501"/>
                  </a:cubicBezTo>
                  <a:lnTo>
                    <a:pt x="2275" y="2977"/>
                  </a:lnTo>
                  <a:cubicBezTo>
                    <a:pt x="2799" y="2727"/>
                    <a:pt x="3156" y="2192"/>
                    <a:pt x="3156" y="1561"/>
                  </a:cubicBezTo>
                  <a:cubicBezTo>
                    <a:pt x="3120" y="703"/>
                    <a:pt x="2429" y="1"/>
                    <a:pt x="15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55;p43"/>
            <p:cNvSpPr/>
            <p:nvPr/>
          </p:nvSpPr>
          <p:spPr>
            <a:xfrm>
              <a:off x="4880567" y="1552929"/>
              <a:ext cx="200895" cy="300547"/>
            </a:xfrm>
            <a:custGeom>
              <a:avLst/>
              <a:gdLst/>
              <a:ahLst/>
              <a:cxnLst/>
              <a:rect l="l" t="t" r="r" b="b"/>
              <a:pathLst>
                <a:path w="6312" h="9443" extrusionOk="0">
                  <a:moveTo>
                    <a:pt x="3144" y="310"/>
                  </a:moveTo>
                  <a:cubicBezTo>
                    <a:pt x="3632" y="310"/>
                    <a:pt x="4037" y="632"/>
                    <a:pt x="4037" y="1025"/>
                  </a:cubicBezTo>
                  <a:cubicBezTo>
                    <a:pt x="3751" y="929"/>
                    <a:pt x="3454" y="870"/>
                    <a:pt x="3144" y="870"/>
                  </a:cubicBezTo>
                  <a:cubicBezTo>
                    <a:pt x="2834" y="870"/>
                    <a:pt x="2537" y="929"/>
                    <a:pt x="2251" y="1025"/>
                  </a:cubicBezTo>
                  <a:cubicBezTo>
                    <a:pt x="2251" y="644"/>
                    <a:pt x="2644" y="310"/>
                    <a:pt x="3144" y="310"/>
                  </a:cubicBezTo>
                  <a:close/>
                  <a:moveTo>
                    <a:pt x="3144" y="1191"/>
                  </a:moveTo>
                  <a:cubicBezTo>
                    <a:pt x="4299" y="1191"/>
                    <a:pt x="5251" y="2144"/>
                    <a:pt x="5251" y="3311"/>
                  </a:cubicBezTo>
                  <a:cubicBezTo>
                    <a:pt x="5251" y="3620"/>
                    <a:pt x="5180" y="3918"/>
                    <a:pt x="5061" y="4203"/>
                  </a:cubicBezTo>
                  <a:lnTo>
                    <a:pt x="5061" y="4049"/>
                  </a:lnTo>
                  <a:cubicBezTo>
                    <a:pt x="5061" y="3858"/>
                    <a:pt x="4978" y="3668"/>
                    <a:pt x="4823" y="3525"/>
                  </a:cubicBezTo>
                  <a:cubicBezTo>
                    <a:pt x="4501" y="3251"/>
                    <a:pt x="3751" y="2739"/>
                    <a:pt x="2453" y="2608"/>
                  </a:cubicBezTo>
                  <a:cubicBezTo>
                    <a:pt x="2447" y="2607"/>
                    <a:pt x="2441" y="2607"/>
                    <a:pt x="2435" y="2607"/>
                  </a:cubicBezTo>
                  <a:cubicBezTo>
                    <a:pt x="2360" y="2607"/>
                    <a:pt x="2297" y="2674"/>
                    <a:pt x="2275" y="2751"/>
                  </a:cubicBezTo>
                  <a:cubicBezTo>
                    <a:pt x="2263" y="2846"/>
                    <a:pt x="2334" y="2918"/>
                    <a:pt x="2430" y="2930"/>
                  </a:cubicBezTo>
                  <a:cubicBezTo>
                    <a:pt x="3632" y="3049"/>
                    <a:pt x="4323" y="3513"/>
                    <a:pt x="4620" y="3763"/>
                  </a:cubicBezTo>
                  <a:cubicBezTo>
                    <a:pt x="4692" y="3822"/>
                    <a:pt x="4728" y="3930"/>
                    <a:pt x="4728" y="4037"/>
                  </a:cubicBezTo>
                  <a:lnTo>
                    <a:pt x="4728" y="4346"/>
                  </a:lnTo>
                  <a:cubicBezTo>
                    <a:pt x="4728" y="5227"/>
                    <a:pt x="4025" y="5942"/>
                    <a:pt x="3144" y="5942"/>
                  </a:cubicBezTo>
                  <a:cubicBezTo>
                    <a:pt x="3137" y="5942"/>
                    <a:pt x="3130" y="5942"/>
                    <a:pt x="3122" y="5942"/>
                  </a:cubicBezTo>
                  <a:cubicBezTo>
                    <a:pt x="2251" y="5942"/>
                    <a:pt x="1549" y="5232"/>
                    <a:pt x="1549" y="4358"/>
                  </a:cubicBezTo>
                  <a:lnTo>
                    <a:pt x="1549" y="4227"/>
                  </a:lnTo>
                  <a:cubicBezTo>
                    <a:pt x="1549" y="4168"/>
                    <a:pt x="1584" y="4108"/>
                    <a:pt x="1644" y="4084"/>
                  </a:cubicBezTo>
                  <a:cubicBezTo>
                    <a:pt x="1846" y="3965"/>
                    <a:pt x="2120" y="3739"/>
                    <a:pt x="2239" y="3370"/>
                  </a:cubicBezTo>
                  <a:cubicBezTo>
                    <a:pt x="2263" y="3275"/>
                    <a:pt x="2215" y="3191"/>
                    <a:pt x="2132" y="3156"/>
                  </a:cubicBezTo>
                  <a:cubicBezTo>
                    <a:pt x="2113" y="3151"/>
                    <a:pt x="2094" y="3149"/>
                    <a:pt x="2077" y="3149"/>
                  </a:cubicBezTo>
                  <a:cubicBezTo>
                    <a:pt x="2005" y="3149"/>
                    <a:pt x="1946" y="3187"/>
                    <a:pt x="1918" y="3263"/>
                  </a:cubicBezTo>
                  <a:cubicBezTo>
                    <a:pt x="1834" y="3525"/>
                    <a:pt x="1620" y="3692"/>
                    <a:pt x="1477" y="3787"/>
                  </a:cubicBezTo>
                  <a:cubicBezTo>
                    <a:pt x="1322" y="3870"/>
                    <a:pt x="1215" y="4037"/>
                    <a:pt x="1215" y="4203"/>
                  </a:cubicBezTo>
                  <a:cubicBezTo>
                    <a:pt x="1084" y="3918"/>
                    <a:pt x="1025" y="3620"/>
                    <a:pt x="1025" y="3311"/>
                  </a:cubicBezTo>
                  <a:cubicBezTo>
                    <a:pt x="1025" y="2144"/>
                    <a:pt x="1977" y="1191"/>
                    <a:pt x="3144" y="1191"/>
                  </a:cubicBezTo>
                  <a:close/>
                  <a:moveTo>
                    <a:pt x="3858" y="6144"/>
                  </a:moveTo>
                  <a:lnTo>
                    <a:pt x="3858" y="6537"/>
                  </a:lnTo>
                  <a:cubicBezTo>
                    <a:pt x="3858" y="6740"/>
                    <a:pt x="3977" y="6918"/>
                    <a:pt x="4168" y="7013"/>
                  </a:cubicBezTo>
                  <a:lnTo>
                    <a:pt x="4406" y="7121"/>
                  </a:lnTo>
                  <a:cubicBezTo>
                    <a:pt x="4156" y="7597"/>
                    <a:pt x="3680" y="7894"/>
                    <a:pt x="3144" y="7894"/>
                  </a:cubicBezTo>
                  <a:cubicBezTo>
                    <a:pt x="2608" y="7894"/>
                    <a:pt x="2132" y="7597"/>
                    <a:pt x="1882" y="7121"/>
                  </a:cubicBezTo>
                  <a:lnTo>
                    <a:pt x="2120" y="7013"/>
                  </a:lnTo>
                  <a:cubicBezTo>
                    <a:pt x="2311" y="6918"/>
                    <a:pt x="2430" y="6740"/>
                    <a:pt x="2430" y="6537"/>
                  </a:cubicBezTo>
                  <a:lnTo>
                    <a:pt x="2430" y="6144"/>
                  </a:lnTo>
                  <a:cubicBezTo>
                    <a:pt x="2644" y="6239"/>
                    <a:pt x="2882" y="6287"/>
                    <a:pt x="3144" y="6287"/>
                  </a:cubicBezTo>
                  <a:cubicBezTo>
                    <a:pt x="3394" y="6287"/>
                    <a:pt x="3632" y="6239"/>
                    <a:pt x="3858" y="6144"/>
                  </a:cubicBezTo>
                  <a:close/>
                  <a:moveTo>
                    <a:pt x="3144" y="1"/>
                  </a:moveTo>
                  <a:cubicBezTo>
                    <a:pt x="2465" y="1"/>
                    <a:pt x="1918" y="465"/>
                    <a:pt x="1918" y="1048"/>
                  </a:cubicBezTo>
                  <a:cubicBezTo>
                    <a:pt x="1918" y="1084"/>
                    <a:pt x="1918" y="1144"/>
                    <a:pt x="1930" y="1191"/>
                  </a:cubicBezTo>
                  <a:cubicBezTo>
                    <a:pt x="1191" y="1608"/>
                    <a:pt x="703" y="2418"/>
                    <a:pt x="703" y="3322"/>
                  </a:cubicBezTo>
                  <a:cubicBezTo>
                    <a:pt x="703" y="3918"/>
                    <a:pt x="918" y="4501"/>
                    <a:pt x="1310" y="4942"/>
                  </a:cubicBezTo>
                  <a:cubicBezTo>
                    <a:pt x="1441" y="5370"/>
                    <a:pt x="1727" y="5739"/>
                    <a:pt x="2096" y="5989"/>
                  </a:cubicBezTo>
                  <a:lnTo>
                    <a:pt x="2096" y="6549"/>
                  </a:lnTo>
                  <a:cubicBezTo>
                    <a:pt x="2096" y="6620"/>
                    <a:pt x="2049" y="6680"/>
                    <a:pt x="1989" y="6716"/>
                  </a:cubicBezTo>
                  <a:lnTo>
                    <a:pt x="525" y="7371"/>
                  </a:lnTo>
                  <a:cubicBezTo>
                    <a:pt x="203" y="7501"/>
                    <a:pt x="1" y="7811"/>
                    <a:pt x="1" y="8156"/>
                  </a:cubicBezTo>
                  <a:lnTo>
                    <a:pt x="1" y="9276"/>
                  </a:lnTo>
                  <a:cubicBezTo>
                    <a:pt x="1" y="9359"/>
                    <a:pt x="72" y="9442"/>
                    <a:pt x="167" y="9442"/>
                  </a:cubicBezTo>
                  <a:cubicBezTo>
                    <a:pt x="251" y="9442"/>
                    <a:pt x="322" y="9359"/>
                    <a:pt x="322" y="9276"/>
                  </a:cubicBezTo>
                  <a:lnTo>
                    <a:pt x="322" y="8156"/>
                  </a:lnTo>
                  <a:cubicBezTo>
                    <a:pt x="322" y="7954"/>
                    <a:pt x="441" y="7752"/>
                    <a:pt x="656" y="7668"/>
                  </a:cubicBezTo>
                  <a:lnTo>
                    <a:pt x="1596" y="7251"/>
                  </a:lnTo>
                  <a:cubicBezTo>
                    <a:pt x="1894" y="7847"/>
                    <a:pt x="2489" y="8216"/>
                    <a:pt x="3156" y="8216"/>
                  </a:cubicBezTo>
                  <a:cubicBezTo>
                    <a:pt x="3823" y="8216"/>
                    <a:pt x="4418" y="7847"/>
                    <a:pt x="4716" y="7251"/>
                  </a:cubicBezTo>
                  <a:lnTo>
                    <a:pt x="5656" y="7668"/>
                  </a:lnTo>
                  <a:cubicBezTo>
                    <a:pt x="5847" y="7752"/>
                    <a:pt x="5978" y="7942"/>
                    <a:pt x="5978" y="8156"/>
                  </a:cubicBezTo>
                  <a:lnTo>
                    <a:pt x="5978" y="9276"/>
                  </a:lnTo>
                  <a:cubicBezTo>
                    <a:pt x="5978" y="9359"/>
                    <a:pt x="6061" y="9442"/>
                    <a:pt x="6144" y="9442"/>
                  </a:cubicBezTo>
                  <a:cubicBezTo>
                    <a:pt x="6240" y="9442"/>
                    <a:pt x="6311" y="9359"/>
                    <a:pt x="6311" y="9276"/>
                  </a:cubicBezTo>
                  <a:lnTo>
                    <a:pt x="6311" y="8156"/>
                  </a:lnTo>
                  <a:cubicBezTo>
                    <a:pt x="6287" y="7811"/>
                    <a:pt x="6073" y="7501"/>
                    <a:pt x="5763" y="7371"/>
                  </a:cubicBezTo>
                  <a:lnTo>
                    <a:pt x="4287" y="6716"/>
                  </a:lnTo>
                  <a:cubicBezTo>
                    <a:pt x="4216" y="6680"/>
                    <a:pt x="4180" y="6609"/>
                    <a:pt x="4180" y="6549"/>
                  </a:cubicBezTo>
                  <a:lnTo>
                    <a:pt x="4180" y="5989"/>
                  </a:lnTo>
                  <a:cubicBezTo>
                    <a:pt x="4549" y="5739"/>
                    <a:pt x="4835" y="5370"/>
                    <a:pt x="4966" y="4942"/>
                  </a:cubicBezTo>
                  <a:cubicBezTo>
                    <a:pt x="5359" y="4501"/>
                    <a:pt x="5585" y="3918"/>
                    <a:pt x="5585" y="3322"/>
                  </a:cubicBezTo>
                  <a:cubicBezTo>
                    <a:pt x="5585" y="2418"/>
                    <a:pt x="5073" y="1608"/>
                    <a:pt x="4347" y="1191"/>
                  </a:cubicBezTo>
                  <a:cubicBezTo>
                    <a:pt x="4358" y="1144"/>
                    <a:pt x="4358" y="1084"/>
                    <a:pt x="4358" y="1048"/>
                  </a:cubicBezTo>
                  <a:cubicBezTo>
                    <a:pt x="4358" y="465"/>
                    <a:pt x="3811" y="1"/>
                    <a:pt x="3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56;p43"/>
            <p:cNvSpPr/>
            <p:nvPr/>
          </p:nvSpPr>
          <p:spPr>
            <a:xfrm>
              <a:off x="4919620" y="1820471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57;p43"/>
            <p:cNvSpPr/>
            <p:nvPr/>
          </p:nvSpPr>
          <p:spPr>
            <a:xfrm>
              <a:off x="5031398" y="1820471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58;p43"/>
            <p:cNvSpPr/>
            <p:nvPr/>
          </p:nvSpPr>
          <p:spPr>
            <a:xfrm>
              <a:off x="5070418" y="1552547"/>
              <a:ext cx="166394" cy="173969"/>
            </a:xfrm>
            <a:custGeom>
              <a:avLst/>
              <a:gdLst/>
              <a:ahLst/>
              <a:cxnLst/>
              <a:rect l="l" t="t" r="r" b="b"/>
              <a:pathLst>
                <a:path w="5228" h="5466" extrusionOk="0">
                  <a:moveTo>
                    <a:pt x="691" y="1"/>
                  </a:moveTo>
                  <a:cubicBezTo>
                    <a:pt x="298" y="1"/>
                    <a:pt x="1" y="310"/>
                    <a:pt x="1" y="679"/>
                  </a:cubicBezTo>
                  <a:lnTo>
                    <a:pt x="1" y="3501"/>
                  </a:lnTo>
                  <a:cubicBezTo>
                    <a:pt x="1" y="3882"/>
                    <a:pt x="322" y="4180"/>
                    <a:pt x="691" y="4180"/>
                  </a:cubicBezTo>
                  <a:lnTo>
                    <a:pt x="1001" y="4180"/>
                  </a:lnTo>
                  <a:lnTo>
                    <a:pt x="763" y="5144"/>
                  </a:lnTo>
                  <a:cubicBezTo>
                    <a:pt x="739" y="5251"/>
                    <a:pt x="775" y="5358"/>
                    <a:pt x="870" y="5418"/>
                  </a:cubicBezTo>
                  <a:cubicBezTo>
                    <a:pt x="918" y="5442"/>
                    <a:pt x="953" y="5466"/>
                    <a:pt x="1001" y="5466"/>
                  </a:cubicBezTo>
                  <a:cubicBezTo>
                    <a:pt x="1049" y="5466"/>
                    <a:pt x="1108" y="5442"/>
                    <a:pt x="1156" y="5418"/>
                  </a:cubicBezTo>
                  <a:lnTo>
                    <a:pt x="2846" y="4180"/>
                  </a:lnTo>
                  <a:lnTo>
                    <a:pt x="4549" y="4180"/>
                  </a:lnTo>
                  <a:cubicBezTo>
                    <a:pt x="4930" y="4180"/>
                    <a:pt x="5228" y="3870"/>
                    <a:pt x="5228" y="3501"/>
                  </a:cubicBezTo>
                  <a:lnTo>
                    <a:pt x="5228" y="679"/>
                  </a:lnTo>
                  <a:cubicBezTo>
                    <a:pt x="5228" y="310"/>
                    <a:pt x="4918" y="1"/>
                    <a:pt x="4549" y="1"/>
                  </a:cubicBezTo>
                  <a:cubicBezTo>
                    <a:pt x="4454" y="1"/>
                    <a:pt x="4382" y="72"/>
                    <a:pt x="4382" y="167"/>
                  </a:cubicBezTo>
                  <a:cubicBezTo>
                    <a:pt x="4382" y="251"/>
                    <a:pt x="4454" y="322"/>
                    <a:pt x="4549" y="322"/>
                  </a:cubicBezTo>
                  <a:cubicBezTo>
                    <a:pt x="4739" y="322"/>
                    <a:pt x="4906" y="489"/>
                    <a:pt x="4906" y="679"/>
                  </a:cubicBezTo>
                  <a:lnTo>
                    <a:pt x="4906" y="3489"/>
                  </a:lnTo>
                  <a:cubicBezTo>
                    <a:pt x="4906" y="3692"/>
                    <a:pt x="4739" y="3846"/>
                    <a:pt x="4549" y="3846"/>
                  </a:cubicBezTo>
                  <a:lnTo>
                    <a:pt x="2787" y="3846"/>
                  </a:lnTo>
                  <a:cubicBezTo>
                    <a:pt x="2763" y="3846"/>
                    <a:pt x="2715" y="3870"/>
                    <a:pt x="2704" y="3882"/>
                  </a:cubicBezTo>
                  <a:lnTo>
                    <a:pt x="1132" y="5013"/>
                  </a:lnTo>
                  <a:lnTo>
                    <a:pt x="1370" y="4049"/>
                  </a:lnTo>
                  <a:cubicBezTo>
                    <a:pt x="1394" y="4001"/>
                    <a:pt x="1370" y="3942"/>
                    <a:pt x="1346" y="3918"/>
                  </a:cubicBezTo>
                  <a:cubicBezTo>
                    <a:pt x="1310" y="3870"/>
                    <a:pt x="1275" y="3858"/>
                    <a:pt x="1215" y="3858"/>
                  </a:cubicBezTo>
                  <a:lnTo>
                    <a:pt x="691" y="3858"/>
                  </a:lnTo>
                  <a:cubicBezTo>
                    <a:pt x="501" y="3858"/>
                    <a:pt x="334" y="3692"/>
                    <a:pt x="334" y="3501"/>
                  </a:cubicBezTo>
                  <a:lnTo>
                    <a:pt x="334" y="679"/>
                  </a:lnTo>
                  <a:cubicBezTo>
                    <a:pt x="334" y="489"/>
                    <a:pt x="489" y="322"/>
                    <a:pt x="691" y="322"/>
                  </a:cubicBezTo>
                  <a:cubicBezTo>
                    <a:pt x="775" y="322"/>
                    <a:pt x="846" y="251"/>
                    <a:pt x="846" y="167"/>
                  </a:cubicBezTo>
                  <a:cubicBezTo>
                    <a:pt x="846" y="72"/>
                    <a:pt x="775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1059;p43"/>
          <p:cNvSpPr/>
          <p:nvPr/>
        </p:nvSpPr>
        <p:spPr>
          <a:xfrm>
            <a:off x="7129759" y="525212"/>
            <a:ext cx="699000" cy="7089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043;p43"/>
          <p:cNvSpPr txBox="1">
            <a:spLocks noGrp="1"/>
          </p:cNvSpPr>
          <p:nvPr>
            <p:ph type="subTitle" idx="2"/>
          </p:nvPr>
        </p:nvSpPr>
        <p:spPr>
          <a:xfrm>
            <a:off x="6249259" y="3376172"/>
            <a:ext cx="2460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“Dispositivo Polar H10 presento niveles de correlación más altos que los demás dispositivos.”</a:t>
            </a:r>
            <a:endParaRPr dirty="0"/>
          </a:p>
        </p:txBody>
      </p:sp>
      <p:grpSp>
        <p:nvGrpSpPr>
          <p:cNvPr id="48" name="Google Shape;1046;p43"/>
          <p:cNvGrpSpPr/>
          <p:nvPr/>
        </p:nvGrpSpPr>
        <p:grpSpPr>
          <a:xfrm>
            <a:off x="7298686" y="2931822"/>
            <a:ext cx="361147" cy="361529"/>
            <a:chOff x="7538896" y="1970156"/>
            <a:chExt cx="361147" cy="361529"/>
          </a:xfrm>
        </p:grpSpPr>
        <p:sp>
          <p:nvSpPr>
            <p:cNvPr id="49" name="Google Shape;1047;p43"/>
            <p:cNvSpPr/>
            <p:nvPr/>
          </p:nvSpPr>
          <p:spPr>
            <a:xfrm>
              <a:off x="7538896" y="1970156"/>
              <a:ext cx="361147" cy="361529"/>
            </a:xfrm>
            <a:custGeom>
              <a:avLst/>
              <a:gdLst/>
              <a:ahLst/>
              <a:cxnLst/>
              <a:rect l="l" t="t" r="r" b="b"/>
              <a:pathLst>
                <a:path w="11347" h="11359" extrusionOk="0">
                  <a:moveTo>
                    <a:pt x="8918" y="584"/>
                  </a:moveTo>
                  <a:lnTo>
                    <a:pt x="9477" y="1155"/>
                  </a:lnTo>
                  <a:lnTo>
                    <a:pt x="9632" y="1298"/>
                  </a:lnTo>
                  <a:lnTo>
                    <a:pt x="10239" y="1905"/>
                  </a:lnTo>
                  <a:lnTo>
                    <a:pt x="10704" y="2370"/>
                  </a:lnTo>
                  <a:lnTo>
                    <a:pt x="8918" y="2370"/>
                  </a:lnTo>
                  <a:lnTo>
                    <a:pt x="8918" y="584"/>
                  </a:lnTo>
                  <a:close/>
                  <a:moveTo>
                    <a:pt x="2631" y="4644"/>
                  </a:moveTo>
                  <a:cubicBezTo>
                    <a:pt x="3322" y="4644"/>
                    <a:pt x="3882" y="5215"/>
                    <a:pt x="3882" y="5894"/>
                  </a:cubicBezTo>
                  <a:lnTo>
                    <a:pt x="3882" y="6192"/>
                  </a:lnTo>
                  <a:lnTo>
                    <a:pt x="3810" y="6192"/>
                  </a:lnTo>
                  <a:cubicBezTo>
                    <a:pt x="3429" y="6108"/>
                    <a:pt x="3310" y="5596"/>
                    <a:pt x="3286" y="5596"/>
                  </a:cubicBezTo>
                  <a:cubicBezTo>
                    <a:pt x="3274" y="5525"/>
                    <a:pt x="3215" y="5477"/>
                    <a:pt x="3155" y="5465"/>
                  </a:cubicBezTo>
                  <a:cubicBezTo>
                    <a:pt x="3143" y="5463"/>
                    <a:pt x="3132" y="5462"/>
                    <a:pt x="3121" y="5462"/>
                  </a:cubicBezTo>
                  <a:cubicBezTo>
                    <a:pt x="3064" y="5462"/>
                    <a:pt x="3016" y="5487"/>
                    <a:pt x="2977" y="5537"/>
                  </a:cubicBezTo>
                  <a:cubicBezTo>
                    <a:pt x="2477" y="6156"/>
                    <a:pt x="1429" y="6156"/>
                    <a:pt x="1417" y="6156"/>
                  </a:cubicBezTo>
                  <a:lnTo>
                    <a:pt x="1298" y="6156"/>
                  </a:lnTo>
                  <a:lnTo>
                    <a:pt x="1286" y="6168"/>
                  </a:lnTo>
                  <a:lnTo>
                    <a:pt x="1262" y="6180"/>
                  </a:lnTo>
                  <a:lnTo>
                    <a:pt x="1262" y="5894"/>
                  </a:lnTo>
                  <a:cubicBezTo>
                    <a:pt x="1262" y="5215"/>
                    <a:pt x="1834" y="4644"/>
                    <a:pt x="2512" y="4644"/>
                  </a:cubicBezTo>
                  <a:close/>
                  <a:moveTo>
                    <a:pt x="1238" y="6644"/>
                  </a:moveTo>
                  <a:lnTo>
                    <a:pt x="1238" y="7192"/>
                  </a:lnTo>
                  <a:cubicBezTo>
                    <a:pt x="1107" y="7180"/>
                    <a:pt x="1000" y="7061"/>
                    <a:pt x="1000" y="6930"/>
                  </a:cubicBezTo>
                  <a:cubicBezTo>
                    <a:pt x="1000" y="6846"/>
                    <a:pt x="1024" y="6775"/>
                    <a:pt x="1084" y="6715"/>
                  </a:cubicBezTo>
                  <a:cubicBezTo>
                    <a:pt x="1143" y="6715"/>
                    <a:pt x="1191" y="6692"/>
                    <a:pt x="1226" y="6644"/>
                  </a:cubicBezTo>
                  <a:close/>
                  <a:moveTo>
                    <a:pt x="3929" y="6656"/>
                  </a:moveTo>
                  <a:cubicBezTo>
                    <a:pt x="3965" y="6680"/>
                    <a:pt x="4001" y="6715"/>
                    <a:pt x="4048" y="6715"/>
                  </a:cubicBezTo>
                  <a:cubicBezTo>
                    <a:pt x="4108" y="6763"/>
                    <a:pt x="4132" y="6835"/>
                    <a:pt x="4132" y="6918"/>
                  </a:cubicBezTo>
                  <a:cubicBezTo>
                    <a:pt x="4155" y="7061"/>
                    <a:pt x="4048" y="7180"/>
                    <a:pt x="3917" y="7192"/>
                  </a:cubicBezTo>
                  <a:lnTo>
                    <a:pt x="3917" y="6656"/>
                  </a:lnTo>
                  <a:close/>
                  <a:moveTo>
                    <a:pt x="3036" y="5942"/>
                  </a:moveTo>
                  <a:cubicBezTo>
                    <a:pt x="3120" y="6132"/>
                    <a:pt x="3286" y="6358"/>
                    <a:pt x="3572" y="6465"/>
                  </a:cubicBezTo>
                  <a:lnTo>
                    <a:pt x="3572" y="7227"/>
                  </a:lnTo>
                  <a:cubicBezTo>
                    <a:pt x="3560" y="7704"/>
                    <a:pt x="3167" y="8085"/>
                    <a:pt x="2691" y="8085"/>
                  </a:cubicBezTo>
                  <a:lnTo>
                    <a:pt x="2477" y="8085"/>
                  </a:lnTo>
                  <a:cubicBezTo>
                    <a:pt x="2000" y="8085"/>
                    <a:pt x="1607" y="7692"/>
                    <a:pt x="1607" y="7227"/>
                  </a:cubicBezTo>
                  <a:lnTo>
                    <a:pt x="1607" y="6501"/>
                  </a:lnTo>
                  <a:cubicBezTo>
                    <a:pt x="1917" y="6477"/>
                    <a:pt x="2572" y="6370"/>
                    <a:pt x="3036" y="5942"/>
                  </a:cubicBezTo>
                  <a:close/>
                  <a:moveTo>
                    <a:pt x="2917" y="8418"/>
                  </a:moveTo>
                  <a:lnTo>
                    <a:pt x="2917" y="8656"/>
                  </a:lnTo>
                  <a:lnTo>
                    <a:pt x="2917" y="8668"/>
                  </a:lnTo>
                  <a:lnTo>
                    <a:pt x="2572" y="9025"/>
                  </a:lnTo>
                  <a:lnTo>
                    <a:pt x="2250" y="8692"/>
                  </a:lnTo>
                  <a:lnTo>
                    <a:pt x="2250" y="8418"/>
                  </a:lnTo>
                  <a:cubicBezTo>
                    <a:pt x="2322" y="8430"/>
                    <a:pt x="2393" y="8430"/>
                    <a:pt x="2477" y="8430"/>
                  </a:cubicBezTo>
                  <a:lnTo>
                    <a:pt x="2691" y="8430"/>
                  </a:lnTo>
                  <a:cubicBezTo>
                    <a:pt x="2774" y="8430"/>
                    <a:pt x="2846" y="8418"/>
                    <a:pt x="2917" y="8418"/>
                  </a:cubicBezTo>
                  <a:close/>
                  <a:moveTo>
                    <a:pt x="8561" y="346"/>
                  </a:moveTo>
                  <a:lnTo>
                    <a:pt x="8561" y="2560"/>
                  </a:lnTo>
                  <a:cubicBezTo>
                    <a:pt x="8561" y="2667"/>
                    <a:pt x="8632" y="2739"/>
                    <a:pt x="8739" y="2739"/>
                  </a:cubicBezTo>
                  <a:lnTo>
                    <a:pt x="10954" y="2739"/>
                  </a:lnTo>
                  <a:lnTo>
                    <a:pt x="10954" y="10954"/>
                  </a:lnTo>
                  <a:lnTo>
                    <a:pt x="5167" y="10954"/>
                  </a:lnTo>
                  <a:lnTo>
                    <a:pt x="5167" y="10263"/>
                  </a:lnTo>
                  <a:cubicBezTo>
                    <a:pt x="5167" y="9454"/>
                    <a:pt x="4608" y="9049"/>
                    <a:pt x="4310" y="8954"/>
                  </a:cubicBezTo>
                  <a:lnTo>
                    <a:pt x="3274" y="8537"/>
                  </a:lnTo>
                  <a:lnTo>
                    <a:pt x="3274" y="8311"/>
                  </a:lnTo>
                  <a:cubicBezTo>
                    <a:pt x="3560" y="8156"/>
                    <a:pt x="3786" y="7894"/>
                    <a:pt x="3870" y="7561"/>
                  </a:cubicBezTo>
                  <a:cubicBezTo>
                    <a:pt x="4215" y="7561"/>
                    <a:pt x="4489" y="7287"/>
                    <a:pt x="4489" y="6930"/>
                  </a:cubicBezTo>
                  <a:cubicBezTo>
                    <a:pt x="4489" y="6715"/>
                    <a:pt x="4394" y="6525"/>
                    <a:pt x="4239" y="6418"/>
                  </a:cubicBezTo>
                  <a:lnTo>
                    <a:pt x="4239" y="5942"/>
                  </a:lnTo>
                  <a:cubicBezTo>
                    <a:pt x="4239" y="5108"/>
                    <a:pt x="3620" y="4429"/>
                    <a:pt x="2810" y="4346"/>
                  </a:cubicBezTo>
                  <a:lnTo>
                    <a:pt x="2810" y="346"/>
                  </a:lnTo>
                  <a:close/>
                  <a:moveTo>
                    <a:pt x="2679" y="0"/>
                  </a:moveTo>
                  <a:cubicBezTo>
                    <a:pt x="2572" y="0"/>
                    <a:pt x="2500" y="72"/>
                    <a:pt x="2500" y="179"/>
                  </a:cubicBezTo>
                  <a:lnTo>
                    <a:pt x="2500" y="4358"/>
                  </a:lnTo>
                  <a:cubicBezTo>
                    <a:pt x="1643" y="4394"/>
                    <a:pt x="953" y="5108"/>
                    <a:pt x="953" y="5965"/>
                  </a:cubicBezTo>
                  <a:lnTo>
                    <a:pt x="953" y="6442"/>
                  </a:lnTo>
                  <a:cubicBezTo>
                    <a:pt x="786" y="6561"/>
                    <a:pt x="691" y="6739"/>
                    <a:pt x="691" y="6954"/>
                  </a:cubicBezTo>
                  <a:cubicBezTo>
                    <a:pt x="691" y="7299"/>
                    <a:pt x="965" y="7597"/>
                    <a:pt x="1322" y="7597"/>
                  </a:cubicBezTo>
                  <a:cubicBezTo>
                    <a:pt x="1417" y="7918"/>
                    <a:pt x="1643" y="8192"/>
                    <a:pt x="1917" y="8335"/>
                  </a:cubicBezTo>
                  <a:lnTo>
                    <a:pt x="1917" y="8561"/>
                  </a:lnTo>
                  <a:lnTo>
                    <a:pt x="845" y="8978"/>
                  </a:lnTo>
                  <a:cubicBezTo>
                    <a:pt x="548" y="9085"/>
                    <a:pt x="0" y="9478"/>
                    <a:pt x="0" y="10287"/>
                  </a:cubicBezTo>
                  <a:lnTo>
                    <a:pt x="0" y="11180"/>
                  </a:lnTo>
                  <a:cubicBezTo>
                    <a:pt x="0" y="11287"/>
                    <a:pt x="72" y="11359"/>
                    <a:pt x="179" y="11359"/>
                  </a:cubicBezTo>
                  <a:lnTo>
                    <a:pt x="965" y="11359"/>
                  </a:lnTo>
                  <a:cubicBezTo>
                    <a:pt x="1072" y="11359"/>
                    <a:pt x="1143" y="11287"/>
                    <a:pt x="1143" y="11180"/>
                  </a:cubicBezTo>
                  <a:cubicBezTo>
                    <a:pt x="1143" y="11073"/>
                    <a:pt x="1072" y="11002"/>
                    <a:pt x="965" y="11002"/>
                  </a:cubicBezTo>
                  <a:lnTo>
                    <a:pt x="357" y="11002"/>
                  </a:lnTo>
                  <a:lnTo>
                    <a:pt x="357" y="10263"/>
                  </a:lnTo>
                  <a:cubicBezTo>
                    <a:pt x="357" y="9513"/>
                    <a:pt x="941" y="9287"/>
                    <a:pt x="965" y="9287"/>
                  </a:cubicBezTo>
                  <a:lnTo>
                    <a:pt x="988" y="9287"/>
                  </a:lnTo>
                  <a:lnTo>
                    <a:pt x="1965" y="8906"/>
                  </a:lnTo>
                  <a:lnTo>
                    <a:pt x="1977" y="8918"/>
                  </a:lnTo>
                  <a:lnTo>
                    <a:pt x="2500" y="9430"/>
                  </a:lnTo>
                  <a:cubicBezTo>
                    <a:pt x="2536" y="9454"/>
                    <a:pt x="2572" y="9466"/>
                    <a:pt x="2619" y="9466"/>
                  </a:cubicBezTo>
                  <a:cubicBezTo>
                    <a:pt x="2667" y="9466"/>
                    <a:pt x="2715" y="9454"/>
                    <a:pt x="2739" y="9406"/>
                  </a:cubicBezTo>
                  <a:lnTo>
                    <a:pt x="3251" y="8894"/>
                  </a:lnTo>
                  <a:lnTo>
                    <a:pt x="4227" y="9275"/>
                  </a:lnTo>
                  <a:lnTo>
                    <a:pt x="4239" y="9275"/>
                  </a:lnTo>
                  <a:cubicBezTo>
                    <a:pt x="4239" y="9275"/>
                    <a:pt x="4858" y="9490"/>
                    <a:pt x="4858" y="10240"/>
                  </a:cubicBezTo>
                  <a:lnTo>
                    <a:pt x="4858" y="10954"/>
                  </a:lnTo>
                  <a:lnTo>
                    <a:pt x="1607" y="10954"/>
                  </a:lnTo>
                  <a:cubicBezTo>
                    <a:pt x="1500" y="10954"/>
                    <a:pt x="1429" y="11037"/>
                    <a:pt x="1429" y="11133"/>
                  </a:cubicBezTo>
                  <a:cubicBezTo>
                    <a:pt x="1429" y="11240"/>
                    <a:pt x="1500" y="11311"/>
                    <a:pt x="1607" y="11311"/>
                  </a:cubicBezTo>
                  <a:lnTo>
                    <a:pt x="11168" y="11311"/>
                  </a:lnTo>
                  <a:cubicBezTo>
                    <a:pt x="11263" y="11311"/>
                    <a:pt x="11347" y="11240"/>
                    <a:pt x="11347" y="11133"/>
                  </a:cubicBezTo>
                  <a:lnTo>
                    <a:pt x="11311" y="2536"/>
                  </a:lnTo>
                  <a:lnTo>
                    <a:pt x="11311" y="2501"/>
                  </a:lnTo>
                  <a:lnTo>
                    <a:pt x="11311" y="2489"/>
                  </a:lnTo>
                  <a:cubicBezTo>
                    <a:pt x="11311" y="2489"/>
                    <a:pt x="11311" y="2477"/>
                    <a:pt x="11299" y="2477"/>
                  </a:cubicBezTo>
                  <a:lnTo>
                    <a:pt x="11287" y="2465"/>
                  </a:lnTo>
                  <a:lnTo>
                    <a:pt x="11263" y="2441"/>
                  </a:lnTo>
                  <a:lnTo>
                    <a:pt x="9882" y="1060"/>
                  </a:lnTo>
                  <a:lnTo>
                    <a:pt x="8870" y="48"/>
                  </a:lnTo>
                  <a:lnTo>
                    <a:pt x="8858" y="36"/>
                  </a:lnTo>
                  <a:lnTo>
                    <a:pt x="8846" y="12"/>
                  </a:lnTo>
                  <a:cubicBezTo>
                    <a:pt x="8846" y="12"/>
                    <a:pt x="8823" y="12"/>
                    <a:pt x="8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48;p43"/>
            <p:cNvSpPr/>
            <p:nvPr/>
          </p:nvSpPr>
          <p:spPr>
            <a:xfrm>
              <a:off x="7685907" y="2066784"/>
              <a:ext cx="101211" cy="11394"/>
            </a:xfrm>
            <a:custGeom>
              <a:avLst/>
              <a:gdLst/>
              <a:ahLst/>
              <a:cxnLst/>
              <a:rect l="l" t="t" r="r" b="b"/>
              <a:pathLst>
                <a:path w="3180" h="358" extrusionOk="0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3001" y="358"/>
                  </a:lnTo>
                  <a:cubicBezTo>
                    <a:pt x="3108" y="358"/>
                    <a:pt x="3180" y="286"/>
                    <a:pt x="3180" y="179"/>
                  </a:cubicBezTo>
                  <a:cubicBezTo>
                    <a:pt x="3180" y="84"/>
                    <a:pt x="3108" y="0"/>
                    <a:pt x="3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49;p43"/>
            <p:cNvSpPr/>
            <p:nvPr/>
          </p:nvSpPr>
          <p:spPr>
            <a:xfrm>
              <a:off x="7685907" y="2106187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72"/>
                    <a:pt x="4549" y="1"/>
                    <a:pt x="4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50;p43"/>
            <p:cNvSpPr/>
            <p:nvPr/>
          </p:nvSpPr>
          <p:spPr>
            <a:xfrm>
              <a:off x="7685907" y="2145239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0"/>
                  </a:moveTo>
                  <a:cubicBezTo>
                    <a:pt x="72" y="0"/>
                    <a:pt x="1" y="71"/>
                    <a:pt x="1" y="179"/>
                  </a:cubicBezTo>
                  <a:cubicBezTo>
                    <a:pt x="1" y="274"/>
                    <a:pt x="72" y="357"/>
                    <a:pt x="179" y="357"/>
                  </a:cubicBezTo>
                  <a:lnTo>
                    <a:pt x="4442" y="357"/>
                  </a:lnTo>
                  <a:cubicBezTo>
                    <a:pt x="4549" y="357"/>
                    <a:pt x="4620" y="274"/>
                    <a:pt x="4620" y="179"/>
                  </a:cubicBezTo>
                  <a:cubicBezTo>
                    <a:pt x="4620" y="83"/>
                    <a:pt x="4537" y="0"/>
                    <a:pt x="44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51;p43"/>
            <p:cNvSpPr/>
            <p:nvPr/>
          </p:nvSpPr>
          <p:spPr>
            <a:xfrm>
              <a:off x="7685907" y="2184260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84"/>
                    <a:pt x="4537" y="0"/>
                    <a:pt x="44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52;p43"/>
            <p:cNvSpPr/>
            <p:nvPr/>
          </p:nvSpPr>
          <p:spPr>
            <a:xfrm>
              <a:off x="7685907" y="2223280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84"/>
                    <a:pt x="4537" y="1"/>
                    <a:pt x="4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1060;p43"/>
          <p:cNvSpPr/>
          <p:nvPr/>
        </p:nvSpPr>
        <p:spPr>
          <a:xfrm>
            <a:off x="7129759" y="2741216"/>
            <a:ext cx="699000" cy="7089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" name="Conector recto 6"/>
          <p:cNvCxnSpPr/>
          <p:nvPr/>
        </p:nvCxnSpPr>
        <p:spPr>
          <a:xfrm>
            <a:off x="6821755" y="2190299"/>
            <a:ext cx="1338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Google Shape;1045;p43"/>
          <p:cNvSpPr txBox="1">
            <a:spLocks noGrp="1"/>
          </p:cNvSpPr>
          <p:nvPr>
            <p:ph type="subTitle" idx="4"/>
          </p:nvPr>
        </p:nvSpPr>
        <p:spPr>
          <a:xfrm>
            <a:off x="5915246" y="4386875"/>
            <a:ext cx="3128025" cy="3109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Por Muhammad, Niaz, Corina y Cem</a:t>
            </a:r>
            <a:endParaRPr dirty="0"/>
          </a:p>
        </p:txBody>
      </p:sp>
      <p:cxnSp>
        <p:nvCxnSpPr>
          <p:cNvPr id="60" name="Conector recto 59"/>
          <p:cNvCxnSpPr/>
          <p:nvPr/>
        </p:nvCxnSpPr>
        <p:spPr>
          <a:xfrm>
            <a:off x="6788193" y="4388312"/>
            <a:ext cx="1338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4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592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Introducción</a:t>
            </a:r>
            <a:br>
              <a:rPr lang="en" dirty="0" smtClean="0"/>
            </a:br>
            <a:r>
              <a:rPr lang="en" sz="2000" dirty="0" smtClean="0"/>
              <a:t>Justificación</a:t>
            </a:r>
            <a:r>
              <a:rPr lang="en" dirty="0" smtClean="0"/>
              <a:t/>
            </a:r>
            <a:br>
              <a:rPr lang="en" dirty="0" smtClean="0"/>
            </a:br>
            <a:endParaRPr dirty="0"/>
          </a:p>
        </p:txBody>
      </p:sp>
      <p:sp>
        <p:nvSpPr>
          <p:cNvPr id="1001" name="Google Shape;1001;p42"/>
          <p:cNvSpPr txBox="1">
            <a:spLocks noGrp="1"/>
          </p:cNvSpPr>
          <p:nvPr>
            <p:ph type="title" idx="4294967295"/>
          </p:nvPr>
        </p:nvSpPr>
        <p:spPr>
          <a:xfrm>
            <a:off x="4458241" y="1401291"/>
            <a:ext cx="1895700" cy="4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dirty="0" smtClean="0">
                <a:latin typeface="Saira"/>
                <a:ea typeface="Saira"/>
                <a:cs typeface="Saira"/>
                <a:sym typeface="Saira"/>
              </a:rPr>
              <a:t>Propuesta</a:t>
            </a:r>
            <a:endParaRPr sz="1600" b="0" dirty="0">
              <a:latin typeface="Saira"/>
              <a:ea typeface="Saira"/>
              <a:cs typeface="Saira"/>
              <a:sym typeface="Saira"/>
            </a:endParaRPr>
          </a:p>
        </p:txBody>
      </p:sp>
      <p:sp>
        <p:nvSpPr>
          <p:cNvPr id="1002" name="Google Shape;1002;p42"/>
          <p:cNvSpPr txBox="1">
            <a:spLocks noGrp="1"/>
          </p:cNvSpPr>
          <p:nvPr>
            <p:ph type="subTitle" idx="4294967295"/>
          </p:nvPr>
        </p:nvSpPr>
        <p:spPr>
          <a:xfrm>
            <a:off x="4203196" y="1722556"/>
            <a:ext cx="2341442" cy="7017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400" dirty="0" smtClean="0"/>
              <a:t>Estudio de la influencia de videojuegos de acción en sujetos sanos.</a:t>
            </a:r>
            <a:endParaRPr sz="1400" dirty="0"/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1005" name="Google Shape;1005;p42"/>
          <p:cNvSpPr txBox="1">
            <a:spLocks noGrp="1"/>
          </p:cNvSpPr>
          <p:nvPr>
            <p:ph type="title" idx="4294967295"/>
          </p:nvPr>
        </p:nvSpPr>
        <p:spPr>
          <a:xfrm>
            <a:off x="727650" y="1473600"/>
            <a:ext cx="1895700" cy="4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dirty="0" smtClean="0">
                <a:latin typeface="Saira"/>
                <a:ea typeface="Saira"/>
                <a:cs typeface="Saira"/>
                <a:sym typeface="Saira"/>
              </a:rPr>
              <a:t>Videojuegos</a:t>
            </a:r>
            <a:endParaRPr sz="1600" b="0" dirty="0">
              <a:latin typeface="Saira"/>
              <a:ea typeface="Saira"/>
              <a:cs typeface="Saira"/>
              <a:sym typeface="Saira"/>
            </a:endParaRPr>
          </a:p>
        </p:txBody>
      </p:sp>
      <p:sp>
        <p:nvSpPr>
          <p:cNvPr id="1006" name="Google Shape;1006;p42"/>
          <p:cNvSpPr txBox="1">
            <a:spLocks noGrp="1"/>
          </p:cNvSpPr>
          <p:nvPr>
            <p:ph type="subTitle" idx="4294967295"/>
          </p:nvPr>
        </p:nvSpPr>
        <p:spPr>
          <a:xfrm>
            <a:off x="412925" y="1791391"/>
            <a:ext cx="2515409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400" dirty="0" smtClean="0"/>
              <a:t>Se han convertido en parte de la cultura y vida cotidiana debido a evolución.</a:t>
            </a:r>
            <a:endParaRPr sz="1400" dirty="0"/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1007" name="Google Shape;1007;p42"/>
          <p:cNvSpPr txBox="1">
            <a:spLocks noGrp="1"/>
          </p:cNvSpPr>
          <p:nvPr>
            <p:ph type="title"/>
          </p:nvPr>
        </p:nvSpPr>
        <p:spPr>
          <a:xfrm>
            <a:off x="6314585" y="3312760"/>
            <a:ext cx="1895700" cy="4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dirty="0" smtClean="0"/>
              <a:t>Parte del proyecto</a:t>
            </a:r>
            <a:endParaRPr sz="1600" b="0" dirty="0">
              <a:latin typeface="Saira"/>
              <a:ea typeface="Saira"/>
              <a:cs typeface="Saira"/>
              <a:sym typeface="Saira"/>
            </a:endParaRPr>
          </a:p>
        </p:txBody>
      </p:sp>
      <p:sp>
        <p:nvSpPr>
          <p:cNvPr id="1008" name="Google Shape;1008;p42"/>
          <p:cNvSpPr txBox="1">
            <a:spLocks noGrp="1"/>
          </p:cNvSpPr>
          <p:nvPr>
            <p:ph type="subTitle" idx="4294967295"/>
          </p:nvPr>
        </p:nvSpPr>
        <p:spPr>
          <a:xfrm>
            <a:off x="5970823" y="3654623"/>
            <a:ext cx="2670907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 smtClean="0"/>
              <a:t>Realizado por CEDIA y la Universidad de las Fuezas Armadas ESPE</a:t>
            </a:r>
            <a:endParaRPr sz="1400" dirty="0"/>
          </a:p>
        </p:txBody>
      </p:sp>
      <p:sp>
        <p:nvSpPr>
          <p:cNvPr id="1011" name="Google Shape;1011;p42"/>
          <p:cNvSpPr txBox="1">
            <a:spLocks noGrp="1"/>
          </p:cNvSpPr>
          <p:nvPr>
            <p:ph type="title" idx="4294967295"/>
          </p:nvPr>
        </p:nvSpPr>
        <p:spPr>
          <a:xfrm>
            <a:off x="2647583" y="3312760"/>
            <a:ext cx="1895700" cy="4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dirty="0" smtClean="0">
                <a:latin typeface="Saira"/>
                <a:ea typeface="Saira"/>
                <a:cs typeface="Saira"/>
                <a:sym typeface="Saira"/>
              </a:rPr>
              <a:t>Problema</a:t>
            </a:r>
            <a:endParaRPr sz="1600" b="0" dirty="0">
              <a:latin typeface="Saira"/>
              <a:ea typeface="Saira"/>
              <a:cs typeface="Saira"/>
              <a:sym typeface="Saira"/>
            </a:endParaRPr>
          </a:p>
        </p:txBody>
      </p:sp>
      <p:sp>
        <p:nvSpPr>
          <p:cNvPr id="1012" name="Google Shape;1012;p42"/>
          <p:cNvSpPr txBox="1">
            <a:spLocks noGrp="1"/>
          </p:cNvSpPr>
          <p:nvPr>
            <p:ph type="subTitle" idx="4294967295"/>
          </p:nvPr>
        </p:nvSpPr>
        <p:spPr>
          <a:xfrm>
            <a:off x="2268623" y="3654623"/>
            <a:ext cx="265362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 smtClean="0"/>
              <a:t>No se analiza el posible efecto negativo que puede generar un videojuego en el organismo.</a:t>
            </a:r>
            <a:endParaRPr dirty="0"/>
          </a:p>
        </p:txBody>
      </p:sp>
      <p:grpSp>
        <p:nvGrpSpPr>
          <p:cNvPr id="1013" name="Google Shape;1013;p42"/>
          <p:cNvGrpSpPr/>
          <p:nvPr/>
        </p:nvGrpSpPr>
        <p:grpSpPr>
          <a:xfrm>
            <a:off x="1643010" y="2673180"/>
            <a:ext cx="5663267" cy="440630"/>
            <a:chOff x="1607717" y="2626968"/>
            <a:chExt cx="3430190" cy="423642"/>
          </a:xfrm>
        </p:grpSpPr>
        <p:sp>
          <p:nvSpPr>
            <p:cNvPr id="1014" name="Google Shape;1014;p42"/>
            <p:cNvSpPr/>
            <p:nvPr/>
          </p:nvSpPr>
          <p:spPr>
            <a:xfrm>
              <a:off x="3886991" y="2798032"/>
              <a:ext cx="1125559" cy="81765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5" name="Google Shape;1015;p42"/>
            <p:cNvGrpSpPr/>
            <p:nvPr/>
          </p:nvGrpSpPr>
          <p:grpSpPr>
            <a:xfrm>
              <a:off x="3863488" y="2626968"/>
              <a:ext cx="53110" cy="252184"/>
              <a:chOff x="845575" y="2563700"/>
              <a:chExt cx="92400" cy="411825"/>
            </a:xfrm>
          </p:grpSpPr>
          <p:cxnSp>
            <p:nvCxnSpPr>
              <p:cNvPr id="1016" name="Google Shape;1016;p42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017" name="Google Shape;1017;p42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8" name="Google Shape;1018;p42"/>
            <p:cNvGrpSpPr/>
            <p:nvPr/>
          </p:nvGrpSpPr>
          <p:grpSpPr>
            <a:xfrm>
              <a:off x="1607717" y="2626985"/>
              <a:ext cx="53110" cy="252184"/>
              <a:chOff x="845575" y="2563700"/>
              <a:chExt cx="92400" cy="411825"/>
            </a:xfrm>
          </p:grpSpPr>
          <p:cxnSp>
            <p:nvCxnSpPr>
              <p:cNvPr id="1019" name="Google Shape;1019;p42"/>
              <p:cNvCxnSpPr/>
              <p:nvPr/>
            </p:nvCxnSpPr>
            <p:spPr>
              <a:xfrm>
                <a:off x="895030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020" name="Google Shape;1020;p42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1" name="Google Shape;1021;p42"/>
            <p:cNvSpPr/>
            <p:nvPr/>
          </p:nvSpPr>
          <p:spPr>
            <a:xfrm>
              <a:off x="1635960" y="2798253"/>
              <a:ext cx="1125559" cy="81765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2" name="Google Shape;1022;p42"/>
            <p:cNvGrpSpPr/>
            <p:nvPr/>
          </p:nvGrpSpPr>
          <p:grpSpPr>
            <a:xfrm rot="10800000">
              <a:off x="2737172" y="2798426"/>
              <a:ext cx="53110" cy="252184"/>
              <a:chOff x="2070100" y="2563700"/>
              <a:chExt cx="92400" cy="411825"/>
            </a:xfrm>
          </p:grpSpPr>
          <p:cxnSp>
            <p:nvCxnSpPr>
              <p:cNvPr id="1023" name="Google Shape;1023;p42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024" name="Google Shape;1024;p42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5" name="Google Shape;1025;p42"/>
            <p:cNvSpPr/>
            <p:nvPr/>
          </p:nvSpPr>
          <p:spPr>
            <a:xfrm>
              <a:off x="2761422" y="2798253"/>
              <a:ext cx="1125559" cy="81765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6" name="Google Shape;1026;p42"/>
            <p:cNvGrpSpPr/>
            <p:nvPr/>
          </p:nvGrpSpPr>
          <p:grpSpPr>
            <a:xfrm rot="10800000">
              <a:off x="4984797" y="2798426"/>
              <a:ext cx="53110" cy="252184"/>
              <a:chOff x="2070100" y="2563700"/>
              <a:chExt cx="92400" cy="411825"/>
            </a:xfrm>
          </p:grpSpPr>
          <p:cxnSp>
            <p:nvCxnSpPr>
              <p:cNvPr id="1027" name="Google Shape;1027;p42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028" name="Google Shape;1028;p42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" name="Google Shape;821;p38"/>
          <p:cNvGrpSpPr/>
          <p:nvPr/>
        </p:nvGrpSpPr>
        <p:grpSpPr>
          <a:xfrm flipH="1">
            <a:off x="4484571" y="3289550"/>
            <a:ext cx="1997650" cy="693500"/>
            <a:chOff x="6541275" y="2323925"/>
            <a:chExt cx="1997650" cy="693500"/>
          </a:xfrm>
        </p:grpSpPr>
        <p:sp>
          <p:nvSpPr>
            <p:cNvPr id="822" name="Google Shape;822;p38"/>
            <p:cNvSpPr/>
            <p:nvPr/>
          </p:nvSpPr>
          <p:spPr>
            <a:xfrm>
              <a:off x="7607103" y="2589121"/>
              <a:ext cx="22882" cy="67120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8"/>
            <p:cNvSpPr/>
            <p:nvPr/>
          </p:nvSpPr>
          <p:spPr>
            <a:xfrm>
              <a:off x="7728318" y="2589121"/>
              <a:ext cx="22882" cy="67120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8"/>
            <p:cNvSpPr/>
            <p:nvPr/>
          </p:nvSpPr>
          <p:spPr>
            <a:xfrm>
              <a:off x="7788398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8"/>
            <p:cNvSpPr/>
            <p:nvPr/>
          </p:nvSpPr>
          <p:spPr>
            <a:xfrm>
              <a:off x="7848713" y="2589121"/>
              <a:ext cx="22882" cy="67120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8"/>
            <p:cNvSpPr/>
            <p:nvPr/>
          </p:nvSpPr>
          <p:spPr>
            <a:xfrm>
              <a:off x="7913017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8"/>
            <p:cNvSpPr/>
            <p:nvPr/>
          </p:nvSpPr>
          <p:spPr>
            <a:xfrm>
              <a:off x="7961010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6" y="571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8"/>
            <p:cNvSpPr/>
            <p:nvPr/>
          </p:nvSpPr>
          <p:spPr>
            <a:xfrm>
              <a:off x="8155682" y="2589121"/>
              <a:ext cx="22764" cy="67120"/>
            </a:xfrm>
            <a:custGeom>
              <a:avLst/>
              <a:gdLst/>
              <a:ahLst/>
              <a:cxnLst/>
              <a:rect l="l" t="t" r="r" b="b"/>
              <a:pathLst>
                <a:path w="194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4" y="571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8"/>
            <p:cNvSpPr/>
            <p:nvPr/>
          </p:nvSpPr>
          <p:spPr>
            <a:xfrm>
              <a:off x="8041038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6" y="571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8"/>
            <p:cNvSpPr/>
            <p:nvPr/>
          </p:nvSpPr>
          <p:spPr>
            <a:xfrm>
              <a:off x="8211538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8"/>
            <p:cNvSpPr/>
            <p:nvPr/>
          </p:nvSpPr>
          <p:spPr>
            <a:xfrm>
              <a:off x="6776431" y="2323925"/>
              <a:ext cx="1738664" cy="416918"/>
            </a:xfrm>
            <a:custGeom>
              <a:avLst/>
              <a:gdLst/>
              <a:ahLst/>
              <a:cxnLst/>
              <a:rect l="l" t="t" r="r" b="b"/>
              <a:pathLst>
                <a:path w="14817" h="3553" extrusionOk="0">
                  <a:moveTo>
                    <a:pt x="1" y="0"/>
                  </a:moveTo>
                  <a:lnTo>
                    <a:pt x="1" y="81"/>
                  </a:lnTo>
                  <a:lnTo>
                    <a:pt x="3098" y="81"/>
                  </a:lnTo>
                  <a:lnTo>
                    <a:pt x="6569" y="3552"/>
                  </a:lnTo>
                  <a:lnTo>
                    <a:pt x="14817" y="3552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8"/>
            <p:cNvSpPr/>
            <p:nvPr/>
          </p:nvSpPr>
          <p:spPr>
            <a:xfrm>
              <a:off x="8491401" y="2712332"/>
              <a:ext cx="47524" cy="47524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cubicBezTo>
                    <a:pt x="91" y="0"/>
                    <a:pt x="0" y="91"/>
                    <a:pt x="0" y="202"/>
                  </a:cubicBezTo>
                  <a:cubicBezTo>
                    <a:pt x="0" y="314"/>
                    <a:pt x="91" y="405"/>
                    <a:pt x="202" y="405"/>
                  </a:cubicBezTo>
                  <a:cubicBezTo>
                    <a:pt x="314" y="405"/>
                    <a:pt x="405" y="314"/>
                    <a:pt x="405" y="202"/>
                  </a:cubicBezTo>
                  <a:cubicBezTo>
                    <a:pt x="405" y="91"/>
                    <a:pt x="314" y="0"/>
                    <a:pt x="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8"/>
            <p:cNvSpPr/>
            <p:nvPr/>
          </p:nvSpPr>
          <p:spPr>
            <a:xfrm>
              <a:off x="6698045" y="2409820"/>
              <a:ext cx="1738781" cy="416918"/>
            </a:xfrm>
            <a:custGeom>
              <a:avLst/>
              <a:gdLst/>
              <a:ahLst/>
              <a:cxnLst/>
              <a:rect l="l" t="t" r="r" b="b"/>
              <a:pathLst>
                <a:path w="14818" h="3553" extrusionOk="0">
                  <a:moveTo>
                    <a:pt x="1" y="0"/>
                  </a:moveTo>
                  <a:lnTo>
                    <a:pt x="1" y="80"/>
                  </a:lnTo>
                  <a:lnTo>
                    <a:pt x="3098" y="80"/>
                  </a:lnTo>
                  <a:lnTo>
                    <a:pt x="6569" y="3552"/>
                  </a:lnTo>
                  <a:lnTo>
                    <a:pt x="14817" y="3552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8"/>
            <p:cNvSpPr/>
            <p:nvPr/>
          </p:nvSpPr>
          <p:spPr>
            <a:xfrm>
              <a:off x="8413016" y="2798227"/>
              <a:ext cx="47524" cy="47524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cubicBezTo>
                    <a:pt x="90" y="0"/>
                    <a:pt x="0" y="91"/>
                    <a:pt x="0" y="202"/>
                  </a:cubicBezTo>
                  <a:cubicBezTo>
                    <a:pt x="0" y="314"/>
                    <a:pt x="90" y="404"/>
                    <a:pt x="202" y="404"/>
                  </a:cubicBezTo>
                  <a:cubicBezTo>
                    <a:pt x="314" y="404"/>
                    <a:pt x="405" y="314"/>
                    <a:pt x="405" y="202"/>
                  </a:cubicBezTo>
                  <a:cubicBezTo>
                    <a:pt x="405" y="91"/>
                    <a:pt x="314" y="0"/>
                    <a:pt x="2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8"/>
            <p:cNvSpPr/>
            <p:nvPr/>
          </p:nvSpPr>
          <p:spPr>
            <a:xfrm>
              <a:off x="6619660" y="2495599"/>
              <a:ext cx="1738781" cy="416918"/>
            </a:xfrm>
            <a:custGeom>
              <a:avLst/>
              <a:gdLst/>
              <a:ahLst/>
              <a:cxnLst/>
              <a:rect l="l" t="t" r="r" b="b"/>
              <a:pathLst>
                <a:path w="14818" h="3553" extrusionOk="0">
                  <a:moveTo>
                    <a:pt x="0" y="1"/>
                  </a:moveTo>
                  <a:lnTo>
                    <a:pt x="0" y="81"/>
                  </a:lnTo>
                  <a:lnTo>
                    <a:pt x="3098" y="81"/>
                  </a:lnTo>
                  <a:lnTo>
                    <a:pt x="6569" y="3553"/>
                  </a:lnTo>
                  <a:lnTo>
                    <a:pt x="14817" y="3553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42" y="13"/>
                  </a:lnTo>
                  <a:lnTo>
                    <a:pt x="31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8"/>
            <p:cNvSpPr/>
            <p:nvPr/>
          </p:nvSpPr>
          <p:spPr>
            <a:xfrm>
              <a:off x="8344839" y="2884005"/>
              <a:ext cx="47524" cy="47641"/>
            </a:xfrm>
            <a:custGeom>
              <a:avLst/>
              <a:gdLst/>
              <a:ahLst/>
              <a:cxnLst/>
              <a:rect l="l" t="t" r="r" b="b"/>
              <a:pathLst>
                <a:path w="405" h="406" extrusionOk="0">
                  <a:moveTo>
                    <a:pt x="202" y="1"/>
                  </a:moveTo>
                  <a:cubicBezTo>
                    <a:pt x="91" y="1"/>
                    <a:pt x="1" y="92"/>
                    <a:pt x="1" y="203"/>
                  </a:cubicBezTo>
                  <a:cubicBezTo>
                    <a:pt x="1" y="314"/>
                    <a:pt x="91" y="405"/>
                    <a:pt x="202" y="405"/>
                  </a:cubicBezTo>
                  <a:cubicBezTo>
                    <a:pt x="314" y="405"/>
                    <a:pt x="405" y="314"/>
                    <a:pt x="405" y="203"/>
                  </a:cubicBezTo>
                  <a:cubicBezTo>
                    <a:pt x="405" y="92"/>
                    <a:pt x="314" y="1"/>
                    <a:pt x="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8"/>
            <p:cNvSpPr/>
            <p:nvPr/>
          </p:nvSpPr>
          <p:spPr>
            <a:xfrm>
              <a:off x="6541275" y="2581494"/>
              <a:ext cx="1738781" cy="416918"/>
            </a:xfrm>
            <a:custGeom>
              <a:avLst/>
              <a:gdLst/>
              <a:ahLst/>
              <a:cxnLst/>
              <a:rect l="l" t="t" r="r" b="b"/>
              <a:pathLst>
                <a:path w="14818" h="3553" extrusionOk="0">
                  <a:moveTo>
                    <a:pt x="0" y="0"/>
                  </a:moveTo>
                  <a:lnTo>
                    <a:pt x="0" y="81"/>
                  </a:lnTo>
                  <a:lnTo>
                    <a:pt x="3097" y="81"/>
                  </a:lnTo>
                  <a:lnTo>
                    <a:pt x="6570" y="3552"/>
                  </a:lnTo>
                  <a:lnTo>
                    <a:pt x="14817" y="3552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8"/>
            <p:cNvSpPr/>
            <p:nvPr/>
          </p:nvSpPr>
          <p:spPr>
            <a:xfrm>
              <a:off x="8256245" y="2969901"/>
              <a:ext cx="47406" cy="47524"/>
            </a:xfrm>
            <a:custGeom>
              <a:avLst/>
              <a:gdLst/>
              <a:ahLst/>
              <a:cxnLst/>
              <a:rect l="l" t="t" r="r" b="b"/>
              <a:pathLst>
                <a:path w="404" h="405" extrusionOk="0">
                  <a:moveTo>
                    <a:pt x="202" y="1"/>
                  </a:moveTo>
                  <a:cubicBezTo>
                    <a:pt x="90" y="1"/>
                    <a:pt x="0" y="91"/>
                    <a:pt x="0" y="202"/>
                  </a:cubicBezTo>
                  <a:cubicBezTo>
                    <a:pt x="0" y="314"/>
                    <a:pt x="90" y="405"/>
                    <a:pt x="202" y="405"/>
                  </a:cubicBezTo>
                  <a:cubicBezTo>
                    <a:pt x="314" y="405"/>
                    <a:pt x="404" y="314"/>
                    <a:pt x="404" y="202"/>
                  </a:cubicBezTo>
                  <a:cubicBezTo>
                    <a:pt x="404" y="91"/>
                    <a:pt x="314" y="1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" name="Google Shape;839;p38"/>
          <p:cNvGrpSpPr/>
          <p:nvPr/>
        </p:nvGrpSpPr>
        <p:grpSpPr>
          <a:xfrm>
            <a:off x="6594775" y="1377825"/>
            <a:ext cx="1997650" cy="693500"/>
            <a:chOff x="6541275" y="2323925"/>
            <a:chExt cx="1997650" cy="693500"/>
          </a:xfrm>
        </p:grpSpPr>
        <p:sp>
          <p:nvSpPr>
            <p:cNvPr id="840" name="Google Shape;840;p38"/>
            <p:cNvSpPr/>
            <p:nvPr/>
          </p:nvSpPr>
          <p:spPr>
            <a:xfrm>
              <a:off x="7607103" y="2589121"/>
              <a:ext cx="22882" cy="67120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8"/>
            <p:cNvSpPr/>
            <p:nvPr/>
          </p:nvSpPr>
          <p:spPr>
            <a:xfrm>
              <a:off x="7728318" y="2589121"/>
              <a:ext cx="22882" cy="67120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8"/>
            <p:cNvSpPr/>
            <p:nvPr/>
          </p:nvSpPr>
          <p:spPr>
            <a:xfrm>
              <a:off x="7788398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8"/>
            <p:cNvSpPr/>
            <p:nvPr/>
          </p:nvSpPr>
          <p:spPr>
            <a:xfrm>
              <a:off x="7848713" y="2589121"/>
              <a:ext cx="22882" cy="67120"/>
            </a:xfrm>
            <a:custGeom>
              <a:avLst/>
              <a:gdLst/>
              <a:ahLst/>
              <a:cxnLst/>
              <a:rect l="l" t="t" r="r" b="b"/>
              <a:pathLst>
                <a:path w="195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8"/>
            <p:cNvSpPr/>
            <p:nvPr/>
          </p:nvSpPr>
          <p:spPr>
            <a:xfrm>
              <a:off x="7913017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8"/>
            <p:cNvSpPr/>
            <p:nvPr/>
          </p:nvSpPr>
          <p:spPr>
            <a:xfrm>
              <a:off x="7961010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6" y="571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8"/>
            <p:cNvSpPr/>
            <p:nvPr/>
          </p:nvSpPr>
          <p:spPr>
            <a:xfrm>
              <a:off x="8155682" y="2589121"/>
              <a:ext cx="22764" cy="67120"/>
            </a:xfrm>
            <a:custGeom>
              <a:avLst/>
              <a:gdLst/>
              <a:ahLst/>
              <a:cxnLst/>
              <a:rect l="l" t="t" r="r" b="b"/>
              <a:pathLst>
                <a:path w="194" h="572" extrusionOk="0">
                  <a:moveTo>
                    <a:pt x="0" y="0"/>
                  </a:moveTo>
                  <a:lnTo>
                    <a:pt x="0" y="571"/>
                  </a:lnTo>
                  <a:lnTo>
                    <a:pt x="194" y="571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8"/>
            <p:cNvSpPr/>
            <p:nvPr/>
          </p:nvSpPr>
          <p:spPr>
            <a:xfrm>
              <a:off x="8041038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6" y="571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8"/>
            <p:cNvSpPr/>
            <p:nvPr/>
          </p:nvSpPr>
          <p:spPr>
            <a:xfrm>
              <a:off x="8211538" y="2589121"/>
              <a:ext cx="22999" cy="67120"/>
            </a:xfrm>
            <a:custGeom>
              <a:avLst/>
              <a:gdLst/>
              <a:ahLst/>
              <a:cxnLst/>
              <a:rect l="l" t="t" r="r" b="b"/>
              <a:pathLst>
                <a:path w="196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95" y="5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8"/>
            <p:cNvSpPr/>
            <p:nvPr/>
          </p:nvSpPr>
          <p:spPr>
            <a:xfrm>
              <a:off x="6776431" y="2323925"/>
              <a:ext cx="1738664" cy="416918"/>
            </a:xfrm>
            <a:custGeom>
              <a:avLst/>
              <a:gdLst/>
              <a:ahLst/>
              <a:cxnLst/>
              <a:rect l="l" t="t" r="r" b="b"/>
              <a:pathLst>
                <a:path w="14817" h="3553" extrusionOk="0">
                  <a:moveTo>
                    <a:pt x="1" y="0"/>
                  </a:moveTo>
                  <a:lnTo>
                    <a:pt x="1" y="81"/>
                  </a:lnTo>
                  <a:lnTo>
                    <a:pt x="3098" y="81"/>
                  </a:lnTo>
                  <a:lnTo>
                    <a:pt x="6569" y="3552"/>
                  </a:lnTo>
                  <a:lnTo>
                    <a:pt x="14817" y="3552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8"/>
            <p:cNvSpPr/>
            <p:nvPr/>
          </p:nvSpPr>
          <p:spPr>
            <a:xfrm>
              <a:off x="8491401" y="2712332"/>
              <a:ext cx="47524" cy="47524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cubicBezTo>
                    <a:pt x="91" y="0"/>
                    <a:pt x="0" y="91"/>
                    <a:pt x="0" y="202"/>
                  </a:cubicBezTo>
                  <a:cubicBezTo>
                    <a:pt x="0" y="314"/>
                    <a:pt x="91" y="405"/>
                    <a:pt x="202" y="405"/>
                  </a:cubicBezTo>
                  <a:cubicBezTo>
                    <a:pt x="314" y="405"/>
                    <a:pt x="405" y="314"/>
                    <a:pt x="405" y="202"/>
                  </a:cubicBezTo>
                  <a:cubicBezTo>
                    <a:pt x="405" y="91"/>
                    <a:pt x="314" y="0"/>
                    <a:pt x="2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8"/>
            <p:cNvSpPr/>
            <p:nvPr/>
          </p:nvSpPr>
          <p:spPr>
            <a:xfrm>
              <a:off x="6698045" y="2409820"/>
              <a:ext cx="1738781" cy="416918"/>
            </a:xfrm>
            <a:custGeom>
              <a:avLst/>
              <a:gdLst/>
              <a:ahLst/>
              <a:cxnLst/>
              <a:rect l="l" t="t" r="r" b="b"/>
              <a:pathLst>
                <a:path w="14818" h="3553" extrusionOk="0">
                  <a:moveTo>
                    <a:pt x="1" y="0"/>
                  </a:moveTo>
                  <a:lnTo>
                    <a:pt x="1" y="80"/>
                  </a:lnTo>
                  <a:lnTo>
                    <a:pt x="3098" y="80"/>
                  </a:lnTo>
                  <a:lnTo>
                    <a:pt x="6569" y="3552"/>
                  </a:lnTo>
                  <a:lnTo>
                    <a:pt x="14817" y="3552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8"/>
            <p:cNvSpPr/>
            <p:nvPr/>
          </p:nvSpPr>
          <p:spPr>
            <a:xfrm>
              <a:off x="8413016" y="2798227"/>
              <a:ext cx="47524" cy="47524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cubicBezTo>
                    <a:pt x="90" y="0"/>
                    <a:pt x="0" y="91"/>
                    <a:pt x="0" y="202"/>
                  </a:cubicBezTo>
                  <a:cubicBezTo>
                    <a:pt x="0" y="314"/>
                    <a:pt x="90" y="404"/>
                    <a:pt x="202" y="404"/>
                  </a:cubicBezTo>
                  <a:cubicBezTo>
                    <a:pt x="314" y="404"/>
                    <a:pt x="405" y="314"/>
                    <a:pt x="405" y="202"/>
                  </a:cubicBezTo>
                  <a:cubicBezTo>
                    <a:pt x="405" y="91"/>
                    <a:pt x="314" y="0"/>
                    <a:pt x="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8"/>
            <p:cNvSpPr/>
            <p:nvPr/>
          </p:nvSpPr>
          <p:spPr>
            <a:xfrm>
              <a:off x="6619660" y="2495599"/>
              <a:ext cx="1738781" cy="416918"/>
            </a:xfrm>
            <a:custGeom>
              <a:avLst/>
              <a:gdLst/>
              <a:ahLst/>
              <a:cxnLst/>
              <a:rect l="l" t="t" r="r" b="b"/>
              <a:pathLst>
                <a:path w="14818" h="3553" extrusionOk="0">
                  <a:moveTo>
                    <a:pt x="0" y="1"/>
                  </a:moveTo>
                  <a:lnTo>
                    <a:pt x="0" y="81"/>
                  </a:lnTo>
                  <a:lnTo>
                    <a:pt x="3098" y="81"/>
                  </a:lnTo>
                  <a:lnTo>
                    <a:pt x="6569" y="3553"/>
                  </a:lnTo>
                  <a:lnTo>
                    <a:pt x="14817" y="3553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42" y="13"/>
                  </a:lnTo>
                  <a:lnTo>
                    <a:pt x="31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8"/>
            <p:cNvSpPr/>
            <p:nvPr/>
          </p:nvSpPr>
          <p:spPr>
            <a:xfrm>
              <a:off x="8344839" y="2884005"/>
              <a:ext cx="47524" cy="47641"/>
            </a:xfrm>
            <a:custGeom>
              <a:avLst/>
              <a:gdLst/>
              <a:ahLst/>
              <a:cxnLst/>
              <a:rect l="l" t="t" r="r" b="b"/>
              <a:pathLst>
                <a:path w="405" h="406" extrusionOk="0">
                  <a:moveTo>
                    <a:pt x="202" y="1"/>
                  </a:moveTo>
                  <a:cubicBezTo>
                    <a:pt x="91" y="1"/>
                    <a:pt x="1" y="92"/>
                    <a:pt x="1" y="203"/>
                  </a:cubicBezTo>
                  <a:cubicBezTo>
                    <a:pt x="1" y="314"/>
                    <a:pt x="91" y="405"/>
                    <a:pt x="202" y="405"/>
                  </a:cubicBezTo>
                  <a:cubicBezTo>
                    <a:pt x="314" y="405"/>
                    <a:pt x="405" y="314"/>
                    <a:pt x="405" y="203"/>
                  </a:cubicBezTo>
                  <a:cubicBezTo>
                    <a:pt x="405" y="92"/>
                    <a:pt x="314" y="1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8"/>
            <p:cNvSpPr/>
            <p:nvPr/>
          </p:nvSpPr>
          <p:spPr>
            <a:xfrm>
              <a:off x="6541275" y="2581494"/>
              <a:ext cx="1738781" cy="416918"/>
            </a:xfrm>
            <a:custGeom>
              <a:avLst/>
              <a:gdLst/>
              <a:ahLst/>
              <a:cxnLst/>
              <a:rect l="l" t="t" r="r" b="b"/>
              <a:pathLst>
                <a:path w="14818" h="3553" extrusionOk="0">
                  <a:moveTo>
                    <a:pt x="0" y="0"/>
                  </a:moveTo>
                  <a:lnTo>
                    <a:pt x="0" y="81"/>
                  </a:lnTo>
                  <a:lnTo>
                    <a:pt x="3097" y="81"/>
                  </a:lnTo>
                  <a:lnTo>
                    <a:pt x="6570" y="3552"/>
                  </a:lnTo>
                  <a:lnTo>
                    <a:pt x="14817" y="3552"/>
                  </a:lnTo>
                  <a:lnTo>
                    <a:pt x="14817" y="3473"/>
                  </a:lnTo>
                  <a:lnTo>
                    <a:pt x="6603" y="3473"/>
                  </a:lnTo>
                  <a:lnTo>
                    <a:pt x="31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8"/>
            <p:cNvSpPr/>
            <p:nvPr/>
          </p:nvSpPr>
          <p:spPr>
            <a:xfrm>
              <a:off x="8256245" y="2969901"/>
              <a:ext cx="47406" cy="47524"/>
            </a:xfrm>
            <a:custGeom>
              <a:avLst/>
              <a:gdLst/>
              <a:ahLst/>
              <a:cxnLst/>
              <a:rect l="l" t="t" r="r" b="b"/>
              <a:pathLst>
                <a:path w="404" h="405" extrusionOk="0">
                  <a:moveTo>
                    <a:pt x="202" y="1"/>
                  </a:moveTo>
                  <a:cubicBezTo>
                    <a:pt x="90" y="1"/>
                    <a:pt x="0" y="91"/>
                    <a:pt x="0" y="202"/>
                  </a:cubicBezTo>
                  <a:cubicBezTo>
                    <a:pt x="0" y="314"/>
                    <a:pt x="90" y="405"/>
                    <a:pt x="202" y="405"/>
                  </a:cubicBezTo>
                  <a:cubicBezTo>
                    <a:pt x="314" y="405"/>
                    <a:pt x="404" y="314"/>
                    <a:pt x="404" y="202"/>
                  </a:cubicBezTo>
                  <a:cubicBezTo>
                    <a:pt x="404" y="91"/>
                    <a:pt x="314" y="1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7" name="Google Shape;857;p38"/>
          <p:cNvSpPr txBox="1">
            <a:spLocks noGrp="1"/>
          </p:cNvSpPr>
          <p:nvPr>
            <p:ph type="title"/>
          </p:nvPr>
        </p:nvSpPr>
        <p:spPr>
          <a:xfrm>
            <a:off x="713225" y="1470113"/>
            <a:ext cx="4264368" cy="85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Objetivo General</a:t>
            </a:r>
            <a:endParaRPr dirty="0"/>
          </a:p>
        </p:txBody>
      </p:sp>
      <p:sp>
        <p:nvSpPr>
          <p:cNvPr id="858" name="Google Shape;858;p38"/>
          <p:cNvSpPr/>
          <p:nvPr/>
        </p:nvSpPr>
        <p:spPr>
          <a:xfrm>
            <a:off x="6439925" y="3508475"/>
            <a:ext cx="63900" cy="70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9" name="Google Shape;859;p38"/>
          <p:cNvGrpSpPr/>
          <p:nvPr/>
        </p:nvGrpSpPr>
        <p:grpSpPr>
          <a:xfrm>
            <a:off x="5830606" y="539502"/>
            <a:ext cx="1581419" cy="4012421"/>
            <a:chOff x="4707616" y="3256553"/>
            <a:chExt cx="447702" cy="1135923"/>
          </a:xfrm>
        </p:grpSpPr>
        <p:sp>
          <p:nvSpPr>
            <p:cNvPr id="860" name="Google Shape;860;p38"/>
            <p:cNvSpPr/>
            <p:nvPr/>
          </p:nvSpPr>
          <p:spPr>
            <a:xfrm>
              <a:off x="4707616" y="3256553"/>
              <a:ext cx="447702" cy="1135923"/>
            </a:xfrm>
            <a:custGeom>
              <a:avLst/>
              <a:gdLst/>
              <a:ahLst/>
              <a:cxnLst/>
              <a:rect l="l" t="t" r="r" b="b"/>
              <a:pathLst>
                <a:path w="17715" h="44947" extrusionOk="0">
                  <a:moveTo>
                    <a:pt x="8707" y="1"/>
                  </a:moveTo>
                  <a:cubicBezTo>
                    <a:pt x="7995" y="1"/>
                    <a:pt x="6260" y="235"/>
                    <a:pt x="6588" y="2603"/>
                  </a:cubicBezTo>
                  <a:cubicBezTo>
                    <a:pt x="6588" y="2603"/>
                    <a:pt x="6530" y="2587"/>
                    <a:pt x="6458" y="2587"/>
                  </a:cubicBezTo>
                  <a:cubicBezTo>
                    <a:pt x="6328" y="2587"/>
                    <a:pt x="6156" y="2641"/>
                    <a:pt x="6212" y="2946"/>
                  </a:cubicBezTo>
                  <a:cubicBezTo>
                    <a:pt x="6294" y="3415"/>
                    <a:pt x="6457" y="3965"/>
                    <a:pt x="7040" y="3965"/>
                  </a:cubicBezTo>
                  <a:cubicBezTo>
                    <a:pt x="7040" y="3965"/>
                    <a:pt x="7051" y="4690"/>
                    <a:pt x="7585" y="5022"/>
                  </a:cubicBezTo>
                  <a:cubicBezTo>
                    <a:pt x="7585" y="5022"/>
                    <a:pt x="7716" y="5720"/>
                    <a:pt x="7618" y="5851"/>
                  </a:cubicBezTo>
                  <a:cubicBezTo>
                    <a:pt x="7525" y="5982"/>
                    <a:pt x="5749" y="7224"/>
                    <a:pt x="5166" y="7278"/>
                  </a:cubicBezTo>
                  <a:cubicBezTo>
                    <a:pt x="4588" y="7338"/>
                    <a:pt x="2796" y="7758"/>
                    <a:pt x="2774" y="9725"/>
                  </a:cubicBezTo>
                  <a:cubicBezTo>
                    <a:pt x="2752" y="11687"/>
                    <a:pt x="2621" y="12259"/>
                    <a:pt x="2441" y="12542"/>
                  </a:cubicBezTo>
                  <a:cubicBezTo>
                    <a:pt x="2267" y="12825"/>
                    <a:pt x="2147" y="14640"/>
                    <a:pt x="2191" y="15485"/>
                  </a:cubicBezTo>
                  <a:cubicBezTo>
                    <a:pt x="2240" y="16324"/>
                    <a:pt x="1390" y="18422"/>
                    <a:pt x="1542" y="20874"/>
                  </a:cubicBezTo>
                  <a:cubicBezTo>
                    <a:pt x="1542" y="20874"/>
                    <a:pt x="665" y="21691"/>
                    <a:pt x="594" y="22334"/>
                  </a:cubicBezTo>
                  <a:cubicBezTo>
                    <a:pt x="523" y="22971"/>
                    <a:pt x="0" y="23838"/>
                    <a:pt x="60" y="23958"/>
                  </a:cubicBezTo>
                  <a:cubicBezTo>
                    <a:pt x="87" y="24009"/>
                    <a:pt x="166" y="24037"/>
                    <a:pt x="260" y="24037"/>
                  </a:cubicBezTo>
                  <a:cubicBezTo>
                    <a:pt x="376" y="24037"/>
                    <a:pt x="515" y="23994"/>
                    <a:pt x="605" y="23898"/>
                  </a:cubicBezTo>
                  <a:cubicBezTo>
                    <a:pt x="769" y="23718"/>
                    <a:pt x="1030" y="23386"/>
                    <a:pt x="1030" y="23386"/>
                  </a:cubicBezTo>
                  <a:lnTo>
                    <a:pt x="1030" y="23386"/>
                  </a:lnTo>
                  <a:cubicBezTo>
                    <a:pt x="1030" y="23386"/>
                    <a:pt x="474" y="25511"/>
                    <a:pt x="758" y="25603"/>
                  </a:cubicBezTo>
                  <a:cubicBezTo>
                    <a:pt x="769" y="25607"/>
                    <a:pt x="781" y="25609"/>
                    <a:pt x="792" y="25609"/>
                  </a:cubicBezTo>
                  <a:cubicBezTo>
                    <a:pt x="1101" y="25609"/>
                    <a:pt x="1317" y="24295"/>
                    <a:pt x="1422" y="24143"/>
                  </a:cubicBezTo>
                  <a:cubicBezTo>
                    <a:pt x="1441" y="24117"/>
                    <a:pt x="1456" y="24106"/>
                    <a:pt x="1468" y="24106"/>
                  </a:cubicBezTo>
                  <a:cubicBezTo>
                    <a:pt x="1530" y="24106"/>
                    <a:pt x="1525" y="24383"/>
                    <a:pt x="1493" y="24546"/>
                  </a:cubicBezTo>
                  <a:cubicBezTo>
                    <a:pt x="1451" y="24741"/>
                    <a:pt x="1378" y="25771"/>
                    <a:pt x="1600" y="25771"/>
                  </a:cubicBezTo>
                  <a:cubicBezTo>
                    <a:pt x="1608" y="25771"/>
                    <a:pt x="1616" y="25769"/>
                    <a:pt x="1624" y="25767"/>
                  </a:cubicBezTo>
                  <a:cubicBezTo>
                    <a:pt x="1851" y="25701"/>
                    <a:pt x="1928" y="24271"/>
                    <a:pt x="2034" y="24271"/>
                  </a:cubicBezTo>
                  <a:cubicBezTo>
                    <a:pt x="2042" y="24271"/>
                    <a:pt x="2051" y="24280"/>
                    <a:pt x="2060" y="24301"/>
                  </a:cubicBezTo>
                  <a:cubicBezTo>
                    <a:pt x="2180" y="24573"/>
                    <a:pt x="2000" y="25592"/>
                    <a:pt x="2169" y="25625"/>
                  </a:cubicBezTo>
                  <a:cubicBezTo>
                    <a:pt x="2183" y="25628"/>
                    <a:pt x="2195" y="25629"/>
                    <a:pt x="2207" y="25629"/>
                  </a:cubicBezTo>
                  <a:cubicBezTo>
                    <a:pt x="2334" y="25629"/>
                    <a:pt x="2346" y="25475"/>
                    <a:pt x="2371" y="25380"/>
                  </a:cubicBezTo>
                  <a:cubicBezTo>
                    <a:pt x="2396" y="25279"/>
                    <a:pt x="2346" y="24133"/>
                    <a:pt x="2444" y="24133"/>
                  </a:cubicBezTo>
                  <a:cubicBezTo>
                    <a:pt x="2451" y="24133"/>
                    <a:pt x="2459" y="24140"/>
                    <a:pt x="2469" y="24154"/>
                  </a:cubicBezTo>
                  <a:cubicBezTo>
                    <a:pt x="2599" y="24350"/>
                    <a:pt x="2523" y="25353"/>
                    <a:pt x="2632" y="25385"/>
                  </a:cubicBezTo>
                  <a:cubicBezTo>
                    <a:pt x="2632" y="25385"/>
                    <a:pt x="2671" y="25404"/>
                    <a:pt x="2719" y="25404"/>
                  </a:cubicBezTo>
                  <a:cubicBezTo>
                    <a:pt x="2796" y="25404"/>
                    <a:pt x="2895" y="25356"/>
                    <a:pt x="2888" y="25107"/>
                  </a:cubicBezTo>
                  <a:cubicBezTo>
                    <a:pt x="2877" y="24704"/>
                    <a:pt x="3024" y="22966"/>
                    <a:pt x="3030" y="22563"/>
                  </a:cubicBezTo>
                  <a:cubicBezTo>
                    <a:pt x="3041" y="22007"/>
                    <a:pt x="2725" y="21228"/>
                    <a:pt x="2812" y="21097"/>
                  </a:cubicBezTo>
                  <a:cubicBezTo>
                    <a:pt x="2894" y="20966"/>
                    <a:pt x="3509" y="18950"/>
                    <a:pt x="3782" y="18133"/>
                  </a:cubicBezTo>
                  <a:cubicBezTo>
                    <a:pt x="4054" y="17315"/>
                    <a:pt x="4054" y="15185"/>
                    <a:pt x="4218" y="14912"/>
                  </a:cubicBezTo>
                  <a:cubicBezTo>
                    <a:pt x="4351" y="14693"/>
                    <a:pt x="4644" y="13388"/>
                    <a:pt x="4850" y="13388"/>
                  </a:cubicBezTo>
                  <a:cubicBezTo>
                    <a:pt x="4905" y="13388"/>
                    <a:pt x="4954" y="13481"/>
                    <a:pt x="4992" y="13714"/>
                  </a:cubicBezTo>
                  <a:cubicBezTo>
                    <a:pt x="5166" y="14814"/>
                    <a:pt x="5438" y="17517"/>
                    <a:pt x="5357" y="18111"/>
                  </a:cubicBezTo>
                  <a:cubicBezTo>
                    <a:pt x="5275" y="18705"/>
                    <a:pt x="5035" y="19724"/>
                    <a:pt x="5095" y="20301"/>
                  </a:cubicBezTo>
                  <a:cubicBezTo>
                    <a:pt x="5155" y="20884"/>
                    <a:pt x="4534" y="22067"/>
                    <a:pt x="4425" y="23418"/>
                  </a:cubicBezTo>
                  <a:cubicBezTo>
                    <a:pt x="4316" y="24770"/>
                    <a:pt x="4550" y="28311"/>
                    <a:pt x="4752" y="29227"/>
                  </a:cubicBezTo>
                  <a:cubicBezTo>
                    <a:pt x="4953" y="30137"/>
                    <a:pt x="4316" y="32060"/>
                    <a:pt x="4245" y="32447"/>
                  </a:cubicBezTo>
                  <a:cubicBezTo>
                    <a:pt x="4174" y="32840"/>
                    <a:pt x="4185" y="33929"/>
                    <a:pt x="4103" y="35330"/>
                  </a:cubicBezTo>
                  <a:cubicBezTo>
                    <a:pt x="4016" y="36730"/>
                    <a:pt x="4458" y="39760"/>
                    <a:pt x="4289" y="40283"/>
                  </a:cubicBezTo>
                  <a:cubicBezTo>
                    <a:pt x="4125" y="40806"/>
                    <a:pt x="1259" y="44032"/>
                    <a:pt x="1613" y="44538"/>
                  </a:cubicBezTo>
                  <a:cubicBezTo>
                    <a:pt x="1802" y="44809"/>
                    <a:pt x="2158" y="44946"/>
                    <a:pt x="2522" y="44946"/>
                  </a:cubicBezTo>
                  <a:cubicBezTo>
                    <a:pt x="2839" y="44946"/>
                    <a:pt x="3164" y="44842"/>
                    <a:pt x="3390" y="44631"/>
                  </a:cubicBezTo>
                  <a:cubicBezTo>
                    <a:pt x="3874" y="44184"/>
                    <a:pt x="4599" y="43520"/>
                    <a:pt x="4964" y="43236"/>
                  </a:cubicBezTo>
                  <a:cubicBezTo>
                    <a:pt x="5335" y="42947"/>
                    <a:pt x="6185" y="42795"/>
                    <a:pt x="6054" y="41089"/>
                  </a:cubicBezTo>
                  <a:cubicBezTo>
                    <a:pt x="6054" y="41089"/>
                    <a:pt x="5831" y="38550"/>
                    <a:pt x="6615" y="36872"/>
                  </a:cubicBezTo>
                  <a:cubicBezTo>
                    <a:pt x="7395" y="35188"/>
                    <a:pt x="7040" y="32840"/>
                    <a:pt x="7122" y="32082"/>
                  </a:cubicBezTo>
                  <a:cubicBezTo>
                    <a:pt x="7204" y="31325"/>
                    <a:pt x="7280" y="30093"/>
                    <a:pt x="7738" y="29216"/>
                  </a:cubicBezTo>
                  <a:cubicBezTo>
                    <a:pt x="8119" y="28491"/>
                    <a:pt x="8582" y="25936"/>
                    <a:pt x="8855" y="25058"/>
                  </a:cubicBezTo>
                  <a:cubicBezTo>
                    <a:pt x="9127" y="25936"/>
                    <a:pt x="9585" y="28491"/>
                    <a:pt x="9966" y="29216"/>
                  </a:cubicBezTo>
                  <a:cubicBezTo>
                    <a:pt x="10430" y="30093"/>
                    <a:pt x="10500" y="31325"/>
                    <a:pt x="10588" y="32082"/>
                  </a:cubicBezTo>
                  <a:cubicBezTo>
                    <a:pt x="10669" y="32840"/>
                    <a:pt x="10315" y="35188"/>
                    <a:pt x="11094" y="36872"/>
                  </a:cubicBezTo>
                  <a:cubicBezTo>
                    <a:pt x="11879" y="38556"/>
                    <a:pt x="11650" y="41089"/>
                    <a:pt x="11650" y="41089"/>
                  </a:cubicBezTo>
                  <a:cubicBezTo>
                    <a:pt x="11519" y="42789"/>
                    <a:pt x="12375" y="42947"/>
                    <a:pt x="12740" y="43236"/>
                  </a:cubicBezTo>
                  <a:cubicBezTo>
                    <a:pt x="13111" y="43520"/>
                    <a:pt x="13830" y="44184"/>
                    <a:pt x="14320" y="44631"/>
                  </a:cubicBezTo>
                  <a:cubicBezTo>
                    <a:pt x="14546" y="44842"/>
                    <a:pt x="14870" y="44946"/>
                    <a:pt x="15188" y="44946"/>
                  </a:cubicBezTo>
                  <a:cubicBezTo>
                    <a:pt x="15552" y="44946"/>
                    <a:pt x="15907" y="44809"/>
                    <a:pt x="16097" y="44538"/>
                  </a:cubicBezTo>
                  <a:cubicBezTo>
                    <a:pt x="16451" y="44026"/>
                    <a:pt x="13585" y="40806"/>
                    <a:pt x="13416" y="40283"/>
                  </a:cubicBezTo>
                  <a:cubicBezTo>
                    <a:pt x="13252" y="39760"/>
                    <a:pt x="13688" y="36730"/>
                    <a:pt x="13606" y="35330"/>
                  </a:cubicBezTo>
                  <a:cubicBezTo>
                    <a:pt x="13525" y="33929"/>
                    <a:pt x="13541" y="32840"/>
                    <a:pt x="13465" y="32447"/>
                  </a:cubicBezTo>
                  <a:cubicBezTo>
                    <a:pt x="13394" y="32060"/>
                    <a:pt x="12756" y="30137"/>
                    <a:pt x="12958" y="29227"/>
                  </a:cubicBezTo>
                  <a:cubicBezTo>
                    <a:pt x="13160" y="28311"/>
                    <a:pt x="13394" y="24770"/>
                    <a:pt x="13285" y="23418"/>
                  </a:cubicBezTo>
                  <a:cubicBezTo>
                    <a:pt x="13176" y="22067"/>
                    <a:pt x="12555" y="20884"/>
                    <a:pt x="12615" y="20301"/>
                  </a:cubicBezTo>
                  <a:cubicBezTo>
                    <a:pt x="12669" y="19724"/>
                    <a:pt x="12435" y="18705"/>
                    <a:pt x="12353" y="18111"/>
                  </a:cubicBezTo>
                  <a:cubicBezTo>
                    <a:pt x="12266" y="17517"/>
                    <a:pt x="12544" y="14814"/>
                    <a:pt x="12718" y="13714"/>
                  </a:cubicBezTo>
                  <a:cubicBezTo>
                    <a:pt x="12756" y="13482"/>
                    <a:pt x="12805" y="13389"/>
                    <a:pt x="12860" y="13389"/>
                  </a:cubicBezTo>
                  <a:cubicBezTo>
                    <a:pt x="13066" y="13389"/>
                    <a:pt x="13359" y="14697"/>
                    <a:pt x="13492" y="14912"/>
                  </a:cubicBezTo>
                  <a:cubicBezTo>
                    <a:pt x="13655" y="15185"/>
                    <a:pt x="13655" y="17315"/>
                    <a:pt x="13928" y="18133"/>
                  </a:cubicBezTo>
                  <a:cubicBezTo>
                    <a:pt x="14200" y="18950"/>
                    <a:pt x="14811" y="20966"/>
                    <a:pt x="14898" y="21097"/>
                  </a:cubicBezTo>
                  <a:cubicBezTo>
                    <a:pt x="14985" y="21228"/>
                    <a:pt x="14527" y="21893"/>
                    <a:pt x="14783" y="23342"/>
                  </a:cubicBezTo>
                  <a:cubicBezTo>
                    <a:pt x="14865" y="23925"/>
                    <a:pt x="14903" y="24513"/>
                    <a:pt x="14898" y="25102"/>
                  </a:cubicBezTo>
                  <a:cubicBezTo>
                    <a:pt x="14891" y="25359"/>
                    <a:pt x="14966" y="25406"/>
                    <a:pt x="15021" y="25406"/>
                  </a:cubicBezTo>
                  <a:cubicBezTo>
                    <a:pt x="15053" y="25406"/>
                    <a:pt x="15078" y="25391"/>
                    <a:pt x="15078" y="25391"/>
                  </a:cubicBezTo>
                  <a:cubicBezTo>
                    <a:pt x="15187" y="25353"/>
                    <a:pt x="15143" y="24230"/>
                    <a:pt x="15279" y="24029"/>
                  </a:cubicBezTo>
                  <a:cubicBezTo>
                    <a:pt x="15288" y="24015"/>
                    <a:pt x="15296" y="24008"/>
                    <a:pt x="15303" y="24008"/>
                  </a:cubicBezTo>
                  <a:cubicBezTo>
                    <a:pt x="15403" y="24008"/>
                    <a:pt x="15319" y="25278"/>
                    <a:pt x="15339" y="25374"/>
                  </a:cubicBezTo>
                  <a:cubicBezTo>
                    <a:pt x="15364" y="25474"/>
                    <a:pt x="15375" y="25629"/>
                    <a:pt x="15507" y="25629"/>
                  </a:cubicBezTo>
                  <a:cubicBezTo>
                    <a:pt x="15519" y="25629"/>
                    <a:pt x="15532" y="25628"/>
                    <a:pt x="15546" y="25625"/>
                  </a:cubicBezTo>
                  <a:cubicBezTo>
                    <a:pt x="15715" y="25587"/>
                    <a:pt x="15552" y="24383"/>
                    <a:pt x="15672" y="24110"/>
                  </a:cubicBezTo>
                  <a:cubicBezTo>
                    <a:pt x="15680" y="24092"/>
                    <a:pt x="15688" y="24083"/>
                    <a:pt x="15695" y="24083"/>
                  </a:cubicBezTo>
                  <a:cubicBezTo>
                    <a:pt x="15799" y="24083"/>
                    <a:pt x="15858" y="25701"/>
                    <a:pt x="16091" y="25767"/>
                  </a:cubicBezTo>
                  <a:cubicBezTo>
                    <a:pt x="16099" y="25769"/>
                    <a:pt x="16106" y="25770"/>
                    <a:pt x="16113" y="25770"/>
                  </a:cubicBezTo>
                  <a:cubicBezTo>
                    <a:pt x="16331" y="25770"/>
                    <a:pt x="16254" y="24741"/>
                    <a:pt x="16222" y="24546"/>
                  </a:cubicBezTo>
                  <a:cubicBezTo>
                    <a:pt x="16189" y="24377"/>
                    <a:pt x="16225" y="23997"/>
                    <a:pt x="16305" y="23997"/>
                  </a:cubicBezTo>
                  <a:cubicBezTo>
                    <a:pt x="16318" y="23997"/>
                    <a:pt x="16332" y="24007"/>
                    <a:pt x="16347" y="24029"/>
                  </a:cubicBezTo>
                  <a:cubicBezTo>
                    <a:pt x="16448" y="24178"/>
                    <a:pt x="16752" y="25600"/>
                    <a:pt x="16944" y="25600"/>
                  </a:cubicBezTo>
                  <a:cubicBezTo>
                    <a:pt x="16949" y="25600"/>
                    <a:pt x="16953" y="25599"/>
                    <a:pt x="16957" y="25598"/>
                  </a:cubicBezTo>
                  <a:cubicBezTo>
                    <a:pt x="17246" y="25494"/>
                    <a:pt x="16685" y="23386"/>
                    <a:pt x="16685" y="23386"/>
                  </a:cubicBezTo>
                  <a:lnTo>
                    <a:pt x="16685" y="23386"/>
                  </a:lnTo>
                  <a:cubicBezTo>
                    <a:pt x="16685" y="23386"/>
                    <a:pt x="16941" y="23718"/>
                    <a:pt x="17110" y="23892"/>
                  </a:cubicBezTo>
                  <a:cubicBezTo>
                    <a:pt x="17200" y="23991"/>
                    <a:pt x="17338" y="24036"/>
                    <a:pt x="17454" y="24036"/>
                  </a:cubicBezTo>
                  <a:cubicBezTo>
                    <a:pt x="17548" y="24036"/>
                    <a:pt x="17628" y="24006"/>
                    <a:pt x="17655" y="23952"/>
                  </a:cubicBezTo>
                  <a:cubicBezTo>
                    <a:pt x="17715" y="23832"/>
                    <a:pt x="17186" y="22971"/>
                    <a:pt x="17116" y="22334"/>
                  </a:cubicBezTo>
                  <a:cubicBezTo>
                    <a:pt x="17045" y="21691"/>
                    <a:pt x="16167" y="20874"/>
                    <a:pt x="16167" y="20874"/>
                  </a:cubicBezTo>
                  <a:cubicBezTo>
                    <a:pt x="16320" y="18422"/>
                    <a:pt x="15464" y="16324"/>
                    <a:pt x="15514" y="15485"/>
                  </a:cubicBezTo>
                  <a:cubicBezTo>
                    <a:pt x="15563" y="14640"/>
                    <a:pt x="15448" y="12825"/>
                    <a:pt x="15268" y="12542"/>
                  </a:cubicBezTo>
                  <a:cubicBezTo>
                    <a:pt x="15083" y="12259"/>
                    <a:pt x="14958" y="11692"/>
                    <a:pt x="14930" y="9725"/>
                  </a:cubicBezTo>
                  <a:cubicBezTo>
                    <a:pt x="14909" y="7758"/>
                    <a:pt x="13121" y="7338"/>
                    <a:pt x="12538" y="7278"/>
                  </a:cubicBezTo>
                  <a:cubicBezTo>
                    <a:pt x="11961" y="7224"/>
                    <a:pt x="10179" y="5976"/>
                    <a:pt x="10086" y="5851"/>
                  </a:cubicBezTo>
                  <a:cubicBezTo>
                    <a:pt x="9994" y="5725"/>
                    <a:pt x="10124" y="5022"/>
                    <a:pt x="10124" y="5022"/>
                  </a:cubicBezTo>
                  <a:cubicBezTo>
                    <a:pt x="10658" y="4690"/>
                    <a:pt x="10669" y="3965"/>
                    <a:pt x="10669" y="3965"/>
                  </a:cubicBezTo>
                  <a:cubicBezTo>
                    <a:pt x="11247" y="3965"/>
                    <a:pt x="11416" y="3420"/>
                    <a:pt x="11498" y="2946"/>
                  </a:cubicBezTo>
                  <a:cubicBezTo>
                    <a:pt x="11546" y="2641"/>
                    <a:pt x="11378" y="2585"/>
                    <a:pt x="11249" y="2585"/>
                  </a:cubicBezTo>
                  <a:cubicBezTo>
                    <a:pt x="11176" y="2585"/>
                    <a:pt x="11116" y="2603"/>
                    <a:pt x="11116" y="2603"/>
                  </a:cubicBezTo>
                  <a:cubicBezTo>
                    <a:pt x="11449" y="235"/>
                    <a:pt x="9710" y="1"/>
                    <a:pt x="9002" y="1"/>
                  </a:cubicBezTo>
                  <a:cubicBezTo>
                    <a:pt x="8946" y="1"/>
                    <a:pt x="8896" y="2"/>
                    <a:pt x="8855" y="4"/>
                  </a:cubicBezTo>
                  <a:cubicBezTo>
                    <a:pt x="8813" y="2"/>
                    <a:pt x="8763" y="1"/>
                    <a:pt x="8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1" name="Google Shape;861;p38"/>
            <p:cNvGrpSpPr/>
            <p:nvPr/>
          </p:nvGrpSpPr>
          <p:grpSpPr>
            <a:xfrm>
              <a:off x="4724641" y="3320695"/>
              <a:ext cx="412877" cy="1031270"/>
              <a:chOff x="4724641" y="3320695"/>
              <a:chExt cx="412877" cy="1031270"/>
            </a:xfrm>
          </p:grpSpPr>
          <p:sp>
            <p:nvSpPr>
              <p:cNvPr id="862" name="Google Shape;862;p38"/>
              <p:cNvSpPr/>
              <p:nvPr/>
            </p:nvSpPr>
            <p:spPr>
              <a:xfrm>
                <a:off x="4923763" y="3572333"/>
                <a:ext cx="18474" cy="141678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606" extrusionOk="0">
                    <a:moveTo>
                      <a:pt x="403" y="1"/>
                    </a:moveTo>
                    <a:cubicBezTo>
                      <a:pt x="278" y="1"/>
                      <a:pt x="145" y="88"/>
                      <a:pt x="148" y="249"/>
                    </a:cubicBezTo>
                    <a:cubicBezTo>
                      <a:pt x="153" y="821"/>
                      <a:pt x="191" y="1388"/>
                      <a:pt x="229" y="1960"/>
                    </a:cubicBezTo>
                    <a:cubicBezTo>
                      <a:pt x="153" y="1949"/>
                      <a:pt x="77" y="1943"/>
                      <a:pt x="1" y="1932"/>
                    </a:cubicBezTo>
                    <a:lnTo>
                      <a:pt x="1" y="2554"/>
                    </a:lnTo>
                    <a:cubicBezTo>
                      <a:pt x="88" y="2515"/>
                      <a:pt x="175" y="2483"/>
                      <a:pt x="262" y="2445"/>
                    </a:cubicBezTo>
                    <a:cubicBezTo>
                      <a:pt x="268" y="2559"/>
                      <a:pt x="273" y="2679"/>
                      <a:pt x="279" y="2793"/>
                    </a:cubicBezTo>
                    <a:cubicBezTo>
                      <a:pt x="317" y="3567"/>
                      <a:pt x="366" y="4395"/>
                      <a:pt x="159" y="5147"/>
                    </a:cubicBezTo>
                    <a:lnTo>
                      <a:pt x="355" y="5147"/>
                    </a:lnTo>
                    <a:lnTo>
                      <a:pt x="355" y="5605"/>
                    </a:lnTo>
                    <a:cubicBezTo>
                      <a:pt x="393" y="5507"/>
                      <a:pt x="437" y="5409"/>
                      <a:pt x="469" y="5311"/>
                    </a:cubicBezTo>
                    <a:cubicBezTo>
                      <a:pt x="731" y="4559"/>
                      <a:pt x="682" y="3676"/>
                      <a:pt x="682" y="2891"/>
                    </a:cubicBezTo>
                    <a:cubicBezTo>
                      <a:pt x="682" y="2668"/>
                      <a:pt x="676" y="2450"/>
                      <a:pt x="671" y="2232"/>
                    </a:cubicBezTo>
                    <a:cubicBezTo>
                      <a:pt x="720" y="2167"/>
                      <a:pt x="720" y="2080"/>
                      <a:pt x="665" y="2020"/>
                    </a:cubicBezTo>
                    <a:cubicBezTo>
                      <a:pt x="644" y="1415"/>
                      <a:pt x="611" y="810"/>
                      <a:pt x="611" y="205"/>
                    </a:cubicBezTo>
                    <a:cubicBezTo>
                      <a:pt x="611" y="66"/>
                      <a:pt x="510" y="1"/>
                      <a:pt x="403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8"/>
              <p:cNvSpPr/>
              <p:nvPr/>
            </p:nvSpPr>
            <p:spPr>
              <a:xfrm>
                <a:off x="4931193" y="3678983"/>
                <a:ext cx="72734" cy="148375"/>
              </a:xfrm>
              <a:custGeom>
                <a:avLst/>
                <a:gdLst/>
                <a:ahLst/>
                <a:cxnLst/>
                <a:rect l="l" t="t" r="r" b="b"/>
                <a:pathLst>
                  <a:path w="2878" h="5871" extrusionOk="0">
                    <a:moveTo>
                      <a:pt x="6" y="1"/>
                    </a:moveTo>
                    <a:cubicBezTo>
                      <a:pt x="28" y="377"/>
                      <a:pt x="1" y="742"/>
                      <a:pt x="115" y="1085"/>
                    </a:cubicBezTo>
                    <a:cubicBezTo>
                      <a:pt x="301" y="1619"/>
                      <a:pt x="595" y="2099"/>
                      <a:pt x="884" y="2584"/>
                    </a:cubicBezTo>
                    <a:cubicBezTo>
                      <a:pt x="867" y="2791"/>
                      <a:pt x="884" y="2992"/>
                      <a:pt x="878" y="3200"/>
                    </a:cubicBezTo>
                    <a:cubicBezTo>
                      <a:pt x="878" y="3418"/>
                      <a:pt x="845" y="3635"/>
                      <a:pt x="851" y="3853"/>
                    </a:cubicBezTo>
                    <a:cubicBezTo>
                      <a:pt x="851" y="3872"/>
                      <a:pt x="866" y="3884"/>
                      <a:pt x="880" y="3884"/>
                    </a:cubicBezTo>
                    <a:cubicBezTo>
                      <a:pt x="891" y="3884"/>
                      <a:pt x="901" y="3878"/>
                      <a:pt x="905" y="3864"/>
                    </a:cubicBezTo>
                    <a:cubicBezTo>
                      <a:pt x="1031" y="3614"/>
                      <a:pt x="1085" y="3276"/>
                      <a:pt x="1102" y="2954"/>
                    </a:cubicBezTo>
                    <a:cubicBezTo>
                      <a:pt x="1151" y="3036"/>
                      <a:pt x="1194" y="3118"/>
                      <a:pt x="1238" y="3200"/>
                    </a:cubicBezTo>
                    <a:cubicBezTo>
                      <a:pt x="1439" y="3554"/>
                      <a:pt x="1608" y="3919"/>
                      <a:pt x="1745" y="4300"/>
                    </a:cubicBezTo>
                    <a:cubicBezTo>
                      <a:pt x="1892" y="4753"/>
                      <a:pt x="1864" y="5205"/>
                      <a:pt x="1913" y="5668"/>
                    </a:cubicBezTo>
                    <a:cubicBezTo>
                      <a:pt x="1916" y="5709"/>
                      <a:pt x="1945" y="5727"/>
                      <a:pt x="1975" y="5727"/>
                    </a:cubicBezTo>
                    <a:cubicBezTo>
                      <a:pt x="2010" y="5727"/>
                      <a:pt x="2047" y="5703"/>
                      <a:pt x="2050" y="5662"/>
                    </a:cubicBezTo>
                    <a:cubicBezTo>
                      <a:pt x="2061" y="5592"/>
                      <a:pt x="2077" y="5499"/>
                      <a:pt x="2088" y="5417"/>
                    </a:cubicBezTo>
                    <a:cubicBezTo>
                      <a:pt x="2197" y="5608"/>
                      <a:pt x="2360" y="5766"/>
                      <a:pt x="2562" y="5864"/>
                    </a:cubicBezTo>
                    <a:cubicBezTo>
                      <a:pt x="2571" y="5868"/>
                      <a:pt x="2580" y="5870"/>
                      <a:pt x="2589" y="5870"/>
                    </a:cubicBezTo>
                    <a:cubicBezTo>
                      <a:pt x="2644" y="5870"/>
                      <a:pt x="2674" y="5787"/>
                      <a:pt x="2622" y="5744"/>
                    </a:cubicBezTo>
                    <a:cubicBezTo>
                      <a:pt x="2437" y="5597"/>
                      <a:pt x="2344" y="5412"/>
                      <a:pt x="2257" y="5216"/>
                    </a:cubicBezTo>
                    <a:lnTo>
                      <a:pt x="2257" y="5216"/>
                    </a:lnTo>
                    <a:cubicBezTo>
                      <a:pt x="2378" y="5256"/>
                      <a:pt x="2505" y="5279"/>
                      <a:pt x="2634" y="5279"/>
                    </a:cubicBezTo>
                    <a:cubicBezTo>
                      <a:pt x="2679" y="5279"/>
                      <a:pt x="2724" y="5276"/>
                      <a:pt x="2769" y="5270"/>
                    </a:cubicBezTo>
                    <a:cubicBezTo>
                      <a:pt x="2878" y="5259"/>
                      <a:pt x="2862" y="5096"/>
                      <a:pt x="2764" y="5085"/>
                    </a:cubicBezTo>
                    <a:cubicBezTo>
                      <a:pt x="2535" y="5052"/>
                      <a:pt x="2322" y="4998"/>
                      <a:pt x="2159" y="4829"/>
                    </a:cubicBezTo>
                    <a:cubicBezTo>
                      <a:pt x="2148" y="4818"/>
                      <a:pt x="2137" y="4807"/>
                      <a:pt x="2126" y="4802"/>
                    </a:cubicBezTo>
                    <a:cubicBezTo>
                      <a:pt x="2126" y="4693"/>
                      <a:pt x="2110" y="4578"/>
                      <a:pt x="2082" y="4475"/>
                    </a:cubicBezTo>
                    <a:cubicBezTo>
                      <a:pt x="1995" y="4093"/>
                      <a:pt x="1864" y="3728"/>
                      <a:pt x="1696" y="3385"/>
                    </a:cubicBezTo>
                    <a:cubicBezTo>
                      <a:pt x="1336" y="2671"/>
                      <a:pt x="845" y="2012"/>
                      <a:pt x="546" y="1271"/>
                    </a:cubicBezTo>
                    <a:cubicBezTo>
                      <a:pt x="388" y="867"/>
                      <a:pt x="301" y="437"/>
                      <a:pt x="284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8"/>
              <p:cNvSpPr/>
              <p:nvPr/>
            </p:nvSpPr>
            <p:spPr>
              <a:xfrm>
                <a:off x="4861946" y="3572333"/>
                <a:ext cx="76449" cy="255075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0093" extrusionOk="0">
                    <a:moveTo>
                      <a:pt x="2701" y="1"/>
                    </a:moveTo>
                    <a:cubicBezTo>
                      <a:pt x="2577" y="1"/>
                      <a:pt x="2444" y="88"/>
                      <a:pt x="2447" y="249"/>
                    </a:cubicBezTo>
                    <a:cubicBezTo>
                      <a:pt x="2452" y="821"/>
                      <a:pt x="2490" y="1388"/>
                      <a:pt x="2528" y="1960"/>
                    </a:cubicBezTo>
                    <a:cubicBezTo>
                      <a:pt x="2316" y="1949"/>
                      <a:pt x="2109" y="1900"/>
                      <a:pt x="1918" y="1813"/>
                    </a:cubicBezTo>
                    <a:cubicBezTo>
                      <a:pt x="1689" y="1704"/>
                      <a:pt x="1482" y="1556"/>
                      <a:pt x="1259" y="1442"/>
                    </a:cubicBezTo>
                    <a:cubicBezTo>
                      <a:pt x="1243" y="1435"/>
                      <a:pt x="1228" y="1431"/>
                      <a:pt x="1213" y="1431"/>
                    </a:cubicBezTo>
                    <a:cubicBezTo>
                      <a:pt x="1118" y="1431"/>
                      <a:pt x="1045" y="1567"/>
                      <a:pt x="1139" y="1633"/>
                    </a:cubicBezTo>
                    <a:cubicBezTo>
                      <a:pt x="1330" y="1769"/>
                      <a:pt x="1553" y="1965"/>
                      <a:pt x="1793" y="2118"/>
                    </a:cubicBezTo>
                    <a:cubicBezTo>
                      <a:pt x="1406" y="2145"/>
                      <a:pt x="1019" y="2199"/>
                      <a:pt x="703" y="2357"/>
                    </a:cubicBezTo>
                    <a:cubicBezTo>
                      <a:pt x="630" y="2394"/>
                      <a:pt x="637" y="2516"/>
                      <a:pt x="724" y="2516"/>
                    </a:cubicBezTo>
                    <a:cubicBezTo>
                      <a:pt x="728" y="2516"/>
                      <a:pt x="732" y="2516"/>
                      <a:pt x="736" y="2515"/>
                    </a:cubicBezTo>
                    <a:cubicBezTo>
                      <a:pt x="868" y="2499"/>
                      <a:pt x="1006" y="2493"/>
                      <a:pt x="1145" y="2493"/>
                    </a:cubicBezTo>
                    <a:cubicBezTo>
                      <a:pt x="1319" y="2493"/>
                      <a:pt x="1497" y="2502"/>
                      <a:pt x="1673" y="2505"/>
                    </a:cubicBezTo>
                    <a:cubicBezTo>
                      <a:pt x="1449" y="2706"/>
                      <a:pt x="1275" y="2951"/>
                      <a:pt x="1155" y="3224"/>
                    </a:cubicBezTo>
                    <a:cubicBezTo>
                      <a:pt x="1130" y="3300"/>
                      <a:pt x="1189" y="3392"/>
                      <a:pt x="1261" y="3392"/>
                    </a:cubicBezTo>
                    <a:cubicBezTo>
                      <a:pt x="1281" y="3392"/>
                      <a:pt x="1303" y="3384"/>
                      <a:pt x="1324" y="3366"/>
                    </a:cubicBezTo>
                    <a:cubicBezTo>
                      <a:pt x="1558" y="3158"/>
                      <a:pt x="1749" y="2913"/>
                      <a:pt x="2005" y="2723"/>
                    </a:cubicBezTo>
                    <a:cubicBezTo>
                      <a:pt x="2174" y="2608"/>
                      <a:pt x="2359" y="2515"/>
                      <a:pt x="2556" y="2445"/>
                    </a:cubicBezTo>
                    <a:cubicBezTo>
                      <a:pt x="2561" y="2559"/>
                      <a:pt x="2567" y="2679"/>
                      <a:pt x="2572" y="2793"/>
                    </a:cubicBezTo>
                    <a:cubicBezTo>
                      <a:pt x="2616" y="3687"/>
                      <a:pt x="2681" y="4651"/>
                      <a:pt x="2338" y="5496"/>
                    </a:cubicBezTo>
                    <a:cubicBezTo>
                      <a:pt x="2038" y="6232"/>
                      <a:pt x="1548" y="6891"/>
                      <a:pt x="1188" y="7605"/>
                    </a:cubicBezTo>
                    <a:cubicBezTo>
                      <a:pt x="1014" y="7954"/>
                      <a:pt x="883" y="8319"/>
                      <a:pt x="796" y="8695"/>
                    </a:cubicBezTo>
                    <a:cubicBezTo>
                      <a:pt x="774" y="8804"/>
                      <a:pt x="757" y="8913"/>
                      <a:pt x="752" y="9022"/>
                    </a:cubicBezTo>
                    <a:cubicBezTo>
                      <a:pt x="741" y="9032"/>
                      <a:pt x="730" y="9038"/>
                      <a:pt x="725" y="9049"/>
                    </a:cubicBezTo>
                    <a:cubicBezTo>
                      <a:pt x="561" y="9218"/>
                      <a:pt x="349" y="9272"/>
                      <a:pt x="120" y="9305"/>
                    </a:cubicBezTo>
                    <a:cubicBezTo>
                      <a:pt x="16" y="9321"/>
                      <a:pt x="0" y="9479"/>
                      <a:pt x="114" y="9490"/>
                    </a:cubicBezTo>
                    <a:cubicBezTo>
                      <a:pt x="163" y="9496"/>
                      <a:pt x="212" y="9499"/>
                      <a:pt x="261" y="9499"/>
                    </a:cubicBezTo>
                    <a:cubicBezTo>
                      <a:pt x="386" y="9499"/>
                      <a:pt x="509" y="9479"/>
                      <a:pt x="627" y="9436"/>
                    </a:cubicBezTo>
                    <a:lnTo>
                      <a:pt x="627" y="9436"/>
                    </a:lnTo>
                    <a:cubicBezTo>
                      <a:pt x="539" y="9632"/>
                      <a:pt x="447" y="9823"/>
                      <a:pt x="262" y="9970"/>
                    </a:cubicBezTo>
                    <a:cubicBezTo>
                      <a:pt x="210" y="10007"/>
                      <a:pt x="235" y="10092"/>
                      <a:pt x="291" y="10092"/>
                    </a:cubicBezTo>
                    <a:cubicBezTo>
                      <a:pt x="300" y="10092"/>
                      <a:pt x="310" y="10090"/>
                      <a:pt x="322" y="10084"/>
                    </a:cubicBezTo>
                    <a:cubicBezTo>
                      <a:pt x="518" y="9986"/>
                      <a:pt x="687" y="9833"/>
                      <a:pt x="796" y="9637"/>
                    </a:cubicBezTo>
                    <a:cubicBezTo>
                      <a:pt x="806" y="9724"/>
                      <a:pt x="817" y="9806"/>
                      <a:pt x="828" y="9888"/>
                    </a:cubicBezTo>
                    <a:cubicBezTo>
                      <a:pt x="834" y="9930"/>
                      <a:pt x="870" y="9952"/>
                      <a:pt x="904" y="9952"/>
                    </a:cubicBezTo>
                    <a:cubicBezTo>
                      <a:pt x="937" y="9952"/>
                      <a:pt x="967" y="9933"/>
                      <a:pt x="970" y="9893"/>
                    </a:cubicBezTo>
                    <a:cubicBezTo>
                      <a:pt x="1019" y="9425"/>
                      <a:pt x="992" y="8978"/>
                      <a:pt x="1139" y="8526"/>
                    </a:cubicBezTo>
                    <a:cubicBezTo>
                      <a:pt x="1275" y="8144"/>
                      <a:pt x="1444" y="7774"/>
                      <a:pt x="1640" y="7425"/>
                    </a:cubicBezTo>
                    <a:cubicBezTo>
                      <a:pt x="1689" y="7343"/>
                      <a:pt x="1733" y="7262"/>
                      <a:pt x="1776" y="7180"/>
                    </a:cubicBezTo>
                    <a:cubicBezTo>
                      <a:pt x="1798" y="7496"/>
                      <a:pt x="1853" y="7834"/>
                      <a:pt x="1973" y="8090"/>
                    </a:cubicBezTo>
                    <a:cubicBezTo>
                      <a:pt x="1979" y="8103"/>
                      <a:pt x="1991" y="8110"/>
                      <a:pt x="2002" y="8110"/>
                    </a:cubicBezTo>
                    <a:cubicBezTo>
                      <a:pt x="2018" y="8110"/>
                      <a:pt x="2033" y="8098"/>
                      <a:pt x="2033" y="8079"/>
                    </a:cubicBezTo>
                    <a:cubicBezTo>
                      <a:pt x="2038" y="7861"/>
                      <a:pt x="2005" y="7638"/>
                      <a:pt x="2005" y="7420"/>
                    </a:cubicBezTo>
                    <a:cubicBezTo>
                      <a:pt x="2005" y="7212"/>
                      <a:pt x="2016" y="7011"/>
                      <a:pt x="2000" y="6804"/>
                    </a:cubicBezTo>
                    <a:cubicBezTo>
                      <a:pt x="2289" y="6324"/>
                      <a:pt x="2583" y="5845"/>
                      <a:pt x="2763" y="5305"/>
                    </a:cubicBezTo>
                    <a:cubicBezTo>
                      <a:pt x="3024" y="4559"/>
                      <a:pt x="2981" y="3671"/>
                      <a:pt x="2981" y="2891"/>
                    </a:cubicBezTo>
                    <a:cubicBezTo>
                      <a:pt x="2981" y="2668"/>
                      <a:pt x="2975" y="2450"/>
                      <a:pt x="2970" y="2232"/>
                    </a:cubicBezTo>
                    <a:cubicBezTo>
                      <a:pt x="3019" y="2167"/>
                      <a:pt x="3019" y="2080"/>
                      <a:pt x="2964" y="2020"/>
                    </a:cubicBezTo>
                    <a:cubicBezTo>
                      <a:pt x="2942" y="1415"/>
                      <a:pt x="2910" y="810"/>
                      <a:pt x="2910" y="205"/>
                    </a:cubicBezTo>
                    <a:cubicBezTo>
                      <a:pt x="2910" y="66"/>
                      <a:pt x="2809" y="1"/>
                      <a:pt x="27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38"/>
              <p:cNvSpPr/>
              <p:nvPr/>
            </p:nvSpPr>
            <p:spPr>
              <a:xfrm>
                <a:off x="4724641" y="3320695"/>
                <a:ext cx="217697" cy="547933"/>
              </a:xfrm>
              <a:custGeom>
                <a:avLst/>
                <a:gdLst/>
                <a:ahLst/>
                <a:cxnLst/>
                <a:rect l="l" t="t" r="r" b="b"/>
                <a:pathLst>
                  <a:path w="8614" h="21681" extrusionOk="0">
                    <a:moveTo>
                      <a:pt x="7854" y="1"/>
                    </a:moveTo>
                    <a:cubicBezTo>
                      <a:pt x="7845" y="1"/>
                      <a:pt x="7836" y="7"/>
                      <a:pt x="7836" y="16"/>
                    </a:cubicBezTo>
                    <a:cubicBezTo>
                      <a:pt x="7874" y="648"/>
                      <a:pt x="7357" y="1035"/>
                      <a:pt x="7166" y="1558"/>
                    </a:cubicBezTo>
                    <a:cubicBezTo>
                      <a:pt x="7149" y="1515"/>
                      <a:pt x="7133" y="1476"/>
                      <a:pt x="7117" y="1433"/>
                    </a:cubicBezTo>
                    <a:cubicBezTo>
                      <a:pt x="7030" y="1220"/>
                      <a:pt x="6915" y="1019"/>
                      <a:pt x="6812" y="812"/>
                    </a:cubicBezTo>
                    <a:cubicBezTo>
                      <a:pt x="6686" y="572"/>
                      <a:pt x="6665" y="299"/>
                      <a:pt x="6659" y="32"/>
                    </a:cubicBezTo>
                    <a:cubicBezTo>
                      <a:pt x="6656" y="27"/>
                      <a:pt x="6651" y="24"/>
                      <a:pt x="6646" y="24"/>
                    </a:cubicBezTo>
                    <a:cubicBezTo>
                      <a:pt x="6641" y="24"/>
                      <a:pt x="6637" y="27"/>
                      <a:pt x="6637" y="32"/>
                    </a:cubicBezTo>
                    <a:cubicBezTo>
                      <a:pt x="6583" y="425"/>
                      <a:pt x="6594" y="724"/>
                      <a:pt x="6763" y="1084"/>
                    </a:cubicBezTo>
                    <a:cubicBezTo>
                      <a:pt x="6991" y="1553"/>
                      <a:pt x="7122" y="2065"/>
                      <a:pt x="7144" y="2588"/>
                    </a:cubicBezTo>
                    <a:cubicBezTo>
                      <a:pt x="7188" y="3460"/>
                      <a:pt x="6991" y="4457"/>
                      <a:pt x="7182" y="5334"/>
                    </a:cubicBezTo>
                    <a:cubicBezTo>
                      <a:pt x="7030" y="5276"/>
                      <a:pt x="6872" y="5251"/>
                      <a:pt x="6712" y="5251"/>
                    </a:cubicBezTo>
                    <a:cubicBezTo>
                      <a:pt x="6337" y="5251"/>
                      <a:pt x="5952" y="5385"/>
                      <a:pt x="5624" y="5530"/>
                    </a:cubicBezTo>
                    <a:cubicBezTo>
                      <a:pt x="5564" y="5552"/>
                      <a:pt x="5509" y="5580"/>
                      <a:pt x="5455" y="5607"/>
                    </a:cubicBezTo>
                    <a:cubicBezTo>
                      <a:pt x="5396" y="5612"/>
                      <a:pt x="5337" y="5614"/>
                      <a:pt x="5278" y="5614"/>
                    </a:cubicBezTo>
                    <a:cubicBezTo>
                      <a:pt x="5147" y="5614"/>
                      <a:pt x="5016" y="5602"/>
                      <a:pt x="4888" y="5580"/>
                    </a:cubicBezTo>
                    <a:cubicBezTo>
                      <a:pt x="4756" y="5556"/>
                      <a:pt x="4624" y="5543"/>
                      <a:pt x="4491" y="5543"/>
                    </a:cubicBezTo>
                    <a:cubicBezTo>
                      <a:pt x="4411" y="5543"/>
                      <a:pt x="4331" y="5547"/>
                      <a:pt x="4251" y="5558"/>
                    </a:cubicBezTo>
                    <a:cubicBezTo>
                      <a:pt x="3853" y="5612"/>
                      <a:pt x="3466" y="5754"/>
                      <a:pt x="3128" y="5977"/>
                    </a:cubicBezTo>
                    <a:cubicBezTo>
                      <a:pt x="3101" y="5991"/>
                      <a:pt x="3119" y="6026"/>
                      <a:pt x="3144" y="6026"/>
                    </a:cubicBezTo>
                    <a:cubicBezTo>
                      <a:pt x="3149" y="6026"/>
                      <a:pt x="3155" y="6025"/>
                      <a:pt x="3161" y="6021"/>
                    </a:cubicBezTo>
                    <a:cubicBezTo>
                      <a:pt x="3478" y="5789"/>
                      <a:pt x="3874" y="5705"/>
                      <a:pt x="4273" y="5705"/>
                    </a:cubicBezTo>
                    <a:cubicBezTo>
                      <a:pt x="4333" y="5705"/>
                      <a:pt x="4393" y="5707"/>
                      <a:pt x="4452" y="5710"/>
                    </a:cubicBezTo>
                    <a:cubicBezTo>
                      <a:pt x="4158" y="6168"/>
                      <a:pt x="3760" y="6560"/>
                      <a:pt x="3302" y="6855"/>
                    </a:cubicBezTo>
                    <a:cubicBezTo>
                      <a:pt x="3068" y="7007"/>
                      <a:pt x="2736" y="7122"/>
                      <a:pt x="2649" y="7410"/>
                    </a:cubicBezTo>
                    <a:cubicBezTo>
                      <a:pt x="2638" y="7448"/>
                      <a:pt x="2671" y="7472"/>
                      <a:pt x="2702" y="7472"/>
                    </a:cubicBezTo>
                    <a:cubicBezTo>
                      <a:pt x="2720" y="7472"/>
                      <a:pt x="2739" y="7464"/>
                      <a:pt x="2747" y="7443"/>
                    </a:cubicBezTo>
                    <a:cubicBezTo>
                      <a:pt x="2818" y="7236"/>
                      <a:pt x="3074" y="7143"/>
                      <a:pt x="3259" y="7056"/>
                    </a:cubicBezTo>
                    <a:cubicBezTo>
                      <a:pt x="3450" y="6953"/>
                      <a:pt x="3629" y="6838"/>
                      <a:pt x="3793" y="6702"/>
                    </a:cubicBezTo>
                    <a:cubicBezTo>
                      <a:pt x="4136" y="6451"/>
                      <a:pt x="4485" y="6141"/>
                      <a:pt x="4627" y="5732"/>
                    </a:cubicBezTo>
                    <a:cubicBezTo>
                      <a:pt x="4627" y="5727"/>
                      <a:pt x="4627" y="5727"/>
                      <a:pt x="4627" y="5727"/>
                    </a:cubicBezTo>
                    <a:cubicBezTo>
                      <a:pt x="4659" y="5732"/>
                      <a:pt x="4697" y="5738"/>
                      <a:pt x="4736" y="5743"/>
                    </a:cubicBezTo>
                    <a:cubicBezTo>
                      <a:pt x="4872" y="5765"/>
                      <a:pt x="5003" y="5787"/>
                      <a:pt x="5122" y="5797"/>
                    </a:cubicBezTo>
                    <a:cubicBezTo>
                      <a:pt x="4430" y="6244"/>
                      <a:pt x="3913" y="6925"/>
                      <a:pt x="3580" y="7688"/>
                    </a:cubicBezTo>
                    <a:cubicBezTo>
                      <a:pt x="3411" y="7759"/>
                      <a:pt x="3253" y="7852"/>
                      <a:pt x="3112" y="7972"/>
                    </a:cubicBezTo>
                    <a:cubicBezTo>
                      <a:pt x="2981" y="8086"/>
                      <a:pt x="2828" y="8255"/>
                      <a:pt x="2807" y="8435"/>
                    </a:cubicBezTo>
                    <a:cubicBezTo>
                      <a:pt x="2804" y="8459"/>
                      <a:pt x="2821" y="8473"/>
                      <a:pt x="2838" y="8473"/>
                    </a:cubicBezTo>
                    <a:cubicBezTo>
                      <a:pt x="2851" y="8473"/>
                      <a:pt x="2864" y="8465"/>
                      <a:pt x="2867" y="8446"/>
                    </a:cubicBezTo>
                    <a:cubicBezTo>
                      <a:pt x="2883" y="8271"/>
                      <a:pt x="3079" y="8119"/>
                      <a:pt x="3210" y="8021"/>
                    </a:cubicBezTo>
                    <a:cubicBezTo>
                      <a:pt x="3302" y="7955"/>
                      <a:pt x="3406" y="7895"/>
                      <a:pt x="3510" y="7852"/>
                    </a:cubicBezTo>
                    <a:lnTo>
                      <a:pt x="3510" y="7852"/>
                    </a:lnTo>
                    <a:cubicBezTo>
                      <a:pt x="3324" y="8342"/>
                      <a:pt x="3221" y="8860"/>
                      <a:pt x="3199" y="9388"/>
                    </a:cubicBezTo>
                    <a:lnTo>
                      <a:pt x="3199" y="9481"/>
                    </a:lnTo>
                    <a:cubicBezTo>
                      <a:pt x="3008" y="9650"/>
                      <a:pt x="2823" y="9835"/>
                      <a:pt x="2649" y="10020"/>
                    </a:cubicBezTo>
                    <a:cubicBezTo>
                      <a:pt x="2436" y="10244"/>
                      <a:pt x="2371" y="10500"/>
                      <a:pt x="2289" y="10789"/>
                    </a:cubicBezTo>
                    <a:cubicBezTo>
                      <a:pt x="2289" y="10799"/>
                      <a:pt x="2298" y="10805"/>
                      <a:pt x="2306" y="10805"/>
                    </a:cubicBezTo>
                    <a:cubicBezTo>
                      <a:pt x="2310" y="10805"/>
                      <a:pt x="2314" y="10803"/>
                      <a:pt x="2316" y="10800"/>
                    </a:cubicBezTo>
                    <a:cubicBezTo>
                      <a:pt x="2425" y="10549"/>
                      <a:pt x="2578" y="10315"/>
                      <a:pt x="2758" y="10113"/>
                    </a:cubicBezTo>
                    <a:cubicBezTo>
                      <a:pt x="2894" y="9971"/>
                      <a:pt x="3063" y="9852"/>
                      <a:pt x="3199" y="9710"/>
                    </a:cubicBezTo>
                    <a:cubicBezTo>
                      <a:pt x="3204" y="9939"/>
                      <a:pt x="3221" y="10168"/>
                      <a:pt x="3226" y="10391"/>
                    </a:cubicBezTo>
                    <a:cubicBezTo>
                      <a:pt x="2992" y="10647"/>
                      <a:pt x="2730" y="10887"/>
                      <a:pt x="2545" y="11192"/>
                    </a:cubicBezTo>
                    <a:cubicBezTo>
                      <a:pt x="2349" y="11513"/>
                      <a:pt x="2316" y="11862"/>
                      <a:pt x="2305" y="12233"/>
                    </a:cubicBezTo>
                    <a:cubicBezTo>
                      <a:pt x="2305" y="12261"/>
                      <a:pt x="2330" y="12276"/>
                      <a:pt x="2354" y="12276"/>
                    </a:cubicBezTo>
                    <a:cubicBezTo>
                      <a:pt x="2377" y="12276"/>
                      <a:pt x="2401" y="12262"/>
                      <a:pt x="2403" y="12233"/>
                    </a:cubicBezTo>
                    <a:cubicBezTo>
                      <a:pt x="2447" y="11851"/>
                      <a:pt x="2534" y="11519"/>
                      <a:pt x="2747" y="11203"/>
                    </a:cubicBezTo>
                    <a:cubicBezTo>
                      <a:pt x="2768" y="11323"/>
                      <a:pt x="2774" y="11443"/>
                      <a:pt x="2763" y="11568"/>
                    </a:cubicBezTo>
                    <a:cubicBezTo>
                      <a:pt x="2760" y="11599"/>
                      <a:pt x="2785" y="11616"/>
                      <a:pt x="2810" y="11616"/>
                    </a:cubicBezTo>
                    <a:cubicBezTo>
                      <a:pt x="2829" y="11616"/>
                      <a:pt x="2849" y="11606"/>
                      <a:pt x="2856" y="11584"/>
                    </a:cubicBezTo>
                    <a:cubicBezTo>
                      <a:pt x="2883" y="11410"/>
                      <a:pt x="2883" y="11230"/>
                      <a:pt x="2856" y="11056"/>
                    </a:cubicBezTo>
                    <a:cubicBezTo>
                      <a:pt x="2970" y="10920"/>
                      <a:pt x="3106" y="10800"/>
                      <a:pt x="3226" y="10669"/>
                    </a:cubicBezTo>
                    <a:lnTo>
                      <a:pt x="3226" y="10669"/>
                    </a:lnTo>
                    <a:cubicBezTo>
                      <a:pt x="3221" y="10860"/>
                      <a:pt x="3199" y="11056"/>
                      <a:pt x="3155" y="11246"/>
                    </a:cubicBezTo>
                    <a:cubicBezTo>
                      <a:pt x="3003" y="11938"/>
                      <a:pt x="2605" y="12630"/>
                      <a:pt x="2398" y="13344"/>
                    </a:cubicBezTo>
                    <a:cubicBezTo>
                      <a:pt x="2011" y="13535"/>
                      <a:pt x="1690" y="14036"/>
                      <a:pt x="1581" y="14445"/>
                    </a:cubicBezTo>
                    <a:cubicBezTo>
                      <a:pt x="1574" y="14470"/>
                      <a:pt x="1597" y="14486"/>
                      <a:pt x="1618" y="14486"/>
                    </a:cubicBezTo>
                    <a:cubicBezTo>
                      <a:pt x="1634" y="14486"/>
                      <a:pt x="1649" y="14477"/>
                      <a:pt x="1651" y="14456"/>
                    </a:cubicBezTo>
                    <a:cubicBezTo>
                      <a:pt x="1690" y="14058"/>
                      <a:pt x="2049" y="13780"/>
                      <a:pt x="2343" y="13535"/>
                    </a:cubicBezTo>
                    <a:lnTo>
                      <a:pt x="2343" y="13535"/>
                    </a:lnTo>
                    <a:cubicBezTo>
                      <a:pt x="2300" y="13715"/>
                      <a:pt x="2273" y="13900"/>
                      <a:pt x="2262" y="14085"/>
                    </a:cubicBezTo>
                    <a:cubicBezTo>
                      <a:pt x="2218" y="14091"/>
                      <a:pt x="2180" y="14124"/>
                      <a:pt x="2169" y="14167"/>
                    </a:cubicBezTo>
                    <a:cubicBezTo>
                      <a:pt x="2082" y="14461"/>
                      <a:pt x="1935" y="14734"/>
                      <a:pt x="1842" y="15028"/>
                    </a:cubicBezTo>
                    <a:cubicBezTo>
                      <a:pt x="1766" y="15306"/>
                      <a:pt x="1728" y="15600"/>
                      <a:pt x="1739" y="15889"/>
                    </a:cubicBezTo>
                    <a:cubicBezTo>
                      <a:pt x="1750" y="16646"/>
                      <a:pt x="1777" y="17360"/>
                      <a:pt x="1564" y="18101"/>
                    </a:cubicBezTo>
                    <a:cubicBezTo>
                      <a:pt x="1368" y="18782"/>
                      <a:pt x="992" y="19327"/>
                      <a:pt x="556" y="19878"/>
                    </a:cubicBezTo>
                    <a:cubicBezTo>
                      <a:pt x="267" y="20243"/>
                      <a:pt x="0" y="20640"/>
                      <a:pt x="17" y="21125"/>
                    </a:cubicBezTo>
                    <a:cubicBezTo>
                      <a:pt x="17" y="21138"/>
                      <a:pt x="26" y="21143"/>
                      <a:pt x="35" y="21143"/>
                    </a:cubicBezTo>
                    <a:cubicBezTo>
                      <a:pt x="46" y="21143"/>
                      <a:pt x="58" y="21135"/>
                      <a:pt x="55" y="21120"/>
                    </a:cubicBezTo>
                    <a:cubicBezTo>
                      <a:pt x="55" y="20488"/>
                      <a:pt x="534" y="20019"/>
                      <a:pt x="910" y="19562"/>
                    </a:cubicBezTo>
                    <a:lnTo>
                      <a:pt x="910" y="19562"/>
                    </a:lnTo>
                    <a:cubicBezTo>
                      <a:pt x="845" y="19839"/>
                      <a:pt x="818" y="20139"/>
                      <a:pt x="731" y="20423"/>
                    </a:cubicBezTo>
                    <a:cubicBezTo>
                      <a:pt x="600" y="20842"/>
                      <a:pt x="594" y="21224"/>
                      <a:pt x="567" y="21654"/>
                    </a:cubicBezTo>
                    <a:cubicBezTo>
                      <a:pt x="564" y="21670"/>
                      <a:pt x="578" y="21681"/>
                      <a:pt x="591" y="21681"/>
                    </a:cubicBezTo>
                    <a:cubicBezTo>
                      <a:pt x="600" y="21681"/>
                      <a:pt x="608" y="21676"/>
                      <a:pt x="611" y="21665"/>
                    </a:cubicBezTo>
                    <a:cubicBezTo>
                      <a:pt x="682" y="21251"/>
                      <a:pt x="731" y="20864"/>
                      <a:pt x="872" y="20466"/>
                    </a:cubicBezTo>
                    <a:cubicBezTo>
                      <a:pt x="1003" y="20128"/>
                      <a:pt x="1074" y="19774"/>
                      <a:pt x="1090" y="19414"/>
                    </a:cubicBezTo>
                    <a:cubicBezTo>
                      <a:pt x="1090" y="19393"/>
                      <a:pt x="1085" y="19371"/>
                      <a:pt x="1068" y="19360"/>
                    </a:cubicBezTo>
                    <a:cubicBezTo>
                      <a:pt x="1183" y="19191"/>
                      <a:pt x="1292" y="19017"/>
                      <a:pt x="1379" y="18831"/>
                    </a:cubicBezTo>
                    <a:lnTo>
                      <a:pt x="1379" y="18831"/>
                    </a:lnTo>
                    <a:cubicBezTo>
                      <a:pt x="1417" y="19213"/>
                      <a:pt x="1401" y="19600"/>
                      <a:pt x="1335" y="19981"/>
                    </a:cubicBezTo>
                    <a:cubicBezTo>
                      <a:pt x="1275" y="20335"/>
                      <a:pt x="1210" y="20706"/>
                      <a:pt x="1314" y="21060"/>
                    </a:cubicBezTo>
                    <a:cubicBezTo>
                      <a:pt x="1316" y="21064"/>
                      <a:pt x="1319" y="21066"/>
                      <a:pt x="1323" y="21066"/>
                    </a:cubicBezTo>
                    <a:cubicBezTo>
                      <a:pt x="1329" y="21066"/>
                      <a:pt x="1335" y="21061"/>
                      <a:pt x="1335" y="21055"/>
                    </a:cubicBezTo>
                    <a:cubicBezTo>
                      <a:pt x="1341" y="20613"/>
                      <a:pt x="1395" y="20172"/>
                      <a:pt x="1499" y="19741"/>
                    </a:cubicBezTo>
                    <a:cubicBezTo>
                      <a:pt x="1521" y="19649"/>
                      <a:pt x="1537" y="19551"/>
                      <a:pt x="1553" y="19453"/>
                    </a:cubicBezTo>
                    <a:cubicBezTo>
                      <a:pt x="1673" y="19622"/>
                      <a:pt x="1766" y="19801"/>
                      <a:pt x="1842" y="19992"/>
                    </a:cubicBezTo>
                    <a:cubicBezTo>
                      <a:pt x="1946" y="20297"/>
                      <a:pt x="1946" y="20640"/>
                      <a:pt x="1973" y="20962"/>
                    </a:cubicBezTo>
                    <a:cubicBezTo>
                      <a:pt x="1973" y="20965"/>
                      <a:pt x="1977" y="20966"/>
                      <a:pt x="1981" y="20966"/>
                    </a:cubicBezTo>
                    <a:cubicBezTo>
                      <a:pt x="1985" y="20966"/>
                      <a:pt x="1989" y="20965"/>
                      <a:pt x="1989" y="20962"/>
                    </a:cubicBezTo>
                    <a:cubicBezTo>
                      <a:pt x="2060" y="20297"/>
                      <a:pt x="1913" y="19790"/>
                      <a:pt x="1575" y="19235"/>
                    </a:cubicBezTo>
                    <a:cubicBezTo>
                      <a:pt x="1586" y="19055"/>
                      <a:pt x="1564" y="18875"/>
                      <a:pt x="1521" y="18701"/>
                    </a:cubicBezTo>
                    <a:cubicBezTo>
                      <a:pt x="1515" y="18673"/>
                      <a:pt x="1493" y="18657"/>
                      <a:pt x="1466" y="18652"/>
                    </a:cubicBezTo>
                    <a:cubicBezTo>
                      <a:pt x="1548" y="18483"/>
                      <a:pt x="1613" y="18303"/>
                      <a:pt x="1673" y="18129"/>
                    </a:cubicBezTo>
                    <a:cubicBezTo>
                      <a:pt x="1717" y="17976"/>
                      <a:pt x="1755" y="17823"/>
                      <a:pt x="1782" y="17676"/>
                    </a:cubicBezTo>
                    <a:cubicBezTo>
                      <a:pt x="1804" y="17802"/>
                      <a:pt x="1831" y="17927"/>
                      <a:pt x="1848" y="18058"/>
                    </a:cubicBezTo>
                    <a:cubicBezTo>
                      <a:pt x="1880" y="18319"/>
                      <a:pt x="1869" y="18592"/>
                      <a:pt x="1946" y="18848"/>
                    </a:cubicBezTo>
                    <a:cubicBezTo>
                      <a:pt x="1946" y="18853"/>
                      <a:pt x="1950" y="18856"/>
                      <a:pt x="1955" y="18856"/>
                    </a:cubicBezTo>
                    <a:cubicBezTo>
                      <a:pt x="1959" y="18856"/>
                      <a:pt x="1965" y="18853"/>
                      <a:pt x="1967" y="18848"/>
                    </a:cubicBezTo>
                    <a:cubicBezTo>
                      <a:pt x="2087" y="18363"/>
                      <a:pt x="1978" y="17785"/>
                      <a:pt x="1869" y="17306"/>
                    </a:cubicBezTo>
                    <a:cubicBezTo>
                      <a:pt x="1864" y="17295"/>
                      <a:pt x="1859" y="17284"/>
                      <a:pt x="1848" y="17278"/>
                    </a:cubicBezTo>
                    <a:cubicBezTo>
                      <a:pt x="1886" y="16941"/>
                      <a:pt x="1902" y="16603"/>
                      <a:pt x="1891" y="16270"/>
                    </a:cubicBezTo>
                    <a:cubicBezTo>
                      <a:pt x="1880" y="15867"/>
                      <a:pt x="1880" y="15475"/>
                      <a:pt x="2017" y="15088"/>
                    </a:cubicBezTo>
                    <a:cubicBezTo>
                      <a:pt x="2093" y="14870"/>
                      <a:pt x="2196" y="14663"/>
                      <a:pt x="2289" y="14450"/>
                    </a:cubicBezTo>
                    <a:cubicBezTo>
                      <a:pt x="2300" y="14554"/>
                      <a:pt x="2316" y="14658"/>
                      <a:pt x="2349" y="14756"/>
                    </a:cubicBezTo>
                    <a:cubicBezTo>
                      <a:pt x="2351" y="14769"/>
                      <a:pt x="2361" y="14775"/>
                      <a:pt x="2372" y="14775"/>
                    </a:cubicBezTo>
                    <a:cubicBezTo>
                      <a:pt x="2387" y="14775"/>
                      <a:pt x="2403" y="14764"/>
                      <a:pt x="2403" y="14745"/>
                    </a:cubicBezTo>
                    <a:cubicBezTo>
                      <a:pt x="2382" y="14200"/>
                      <a:pt x="2507" y="13693"/>
                      <a:pt x="2676" y="13203"/>
                    </a:cubicBezTo>
                    <a:cubicBezTo>
                      <a:pt x="2703" y="13410"/>
                      <a:pt x="2752" y="13617"/>
                      <a:pt x="2796" y="13829"/>
                    </a:cubicBezTo>
                    <a:cubicBezTo>
                      <a:pt x="2867" y="14178"/>
                      <a:pt x="2856" y="14538"/>
                      <a:pt x="2768" y="14881"/>
                    </a:cubicBezTo>
                    <a:cubicBezTo>
                      <a:pt x="2627" y="15480"/>
                      <a:pt x="2414" y="16047"/>
                      <a:pt x="2420" y="16668"/>
                    </a:cubicBezTo>
                    <a:cubicBezTo>
                      <a:pt x="2420" y="16685"/>
                      <a:pt x="2432" y="16693"/>
                      <a:pt x="2445" y="16693"/>
                    </a:cubicBezTo>
                    <a:cubicBezTo>
                      <a:pt x="2458" y="16693"/>
                      <a:pt x="2472" y="16685"/>
                      <a:pt x="2474" y="16668"/>
                    </a:cubicBezTo>
                    <a:cubicBezTo>
                      <a:pt x="2512" y="16009"/>
                      <a:pt x="2807" y="15426"/>
                      <a:pt x="2970" y="14799"/>
                    </a:cubicBezTo>
                    <a:cubicBezTo>
                      <a:pt x="3139" y="14129"/>
                      <a:pt x="2856" y="13524"/>
                      <a:pt x="2867" y="12859"/>
                    </a:cubicBezTo>
                    <a:cubicBezTo>
                      <a:pt x="2867" y="12832"/>
                      <a:pt x="2856" y="12805"/>
                      <a:pt x="2828" y="12783"/>
                    </a:cubicBezTo>
                    <a:cubicBezTo>
                      <a:pt x="2992" y="12374"/>
                      <a:pt x="3166" y="11960"/>
                      <a:pt x="3302" y="11530"/>
                    </a:cubicBezTo>
                    <a:cubicBezTo>
                      <a:pt x="3608" y="10549"/>
                      <a:pt x="3313" y="9546"/>
                      <a:pt x="3537" y="8549"/>
                    </a:cubicBezTo>
                    <a:cubicBezTo>
                      <a:pt x="3755" y="7552"/>
                      <a:pt x="4338" y="6653"/>
                      <a:pt x="5215" y="6108"/>
                    </a:cubicBezTo>
                    <a:cubicBezTo>
                      <a:pt x="5628" y="5856"/>
                      <a:pt x="6171" y="5629"/>
                      <a:pt x="6669" y="5629"/>
                    </a:cubicBezTo>
                    <a:cubicBezTo>
                      <a:pt x="6730" y="5629"/>
                      <a:pt x="6791" y="5632"/>
                      <a:pt x="6850" y="5639"/>
                    </a:cubicBezTo>
                    <a:cubicBezTo>
                      <a:pt x="7498" y="5710"/>
                      <a:pt x="7874" y="6386"/>
                      <a:pt x="8288" y="6806"/>
                    </a:cubicBezTo>
                    <a:cubicBezTo>
                      <a:pt x="8318" y="6836"/>
                      <a:pt x="8355" y="6849"/>
                      <a:pt x="8392" y="6849"/>
                    </a:cubicBezTo>
                    <a:cubicBezTo>
                      <a:pt x="8502" y="6849"/>
                      <a:pt x="8614" y="6733"/>
                      <a:pt x="8561" y="6615"/>
                    </a:cubicBezTo>
                    <a:cubicBezTo>
                      <a:pt x="8343" y="6141"/>
                      <a:pt x="7891" y="5716"/>
                      <a:pt x="7427" y="5454"/>
                    </a:cubicBezTo>
                    <a:cubicBezTo>
                      <a:pt x="7389" y="5035"/>
                      <a:pt x="7340" y="4620"/>
                      <a:pt x="7340" y="4195"/>
                    </a:cubicBezTo>
                    <a:cubicBezTo>
                      <a:pt x="7340" y="3700"/>
                      <a:pt x="7362" y="3204"/>
                      <a:pt x="7346" y="2702"/>
                    </a:cubicBezTo>
                    <a:cubicBezTo>
                      <a:pt x="7335" y="2425"/>
                      <a:pt x="7307" y="2147"/>
                      <a:pt x="7253" y="1874"/>
                    </a:cubicBezTo>
                    <a:cubicBezTo>
                      <a:pt x="7406" y="1220"/>
                      <a:pt x="8087" y="724"/>
                      <a:pt x="7869" y="11"/>
                    </a:cubicBezTo>
                    <a:cubicBezTo>
                      <a:pt x="7866" y="4"/>
                      <a:pt x="7860" y="1"/>
                      <a:pt x="78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8"/>
              <p:cNvSpPr/>
              <p:nvPr/>
            </p:nvSpPr>
            <p:spPr>
              <a:xfrm>
                <a:off x="4802227" y="3815202"/>
                <a:ext cx="106498" cy="536763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21239" extrusionOk="0">
                    <a:moveTo>
                      <a:pt x="3219" y="1"/>
                    </a:moveTo>
                    <a:cubicBezTo>
                      <a:pt x="3164" y="1"/>
                      <a:pt x="3110" y="42"/>
                      <a:pt x="3110" y="109"/>
                    </a:cubicBezTo>
                    <a:cubicBezTo>
                      <a:pt x="3110" y="300"/>
                      <a:pt x="3126" y="490"/>
                      <a:pt x="3153" y="681"/>
                    </a:cubicBezTo>
                    <a:cubicBezTo>
                      <a:pt x="3142" y="681"/>
                      <a:pt x="3131" y="687"/>
                      <a:pt x="3120" y="692"/>
                    </a:cubicBezTo>
                    <a:cubicBezTo>
                      <a:pt x="3028" y="779"/>
                      <a:pt x="2930" y="856"/>
                      <a:pt x="2826" y="926"/>
                    </a:cubicBezTo>
                    <a:cubicBezTo>
                      <a:pt x="2821" y="924"/>
                      <a:pt x="2815" y="922"/>
                      <a:pt x="2811" y="922"/>
                    </a:cubicBezTo>
                    <a:cubicBezTo>
                      <a:pt x="2806" y="922"/>
                      <a:pt x="2802" y="924"/>
                      <a:pt x="2799" y="926"/>
                    </a:cubicBezTo>
                    <a:cubicBezTo>
                      <a:pt x="2396" y="1014"/>
                      <a:pt x="1954" y="986"/>
                      <a:pt x="1638" y="1281"/>
                    </a:cubicBezTo>
                    <a:cubicBezTo>
                      <a:pt x="1612" y="1307"/>
                      <a:pt x="1643" y="1348"/>
                      <a:pt x="1673" y="1348"/>
                    </a:cubicBezTo>
                    <a:cubicBezTo>
                      <a:pt x="1680" y="1348"/>
                      <a:pt x="1687" y="1346"/>
                      <a:pt x="1693" y="1340"/>
                    </a:cubicBezTo>
                    <a:cubicBezTo>
                      <a:pt x="1933" y="1155"/>
                      <a:pt x="2216" y="1155"/>
                      <a:pt x="2494" y="1128"/>
                    </a:cubicBezTo>
                    <a:lnTo>
                      <a:pt x="2494" y="1128"/>
                    </a:lnTo>
                    <a:cubicBezTo>
                      <a:pt x="2161" y="1324"/>
                      <a:pt x="1824" y="1509"/>
                      <a:pt x="1567" y="1825"/>
                    </a:cubicBezTo>
                    <a:cubicBezTo>
                      <a:pt x="1547" y="1850"/>
                      <a:pt x="1572" y="1883"/>
                      <a:pt x="1600" y="1883"/>
                    </a:cubicBezTo>
                    <a:cubicBezTo>
                      <a:pt x="1609" y="1883"/>
                      <a:pt x="1619" y="1879"/>
                      <a:pt x="1627" y="1869"/>
                    </a:cubicBezTo>
                    <a:cubicBezTo>
                      <a:pt x="1938" y="1504"/>
                      <a:pt x="2379" y="1324"/>
                      <a:pt x="2777" y="1084"/>
                    </a:cubicBezTo>
                    <a:lnTo>
                      <a:pt x="2832" y="1073"/>
                    </a:lnTo>
                    <a:cubicBezTo>
                      <a:pt x="2853" y="1068"/>
                      <a:pt x="2870" y="1046"/>
                      <a:pt x="2875" y="1024"/>
                    </a:cubicBezTo>
                    <a:cubicBezTo>
                      <a:pt x="2957" y="970"/>
                      <a:pt x="3033" y="915"/>
                      <a:pt x="3110" y="856"/>
                    </a:cubicBezTo>
                    <a:lnTo>
                      <a:pt x="3110" y="856"/>
                    </a:lnTo>
                    <a:cubicBezTo>
                      <a:pt x="3006" y="1090"/>
                      <a:pt x="2913" y="1324"/>
                      <a:pt x="2744" y="1537"/>
                    </a:cubicBezTo>
                    <a:cubicBezTo>
                      <a:pt x="2521" y="1809"/>
                      <a:pt x="2200" y="2016"/>
                      <a:pt x="1954" y="2272"/>
                    </a:cubicBezTo>
                    <a:cubicBezTo>
                      <a:pt x="1524" y="2725"/>
                      <a:pt x="1121" y="3351"/>
                      <a:pt x="1148" y="3994"/>
                    </a:cubicBezTo>
                    <a:cubicBezTo>
                      <a:pt x="1148" y="4030"/>
                      <a:pt x="1173" y="4048"/>
                      <a:pt x="1200" y="4048"/>
                    </a:cubicBezTo>
                    <a:cubicBezTo>
                      <a:pt x="1225" y="4048"/>
                      <a:pt x="1252" y="4032"/>
                      <a:pt x="1257" y="4000"/>
                    </a:cubicBezTo>
                    <a:cubicBezTo>
                      <a:pt x="1355" y="3531"/>
                      <a:pt x="1551" y="3090"/>
                      <a:pt x="1840" y="2703"/>
                    </a:cubicBezTo>
                    <a:lnTo>
                      <a:pt x="1840" y="2703"/>
                    </a:lnTo>
                    <a:cubicBezTo>
                      <a:pt x="1807" y="3111"/>
                      <a:pt x="1873" y="3531"/>
                      <a:pt x="1785" y="3934"/>
                    </a:cubicBezTo>
                    <a:cubicBezTo>
                      <a:pt x="1785" y="3941"/>
                      <a:pt x="1792" y="3946"/>
                      <a:pt x="1798" y="3946"/>
                    </a:cubicBezTo>
                    <a:cubicBezTo>
                      <a:pt x="1801" y="3946"/>
                      <a:pt x="1805" y="3944"/>
                      <a:pt x="1807" y="3940"/>
                    </a:cubicBezTo>
                    <a:cubicBezTo>
                      <a:pt x="1998" y="3526"/>
                      <a:pt x="2020" y="2986"/>
                      <a:pt x="1976" y="2523"/>
                    </a:cubicBezTo>
                    <a:cubicBezTo>
                      <a:pt x="2129" y="2349"/>
                      <a:pt x="2298" y="2180"/>
                      <a:pt x="2472" y="2027"/>
                    </a:cubicBezTo>
                    <a:lnTo>
                      <a:pt x="2505" y="2000"/>
                    </a:lnTo>
                    <a:lnTo>
                      <a:pt x="2505" y="2000"/>
                    </a:lnTo>
                    <a:cubicBezTo>
                      <a:pt x="2494" y="2332"/>
                      <a:pt x="2516" y="2670"/>
                      <a:pt x="2570" y="3002"/>
                    </a:cubicBezTo>
                    <a:cubicBezTo>
                      <a:pt x="2573" y="3024"/>
                      <a:pt x="2589" y="3035"/>
                      <a:pt x="2606" y="3035"/>
                    </a:cubicBezTo>
                    <a:cubicBezTo>
                      <a:pt x="2623" y="3035"/>
                      <a:pt x="2641" y="3024"/>
                      <a:pt x="2646" y="3002"/>
                    </a:cubicBezTo>
                    <a:cubicBezTo>
                      <a:pt x="2695" y="2632"/>
                      <a:pt x="2701" y="2250"/>
                      <a:pt x="2663" y="1874"/>
                    </a:cubicBezTo>
                    <a:cubicBezTo>
                      <a:pt x="2657" y="1869"/>
                      <a:pt x="2657" y="1864"/>
                      <a:pt x="2657" y="1858"/>
                    </a:cubicBezTo>
                    <a:cubicBezTo>
                      <a:pt x="2859" y="1667"/>
                      <a:pt x="3028" y="1444"/>
                      <a:pt x="3164" y="1204"/>
                    </a:cubicBezTo>
                    <a:cubicBezTo>
                      <a:pt x="3219" y="1629"/>
                      <a:pt x="3246" y="2060"/>
                      <a:pt x="3246" y="2490"/>
                    </a:cubicBezTo>
                    <a:cubicBezTo>
                      <a:pt x="3240" y="2501"/>
                      <a:pt x="3229" y="2507"/>
                      <a:pt x="3229" y="2517"/>
                    </a:cubicBezTo>
                    <a:cubicBezTo>
                      <a:pt x="2832" y="3302"/>
                      <a:pt x="2374" y="4038"/>
                      <a:pt x="2096" y="4882"/>
                    </a:cubicBezTo>
                    <a:cubicBezTo>
                      <a:pt x="2047" y="5019"/>
                      <a:pt x="2020" y="5160"/>
                      <a:pt x="2009" y="5302"/>
                    </a:cubicBezTo>
                    <a:cubicBezTo>
                      <a:pt x="1638" y="5542"/>
                      <a:pt x="1388" y="5809"/>
                      <a:pt x="1333" y="6272"/>
                    </a:cubicBezTo>
                    <a:cubicBezTo>
                      <a:pt x="1330" y="6281"/>
                      <a:pt x="1338" y="6287"/>
                      <a:pt x="1346" y="6287"/>
                    </a:cubicBezTo>
                    <a:cubicBezTo>
                      <a:pt x="1352" y="6287"/>
                      <a:pt x="1358" y="6284"/>
                      <a:pt x="1360" y="6277"/>
                    </a:cubicBezTo>
                    <a:cubicBezTo>
                      <a:pt x="1388" y="6054"/>
                      <a:pt x="1480" y="5847"/>
                      <a:pt x="1633" y="5683"/>
                    </a:cubicBezTo>
                    <a:cubicBezTo>
                      <a:pt x="1742" y="5574"/>
                      <a:pt x="1867" y="5482"/>
                      <a:pt x="1998" y="5411"/>
                    </a:cubicBezTo>
                    <a:lnTo>
                      <a:pt x="1998" y="5411"/>
                    </a:lnTo>
                    <a:cubicBezTo>
                      <a:pt x="1993" y="5591"/>
                      <a:pt x="1993" y="5771"/>
                      <a:pt x="1998" y="5950"/>
                    </a:cubicBezTo>
                    <a:cubicBezTo>
                      <a:pt x="2020" y="6457"/>
                      <a:pt x="1949" y="6964"/>
                      <a:pt x="1785" y="7449"/>
                    </a:cubicBezTo>
                    <a:cubicBezTo>
                      <a:pt x="1573" y="8092"/>
                      <a:pt x="1333" y="8691"/>
                      <a:pt x="1382" y="9378"/>
                    </a:cubicBezTo>
                    <a:cubicBezTo>
                      <a:pt x="1398" y="9598"/>
                      <a:pt x="1414" y="10318"/>
                      <a:pt x="1760" y="10318"/>
                    </a:cubicBezTo>
                    <a:cubicBezTo>
                      <a:pt x="1773" y="10318"/>
                      <a:pt x="1787" y="10317"/>
                      <a:pt x="1802" y="10315"/>
                    </a:cubicBezTo>
                    <a:cubicBezTo>
                      <a:pt x="1840" y="10310"/>
                      <a:pt x="1851" y="10255"/>
                      <a:pt x="1813" y="10239"/>
                    </a:cubicBezTo>
                    <a:cubicBezTo>
                      <a:pt x="1486" y="10081"/>
                      <a:pt x="1535" y="9247"/>
                      <a:pt x="1551" y="8942"/>
                    </a:cubicBezTo>
                    <a:cubicBezTo>
                      <a:pt x="1551" y="8893"/>
                      <a:pt x="1557" y="8844"/>
                      <a:pt x="1562" y="8800"/>
                    </a:cubicBezTo>
                    <a:cubicBezTo>
                      <a:pt x="1606" y="8893"/>
                      <a:pt x="1660" y="8985"/>
                      <a:pt x="1720" y="9073"/>
                    </a:cubicBezTo>
                    <a:cubicBezTo>
                      <a:pt x="1829" y="9231"/>
                      <a:pt x="1922" y="9400"/>
                      <a:pt x="1993" y="9579"/>
                    </a:cubicBezTo>
                    <a:cubicBezTo>
                      <a:pt x="1997" y="9588"/>
                      <a:pt x="2005" y="9593"/>
                      <a:pt x="2013" y="9593"/>
                    </a:cubicBezTo>
                    <a:cubicBezTo>
                      <a:pt x="2024" y="9593"/>
                      <a:pt x="2034" y="9584"/>
                      <a:pt x="2031" y="9568"/>
                    </a:cubicBezTo>
                    <a:cubicBezTo>
                      <a:pt x="2020" y="9247"/>
                      <a:pt x="1802" y="8871"/>
                      <a:pt x="1589" y="8642"/>
                    </a:cubicBezTo>
                    <a:cubicBezTo>
                      <a:pt x="1693" y="8059"/>
                      <a:pt x="1971" y="7509"/>
                      <a:pt x="2096" y="6937"/>
                    </a:cubicBezTo>
                    <a:cubicBezTo>
                      <a:pt x="2172" y="6610"/>
                      <a:pt x="2167" y="6277"/>
                      <a:pt x="2145" y="5939"/>
                    </a:cubicBezTo>
                    <a:cubicBezTo>
                      <a:pt x="2134" y="5732"/>
                      <a:pt x="2140" y="5520"/>
                      <a:pt x="2167" y="5307"/>
                    </a:cubicBezTo>
                    <a:cubicBezTo>
                      <a:pt x="2167" y="5302"/>
                      <a:pt x="2167" y="5296"/>
                      <a:pt x="2167" y="5286"/>
                    </a:cubicBezTo>
                    <a:cubicBezTo>
                      <a:pt x="2200" y="5040"/>
                      <a:pt x="2265" y="4801"/>
                      <a:pt x="2358" y="4577"/>
                    </a:cubicBezTo>
                    <a:cubicBezTo>
                      <a:pt x="2494" y="4228"/>
                      <a:pt x="2652" y="3885"/>
                      <a:pt x="2837" y="3558"/>
                    </a:cubicBezTo>
                    <a:cubicBezTo>
                      <a:pt x="2973" y="3318"/>
                      <a:pt x="3126" y="3084"/>
                      <a:pt x="3246" y="2834"/>
                    </a:cubicBezTo>
                    <a:lnTo>
                      <a:pt x="3246" y="3585"/>
                    </a:lnTo>
                    <a:cubicBezTo>
                      <a:pt x="3246" y="4436"/>
                      <a:pt x="3159" y="5280"/>
                      <a:pt x="2984" y="6114"/>
                    </a:cubicBezTo>
                    <a:cubicBezTo>
                      <a:pt x="2821" y="6904"/>
                      <a:pt x="2499" y="7650"/>
                      <a:pt x="2358" y="8441"/>
                    </a:cubicBezTo>
                    <a:cubicBezTo>
                      <a:pt x="2298" y="8773"/>
                      <a:pt x="2276" y="9111"/>
                      <a:pt x="2287" y="9449"/>
                    </a:cubicBezTo>
                    <a:cubicBezTo>
                      <a:pt x="2276" y="10037"/>
                      <a:pt x="2379" y="10631"/>
                      <a:pt x="2450" y="11219"/>
                    </a:cubicBezTo>
                    <a:cubicBezTo>
                      <a:pt x="2161" y="11525"/>
                      <a:pt x="1965" y="11890"/>
                      <a:pt x="1971" y="12320"/>
                    </a:cubicBezTo>
                    <a:cubicBezTo>
                      <a:pt x="1971" y="12337"/>
                      <a:pt x="1983" y="12345"/>
                      <a:pt x="1995" y="12345"/>
                    </a:cubicBezTo>
                    <a:cubicBezTo>
                      <a:pt x="2007" y="12345"/>
                      <a:pt x="2020" y="12337"/>
                      <a:pt x="2020" y="12320"/>
                    </a:cubicBezTo>
                    <a:cubicBezTo>
                      <a:pt x="2047" y="11950"/>
                      <a:pt x="2227" y="11655"/>
                      <a:pt x="2472" y="11399"/>
                    </a:cubicBezTo>
                    <a:cubicBezTo>
                      <a:pt x="2483" y="11514"/>
                      <a:pt x="2494" y="11634"/>
                      <a:pt x="2505" y="11748"/>
                    </a:cubicBezTo>
                    <a:cubicBezTo>
                      <a:pt x="2521" y="12162"/>
                      <a:pt x="2488" y="12576"/>
                      <a:pt x="2407" y="12980"/>
                    </a:cubicBezTo>
                    <a:cubicBezTo>
                      <a:pt x="2401" y="12978"/>
                      <a:pt x="2396" y="12978"/>
                      <a:pt x="2391" y="12978"/>
                    </a:cubicBezTo>
                    <a:cubicBezTo>
                      <a:pt x="2375" y="12978"/>
                      <a:pt x="2360" y="12985"/>
                      <a:pt x="2352" y="13001"/>
                    </a:cubicBezTo>
                    <a:cubicBezTo>
                      <a:pt x="2134" y="13426"/>
                      <a:pt x="1742" y="13699"/>
                      <a:pt x="1480" y="14091"/>
                    </a:cubicBezTo>
                    <a:cubicBezTo>
                      <a:pt x="1262" y="14413"/>
                      <a:pt x="1153" y="14783"/>
                      <a:pt x="1083" y="15159"/>
                    </a:cubicBezTo>
                    <a:cubicBezTo>
                      <a:pt x="1079" y="15169"/>
                      <a:pt x="1087" y="15174"/>
                      <a:pt x="1095" y="15174"/>
                    </a:cubicBezTo>
                    <a:cubicBezTo>
                      <a:pt x="1101" y="15174"/>
                      <a:pt x="1107" y="15171"/>
                      <a:pt x="1110" y="15165"/>
                    </a:cubicBezTo>
                    <a:cubicBezTo>
                      <a:pt x="1235" y="14690"/>
                      <a:pt x="1415" y="14244"/>
                      <a:pt x="1736" y="13868"/>
                    </a:cubicBezTo>
                    <a:cubicBezTo>
                      <a:pt x="1954" y="13612"/>
                      <a:pt x="2200" y="13410"/>
                      <a:pt x="2379" y="13121"/>
                    </a:cubicBezTo>
                    <a:lnTo>
                      <a:pt x="2379" y="13121"/>
                    </a:lnTo>
                    <a:cubicBezTo>
                      <a:pt x="2309" y="13443"/>
                      <a:pt x="2232" y="13764"/>
                      <a:pt x="2156" y="14086"/>
                    </a:cubicBezTo>
                    <a:cubicBezTo>
                      <a:pt x="2052" y="14511"/>
                      <a:pt x="1982" y="14947"/>
                      <a:pt x="1922" y="15377"/>
                    </a:cubicBezTo>
                    <a:cubicBezTo>
                      <a:pt x="1905" y="15377"/>
                      <a:pt x="1884" y="15388"/>
                      <a:pt x="1873" y="15404"/>
                    </a:cubicBezTo>
                    <a:cubicBezTo>
                      <a:pt x="1666" y="15655"/>
                      <a:pt x="1480" y="15917"/>
                      <a:pt x="1311" y="16194"/>
                    </a:cubicBezTo>
                    <a:cubicBezTo>
                      <a:pt x="1164" y="16461"/>
                      <a:pt x="1159" y="16783"/>
                      <a:pt x="1132" y="17077"/>
                    </a:cubicBezTo>
                    <a:cubicBezTo>
                      <a:pt x="1129" y="17104"/>
                      <a:pt x="1149" y="17120"/>
                      <a:pt x="1169" y="17120"/>
                    </a:cubicBezTo>
                    <a:cubicBezTo>
                      <a:pt x="1185" y="17120"/>
                      <a:pt x="1200" y="17110"/>
                      <a:pt x="1202" y="17088"/>
                    </a:cubicBezTo>
                    <a:cubicBezTo>
                      <a:pt x="1251" y="16805"/>
                      <a:pt x="1333" y="16521"/>
                      <a:pt x="1453" y="16260"/>
                    </a:cubicBezTo>
                    <a:cubicBezTo>
                      <a:pt x="1562" y="16036"/>
                      <a:pt x="1747" y="15873"/>
                      <a:pt x="1884" y="15671"/>
                    </a:cubicBezTo>
                    <a:lnTo>
                      <a:pt x="1884" y="15671"/>
                    </a:lnTo>
                    <a:cubicBezTo>
                      <a:pt x="1851" y="15911"/>
                      <a:pt x="1813" y="16156"/>
                      <a:pt x="1780" y="16401"/>
                    </a:cubicBezTo>
                    <a:cubicBezTo>
                      <a:pt x="1726" y="16777"/>
                      <a:pt x="1606" y="17197"/>
                      <a:pt x="1589" y="17600"/>
                    </a:cubicBezTo>
                    <a:cubicBezTo>
                      <a:pt x="1208" y="17775"/>
                      <a:pt x="1044" y="18161"/>
                      <a:pt x="903" y="18537"/>
                    </a:cubicBezTo>
                    <a:cubicBezTo>
                      <a:pt x="647" y="19159"/>
                      <a:pt x="358" y="19758"/>
                      <a:pt x="25" y="20341"/>
                    </a:cubicBezTo>
                    <a:cubicBezTo>
                      <a:pt x="21" y="20349"/>
                      <a:pt x="29" y="20354"/>
                      <a:pt x="36" y="20354"/>
                    </a:cubicBezTo>
                    <a:cubicBezTo>
                      <a:pt x="38" y="20354"/>
                      <a:pt x="40" y="20353"/>
                      <a:pt x="42" y="20352"/>
                    </a:cubicBezTo>
                    <a:cubicBezTo>
                      <a:pt x="374" y="19938"/>
                      <a:pt x="614" y="19464"/>
                      <a:pt x="826" y="18984"/>
                    </a:cubicBezTo>
                    <a:cubicBezTo>
                      <a:pt x="854" y="18913"/>
                      <a:pt x="881" y="18848"/>
                      <a:pt x="908" y="18777"/>
                    </a:cubicBezTo>
                    <a:lnTo>
                      <a:pt x="908" y="18777"/>
                    </a:lnTo>
                    <a:cubicBezTo>
                      <a:pt x="903" y="19044"/>
                      <a:pt x="897" y="19306"/>
                      <a:pt x="826" y="19562"/>
                    </a:cubicBezTo>
                    <a:cubicBezTo>
                      <a:pt x="817" y="19589"/>
                      <a:pt x="837" y="19605"/>
                      <a:pt x="859" y="19605"/>
                    </a:cubicBezTo>
                    <a:cubicBezTo>
                      <a:pt x="876" y="19605"/>
                      <a:pt x="895" y="19595"/>
                      <a:pt x="903" y="19573"/>
                    </a:cubicBezTo>
                    <a:cubicBezTo>
                      <a:pt x="995" y="19251"/>
                      <a:pt x="979" y="18919"/>
                      <a:pt x="990" y="18586"/>
                    </a:cubicBezTo>
                    <a:cubicBezTo>
                      <a:pt x="990" y="18581"/>
                      <a:pt x="990" y="18570"/>
                      <a:pt x="990" y="18565"/>
                    </a:cubicBezTo>
                    <a:cubicBezTo>
                      <a:pt x="1115" y="18227"/>
                      <a:pt x="1268" y="17878"/>
                      <a:pt x="1584" y="17698"/>
                    </a:cubicBezTo>
                    <a:cubicBezTo>
                      <a:pt x="1584" y="17867"/>
                      <a:pt x="1611" y="18042"/>
                      <a:pt x="1671" y="18200"/>
                    </a:cubicBezTo>
                    <a:cubicBezTo>
                      <a:pt x="1671" y="18202"/>
                      <a:pt x="1672" y="18204"/>
                      <a:pt x="1674" y="18204"/>
                    </a:cubicBezTo>
                    <a:cubicBezTo>
                      <a:pt x="1675" y="18204"/>
                      <a:pt x="1676" y="18202"/>
                      <a:pt x="1676" y="18200"/>
                    </a:cubicBezTo>
                    <a:cubicBezTo>
                      <a:pt x="1671" y="18042"/>
                      <a:pt x="1676" y="17884"/>
                      <a:pt x="1682" y="17731"/>
                    </a:cubicBezTo>
                    <a:cubicBezTo>
                      <a:pt x="1834" y="18031"/>
                      <a:pt x="1911" y="18358"/>
                      <a:pt x="1911" y="18690"/>
                    </a:cubicBezTo>
                    <a:cubicBezTo>
                      <a:pt x="1905" y="18695"/>
                      <a:pt x="1900" y="18701"/>
                      <a:pt x="1894" y="18712"/>
                    </a:cubicBezTo>
                    <a:cubicBezTo>
                      <a:pt x="1709" y="19066"/>
                      <a:pt x="1377" y="19289"/>
                      <a:pt x="1164" y="19622"/>
                    </a:cubicBezTo>
                    <a:cubicBezTo>
                      <a:pt x="1148" y="19646"/>
                      <a:pt x="1168" y="19677"/>
                      <a:pt x="1191" y="19677"/>
                    </a:cubicBezTo>
                    <a:cubicBezTo>
                      <a:pt x="1199" y="19677"/>
                      <a:pt x="1206" y="19674"/>
                      <a:pt x="1213" y="19665"/>
                    </a:cubicBezTo>
                    <a:cubicBezTo>
                      <a:pt x="1399" y="19404"/>
                      <a:pt x="1682" y="19229"/>
                      <a:pt x="1884" y="18990"/>
                    </a:cubicBezTo>
                    <a:lnTo>
                      <a:pt x="1884" y="18990"/>
                    </a:lnTo>
                    <a:cubicBezTo>
                      <a:pt x="1834" y="19289"/>
                      <a:pt x="1726" y="19584"/>
                      <a:pt x="1573" y="19851"/>
                    </a:cubicBezTo>
                    <a:cubicBezTo>
                      <a:pt x="1241" y="20439"/>
                      <a:pt x="549" y="20837"/>
                      <a:pt x="9" y="21218"/>
                    </a:cubicBezTo>
                    <a:cubicBezTo>
                      <a:pt x="1" y="21227"/>
                      <a:pt x="5" y="21238"/>
                      <a:pt x="13" y="21238"/>
                    </a:cubicBezTo>
                    <a:cubicBezTo>
                      <a:pt x="15" y="21238"/>
                      <a:pt x="17" y="21237"/>
                      <a:pt x="20" y="21235"/>
                    </a:cubicBezTo>
                    <a:cubicBezTo>
                      <a:pt x="668" y="20782"/>
                      <a:pt x="1366" y="20374"/>
                      <a:pt x="1780" y="19687"/>
                    </a:cubicBezTo>
                    <a:cubicBezTo>
                      <a:pt x="2189" y="19022"/>
                      <a:pt x="2178" y="18183"/>
                      <a:pt x="1758" y="17524"/>
                    </a:cubicBezTo>
                    <a:cubicBezTo>
                      <a:pt x="1747" y="17508"/>
                      <a:pt x="1726" y="17491"/>
                      <a:pt x="1704" y="17491"/>
                    </a:cubicBezTo>
                    <a:cubicBezTo>
                      <a:pt x="1747" y="17039"/>
                      <a:pt x="1834" y="16603"/>
                      <a:pt x="1900" y="16140"/>
                    </a:cubicBezTo>
                    <a:cubicBezTo>
                      <a:pt x="2003" y="15366"/>
                      <a:pt x="2151" y="14603"/>
                      <a:pt x="2336" y="13846"/>
                    </a:cubicBezTo>
                    <a:cubicBezTo>
                      <a:pt x="2510" y="13181"/>
                      <a:pt x="2646" y="12533"/>
                      <a:pt x="2646" y="11846"/>
                    </a:cubicBezTo>
                    <a:cubicBezTo>
                      <a:pt x="2701" y="11944"/>
                      <a:pt x="2761" y="12037"/>
                      <a:pt x="2815" y="12135"/>
                    </a:cubicBezTo>
                    <a:cubicBezTo>
                      <a:pt x="2984" y="12435"/>
                      <a:pt x="3061" y="12778"/>
                      <a:pt x="3028" y="13121"/>
                    </a:cubicBezTo>
                    <a:cubicBezTo>
                      <a:pt x="3028" y="13131"/>
                      <a:pt x="3035" y="13136"/>
                      <a:pt x="3042" y="13136"/>
                    </a:cubicBezTo>
                    <a:cubicBezTo>
                      <a:pt x="3048" y="13136"/>
                      <a:pt x="3053" y="13133"/>
                      <a:pt x="3055" y="13127"/>
                    </a:cubicBezTo>
                    <a:cubicBezTo>
                      <a:pt x="3099" y="12876"/>
                      <a:pt x="3088" y="12620"/>
                      <a:pt x="3028" y="12375"/>
                    </a:cubicBezTo>
                    <a:cubicBezTo>
                      <a:pt x="2952" y="12091"/>
                      <a:pt x="2761" y="11841"/>
                      <a:pt x="2646" y="11574"/>
                    </a:cubicBezTo>
                    <a:cubicBezTo>
                      <a:pt x="2619" y="10844"/>
                      <a:pt x="2527" y="10113"/>
                      <a:pt x="2461" y="9389"/>
                    </a:cubicBezTo>
                    <a:cubicBezTo>
                      <a:pt x="2461" y="9378"/>
                      <a:pt x="2461" y="9372"/>
                      <a:pt x="2456" y="9361"/>
                    </a:cubicBezTo>
                    <a:cubicBezTo>
                      <a:pt x="2461" y="8980"/>
                      <a:pt x="2510" y="8599"/>
                      <a:pt x="2592" y="8228"/>
                    </a:cubicBezTo>
                    <a:cubicBezTo>
                      <a:pt x="2772" y="7438"/>
                      <a:pt x="3088" y="6691"/>
                      <a:pt x="3246" y="5890"/>
                    </a:cubicBezTo>
                    <a:cubicBezTo>
                      <a:pt x="3387" y="5187"/>
                      <a:pt x="3475" y="4474"/>
                      <a:pt x="3507" y="3760"/>
                    </a:cubicBezTo>
                    <a:cubicBezTo>
                      <a:pt x="3556" y="3809"/>
                      <a:pt x="3605" y="3852"/>
                      <a:pt x="3649" y="3896"/>
                    </a:cubicBezTo>
                    <a:cubicBezTo>
                      <a:pt x="3709" y="3951"/>
                      <a:pt x="3763" y="4005"/>
                      <a:pt x="3823" y="4065"/>
                    </a:cubicBezTo>
                    <a:cubicBezTo>
                      <a:pt x="3660" y="4299"/>
                      <a:pt x="3714" y="4561"/>
                      <a:pt x="3725" y="4844"/>
                    </a:cubicBezTo>
                    <a:cubicBezTo>
                      <a:pt x="3725" y="4854"/>
                      <a:pt x="3734" y="4860"/>
                      <a:pt x="3743" y="4860"/>
                    </a:cubicBezTo>
                    <a:cubicBezTo>
                      <a:pt x="3753" y="4860"/>
                      <a:pt x="3763" y="4853"/>
                      <a:pt x="3763" y="4839"/>
                    </a:cubicBezTo>
                    <a:cubicBezTo>
                      <a:pt x="3769" y="4588"/>
                      <a:pt x="3736" y="4337"/>
                      <a:pt x="3883" y="4130"/>
                    </a:cubicBezTo>
                    <a:cubicBezTo>
                      <a:pt x="4041" y="4299"/>
                      <a:pt x="4167" y="4485"/>
                      <a:pt x="4172" y="4735"/>
                    </a:cubicBezTo>
                    <a:cubicBezTo>
                      <a:pt x="4172" y="4738"/>
                      <a:pt x="4175" y="4739"/>
                      <a:pt x="4178" y="4739"/>
                    </a:cubicBezTo>
                    <a:cubicBezTo>
                      <a:pt x="4182" y="4739"/>
                      <a:pt x="4186" y="4738"/>
                      <a:pt x="4188" y="4735"/>
                    </a:cubicBezTo>
                    <a:cubicBezTo>
                      <a:pt x="4199" y="4468"/>
                      <a:pt x="4079" y="4245"/>
                      <a:pt x="3932" y="4027"/>
                    </a:cubicBezTo>
                    <a:cubicBezTo>
                      <a:pt x="3834" y="3891"/>
                      <a:pt x="3725" y="3760"/>
                      <a:pt x="3622" y="3624"/>
                    </a:cubicBezTo>
                    <a:cubicBezTo>
                      <a:pt x="3584" y="3569"/>
                      <a:pt x="3551" y="3515"/>
                      <a:pt x="3518" y="3455"/>
                    </a:cubicBezTo>
                    <a:cubicBezTo>
                      <a:pt x="3524" y="3133"/>
                      <a:pt x="3529" y="2812"/>
                      <a:pt x="3529" y="2490"/>
                    </a:cubicBezTo>
                    <a:cubicBezTo>
                      <a:pt x="3709" y="2817"/>
                      <a:pt x="4074" y="3084"/>
                      <a:pt x="4172" y="3444"/>
                    </a:cubicBezTo>
                    <a:cubicBezTo>
                      <a:pt x="4174" y="3453"/>
                      <a:pt x="4179" y="3456"/>
                      <a:pt x="4185" y="3456"/>
                    </a:cubicBezTo>
                    <a:cubicBezTo>
                      <a:pt x="4198" y="3456"/>
                      <a:pt x="4214" y="3440"/>
                      <a:pt x="4210" y="3422"/>
                    </a:cubicBezTo>
                    <a:cubicBezTo>
                      <a:pt x="4156" y="3215"/>
                      <a:pt x="4063" y="3019"/>
                      <a:pt x="3932" y="2844"/>
                    </a:cubicBezTo>
                    <a:cubicBezTo>
                      <a:pt x="3780" y="2616"/>
                      <a:pt x="3654" y="2370"/>
                      <a:pt x="3551" y="2109"/>
                    </a:cubicBezTo>
                    <a:cubicBezTo>
                      <a:pt x="3545" y="2092"/>
                      <a:pt x="3535" y="2082"/>
                      <a:pt x="3518" y="2071"/>
                    </a:cubicBezTo>
                    <a:cubicBezTo>
                      <a:pt x="3518" y="1755"/>
                      <a:pt x="3562" y="1400"/>
                      <a:pt x="3458" y="1095"/>
                    </a:cubicBezTo>
                    <a:cubicBezTo>
                      <a:pt x="3458" y="736"/>
                      <a:pt x="3436" y="376"/>
                      <a:pt x="3317" y="65"/>
                    </a:cubicBezTo>
                    <a:cubicBezTo>
                      <a:pt x="3296" y="21"/>
                      <a:pt x="3258" y="1"/>
                      <a:pt x="32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8"/>
              <p:cNvSpPr/>
              <p:nvPr/>
            </p:nvSpPr>
            <p:spPr>
              <a:xfrm>
                <a:off x="4927478" y="3678983"/>
                <a:ext cx="72886" cy="148375"/>
              </a:xfrm>
              <a:custGeom>
                <a:avLst/>
                <a:gdLst/>
                <a:ahLst/>
                <a:cxnLst/>
                <a:rect l="l" t="t" r="r" b="b"/>
                <a:pathLst>
                  <a:path w="2884" h="5871" extrusionOk="0">
                    <a:moveTo>
                      <a:pt x="6" y="1"/>
                    </a:moveTo>
                    <a:cubicBezTo>
                      <a:pt x="33" y="377"/>
                      <a:pt x="1" y="742"/>
                      <a:pt x="121" y="1085"/>
                    </a:cubicBezTo>
                    <a:cubicBezTo>
                      <a:pt x="300" y="1619"/>
                      <a:pt x="595" y="2099"/>
                      <a:pt x="883" y="2584"/>
                    </a:cubicBezTo>
                    <a:cubicBezTo>
                      <a:pt x="867" y="2791"/>
                      <a:pt x="883" y="2992"/>
                      <a:pt x="878" y="3200"/>
                    </a:cubicBezTo>
                    <a:cubicBezTo>
                      <a:pt x="878" y="3418"/>
                      <a:pt x="845" y="3635"/>
                      <a:pt x="851" y="3853"/>
                    </a:cubicBezTo>
                    <a:cubicBezTo>
                      <a:pt x="851" y="3872"/>
                      <a:pt x="866" y="3884"/>
                      <a:pt x="881" y="3884"/>
                    </a:cubicBezTo>
                    <a:cubicBezTo>
                      <a:pt x="892" y="3884"/>
                      <a:pt x="904" y="3878"/>
                      <a:pt x="911" y="3864"/>
                    </a:cubicBezTo>
                    <a:cubicBezTo>
                      <a:pt x="1031" y="3614"/>
                      <a:pt x="1085" y="3276"/>
                      <a:pt x="1107" y="2954"/>
                    </a:cubicBezTo>
                    <a:cubicBezTo>
                      <a:pt x="1150" y="3036"/>
                      <a:pt x="1194" y="3118"/>
                      <a:pt x="1243" y="3200"/>
                    </a:cubicBezTo>
                    <a:cubicBezTo>
                      <a:pt x="1439" y="3554"/>
                      <a:pt x="1608" y="3919"/>
                      <a:pt x="1744" y="4300"/>
                    </a:cubicBezTo>
                    <a:cubicBezTo>
                      <a:pt x="1892" y="4753"/>
                      <a:pt x="1864" y="5205"/>
                      <a:pt x="1913" y="5668"/>
                    </a:cubicBezTo>
                    <a:cubicBezTo>
                      <a:pt x="1918" y="5709"/>
                      <a:pt x="1947" y="5727"/>
                      <a:pt x="1978" y="5727"/>
                    </a:cubicBezTo>
                    <a:cubicBezTo>
                      <a:pt x="2012" y="5727"/>
                      <a:pt x="2049" y="5703"/>
                      <a:pt x="2055" y="5662"/>
                    </a:cubicBezTo>
                    <a:cubicBezTo>
                      <a:pt x="2060" y="5592"/>
                      <a:pt x="2077" y="5499"/>
                      <a:pt x="2088" y="5417"/>
                    </a:cubicBezTo>
                    <a:cubicBezTo>
                      <a:pt x="2197" y="5608"/>
                      <a:pt x="2360" y="5766"/>
                      <a:pt x="2562" y="5864"/>
                    </a:cubicBezTo>
                    <a:cubicBezTo>
                      <a:pt x="2571" y="5868"/>
                      <a:pt x="2580" y="5870"/>
                      <a:pt x="2588" y="5870"/>
                    </a:cubicBezTo>
                    <a:cubicBezTo>
                      <a:pt x="2642" y="5870"/>
                      <a:pt x="2669" y="5787"/>
                      <a:pt x="2622" y="5744"/>
                    </a:cubicBezTo>
                    <a:cubicBezTo>
                      <a:pt x="2431" y="5597"/>
                      <a:pt x="2338" y="5412"/>
                      <a:pt x="2251" y="5216"/>
                    </a:cubicBezTo>
                    <a:lnTo>
                      <a:pt x="2251" y="5216"/>
                    </a:lnTo>
                    <a:cubicBezTo>
                      <a:pt x="2376" y="5256"/>
                      <a:pt x="2505" y="5279"/>
                      <a:pt x="2634" y="5279"/>
                    </a:cubicBezTo>
                    <a:cubicBezTo>
                      <a:pt x="2679" y="5279"/>
                      <a:pt x="2724" y="5276"/>
                      <a:pt x="2769" y="5270"/>
                    </a:cubicBezTo>
                    <a:cubicBezTo>
                      <a:pt x="2883" y="5259"/>
                      <a:pt x="2867" y="5096"/>
                      <a:pt x="2763" y="5085"/>
                    </a:cubicBezTo>
                    <a:cubicBezTo>
                      <a:pt x="2535" y="5052"/>
                      <a:pt x="2322" y="4998"/>
                      <a:pt x="2159" y="4829"/>
                    </a:cubicBezTo>
                    <a:cubicBezTo>
                      <a:pt x="2148" y="4818"/>
                      <a:pt x="2142" y="4807"/>
                      <a:pt x="2131" y="4802"/>
                    </a:cubicBezTo>
                    <a:cubicBezTo>
                      <a:pt x="2126" y="4693"/>
                      <a:pt x="2110" y="4578"/>
                      <a:pt x="2088" y="4475"/>
                    </a:cubicBezTo>
                    <a:cubicBezTo>
                      <a:pt x="2001" y="4093"/>
                      <a:pt x="1870" y="3728"/>
                      <a:pt x="1695" y="3385"/>
                    </a:cubicBezTo>
                    <a:cubicBezTo>
                      <a:pt x="1336" y="2671"/>
                      <a:pt x="845" y="2012"/>
                      <a:pt x="546" y="1271"/>
                    </a:cubicBezTo>
                    <a:cubicBezTo>
                      <a:pt x="388" y="867"/>
                      <a:pt x="300" y="437"/>
                      <a:pt x="2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8"/>
              <p:cNvSpPr/>
              <p:nvPr/>
            </p:nvSpPr>
            <p:spPr>
              <a:xfrm>
                <a:off x="4920098" y="3320695"/>
                <a:ext cx="217419" cy="547933"/>
              </a:xfrm>
              <a:custGeom>
                <a:avLst/>
                <a:gdLst/>
                <a:ahLst/>
                <a:cxnLst/>
                <a:rect l="l" t="t" r="r" b="b"/>
                <a:pathLst>
                  <a:path w="8603" h="21681" extrusionOk="0">
                    <a:moveTo>
                      <a:pt x="760" y="1"/>
                    </a:moveTo>
                    <a:cubicBezTo>
                      <a:pt x="753" y="1"/>
                      <a:pt x="747" y="4"/>
                      <a:pt x="745" y="11"/>
                    </a:cubicBezTo>
                    <a:cubicBezTo>
                      <a:pt x="522" y="724"/>
                      <a:pt x="1208" y="1220"/>
                      <a:pt x="1361" y="1874"/>
                    </a:cubicBezTo>
                    <a:cubicBezTo>
                      <a:pt x="1306" y="2147"/>
                      <a:pt x="1274" y="2425"/>
                      <a:pt x="1268" y="2702"/>
                    </a:cubicBezTo>
                    <a:cubicBezTo>
                      <a:pt x="1246" y="3204"/>
                      <a:pt x="1274" y="3700"/>
                      <a:pt x="1274" y="4195"/>
                    </a:cubicBezTo>
                    <a:cubicBezTo>
                      <a:pt x="1274" y="4620"/>
                      <a:pt x="1219" y="5035"/>
                      <a:pt x="1186" y="5454"/>
                    </a:cubicBezTo>
                    <a:cubicBezTo>
                      <a:pt x="723" y="5716"/>
                      <a:pt x="266" y="6141"/>
                      <a:pt x="53" y="6615"/>
                    </a:cubicBezTo>
                    <a:cubicBezTo>
                      <a:pt x="0" y="6732"/>
                      <a:pt x="110" y="6846"/>
                      <a:pt x="217" y="6846"/>
                    </a:cubicBezTo>
                    <a:cubicBezTo>
                      <a:pt x="254" y="6846"/>
                      <a:pt x="290" y="6832"/>
                      <a:pt x="320" y="6800"/>
                    </a:cubicBezTo>
                    <a:cubicBezTo>
                      <a:pt x="734" y="6375"/>
                      <a:pt x="1105" y="5705"/>
                      <a:pt x="1759" y="5629"/>
                    </a:cubicBezTo>
                    <a:cubicBezTo>
                      <a:pt x="1818" y="5621"/>
                      <a:pt x="1878" y="5618"/>
                      <a:pt x="1939" y="5618"/>
                    </a:cubicBezTo>
                    <a:cubicBezTo>
                      <a:pt x="2438" y="5618"/>
                      <a:pt x="2980" y="5845"/>
                      <a:pt x="3393" y="6097"/>
                    </a:cubicBezTo>
                    <a:cubicBezTo>
                      <a:pt x="4271" y="6642"/>
                      <a:pt x="4854" y="7541"/>
                      <a:pt x="5072" y="8538"/>
                    </a:cubicBezTo>
                    <a:cubicBezTo>
                      <a:pt x="5295" y="9535"/>
                      <a:pt x="5001" y="10544"/>
                      <a:pt x="5306" y="11524"/>
                    </a:cubicBezTo>
                    <a:cubicBezTo>
                      <a:pt x="5442" y="11955"/>
                      <a:pt x="5616" y="12363"/>
                      <a:pt x="5780" y="12778"/>
                    </a:cubicBezTo>
                    <a:cubicBezTo>
                      <a:pt x="5753" y="12794"/>
                      <a:pt x="5742" y="12821"/>
                      <a:pt x="5742" y="12854"/>
                    </a:cubicBezTo>
                    <a:cubicBezTo>
                      <a:pt x="5753" y="13519"/>
                      <a:pt x="5469" y="14124"/>
                      <a:pt x="5638" y="14788"/>
                    </a:cubicBezTo>
                    <a:cubicBezTo>
                      <a:pt x="5802" y="15420"/>
                      <a:pt x="6096" y="15998"/>
                      <a:pt x="6134" y="16663"/>
                    </a:cubicBezTo>
                    <a:cubicBezTo>
                      <a:pt x="6137" y="16676"/>
                      <a:pt x="6150" y="16683"/>
                      <a:pt x="6163" y="16683"/>
                    </a:cubicBezTo>
                    <a:cubicBezTo>
                      <a:pt x="6176" y="16683"/>
                      <a:pt x="6189" y="16676"/>
                      <a:pt x="6189" y="16663"/>
                    </a:cubicBezTo>
                    <a:cubicBezTo>
                      <a:pt x="6194" y="16036"/>
                      <a:pt x="5981" y="15469"/>
                      <a:pt x="5840" y="14870"/>
                    </a:cubicBezTo>
                    <a:cubicBezTo>
                      <a:pt x="5747" y="14527"/>
                      <a:pt x="5742" y="14167"/>
                      <a:pt x="5813" y="13824"/>
                    </a:cubicBezTo>
                    <a:cubicBezTo>
                      <a:pt x="5856" y="13611"/>
                      <a:pt x="5905" y="13404"/>
                      <a:pt x="5932" y="13192"/>
                    </a:cubicBezTo>
                    <a:cubicBezTo>
                      <a:pt x="6101" y="13682"/>
                      <a:pt x="6227" y="14189"/>
                      <a:pt x="6205" y="14734"/>
                    </a:cubicBezTo>
                    <a:cubicBezTo>
                      <a:pt x="6205" y="14753"/>
                      <a:pt x="6222" y="14767"/>
                      <a:pt x="6237" y="14767"/>
                    </a:cubicBezTo>
                    <a:cubicBezTo>
                      <a:pt x="6248" y="14767"/>
                      <a:pt x="6257" y="14760"/>
                      <a:pt x="6259" y="14745"/>
                    </a:cubicBezTo>
                    <a:cubicBezTo>
                      <a:pt x="6287" y="14647"/>
                      <a:pt x="6308" y="14543"/>
                      <a:pt x="6319" y="14440"/>
                    </a:cubicBezTo>
                    <a:cubicBezTo>
                      <a:pt x="6412" y="14652"/>
                      <a:pt x="6515" y="14859"/>
                      <a:pt x="6592" y="15083"/>
                    </a:cubicBezTo>
                    <a:cubicBezTo>
                      <a:pt x="6728" y="15464"/>
                      <a:pt x="6728" y="15856"/>
                      <a:pt x="6717" y="16260"/>
                    </a:cubicBezTo>
                    <a:cubicBezTo>
                      <a:pt x="6706" y="16597"/>
                      <a:pt x="6723" y="16935"/>
                      <a:pt x="6761" y="17268"/>
                    </a:cubicBezTo>
                    <a:cubicBezTo>
                      <a:pt x="6750" y="17273"/>
                      <a:pt x="6744" y="17284"/>
                      <a:pt x="6739" y="17295"/>
                    </a:cubicBezTo>
                    <a:cubicBezTo>
                      <a:pt x="6630" y="17774"/>
                      <a:pt x="6521" y="18352"/>
                      <a:pt x="6641" y="18837"/>
                    </a:cubicBezTo>
                    <a:cubicBezTo>
                      <a:pt x="6641" y="18843"/>
                      <a:pt x="6647" y="18847"/>
                      <a:pt x="6653" y="18847"/>
                    </a:cubicBezTo>
                    <a:cubicBezTo>
                      <a:pt x="6658" y="18847"/>
                      <a:pt x="6663" y="18844"/>
                      <a:pt x="6663" y="18837"/>
                    </a:cubicBezTo>
                    <a:cubicBezTo>
                      <a:pt x="6739" y="18581"/>
                      <a:pt x="6728" y="18308"/>
                      <a:pt x="6755" y="18047"/>
                    </a:cubicBezTo>
                    <a:cubicBezTo>
                      <a:pt x="6777" y="17921"/>
                      <a:pt x="6804" y="17791"/>
                      <a:pt x="6826" y="17665"/>
                    </a:cubicBezTo>
                    <a:cubicBezTo>
                      <a:pt x="6853" y="17818"/>
                      <a:pt x="6891" y="17965"/>
                      <a:pt x="6935" y="18118"/>
                    </a:cubicBezTo>
                    <a:cubicBezTo>
                      <a:pt x="6990" y="18297"/>
                      <a:pt x="7055" y="18477"/>
                      <a:pt x="7137" y="18652"/>
                    </a:cubicBezTo>
                    <a:cubicBezTo>
                      <a:pt x="7109" y="18657"/>
                      <a:pt x="7088" y="18673"/>
                      <a:pt x="7082" y="18701"/>
                    </a:cubicBezTo>
                    <a:cubicBezTo>
                      <a:pt x="7033" y="18875"/>
                      <a:pt x="7017" y="19055"/>
                      <a:pt x="7028" y="19235"/>
                    </a:cubicBezTo>
                    <a:cubicBezTo>
                      <a:pt x="6690" y="19790"/>
                      <a:pt x="6537" y="20297"/>
                      <a:pt x="6608" y="20962"/>
                    </a:cubicBezTo>
                    <a:cubicBezTo>
                      <a:pt x="6608" y="20967"/>
                      <a:pt x="6614" y="20970"/>
                      <a:pt x="6619" y="20970"/>
                    </a:cubicBezTo>
                    <a:cubicBezTo>
                      <a:pt x="6624" y="20970"/>
                      <a:pt x="6630" y="20967"/>
                      <a:pt x="6630" y="20962"/>
                    </a:cubicBezTo>
                    <a:cubicBezTo>
                      <a:pt x="6657" y="20640"/>
                      <a:pt x="6663" y="20297"/>
                      <a:pt x="6766" y="19992"/>
                    </a:cubicBezTo>
                    <a:cubicBezTo>
                      <a:pt x="6837" y="19801"/>
                      <a:pt x="6935" y="19622"/>
                      <a:pt x="7055" y="19453"/>
                    </a:cubicBezTo>
                    <a:cubicBezTo>
                      <a:pt x="7066" y="19551"/>
                      <a:pt x="7082" y="19649"/>
                      <a:pt x="7104" y="19741"/>
                    </a:cubicBezTo>
                    <a:cubicBezTo>
                      <a:pt x="7213" y="20172"/>
                      <a:pt x="7267" y="20613"/>
                      <a:pt x="7267" y="21055"/>
                    </a:cubicBezTo>
                    <a:cubicBezTo>
                      <a:pt x="7267" y="21061"/>
                      <a:pt x="7276" y="21066"/>
                      <a:pt x="7282" y="21066"/>
                    </a:cubicBezTo>
                    <a:cubicBezTo>
                      <a:pt x="7286" y="21066"/>
                      <a:pt x="7289" y="21064"/>
                      <a:pt x="7289" y="21060"/>
                    </a:cubicBezTo>
                    <a:cubicBezTo>
                      <a:pt x="7393" y="20706"/>
                      <a:pt x="7333" y="20335"/>
                      <a:pt x="7267" y="19981"/>
                    </a:cubicBezTo>
                    <a:cubicBezTo>
                      <a:pt x="7202" y="19600"/>
                      <a:pt x="7191" y="19213"/>
                      <a:pt x="7224" y="18831"/>
                    </a:cubicBezTo>
                    <a:lnTo>
                      <a:pt x="7224" y="18831"/>
                    </a:lnTo>
                    <a:cubicBezTo>
                      <a:pt x="7316" y="19017"/>
                      <a:pt x="7420" y="19191"/>
                      <a:pt x="7540" y="19360"/>
                    </a:cubicBezTo>
                    <a:cubicBezTo>
                      <a:pt x="7524" y="19371"/>
                      <a:pt x="7513" y="19393"/>
                      <a:pt x="7513" y="19414"/>
                    </a:cubicBezTo>
                    <a:cubicBezTo>
                      <a:pt x="7529" y="19774"/>
                      <a:pt x="7600" y="20128"/>
                      <a:pt x="7731" y="20466"/>
                    </a:cubicBezTo>
                    <a:cubicBezTo>
                      <a:pt x="7872" y="20864"/>
                      <a:pt x="7921" y="21251"/>
                      <a:pt x="7998" y="21665"/>
                    </a:cubicBezTo>
                    <a:cubicBezTo>
                      <a:pt x="7998" y="21676"/>
                      <a:pt x="8004" y="21681"/>
                      <a:pt x="8011" y="21681"/>
                    </a:cubicBezTo>
                    <a:cubicBezTo>
                      <a:pt x="8022" y="21681"/>
                      <a:pt x="8036" y="21670"/>
                      <a:pt x="8036" y="21654"/>
                    </a:cubicBezTo>
                    <a:cubicBezTo>
                      <a:pt x="8009" y="21224"/>
                      <a:pt x="8009" y="20842"/>
                      <a:pt x="7872" y="20423"/>
                    </a:cubicBezTo>
                    <a:cubicBezTo>
                      <a:pt x="7785" y="20139"/>
                      <a:pt x="7763" y="19839"/>
                      <a:pt x="7692" y="19562"/>
                    </a:cubicBezTo>
                    <a:lnTo>
                      <a:pt x="7692" y="19562"/>
                    </a:lnTo>
                    <a:cubicBezTo>
                      <a:pt x="8068" y="20019"/>
                      <a:pt x="8548" y="20488"/>
                      <a:pt x="8548" y="21120"/>
                    </a:cubicBezTo>
                    <a:cubicBezTo>
                      <a:pt x="8548" y="21135"/>
                      <a:pt x="8561" y="21143"/>
                      <a:pt x="8573" y="21143"/>
                    </a:cubicBezTo>
                    <a:cubicBezTo>
                      <a:pt x="8583" y="21143"/>
                      <a:pt x="8592" y="21138"/>
                      <a:pt x="8592" y="21125"/>
                    </a:cubicBezTo>
                    <a:cubicBezTo>
                      <a:pt x="8602" y="20640"/>
                      <a:pt x="8341" y="20243"/>
                      <a:pt x="8052" y="19878"/>
                    </a:cubicBezTo>
                    <a:cubicBezTo>
                      <a:pt x="7616" y="19327"/>
                      <a:pt x="7235" y="18782"/>
                      <a:pt x="7039" y="18101"/>
                    </a:cubicBezTo>
                    <a:cubicBezTo>
                      <a:pt x="6832" y="17360"/>
                      <a:pt x="6853" y="16646"/>
                      <a:pt x="6864" y="15889"/>
                    </a:cubicBezTo>
                    <a:cubicBezTo>
                      <a:pt x="6875" y="15600"/>
                      <a:pt x="6842" y="15306"/>
                      <a:pt x="6761" y="15028"/>
                    </a:cubicBezTo>
                    <a:cubicBezTo>
                      <a:pt x="6668" y="14734"/>
                      <a:pt x="6526" y="14461"/>
                      <a:pt x="6434" y="14167"/>
                    </a:cubicBezTo>
                    <a:cubicBezTo>
                      <a:pt x="6423" y="14124"/>
                      <a:pt x="6385" y="14091"/>
                      <a:pt x="6341" y="14085"/>
                    </a:cubicBezTo>
                    <a:cubicBezTo>
                      <a:pt x="6330" y="13900"/>
                      <a:pt x="6303" y="13715"/>
                      <a:pt x="6259" y="13535"/>
                    </a:cubicBezTo>
                    <a:lnTo>
                      <a:pt x="6259" y="13535"/>
                    </a:lnTo>
                    <a:cubicBezTo>
                      <a:pt x="6554" y="13780"/>
                      <a:pt x="6913" y="14058"/>
                      <a:pt x="6951" y="14456"/>
                    </a:cubicBezTo>
                    <a:cubicBezTo>
                      <a:pt x="6954" y="14477"/>
                      <a:pt x="6970" y="14486"/>
                      <a:pt x="6987" y="14486"/>
                    </a:cubicBezTo>
                    <a:cubicBezTo>
                      <a:pt x="7009" y="14486"/>
                      <a:pt x="7032" y="14470"/>
                      <a:pt x="7022" y="14445"/>
                    </a:cubicBezTo>
                    <a:cubicBezTo>
                      <a:pt x="6913" y="14036"/>
                      <a:pt x="6597" y="13535"/>
                      <a:pt x="6205" y="13344"/>
                    </a:cubicBezTo>
                    <a:cubicBezTo>
                      <a:pt x="5998" y="12630"/>
                      <a:pt x="5606" y="11938"/>
                      <a:pt x="5447" y="11246"/>
                    </a:cubicBezTo>
                    <a:cubicBezTo>
                      <a:pt x="5409" y="11056"/>
                      <a:pt x="5382" y="10860"/>
                      <a:pt x="5382" y="10669"/>
                    </a:cubicBezTo>
                    <a:lnTo>
                      <a:pt x="5382" y="10669"/>
                    </a:lnTo>
                    <a:cubicBezTo>
                      <a:pt x="5497" y="10800"/>
                      <a:pt x="5633" y="10920"/>
                      <a:pt x="5753" y="11056"/>
                    </a:cubicBezTo>
                    <a:cubicBezTo>
                      <a:pt x="5720" y="11230"/>
                      <a:pt x="5725" y="11410"/>
                      <a:pt x="5753" y="11584"/>
                    </a:cubicBezTo>
                    <a:cubicBezTo>
                      <a:pt x="5760" y="11610"/>
                      <a:pt x="5780" y="11622"/>
                      <a:pt x="5800" y="11622"/>
                    </a:cubicBezTo>
                    <a:cubicBezTo>
                      <a:pt x="5826" y="11622"/>
                      <a:pt x="5851" y="11602"/>
                      <a:pt x="5845" y="11568"/>
                    </a:cubicBezTo>
                    <a:cubicBezTo>
                      <a:pt x="5834" y="11443"/>
                      <a:pt x="5840" y="11323"/>
                      <a:pt x="5862" y="11203"/>
                    </a:cubicBezTo>
                    <a:cubicBezTo>
                      <a:pt x="6074" y="11519"/>
                      <a:pt x="6161" y="11851"/>
                      <a:pt x="6205" y="12233"/>
                    </a:cubicBezTo>
                    <a:cubicBezTo>
                      <a:pt x="6208" y="12262"/>
                      <a:pt x="6231" y="12276"/>
                      <a:pt x="6254" y="12276"/>
                    </a:cubicBezTo>
                    <a:cubicBezTo>
                      <a:pt x="6279" y="12276"/>
                      <a:pt x="6303" y="12261"/>
                      <a:pt x="6303" y="12233"/>
                    </a:cubicBezTo>
                    <a:cubicBezTo>
                      <a:pt x="6292" y="11862"/>
                      <a:pt x="6259" y="11513"/>
                      <a:pt x="6063" y="11192"/>
                    </a:cubicBezTo>
                    <a:cubicBezTo>
                      <a:pt x="5878" y="10887"/>
                      <a:pt x="5622" y="10647"/>
                      <a:pt x="5382" y="10391"/>
                    </a:cubicBezTo>
                    <a:cubicBezTo>
                      <a:pt x="5388" y="10168"/>
                      <a:pt x="5404" y="9939"/>
                      <a:pt x="5409" y="9710"/>
                    </a:cubicBezTo>
                    <a:cubicBezTo>
                      <a:pt x="5546" y="9852"/>
                      <a:pt x="5714" y="9971"/>
                      <a:pt x="5851" y="10113"/>
                    </a:cubicBezTo>
                    <a:cubicBezTo>
                      <a:pt x="6031" y="10315"/>
                      <a:pt x="6183" y="10549"/>
                      <a:pt x="6292" y="10800"/>
                    </a:cubicBezTo>
                    <a:cubicBezTo>
                      <a:pt x="6294" y="10803"/>
                      <a:pt x="6299" y="10805"/>
                      <a:pt x="6304" y="10805"/>
                    </a:cubicBezTo>
                    <a:cubicBezTo>
                      <a:pt x="6313" y="10805"/>
                      <a:pt x="6323" y="10799"/>
                      <a:pt x="6319" y="10789"/>
                    </a:cubicBezTo>
                    <a:cubicBezTo>
                      <a:pt x="6238" y="10500"/>
                      <a:pt x="6172" y="10244"/>
                      <a:pt x="5960" y="10020"/>
                    </a:cubicBezTo>
                    <a:cubicBezTo>
                      <a:pt x="5785" y="9835"/>
                      <a:pt x="5600" y="9650"/>
                      <a:pt x="5409" y="9481"/>
                    </a:cubicBezTo>
                    <a:lnTo>
                      <a:pt x="5409" y="9388"/>
                    </a:lnTo>
                    <a:cubicBezTo>
                      <a:pt x="5388" y="8860"/>
                      <a:pt x="5284" y="8342"/>
                      <a:pt x="5099" y="7852"/>
                    </a:cubicBezTo>
                    <a:lnTo>
                      <a:pt x="5099" y="7852"/>
                    </a:lnTo>
                    <a:cubicBezTo>
                      <a:pt x="5202" y="7895"/>
                      <a:pt x="5306" y="7955"/>
                      <a:pt x="5398" y="8021"/>
                    </a:cubicBezTo>
                    <a:cubicBezTo>
                      <a:pt x="5535" y="8119"/>
                      <a:pt x="5725" y="8271"/>
                      <a:pt x="5747" y="8446"/>
                    </a:cubicBezTo>
                    <a:cubicBezTo>
                      <a:pt x="5747" y="8465"/>
                      <a:pt x="5760" y="8473"/>
                      <a:pt x="5773" y="8473"/>
                    </a:cubicBezTo>
                    <a:cubicBezTo>
                      <a:pt x="5791" y="8473"/>
                      <a:pt x="5810" y="8459"/>
                      <a:pt x="5807" y="8435"/>
                    </a:cubicBezTo>
                    <a:cubicBezTo>
                      <a:pt x="5785" y="8255"/>
                      <a:pt x="5633" y="8086"/>
                      <a:pt x="5502" y="7972"/>
                    </a:cubicBezTo>
                    <a:cubicBezTo>
                      <a:pt x="5360" y="7852"/>
                      <a:pt x="5202" y="7759"/>
                      <a:pt x="5028" y="7688"/>
                    </a:cubicBezTo>
                    <a:cubicBezTo>
                      <a:pt x="4701" y="6925"/>
                      <a:pt x="4183" y="6244"/>
                      <a:pt x="3486" y="5797"/>
                    </a:cubicBezTo>
                    <a:cubicBezTo>
                      <a:pt x="3611" y="5787"/>
                      <a:pt x="3742" y="5765"/>
                      <a:pt x="3878" y="5743"/>
                    </a:cubicBezTo>
                    <a:cubicBezTo>
                      <a:pt x="3911" y="5738"/>
                      <a:pt x="3949" y="5732"/>
                      <a:pt x="3987" y="5727"/>
                    </a:cubicBezTo>
                    <a:lnTo>
                      <a:pt x="3987" y="5732"/>
                    </a:lnTo>
                    <a:cubicBezTo>
                      <a:pt x="4129" y="6141"/>
                      <a:pt x="4478" y="6451"/>
                      <a:pt x="4815" y="6702"/>
                    </a:cubicBezTo>
                    <a:cubicBezTo>
                      <a:pt x="4984" y="6838"/>
                      <a:pt x="5164" y="6953"/>
                      <a:pt x="5355" y="7056"/>
                    </a:cubicBezTo>
                    <a:cubicBezTo>
                      <a:pt x="5535" y="7143"/>
                      <a:pt x="5791" y="7236"/>
                      <a:pt x="5867" y="7443"/>
                    </a:cubicBezTo>
                    <a:cubicBezTo>
                      <a:pt x="5873" y="7464"/>
                      <a:pt x="5891" y="7472"/>
                      <a:pt x="5910" y="7472"/>
                    </a:cubicBezTo>
                    <a:cubicBezTo>
                      <a:pt x="5941" y="7472"/>
                      <a:pt x="5975" y="7448"/>
                      <a:pt x="5965" y="7410"/>
                    </a:cubicBezTo>
                    <a:cubicBezTo>
                      <a:pt x="5878" y="7122"/>
                      <a:pt x="5546" y="7007"/>
                      <a:pt x="5311" y="6855"/>
                    </a:cubicBezTo>
                    <a:cubicBezTo>
                      <a:pt x="4848" y="6560"/>
                      <a:pt x="4456" y="6168"/>
                      <a:pt x="4162" y="5710"/>
                    </a:cubicBezTo>
                    <a:cubicBezTo>
                      <a:pt x="4221" y="5707"/>
                      <a:pt x="4280" y="5705"/>
                      <a:pt x="4339" y="5705"/>
                    </a:cubicBezTo>
                    <a:cubicBezTo>
                      <a:pt x="4734" y="5705"/>
                      <a:pt x="5131" y="5789"/>
                      <a:pt x="5453" y="6021"/>
                    </a:cubicBezTo>
                    <a:cubicBezTo>
                      <a:pt x="5459" y="6025"/>
                      <a:pt x="5464" y="6026"/>
                      <a:pt x="5469" y="6026"/>
                    </a:cubicBezTo>
                    <a:cubicBezTo>
                      <a:pt x="5494" y="6026"/>
                      <a:pt x="5508" y="5991"/>
                      <a:pt x="5486" y="5977"/>
                    </a:cubicBezTo>
                    <a:cubicBezTo>
                      <a:pt x="5148" y="5754"/>
                      <a:pt x="4761" y="5612"/>
                      <a:pt x="4358" y="5558"/>
                    </a:cubicBezTo>
                    <a:cubicBezTo>
                      <a:pt x="4277" y="5547"/>
                      <a:pt x="4197" y="5543"/>
                      <a:pt x="4117" y="5543"/>
                    </a:cubicBezTo>
                    <a:cubicBezTo>
                      <a:pt x="3986" y="5543"/>
                      <a:pt x="3855" y="5556"/>
                      <a:pt x="3726" y="5580"/>
                    </a:cubicBezTo>
                    <a:cubicBezTo>
                      <a:pt x="3598" y="5602"/>
                      <a:pt x="3465" y="5614"/>
                      <a:pt x="3333" y="5614"/>
                    </a:cubicBezTo>
                    <a:cubicBezTo>
                      <a:pt x="3275" y="5614"/>
                      <a:pt x="3216" y="5612"/>
                      <a:pt x="3159" y="5607"/>
                    </a:cubicBezTo>
                    <a:cubicBezTo>
                      <a:pt x="3104" y="5580"/>
                      <a:pt x="3044" y="5552"/>
                      <a:pt x="2990" y="5530"/>
                    </a:cubicBezTo>
                    <a:cubicBezTo>
                      <a:pt x="2658" y="5385"/>
                      <a:pt x="2272" y="5251"/>
                      <a:pt x="1897" y="5251"/>
                    </a:cubicBezTo>
                    <a:cubicBezTo>
                      <a:pt x="1736" y="5251"/>
                      <a:pt x="1578" y="5276"/>
                      <a:pt x="1426" y="5334"/>
                    </a:cubicBezTo>
                    <a:cubicBezTo>
                      <a:pt x="1617" y="4457"/>
                      <a:pt x="1426" y="3460"/>
                      <a:pt x="1470" y="2588"/>
                    </a:cubicBezTo>
                    <a:cubicBezTo>
                      <a:pt x="1486" y="2065"/>
                      <a:pt x="1617" y="1553"/>
                      <a:pt x="1851" y="1084"/>
                    </a:cubicBezTo>
                    <a:cubicBezTo>
                      <a:pt x="2020" y="724"/>
                      <a:pt x="2026" y="425"/>
                      <a:pt x="1976" y="32"/>
                    </a:cubicBezTo>
                    <a:cubicBezTo>
                      <a:pt x="1974" y="27"/>
                      <a:pt x="1970" y="24"/>
                      <a:pt x="1966" y="24"/>
                    </a:cubicBezTo>
                    <a:cubicBezTo>
                      <a:pt x="1962" y="24"/>
                      <a:pt x="1957" y="27"/>
                      <a:pt x="1955" y="32"/>
                    </a:cubicBezTo>
                    <a:cubicBezTo>
                      <a:pt x="1944" y="299"/>
                      <a:pt x="1922" y="572"/>
                      <a:pt x="1802" y="812"/>
                    </a:cubicBezTo>
                    <a:cubicBezTo>
                      <a:pt x="1699" y="1019"/>
                      <a:pt x="1584" y="1220"/>
                      <a:pt x="1497" y="1433"/>
                    </a:cubicBezTo>
                    <a:cubicBezTo>
                      <a:pt x="1475" y="1476"/>
                      <a:pt x="1464" y="1515"/>
                      <a:pt x="1448" y="1558"/>
                    </a:cubicBezTo>
                    <a:cubicBezTo>
                      <a:pt x="1257" y="1035"/>
                      <a:pt x="740" y="648"/>
                      <a:pt x="778" y="16"/>
                    </a:cubicBezTo>
                    <a:cubicBezTo>
                      <a:pt x="778" y="7"/>
                      <a:pt x="769" y="1"/>
                      <a:pt x="7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38"/>
              <p:cNvSpPr/>
              <p:nvPr/>
            </p:nvSpPr>
            <p:spPr>
              <a:xfrm>
                <a:off x="4953610" y="3815202"/>
                <a:ext cx="106625" cy="536712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21237" extrusionOk="0">
                    <a:moveTo>
                      <a:pt x="996" y="1"/>
                    </a:moveTo>
                    <a:cubicBezTo>
                      <a:pt x="957" y="1"/>
                      <a:pt x="919" y="21"/>
                      <a:pt x="901" y="65"/>
                    </a:cubicBezTo>
                    <a:cubicBezTo>
                      <a:pt x="781" y="376"/>
                      <a:pt x="759" y="736"/>
                      <a:pt x="759" y="1095"/>
                    </a:cubicBezTo>
                    <a:cubicBezTo>
                      <a:pt x="656" y="1400"/>
                      <a:pt x="694" y="1755"/>
                      <a:pt x="700" y="2071"/>
                    </a:cubicBezTo>
                    <a:cubicBezTo>
                      <a:pt x="683" y="2082"/>
                      <a:pt x="667" y="2092"/>
                      <a:pt x="661" y="2109"/>
                    </a:cubicBezTo>
                    <a:cubicBezTo>
                      <a:pt x="563" y="2370"/>
                      <a:pt x="433" y="2616"/>
                      <a:pt x="280" y="2844"/>
                    </a:cubicBezTo>
                    <a:cubicBezTo>
                      <a:pt x="155" y="3019"/>
                      <a:pt x="62" y="3215"/>
                      <a:pt x="8" y="3422"/>
                    </a:cubicBezTo>
                    <a:cubicBezTo>
                      <a:pt x="0" y="3440"/>
                      <a:pt x="18" y="3456"/>
                      <a:pt x="33" y="3456"/>
                    </a:cubicBezTo>
                    <a:cubicBezTo>
                      <a:pt x="41" y="3456"/>
                      <a:pt x="48" y="3453"/>
                      <a:pt x="51" y="3444"/>
                    </a:cubicBezTo>
                    <a:cubicBezTo>
                      <a:pt x="149" y="3084"/>
                      <a:pt x="514" y="2817"/>
                      <a:pt x="694" y="2490"/>
                    </a:cubicBezTo>
                    <a:cubicBezTo>
                      <a:pt x="694" y="2812"/>
                      <a:pt x="700" y="3133"/>
                      <a:pt x="705" y="3455"/>
                    </a:cubicBezTo>
                    <a:cubicBezTo>
                      <a:pt x="672" y="3515"/>
                      <a:pt x="640" y="3569"/>
                      <a:pt x="601" y="3624"/>
                    </a:cubicBezTo>
                    <a:cubicBezTo>
                      <a:pt x="498" y="3760"/>
                      <a:pt x="389" y="3891"/>
                      <a:pt x="291" y="4027"/>
                    </a:cubicBezTo>
                    <a:cubicBezTo>
                      <a:pt x="144" y="4245"/>
                      <a:pt x="24" y="4468"/>
                      <a:pt x="40" y="4735"/>
                    </a:cubicBezTo>
                    <a:cubicBezTo>
                      <a:pt x="40" y="4738"/>
                      <a:pt x="43" y="4739"/>
                      <a:pt x="46" y="4739"/>
                    </a:cubicBezTo>
                    <a:cubicBezTo>
                      <a:pt x="48" y="4739"/>
                      <a:pt x="51" y="4738"/>
                      <a:pt x="51" y="4735"/>
                    </a:cubicBezTo>
                    <a:cubicBezTo>
                      <a:pt x="62" y="4485"/>
                      <a:pt x="182" y="4299"/>
                      <a:pt x="340" y="4130"/>
                    </a:cubicBezTo>
                    <a:cubicBezTo>
                      <a:pt x="487" y="4337"/>
                      <a:pt x="454" y="4588"/>
                      <a:pt x="460" y="4839"/>
                    </a:cubicBezTo>
                    <a:cubicBezTo>
                      <a:pt x="460" y="4853"/>
                      <a:pt x="470" y="4860"/>
                      <a:pt x="480" y="4860"/>
                    </a:cubicBezTo>
                    <a:cubicBezTo>
                      <a:pt x="489" y="4860"/>
                      <a:pt x="498" y="4854"/>
                      <a:pt x="498" y="4844"/>
                    </a:cubicBezTo>
                    <a:cubicBezTo>
                      <a:pt x="509" y="4561"/>
                      <a:pt x="563" y="4299"/>
                      <a:pt x="400" y="4065"/>
                    </a:cubicBezTo>
                    <a:cubicBezTo>
                      <a:pt x="460" y="4005"/>
                      <a:pt x="514" y="3951"/>
                      <a:pt x="574" y="3896"/>
                    </a:cubicBezTo>
                    <a:cubicBezTo>
                      <a:pt x="618" y="3852"/>
                      <a:pt x="667" y="3809"/>
                      <a:pt x="716" y="3760"/>
                    </a:cubicBezTo>
                    <a:cubicBezTo>
                      <a:pt x="749" y="4474"/>
                      <a:pt x="836" y="5187"/>
                      <a:pt x="977" y="5890"/>
                    </a:cubicBezTo>
                    <a:cubicBezTo>
                      <a:pt x="1135" y="6691"/>
                      <a:pt x="1451" y="7438"/>
                      <a:pt x="1631" y="8228"/>
                    </a:cubicBezTo>
                    <a:cubicBezTo>
                      <a:pt x="1718" y="8599"/>
                      <a:pt x="1762" y="8980"/>
                      <a:pt x="1768" y="9361"/>
                    </a:cubicBezTo>
                    <a:cubicBezTo>
                      <a:pt x="1762" y="9372"/>
                      <a:pt x="1762" y="9378"/>
                      <a:pt x="1762" y="9389"/>
                    </a:cubicBezTo>
                    <a:cubicBezTo>
                      <a:pt x="1697" y="10113"/>
                      <a:pt x="1604" y="10844"/>
                      <a:pt x="1582" y="11574"/>
                    </a:cubicBezTo>
                    <a:cubicBezTo>
                      <a:pt x="1462" y="11841"/>
                      <a:pt x="1272" y="12091"/>
                      <a:pt x="1195" y="12375"/>
                    </a:cubicBezTo>
                    <a:cubicBezTo>
                      <a:pt x="1135" y="12620"/>
                      <a:pt x="1125" y="12876"/>
                      <a:pt x="1174" y="13127"/>
                    </a:cubicBezTo>
                    <a:cubicBezTo>
                      <a:pt x="1174" y="13133"/>
                      <a:pt x="1177" y="13136"/>
                      <a:pt x="1182" y="13136"/>
                    </a:cubicBezTo>
                    <a:cubicBezTo>
                      <a:pt x="1188" y="13136"/>
                      <a:pt x="1195" y="13131"/>
                      <a:pt x="1195" y="13121"/>
                    </a:cubicBezTo>
                    <a:cubicBezTo>
                      <a:pt x="1174" y="12772"/>
                      <a:pt x="1228" y="12440"/>
                      <a:pt x="1408" y="12135"/>
                    </a:cubicBezTo>
                    <a:cubicBezTo>
                      <a:pt x="1468" y="12037"/>
                      <a:pt x="1522" y="11944"/>
                      <a:pt x="1577" y="11846"/>
                    </a:cubicBezTo>
                    <a:cubicBezTo>
                      <a:pt x="1582" y="12533"/>
                      <a:pt x="1713" y="13181"/>
                      <a:pt x="1887" y="13846"/>
                    </a:cubicBezTo>
                    <a:cubicBezTo>
                      <a:pt x="2073" y="14603"/>
                      <a:pt x="2220" y="15366"/>
                      <a:pt x="2323" y="16140"/>
                    </a:cubicBezTo>
                    <a:cubicBezTo>
                      <a:pt x="2394" y="16603"/>
                      <a:pt x="2481" y="17039"/>
                      <a:pt x="2525" y="17491"/>
                    </a:cubicBezTo>
                    <a:cubicBezTo>
                      <a:pt x="2498" y="17491"/>
                      <a:pt x="2481" y="17508"/>
                      <a:pt x="2465" y="17524"/>
                    </a:cubicBezTo>
                    <a:cubicBezTo>
                      <a:pt x="2045" y="18183"/>
                      <a:pt x="2040" y="19022"/>
                      <a:pt x="2443" y="19687"/>
                    </a:cubicBezTo>
                    <a:cubicBezTo>
                      <a:pt x="2863" y="20374"/>
                      <a:pt x="3555" y="20782"/>
                      <a:pt x="4203" y="21235"/>
                    </a:cubicBezTo>
                    <a:cubicBezTo>
                      <a:pt x="4205" y="21236"/>
                      <a:pt x="4207" y="21236"/>
                      <a:pt x="4209" y="21236"/>
                    </a:cubicBezTo>
                    <a:cubicBezTo>
                      <a:pt x="4216" y="21236"/>
                      <a:pt x="4219" y="21227"/>
                      <a:pt x="4214" y="21218"/>
                    </a:cubicBezTo>
                    <a:cubicBezTo>
                      <a:pt x="3675" y="20837"/>
                      <a:pt x="2988" y="20439"/>
                      <a:pt x="2650" y="19851"/>
                    </a:cubicBezTo>
                    <a:cubicBezTo>
                      <a:pt x="2498" y="19584"/>
                      <a:pt x="2389" y="19289"/>
                      <a:pt x="2340" y="18990"/>
                    </a:cubicBezTo>
                    <a:lnTo>
                      <a:pt x="2340" y="18990"/>
                    </a:lnTo>
                    <a:cubicBezTo>
                      <a:pt x="2541" y="19229"/>
                      <a:pt x="2830" y="19404"/>
                      <a:pt x="3015" y="19665"/>
                    </a:cubicBezTo>
                    <a:cubicBezTo>
                      <a:pt x="3021" y="19674"/>
                      <a:pt x="3028" y="19677"/>
                      <a:pt x="3034" y="19677"/>
                    </a:cubicBezTo>
                    <a:cubicBezTo>
                      <a:pt x="3055" y="19677"/>
                      <a:pt x="3075" y="19646"/>
                      <a:pt x="3059" y="19622"/>
                    </a:cubicBezTo>
                    <a:cubicBezTo>
                      <a:pt x="2846" y="19289"/>
                      <a:pt x="2514" y="19066"/>
                      <a:pt x="2329" y="18712"/>
                    </a:cubicBezTo>
                    <a:cubicBezTo>
                      <a:pt x="2329" y="18701"/>
                      <a:pt x="2323" y="18695"/>
                      <a:pt x="2312" y="18690"/>
                    </a:cubicBezTo>
                    <a:cubicBezTo>
                      <a:pt x="2312" y="18358"/>
                      <a:pt x="2394" y="18031"/>
                      <a:pt x="2541" y="17731"/>
                    </a:cubicBezTo>
                    <a:cubicBezTo>
                      <a:pt x="2552" y="17889"/>
                      <a:pt x="2552" y="18047"/>
                      <a:pt x="2547" y="18200"/>
                    </a:cubicBezTo>
                    <a:cubicBezTo>
                      <a:pt x="2547" y="18200"/>
                      <a:pt x="2552" y="18202"/>
                      <a:pt x="2555" y="18202"/>
                    </a:cubicBezTo>
                    <a:cubicBezTo>
                      <a:pt x="2556" y="18202"/>
                      <a:pt x="2558" y="18201"/>
                      <a:pt x="2558" y="18200"/>
                    </a:cubicBezTo>
                    <a:cubicBezTo>
                      <a:pt x="2612" y="18042"/>
                      <a:pt x="2639" y="17867"/>
                      <a:pt x="2639" y="17698"/>
                    </a:cubicBezTo>
                    <a:cubicBezTo>
                      <a:pt x="2961" y="17878"/>
                      <a:pt x="3108" y="18227"/>
                      <a:pt x="3239" y="18565"/>
                    </a:cubicBezTo>
                    <a:cubicBezTo>
                      <a:pt x="3233" y="18570"/>
                      <a:pt x="3233" y="18581"/>
                      <a:pt x="3233" y="18586"/>
                    </a:cubicBezTo>
                    <a:cubicBezTo>
                      <a:pt x="3250" y="18919"/>
                      <a:pt x="3228" y="19251"/>
                      <a:pt x="3326" y="19573"/>
                    </a:cubicBezTo>
                    <a:cubicBezTo>
                      <a:pt x="3331" y="19595"/>
                      <a:pt x="3349" y="19605"/>
                      <a:pt x="3366" y="19605"/>
                    </a:cubicBezTo>
                    <a:cubicBezTo>
                      <a:pt x="3387" y="19605"/>
                      <a:pt x="3408" y="19589"/>
                      <a:pt x="3402" y="19562"/>
                    </a:cubicBezTo>
                    <a:cubicBezTo>
                      <a:pt x="3326" y="19306"/>
                      <a:pt x="3320" y="19044"/>
                      <a:pt x="3315" y="18777"/>
                    </a:cubicBezTo>
                    <a:lnTo>
                      <a:pt x="3315" y="18777"/>
                    </a:lnTo>
                    <a:cubicBezTo>
                      <a:pt x="3342" y="18848"/>
                      <a:pt x="3370" y="18913"/>
                      <a:pt x="3397" y="18984"/>
                    </a:cubicBezTo>
                    <a:cubicBezTo>
                      <a:pt x="3615" y="19464"/>
                      <a:pt x="3854" y="19938"/>
                      <a:pt x="4181" y="20352"/>
                    </a:cubicBezTo>
                    <a:cubicBezTo>
                      <a:pt x="4184" y="20353"/>
                      <a:pt x="4187" y="20354"/>
                      <a:pt x="4190" y="20354"/>
                    </a:cubicBezTo>
                    <a:cubicBezTo>
                      <a:pt x="4197" y="20354"/>
                      <a:pt x="4202" y="20349"/>
                      <a:pt x="4198" y="20341"/>
                    </a:cubicBezTo>
                    <a:cubicBezTo>
                      <a:pt x="3871" y="19758"/>
                      <a:pt x="3577" y="19159"/>
                      <a:pt x="3326" y="18537"/>
                    </a:cubicBezTo>
                    <a:cubicBezTo>
                      <a:pt x="3179" y="18161"/>
                      <a:pt x="3021" y="17775"/>
                      <a:pt x="2639" y="17600"/>
                    </a:cubicBezTo>
                    <a:cubicBezTo>
                      <a:pt x="2618" y="17197"/>
                      <a:pt x="2498" y="16777"/>
                      <a:pt x="2443" y="16401"/>
                    </a:cubicBezTo>
                    <a:cubicBezTo>
                      <a:pt x="2411" y="16156"/>
                      <a:pt x="2378" y="15911"/>
                      <a:pt x="2340" y="15671"/>
                    </a:cubicBezTo>
                    <a:lnTo>
                      <a:pt x="2340" y="15671"/>
                    </a:lnTo>
                    <a:cubicBezTo>
                      <a:pt x="2476" y="15873"/>
                      <a:pt x="2667" y="16036"/>
                      <a:pt x="2770" y="16260"/>
                    </a:cubicBezTo>
                    <a:cubicBezTo>
                      <a:pt x="2890" y="16521"/>
                      <a:pt x="2977" y="16805"/>
                      <a:pt x="3021" y="17088"/>
                    </a:cubicBezTo>
                    <a:cubicBezTo>
                      <a:pt x="3026" y="17110"/>
                      <a:pt x="3041" y="17120"/>
                      <a:pt x="3057" y="17120"/>
                    </a:cubicBezTo>
                    <a:cubicBezTo>
                      <a:pt x="3076" y="17120"/>
                      <a:pt x="3095" y="17104"/>
                      <a:pt x="3092" y="17077"/>
                    </a:cubicBezTo>
                    <a:cubicBezTo>
                      <a:pt x="3064" y="16783"/>
                      <a:pt x="3059" y="16461"/>
                      <a:pt x="2912" y="16194"/>
                    </a:cubicBezTo>
                    <a:cubicBezTo>
                      <a:pt x="2743" y="15917"/>
                      <a:pt x="2558" y="15655"/>
                      <a:pt x="2351" y="15404"/>
                    </a:cubicBezTo>
                    <a:cubicBezTo>
                      <a:pt x="2340" y="15388"/>
                      <a:pt x="2323" y="15377"/>
                      <a:pt x="2302" y="15377"/>
                    </a:cubicBezTo>
                    <a:cubicBezTo>
                      <a:pt x="2242" y="14947"/>
                      <a:pt x="2171" y="14511"/>
                      <a:pt x="2067" y="14086"/>
                    </a:cubicBezTo>
                    <a:cubicBezTo>
                      <a:pt x="1991" y="13764"/>
                      <a:pt x="1915" y="13443"/>
                      <a:pt x="1849" y="13121"/>
                    </a:cubicBezTo>
                    <a:lnTo>
                      <a:pt x="1849" y="13121"/>
                    </a:lnTo>
                    <a:cubicBezTo>
                      <a:pt x="2024" y="13410"/>
                      <a:pt x="2269" y="13612"/>
                      <a:pt x="2492" y="13868"/>
                    </a:cubicBezTo>
                    <a:cubicBezTo>
                      <a:pt x="2814" y="14244"/>
                      <a:pt x="2988" y="14690"/>
                      <a:pt x="3113" y="15165"/>
                    </a:cubicBezTo>
                    <a:cubicBezTo>
                      <a:pt x="3116" y="15171"/>
                      <a:pt x="3122" y="15174"/>
                      <a:pt x="3128" y="15174"/>
                    </a:cubicBezTo>
                    <a:cubicBezTo>
                      <a:pt x="3137" y="15174"/>
                      <a:pt x="3146" y="15169"/>
                      <a:pt x="3146" y="15159"/>
                    </a:cubicBezTo>
                    <a:cubicBezTo>
                      <a:pt x="3070" y="14783"/>
                      <a:pt x="2961" y="14413"/>
                      <a:pt x="2748" y="14091"/>
                    </a:cubicBezTo>
                    <a:cubicBezTo>
                      <a:pt x="2487" y="13699"/>
                      <a:pt x="2089" y="13426"/>
                      <a:pt x="1871" y="13001"/>
                    </a:cubicBezTo>
                    <a:cubicBezTo>
                      <a:pt x="1863" y="12985"/>
                      <a:pt x="1848" y="12978"/>
                      <a:pt x="1832" y="12978"/>
                    </a:cubicBezTo>
                    <a:cubicBezTo>
                      <a:pt x="1827" y="12978"/>
                      <a:pt x="1822" y="12978"/>
                      <a:pt x="1817" y="12980"/>
                    </a:cubicBezTo>
                    <a:cubicBezTo>
                      <a:pt x="1735" y="12576"/>
                      <a:pt x="1702" y="12162"/>
                      <a:pt x="1724" y="11748"/>
                    </a:cubicBezTo>
                    <a:cubicBezTo>
                      <a:pt x="1729" y="11634"/>
                      <a:pt x="1740" y="11514"/>
                      <a:pt x="1751" y="11399"/>
                    </a:cubicBezTo>
                    <a:cubicBezTo>
                      <a:pt x="2002" y="11655"/>
                      <a:pt x="2176" y="11950"/>
                      <a:pt x="2203" y="12320"/>
                    </a:cubicBezTo>
                    <a:cubicBezTo>
                      <a:pt x="2203" y="12334"/>
                      <a:pt x="2216" y="12341"/>
                      <a:pt x="2228" y="12341"/>
                    </a:cubicBezTo>
                    <a:cubicBezTo>
                      <a:pt x="2240" y="12341"/>
                      <a:pt x="2252" y="12334"/>
                      <a:pt x="2252" y="12320"/>
                    </a:cubicBezTo>
                    <a:cubicBezTo>
                      <a:pt x="2258" y="11890"/>
                      <a:pt x="2062" y="11525"/>
                      <a:pt x="1773" y="11219"/>
                    </a:cubicBezTo>
                    <a:cubicBezTo>
                      <a:pt x="1844" y="10631"/>
                      <a:pt x="1947" y="10037"/>
                      <a:pt x="1942" y="9449"/>
                    </a:cubicBezTo>
                    <a:cubicBezTo>
                      <a:pt x="1953" y="9111"/>
                      <a:pt x="1926" y="8773"/>
                      <a:pt x="1866" y="8441"/>
                    </a:cubicBezTo>
                    <a:cubicBezTo>
                      <a:pt x="1724" y="7650"/>
                      <a:pt x="1402" y="6904"/>
                      <a:pt x="1239" y="6114"/>
                    </a:cubicBezTo>
                    <a:cubicBezTo>
                      <a:pt x="1065" y="5280"/>
                      <a:pt x="977" y="4436"/>
                      <a:pt x="977" y="3585"/>
                    </a:cubicBezTo>
                    <a:lnTo>
                      <a:pt x="977" y="2834"/>
                    </a:lnTo>
                    <a:cubicBezTo>
                      <a:pt x="1097" y="3084"/>
                      <a:pt x="1255" y="3318"/>
                      <a:pt x="1392" y="3558"/>
                    </a:cubicBezTo>
                    <a:cubicBezTo>
                      <a:pt x="1571" y="3885"/>
                      <a:pt x="1729" y="4228"/>
                      <a:pt x="1866" y="4577"/>
                    </a:cubicBezTo>
                    <a:cubicBezTo>
                      <a:pt x="1964" y="4801"/>
                      <a:pt x="2029" y="5040"/>
                      <a:pt x="2056" y="5286"/>
                    </a:cubicBezTo>
                    <a:cubicBezTo>
                      <a:pt x="2056" y="5296"/>
                      <a:pt x="2056" y="5302"/>
                      <a:pt x="2056" y="5307"/>
                    </a:cubicBezTo>
                    <a:cubicBezTo>
                      <a:pt x="2084" y="5520"/>
                      <a:pt x="2089" y="5732"/>
                      <a:pt x="2078" y="5939"/>
                    </a:cubicBezTo>
                    <a:cubicBezTo>
                      <a:pt x="2056" y="6277"/>
                      <a:pt x="2051" y="6610"/>
                      <a:pt x="2127" y="6937"/>
                    </a:cubicBezTo>
                    <a:cubicBezTo>
                      <a:pt x="2258" y="7509"/>
                      <a:pt x="2530" y="8059"/>
                      <a:pt x="2634" y="8642"/>
                    </a:cubicBezTo>
                    <a:cubicBezTo>
                      <a:pt x="2416" y="8871"/>
                      <a:pt x="2203" y="9247"/>
                      <a:pt x="2187" y="9568"/>
                    </a:cubicBezTo>
                    <a:cubicBezTo>
                      <a:pt x="2187" y="9584"/>
                      <a:pt x="2198" y="9593"/>
                      <a:pt x="2209" y="9593"/>
                    </a:cubicBezTo>
                    <a:cubicBezTo>
                      <a:pt x="2216" y="9593"/>
                      <a:pt x="2223" y="9588"/>
                      <a:pt x="2225" y="9579"/>
                    </a:cubicBezTo>
                    <a:cubicBezTo>
                      <a:pt x="2302" y="9400"/>
                      <a:pt x="2394" y="9231"/>
                      <a:pt x="2498" y="9073"/>
                    </a:cubicBezTo>
                    <a:cubicBezTo>
                      <a:pt x="2563" y="8985"/>
                      <a:pt x="2612" y="8893"/>
                      <a:pt x="2661" y="8800"/>
                    </a:cubicBezTo>
                    <a:cubicBezTo>
                      <a:pt x="2667" y="8844"/>
                      <a:pt x="2672" y="8893"/>
                      <a:pt x="2672" y="8942"/>
                    </a:cubicBezTo>
                    <a:cubicBezTo>
                      <a:pt x="2688" y="9247"/>
                      <a:pt x="2737" y="10081"/>
                      <a:pt x="2405" y="10239"/>
                    </a:cubicBezTo>
                    <a:cubicBezTo>
                      <a:pt x="2372" y="10255"/>
                      <a:pt x="2378" y="10310"/>
                      <a:pt x="2421" y="10315"/>
                    </a:cubicBezTo>
                    <a:cubicBezTo>
                      <a:pt x="2436" y="10317"/>
                      <a:pt x="2449" y="10318"/>
                      <a:pt x="2463" y="10318"/>
                    </a:cubicBezTo>
                    <a:cubicBezTo>
                      <a:pt x="2804" y="10318"/>
                      <a:pt x="2825" y="9598"/>
                      <a:pt x="2841" y="9378"/>
                    </a:cubicBezTo>
                    <a:cubicBezTo>
                      <a:pt x="2890" y="8691"/>
                      <a:pt x="2650" y="8092"/>
                      <a:pt x="2438" y="7449"/>
                    </a:cubicBezTo>
                    <a:cubicBezTo>
                      <a:pt x="2274" y="6964"/>
                      <a:pt x="2198" y="6457"/>
                      <a:pt x="2220" y="5950"/>
                    </a:cubicBezTo>
                    <a:cubicBezTo>
                      <a:pt x="2225" y="5771"/>
                      <a:pt x="2231" y="5585"/>
                      <a:pt x="2220" y="5411"/>
                    </a:cubicBezTo>
                    <a:lnTo>
                      <a:pt x="2220" y="5411"/>
                    </a:lnTo>
                    <a:cubicBezTo>
                      <a:pt x="2356" y="5482"/>
                      <a:pt x="2481" y="5574"/>
                      <a:pt x="2590" y="5683"/>
                    </a:cubicBezTo>
                    <a:cubicBezTo>
                      <a:pt x="2737" y="5847"/>
                      <a:pt x="2836" y="6054"/>
                      <a:pt x="2863" y="6277"/>
                    </a:cubicBezTo>
                    <a:cubicBezTo>
                      <a:pt x="2863" y="6284"/>
                      <a:pt x="2868" y="6287"/>
                      <a:pt x="2873" y="6287"/>
                    </a:cubicBezTo>
                    <a:cubicBezTo>
                      <a:pt x="2881" y="6287"/>
                      <a:pt x="2890" y="6281"/>
                      <a:pt x="2890" y="6272"/>
                    </a:cubicBezTo>
                    <a:cubicBezTo>
                      <a:pt x="2830" y="5809"/>
                      <a:pt x="2585" y="5542"/>
                      <a:pt x="2214" y="5302"/>
                    </a:cubicBezTo>
                    <a:cubicBezTo>
                      <a:pt x="2198" y="5160"/>
                      <a:pt x="2165" y="5019"/>
                      <a:pt x="2122" y="4882"/>
                    </a:cubicBezTo>
                    <a:cubicBezTo>
                      <a:pt x="1838" y="4038"/>
                      <a:pt x="1386" y="3302"/>
                      <a:pt x="988" y="2517"/>
                    </a:cubicBezTo>
                    <a:cubicBezTo>
                      <a:pt x="983" y="2507"/>
                      <a:pt x="977" y="2501"/>
                      <a:pt x="967" y="2490"/>
                    </a:cubicBezTo>
                    <a:cubicBezTo>
                      <a:pt x="972" y="2060"/>
                      <a:pt x="999" y="1629"/>
                      <a:pt x="1048" y="1204"/>
                    </a:cubicBezTo>
                    <a:cubicBezTo>
                      <a:pt x="1184" y="1444"/>
                      <a:pt x="1359" y="1667"/>
                      <a:pt x="1560" y="1858"/>
                    </a:cubicBezTo>
                    <a:cubicBezTo>
                      <a:pt x="1555" y="1864"/>
                      <a:pt x="1555" y="1869"/>
                      <a:pt x="1555" y="1874"/>
                    </a:cubicBezTo>
                    <a:cubicBezTo>
                      <a:pt x="1517" y="2250"/>
                      <a:pt x="1522" y="2632"/>
                      <a:pt x="1571" y="3002"/>
                    </a:cubicBezTo>
                    <a:cubicBezTo>
                      <a:pt x="1574" y="3024"/>
                      <a:pt x="1592" y="3035"/>
                      <a:pt x="1610" y="3035"/>
                    </a:cubicBezTo>
                    <a:cubicBezTo>
                      <a:pt x="1627" y="3035"/>
                      <a:pt x="1645" y="3024"/>
                      <a:pt x="1648" y="3002"/>
                    </a:cubicBezTo>
                    <a:cubicBezTo>
                      <a:pt x="1697" y="2670"/>
                      <a:pt x="1718" y="2332"/>
                      <a:pt x="1708" y="2000"/>
                    </a:cubicBezTo>
                    <a:lnTo>
                      <a:pt x="1708" y="2000"/>
                    </a:lnTo>
                    <a:cubicBezTo>
                      <a:pt x="1718" y="2005"/>
                      <a:pt x="1729" y="2016"/>
                      <a:pt x="1740" y="2027"/>
                    </a:cubicBezTo>
                    <a:cubicBezTo>
                      <a:pt x="1920" y="2180"/>
                      <a:pt x="2084" y="2349"/>
                      <a:pt x="2236" y="2523"/>
                    </a:cubicBezTo>
                    <a:cubicBezTo>
                      <a:pt x="2198" y="2986"/>
                      <a:pt x="2220" y="3526"/>
                      <a:pt x="2411" y="3940"/>
                    </a:cubicBezTo>
                    <a:cubicBezTo>
                      <a:pt x="2413" y="3944"/>
                      <a:pt x="2415" y="3946"/>
                      <a:pt x="2418" y="3946"/>
                    </a:cubicBezTo>
                    <a:cubicBezTo>
                      <a:pt x="2423" y="3946"/>
                      <a:pt x="2427" y="3941"/>
                      <a:pt x="2427" y="3934"/>
                    </a:cubicBezTo>
                    <a:cubicBezTo>
                      <a:pt x="2345" y="3531"/>
                      <a:pt x="2411" y="3111"/>
                      <a:pt x="2378" y="2703"/>
                    </a:cubicBezTo>
                    <a:lnTo>
                      <a:pt x="2378" y="2703"/>
                    </a:lnTo>
                    <a:cubicBezTo>
                      <a:pt x="2667" y="3090"/>
                      <a:pt x="2863" y="3531"/>
                      <a:pt x="2955" y="4000"/>
                    </a:cubicBezTo>
                    <a:cubicBezTo>
                      <a:pt x="2963" y="4032"/>
                      <a:pt x="2991" y="4048"/>
                      <a:pt x="3017" y="4048"/>
                    </a:cubicBezTo>
                    <a:cubicBezTo>
                      <a:pt x="3044" y="4048"/>
                      <a:pt x="3070" y="4030"/>
                      <a:pt x="3070" y="3994"/>
                    </a:cubicBezTo>
                    <a:cubicBezTo>
                      <a:pt x="3097" y="3351"/>
                      <a:pt x="2694" y="2725"/>
                      <a:pt x="2263" y="2272"/>
                    </a:cubicBezTo>
                    <a:cubicBezTo>
                      <a:pt x="2018" y="2016"/>
                      <a:pt x="1697" y="1809"/>
                      <a:pt x="1473" y="1537"/>
                    </a:cubicBezTo>
                    <a:cubicBezTo>
                      <a:pt x="1304" y="1324"/>
                      <a:pt x="1212" y="1090"/>
                      <a:pt x="1103" y="856"/>
                    </a:cubicBezTo>
                    <a:lnTo>
                      <a:pt x="1103" y="856"/>
                    </a:lnTo>
                    <a:cubicBezTo>
                      <a:pt x="1179" y="915"/>
                      <a:pt x="1261" y="970"/>
                      <a:pt x="1343" y="1024"/>
                    </a:cubicBezTo>
                    <a:cubicBezTo>
                      <a:pt x="1348" y="1046"/>
                      <a:pt x="1364" y="1068"/>
                      <a:pt x="1386" y="1073"/>
                    </a:cubicBezTo>
                    <a:lnTo>
                      <a:pt x="1435" y="1084"/>
                    </a:lnTo>
                    <a:cubicBezTo>
                      <a:pt x="1838" y="1324"/>
                      <a:pt x="2280" y="1504"/>
                      <a:pt x="2590" y="1869"/>
                    </a:cubicBezTo>
                    <a:cubicBezTo>
                      <a:pt x="2599" y="1879"/>
                      <a:pt x="2609" y="1883"/>
                      <a:pt x="2618" y="1883"/>
                    </a:cubicBezTo>
                    <a:cubicBezTo>
                      <a:pt x="2645" y="1883"/>
                      <a:pt x="2669" y="1850"/>
                      <a:pt x="2645" y="1825"/>
                    </a:cubicBezTo>
                    <a:cubicBezTo>
                      <a:pt x="2394" y="1509"/>
                      <a:pt x="2056" y="1324"/>
                      <a:pt x="1718" y="1128"/>
                    </a:cubicBezTo>
                    <a:lnTo>
                      <a:pt x="1718" y="1128"/>
                    </a:lnTo>
                    <a:cubicBezTo>
                      <a:pt x="2002" y="1155"/>
                      <a:pt x="2285" y="1155"/>
                      <a:pt x="2519" y="1340"/>
                    </a:cubicBezTo>
                    <a:cubicBezTo>
                      <a:pt x="2527" y="1346"/>
                      <a:pt x="2535" y="1348"/>
                      <a:pt x="2542" y="1348"/>
                    </a:cubicBezTo>
                    <a:cubicBezTo>
                      <a:pt x="2575" y="1348"/>
                      <a:pt x="2606" y="1307"/>
                      <a:pt x="2579" y="1281"/>
                    </a:cubicBezTo>
                    <a:cubicBezTo>
                      <a:pt x="2263" y="986"/>
                      <a:pt x="1817" y="1014"/>
                      <a:pt x="1419" y="926"/>
                    </a:cubicBezTo>
                    <a:cubicBezTo>
                      <a:pt x="1413" y="924"/>
                      <a:pt x="1408" y="922"/>
                      <a:pt x="1403" y="922"/>
                    </a:cubicBezTo>
                    <a:cubicBezTo>
                      <a:pt x="1398" y="922"/>
                      <a:pt x="1394" y="924"/>
                      <a:pt x="1392" y="926"/>
                    </a:cubicBezTo>
                    <a:cubicBezTo>
                      <a:pt x="1283" y="856"/>
                      <a:pt x="1184" y="779"/>
                      <a:pt x="1092" y="692"/>
                    </a:cubicBezTo>
                    <a:cubicBezTo>
                      <a:pt x="1086" y="687"/>
                      <a:pt x="1076" y="681"/>
                      <a:pt x="1065" y="681"/>
                    </a:cubicBezTo>
                    <a:cubicBezTo>
                      <a:pt x="1092" y="490"/>
                      <a:pt x="1103" y="300"/>
                      <a:pt x="1103" y="109"/>
                    </a:cubicBezTo>
                    <a:cubicBezTo>
                      <a:pt x="1106" y="42"/>
                      <a:pt x="1051" y="1"/>
                      <a:pt x="9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38"/>
              <p:cNvSpPr/>
              <p:nvPr/>
            </p:nvSpPr>
            <p:spPr>
              <a:xfrm>
                <a:off x="4906830" y="3546656"/>
                <a:ext cx="45870" cy="41902"/>
              </a:xfrm>
              <a:custGeom>
                <a:avLst/>
                <a:gdLst/>
                <a:ahLst/>
                <a:cxnLst/>
                <a:rect l="l" t="t" r="r" b="b"/>
                <a:pathLst>
                  <a:path w="1815" h="1658" extrusionOk="0">
                    <a:moveTo>
                      <a:pt x="1008" y="1"/>
                    </a:moveTo>
                    <a:cubicBezTo>
                      <a:pt x="1008" y="1"/>
                      <a:pt x="246" y="693"/>
                      <a:pt x="0" y="1014"/>
                    </a:cubicBezTo>
                    <a:lnTo>
                      <a:pt x="175" y="1199"/>
                    </a:lnTo>
                    <a:cubicBezTo>
                      <a:pt x="175" y="1199"/>
                      <a:pt x="474" y="960"/>
                      <a:pt x="616" y="921"/>
                    </a:cubicBezTo>
                    <a:cubicBezTo>
                      <a:pt x="622" y="920"/>
                      <a:pt x="627" y="919"/>
                      <a:pt x="631" y="919"/>
                    </a:cubicBezTo>
                    <a:cubicBezTo>
                      <a:pt x="731" y="919"/>
                      <a:pt x="494" y="1378"/>
                      <a:pt x="442" y="1477"/>
                    </a:cubicBezTo>
                    <a:cubicBezTo>
                      <a:pt x="382" y="1581"/>
                      <a:pt x="485" y="1613"/>
                      <a:pt x="518" y="1624"/>
                    </a:cubicBezTo>
                    <a:cubicBezTo>
                      <a:pt x="551" y="1637"/>
                      <a:pt x="585" y="1658"/>
                      <a:pt x="624" y="1658"/>
                    </a:cubicBezTo>
                    <a:cubicBezTo>
                      <a:pt x="680" y="1658"/>
                      <a:pt x="745" y="1613"/>
                      <a:pt x="823" y="1434"/>
                    </a:cubicBezTo>
                    <a:cubicBezTo>
                      <a:pt x="923" y="1196"/>
                      <a:pt x="974" y="1099"/>
                      <a:pt x="1048" y="1099"/>
                    </a:cubicBezTo>
                    <a:cubicBezTo>
                      <a:pt x="1068" y="1099"/>
                      <a:pt x="1088" y="1105"/>
                      <a:pt x="1112" y="1118"/>
                    </a:cubicBezTo>
                    <a:cubicBezTo>
                      <a:pt x="1254" y="1194"/>
                      <a:pt x="1330" y="1592"/>
                      <a:pt x="1330" y="1592"/>
                    </a:cubicBezTo>
                    <a:lnTo>
                      <a:pt x="1608" y="1472"/>
                    </a:lnTo>
                    <a:cubicBezTo>
                      <a:pt x="1608" y="1472"/>
                      <a:pt x="1308" y="867"/>
                      <a:pt x="1559" y="475"/>
                    </a:cubicBezTo>
                    <a:cubicBezTo>
                      <a:pt x="1815" y="82"/>
                      <a:pt x="1008" y="1"/>
                      <a:pt x="1008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8"/>
              <p:cNvSpPr/>
              <p:nvPr/>
            </p:nvSpPr>
            <p:spPr>
              <a:xfrm>
                <a:off x="4938193" y="3484991"/>
                <a:ext cx="70662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1377" extrusionOk="0">
                    <a:moveTo>
                      <a:pt x="1463" y="0"/>
                    </a:moveTo>
                    <a:cubicBezTo>
                      <a:pt x="906" y="0"/>
                      <a:pt x="154" y="379"/>
                      <a:pt x="29" y="893"/>
                    </a:cubicBezTo>
                    <a:cubicBezTo>
                      <a:pt x="1" y="996"/>
                      <a:pt x="98" y="1067"/>
                      <a:pt x="189" y="1067"/>
                    </a:cubicBezTo>
                    <a:cubicBezTo>
                      <a:pt x="203" y="1067"/>
                      <a:pt x="217" y="1066"/>
                      <a:pt x="231" y="1062"/>
                    </a:cubicBezTo>
                    <a:cubicBezTo>
                      <a:pt x="421" y="1013"/>
                      <a:pt x="552" y="871"/>
                      <a:pt x="705" y="751"/>
                    </a:cubicBezTo>
                    <a:cubicBezTo>
                      <a:pt x="890" y="610"/>
                      <a:pt x="1097" y="506"/>
                      <a:pt x="1315" y="430"/>
                    </a:cubicBezTo>
                    <a:cubicBezTo>
                      <a:pt x="1438" y="393"/>
                      <a:pt x="1548" y="368"/>
                      <a:pt x="1654" y="368"/>
                    </a:cubicBezTo>
                    <a:cubicBezTo>
                      <a:pt x="1735" y="368"/>
                      <a:pt x="1814" y="383"/>
                      <a:pt x="1893" y="419"/>
                    </a:cubicBezTo>
                    <a:cubicBezTo>
                      <a:pt x="1800" y="544"/>
                      <a:pt x="1756" y="697"/>
                      <a:pt x="1773" y="849"/>
                    </a:cubicBezTo>
                    <a:cubicBezTo>
                      <a:pt x="1773" y="881"/>
                      <a:pt x="1798" y="897"/>
                      <a:pt x="1823" y="897"/>
                    </a:cubicBezTo>
                    <a:cubicBezTo>
                      <a:pt x="1846" y="897"/>
                      <a:pt x="1868" y="883"/>
                      <a:pt x="1871" y="855"/>
                    </a:cubicBezTo>
                    <a:cubicBezTo>
                      <a:pt x="1882" y="730"/>
                      <a:pt x="1931" y="604"/>
                      <a:pt x="2018" y="512"/>
                    </a:cubicBezTo>
                    <a:lnTo>
                      <a:pt x="2029" y="495"/>
                    </a:lnTo>
                    <a:cubicBezTo>
                      <a:pt x="2045" y="512"/>
                      <a:pt x="2056" y="522"/>
                      <a:pt x="2072" y="539"/>
                    </a:cubicBezTo>
                    <a:cubicBezTo>
                      <a:pt x="2105" y="566"/>
                      <a:pt x="2132" y="593"/>
                      <a:pt x="2160" y="631"/>
                    </a:cubicBezTo>
                    <a:cubicBezTo>
                      <a:pt x="1963" y="795"/>
                      <a:pt x="1942" y="1029"/>
                      <a:pt x="1936" y="1274"/>
                    </a:cubicBezTo>
                    <a:cubicBezTo>
                      <a:pt x="1936" y="1302"/>
                      <a:pt x="1955" y="1314"/>
                      <a:pt x="1976" y="1314"/>
                    </a:cubicBezTo>
                    <a:cubicBezTo>
                      <a:pt x="2001" y="1314"/>
                      <a:pt x="2029" y="1296"/>
                      <a:pt x="2029" y="1264"/>
                    </a:cubicBezTo>
                    <a:cubicBezTo>
                      <a:pt x="2023" y="1165"/>
                      <a:pt x="2034" y="1067"/>
                      <a:pt x="2051" y="964"/>
                    </a:cubicBezTo>
                    <a:cubicBezTo>
                      <a:pt x="2072" y="866"/>
                      <a:pt x="2127" y="768"/>
                      <a:pt x="2203" y="691"/>
                    </a:cubicBezTo>
                    <a:cubicBezTo>
                      <a:pt x="2296" y="882"/>
                      <a:pt x="2328" y="1095"/>
                      <a:pt x="2301" y="1307"/>
                    </a:cubicBezTo>
                    <a:cubicBezTo>
                      <a:pt x="2295" y="1351"/>
                      <a:pt x="2330" y="1376"/>
                      <a:pt x="2364" y="1376"/>
                    </a:cubicBezTo>
                    <a:cubicBezTo>
                      <a:pt x="2391" y="1376"/>
                      <a:pt x="2417" y="1362"/>
                      <a:pt x="2427" y="1329"/>
                    </a:cubicBezTo>
                    <a:cubicBezTo>
                      <a:pt x="2481" y="1138"/>
                      <a:pt x="2487" y="937"/>
                      <a:pt x="2437" y="740"/>
                    </a:cubicBezTo>
                    <a:lnTo>
                      <a:pt x="2437" y="740"/>
                    </a:lnTo>
                    <a:cubicBezTo>
                      <a:pt x="2481" y="757"/>
                      <a:pt x="2519" y="773"/>
                      <a:pt x="2557" y="789"/>
                    </a:cubicBezTo>
                    <a:cubicBezTo>
                      <a:pt x="2634" y="822"/>
                      <a:pt x="2704" y="871"/>
                      <a:pt x="2754" y="937"/>
                    </a:cubicBezTo>
                    <a:cubicBezTo>
                      <a:pt x="2758" y="939"/>
                      <a:pt x="2763" y="940"/>
                      <a:pt x="2768" y="940"/>
                    </a:cubicBezTo>
                    <a:cubicBezTo>
                      <a:pt x="2784" y="940"/>
                      <a:pt x="2796" y="926"/>
                      <a:pt x="2792" y="909"/>
                    </a:cubicBezTo>
                    <a:cubicBezTo>
                      <a:pt x="2737" y="762"/>
                      <a:pt x="2574" y="593"/>
                      <a:pt x="2405" y="582"/>
                    </a:cubicBezTo>
                    <a:lnTo>
                      <a:pt x="2378" y="582"/>
                    </a:lnTo>
                    <a:cubicBezTo>
                      <a:pt x="2318" y="452"/>
                      <a:pt x="2236" y="332"/>
                      <a:pt x="2127" y="239"/>
                    </a:cubicBezTo>
                    <a:cubicBezTo>
                      <a:pt x="2196" y="218"/>
                      <a:pt x="2268" y="207"/>
                      <a:pt x="2340" y="207"/>
                    </a:cubicBezTo>
                    <a:cubicBezTo>
                      <a:pt x="2432" y="207"/>
                      <a:pt x="2523" y="224"/>
                      <a:pt x="2612" y="261"/>
                    </a:cubicBezTo>
                    <a:cubicBezTo>
                      <a:pt x="2616" y="262"/>
                      <a:pt x="2619" y="262"/>
                      <a:pt x="2623" y="262"/>
                    </a:cubicBezTo>
                    <a:cubicBezTo>
                      <a:pt x="2654" y="262"/>
                      <a:pt x="2669" y="221"/>
                      <a:pt x="2639" y="201"/>
                    </a:cubicBezTo>
                    <a:cubicBezTo>
                      <a:pt x="2509" y="127"/>
                      <a:pt x="2362" y="88"/>
                      <a:pt x="2213" y="88"/>
                    </a:cubicBezTo>
                    <a:cubicBezTo>
                      <a:pt x="2144" y="88"/>
                      <a:pt x="2075" y="96"/>
                      <a:pt x="2007" y="114"/>
                    </a:cubicBezTo>
                    <a:cubicBezTo>
                      <a:pt x="1991" y="119"/>
                      <a:pt x="1980" y="125"/>
                      <a:pt x="1969" y="136"/>
                    </a:cubicBezTo>
                    <a:cubicBezTo>
                      <a:pt x="1876" y="87"/>
                      <a:pt x="1778" y="48"/>
                      <a:pt x="1675" y="21"/>
                    </a:cubicBezTo>
                    <a:cubicBezTo>
                      <a:pt x="1609" y="7"/>
                      <a:pt x="1538" y="0"/>
                      <a:pt x="1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8"/>
              <p:cNvSpPr/>
              <p:nvPr/>
            </p:nvSpPr>
            <p:spPr>
              <a:xfrm>
                <a:off x="4903671" y="3485219"/>
                <a:ext cx="80164" cy="84739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353" extrusionOk="0">
                    <a:moveTo>
                      <a:pt x="1276" y="0"/>
                    </a:moveTo>
                    <a:cubicBezTo>
                      <a:pt x="1226" y="0"/>
                      <a:pt x="1184" y="5"/>
                      <a:pt x="1155" y="12"/>
                    </a:cubicBezTo>
                    <a:cubicBezTo>
                      <a:pt x="1155" y="12"/>
                      <a:pt x="0" y="230"/>
                      <a:pt x="136" y="1238"/>
                    </a:cubicBezTo>
                    <a:cubicBezTo>
                      <a:pt x="278" y="2241"/>
                      <a:pt x="578" y="2497"/>
                      <a:pt x="1052" y="2715"/>
                    </a:cubicBezTo>
                    <a:cubicBezTo>
                      <a:pt x="1390" y="2872"/>
                      <a:pt x="1972" y="3352"/>
                      <a:pt x="2398" y="3352"/>
                    </a:cubicBezTo>
                    <a:cubicBezTo>
                      <a:pt x="2563" y="3352"/>
                      <a:pt x="2705" y="3281"/>
                      <a:pt x="2801" y="3091"/>
                    </a:cubicBezTo>
                    <a:cubicBezTo>
                      <a:pt x="3150" y="2410"/>
                      <a:pt x="3171" y="1838"/>
                      <a:pt x="2725" y="1304"/>
                    </a:cubicBezTo>
                    <a:cubicBezTo>
                      <a:pt x="2272" y="775"/>
                      <a:pt x="1820" y="661"/>
                      <a:pt x="1880" y="350"/>
                    </a:cubicBezTo>
                    <a:cubicBezTo>
                      <a:pt x="1929" y="93"/>
                      <a:pt x="1514" y="0"/>
                      <a:pt x="12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3" name="Google Shape;873;p38"/>
          <p:cNvSpPr txBox="1">
            <a:spLocks noGrp="1"/>
          </p:cNvSpPr>
          <p:nvPr>
            <p:ph type="subTitle" idx="1"/>
          </p:nvPr>
        </p:nvSpPr>
        <p:spPr>
          <a:xfrm>
            <a:off x="724175" y="2533375"/>
            <a:ext cx="36000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/>
            <a:r>
              <a:rPr lang="es-EC" dirty="0"/>
              <a:t>Analizar la influencia de los videojuegos de acción en la respuesta fisiológica de sujetos sanos en base a las señales obtenidas con dispositivos wearable de investigación y comerciales.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40"/>
          <p:cNvSpPr txBox="1">
            <a:spLocks noGrp="1"/>
          </p:cNvSpPr>
          <p:nvPr>
            <p:ph type="subTitle" idx="1"/>
          </p:nvPr>
        </p:nvSpPr>
        <p:spPr>
          <a:xfrm>
            <a:off x="625626" y="2249477"/>
            <a:ext cx="2209846" cy="9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600"/>
              </a:spcAft>
            </a:pPr>
            <a:r>
              <a:rPr lang="es-EC" dirty="0"/>
              <a:t>Desarrollar el estado del arte sobre las diferentes clasificaciones y métodos de caracterización de videojuegos, y el análisis de su influencia en los jugadores</a:t>
            </a:r>
            <a:endParaRPr dirty="0"/>
          </a:p>
        </p:txBody>
      </p:sp>
      <p:sp>
        <p:nvSpPr>
          <p:cNvPr id="917" name="Google Shape;917;p40"/>
          <p:cNvSpPr txBox="1">
            <a:spLocks noGrp="1"/>
          </p:cNvSpPr>
          <p:nvPr>
            <p:ph type="subTitle" idx="4"/>
          </p:nvPr>
        </p:nvSpPr>
        <p:spPr>
          <a:xfrm>
            <a:off x="3360559" y="2251054"/>
            <a:ext cx="2276421" cy="10175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600"/>
              </a:spcAft>
            </a:pPr>
            <a:r>
              <a:rPr lang="es-EC" dirty="0"/>
              <a:t>Desarrollar un sistema de sensado basado en diferentes dispositivos wearable comerciales y de investigación, para la obtención de las principales señales fisiológicas</a:t>
            </a:r>
            <a:endParaRPr dirty="0"/>
          </a:p>
        </p:txBody>
      </p:sp>
      <p:grpSp>
        <p:nvGrpSpPr>
          <p:cNvPr id="945" name="Google Shape;945;p40"/>
          <p:cNvGrpSpPr/>
          <p:nvPr/>
        </p:nvGrpSpPr>
        <p:grpSpPr>
          <a:xfrm>
            <a:off x="4169238" y="1488945"/>
            <a:ext cx="699000" cy="708900"/>
            <a:chOff x="6986673" y="1755388"/>
            <a:chExt cx="699000" cy="708900"/>
          </a:xfrm>
        </p:grpSpPr>
        <p:sp>
          <p:nvSpPr>
            <p:cNvPr id="946" name="Google Shape;946;p40"/>
            <p:cNvSpPr/>
            <p:nvPr/>
          </p:nvSpPr>
          <p:spPr>
            <a:xfrm>
              <a:off x="6986673" y="1755388"/>
              <a:ext cx="699000" cy="708900"/>
            </a:xfrm>
            <a:prstGeom prst="rect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7" name="Google Shape;947;p40"/>
            <p:cNvGrpSpPr/>
            <p:nvPr/>
          </p:nvGrpSpPr>
          <p:grpSpPr>
            <a:xfrm>
              <a:off x="7075469" y="1850767"/>
              <a:ext cx="521048" cy="518162"/>
              <a:chOff x="3527780" y="2885263"/>
              <a:chExt cx="347435" cy="345534"/>
            </a:xfrm>
          </p:grpSpPr>
          <p:sp>
            <p:nvSpPr>
              <p:cNvPr id="948" name="Google Shape;948;p40"/>
              <p:cNvSpPr/>
              <p:nvPr/>
            </p:nvSpPr>
            <p:spPr>
              <a:xfrm>
                <a:off x="3527780" y="2885263"/>
                <a:ext cx="347435" cy="345534"/>
              </a:xfrm>
              <a:custGeom>
                <a:avLst/>
                <a:gdLst/>
                <a:ahLst/>
                <a:cxnLst/>
                <a:rect l="l" t="t" r="r" b="b"/>
                <a:pathLst>
                  <a:path w="10967" h="10907" extrusionOk="0">
                    <a:moveTo>
                      <a:pt x="3751" y="298"/>
                    </a:moveTo>
                    <a:cubicBezTo>
                      <a:pt x="3811" y="298"/>
                      <a:pt x="3847" y="345"/>
                      <a:pt x="3847" y="405"/>
                    </a:cubicBezTo>
                    <a:cubicBezTo>
                      <a:pt x="3847" y="464"/>
                      <a:pt x="3811" y="512"/>
                      <a:pt x="3751" y="512"/>
                    </a:cubicBezTo>
                    <a:cubicBezTo>
                      <a:pt x="3692" y="512"/>
                      <a:pt x="3644" y="464"/>
                      <a:pt x="3644" y="405"/>
                    </a:cubicBezTo>
                    <a:cubicBezTo>
                      <a:pt x="3656" y="345"/>
                      <a:pt x="3704" y="298"/>
                      <a:pt x="3751" y="298"/>
                    </a:cubicBezTo>
                    <a:close/>
                    <a:moveTo>
                      <a:pt x="5490" y="298"/>
                    </a:moveTo>
                    <a:cubicBezTo>
                      <a:pt x="5549" y="298"/>
                      <a:pt x="5597" y="345"/>
                      <a:pt x="5597" y="405"/>
                    </a:cubicBezTo>
                    <a:cubicBezTo>
                      <a:pt x="5597" y="464"/>
                      <a:pt x="5549" y="512"/>
                      <a:pt x="5490" y="512"/>
                    </a:cubicBezTo>
                    <a:cubicBezTo>
                      <a:pt x="5430" y="512"/>
                      <a:pt x="5382" y="464"/>
                      <a:pt x="5382" y="405"/>
                    </a:cubicBezTo>
                    <a:cubicBezTo>
                      <a:pt x="5382" y="345"/>
                      <a:pt x="5430" y="298"/>
                      <a:pt x="5490" y="298"/>
                    </a:cubicBezTo>
                    <a:close/>
                    <a:moveTo>
                      <a:pt x="7216" y="298"/>
                    </a:moveTo>
                    <a:cubicBezTo>
                      <a:pt x="7276" y="298"/>
                      <a:pt x="7323" y="345"/>
                      <a:pt x="7323" y="405"/>
                    </a:cubicBezTo>
                    <a:cubicBezTo>
                      <a:pt x="7323" y="464"/>
                      <a:pt x="7276" y="512"/>
                      <a:pt x="7216" y="512"/>
                    </a:cubicBezTo>
                    <a:cubicBezTo>
                      <a:pt x="7156" y="512"/>
                      <a:pt x="7109" y="464"/>
                      <a:pt x="7109" y="405"/>
                    </a:cubicBezTo>
                    <a:cubicBezTo>
                      <a:pt x="7109" y="345"/>
                      <a:pt x="7156" y="298"/>
                      <a:pt x="7216" y="298"/>
                    </a:cubicBezTo>
                    <a:close/>
                    <a:moveTo>
                      <a:pt x="394" y="3632"/>
                    </a:moveTo>
                    <a:cubicBezTo>
                      <a:pt x="453" y="3632"/>
                      <a:pt x="501" y="3679"/>
                      <a:pt x="501" y="3739"/>
                    </a:cubicBezTo>
                    <a:cubicBezTo>
                      <a:pt x="501" y="3798"/>
                      <a:pt x="453" y="3846"/>
                      <a:pt x="394" y="3846"/>
                    </a:cubicBezTo>
                    <a:cubicBezTo>
                      <a:pt x="334" y="3846"/>
                      <a:pt x="287" y="3798"/>
                      <a:pt x="287" y="3739"/>
                    </a:cubicBezTo>
                    <a:cubicBezTo>
                      <a:pt x="287" y="3679"/>
                      <a:pt x="334" y="3632"/>
                      <a:pt x="394" y="3632"/>
                    </a:cubicBezTo>
                    <a:close/>
                    <a:moveTo>
                      <a:pt x="10562" y="3655"/>
                    </a:moveTo>
                    <a:cubicBezTo>
                      <a:pt x="10621" y="3655"/>
                      <a:pt x="10669" y="3691"/>
                      <a:pt x="10669" y="3763"/>
                    </a:cubicBezTo>
                    <a:cubicBezTo>
                      <a:pt x="10669" y="3822"/>
                      <a:pt x="10621" y="3858"/>
                      <a:pt x="10562" y="3858"/>
                    </a:cubicBezTo>
                    <a:cubicBezTo>
                      <a:pt x="10502" y="3858"/>
                      <a:pt x="10454" y="3822"/>
                      <a:pt x="10454" y="3763"/>
                    </a:cubicBezTo>
                    <a:cubicBezTo>
                      <a:pt x="10454" y="3691"/>
                      <a:pt x="10502" y="3655"/>
                      <a:pt x="10562" y="3655"/>
                    </a:cubicBezTo>
                    <a:close/>
                    <a:moveTo>
                      <a:pt x="394" y="5382"/>
                    </a:moveTo>
                    <a:cubicBezTo>
                      <a:pt x="453" y="5382"/>
                      <a:pt x="501" y="5417"/>
                      <a:pt x="501" y="5477"/>
                    </a:cubicBezTo>
                    <a:cubicBezTo>
                      <a:pt x="501" y="5548"/>
                      <a:pt x="453" y="5584"/>
                      <a:pt x="394" y="5584"/>
                    </a:cubicBezTo>
                    <a:cubicBezTo>
                      <a:pt x="334" y="5584"/>
                      <a:pt x="287" y="5548"/>
                      <a:pt x="287" y="5477"/>
                    </a:cubicBezTo>
                    <a:cubicBezTo>
                      <a:pt x="287" y="5417"/>
                      <a:pt x="334" y="5382"/>
                      <a:pt x="394" y="5382"/>
                    </a:cubicBezTo>
                    <a:close/>
                    <a:moveTo>
                      <a:pt x="10562" y="5382"/>
                    </a:moveTo>
                    <a:cubicBezTo>
                      <a:pt x="10621" y="5382"/>
                      <a:pt x="10669" y="5429"/>
                      <a:pt x="10669" y="5489"/>
                    </a:cubicBezTo>
                    <a:cubicBezTo>
                      <a:pt x="10669" y="5548"/>
                      <a:pt x="10621" y="5584"/>
                      <a:pt x="10562" y="5584"/>
                    </a:cubicBezTo>
                    <a:cubicBezTo>
                      <a:pt x="10502" y="5584"/>
                      <a:pt x="10454" y="5548"/>
                      <a:pt x="10454" y="5489"/>
                    </a:cubicBezTo>
                    <a:cubicBezTo>
                      <a:pt x="10454" y="5429"/>
                      <a:pt x="10502" y="5382"/>
                      <a:pt x="10562" y="5382"/>
                    </a:cubicBezTo>
                    <a:close/>
                    <a:moveTo>
                      <a:pt x="394" y="7108"/>
                    </a:moveTo>
                    <a:cubicBezTo>
                      <a:pt x="453" y="7108"/>
                      <a:pt x="501" y="7144"/>
                      <a:pt x="501" y="7215"/>
                    </a:cubicBezTo>
                    <a:cubicBezTo>
                      <a:pt x="501" y="7275"/>
                      <a:pt x="453" y="7311"/>
                      <a:pt x="394" y="7311"/>
                    </a:cubicBezTo>
                    <a:cubicBezTo>
                      <a:pt x="334" y="7311"/>
                      <a:pt x="287" y="7275"/>
                      <a:pt x="287" y="7215"/>
                    </a:cubicBezTo>
                    <a:cubicBezTo>
                      <a:pt x="287" y="7144"/>
                      <a:pt x="334" y="7108"/>
                      <a:pt x="394" y="7108"/>
                    </a:cubicBezTo>
                    <a:close/>
                    <a:moveTo>
                      <a:pt x="10562" y="7120"/>
                    </a:moveTo>
                    <a:cubicBezTo>
                      <a:pt x="10621" y="7120"/>
                      <a:pt x="10669" y="7168"/>
                      <a:pt x="10669" y="7227"/>
                    </a:cubicBezTo>
                    <a:cubicBezTo>
                      <a:pt x="10669" y="7287"/>
                      <a:pt x="10621" y="7334"/>
                      <a:pt x="10562" y="7334"/>
                    </a:cubicBezTo>
                    <a:cubicBezTo>
                      <a:pt x="10502" y="7334"/>
                      <a:pt x="10454" y="7287"/>
                      <a:pt x="10454" y="7227"/>
                    </a:cubicBezTo>
                    <a:cubicBezTo>
                      <a:pt x="10454" y="7168"/>
                      <a:pt x="10502" y="7120"/>
                      <a:pt x="10562" y="7120"/>
                    </a:cubicBezTo>
                    <a:close/>
                    <a:moveTo>
                      <a:pt x="3751" y="10454"/>
                    </a:moveTo>
                    <a:cubicBezTo>
                      <a:pt x="3811" y="10454"/>
                      <a:pt x="3847" y="10501"/>
                      <a:pt x="3847" y="10561"/>
                    </a:cubicBezTo>
                    <a:cubicBezTo>
                      <a:pt x="3847" y="10621"/>
                      <a:pt x="3811" y="10668"/>
                      <a:pt x="3751" y="10668"/>
                    </a:cubicBezTo>
                    <a:cubicBezTo>
                      <a:pt x="3692" y="10668"/>
                      <a:pt x="3644" y="10621"/>
                      <a:pt x="3644" y="10561"/>
                    </a:cubicBezTo>
                    <a:cubicBezTo>
                      <a:pt x="3644" y="10501"/>
                      <a:pt x="3680" y="10454"/>
                      <a:pt x="3751" y="10454"/>
                    </a:cubicBezTo>
                    <a:close/>
                    <a:moveTo>
                      <a:pt x="5490" y="10454"/>
                    </a:moveTo>
                    <a:cubicBezTo>
                      <a:pt x="5549" y="10454"/>
                      <a:pt x="5597" y="10501"/>
                      <a:pt x="5597" y="10561"/>
                    </a:cubicBezTo>
                    <a:cubicBezTo>
                      <a:pt x="5597" y="10621"/>
                      <a:pt x="5537" y="10668"/>
                      <a:pt x="5490" y="10668"/>
                    </a:cubicBezTo>
                    <a:cubicBezTo>
                      <a:pt x="5430" y="10668"/>
                      <a:pt x="5382" y="10621"/>
                      <a:pt x="5382" y="10561"/>
                    </a:cubicBezTo>
                    <a:cubicBezTo>
                      <a:pt x="5382" y="10501"/>
                      <a:pt x="5430" y="10454"/>
                      <a:pt x="5490" y="10454"/>
                    </a:cubicBezTo>
                    <a:close/>
                    <a:moveTo>
                      <a:pt x="7216" y="10454"/>
                    </a:moveTo>
                    <a:cubicBezTo>
                      <a:pt x="7276" y="10454"/>
                      <a:pt x="7323" y="10501"/>
                      <a:pt x="7323" y="10561"/>
                    </a:cubicBezTo>
                    <a:cubicBezTo>
                      <a:pt x="7323" y="10621"/>
                      <a:pt x="7276" y="10668"/>
                      <a:pt x="7216" y="10668"/>
                    </a:cubicBezTo>
                    <a:cubicBezTo>
                      <a:pt x="7156" y="10668"/>
                      <a:pt x="7109" y="10621"/>
                      <a:pt x="7109" y="10561"/>
                    </a:cubicBezTo>
                    <a:cubicBezTo>
                      <a:pt x="7109" y="10501"/>
                      <a:pt x="7156" y="10454"/>
                      <a:pt x="7216" y="10454"/>
                    </a:cubicBezTo>
                    <a:close/>
                    <a:moveTo>
                      <a:pt x="3811" y="0"/>
                    </a:moveTo>
                    <a:cubicBezTo>
                      <a:pt x="3561" y="0"/>
                      <a:pt x="3394" y="203"/>
                      <a:pt x="3394" y="417"/>
                    </a:cubicBezTo>
                    <a:cubicBezTo>
                      <a:pt x="3394" y="595"/>
                      <a:pt x="3489" y="750"/>
                      <a:pt x="3656" y="810"/>
                    </a:cubicBezTo>
                    <a:lnTo>
                      <a:pt x="3656" y="1738"/>
                    </a:lnTo>
                    <a:lnTo>
                      <a:pt x="1965" y="1738"/>
                    </a:lnTo>
                    <a:cubicBezTo>
                      <a:pt x="1870" y="1738"/>
                      <a:pt x="1799" y="1810"/>
                      <a:pt x="1799" y="1893"/>
                    </a:cubicBezTo>
                    <a:lnTo>
                      <a:pt x="1799" y="3596"/>
                    </a:lnTo>
                    <a:lnTo>
                      <a:pt x="799" y="3596"/>
                    </a:lnTo>
                    <a:cubicBezTo>
                      <a:pt x="739" y="3441"/>
                      <a:pt x="596" y="3322"/>
                      <a:pt x="418" y="3322"/>
                    </a:cubicBezTo>
                    <a:cubicBezTo>
                      <a:pt x="179" y="3322"/>
                      <a:pt x="1" y="3524"/>
                      <a:pt x="1" y="3739"/>
                    </a:cubicBezTo>
                    <a:cubicBezTo>
                      <a:pt x="1" y="3977"/>
                      <a:pt x="191" y="4155"/>
                      <a:pt x="418" y="4155"/>
                    </a:cubicBezTo>
                    <a:cubicBezTo>
                      <a:pt x="596" y="4155"/>
                      <a:pt x="739" y="4048"/>
                      <a:pt x="799" y="3893"/>
                    </a:cubicBezTo>
                    <a:lnTo>
                      <a:pt x="1727" y="3893"/>
                    </a:lnTo>
                    <a:lnTo>
                      <a:pt x="1727" y="5310"/>
                    </a:lnTo>
                    <a:lnTo>
                      <a:pt x="799" y="5310"/>
                    </a:lnTo>
                    <a:cubicBezTo>
                      <a:pt x="739" y="5156"/>
                      <a:pt x="596" y="5036"/>
                      <a:pt x="418" y="5036"/>
                    </a:cubicBezTo>
                    <a:cubicBezTo>
                      <a:pt x="179" y="5036"/>
                      <a:pt x="1" y="5227"/>
                      <a:pt x="1" y="5453"/>
                    </a:cubicBezTo>
                    <a:cubicBezTo>
                      <a:pt x="1" y="5691"/>
                      <a:pt x="191" y="5870"/>
                      <a:pt x="418" y="5870"/>
                    </a:cubicBezTo>
                    <a:cubicBezTo>
                      <a:pt x="596" y="5870"/>
                      <a:pt x="739" y="5763"/>
                      <a:pt x="799" y="5608"/>
                    </a:cubicBezTo>
                    <a:lnTo>
                      <a:pt x="1727" y="5608"/>
                    </a:lnTo>
                    <a:lnTo>
                      <a:pt x="1727" y="7013"/>
                    </a:lnTo>
                    <a:lnTo>
                      <a:pt x="799" y="7013"/>
                    </a:lnTo>
                    <a:cubicBezTo>
                      <a:pt x="739" y="6870"/>
                      <a:pt x="596" y="6751"/>
                      <a:pt x="418" y="6751"/>
                    </a:cubicBezTo>
                    <a:cubicBezTo>
                      <a:pt x="179" y="6751"/>
                      <a:pt x="1" y="6941"/>
                      <a:pt x="1" y="7168"/>
                    </a:cubicBezTo>
                    <a:cubicBezTo>
                      <a:pt x="1" y="7406"/>
                      <a:pt x="191" y="7584"/>
                      <a:pt x="418" y="7584"/>
                    </a:cubicBezTo>
                    <a:cubicBezTo>
                      <a:pt x="596" y="7584"/>
                      <a:pt x="739" y="7477"/>
                      <a:pt x="799" y="7311"/>
                    </a:cubicBezTo>
                    <a:lnTo>
                      <a:pt x="1727" y="7311"/>
                    </a:lnTo>
                    <a:lnTo>
                      <a:pt x="1727" y="9013"/>
                    </a:lnTo>
                    <a:cubicBezTo>
                      <a:pt x="1727" y="9097"/>
                      <a:pt x="1799" y="9180"/>
                      <a:pt x="1882" y="9180"/>
                    </a:cubicBezTo>
                    <a:lnTo>
                      <a:pt x="3585" y="9180"/>
                    </a:lnTo>
                    <a:lnTo>
                      <a:pt x="3585" y="10097"/>
                    </a:lnTo>
                    <a:cubicBezTo>
                      <a:pt x="3430" y="10156"/>
                      <a:pt x="3311" y="10311"/>
                      <a:pt x="3311" y="10490"/>
                    </a:cubicBezTo>
                    <a:cubicBezTo>
                      <a:pt x="3311" y="10728"/>
                      <a:pt x="3513" y="10906"/>
                      <a:pt x="3727" y="10906"/>
                    </a:cubicBezTo>
                    <a:cubicBezTo>
                      <a:pt x="3966" y="10906"/>
                      <a:pt x="4144" y="10704"/>
                      <a:pt x="4144" y="10490"/>
                    </a:cubicBezTo>
                    <a:cubicBezTo>
                      <a:pt x="4144" y="10311"/>
                      <a:pt x="4049" y="10156"/>
                      <a:pt x="3882" y="10097"/>
                    </a:cubicBezTo>
                    <a:lnTo>
                      <a:pt x="3882" y="9180"/>
                    </a:lnTo>
                    <a:lnTo>
                      <a:pt x="5299" y="9180"/>
                    </a:lnTo>
                    <a:lnTo>
                      <a:pt x="5299" y="10097"/>
                    </a:lnTo>
                    <a:cubicBezTo>
                      <a:pt x="5144" y="10156"/>
                      <a:pt x="5025" y="10311"/>
                      <a:pt x="5025" y="10490"/>
                    </a:cubicBezTo>
                    <a:cubicBezTo>
                      <a:pt x="5025" y="10728"/>
                      <a:pt x="5216" y="10906"/>
                      <a:pt x="5442" y="10906"/>
                    </a:cubicBezTo>
                    <a:cubicBezTo>
                      <a:pt x="5680" y="10906"/>
                      <a:pt x="5859" y="10704"/>
                      <a:pt x="5859" y="10490"/>
                    </a:cubicBezTo>
                    <a:cubicBezTo>
                      <a:pt x="5859" y="10311"/>
                      <a:pt x="5752" y="10156"/>
                      <a:pt x="5597" y="10097"/>
                    </a:cubicBezTo>
                    <a:lnTo>
                      <a:pt x="5597" y="9180"/>
                    </a:lnTo>
                    <a:lnTo>
                      <a:pt x="7002" y="9180"/>
                    </a:lnTo>
                    <a:lnTo>
                      <a:pt x="7002" y="10097"/>
                    </a:lnTo>
                    <a:cubicBezTo>
                      <a:pt x="6859" y="10156"/>
                      <a:pt x="6740" y="10311"/>
                      <a:pt x="6740" y="10490"/>
                    </a:cubicBezTo>
                    <a:cubicBezTo>
                      <a:pt x="6740" y="10728"/>
                      <a:pt x="6930" y="10906"/>
                      <a:pt x="7156" y="10906"/>
                    </a:cubicBezTo>
                    <a:cubicBezTo>
                      <a:pt x="7383" y="10906"/>
                      <a:pt x="7573" y="10704"/>
                      <a:pt x="7573" y="10490"/>
                    </a:cubicBezTo>
                    <a:cubicBezTo>
                      <a:pt x="7573" y="10311"/>
                      <a:pt x="7466" y="10156"/>
                      <a:pt x="7299" y="10097"/>
                    </a:cubicBezTo>
                    <a:lnTo>
                      <a:pt x="7299" y="9180"/>
                    </a:lnTo>
                    <a:lnTo>
                      <a:pt x="9002" y="9180"/>
                    </a:lnTo>
                    <a:cubicBezTo>
                      <a:pt x="9085" y="9180"/>
                      <a:pt x="9169" y="9097"/>
                      <a:pt x="9169" y="9013"/>
                    </a:cubicBezTo>
                    <a:lnTo>
                      <a:pt x="9169" y="7311"/>
                    </a:lnTo>
                    <a:lnTo>
                      <a:pt x="10085" y="7311"/>
                    </a:lnTo>
                    <a:cubicBezTo>
                      <a:pt x="10145" y="7465"/>
                      <a:pt x="10300" y="7584"/>
                      <a:pt x="10478" y="7584"/>
                    </a:cubicBezTo>
                    <a:cubicBezTo>
                      <a:pt x="10716" y="7584"/>
                      <a:pt x="10895" y="7394"/>
                      <a:pt x="10895" y="7168"/>
                    </a:cubicBezTo>
                    <a:cubicBezTo>
                      <a:pt x="10895" y="6930"/>
                      <a:pt x="10693" y="6751"/>
                      <a:pt x="10478" y="6751"/>
                    </a:cubicBezTo>
                    <a:cubicBezTo>
                      <a:pt x="10300" y="6751"/>
                      <a:pt x="10145" y="6858"/>
                      <a:pt x="10085" y="7013"/>
                    </a:cubicBezTo>
                    <a:lnTo>
                      <a:pt x="9169" y="7013"/>
                    </a:lnTo>
                    <a:lnTo>
                      <a:pt x="9240" y="5644"/>
                    </a:lnTo>
                    <a:lnTo>
                      <a:pt x="10157" y="5644"/>
                    </a:lnTo>
                    <a:cubicBezTo>
                      <a:pt x="10216" y="5798"/>
                      <a:pt x="10371" y="5918"/>
                      <a:pt x="10550" y="5918"/>
                    </a:cubicBezTo>
                    <a:cubicBezTo>
                      <a:pt x="10788" y="5918"/>
                      <a:pt x="10966" y="5727"/>
                      <a:pt x="10966" y="5501"/>
                    </a:cubicBezTo>
                    <a:cubicBezTo>
                      <a:pt x="10966" y="5263"/>
                      <a:pt x="10776" y="5084"/>
                      <a:pt x="10550" y="5084"/>
                    </a:cubicBezTo>
                    <a:cubicBezTo>
                      <a:pt x="10371" y="5084"/>
                      <a:pt x="10216" y="5191"/>
                      <a:pt x="10157" y="5346"/>
                    </a:cubicBezTo>
                    <a:lnTo>
                      <a:pt x="9240" y="5346"/>
                    </a:lnTo>
                    <a:lnTo>
                      <a:pt x="9240" y="3905"/>
                    </a:lnTo>
                    <a:lnTo>
                      <a:pt x="10157" y="3905"/>
                    </a:lnTo>
                    <a:cubicBezTo>
                      <a:pt x="10216" y="4060"/>
                      <a:pt x="10371" y="4179"/>
                      <a:pt x="10550" y="4179"/>
                    </a:cubicBezTo>
                    <a:cubicBezTo>
                      <a:pt x="10788" y="4179"/>
                      <a:pt x="10966" y="3977"/>
                      <a:pt x="10966" y="3763"/>
                    </a:cubicBezTo>
                    <a:cubicBezTo>
                      <a:pt x="10966" y="3524"/>
                      <a:pt x="10776" y="3346"/>
                      <a:pt x="10550" y="3346"/>
                    </a:cubicBezTo>
                    <a:cubicBezTo>
                      <a:pt x="10371" y="3346"/>
                      <a:pt x="10216" y="3441"/>
                      <a:pt x="10157" y="3608"/>
                    </a:cubicBezTo>
                    <a:lnTo>
                      <a:pt x="9240" y="3608"/>
                    </a:lnTo>
                    <a:lnTo>
                      <a:pt x="9240" y="1917"/>
                    </a:lnTo>
                    <a:cubicBezTo>
                      <a:pt x="9240" y="1822"/>
                      <a:pt x="9169" y="1750"/>
                      <a:pt x="9073" y="1750"/>
                    </a:cubicBezTo>
                    <a:lnTo>
                      <a:pt x="8395" y="1750"/>
                    </a:lnTo>
                    <a:cubicBezTo>
                      <a:pt x="8299" y="1750"/>
                      <a:pt x="8228" y="1822"/>
                      <a:pt x="8228" y="1917"/>
                    </a:cubicBezTo>
                    <a:cubicBezTo>
                      <a:pt x="8228" y="2000"/>
                      <a:pt x="8299" y="2072"/>
                      <a:pt x="8395" y="2072"/>
                    </a:cubicBezTo>
                    <a:lnTo>
                      <a:pt x="8930" y="2072"/>
                    </a:lnTo>
                    <a:lnTo>
                      <a:pt x="8930" y="3763"/>
                    </a:lnTo>
                    <a:lnTo>
                      <a:pt x="8930" y="5489"/>
                    </a:lnTo>
                    <a:lnTo>
                      <a:pt x="8930" y="7215"/>
                    </a:lnTo>
                    <a:lnTo>
                      <a:pt x="8930" y="8906"/>
                    </a:lnTo>
                    <a:lnTo>
                      <a:pt x="2049" y="8906"/>
                    </a:lnTo>
                    <a:lnTo>
                      <a:pt x="2049" y="7215"/>
                    </a:lnTo>
                    <a:lnTo>
                      <a:pt x="2049" y="5489"/>
                    </a:lnTo>
                    <a:lnTo>
                      <a:pt x="2049" y="3763"/>
                    </a:lnTo>
                    <a:lnTo>
                      <a:pt x="2049" y="2060"/>
                    </a:lnTo>
                    <a:lnTo>
                      <a:pt x="7752" y="2060"/>
                    </a:lnTo>
                    <a:cubicBezTo>
                      <a:pt x="7835" y="2060"/>
                      <a:pt x="7918" y="1988"/>
                      <a:pt x="7918" y="1893"/>
                    </a:cubicBezTo>
                    <a:cubicBezTo>
                      <a:pt x="7918" y="1810"/>
                      <a:pt x="7835" y="1738"/>
                      <a:pt x="7752" y="1738"/>
                    </a:cubicBezTo>
                    <a:lnTo>
                      <a:pt x="7383" y="1738"/>
                    </a:lnTo>
                    <a:lnTo>
                      <a:pt x="7383" y="810"/>
                    </a:lnTo>
                    <a:cubicBezTo>
                      <a:pt x="7526" y="750"/>
                      <a:pt x="7645" y="595"/>
                      <a:pt x="7645" y="417"/>
                    </a:cubicBezTo>
                    <a:cubicBezTo>
                      <a:pt x="7645" y="179"/>
                      <a:pt x="7454" y="0"/>
                      <a:pt x="7228" y="0"/>
                    </a:cubicBezTo>
                    <a:cubicBezTo>
                      <a:pt x="6990" y="0"/>
                      <a:pt x="6811" y="203"/>
                      <a:pt x="6811" y="417"/>
                    </a:cubicBezTo>
                    <a:cubicBezTo>
                      <a:pt x="6811" y="595"/>
                      <a:pt x="6918" y="750"/>
                      <a:pt x="7085" y="810"/>
                    </a:cubicBezTo>
                    <a:lnTo>
                      <a:pt x="7085" y="1738"/>
                    </a:lnTo>
                    <a:lnTo>
                      <a:pt x="5668" y="1738"/>
                    </a:lnTo>
                    <a:lnTo>
                      <a:pt x="5668" y="810"/>
                    </a:lnTo>
                    <a:cubicBezTo>
                      <a:pt x="5811" y="750"/>
                      <a:pt x="5930" y="595"/>
                      <a:pt x="5930" y="417"/>
                    </a:cubicBezTo>
                    <a:cubicBezTo>
                      <a:pt x="5930" y="179"/>
                      <a:pt x="5740" y="0"/>
                      <a:pt x="5513" y="0"/>
                    </a:cubicBezTo>
                    <a:cubicBezTo>
                      <a:pt x="5275" y="0"/>
                      <a:pt x="5097" y="203"/>
                      <a:pt x="5097" y="417"/>
                    </a:cubicBezTo>
                    <a:cubicBezTo>
                      <a:pt x="5097" y="595"/>
                      <a:pt x="5204" y="750"/>
                      <a:pt x="5371" y="810"/>
                    </a:cubicBezTo>
                    <a:lnTo>
                      <a:pt x="5371" y="1738"/>
                    </a:lnTo>
                    <a:lnTo>
                      <a:pt x="3954" y="1738"/>
                    </a:lnTo>
                    <a:lnTo>
                      <a:pt x="3954" y="810"/>
                    </a:lnTo>
                    <a:cubicBezTo>
                      <a:pt x="4108" y="750"/>
                      <a:pt x="4216" y="595"/>
                      <a:pt x="4216" y="417"/>
                    </a:cubicBezTo>
                    <a:cubicBezTo>
                      <a:pt x="4216" y="179"/>
                      <a:pt x="4025" y="0"/>
                      <a:pt x="3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0"/>
              <p:cNvSpPr/>
              <p:nvPr/>
            </p:nvSpPr>
            <p:spPr>
              <a:xfrm>
                <a:off x="3599440" y="2956543"/>
                <a:ext cx="204494" cy="204843"/>
              </a:xfrm>
              <a:custGeom>
                <a:avLst/>
                <a:gdLst/>
                <a:ahLst/>
                <a:cxnLst/>
                <a:rect l="l" t="t" r="r" b="b"/>
                <a:pathLst>
                  <a:path w="6455" h="6466" extrusionOk="0">
                    <a:moveTo>
                      <a:pt x="156" y="0"/>
                    </a:moveTo>
                    <a:cubicBezTo>
                      <a:pt x="72" y="0"/>
                      <a:pt x="1" y="84"/>
                      <a:pt x="1" y="167"/>
                    </a:cubicBezTo>
                    <a:lnTo>
                      <a:pt x="1" y="4644"/>
                    </a:lnTo>
                    <a:cubicBezTo>
                      <a:pt x="1" y="4739"/>
                      <a:pt x="72" y="4811"/>
                      <a:pt x="156" y="4811"/>
                    </a:cubicBezTo>
                    <a:cubicBezTo>
                      <a:pt x="251" y="4811"/>
                      <a:pt x="322" y="4739"/>
                      <a:pt x="322" y="4644"/>
                    </a:cubicBezTo>
                    <a:lnTo>
                      <a:pt x="322" y="334"/>
                    </a:lnTo>
                    <a:lnTo>
                      <a:pt x="6133" y="334"/>
                    </a:lnTo>
                    <a:lnTo>
                      <a:pt x="6133" y="6132"/>
                    </a:lnTo>
                    <a:lnTo>
                      <a:pt x="322" y="6132"/>
                    </a:lnTo>
                    <a:lnTo>
                      <a:pt x="322" y="5287"/>
                    </a:lnTo>
                    <a:cubicBezTo>
                      <a:pt x="322" y="5203"/>
                      <a:pt x="251" y="5120"/>
                      <a:pt x="156" y="5120"/>
                    </a:cubicBezTo>
                    <a:cubicBezTo>
                      <a:pt x="72" y="5120"/>
                      <a:pt x="1" y="5203"/>
                      <a:pt x="1" y="5287"/>
                    </a:cubicBezTo>
                    <a:lnTo>
                      <a:pt x="1" y="6299"/>
                    </a:lnTo>
                    <a:cubicBezTo>
                      <a:pt x="1" y="6394"/>
                      <a:pt x="72" y="6466"/>
                      <a:pt x="156" y="6466"/>
                    </a:cubicBezTo>
                    <a:lnTo>
                      <a:pt x="6287" y="6466"/>
                    </a:lnTo>
                    <a:cubicBezTo>
                      <a:pt x="6383" y="6466"/>
                      <a:pt x="6454" y="6394"/>
                      <a:pt x="6454" y="6299"/>
                    </a:cubicBezTo>
                    <a:lnTo>
                      <a:pt x="6454" y="167"/>
                    </a:lnTo>
                    <a:cubicBezTo>
                      <a:pt x="6442" y="84"/>
                      <a:pt x="6383" y="0"/>
                      <a:pt x="62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0"/>
              <p:cNvSpPr/>
              <p:nvPr/>
            </p:nvSpPr>
            <p:spPr>
              <a:xfrm>
                <a:off x="3661691" y="3018763"/>
                <a:ext cx="79992" cy="80372"/>
              </a:xfrm>
              <a:custGeom>
                <a:avLst/>
                <a:gdLst/>
                <a:ahLst/>
                <a:cxnLst/>
                <a:rect l="l" t="t" r="r" b="b"/>
                <a:pathLst>
                  <a:path w="2525" h="2537" extrusionOk="0">
                    <a:moveTo>
                      <a:pt x="155" y="1"/>
                    </a:moveTo>
                    <a:cubicBezTo>
                      <a:pt x="72" y="1"/>
                      <a:pt x="1" y="84"/>
                      <a:pt x="1" y="168"/>
                    </a:cubicBezTo>
                    <a:lnTo>
                      <a:pt x="1" y="2370"/>
                    </a:lnTo>
                    <a:cubicBezTo>
                      <a:pt x="1" y="2466"/>
                      <a:pt x="72" y="2537"/>
                      <a:pt x="155" y="2537"/>
                    </a:cubicBezTo>
                    <a:lnTo>
                      <a:pt x="1013" y="2537"/>
                    </a:lnTo>
                    <a:cubicBezTo>
                      <a:pt x="1096" y="2537"/>
                      <a:pt x="1167" y="2466"/>
                      <a:pt x="1167" y="2370"/>
                    </a:cubicBezTo>
                    <a:cubicBezTo>
                      <a:pt x="1167" y="2287"/>
                      <a:pt x="1096" y="2204"/>
                      <a:pt x="1013" y="2204"/>
                    </a:cubicBezTo>
                    <a:lnTo>
                      <a:pt x="322" y="2204"/>
                    </a:lnTo>
                    <a:lnTo>
                      <a:pt x="322" y="322"/>
                    </a:lnTo>
                    <a:lnTo>
                      <a:pt x="2215" y="322"/>
                    </a:lnTo>
                    <a:lnTo>
                      <a:pt x="2215" y="2204"/>
                    </a:lnTo>
                    <a:lnTo>
                      <a:pt x="1632" y="2204"/>
                    </a:lnTo>
                    <a:cubicBezTo>
                      <a:pt x="1548" y="2204"/>
                      <a:pt x="1465" y="2287"/>
                      <a:pt x="1465" y="2370"/>
                    </a:cubicBezTo>
                    <a:cubicBezTo>
                      <a:pt x="1465" y="2466"/>
                      <a:pt x="1548" y="2537"/>
                      <a:pt x="1632" y="2537"/>
                    </a:cubicBezTo>
                    <a:lnTo>
                      <a:pt x="2346" y="2537"/>
                    </a:lnTo>
                    <a:cubicBezTo>
                      <a:pt x="2441" y="2537"/>
                      <a:pt x="2513" y="2466"/>
                      <a:pt x="2513" y="2370"/>
                    </a:cubicBezTo>
                    <a:lnTo>
                      <a:pt x="2513" y="168"/>
                    </a:lnTo>
                    <a:cubicBezTo>
                      <a:pt x="2525" y="84"/>
                      <a:pt x="2453" y="1"/>
                      <a:pt x="23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40"/>
              <p:cNvSpPr/>
              <p:nvPr/>
            </p:nvSpPr>
            <p:spPr>
              <a:xfrm>
                <a:off x="3625101" y="2982552"/>
                <a:ext cx="18501" cy="18533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85" extrusionOk="0">
                    <a:moveTo>
                      <a:pt x="167" y="1"/>
                    </a:moveTo>
                    <a:cubicBezTo>
                      <a:pt x="84" y="1"/>
                      <a:pt x="1" y="72"/>
                      <a:pt x="1" y="168"/>
                    </a:cubicBezTo>
                    <a:lnTo>
                      <a:pt x="1" y="418"/>
                    </a:lnTo>
                    <a:cubicBezTo>
                      <a:pt x="1" y="513"/>
                      <a:pt x="84" y="584"/>
                      <a:pt x="167" y="584"/>
                    </a:cubicBezTo>
                    <a:lnTo>
                      <a:pt x="417" y="584"/>
                    </a:lnTo>
                    <a:cubicBezTo>
                      <a:pt x="513" y="584"/>
                      <a:pt x="584" y="513"/>
                      <a:pt x="584" y="418"/>
                    </a:cubicBezTo>
                    <a:lnTo>
                      <a:pt x="584" y="168"/>
                    </a:lnTo>
                    <a:cubicBezTo>
                      <a:pt x="584" y="72"/>
                      <a:pt x="513" y="1"/>
                      <a:pt x="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40"/>
              <p:cNvSpPr/>
              <p:nvPr/>
            </p:nvSpPr>
            <p:spPr>
              <a:xfrm>
                <a:off x="3651522" y="2982552"/>
                <a:ext cx="18881" cy="18533"/>
              </a:xfrm>
              <a:custGeom>
                <a:avLst/>
                <a:gdLst/>
                <a:ahLst/>
                <a:cxnLst/>
                <a:rect l="l" t="t" r="r" b="b"/>
                <a:pathLst>
                  <a:path w="596" h="585" extrusionOk="0">
                    <a:moveTo>
                      <a:pt x="167" y="1"/>
                    </a:moveTo>
                    <a:cubicBezTo>
                      <a:pt x="83" y="1"/>
                      <a:pt x="0" y="72"/>
                      <a:pt x="0" y="168"/>
                    </a:cubicBezTo>
                    <a:lnTo>
                      <a:pt x="0" y="418"/>
                    </a:lnTo>
                    <a:cubicBezTo>
                      <a:pt x="0" y="513"/>
                      <a:pt x="83" y="584"/>
                      <a:pt x="167" y="584"/>
                    </a:cubicBezTo>
                    <a:lnTo>
                      <a:pt x="417" y="584"/>
                    </a:lnTo>
                    <a:cubicBezTo>
                      <a:pt x="512" y="584"/>
                      <a:pt x="583" y="513"/>
                      <a:pt x="583" y="418"/>
                    </a:cubicBezTo>
                    <a:lnTo>
                      <a:pt x="583" y="168"/>
                    </a:lnTo>
                    <a:cubicBezTo>
                      <a:pt x="595" y="72"/>
                      <a:pt x="524" y="1"/>
                      <a:pt x="4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40"/>
              <p:cNvSpPr/>
              <p:nvPr/>
            </p:nvSpPr>
            <p:spPr>
              <a:xfrm>
                <a:off x="3679052" y="2982552"/>
                <a:ext cx="18501" cy="18533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85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8"/>
                    </a:cubicBezTo>
                    <a:lnTo>
                      <a:pt x="0" y="418"/>
                    </a:lnTo>
                    <a:cubicBezTo>
                      <a:pt x="0" y="513"/>
                      <a:pt x="72" y="584"/>
                      <a:pt x="167" y="584"/>
                    </a:cubicBezTo>
                    <a:lnTo>
                      <a:pt x="417" y="584"/>
                    </a:lnTo>
                    <a:cubicBezTo>
                      <a:pt x="500" y="584"/>
                      <a:pt x="584" y="513"/>
                      <a:pt x="584" y="418"/>
                    </a:cubicBezTo>
                    <a:lnTo>
                      <a:pt x="584" y="168"/>
                    </a:lnTo>
                    <a:cubicBezTo>
                      <a:pt x="584" y="72"/>
                      <a:pt x="500" y="1"/>
                      <a:pt x="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40"/>
              <p:cNvSpPr/>
              <p:nvPr/>
            </p:nvSpPr>
            <p:spPr>
              <a:xfrm>
                <a:off x="3705822" y="2982552"/>
                <a:ext cx="18501" cy="18533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85" extrusionOk="0">
                    <a:moveTo>
                      <a:pt x="167" y="1"/>
                    </a:moveTo>
                    <a:cubicBezTo>
                      <a:pt x="72" y="1"/>
                      <a:pt x="1" y="72"/>
                      <a:pt x="1" y="168"/>
                    </a:cubicBezTo>
                    <a:lnTo>
                      <a:pt x="1" y="418"/>
                    </a:lnTo>
                    <a:cubicBezTo>
                      <a:pt x="1" y="513"/>
                      <a:pt x="72" y="584"/>
                      <a:pt x="167" y="584"/>
                    </a:cubicBezTo>
                    <a:lnTo>
                      <a:pt x="417" y="584"/>
                    </a:lnTo>
                    <a:cubicBezTo>
                      <a:pt x="513" y="584"/>
                      <a:pt x="584" y="513"/>
                      <a:pt x="584" y="418"/>
                    </a:cubicBezTo>
                    <a:lnTo>
                      <a:pt x="584" y="168"/>
                    </a:lnTo>
                    <a:cubicBezTo>
                      <a:pt x="584" y="72"/>
                      <a:pt x="513" y="1"/>
                      <a:pt x="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40"/>
              <p:cNvSpPr/>
              <p:nvPr/>
            </p:nvSpPr>
            <p:spPr>
              <a:xfrm>
                <a:off x="3732591" y="2982552"/>
                <a:ext cx="18533" cy="18533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8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8"/>
                    </a:cubicBezTo>
                    <a:lnTo>
                      <a:pt x="1" y="418"/>
                    </a:lnTo>
                    <a:cubicBezTo>
                      <a:pt x="1" y="513"/>
                      <a:pt x="72" y="584"/>
                      <a:pt x="168" y="584"/>
                    </a:cubicBezTo>
                    <a:lnTo>
                      <a:pt x="418" y="584"/>
                    </a:lnTo>
                    <a:cubicBezTo>
                      <a:pt x="513" y="584"/>
                      <a:pt x="584" y="513"/>
                      <a:pt x="584" y="418"/>
                    </a:cubicBezTo>
                    <a:lnTo>
                      <a:pt x="584" y="168"/>
                    </a:lnTo>
                    <a:cubicBezTo>
                      <a:pt x="584" y="72"/>
                      <a:pt x="513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40"/>
              <p:cNvSpPr/>
              <p:nvPr/>
            </p:nvSpPr>
            <p:spPr>
              <a:xfrm>
                <a:off x="3759773" y="2982552"/>
                <a:ext cx="18121" cy="18533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85" extrusionOk="0">
                    <a:moveTo>
                      <a:pt x="155" y="1"/>
                    </a:moveTo>
                    <a:cubicBezTo>
                      <a:pt x="72" y="1"/>
                      <a:pt x="0" y="72"/>
                      <a:pt x="0" y="168"/>
                    </a:cubicBezTo>
                    <a:lnTo>
                      <a:pt x="0" y="418"/>
                    </a:lnTo>
                    <a:cubicBezTo>
                      <a:pt x="0" y="513"/>
                      <a:pt x="72" y="584"/>
                      <a:pt x="155" y="584"/>
                    </a:cubicBezTo>
                    <a:lnTo>
                      <a:pt x="417" y="584"/>
                    </a:lnTo>
                    <a:cubicBezTo>
                      <a:pt x="500" y="584"/>
                      <a:pt x="572" y="513"/>
                      <a:pt x="572" y="418"/>
                    </a:cubicBezTo>
                    <a:lnTo>
                      <a:pt x="572" y="168"/>
                    </a:lnTo>
                    <a:cubicBezTo>
                      <a:pt x="572" y="72"/>
                      <a:pt x="500" y="1"/>
                      <a:pt x="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40"/>
              <p:cNvSpPr/>
              <p:nvPr/>
            </p:nvSpPr>
            <p:spPr>
              <a:xfrm>
                <a:off x="3625101" y="3116844"/>
                <a:ext cx="18501" cy="1850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84" extrusionOk="0">
                    <a:moveTo>
                      <a:pt x="167" y="1"/>
                    </a:moveTo>
                    <a:cubicBezTo>
                      <a:pt x="84" y="1"/>
                      <a:pt x="1" y="84"/>
                      <a:pt x="1" y="167"/>
                    </a:cubicBezTo>
                    <a:lnTo>
                      <a:pt x="1" y="417"/>
                    </a:lnTo>
                    <a:cubicBezTo>
                      <a:pt x="1" y="513"/>
                      <a:pt x="84" y="584"/>
                      <a:pt x="167" y="584"/>
                    </a:cubicBezTo>
                    <a:lnTo>
                      <a:pt x="417" y="584"/>
                    </a:lnTo>
                    <a:cubicBezTo>
                      <a:pt x="513" y="584"/>
                      <a:pt x="584" y="513"/>
                      <a:pt x="584" y="417"/>
                    </a:cubicBezTo>
                    <a:lnTo>
                      <a:pt x="584" y="167"/>
                    </a:lnTo>
                    <a:cubicBezTo>
                      <a:pt x="584" y="84"/>
                      <a:pt x="513" y="1"/>
                      <a:pt x="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40"/>
              <p:cNvSpPr/>
              <p:nvPr/>
            </p:nvSpPr>
            <p:spPr>
              <a:xfrm>
                <a:off x="3651522" y="3116844"/>
                <a:ext cx="18881" cy="18501"/>
              </a:xfrm>
              <a:custGeom>
                <a:avLst/>
                <a:gdLst/>
                <a:ahLst/>
                <a:cxnLst/>
                <a:rect l="l" t="t" r="r" b="b"/>
                <a:pathLst>
                  <a:path w="596" h="584" extrusionOk="0">
                    <a:moveTo>
                      <a:pt x="167" y="1"/>
                    </a:moveTo>
                    <a:cubicBezTo>
                      <a:pt x="83" y="1"/>
                      <a:pt x="0" y="84"/>
                      <a:pt x="0" y="167"/>
                    </a:cubicBezTo>
                    <a:lnTo>
                      <a:pt x="0" y="417"/>
                    </a:lnTo>
                    <a:cubicBezTo>
                      <a:pt x="0" y="513"/>
                      <a:pt x="83" y="584"/>
                      <a:pt x="167" y="584"/>
                    </a:cubicBezTo>
                    <a:lnTo>
                      <a:pt x="417" y="584"/>
                    </a:lnTo>
                    <a:cubicBezTo>
                      <a:pt x="512" y="584"/>
                      <a:pt x="583" y="513"/>
                      <a:pt x="583" y="417"/>
                    </a:cubicBezTo>
                    <a:lnTo>
                      <a:pt x="583" y="167"/>
                    </a:lnTo>
                    <a:cubicBezTo>
                      <a:pt x="595" y="84"/>
                      <a:pt x="524" y="1"/>
                      <a:pt x="4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40"/>
              <p:cNvSpPr/>
              <p:nvPr/>
            </p:nvSpPr>
            <p:spPr>
              <a:xfrm>
                <a:off x="3679052" y="3116844"/>
                <a:ext cx="18501" cy="1850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84" extrusionOk="0">
                    <a:moveTo>
                      <a:pt x="167" y="1"/>
                    </a:moveTo>
                    <a:cubicBezTo>
                      <a:pt x="72" y="1"/>
                      <a:pt x="0" y="84"/>
                      <a:pt x="0" y="167"/>
                    </a:cubicBezTo>
                    <a:lnTo>
                      <a:pt x="0" y="417"/>
                    </a:lnTo>
                    <a:cubicBezTo>
                      <a:pt x="0" y="513"/>
                      <a:pt x="72" y="584"/>
                      <a:pt x="167" y="584"/>
                    </a:cubicBezTo>
                    <a:lnTo>
                      <a:pt x="417" y="584"/>
                    </a:lnTo>
                    <a:cubicBezTo>
                      <a:pt x="500" y="584"/>
                      <a:pt x="584" y="513"/>
                      <a:pt x="584" y="417"/>
                    </a:cubicBezTo>
                    <a:lnTo>
                      <a:pt x="584" y="167"/>
                    </a:lnTo>
                    <a:cubicBezTo>
                      <a:pt x="584" y="84"/>
                      <a:pt x="500" y="1"/>
                      <a:pt x="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40"/>
              <p:cNvSpPr/>
              <p:nvPr/>
            </p:nvSpPr>
            <p:spPr>
              <a:xfrm>
                <a:off x="3705822" y="3116844"/>
                <a:ext cx="18501" cy="1850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84" extrusionOk="0">
                    <a:moveTo>
                      <a:pt x="167" y="1"/>
                    </a:moveTo>
                    <a:cubicBezTo>
                      <a:pt x="72" y="1"/>
                      <a:pt x="1" y="84"/>
                      <a:pt x="1" y="167"/>
                    </a:cubicBezTo>
                    <a:lnTo>
                      <a:pt x="1" y="417"/>
                    </a:lnTo>
                    <a:cubicBezTo>
                      <a:pt x="1" y="513"/>
                      <a:pt x="72" y="584"/>
                      <a:pt x="167" y="584"/>
                    </a:cubicBezTo>
                    <a:lnTo>
                      <a:pt x="417" y="584"/>
                    </a:lnTo>
                    <a:cubicBezTo>
                      <a:pt x="513" y="584"/>
                      <a:pt x="584" y="513"/>
                      <a:pt x="584" y="417"/>
                    </a:cubicBezTo>
                    <a:lnTo>
                      <a:pt x="584" y="167"/>
                    </a:lnTo>
                    <a:cubicBezTo>
                      <a:pt x="584" y="84"/>
                      <a:pt x="513" y="1"/>
                      <a:pt x="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40"/>
              <p:cNvSpPr/>
              <p:nvPr/>
            </p:nvSpPr>
            <p:spPr>
              <a:xfrm>
                <a:off x="3732591" y="3116844"/>
                <a:ext cx="18533" cy="18501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84" extrusionOk="0">
                    <a:moveTo>
                      <a:pt x="168" y="1"/>
                    </a:moveTo>
                    <a:cubicBezTo>
                      <a:pt x="72" y="1"/>
                      <a:pt x="1" y="84"/>
                      <a:pt x="1" y="167"/>
                    </a:cubicBezTo>
                    <a:lnTo>
                      <a:pt x="1" y="417"/>
                    </a:lnTo>
                    <a:cubicBezTo>
                      <a:pt x="1" y="513"/>
                      <a:pt x="72" y="584"/>
                      <a:pt x="168" y="584"/>
                    </a:cubicBezTo>
                    <a:lnTo>
                      <a:pt x="418" y="584"/>
                    </a:lnTo>
                    <a:cubicBezTo>
                      <a:pt x="513" y="584"/>
                      <a:pt x="584" y="513"/>
                      <a:pt x="584" y="417"/>
                    </a:cubicBezTo>
                    <a:lnTo>
                      <a:pt x="584" y="167"/>
                    </a:lnTo>
                    <a:cubicBezTo>
                      <a:pt x="584" y="84"/>
                      <a:pt x="513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40"/>
              <p:cNvSpPr/>
              <p:nvPr/>
            </p:nvSpPr>
            <p:spPr>
              <a:xfrm>
                <a:off x="3759773" y="3116844"/>
                <a:ext cx="18121" cy="18501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84" extrusionOk="0">
                    <a:moveTo>
                      <a:pt x="155" y="1"/>
                    </a:moveTo>
                    <a:cubicBezTo>
                      <a:pt x="72" y="1"/>
                      <a:pt x="0" y="84"/>
                      <a:pt x="0" y="167"/>
                    </a:cubicBezTo>
                    <a:lnTo>
                      <a:pt x="0" y="417"/>
                    </a:lnTo>
                    <a:cubicBezTo>
                      <a:pt x="0" y="513"/>
                      <a:pt x="72" y="584"/>
                      <a:pt x="155" y="584"/>
                    </a:cubicBezTo>
                    <a:lnTo>
                      <a:pt x="417" y="584"/>
                    </a:lnTo>
                    <a:cubicBezTo>
                      <a:pt x="500" y="584"/>
                      <a:pt x="572" y="513"/>
                      <a:pt x="572" y="417"/>
                    </a:cubicBezTo>
                    <a:lnTo>
                      <a:pt x="572" y="167"/>
                    </a:lnTo>
                    <a:cubicBezTo>
                      <a:pt x="572" y="84"/>
                      <a:pt x="500" y="1"/>
                      <a:pt x="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40"/>
              <p:cNvSpPr/>
              <p:nvPr/>
            </p:nvSpPr>
            <p:spPr>
              <a:xfrm>
                <a:off x="3625101" y="3009354"/>
                <a:ext cx="18501" cy="1850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84" extrusionOk="0">
                    <a:moveTo>
                      <a:pt x="167" y="0"/>
                    </a:moveTo>
                    <a:cubicBezTo>
                      <a:pt x="84" y="0"/>
                      <a:pt x="1" y="84"/>
                      <a:pt x="1" y="167"/>
                    </a:cubicBezTo>
                    <a:lnTo>
                      <a:pt x="1" y="417"/>
                    </a:lnTo>
                    <a:cubicBezTo>
                      <a:pt x="1" y="512"/>
                      <a:pt x="84" y="584"/>
                      <a:pt x="167" y="584"/>
                    </a:cubicBezTo>
                    <a:lnTo>
                      <a:pt x="417" y="584"/>
                    </a:lnTo>
                    <a:cubicBezTo>
                      <a:pt x="513" y="584"/>
                      <a:pt x="584" y="512"/>
                      <a:pt x="584" y="417"/>
                    </a:cubicBezTo>
                    <a:lnTo>
                      <a:pt x="584" y="167"/>
                    </a:lnTo>
                    <a:cubicBezTo>
                      <a:pt x="584" y="84"/>
                      <a:pt x="513" y="0"/>
                      <a:pt x="4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0"/>
              <p:cNvSpPr/>
              <p:nvPr/>
            </p:nvSpPr>
            <p:spPr>
              <a:xfrm>
                <a:off x="3625101" y="3036503"/>
                <a:ext cx="18501" cy="18153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73" extrusionOk="0">
                    <a:moveTo>
                      <a:pt x="167" y="1"/>
                    </a:moveTo>
                    <a:cubicBezTo>
                      <a:pt x="84" y="1"/>
                      <a:pt x="1" y="72"/>
                      <a:pt x="1" y="155"/>
                    </a:cubicBezTo>
                    <a:lnTo>
                      <a:pt x="1" y="417"/>
                    </a:lnTo>
                    <a:cubicBezTo>
                      <a:pt x="1" y="501"/>
                      <a:pt x="84" y="572"/>
                      <a:pt x="167" y="572"/>
                    </a:cubicBezTo>
                    <a:lnTo>
                      <a:pt x="417" y="572"/>
                    </a:lnTo>
                    <a:cubicBezTo>
                      <a:pt x="513" y="572"/>
                      <a:pt x="584" y="501"/>
                      <a:pt x="584" y="417"/>
                    </a:cubicBezTo>
                    <a:lnTo>
                      <a:pt x="584" y="155"/>
                    </a:lnTo>
                    <a:cubicBezTo>
                      <a:pt x="584" y="72"/>
                      <a:pt x="513" y="1"/>
                      <a:pt x="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40"/>
              <p:cNvSpPr/>
              <p:nvPr/>
            </p:nvSpPr>
            <p:spPr>
              <a:xfrm>
                <a:off x="3625101" y="3063273"/>
                <a:ext cx="18501" cy="18533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85" extrusionOk="0">
                    <a:moveTo>
                      <a:pt x="167" y="1"/>
                    </a:moveTo>
                    <a:cubicBezTo>
                      <a:pt x="84" y="1"/>
                      <a:pt x="1" y="72"/>
                      <a:pt x="1" y="168"/>
                    </a:cubicBezTo>
                    <a:lnTo>
                      <a:pt x="1" y="418"/>
                    </a:lnTo>
                    <a:cubicBezTo>
                      <a:pt x="1" y="501"/>
                      <a:pt x="84" y="584"/>
                      <a:pt x="167" y="584"/>
                    </a:cubicBezTo>
                    <a:lnTo>
                      <a:pt x="417" y="584"/>
                    </a:lnTo>
                    <a:cubicBezTo>
                      <a:pt x="513" y="584"/>
                      <a:pt x="584" y="501"/>
                      <a:pt x="584" y="418"/>
                    </a:cubicBezTo>
                    <a:lnTo>
                      <a:pt x="584" y="168"/>
                    </a:lnTo>
                    <a:cubicBezTo>
                      <a:pt x="584" y="72"/>
                      <a:pt x="513" y="1"/>
                      <a:pt x="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40"/>
              <p:cNvSpPr/>
              <p:nvPr/>
            </p:nvSpPr>
            <p:spPr>
              <a:xfrm>
                <a:off x="3625101" y="3090074"/>
                <a:ext cx="18501" cy="1850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84" extrusionOk="0">
                    <a:moveTo>
                      <a:pt x="167" y="0"/>
                    </a:moveTo>
                    <a:cubicBezTo>
                      <a:pt x="84" y="0"/>
                      <a:pt x="1" y="72"/>
                      <a:pt x="1" y="167"/>
                    </a:cubicBezTo>
                    <a:lnTo>
                      <a:pt x="1" y="417"/>
                    </a:lnTo>
                    <a:cubicBezTo>
                      <a:pt x="1" y="512"/>
                      <a:pt x="84" y="584"/>
                      <a:pt x="167" y="584"/>
                    </a:cubicBezTo>
                    <a:lnTo>
                      <a:pt x="417" y="584"/>
                    </a:lnTo>
                    <a:cubicBezTo>
                      <a:pt x="513" y="584"/>
                      <a:pt x="584" y="512"/>
                      <a:pt x="584" y="417"/>
                    </a:cubicBezTo>
                    <a:lnTo>
                      <a:pt x="584" y="167"/>
                    </a:lnTo>
                    <a:cubicBezTo>
                      <a:pt x="584" y="72"/>
                      <a:pt x="513" y="0"/>
                      <a:pt x="4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40"/>
              <p:cNvSpPr/>
              <p:nvPr/>
            </p:nvSpPr>
            <p:spPr>
              <a:xfrm>
                <a:off x="3759773" y="3009354"/>
                <a:ext cx="18121" cy="18501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84" extrusionOk="0">
                    <a:moveTo>
                      <a:pt x="155" y="0"/>
                    </a:moveTo>
                    <a:cubicBezTo>
                      <a:pt x="72" y="0"/>
                      <a:pt x="0" y="84"/>
                      <a:pt x="0" y="167"/>
                    </a:cubicBezTo>
                    <a:lnTo>
                      <a:pt x="0" y="417"/>
                    </a:lnTo>
                    <a:cubicBezTo>
                      <a:pt x="0" y="512"/>
                      <a:pt x="72" y="584"/>
                      <a:pt x="155" y="584"/>
                    </a:cubicBezTo>
                    <a:lnTo>
                      <a:pt x="417" y="584"/>
                    </a:lnTo>
                    <a:cubicBezTo>
                      <a:pt x="500" y="584"/>
                      <a:pt x="572" y="512"/>
                      <a:pt x="572" y="417"/>
                    </a:cubicBezTo>
                    <a:lnTo>
                      <a:pt x="572" y="167"/>
                    </a:lnTo>
                    <a:cubicBezTo>
                      <a:pt x="572" y="84"/>
                      <a:pt x="500" y="0"/>
                      <a:pt x="4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40"/>
              <p:cNvSpPr/>
              <p:nvPr/>
            </p:nvSpPr>
            <p:spPr>
              <a:xfrm>
                <a:off x="3759773" y="3036503"/>
                <a:ext cx="18121" cy="18153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3" extrusionOk="0">
                    <a:moveTo>
                      <a:pt x="155" y="1"/>
                    </a:moveTo>
                    <a:cubicBezTo>
                      <a:pt x="72" y="1"/>
                      <a:pt x="0" y="72"/>
                      <a:pt x="0" y="155"/>
                    </a:cubicBezTo>
                    <a:lnTo>
                      <a:pt x="0" y="417"/>
                    </a:lnTo>
                    <a:cubicBezTo>
                      <a:pt x="0" y="501"/>
                      <a:pt x="72" y="572"/>
                      <a:pt x="155" y="572"/>
                    </a:cubicBezTo>
                    <a:lnTo>
                      <a:pt x="417" y="572"/>
                    </a:lnTo>
                    <a:cubicBezTo>
                      <a:pt x="500" y="572"/>
                      <a:pt x="572" y="501"/>
                      <a:pt x="572" y="417"/>
                    </a:cubicBezTo>
                    <a:lnTo>
                      <a:pt x="572" y="155"/>
                    </a:lnTo>
                    <a:cubicBezTo>
                      <a:pt x="572" y="72"/>
                      <a:pt x="500" y="1"/>
                      <a:pt x="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40"/>
              <p:cNvSpPr/>
              <p:nvPr/>
            </p:nvSpPr>
            <p:spPr>
              <a:xfrm>
                <a:off x="3759773" y="3063273"/>
                <a:ext cx="18121" cy="18533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85" extrusionOk="0">
                    <a:moveTo>
                      <a:pt x="155" y="1"/>
                    </a:moveTo>
                    <a:cubicBezTo>
                      <a:pt x="72" y="1"/>
                      <a:pt x="0" y="72"/>
                      <a:pt x="0" y="168"/>
                    </a:cubicBezTo>
                    <a:lnTo>
                      <a:pt x="0" y="418"/>
                    </a:lnTo>
                    <a:cubicBezTo>
                      <a:pt x="0" y="501"/>
                      <a:pt x="72" y="584"/>
                      <a:pt x="155" y="584"/>
                    </a:cubicBezTo>
                    <a:lnTo>
                      <a:pt x="417" y="584"/>
                    </a:lnTo>
                    <a:cubicBezTo>
                      <a:pt x="500" y="584"/>
                      <a:pt x="572" y="501"/>
                      <a:pt x="572" y="418"/>
                    </a:cubicBezTo>
                    <a:lnTo>
                      <a:pt x="572" y="168"/>
                    </a:lnTo>
                    <a:cubicBezTo>
                      <a:pt x="572" y="72"/>
                      <a:pt x="500" y="1"/>
                      <a:pt x="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40"/>
              <p:cNvSpPr/>
              <p:nvPr/>
            </p:nvSpPr>
            <p:spPr>
              <a:xfrm>
                <a:off x="3759773" y="3090074"/>
                <a:ext cx="18121" cy="18501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84" extrusionOk="0">
                    <a:moveTo>
                      <a:pt x="155" y="0"/>
                    </a:moveTo>
                    <a:cubicBezTo>
                      <a:pt x="72" y="0"/>
                      <a:pt x="0" y="72"/>
                      <a:pt x="0" y="167"/>
                    </a:cubicBezTo>
                    <a:lnTo>
                      <a:pt x="0" y="417"/>
                    </a:lnTo>
                    <a:cubicBezTo>
                      <a:pt x="0" y="512"/>
                      <a:pt x="72" y="584"/>
                      <a:pt x="155" y="584"/>
                    </a:cubicBezTo>
                    <a:lnTo>
                      <a:pt x="417" y="584"/>
                    </a:lnTo>
                    <a:cubicBezTo>
                      <a:pt x="500" y="584"/>
                      <a:pt x="572" y="512"/>
                      <a:pt x="572" y="417"/>
                    </a:cubicBezTo>
                    <a:lnTo>
                      <a:pt x="572" y="167"/>
                    </a:lnTo>
                    <a:cubicBezTo>
                      <a:pt x="572" y="72"/>
                      <a:pt x="500" y="0"/>
                      <a:pt x="4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" name="Google Shape;10959;p79"/>
          <p:cNvSpPr/>
          <p:nvPr/>
        </p:nvSpPr>
        <p:spPr>
          <a:xfrm>
            <a:off x="1490820" y="1673712"/>
            <a:ext cx="479459" cy="400021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59;p43"/>
          <p:cNvSpPr/>
          <p:nvPr/>
        </p:nvSpPr>
        <p:spPr>
          <a:xfrm>
            <a:off x="1381050" y="1493859"/>
            <a:ext cx="699000" cy="7089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" name="Google Shape;10619;p78"/>
          <p:cNvGrpSpPr/>
          <p:nvPr/>
        </p:nvGrpSpPr>
        <p:grpSpPr>
          <a:xfrm>
            <a:off x="7124341" y="1607226"/>
            <a:ext cx="365171" cy="482750"/>
            <a:chOff x="3662144" y="4135505"/>
            <a:chExt cx="232955" cy="340318"/>
          </a:xfrm>
          <a:solidFill>
            <a:schemeClr val="accent1"/>
          </a:solidFill>
        </p:grpSpPr>
        <p:sp>
          <p:nvSpPr>
            <p:cNvPr id="65" name="Google Shape;10620;p78"/>
            <p:cNvSpPr/>
            <p:nvPr/>
          </p:nvSpPr>
          <p:spPr>
            <a:xfrm>
              <a:off x="3662144" y="4135505"/>
              <a:ext cx="163761" cy="340318"/>
            </a:xfrm>
            <a:custGeom>
              <a:avLst/>
              <a:gdLst/>
              <a:ahLst/>
              <a:cxnLst/>
              <a:rect l="l" t="t" r="r" b="b"/>
              <a:pathLst>
                <a:path w="5157" h="10717" extrusionOk="0">
                  <a:moveTo>
                    <a:pt x="2573" y="1"/>
                  </a:moveTo>
                  <a:cubicBezTo>
                    <a:pt x="1715" y="1"/>
                    <a:pt x="1013" y="703"/>
                    <a:pt x="1013" y="1572"/>
                  </a:cubicBezTo>
                  <a:lnTo>
                    <a:pt x="1013" y="6097"/>
                  </a:lnTo>
                  <a:cubicBezTo>
                    <a:pt x="370" y="6585"/>
                    <a:pt x="1" y="7347"/>
                    <a:pt x="1" y="8144"/>
                  </a:cubicBezTo>
                  <a:cubicBezTo>
                    <a:pt x="1" y="9561"/>
                    <a:pt x="1156" y="10716"/>
                    <a:pt x="2573" y="10716"/>
                  </a:cubicBezTo>
                  <a:cubicBezTo>
                    <a:pt x="3990" y="10716"/>
                    <a:pt x="5144" y="9561"/>
                    <a:pt x="5144" y="8144"/>
                  </a:cubicBezTo>
                  <a:cubicBezTo>
                    <a:pt x="5156" y="7323"/>
                    <a:pt x="4775" y="6573"/>
                    <a:pt x="4144" y="6073"/>
                  </a:cubicBezTo>
                  <a:lnTo>
                    <a:pt x="4144" y="3322"/>
                  </a:lnTo>
                  <a:cubicBezTo>
                    <a:pt x="4144" y="3239"/>
                    <a:pt x="4061" y="3156"/>
                    <a:pt x="3978" y="3156"/>
                  </a:cubicBezTo>
                  <a:cubicBezTo>
                    <a:pt x="3882" y="3156"/>
                    <a:pt x="3811" y="3239"/>
                    <a:pt x="3811" y="3322"/>
                  </a:cubicBezTo>
                  <a:lnTo>
                    <a:pt x="3811" y="6168"/>
                  </a:lnTo>
                  <a:cubicBezTo>
                    <a:pt x="3811" y="6216"/>
                    <a:pt x="3847" y="6275"/>
                    <a:pt x="3871" y="6299"/>
                  </a:cubicBezTo>
                  <a:cubicBezTo>
                    <a:pt x="4466" y="6716"/>
                    <a:pt x="4823" y="7418"/>
                    <a:pt x="4823" y="8133"/>
                  </a:cubicBezTo>
                  <a:cubicBezTo>
                    <a:pt x="4823" y="9359"/>
                    <a:pt x="3811" y="10383"/>
                    <a:pt x="2573" y="10383"/>
                  </a:cubicBezTo>
                  <a:cubicBezTo>
                    <a:pt x="1346" y="10383"/>
                    <a:pt x="322" y="9371"/>
                    <a:pt x="322" y="8133"/>
                  </a:cubicBezTo>
                  <a:cubicBezTo>
                    <a:pt x="322" y="7406"/>
                    <a:pt x="680" y="6716"/>
                    <a:pt x="1275" y="6299"/>
                  </a:cubicBezTo>
                  <a:cubicBezTo>
                    <a:pt x="1323" y="6275"/>
                    <a:pt x="1334" y="6228"/>
                    <a:pt x="1334" y="6168"/>
                  </a:cubicBezTo>
                  <a:lnTo>
                    <a:pt x="1334" y="1572"/>
                  </a:lnTo>
                  <a:cubicBezTo>
                    <a:pt x="1334" y="882"/>
                    <a:pt x="1894" y="334"/>
                    <a:pt x="2573" y="334"/>
                  </a:cubicBezTo>
                  <a:cubicBezTo>
                    <a:pt x="3263" y="334"/>
                    <a:pt x="3811" y="882"/>
                    <a:pt x="3811" y="1572"/>
                  </a:cubicBezTo>
                  <a:lnTo>
                    <a:pt x="3811" y="2703"/>
                  </a:lnTo>
                  <a:cubicBezTo>
                    <a:pt x="3811" y="2787"/>
                    <a:pt x="3882" y="2858"/>
                    <a:pt x="3978" y="2858"/>
                  </a:cubicBezTo>
                  <a:cubicBezTo>
                    <a:pt x="4061" y="2858"/>
                    <a:pt x="4132" y="2787"/>
                    <a:pt x="4132" y="2703"/>
                  </a:cubicBezTo>
                  <a:lnTo>
                    <a:pt x="4132" y="1572"/>
                  </a:lnTo>
                  <a:cubicBezTo>
                    <a:pt x="4132" y="703"/>
                    <a:pt x="3442" y="1"/>
                    <a:pt x="25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621;p78"/>
            <p:cNvSpPr/>
            <p:nvPr/>
          </p:nvSpPr>
          <p:spPr>
            <a:xfrm>
              <a:off x="3689771" y="4162719"/>
              <a:ext cx="109650" cy="285859"/>
            </a:xfrm>
            <a:custGeom>
              <a:avLst/>
              <a:gdLst/>
              <a:ahLst/>
              <a:cxnLst/>
              <a:rect l="l" t="t" r="r" b="b"/>
              <a:pathLst>
                <a:path w="3453" h="9002" extrusionOk="0">
                  <a:moveTo>
                    <a:pt x="1727" y="310"/>
                  </a:moveTo>
                  <a:cubicBezTo>
                    <a:pt x="1941" y="310"/>
                    <a:pt x="2108" y="489"/>
                    <a:pt x="2108" y="691"/>
                  </a:cubicBezTo>
                  <a:lnTo>
                    <a:pt x="2108" y="1156"/>
                  </a:lnTo>
                  <a:lnTo>
                    <a:pt x="1322" y="1156"/>
                  </a:lnTo>
                  <a:lnTo>
                    <a:pt x="1322" y="691"/>
                  </a:lnTo>
                  <a:cubicBezTo>
                    <a:pt x="1322" y="489"/>
                    <a:pt x="1500" y="310"/>
                    <a:pt x="1727" y="310"/>
                  </a:cubicBezTo>
                  <a:close/>
                  <a:moveTo>
                    <a:pt x="2108" y="1489"/>
                  </a:moveTo>
                  <a:lnTo>
                    <a:pt x="2108" y="2382"/>
                  </a:lnTo>
                  <a:lnTo>
                    <a:pt x="1322" y="2382"/>
                  </a:lnTo>
                  <a:lnTo>
                    <a:pt x="1322" y="1489"/>
                  </a:lnTo>
                  <a:close/>
                  <a:moveTo>
                    <a:pt x="2108" y="2704"/>
                  </a:moveTo>
                  <a:lnTo>
                    <a:pt x="2108" y="3596"/>
                  </a:lnTo>
                  <a:lnTo>
                    <a:pt x="1322" y="3596"/>
                  </a:lnTo>
                  <a:lnTo>
                    <a:pt x="1322" y="2704"/>
                  </a:lnTo>
                  <a:close/>
                  <a:moveTo>
                    <a:pt x="2108" y="3906"/>
                  </a:moveTo>
                  <a:lnTo>
                    <a:pt x="2108" y="4799"/>
                  </a:lnTo>
                  <a:lnTo>
                    <a:pt x="1322" y="4799"/>
                  </a:lnTo>
                  <a:lnTo>
                    <a:pt x="1322" y="3906"/>
                  </a:lnTo>
                  <a:close/>
                  <a:moveTo>
                    <a:pt x="1727" y="1"/>
                  </a:moveTo>
                  <a:cubicBezTo>
                    <a:pt x="1334" y="1"/>
                    <a:pt x="1012" y="310"/>
                    <a:pt x="1012" y="715"/>
                  </a:cubicBezTo>
                  <a:lnTo>
                    <a:pt x="1012" y="5668"/>
                  </a:lnTo>
                  <a:lnTo>
                    <a:pt x="726" y="5871"/>
                  </a:lnTo>
                  <a:cubicBezTo>
                    <a:pt x="262" y="6204"/>
                    <a:pt x="0" y="6728"/>
                    <a:pt x="0" y="7276"/>
                  </a:cubicBezTo>
                  <a:cubicBezTo>
                    <a:pt x="0" y="7609"/>
                    <a:pt x="95" y="7954"/>
                    <a:pt x="298" y="8240"/>
                  </a:cubicBezTo>
                  <a:cubicBezTo>
                    <a:pt x="321" y="8286"/>
                    <a:pt x="374" y="8312"/>
                    <a:pt x="427" y="8312"/>
                  </a:cubicBezTo>
                  <a:cubicBezTo>
                    <a:pt x="457" y="8312"/>
                    <a:pt x="487" y="8304"/>
                    <a:pt x="512" y="8288"/>
                  </a:cubicBezTo>
                  <a:cubicBezTo>
                    <a:pt x="595" y="8240"/>
                    <a:pt x="607" y="8133"/>
                    <a:pt x="560" y="8061"/>
                  </a:cubicBezTo>
                  <a:cubicBezTo>
                    <a:pt x="393" y="7823"/>
                    <a:pt x="322" y="7549"/>
                    <a:pt x="322" y="7276"/>
                  </a:cubicBezTo>
                  <a:cubicBezTo>
                    <a:pt x="322" y="6811"/>
                    <a:pt x="548" y="6394"/>
                    <a:pt x="917" y="6121"/>
                  </a:cubicBezTo>
                  <a:lnTo>
                    <a:pt x="1274" y="5871"/>
                  </a:lnTo>
                  <a:cubicBezTo>
                    <a:pt x="1322" y="5847"/>
                    <a:pt x="1334" y="5799"/>
                    <a:pt x="1334" y="5740"/>
                  </a:cubicBezTo>
                  <a:lnTo>
                    <a:pt x="1334" y="5132"/>
                  </a:lnTo>
                  <a:lnTo>
                    <a:pt x="2119" y="5132"/>
                  </a:lnTo>
                  <a:lnTo>
                    <a:pt x="2119" y="5740"/>
                  </a:lnTo>
                  <a:cubicBezTo>
                    <a:pt x="2119" y="5787"/>
                    <a:pt x="2155" y="5847"/>
                    <a:pt x="2179" y="5871"/>
                  </a:cubicBezTo>
                  <a:lnTo>
                    <a:pt x="2536" y="6121"/>
                  </a:lnTo>
                  <a:cubicBezTo>
                    <a:pt x="2917" y="6394"/>
                    <a:pt x="3131" y="6823"/>
                    <a:pt x="3131" y="7276"/>
                  </a:cubicBezTo>
                  <a:cubicBezTo>
                    <a:pt x="3120" y="8049"/>
                    <a:pt x="2500" y="8669"/>
                    <a:pt x="1727" y="8669"/>
                  </a:cubicBezTo>
                  <a:cubicBezTo>
                    <a:pt x="1441" y="8669"/>
                    <a:pt x="1155" y="8585"/>
                    <a:pt x="917" y="8419"/>
                  </a:cubicBezTo>
                  <a:cubicBezTo>
                    <a:pt x="892" y="8402"/>
                    <a:pt x="863" y="8394"/>
                    <a:pt x="835" y="8394"/>
                  </a:cubicBezTo>
                  <a:cubicBezTo>
                    <a:pt x="782" y="8394"/>
                    <a:pt x="729" y="8420"/>
                    <a:pt x="691" y="8466"/>
                  </a:cubicBezTo>
                  <a:cubicBezTo>
                    <a:pt x="655" y="8538"/>
                    <a:pt x="667" y="8633"/>
                    <a:pt x="738" y="8692"/>
                  </a:cubicBezTo>
                  <a:cubicBezTo>
                    <a:pt x="1036" y="8895"/>
                    <a:pt x="1369" y="9002"/>
                    <a:pt x="1727" y="9002"/>
                  </a:cubicBezTo>
                  <a:cubicBezTo>
                    <a:pt x="2679" y="9002"/>
                    <a:pt x="3453" y="8228"/>
                    <a:pt x="3453" y="7276"/>
                  </a:cubicBezTo>
                  <a:cubicBezTo>
                    <a:pt x="3453" y="6716"/>
                    <a:pt x="3179" y="6192"/>
                    <a:pt x="2715" y="5871"/>
                  </a:cubicBezTo>
                  <a:lnTo>
                    <a:pt x="2441" y="5668"/>
                  </a:lnTo>
                  <a:lnTo>
                    <a:pt x="2441" y="715"/>
                  </a:lnTo>
                  <a:cubicBezTo>
                    <a:pt x="2441" y="322"/>
                    <a:pt x="2119" y="1"/>
                    <a:pt x="1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622;p78"/>
            <p:cNvSpPr/>
            <p:nvPr/>
          </p:nvSpPr>
          <p:spPr>
            <a:xfrm>
              <a:off x="3838352" y="4182375"/>
              <a:ext cx="56746" cy="94947"/>
            </a:xfrm>
            <a:custGeom>
              <a:avLst/>
              <a:gdLst/>
              <a:ahLst/>
              <a:cxnLst/>
              <a:rect l="l" t="t" r="r" b="b"/>
              <a:pathLst>
                <a:path w="1787" h="2990" extrusionOk="0">
                  <a:moveTo>
                    <a:pt x="881" y="1"/>
                  </a:moveTo>
                  <a:cubicBezTo>
                    <a:pt x="334" y="1"/>
                    <a:pt x="0" y="334"/>
                    <a:pt x="0" y="894"/>
                  </a:cubicBezTo>
                  <a:lnTo>
                    <a:pt x="0" y="2096"/>
                  </a:lnTo>
                  <a:cubicBezTo>
                    <a:pt x="0" y="2394"/>
                    <a:pt x="96" y="2632"/>
                    <a:pt x="262" y="2787"/>
                  </a:cubicBezTo>
                  <a:cubicBezTo>
                    <a:pt x="405" y="2918"/>
                    <a:pt x="619" y="2989"/>
                    <a:pt x="869" y="2989"/>
                  </a:cubicBezTo>
                  <a:cubicBezTo>
                    <a:pt x="1393" y="2989"/>
                    <a:pt x="1751" y="2692"/>
                    <a:pt x="1751" y="2263"/>
                  </a:cubicBezTo>
                  <a:cubicBezTo>
                    <a:pt x="1786" y="2120"/>
                    <a:pt x="1715" y="2073"/>
                    <a:pt x="1596" y="2073"/>
                  </a:cubicBezTo>
                  <a:cubicBezTo>
                    <a:pt x="1489" y="2073"/>
                    <a:pt x="1417" y="2120"/>
                    <a:pt x="1417" y="2192"/>
                  </a:cubicBezTo>
                  <a:cubicBezTo>
                    <a:pt x="1393" y="2382"/>
                    <a:pt x="1358" y="2668"/>
                    <a:pt x="917" y="2668"/>
                  </a:cubicBezTo>
                  <a:cubicBezTo>
                    <a:pt x="560" y="2668"/>
                    <a:pt x="381" y="2489"/>
                    <a:pt x="381" y="2096"/>
                  </a:cubicBezTo>
                  <a:lnTo>
                    <a:pt x="381" y="894"/>
                  </a:lnTo>
                  <a:cubicBezTo>
                    <a:pt x="381" y="525"/>
                    <a:pt x="560" y="334"/>
                    <a:pt x="893" y="334"/>
                  </a:cubicBezTo>
                  <a:cubicBezTo>
                    <a:pt x="1298" y="334"/>
                    <a:pt x="1405" y="584"/>
                    <a:pt x="1405" y="775"/>
                  </a:cubicBezTo>
                  <a:cubicBezTo>
                    <a:pt x="1405" y="846"/>
                    <a:pt x="1477" y="906"/>
                    <a:pt x="1584" y="906"/>
                  </a:cubicBezTo>
                  <a:cubicBezTo>
                    <a:pt x="1703" y="906"/>
                    <a:pt x="1762" y="882"/>
                    <a:pt x="1762" y="715"/>
                  </a:cubicBezTo>
                  <a:cubicBezTo>
                    <a:pt x="1762" y="299"/>
                    <a:pt x="1405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0623;p78"/>
            <p:cNvSpPr/>
            <p:nvPr/>
          </p:nvSpPr>
          <p:spPr>
            <a:xfrm>
              <a:off x="3813012" y="4151763"/>
              <a:ext cx="32930" cy="32930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36" y="310"/>
                  </a:moveTo>
                  <a:cubicBezTo>
                    <a:pt x="644" y="310"/>
                    <a:pt x="739" y="405"/>
                    <a:pt x="739" y="524"/>
                  </a:cubicBezTo>
                  <a:cubicBezTo>
                    <a:pt x="727" y="620"/>
                    <a:pt x="644" y="727"/>
                    <a:pt x="536" y="727"/>
                  </a:cubicBezTo>
                  <a:cubicBezTo>
                    <a:pt x="429" y="727"/>
                    <a:pt x="322" y="643"/>
                    <a:pt x="322" y="524"/>
                  </a:cubicBezTo>
                  <a:cubicBezTo>
                    <a:pt x="322" y="417"/>
                    <a:pt x="417" y="310"/>
                    <a:pt x="536" y="310"/>
                  </a:cubicBezTo>
                  <a:close/>
                  <a:moveTo>
                    <a:pt x="524" y="1"/>
                  </a:moveTo>
                  <a:cubicBezTo>
                    <a:pt x="239" y="1"/>
                    <a:pt x="1" y="239"/>
                    <a:pt x="1" y="524"/>
                  </a:cubicBezTo>
                  <a:cubicBezTo>
                    <a:pt x="1" y="798"/>
                    <a:pt x="239" y="1036"/>
                    <a:pt x="524" y="1036"/>
                  </a:cubicBezTo>
                  <a:cubicBezTo>
                    <a:pt x="822" y="1036"/>
                    <a:pt x="1036" y="798"/>
                    <a:pt x="1036" y="524"/>
                  </a:cubicBezTo>
                  <a:cubicBezTo>
                    <a:pt x="1036" y="239"/>
                    <a:pt x="798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1059;p43"/>
          <p:cNvSpPr/>
          <p:nvPr/>
        </p:nvSpPr>
        <p:spPr>
          <a:xfrm>
            <a:off x="6957427" y="1494151"/>
            <a:ext cx="699000" cy="7089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917;p40"/>
          <p:cNvSpPr txBox="1">
            <a:spLocks/>
          </p:cNvSpPr>
          <p:nvPr/>
        </p:nvSpPr>
        <p:spPr>
          <a:xfrm>
            <a:off x="6297234" y="2249477"/>
            <a:ext cx="2019386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>
              <a:spcAft>
                <a:spcPts val="1600"/>
              </a:spcAft>
            </a:pPr>
            <a:r>
              <a:rPr lang="es-EC" dirty="0" smtClean="0"/>
              <a:t>Desarrollar </a:t>
            </a:r>
            <a:r>
              <a:rPr lang="es-EC" dirty="0"/>
              <a:t>un sistema de sensado de las variables del entorno que estimulan de manera directa e indirecta a los sujetos de prueba.</a:t>
            </a:r>
          </a:p>
          <a:p>
            <a:pPr marL="0" indent="0" algn="just">
              <a:spcAft>
                <a:spcPts val="1600"/>
              </a:spcAft>
            </a:pPr>
            <a:endParaRPr lang="es-ES" dirty="0"/>
          </a:p>
        </p:txBody>
      </p:sp>
      <p:sp>
        <p:nvSpPr>
          <p:cNvPr id="88" name="Google Shape;1000;p42"/>
          <p:cNvSpPr txBox="1">
            <a:spLocks noGrp="1"/>
          </p:cNvSpPr>
          <p:nvPr>
            <p:ph type="title"/>
          </p:nvPr>
        </p:nvSpPr>
        <p:spPr>
          <a:xfrm>
            <a:off x="713225" y="329950"/>
            <a:ext cx="77592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Introducción</a:t>
            </a:r>
            <a:br>
              <a:rPr lang="en" dirty="0" smtClean="0"/>
            </a:br>
            <a:r>
              <a:rPr lang="en" sz="2000" dirty="0" smtClean="0"/>
              <a:t>Objetivos específicos</a:t>
            </a:r>
            <a:r>
              <a:rPr lang="en" dirty="0" smtClean="0"/>
              <a:t/>
            </a:r>
            <a:br>
              <a:rPr lang="en" dirty="0" smtClean="0"/>
            </a:b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40"/>
          <p:cNvSpPr txBox="1">
            <a:spLocks noGrp="1"/>
          </p:cNvSpPr>
          <p:nvPr>
            <p:ph type="subTitle" idx="1"/>
          </p:nvPr>
        </p:nvSpPr>
        <p:spPr>
          <a:xfrm>
            <a:off x="625626" y="2249477"/>
            <a:ext cx="2209846" cy="9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spcAft>
                <a:spcPts val="1600"/>
              </a:spcAft>
            </a:pPr>
            <a:r>
              <a:rPr lang="es-EC" dirty="0" smtClean="0"/>
              <a:t>Generar </a:t>
            </a:r>
            <a:r>
              <a:rPr lang="es-EC" dirty="0"/>
              <a:t>una base de datos de las principales señales fisiológicas y de caracterización de los videojuegos de sujetos sanos sometidos a sesiones de juego.</a:t>
            </a:r>
          </a:p>
          <a:p>
            <a:pPr marL="0" lvl="0" indent="0" algn="just">
              <a:spcAft>
                <a:spcPts val="1600"/>
              </a:spcAft>
            </a:pPr>
            <a:endParaRPr dirty="0"/>
          </a:p>
        </p:txBody>
      </p:sp>
      <p:sp>
        <p:nvSpPr>
          <p:cNvPr id="74" name="Google Shape;1059;p43"/>
          <p:cNvSpPr/>
          <p:nvPr/>
        </p:nvSpPr>
        <p:spPr>
          <a:xfrm>
            <a:off x="6957427" y="1494151"/>
            <a:ext cx="699000" cy="7089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13082;p82"/>
          <p:cNvGrpSpPr/>
          <p:nvPr/>
        </p:nvGrpSpPr>
        <p:grpSpPr>
          <a:xfrm>
            <a:off x="1474917" y="1645830"/>
            <a:ext cx="462182" cy="411443"/>
            <a:chOff x="2411823" y="4303999"/>
            <a:chExt cx="334398" cy="299953"/>
          </a:xfrm>
          <a:solidFill>
            <a:schemeClr val="accent1"/>
          </a:solidFill>
        </p:grpSpPr>
        <p:sp>
          <p:nvSpPr>
            <p:cNvPr id="41" name="Google Shape;13083;p82"/>
            <p:cNvSpPr/>
            <p:nvPr/>
          </p:nvSpPr>
          <p:spPr>
            <a:xfrm>
              <a:off x="2411823" y="4303999"/>
              <a:ext cx="237838" cy="84124"/>
            </a:xfrm>
            <a:custGeom>
              <a:avLst/>
              <a:gdLst/>
              <a:ahLst/>
              <a:cxnLst/>
              <a:rect l="l" t="t" r="r" b="b"/>
              <a:pathLst>
                <a:path w="7478" h="2645" extrusionOk="0">
                  <a:moveTo>
                    <a:pt x="3573" y="299"/>
                  </a:moveTo>
                  <a:cubicBezTo>
                    <a:pt x="3584" y="299"/>
                    <a:pt x="3596" y="310"/>
                    <a:pt x="3608" y="322"/>
                  </a:cubicBezTo>
                  <a:lnTo>
                    <a:pt x="3954" y="846"/>
                  </a:lnTo>
                  <a:lnTo>
                    <a:pt x="703" y="846"/>
                  </a:lnTo>
                  <a:lnTo>
                    <a:pt x="703" y="346"/>
                  </a:lnTo>
                  <a:lnTo>
                    <a:pt x="715" y="346"/>
                  </a:lnTo>
                  <a:cubicBezTo>
                    <a:pt x="715" y="310"/>
                    <a:pt x="739" y="299"/>
                    <a:pt x="751" y="299"/>
                  </a:cubicBezTo>
                  <a:close/>
                  <a:moveTo>
                    <a:pt x="5978" y="501"/>
                  </a:moveTo>
                  <a:cubicBezTo>
                    <a:pt x="5990" y="501"/>
                    <a:pt x="6013" y="525"/>
                    <a:pt x="6025" y="537"/>
                  </a:cubicBezTo>
                  <a:lnTo>
                    <a:pt x="6216" y="846"/>
                  </a:lnTo>
                  <a:lnTo>
                    <a:pt x="4323" y="846"/>
                  </a:lnTo>
                  <a:lnTo>
                    <a:pt x="4120" y="525"/>
                  </a:lnTo>
                  <a:lnTo>
                    <a:pt x="5978" y="525"/>
                  </a:lnTo>
                  <a:lnTo>
                    <a:pt x="5978" y="501"/>
                  </a:lnTo>
                  <a:close/>
                  <a:moveTo>
                    <a:pt x="786" y="1"/>
                  </a:moveTo>
                  <a:cubicBezTo>
                    <a:pt x="596" y="1"/>
                    <a:pt x="429" y="156"/>
                    <a:pt x="429" y="358"/>
                  </a:cubicBezTo>
                  <a:lnTo>
                    <a:pt x="429" y="858"/>
                  </a:lnTo>
                  <a:lnTo>
                    <a:pt x="358" y="858"/>
                  </a:lnTo>
                  <a:cubicBezTo>
                    <a:pt x="155" y="858"/>
                    <a:pt x="1" y="1025"/>
                    <a:pt x="1" y="1215"/>
                  </a:cubicBezTo>
                  <a:lnTo>
                    <a:pt x="1" y="2513"/>
                  </a:lnTo>
                  <a:cubicBezTo>
                    <a:pt x="1" y="2585"/>
                    <a:pt x="72" y="2644"/>
                    <a:pt x="144" y="2644"/>
                  </a:cubicBezTo>
                  <a:cubicBezTo>
                    <a:pt x="239" y="2644"/>
                    <a:pt x="298" y="2573"/>
                    <a:pt x="298" y="2501"/>
                  </a:cubicBezTo>
                  <a:lnTo>
                    <a:pt x="298" y="1203"/>
                  </a:lnTo>
                  <a:cubicBezTo>
                    <a:pt x="298" y="1168"/>
                    <a:pt x="322" y="1156"/>
                    <a:pt x="334" y="1156"/>
                  </a:cubicBezTo>
                  <a:lnTo>
                    <a:pt x="7335" y="1156"/>
                  </a:lnTo>
                  <a:cubicBezTo>
                    <a:pt x="7418" y="1156"/>
                    <a:pt x="7478" y="1084"/>
                    <a:pt x="7478" y="1013"/>
                  </a:cubicBezTo>
                  <a:cubicBezTo>
                    <a:pt x="7478" y="918"/>
                    <a:pt x="7406" y="858"/>
                    <a:pt x="7335" y="858"/>
                  </a:cubicBezTo>
                  <a:lnTo>
                    <a:pt x="6573" y="858"/>
                  </a:lnTo>
                  <a:lnTo>
                    <a:pt x="6263" y="382"/>
                  </a:lnTo>
                  <a:cubicBezTo>
                    <a:pt x="6204" y="275"/>
                    <a:pt x="6085" y="215"/>
                    <a:pt x="5966" y="215"/>
                  </a:cubicBezTo>
                  <a:lnTo>
                    <a:pt x="3930" y="215"/>
                  </a:lnTo>
                  <a:lnTo>
                    <a:pt x="3894" y="156"/>
                  </a:lnTo>
                  <a:cubicBezTo>
                    <a:pt x="3834" y="60"/>
                    <a:pt x="3715" y="1"/>
                    <a:pt x="3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084;p82"/>
            <p:cNvSpPr/>
            <p:nvPr/>
          </p:nvSpPr>
          <p:spPr>
            <a:xfrm>
              <a:off x="2412205" y="4330525"/>
              <a:ext cx="334016" cy="273428"/>
            </a:xfrm>
            <a:custGeom>
              <a:avLst/>
              <a:gdLst/>
              <a:ahLst/>
              <a:cxnLst/>
              <a:rect l="l" t="t" r="r" b="b"/>
              <a:pathLst>
                <a:path w="10502" h="8597" extrusionOk="0">
                  <a:moveTo>
                    <a:pt x="6847" y="6835"/>
                  </a:moveTo>
                  <a:cubicBezTo>
                    <a:pt x="6870" y="6835"/>
                    <a:pt x="6894" y="6858"/>
                    <a:pt x="6894" y="6870"/>
                  </a:cubicBezTo>
                  <a:lnTo>
                    <a:pt x="6894" y="7192"/>
                  </a:lnTo>
                  <a:cubicBezTo>
                    <a:pt x="6894" y="7644"/>
                    <a:pt x="7097" y="8049"/>
                    <a:pt x="7442" y="8323"/>
                  </a:cubicBezTo>
                  <a:lnTo>
                    <a:pt x="1989" y="8323"/>
                  </a:lnTo>
                  <a:cubicBezTo>
                    <a:pt x="1370" y="8323"/>
                    <a:pt x="858" y="7811"/>
                    <a:pt x="858" y="7192"/>
                  </a:cubicBezTo>
                  <a:lnTo>
                    <a:pt x="858" y="6870"/>
                  </a:lnTo>
                  <a:cubicBezTo>
                    <a:pt x="858" y="6846"/>
                    <a:pt x="894" y="6835"/>
                    <a:pt x="905" y="6835"/>
                  </a:cubicBezTo>
                  <a:close/>
                  <a:moveTo>
                    <a:pt x="8002" y="0"/>
                  </a:moveTo>
                  <a:cubicBezTo>
                    <a:pt x="7918" y="0"/>
                    <a:pt x="7859" y="72"/>
                    <a:pt x="7859" y="143"/>
                  </a:cubicBezTo>
                  <a:cubicBezTo>
                    <a:pt x="7859" y="238"/>
                    <a:pt x="7930" y="298"/>
                    <a:pt x="8002" y="298"/>
                  </a:cubicBezTo>
                  <a:lnTo>
                    <a:pt x="10133" y="298"/>
                  </a:lnTo>
                  <a:cubicBezTo>
                    <a:pt x="10169" y="298"/>
                    <a:pt x="10180" y="322"/>
                    <a:pt x="10180" y="346"/>
                  </a:cubicBezTo>
                  <a:lnTo>
                    <a:pt x="10180" y="6918"/>
                  </a:lnTo>
                  <a:cubicBezTo>
                    <a:pt x="10180" y="6954"/>
                    <a:pt x="10145" y="6966"/>
                    <a:pt x="10133" y="6966"/>
                  </a:cubicBezTo>
                  <a:lnTo>
                    <a:pt x="9847" y="6966"/>
                  </a:lnTo>
                  <a:lnTo>
                    <a:pt x="9847" y="2465"/>
                  </a:lnTo>
                  <a:cubicBezTo>
                    <a:pt x="9847" y="2274"/>
                    <a:pt x="9680" y="2108"/>
                    <a:pt x="9490" y="2108"/>
                  </a:cubicBezTo>
                  <a:lnTo>
                    <a:pt x="5358" y="2108"/>
                  </a:lnTo>
                  <a:cubicBezTo>
                    <a:pt x="5263" y="2108"/>
                    <a:pt x="5204" y="2191"/>
                    <a:pt x="5204" y="2263"/>
                  </a:cubicBezTo>
                  <a:cubicBezTo>
                    <a:pt x="5204" y="2346"/>
                    <a:pt x="5287" y="2405"/>
                    <a:pt x="5358" y="2405"/>
                  </a:cubicBezTo>
                  <a:lnTo>
                    <a:pt x="9490" y="2405"/>
                  </a:lnTo>
                  <a:cubicBezTo>
                    <a:pt x="9526" y="2405"/>
                    <a:pt x="9537" y="2441"/>
                    <a:pt x="9537" y="2453"/>
                  </a:cubicBezTo>
                  <a:lnTo>
                    <a:pt x="9537" y="7144"/>
                  </a:lnTo>
                  <a:cubicBezTo>
                    <a:pt x="9537" y="7763"/>
                    <a:pt x="9037" y="8275"/>
                    <a:pt x="8406" y="8275"/>
                  </a:cubicBezTo>
                  <a:lnTo>
                    <a:pt x="8335" y="8275"/>
                  </a:lnTo>
                  <a:cubicBezTo>
                    <a:pt x="7704" y="8275"/>
                    <a:pt x="7204" y="7763"/>
                    <a:pt x="7204" y="7144"/>
                  </a:cubicBezTo>
                  <a:lnTo>
                    <a:pt x="7204" y="6823"/>
                  </a:lnTo>
                  <a:cubicBezTo>
                    <a:pt x="7204" y="6632"/>
                    <a:pt x="7037" y="6465"/>
                    <a:pt x="6847" y="6465"/>
                  </a:cubicBezTo>
                  <a:lnTo>
                    <a:pt x="3513" y="6465"/>
                  </a:lnTo>
                  <a:lnTo>
                    <a:pt x="3513" y="2453"/>
                  </a:lnTo>
                  <a:cubicBezTo>
                    <a:pt x="3513" y="2417"/>
                    <a:pt x="3537" y="2405"/>
                    <a:pt x="3549" y="2405"/>
                  </a:cubicBezTo>
                  <a:lnTo>
                    <a:pt x="4680" y="2405"/>
                  </a:lnTo>
                  <a:cubicBezTo>
                    <a:pt x="4775" y="2405"/>
                    <a:pt x="4835" y="2334"/>
                    <a:pt x="4835" y="2263"/>
                  </a:cubicBezTo>
                  <a:cubicBezTo>
                    <a:pt x="4835" y="2167"/>
                    <a:pt x="4763" y="2108"/>
                    <a:pt x="4680" y="2108"/>
                  </a:cubicBezTo>
                  <a:lnTo>
                    <a:pt x="3549" y="2108"/>
                  </a:lnTo>
                  <a:cubicBezTo>
                    <a:pt x="3358" y="2108"/>
                    <a:pt x="3191" y="2274"/>
                    <a:pt x="3191" y="2465"/>
                  </a:cubicBezTo>
                  <a:lnTo>
                    <a:pt x="3191" y="6489"/>
                  </a:lnTo>
                  <a:lnTo>
                    <a:pt x="905" y="6489"/>
                  </a:lnTo>
                  <a:cubicBezTo>
                    <a:pt x="715" y="6489"/>
                    <a:pt x="548" y="6656"/>
                    <a:pt x="548" y="6846"/>
                  </a:cubicBezTo>
                  <a:lnTo>
                    <a:pt x="548" y="6966"/>
                  </a:lnTo>
                  <a:lnTo>
                    <a:pt x="346" y="6966"/>
                  </a:lnTo>
                  <a:cubicBezTo>
                    <a:pt x="310" y="6966"/>
                    <a:pt x="298" y="6930"/>
                    <a:pt x="298" y="6918"/>
                  </a:cubicBezTo>
                  <a:lnTo>
                    <a:pt x="298" y="2298"/>
                  </a:lnTo>
                  <a:cubicBezTo>
                    <a:pt x="298" y="2215"/>
                    <a:pt x="227" y="2155"/>
                    <a:pt x="143" y="2155"/>
                  </a:cubicBezTo>
                  <a:cubicBezTo>
                    <a:pt x="60" y="2155"/>
                    <a:pt x="1" y="2227"/>
                    <a:pt x="1" y="2298"/>
                  </a:cubicBezTo>
                  <a:lnTo>
                    <a:pt x="1" y="6918"/>
                  </a:lnTo>
                  <a:cubicBezTo>
                    <a:pt x="1" y="7108"/>
                    <a:pt x="167" y="7275"/>
                    <a:pt x="358" y="7275"/>
                  </a:cubicBezTo>
                  <a:lnTo>
                    <a:pt x="584" y="7275"/>
                  </a:lnTo>
                  <a:cubicBezTo>
                    <a:pt x="632" y="8013"/>
                    <a:pt x="1251" y="8597"/>
                    <a:pt x="2001" y="8597"/>
                  </a:cubicBezTo>
                  <a:lnTo>
                    <a:pt x="8442" y="8597"/>
                  </a:lnTo>
                  <a:cubicBezTo>
                    <a:pt x="9192" y="8597"/>
                    <a:pt x="9823" y="8013"/>
                    <a:pt x="9871" y="7275"/>
                  </a:cubicBezTo>
                  <a:lnTo>
                    <a:pt x="10145" y="7275"/>
                  </a:lnTo>
                  <a:cubicBezTo>
                    <a:pt x="10335" y="7275"/>
                    <a:pt x="10502" y="7108"/>
                    <a:pt x="10502" y="6918"/>
                  </a:cubicBezTo>
                  <a:lnTo>
                    <a:pt x="10502" y="334"/>
                  </a:lnTo>
                  <a:cubicBezTo>
                    <a:pt x="10490" y="167"/>
                    <a:pt x="10347" y="0"/>
                    <a:pt x="101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085;p82"/>
            <p:cNvSpPr/>
            <p:nvPr/>
          </p:nvSpPr>
          <p:spPr>
            <a:xfrm>
              <a:off x="2543241" y="4476319"/>
              <a:ext cx="20101" cy="9478"/>
            </a:xfrm>
            <a:custGeom>
              <a:avLst/>
              <a:gdLst/>
              <a:ahLst/>
              <a:cxnLst/>
              <a:rect l="l" t="t" r="r" b="b"/>
              <a:pathLst>
                <a:path w="632" h="298" extrusionOk="0">
                  <a:moveTo>
                    <a:pt x="167" y="0"/>
                  </a:moveTo>
                  <a:cubicBezTo>
                    <a:pt x="72" y="0"/>
                    <a:pt x="12" y="72"/>
                    <a:pt x="12" y="143"/>
                  </a:cubicBezTo>
                  <a:cubicBezTo>
                    <a:pt x="0" y="226"/>
                    <a:pt x="72" y="298"/>
                    <a:pt x="167" y="298"/>
                  </a:cubicBezTo>
                  <a:lnTo>
                    <a:pt x="476" y="298"/>
                  </a:lnTo>
                  <a:cubicBezTo>
                    <a:pt x="572" y="298"/>
                    <a:pt x="631" y="226"/>
                    <a:pt x="631" y="143"/>
                  </a:cubicBezTo>
                  <a:cubicBezTo>
                    <a:pt x="631" y="60"/>
                    <a:pt x="548" y="0"/>
                    <a:pt x="4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086;p82"/>
            <p:cNvSpPr/>
            <p:nvPr/>
          </p:nvSpPr>
          <p:spPr>
            <a:xfrm>
              <a:off x="2568590" y="4475937"/>
              <a:ext cx="129160" cy="9478"/>
            </a:xfrm>
            <a:custGeom>
              <a:avLst/>
              <a:gdLst/>
              <a:ahLst/>
              <a:cxnLst/>
              <a:rect l="l" t="t" r="r" b="b"/>
              <a:pathLst>
                <a:path w="4061" h="298" extrusionOk="0">
                  <a:moveTo>
                    <a:pt x="156" y="0"/>
                  </a:moveTo>
                  <a:cubicBezTo>
                    <a:pt x="84" y="0"/>
                    <a:pt x="1" y="72"/>
                    <a:pt x="1" y="143"/>
                  </a:cubicBezTo>
                  <a:cubicBezTo>
                    <a:pt x="1" y="238"/>
                    <a:pt x="84" y="298"/>
                    <a:pt x="156" y="298"/>
                  </a:cubicBezTo>
                  <a:lnTo>
                    <a:pt x="3906" y="298"/>
                  </a:lnTo>
                  <a:cubicBezTo>
                    <a:pt x="4001" y="298"/>
                    <a:pt x="4061" y="215"/>
                    <a:pt x="4061" y="143"/>
                  </a:cubicBezTo>
                  <a:cubicBezTo>
                    <a:pt x="4061" y="60"/>
                    <a:pt x="3978" y="0"/>
                    <a:pt x="39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087;p82"/>
            <p:cNvSpPr/>
            <p:nvPr/>
          </p:nvSpPr>
          <p:spPr>
            <a:xfrm>
              <a:off x="2543241" y="4491840"/>
              <a:ext cx="154890" cy="9510"/>
            </a:xfrm>
            <a:custGeom>
              <a:avLst/>
              <a:gdLst/>
              <a:ahLst/>
              <a:cxnLst/>
              <a:rect l="l" t="t" r="r" b="b"/>
              <a:pathLst>
                <a:path w="4870" h="299" extrusionOk="0">
                  <a:moveTo>
                    <a:pt x="155" y="0"/>
                  </a:moveTo>
                  <a:cubicBezTo>
                    <a:pt x="60" y="0"/>
                    <a:pt x="0" y="72"/>
                    <a:pt x="0" y="155"/>
                  </a:cubicBezTo>
                  <a:cubicBezTo>
                    <a:pt x="0" y="239"/>
                    <a:pt x="72" y="298"/>
                    <a:pt x="155" y="298"/>
                  </a:cubicBezTo>
                  <a:lnTo>
                    <a:pt x="4715" y="298"/>
                  </a:lnTo>
                  <a:cubicBezTo>
                    <a:pt x="4810" y="298"/>
                    <a:pt x="4870" y="227"/>
                    <a:pt x="4870" y="155"/>
                  </a:cubicBezTo>
                  <a:cubicBezTo>
                    <a:pt x="4870" y="72"/>
                    <a:pt x="4810" y="0"/>
                    <a:pt x="4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088;p82"/>
            <p:cNvSpPr/>
            <p:nvPr/>
          </p:nvSpPr>
          <p:spPr>
            <a:xfrm>
              <a:off x="2543241" y="4508506"/>
              <a:ext cx="154890" cy="9478"/>
            </a:xfrm>
            <a:custGeom>
              <a:avLst/>
              <a:gdLst/>
              <a:ahLst/>
              <a:cxnLst/>
              <a:rect l="l" t="t" r="r" b="b"/>
              <a:pathLst>
                <a:path w="4870" h="298" extrusionOk="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238"/>
                    <a:pt x="72" y="298"/>
                    <a:pt x="155" y="298"/>
                  </a:cubicBezTo>
                  <a:lnTo>
                    <a:pt x="4715" y="298"/>
                  </a:lnTo>
                  <a:cubicBezTo>
                    <a:pt x="4810" y="298"/>
                    <a:pt x="4870" y="227"/>
                    <a:pt x="4870" y="143"/>
                  </a:cubicBezTo>
                  <a:cubicBezTo>
                    <a:pt x="4870" y="72"/>
                    <a:pt x="4810" y="0"/>
                    <a:pt x="4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089;p82"/>
            <p:cNvSpPr/>
            <p:nvPr/>
          </p:nvSpPr>
          <p:spPr>
            <a:xfrm>
              <a:off x="2635635" y="4436563"/>
              <a:ext cx="62497" cy="27289"/>
            </a:xfrm>
            <a:custGeom>
              <a:avLst/>
              <a:gdLst/>
              <a:ahLst/>
              <a:cxnLst/>
              <a:rect l="l" t="t" r="r" b="b"/>
              <a:pathLst>
                <a:path w="1965" h="858" extrusionOk="0">
                  <a:moveTo>
                    <a:pt x="1655" y="310"/>
                  </a:moveTo>
                  <a:lnTo>
                    <a:pt x="1655" y="560"/>
                  </a:lnTo>
                  <a:lnTo>
                    <a:pt x="298" y="560"/>
                  </a:lnTo>
                  <a:lnTo>
                    <a:pt x="298" y="310"/>
                  </a:lnTo>
                  <a:close/>
                  <a:moveTo>
                    <a:pt x="143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714"/>
                  </a:lnTo>
                  <a:cubicBezTo>
                    <a:pt x="0" y="798"/>
                    <a:pt x="72" y="857"/>
                    <a:pt x="143" y="857"/>
                  </a:cubicBezTo>
                  <a:lnTo>
                    <a:pt x="1810" y="857"/>
                  </a:lnTo>
                  <a:cubicBezTo>
                    <a:pt x="1905" y="857"/>
                    <a:pt x="1965" y="786"/>
                    <a:pt x="1965" y="714"/>
                  </a:cubicBezTo>
                  <a:lnTo>
                    <a:pt x="1965" y="143"/>
                  </a:lnTo>
                  <a:cubicBezTo>
                    <a:pt x="1965" y="60"/>
                    <a:pt x="1893" y="0"/>
                    <a:pt x="1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1059;p43"/>
          <p:cNvSpPr/>
          <p:nvPr/>
        </p:nvSpPr>
        <p:spPr>
          <a:xfrm>
            <a:off x="1361954" y="1494151"/>
            <a:ext cx="699000" cy="7089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10595;p78"/>
          <p:cNvGrpSpPr/>
          <p:nvPr/>
        </p:nvGrpSpPr>
        <p:grpSpPr>
          <a:xfrm>
            <a:off x="7119572" y="1624387"/>
            <a:ext cx="374709" cy="374010"/>
            <a:chOff x="1421638" y="4125629"/>
            <a:chExt cx="374709" cy="374010"/>
          </a:xfrm>
          <a:solidFill>
            <a:schemeClr val="accent1"/>
          </a:solidFill>
        </p:grpSpPr>
        <p:sp>
          <p:nvSpPr>
            <p:cNvPr id="52" name="Google Shape;10596;p78"/>
            <p:cNvSpPr/>
            <p:nvPr/>
          </p:nvSpPr>
          <p:spPr>
            <a:xfrm>
              <a:off x="1421638" y="4265954"/>
              <a:ext cx="374709" cy="233685"/>
            </a:xfrm>
            <a:custGeom>
              <a:avLst/>
              <a:gdLst/>
              <a:ahLst/>
              <a:cxnLst/>
              <a:rect l="l" t="t" r="r" b="b"/>
              <a:pathLst>
                <a:path w="11800" h="7359" extrusionOk="0">
                  <a:moveTo>
                    <a:pt x="3180" y="3298"/>
                  </a:moveTo>
                  <a:lnTo>
                    <a:pt x="3180" y="7001"/>
                  </a:lnTo>
                  <a:lnTo>
                    <a:pt x="1691" y="7001"/>
                  </a:lnTo>
                  <a:lnTo>
                    <a:pt x="1691" y="3298"/>
                  </a:lnTo>
                  <a:close/>
                  <a:moveTo>
                    <a:pt x="6680" y="2370"/>
                  </a:moveTo>
                  <a:lnTo>
                    <a:pt x="6680" y="7001"/>
                  </a:lnTo>
                  <a:lnTo>
                    <a:pt x="5192" y="7001"/>
                  </a:lnTo>
                  <a:lnTo>
                    <a:pt x="5192" y="2370"/>
                  </a:lnTo>
                  <a:close/>
                  <a:moveTo>
                    <a:pt x="10180" y="345"/>
                  </a:moveTo>
                  <a:lnTo>
                    <a:pt x="10180" y="7001"/>
                  </a:lnTo>
                  <a:lnTo>
                    <a:pt x="8692" y="7001"/>
                  </a:lnTo>
                  <a:lnTo>
                    <a:pt x="8692" y="345"/>
                  </a:lnTo>
                  <a:close/>
                  <a:moveTo>
                    <a:pt x="8502" y="0"/>
                  </a:moveTo>
                  <a:cubicBezTo>
                    <a:pt x="8406" y="0"/>
                    <a:pt x="8323" y="84"/>
                    <a:pt x="8323" y="179"/>
                  </a:cubicBezTo>
                  <a:lnTo>
                    <a:pt x="8323" y="7001"/>
                  </a:lnTo>
                  <a:lnTo>
                    <a:pt x="7013" y="7001"/>
                  </a:lnTo>
                  <a:lnTo>
                    <a:pt x="7013" y="2203"/>
                  </a:lnTo>
                  <a:cubicBezTo>
                    <a:pt x="7013" y="2120"/>
                    <a:pt x="6930" y="2024"/>
                    <a:pt x="6835" y="2024"/>
                  </a:cubicBezTo>
                  <a:lnTo>
                    <a:pt x="4989" y="2024"/>
                  </a:lnTo>
                  <a:cubicBezTo>
                    <a:pt x="4894" y="2024"/>
                    <a:pt x="4811" y="2108"/>
                    <a:pt x="4811" y="2203"/>
                  </a:cubicBezTo>
                  <a:lnTo>
                    <a:pt x="4811" y="7001"/>
                  </a:lnTo>
                  <a:lnTo>
                    <a:pt x="3501" y="7001"/>
                  </a:lnTo>
                  <a:lnTo>
                    <a:pt x="3501" y="3132"/>
                  </a:lnTo>
                  <a:cubicBezTo>
                    <a:pt x="3501" y="3036"/>
                    <a:pt x="3418" y="2953"/>
                    <a:pt x="3322" y="2953"/>
                  </a:cubicBezTo>
                  <a:lnTo>
                    <a:pt x="1477" y="2953"/>
                  </a:lnTo>
                  <a:cubicBezTo>
                    <a:pt x="1382" y="2953"/>
                    <a:pt x="1298" y="3024"/>
                    <a:pt x="1298" y="3132"/>
                  </a:cubicBezTo>
                  <a:lnTo>
                    <a:pt x="1298" y="7001"/>
                  </a:lnTo>
                  <a:lnTo>
                    <a:pt x="179" y="7001"/>
                  </a:lnTo>
                  <a:cubicBezTo>
                    <a:pt x="84" y="7001"/>
                    <a:pt x="1" y="7073"/>
                    <a:pt x="1" y="7180"/>
                  </a:cubicBezTo>
                  <a:cubicBezTo>
                    <a:pt x="1" y="7287"/>
                    <a:pt x="72" y="7358"/>
                    <a:pt x="179" y="7358"/>
                  </a:cubicBezTo>
                  <a:lnTo>
                    <a:pt x="11597" y="7358"/>
                  </a:lnTo>
                  <a:cubicBezTo>
                    <a:pt x="11681" y="7358"/>
                    <a:pt x="11776" y="7287"/>
                    <a:pt x="11776" y="7180"/>
                  </a:cubicBezTo>
                  <a:cubicBezTo>
                    <a:pt x="11800" y="7073"/>
                    <a:pt x="11728" y="7001"/>
                    <a:pt x="11633" y="7001"/>
                  </a:cubicBezTo>
                  <a:lnTo>
                    <a:pt x="10526" y="7001"/>
                  </a:lnTo>
                  <a:lnTo>
                    <a:pt x="10526" y="179"/>
                  </a:lnTo>
                  <a:cubicBezTo>
                    <a:pt x="10526" y="95"/>
                    <a:pt x="10442" y="0"/>
                    <a:pt x="10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597;p78"/>
            <p:cNvSpPr/>
            <p:nvPr/>
          </p:nvSpPr>
          <p:spPr>
            <a:xfrm>
              <a:off x="1428052" y="4125629"/>
              <a:ext cx="356958" cy="215585"/>
            </a:xfrm>
            <a:custGeom>
              <a:avLst/>
              <a:gdLst/>
              <a:ahLst/>
              <a:cxnLst/>
              <a:rect l="l" t="t" r="r" b="b"/>
              <a:pathLst>
                <a:path w="11241" h="6789" extrusionOk="0">
                  <a:moveTo>
                    <a:pt x="10668" y="0"/>
                  </a:moveTo>
                  <a:cubicBezTo>
                    <a:pt x="10653" y="0"/>
                    <a:pt x="10637" y="1"/>
                    <a:pt x="10621" y="2"/>
                  </a:cubicBezTo>
                  <a:lnTo>
                    <a:pt x="9145" y="181"/>
                  </a:lnTo>
                  <a:cubicBezTo>
                    <a:pt x="8847" y="216"/>
                    <a:pt x="8633" y="490"/>
                    <a:pt x="8669" y="788"/>
                  </a:cubicBezTo>
                  <a:cubicBezTo>
                    <a:pt x="8691" y="1064"/>
                    <a:pt x="8938" y="1268"/>
                    <a:pt x="9211" y="1268"/>
                  </a:cubicBezTo>
                  <a:cubicBezTo>
                    <a:pt x="9232" y="1268"/>
                    <a:pt x="9254" y="1267"/>
                    <a:pt x="9276" y="1264"/>
                  </a:cubicBezTo>
                  <a:lnTo>
                    <a:pt x="9395" y="1252"/>
                  </a:lnTo>
                  <a:lnTo>
                    <a:pt x="9395" y="1252"/>
                  </a:lnTo>
                  <a:cubicBezTo>
                    <a:pt x="7597" y="3348"/>
                    <a:pt x="5442" y="4443"/>
                    <a:pt x="3918" y="4979"/>
                  </a:cubicBezTo>
                  <a:cubicBezTo>
                    <a:pt x="2025" y="5657"/>
                    <a:pt x="561" y="5717"/>
                    <a:pt x="537" y="5717"/>
                  </a:cubicBezTo>
                  <a:cubicBezTo>
                    <a:pt x="239" y="5729"/>
                    <a:pt x="1" y="5967"/>
                    <a:pt x="25" y="6265"/>
                  </a:cubicBezTo>
                  <a:cubicBezTo>
                    <a:pt x="37" y="6562"/>
                    <a:pt x="275" y="6789"/>
                    <a:pt x="561" y="6789"/>
                  </a:cubicBezTo>
                  <a:lnTo>
                    <a:pt x="572" y="6789"/>
                  </a:lnTo>
                  <a:cubicBezTo>
                    <a:pt x="632" y="6789"/>
                    <a:pt x="2192" y="6729"/>
                    <a:pt x="4263" y="6003"/>
                  </a:cubicBezTo>
                  <a:cubicBezTo>
                    <a:pt x="5418" y="5586"/>
                    <a:pt x="6514" y="5050"/>
                    <a:pt x="7490" y="4383"/>
                  </a:cubicBezTo>
                  <a:cubicBezTo>
                    <a:pt x="7561" y="4324"/>
                    <a:pt x="7597" y="4217"/>
                    <a:pt x="7538" y="4145"/>
                  </a:cubicBezTo>
                  <a:cubicBezTo>
                    <a:pt x="7501" y="4093"/>
                    <a:pt x="7445" y="4065"/>
                    <a:pt x="7391" y="4065"/>
                  </a:cubicBezTo>
                  <a:cubicBezTo>
                    <a:pt x="7358" y="4065"/>
                    <a:pt x="7326" y="4075"/>
                    <a:pt x="7299" y="4098"/>
                  </a:cubicBezTo>
                  <a:cubicBezTo>
                    <a:pt x="6335" y="4753"/>
                    <a:pt x="5275" y="5288"/>
                    <a:pt x="4144" y="5693"/>
                  </a:cubicBezTo>
                  <a:cubicBezTo>
                    <a:pt x="2132" y="6408"/>
                    <a:pt x="632" y="6467"/>
                    <a:pt x="561" y="6467"/>
                  </a:cubicBezTo>
                  <a:cubicBezTo>
                    <a:pt x="453" y="6467"/>
                    <a:pt x="358" y="6372"/>
                    <a:pt x="358" y="6265"/>
                  </a:cubicBezTo>
                  <a:cubicBezTo>
                    <a:pt x="358" y="6169"/>
                    <a:pt x="441" y="6074"/>
                    <a:pt x="561" y="6062"/>
                  </a:cubicBezTo>
                  <a:cubicBezTo>
                    <a:pt x="572" y="6062"/>
                    <a:pt x="2085" y="6003"/>
                    <a:pt x="4037" y="5300"/>
                  </a:cubicBezTo>
                  <a:cubicBezTo>
                    <a:pt x="5680" y="4717"/>
                    <a:pt x="8026" y="3514"/>
                    <a:pt x="9943" y="1133"/>
                  </a:cubicBezTo>
                  <a:cubicBezTo>
                    <a:pt x="10035" y="1018"/>
                    <a:pt x="9949" y="847"/>
                    <a:pt x="9813" y="847"/>
                  </a:cubicBezTo>
                  <a:cubicBezTo>
                    <a:pt x="9809" y="847"/>
                    <a:pt x="9804" y="847"/>
                    <a:pt x="9800" y="847"/>
                  </a:cubicBezTo>
                  <a:lnTo>
                    <a:pt x="9252" y="931"/>
                  </a:lnTo>
                  <a:cubicBezTo>
                    <a:pt x="9244" y="932"/>
                    <a:pt x="9236" y="932"/>
                    <a:pt x="9228" y="932"/>
                  </a:cubicBezTo>
                  <a:cubicBezTo>
                    <a:pt x="9139" y="932"/>
                    <a:pt x="9049" y="874"/>
                    <a:pt x="9038" y="776"/>
                  </a:cubicBezTo>
                  <a:cubicBezTo>
                    <a:pt x="9014" y="657"/>
                    <a:pt x="9085" y="550"/>
                    <a:pt x="9204" y="538"/>
                  </a:cubicBezTo>
                  <a:lnTo>
                    <a:pt x="10681" y="359"/>
                  </a:lnTo>
                  <a:cubicBezTo>
                    <a:pt x="10688" y="358"/>
                    <a:pt x="10696" y="358"/>
                    <a:pt x="10703" y="358"/>
                  </a:cubicBezTo>
                  <a:cubicBezTo>
                    <a:pt x="10812" y="358"/>
                    <a:pt x="10895" y="438"/>
                    <a:pt x="10895" y="550"/>
                  </a:cubicBezTo>
                  <a:lnTo>
                    <a:pt x="10895" y="2026"/>
                  </a:lnTo>
                  <a:cubicBezTo>
                    <a:pt x="10895" y="2133"/>
                    <a:pt x="10812" y="2217"/>
                    <a:pt x="10705" y="2217"/>
                  </a:cubicBezTo>
                  <a:cubicBezTo>
                    <a:pt x="10598" y="2217"/>
                    <a:pt x="10514" y="2133"/>
                    <a:pt x="10514" y="2026"/>
                  </a:cubicBezTo>
                  <a:lnTo>
                    <a:pt x="10514" y="1586"/>
                  </a:lnTo>
                  <a:cubicBezTo>
                    <a:pt x="10514" y="1502"/>
                    <a:pt x="10467" y="1443"/>
                    <a:pt x="10407" y="1419"/>
                  </a:cubicBezTo>
                  <a:cubicBezTo>
                    <a:pt x="10387" y="1409"/>
                    <a:pt x="10368" y="1405"/>
                    <a:pt x="10349" y="1405"/>
                  </a:cubicBezTo>
                  <a:cubicBezTo>
                    <a:pt x="10298" y="1405"/>
                    <a:pt x="10251" y="1435"/>
                    <a:pt x="10217" y="1478"/>
                  </a:cubicBezTo>
                  <a:cubicBezTo>
                    <a:pt x="9574" y="2264"/>
                    <a:pt x="8835" y="2979"/>
                    <a:pt x="8026" y="3610"/>
                  </a:cubicBezTo>
                  <a:cubicBezTo>
                    <a:pt x="7954" y="3669"/>
                    <a:pt x="7942" y="3764"/>
                    <a:pt x="8002" y="3848"/>
                  </a:cubicBezTo>
                  <a:cubicBezTo>
                    <a:pt x="8036" y="3888"/>
                    <a:pt x="8081" y="3910"/>
                    <a:pt x="8129" y="3910"/>
                  </a:cubicBezTo>
                  <a:cubicBezTo>
                    <a:pt x="8166" y="3910"/>
                    <a:pt x="8204" y="3897"/>
                    <a:pt x="8240" y="3872"/>
                  </a:cubicBezTo>
                  <a:cubicBezTo>
                    <a:pt x="8931" y="3336"/>
                    <a:pt x="9585" y="2729"/>
                    <a:pt x="10169" y="2062"/>
                  </a:cubicBezTo>
                  <a:cubicBezTo>
                    <a:pt x="10181" y="2336"/>
                    <a:pt x="10419" y="2574"/>
                    <a:pt x="10705" y="2574"/>
                  </a:cubicBezTo>
                  <a:cubicBezTo>
                    <a:pt x="11002" y="2574"/>
                    <a:pt x="11240" y="2336"/>
                    <a:pt x="11240" y="2038"/>
                  </a:cubicBezTo>
                  <a:lnTo>
                    <a:pt x="11240" y="573"/>
                  </a:lnTo>
                  <a:cubicBezTo>
                    <a:pt x="11240" y="395"/>
                    <a:pt x="11169" y="240"/>
                    <a:pt x="11050" y="133"/>
                  </a:cubicBezTo>
                  <a:cubicBezTo>
                    <a:pt x="10943" y="47"/>
                    <a:pt x="10807" y="0"/>
                    <a:pt x="10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11777;p80"/>
          <p:cNvGrpSpPr/>
          <p:nvPr/>
        </p:nvGrpSpPr>
        <p:grpSpPr>
          <a:xfrm>
            <a:off x="4170283" y="1674896"/>
            <a:ext cx="422542" cy="342973"/>
            <a:chOff x="2165809" y="3811059"/>
            <a:chExt cx="422542" cy="342973"/>
          </a:xfrm>
          <a:solidFill>
            <a:schemeClr val="accent1"/>
          </a:solidFill>
        </p:grpSpPr>
        <p:sp>
          <p:nvSpPr>
            <p:cNvPr id="55" name="Google Shape;11778;p80"/>
            <p:cNvSpPr/>
            <p:nvPr/>
          </p:nvSpPr>
          <p:spPr>
            <a:xfrm>
              <a:off x="2165809" y="3811059"/>
              <a:ext cx="422542" cy="342973"/>
            </a:xfrm>
            <a:custGeom>
              <a:avLst/>
              <a:gdLst/>
              <a:ahLst/>
              <a:cxnLst/>
              <a:rect l="l" t="t" r="r" b="b"/>
              <a:pathLst>
                <a:path w="13276" h="10776" extrusionOk="0">
                  <a:moveTo>
                    <a:pt x="2084" y="382"/>
                  </a:moveTo>
                  <a:cubicBezTo>
                    <a:pt x="2084" y="382"/>
                    <a:pt x="2108" y="382"/>
                    <a:pt x="2108" y="406"/>
                  </a:cubicBezTo>
                  <a:lnTo>
                    <a:pt x="2108" y="1239"/>
                  </a:lnTo>
                  <a:cubicBezTo>
                    <a:pt x="2108" y="1239"/>
                    <a:pt x="2108" y="1251"/>
                    <a:pt x="2084" y="1251"/>
                  </a:cubicBezTo>
                  <a:lnTo>
                    <a:pt x="1667" y="1251"/>
                  </a:lnTo>
                  <a:cubicBezTo>
                    <a:pt x="1667" y="1251"/>
                    <a:pt x="1655" y="1251"/>
                    <a:pt x="1655" y="1239"/>
                  </a:cubicBezTo>
                  <a:lnTo>
                    <a:pt x="1655" y="406"/>
                  </a:lnTo>
                  <a:lnTo>
                    <a:pt x="2084" y="382"/>
                  </a:lnTo>
                  <a:close/>
                  <a:moveTo>
                    <a:pt x="11645" y="382"/>
                  </a:moveTo>
                  <a:cubicBezTo>
                    <a:pt x="11645" y="382"/>
                    <a:pt x="11657" y="382"/>
                    <a:pt x="11657" y="406"/>
                  </a:cubicBezTo>
                  <a:lnTo>
                    <a:pt x="11657" y="1239"/>
                  </a:lnTo>
                  <a:cubicBezTo>
                    <a:pt x="11657" y="1239"/>
                    <a:pt x="11657" y="1251"/>
                    <a:pt x="11645" y="1251"/>
                  </a:cubicBezTo>
                  <a:lnTo>
                    <a:pt x="11216" y="1251"/>
                  </a:lnTo>
                  <a:cubicBezTo>
                    <a:pt x="11216" y="1251"/>
                    <a:pt x="11192" y="1251"/>
                    <a:pt x="11192" y="1239"/>
                  </a:cubicBezTo>
                  <a:lnTo>
                    <a:pt x="11192" y="406"/>
                  </a:lnTo>
                  <a:lnTo>
                    <a:pt x="11216" y="406"/>
                  </a:lnTo>
                  <a:lnTo>
                    <a:pt x="11645" y="382"/>
                  </a:lnTo>
                  <a:close/>
                  <a:moveTo>
                    <a:pt x="12478" y="1215"/>
                  </a:moveTo>
                  <a:cubicBezTo>
                    <a:pt x="12716" y="1215"/>
                    <a:pt x="12907" y="1418"/>
                    <a:pt x="12907" y="1656"/>
                  </a:cubicBezTo>
                  <a:lnTo>
                    <a:pt x="12907" y="9954"/>
                  </a:lnTo>
                  <a:cubicBezTo>
                    <a:pt x="12895" y="10193"/>
                    <a:pt x="12704" y="10383"/>
                    <a:pt x="12466" y="10383"/>
                  </a:cubicBezTo>
                  <a:lnTo>
                    <a:pt x="834" y="10383"/>
                  </a:lnTo>
                  <a:cubicBezTo>
                    <a:pt x="596" y="10383"/>
                    <a:pt x="405" y="10193"/>
                    <a:pt x="405" y="9954"/>
                  </a:cubicBezTo>
                  <a:lnTo>
                    <a:pt x="405" y="1656"/>
                  </a:lnTo>
                  <a:cubicBezTo>
                    <a:pt x="405" y="1418"/>
                    <a:pt x="596" y="1215"/>
                    <a:pt x="834" y="1215"/>
                  </a:cubicBezTo>
                  <a:lnTo>
                    <a:pt x="1262" y="1215"/>
                  </a:lnTo>
                  <a:lnTo>
                    <a:pt x="1262" y="1239"/>
                  </a:lnTo>
                  <a:cubicBezTo>
                    <a:pt x="1262" y="1453"/>
                    <a:pt x="1441" y="1632"/>
                    <a:pt x="1667" y="1632"/>
                  </a:cubicBezTo>
                  <a:lnTo>
                    <a:pt x="2084" y="1632"/>
                  </a:lnTo>
                  <a:cubicBezTo>
                    <a:pt x="2310" y="1632"/>
                    <a:pt x="2489" y="1453"/>
                    <a:pt x="2489" y="1239"/>
                  </a:cubicBezTo>
                  <a:lnTo>
                    <a:pt x="2489" y="1215"/>
                  </a:lnTo>
                  <a:lnTo>
                    <a:pt x="10823" y="1215"/>
                  </a:lnTo>
                  <a:lnTo>
                    <a:pt x="10823" y="1239"/>
                  </a:lnTo>
                  <a:cubicBezTo>
                    <a:pt x="10823" y="1453"/>
                    <a:pt x="11002" y="1632"/>
                    <a:pt x="11228" y="1632"/>
                  </a:cubicBezTo>
                  <a:lnTo>
                    <a:pt x="11645" y="1632"/>
                  </a:lnTo>
                  <a:cubicBezTo>
                    <a:pt x="11859" y="1632"/>
                    <a:pt x="12038" y="1453"/>
                    <a:pt x="12038" y="1239"/>
                  </a:cubicBezTo>
                  <a:lnTo>
                    <a:pt x="12038" y="1215"/>
                  </a:lnTo>
                  <a:close/>
                  <a:moveTo>
                    <a:pt x="1655" y="1"/>
                  </a:moveTo>
                  <a:cubicBezTo>
                    <a:pt x="1429" y="1"/>
                    <a:pt x="1251" y="179"/>
                    <a:pt x="1251" y="406"/>
                  </a:cubicBezTo>
                  <a:lnTo>
                    <a:pt x="1251" y="834"/>
                  </a:lnTo>
                  <a:lnTo>
                    <a:pt x="822" y="834"/>
                  </a:lnTo>
                  <a:cubicBezTo>
                    <a:pt x="381" y="834"/>
                    <a:pt x="0" y="1203"/>
                    <a:pt x="0" y="1656"/>
                  </a:cubicBezTo>
                  <a:lnTo>
                    <a:pt x="0" y="9954"/>
                  </a:lnTo>
                  <a:cubicBezTo>
                    <a:pt x="0" y="10395"/>
                    <a:pt x="381" y="10776"/>
                    <a:pt x="822" y="10776"/>
                  </a:cubicBezTo>
                  <a:lnTo>
                    <a:pt x="12442" y="10776"/>
                  </a:lnTo>
                  <a:cubicBezTo>
                    <a:pt x="12895" y="10776"/>
                    <a:pt x="13264" y="10395"/>
                    <a:pt x="13264" y="9954"/>
                  </a:cubicBezTo>
                  <a:lnTo>
                    <a:pt x="13264" y="1656"/>
                  </a:lnTo>
                  <a:cubicBezTo>
                    <a:pt x="13276" y="1203"/>
                    <a:pt x="12907" y="834"/>
                    <a:pt x="12466" y="834"/>
                  </a:cubicBezTo>
                  <a:lnTo>
                    <a:pt x="12026" y="834"/>
                  </a:lnTo>
                  <a:lnTo>
                    <a:pt x="12026" y="406"/>
                  </a:lnTo>
                  <a:cubicBezTo>
                    <a:pt x="12026" y="179"/>
                    <a:pt x="11847" y="1"/>
                    <a:pt x="11621" y="1"/>
                  </a:cubicBezTo>
                  <a:lnTo>
                    <a:pt x="11216" y="1"/>
                  </a:lnTo>
                  <a:cubicBezTo>
                    <a:pt x="10990" y="1"/>
                    <a:pt x="10811" y="179"/>
                    <a:pt x="10811" y="406"/>
                  </a:cubicBezTo>
                  <a:lnTo>
                    <a:pt x="10811" y="834"/>
                  </a:lnTo>
                  <a:lnTo>
                    <a:pt x="2477" y="834"/>
                  </a:lnTo>
                  <a:lnTo>
                    <a:pt x="2477" y="406"/>
                  </a:lnTo>
                  <a:cubicBezTo>
                    <a:pt x="2477" y="179"/>
                    <a:pt x="2298" y="1"/>
                    <a:pt x="2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779;p80"/>
            <p:cNvSpPr/>
            <p:nvPr/>
          </p:nvSpPr>
          <p:spPr>
            <a:xfrm>
              <a:off x="2193085" y="3877387"/>
              <a:ext cx="368753" cy="12158"/>
            </a:xfrm>
            <a:custGeom>
              <a:avLst/>
              <a:gdLst/>
              <a:ahLst/>
              <a:cxnLst/>
              <a:rect l="l" t="t" r="r" b="b"/>
              <a:pathLst>
                <a:path w="11586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1395" y="381"/>
                  </a:lnTo>
                  <a:cubicBezTo>
                    <a:pt x="11502" y="381"/>
                    <a:pt x="11585" y="298"/>
                    <a:pt x="11585" y="191"/>
                  </a:cubicBezTo>
                  <a:cubicBezTo>
                    <a:pt x="11585" y="84"/>
                    <a:pt x="11502" y="0"/>
                    <a:pt x="11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780;p80"/>
            <p:cNvSpPr/>
            <p:nvPr/>
          </p:nvSpPr>
          <p:spPr>
            <a:xfrm>
              <a:off x="2212404" y="3930062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781;p80"/>
            <p:cNvSpPr/>
            <p:nvPr/>
          </p:nvSpPr>
          <p:spPr>
            <a:xfrm>
              <a:off x="2305245" y="3930062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49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782;p80"/>
            <p:cNvSpPr/>
            <p:nvPr/>
          </p:nvSpPr>
          <p:spPr>
            <a:xfrm>
              <a:off x="2489813" y="3930062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86"/>
                    <a:pt x="1643" y="191"/>
                  </a:cubicBezTo>
                  <a:cubicBezTo>
                    <a:pt x="1643" y="84"/>
                    <a:pt x="1572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783;p80"/>
            <p:cNvSpPr/>
            <p:nvPr/>
          </p:nvSpPr>
          <p:spPr>
            <a:xfrm>
              <a:off x="2212404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784;p80"/>
            <p:cNvSpPr/>
            <p:nvPr/>
          </p:nvSpPr>
          <p:spPr>
            <a:xfrm>
              <a:off x="2397736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1441" y="381"/>
                  </a:lnTo>
                  <a:cubicBezTo>
                    <a:pt x="1548" y="381"/>
                    <a:pt x="1631" y="286"/>
                    <a:pt x="1631" y="191"/>
                  </a:cubicBezTo>
                  <a:cubicBezTo>
                    <a:pt x="1631" y="84"/>
                    <a:pt x="1548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1785;p80"/>
            <p:cNvSpPr/>
            <p:nvPr/>
          </p:nvSpPr>
          <p:spPr>
            <a:xfrm>
              <a:off x="2212404" y="4036175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61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1786;p80"/>
            <p:cNvSpPr/>
            <p:nvPr/>
          </p:nvSpPr>
          <p:spPr>
            <a:xfrm>
              <a:off x="2305245" y="4036175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49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1787;p80"/>
            <p:cNvSpPr/>
            <p:nvPr/>
          </p:nvSpPr>
          <p:spPr>
            <a:xfrm>
              <a:off x="2489813" y="4036175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3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98"/>
                    <a:pt x="1643" y="191"/>
                  </a:cubicBezTo>
                  <a:cubicBezTo>
                    <a:pt x="1643" y="83"/>
                    <a:pt x="1572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1788;p80"/>
            <p:cNvSpPr/>
            <p:nvPr/>
          </p:nvSpPr>
          <p:spPr>
            <a:xfrm>
              <a:off x="2305245" y="4088467"/>
              <a:ext cx="51974" cy="12540"/>
            </a:xfrm>
            <a:custGeom>
              <a:avLst/>
              <a:gdLst/>
              <a:ahLst/>
              <a:cxnLst/>
              <a:rect l="l" t="t" r="r" b="b"/>
              <a:pathLst>
                <a:path w="1633" h="394" extrusionOk="0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lnTo>
                    <a:pt x="1442" y="393"/>
                  </a:lnTo>
                  <a:cubicBezTo>
                    <a:pt x="1549" y="393"/>
                    <a:pt x="1632" y="298"/>
                    <a:pt x="1632" y="191"/>
                  </a:cubicBezTo>
                  <a:cubicBezTo>
                    <a:pt x="1632" y="95"/>
                    <a:pt x="1549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1789;p80"/>
            <p:cNvSpPr/>
            <p:nvPr/>
          </p:nvSpPr>
          <p:spPr>
            <a:xfrm>
              <a:off x="2397736" y="4088467"/>
              <a:ext cx="51942" cy="12540"/>
            </a:xfrm>
            <a:custGeom>
              <a:avLst/>
              <a:gdLst/>
              <a:ahLst/>
              <a:cxnLst/>
              <a:rect l="l" t="t" r="r" b="b"/>
              <a:pathLst>
                <a:path w="1632" h="394" extrusionOk="0">
                  <a:moveTo>
                    <a:pt x="191" y="0"/>
                  </a:moveTo>
                  <a:cubicBezTo>
                    <a:pt x="83" y="0"/>
                    <a:pt x="0" y="95"/>
                    <a:pt x="0" y="191"/>
                  </a:cubicBezTo>
                  <a:cubicBezTo>
                    <a:pt x="0" y="298"/>
                    <a:pt x="83" y="393"/>
                    <a:pt x="191" y="393"/>
                  </a:cubicBezTo>
                  <a:lnTo>
                    <a:pt x="1441" y="393"/>
                  </a:lnTo>
                  <a:cubicBezTo>
                    <a:pt x="1548" y="393"/>
                    <a:pt x="1631" y="298"/>
                    <a:pt x="1631" y="191"/>
                  </a:cubicBezTo>
                  <a:cubicBezTo>
                    <a:pt x="1631" y="95"/>
                    <a:pt x="1548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1790;p80"/>
            <p:cNvSpPr/>
            <p:nvPr/>
          </p:nvSpPr>
          <p:spPr>
            <a:xfrm>
              <a:off x="2489813" y="4088467"/>
              <a:ext cx="52324" cy="12540"/>
            </a:xfrm>
            <a:custGeom>
              <a:avLst/>
              <a:gdLst/>
              <a:ahLst/>
              <a:cxnLst/>
              <a:rect l="l" t="t" r="r" b="b"/>
              <a:pathLst>
                <a:path w="1644" h="394" extrusionOk="0">
                  <a:moveTo>
                    <a:pt x="203" y="0"/>
                  </a:moveTo>
                  <a:cubicBezTo>
                    <a:pt x="95" y="0"/>
                    <a:pt x="0" y="95"/>
                    <a:pt x="0" y="191"/>
                  </a:cubicBezTo>
                  <a:cubicBezTo>
                    <a:pt x="0" y="298"/>
                    <a:pt x="95" y="393"/>
                    <a:pt x="203" y="393"/>
                  </a:cubicBezTo>
                  <a:lnTo>
                    <a:pt x="1441" y="393"/>
                  </a:lnTo>
                  <a:cubicBezTo>
                    <a:pt x="1548" y="393"/>
                    <a:pt x="1643" y="298"/>
                    <a:pt x="1643" y="191"/>
                  </a:cubicBezTo>
                  <a:cubicBezTo>
                    <a:pt x="1643" y="95"/>
                    <a:pt x="1572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1791;p80"/>
            <p:cNvSpPr/>
            <p:nvPr/>
          </p:nvSpPr>
          <p:spPr>
            <a:xfrm>
              <a:off x="230486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54" y="1"/>
                  </a:moveTo>
                  <a:cubicBezTo>
                    <a:pt x="1406" y="1"/>
                    <a:pt x="1358" y="21"/>
                    <a:pt x="1323" y="63"/>
                  </a:cubicBezTo>
                  <a:lnTo>
                    <a:pt x="620" y="754"/>
                  </a:lnTo>
                  <a:lnTo>
                    <a:pt x="334" y="480"/>
                  </a:lnTo>
                  <a:cubicBezTo>
                    <a:pt x="299" y="438"/>
                    <a:pt x="251" y="417"/>
                    <a:pt x="203" y="417"/>
                  </a:cubicBezTo>
                  <a:cubicBezTo>
                    <a:pt x="156" y="417"/>
                    <a:pt x="108" y="438"/>
                    <a:pt x="72" y="480"/>
                  </a:cubicBezTo>
                  <a:cubicBezTo>
                    <a:pt x="1" y="551"/>
                    <a:pt x="1" y="670"/>
                    <a:pt x="72" y="742"/>
                  </a:cubicBezTo>
                  <a:lnTo>
                    <a:pt x="489" y="1158"/>
                  </a:lnTo>
                  <a:cubicBezTo>
                    <a:pt x="513" y="1194"/>
                    <a:pt x="572" y="1218"/>
                    <a:pt x="620" y="1218"/>
                  </a:cubicBezTo>
                  <a:cubicBezTo>
                    <a:pt x="668" y="1218"/>
                    <a:pt x="727" y="1206"/>
                    <a:pt x="751" y="1158"/>
                  </a:cubicBezTo>
                  <a:lnTo>
                    <a:pt x="1585" y="325"/>
                  </a:lnTo>
                  <a:cubicBezTo>
                    <a:pt x="1668" y="254"/>
                    <a:pt x="1668" y="134"/>
                    <a:pt x="1585" y="63"/>
                  </a:cubicBezTo>
                  <a:cubicBezTo>
                    <a:pt x="1549" y="21"/>
                    <a:pt x="1501" y="1"/>
                    <a:pt x="1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1792;p80"/>
            <p:cNvSpPr/>
            <p:nvPr/>
          </p:nvSpPr>
          <p:spPr>
            <a:xfrm>
              <a:off x="248981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6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24" y="1194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4"/>
                    <a:pt x="1667" y="134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1793;p80"/>
            <p:cNvSpPr/>
            <p:nvPr/>
          </p:nvSpPr>
          <p:spPr>
            <a:xfrm>
              <a:off x="2396972" y="4022807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0"/>
                  </a:moveTo>
                  <a:cubicBezTo>
                    <a:pt x="1417" y="0"/>
                    <a:pt x="1369" y="21"/>
                    <a:pt x="1334" y="63"/>
                  </a:cubicBezTo>
                  <a:lnTo>
                    <a:pt x="631" y="753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3"/>
                    <a:pt x="1667" y="134"/>
                    <a:pt x="1596" y="63"/>
                  </a:cubicBezTo>
                  <a:cubicBezTo>
                    <a:pt x="1560" y="21"/>
                    <a:pt x="1512" y="0"/>
                    <a:pt x="1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1794;p80"/>
            <p:cNvSpPr/>
            <p:nvPr/>
          </p:nvSpPr>
          <p:spPr>
            <a:xfrm>
              <a:off x="2212404" y="4075386"/>
              <a:ext cx="53088" cy="38861"/>
            </a:xfrm>
            <a:custGeom>
              <a:avLst/>
              <a:gdLst/>
              <a:ahLst/>
              <a:cxnLst/>
              <a:rect l="l" t="t" r="r" b="b"/>
              <a:pathLst>
                <a:path w="1668" h="1221" extrusionOk="0">
                  <a:moveTo>
                    <a:pt x="1455" y="0"/>
                  </a:moveTo>
                  <a:cubicBezTo>
                    <a:pt x="1406" y="0"/>
                    <a:pt x="1358" y="18"/>
                    <a:pt x="1322" y="54"/>
                  </a:cubicBezTo>
                  <a:lnTo>
                    <a:pt x="620" y="756"/>
                  </a:lnTo>
                  <a:lnTo>
                    <a:pt x="346" y="471"/>
                  </a:lnTo>
                  <a:cubicBezTo>
                    <a:pt x="304" y="435"/>
                    <a:pt x="254" y="417"/>
                    <a:pt x="205" y="417"/>
                  </a:cubicBezTo>
                  <a:cubicBezTo>
                    <a:pt x="156" y="417"/>
                    <a:pt x="108" y="435"/>
                    <a:pt x="72" y="471"/>
                  </a:cubicBezTo>
                  <a:cubicBezTo>
                    <a:pt x="1" y="554"/>
                    <a:pt x="1" y="673"/>
                    <a:pt x="72" y="745"/>
                  </a:cubicBezTo>
                  <a:lnTo>
                    <a:pt x="489" y="1161"/>
                  </a:lnTo>
                  <a:cubicBezTo>
                    <a:pt x="537" y="1197"/>
                    <a:pt x="584" y="1221"/>
                    <a:pt x="620" y="1221"/>
                  </a:cubicBezTo>
                  <a:cubicBezTo>
                    <a:pt x="668" y="1221"/>
                    <a:pt x="727" y="1197"/>
                    <a:pt x="763" y="1161"/>
                  </a:cubicBezTo>
                  <a:lnTo>
                    <a:pt x="1596" y="328"/>
                  </a:lnTo>
                  <a:cubicBezTo>
                    <a:pt x="1668" y="268"/>
                    <a:pt x="1668" y="137"/>
                    <a:pt x="1596" y="54"/>
                  </a:cubicBezTo>
                  <a:cubicBezTo>
                    <a:pt x="1555" y="18"/>
                    <a:pt x="1504" y="0"/>
                    <a:pt x="14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1795;p80"/>
            <p:cNvSpPr/>
            <p:nvPr/>
          </p:nvSpPr>
          <p:spPr>
            <a:xfrm>
              <a:off x="2396972" y="3916694"/>
              <a:ext cx="53088" cy="38798"/>
            </a:xfrm>
            <a:custGeom>
              <a:avLst/>
              <a:gdLst/>
              <a:ahLst/>
              <a:cxnLst/>
              <a:rect l="l" t="t" r="r" b="b"/>
              <a:pathLst>
                <a:path w="1668" h="1219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9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9"/>
                  </a:cubicBezTo>
                  <a:lnTo>
                    <a:pt x="1596" y="325"/>
                  </a:lnTo>
                  <a:cubicBezTo>
                    <a:pt x="1667" y="266"/>
                    <a:pt x="1667" y="135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1059;p43"/>
          <p:cNvSpPr/>
          <p:nvPr/>
        </p:nvSpPr>
        <p:spPr>
          <a:xfrm>
            <a:off x="4032054" y="1491933"/>
            <a:ext cx="699000" cy="7089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915;p40"/>
          <p:cNvSpPr txBox="1">
            <a:spLocks noGrp="1"/>
          </p:cNvSpPr>
          <p:nvPr>
            <p:ph type="subTitle" idx="1"/>
          </p:nvPr>
        </p:nvSpPr>
        <p:spPr>
          <a:xfrm>
            <a:off x="3301081" y="2255432"/>
            <a:ext cx="2209846" cy="9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spcAft>
                <a:spcPts val="1600"/>
              </a:spcAft>
            </a:pPr>
            <a:r>
              <a:rPr lang="es-EC" dirty="0" smtClean="0"/>
              <a:t>Realizar </a:t>
            </a:r>
            <a:r>
              <a:rPr lang="es-EC" dirty="0"/>
              <a:t>un análisis comparativo de la calidad de las señales obtenidas mediante los dispositivos de investigación y comerciales.</a:t>
            </a:r>
          </a:p>
          <a:p>
            <a:pPr marL="0" indent="0" algn="just">
              <a:spcAft>
                <a:spcPts val="1600"/>
              </a:spcAft>
            </a:pPr>
            <a:endParaRPr lang="es-EC" dirty="0"/>
          </a:p>
          <a:p>
            <a:pPr marL="0" lvl="0" indent="0" algn="just">
              <a:spcAft>
                <a:spcPts val="1600"/>
              </a:spcAft>
            </a:pPr>
            <a:endParaRPr dirty="0"/>
          </a:p>
        </p:txBody>
      </p:sp>
      <p:sp>
        <p:nvSpPr>
          <p:cNvPr id="84" name="Google Shape;915;p40"/>
          <p:cNvSpPr txBox="1">
            <a:spLocks noGrp="1"/>
          </p:cNvSpPr>
          <p:nvPr>
            <p:ph type="subTitle" idx="1"/>
          </p:nvPr>
        </p:nvSpPr>
        <p:spPr>
          <a:xfrm>
            <a:off x="5937011" y="2284167"/>
            <a:ext cx="2734908" cy="9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spcAft>
                <a:spcPts val="1600"/>
              </a:spcAft>
            </a:pPr>
            <a:r>
              <a:rPr lang="es-EC" dirty="0" smtClean="0"/>
              <a:t>Caracterizar </a:t>
            </a:r>
            <a:r>
              <a:rPr lang="es-EC" dirty="0"/>
              <a:t>la respuesta temporal y frecuencial de las señales fisiológicas y medioambientales adquiridas durante las sesiones de juego y realizar un análisis estadístico para la identificación de los niveles de estimulación producidas por el juego.</a:t>
            </a:r>
          </a:p>
          <a:p>
            <a:pPr marL="0" indent="0" algn="just">
              <a:spcAft>
                <a:spcPts val="1600"/>
              </a:spcAft>
            </a:pPr>
            <a:endParaRPr lang="es-EC" dirty="0"/>
          </a:p>
          <a:p>
            <a:pPr marL="0" indent="0" algn="just">
              <a:spcAft>
                <a:spcPts val="1600"/>
              </a:spcAft>
            </a:pPr>
            <a:endParaRPr lang="es-EC" dirty="0"/>
          </a:p>
          <a:p>
            <a:pPr marL="0" lvl="0" indent="0" algn="just">
              <a:spcAft>
                <a:spcPts val="1600"/>
              </a:spcAft>
            </a:pPr>
            <a:endParaRPr dirty="0"/>
          </a:p>
        </p:txBody>
      </p:sp>
      <p:sp>
        <p:nvSpPr>
          <p:cNvPr id="85" name="Google Shape;1000;p42"/>
          <p:cNvSpPr txBox="1">
            <a:spLocks noGrp="1"/>
          </p:cNvSpPr>
          <p:nvPr>
            <p:ph type="title"/>
          </p:nvPr>
        </p:nvSpPr>
        <p:spPr>
          <a:xfrm>
            <a:off x="713225" y="329950"/>
            <a:ext cx="77592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Introducción</a:t>
            </a:r>
            <a:br>
              <a:rPr lang="en" dirty="0" smtClean="0"/>
            </a:br>
            <a:r>
              <a:rPr lang="en" sz="2000" dirty="0" smtClean="0"/>
              <a:t>Objetivos específicos</a:t>
            </a:r>
            <a:r>
              <a:rPr lang="en" dirty="0" smtClean="0"/>
              <a:t/>
            </a:r>
            <a:br>
              <a:rPr lang="en" dirty="0" smtClean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804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55"/>
          <p:cNvSpPr txBox="1">
            <a:spLocks noGrp="1"/>
          </p:cNvSpPr>
          <p:nvPr>
            <p:ph type="title"/>
          </p:nvPr>
        </p:nvSpPr>
        <p:spPr>
          <a:xfrm>
            <a:off x="1753174" y="2767375"/>
            <a:ext cx="5866825" cy="9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Diseño de Sistema de Multisensado</a:t>
            </a:r>
            <a:endParaRPr dirty="0"/>
          </a:p>
        </p:txBody>
      </p:sp>
      <p:sp>
        <p:nvSpPr>
          <p:cNvPr id="1593" name="Google Shape;1593;p55"/>
          <p:cNvSpPr txBox="1">
            <a:spLocks noGrp="1"/>
          </p:cNvSpPr>
          <p:nvPr>
            <p:ph type="title" idx="2"/>
          </p:nvPr>
        </p:nvSpPr>
        <p:spPr>
          <a:xfrm>
            <a:off x="2456125" y="1289100"/>
            <a:ext cx="4273200" cy="116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490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ssue Nanotransfection Breakthrough by Slidesgo">
  <a:themeElements>
    <a:clrScheme name="Simple Light">
      <a:dk1>
        <a:srgbClr val="33678A"/>
      </a:dk1>
      <a:lt1>
        <a:srgbClr val="E65C4F"/>
      </a:lt1>
      <a:dk2>
        <a:srgbClr val="78A6C9"/>
      </a:dk2>
      <a:lt2>
        <a:srgbClr val="EAEFF3"/>
      </a:lt2>
      <a:accent1>
        <a:srgbClr val="E65C4F"/>
      </a:accent1>
      <a:accent2>
        <a:srgbClr val="78A6C9"/>
      </a:accent2>
      <a:accent3>
        <a:srgbClr val="33699A"/>
      </a:accent3>
      <a:accent4>
        <a:srgbClr val="EAEFF3"/>
      </a:accent4>
      <a:accent5>
        <a:srgbClr val="FFFFFF"/>
      </a:accent5>
      <a:accent6>
        <a:srgbClr val="33678A"/>
      </a:accent6>
      <a:hlink>
        <a:srgbClr val="E6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2379</TotalTime>
  <Words>1240</Words>
  <Application>Microsoft Office PowerPoint</Application>
  <PresentationFormat>Presentación en pantalla (16:9)</PresentationFormat>
  <Paragraphs>350</Paragraphs>
  <Slides>30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0" baseType="lpstr">
      <vt:lpstr>Arial</vt:lpstr>
      <vt:lpstr>Calibri</vt:lpstr>
      <vt:lpstr>Cambria Math</vt:lpstr>
      <vt:lpstr>Lato</vt:lpstr>
      <vt:lpstr>Montserrat</vt:lpstr>
      <vt:lpstr>Nunito</vt:lpstr>
      <vt:lpstr>Roboto</vt:lpstr>
      <vt:lpstr>Saira</vt:lpstr>
      <vt:lpstr>Times New Roman</vt:lpstr>
      <vt:lpstr>Tissue Nanotransfection Breakthrough by Slidesgo</vt:lpstr>
      <vt:lpstr>DISEÑO DE UN SISTEMA DE ADQUISICIÓN Y PROCESAMIENTO DE SEÑALES BIOMÉDICAS PARA EL ANÁLISIS DE LA INFLUENCIA DE VIDEOJUEGOS DE ACCIÓN EN LOS CAMBIOS FISIOLÓGICOS EN SUJETOS SANOS</vt:lpstr>
      <vt:lpstr>Contenido</vt:lpstr>
      <vt:lpstr>Introducción</vt:lpstr>
      <vt:lpstr>Introducción Antecedentes</vt:lpstr>
      <vt:lpstr>Introducción Justificación </vt:lpstr>
      <vt:lpstr>Objetivo General</vt:lpstr>
      <vt:lpstr>Introducción Objetivos específicos </vt:lpstr>
      <vt:lpstr>Introducción Objetivos específicos </vt:lpstr>
      <vt:lpstr>Diseño de Sistema de Multisensado</vt:lpstr>
      <vt:lpstr>Diseño de Sistema Multisensado Dispositivos Wearables</vt:lpstr>
      <vt:lpstr>Diseño de Sistema Multisensado Dispositivos Wearables</vt:lpstr>
      <vt:lpstr>Plataformas de Sensado</vt:lpstr>
      <vt:lpstr>Plataformas de Sensado</vt:lpstr>
      <vt:lpstr>Diseño de Sistema Multisensado Integración del Sistema</vt:lpstr>
      <vt:lpstr>Diseño de Sistema Multisensado Interfaz gráfica de usuario</vt:lpstr>
      <vt:lpstr>Diseño de Sistema Multisensado Interfaz gráfica de usuario</vt:lpstr>
      <vt:lpstr>Registro y procesamiento</vt:lpstr>
      <vt:lpstr>9</vt:lpstr>
      <vt:lpstr>Base de Datos</vt:lpstr>
      <vt:lpstr>Presentación de PowerPoint</vt:lpstr>
      <vt:lpstr>Compendio de Características</vt:lpstr>
      <vt:lpstr>Análisis de Resultados</vt:lpstr>
      <vt:lpstr>Presentación de PowerPoint</vt:lpstr>
      <vt:lpstr>Análisis Comparativo</vt:lpstr>
      <vt:lpstr>Señal GSR</vt:lpstr>
      <vt:lpstr>Presentación de PowerPoint</vt:lpstr>
      <vt:lpstr>Presentación de PowerPoint</vt:lpstr>
      <vt:lpstr>Presentación de PowerPoint</vt:lpstr>
      <vt:lpstr>CONCLUSIONES Y RECOMENDACIONES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 UN SISTEMA DE ADQUISICIÓN Y PROCESAMIENTO DE SEÑALES BIOMÉDICAS PARA EL ANÁLISIS DE LA INFLUENCIA DE VIDEOJUEGOS DE ACCIÓN EN LOS CAMBIOS FISIOLÓGICOS EN SUJETOS SANOS</dc:title>
  <dc:creator>Pancho</dc:creator>
  <cp:lastModifiedBy>Guillermo Salvador  Buri Simbana</cp:lastModifiedBy>
  <cp:revision>76</cp:revision>
  <dcterms:modified xsi:type="dcterms:W3CDTF">2021-08-16T14:42:38Z</dcterms:modified>
</cp:coreProperties>
</file>