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97" r:id="rId3"/>
    <p:sldId id="298" r:id="rId4"/>
    <p:sldId id="299" r:id="rId5"/>
    <p:sldId id="300" r:id="rId6"/>
    <p:sldId id="301" r:id="rId7"/>
    <p:sldId id="288" r:id="rId8"/>
    <p:sldId id="266" r:id="rId9"/>
    <p:sldId id="289" r:id="rId10"/>
    <p:sldId id="290" r:id="rId11"/>
    <p:sldId id="291" r:id="rId12"/>
    <p:sldId id="292" r:id="rId13"/>
    <p:sldId id="293" r:id="rId14"/>
    <p:sldId id="303" r:id="rId15"/>
    <p:sldId id="304" r:id="rId16"/>
    <p:sldId id="305" r:id="rId17"/>
    <p:sldId id="260" r:id="rId18"/>
    <p:sldId id="307" r:id="rId19"/>
    <p:sldId id="308" r:id="rId20"/>
    <p:sldId id="309" r:id="rId21"/>
    <p:sldId id="310" r:id="rId22"/>
    <p:sldId id="274" r:id="rId23"/>
    <p:sldId id="294" r:id="rId24"/>
    <p:sldId id="295" r:id="rId25"/>
    <p:sldId id="296" r:id="rId26"/>
    <p:sldId id="275" r:id="rId27"/>
    <p:sldId id="276" r:id="rId28"/>
    <p:sldId id="278" r:id="rId29"/>
    <p:sldId id="279" r:id="rId30"/>
    <p:sldId id="280" r:id="rId31"/>
    <p:sldId id="277" r:id="rId32"/>
    <p:sldId id="261" r:id="rId33"/>
    <p:sldId id="283" r:id="rId34"/>
    <p:sldId id="262" r:id="rId35"/>
    <p:sldId id="286" r:id="rId36"/>
    <p:sldId id="287" r:id="rId37"/>
    <p:sldId id="263" r:id="rId38"/>
    <p:sldId id="31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13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ge%20Rodr&#237;guez\Desktop\Libro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Temperatura del motor vs tiempo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og"/>
            <c:dispRSqr val="1"/>
            <c:dispEq val="1"/>
            <c:trendlineLbl>
              <c:layout>
                <c:manualLayout>
                  <c:x val="6.1890143948749698E-2"/>
                  <c:y val="0.3214617618409056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Hoja1!$A$2:$A$24</c:f>
              <c:numCache>
                <c:formatCode>General</c:formatCode>
                <c:ptCount val="23"/>
                <c:pt idx="0">
                  <c:v>1</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numCache>
            </c:numRef>
          </c:xVal>
          <c:yVal>
            <c:numRef>
              <c:f>Hoja1!$C$2:$C$24</c:f>
              <c:numCache>
                <c:formatCode>0.0</c:formatCode>
                <c:ptCount val="23"/>
                <c:pt idx="0">
                  <c:v>29.8</c:v>
                </c:pt>
                <c:pt idx="1">
                  <c:v>31.1</c:v>
                </c:pt>
                <c:pt idx="2">
                  <c:v>31.5</c:v>
                </c:pt>
                <c:pt idx="3">
                  <c:v>31.9</c:v>
                </c:pt>
                <c:pt idx="4">
                  <c:v>32.4</c:v>
                </c:pt>
                <c:pt idx="5">
                  <c:v>32.700000000000003</c:v>
                </c:pt>
                <c:pt idx="6">
                  <c:v>33</c:v>
                </c:pt>
                <c:pt idx="7">
                  <c:v>33.1</c:v>
                </c:pt>
                <c:pt idx="8">
                  <c:v>33.5</c:v>
                </c:pt>
                <c:pt idx="9">
                  <c:v>33.700000000000003</c:v>
                </c:pt>
                <c:pt idx="10">
                  <c:v>33.9</c:v>
                </c:pt>
                <c:pt idx="11">
                  <c:v>34.200000000000003</c:v>
                </c:pt>
                <c:pt idx="12">
                  <c:v>34.4</c:v>
                </c:pt>
                <c:pt idx="13">
                  <c:v>34.6</c:v>
                </c:pt>
                <c:pt idx="14">
                  <c:v>34.799999999999997</c:v>
                </c:pt>
                <c:pt idx="15">
                  <c:v>35</c:v>
                </c:pt>
                <c:pt idx="16">
                  <c:v>35</c:v>
                </c:pt>
                <c:pt idx="17">
                  <c:v>35.299999999999997</c:v>
                </c:pt>
                <c:pt idx="18">
                  <c:v>35.6</c:v>
                </c:pt>
                <c:pt idx="19">
                  <c:v>35.6</c:v>
                </c:pt>
                <c:pt idx="20">
                  <c:v>35.799999999999997</c:v>
                </c:pt>
                <c:pt idx="21">
                  <c:v>36</c:v>
                </c:pt>
                <c:pt idx="22">
                  <c:v>36.200000000000003</c:v>
                </c:pt>
              </c:numCache>
            </c:numRef>
          </c:yVal>
          <c:smooth val="1"/>
          <c:extLst>
            <c:ext xmlns:c16="http://schemas.microsoft.com/office/drawing/2014/chart" uri="{C3380CC4-5D6E-409C-BE32-E72D297353CC}">
              <c16:uniqueId val="{00000000-A2BE-4C0A-B2FE-FCB1627BE715}"/>
            </c:ext>
          </c:extLst>
        </c:ser>
        <c:dLbls>
          <c:showLegendKey val="0"/>
          <c:showVal val="0"/>
          <c:showCatName val="0"/>
          <c:showSerName val="0"/>
          <c:showPercent val="0"/>
          <c:showBubbleSize val="0"/>
        </c:dLbls>
        <c:axId val="725910575"/>
        <c:axId val="725908911"/>
      </c:scatterChart>
      <c:valAx>
        <c:axId val="7259105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Tiempo [min]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25908911"/>
        <c:crosses val="autoZero"/>
        <c:crossBetween val="midCat"/>
      </c:valAx>
      <c:valAx>
        <c:axId val="725908911"/>
        <c:scaling>
          <c:orientation val="minMax"/>
          <c:min val="2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Temperatura</a:t>
                </a:r>
                <a:r>
                  <a:rPr lang="en-US" baseline="0" dirty="0"/>
                  <a:t> [°C]</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2591057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9E34FB-FE32-4D39-8C52-92D2D833AC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CC14954D-BE2D-4636-BEC8-CD22C8B26A92}">
      <dgm:prSet phldrT="[Texto]" custT="1"/>
      <dgm:spPr>
        <a:gradFill rotWithShape="0">
          <a:gsLst>
            <a:gs pos="63000">
              <a:schemeClr val="accent1">
                <a:lumMod val="20000"/>
                <a:lumOff val="80000"/>
                <a:alpha val="97000"/>
              </a:schemeClr>
            </a:gs>
            <a:gs pos="0">
              <a:srgbClr val="002060"/>
            </a:gs>
            <a:gs pos="100000">
              <a:schemeClr val="accent5">
                <a:tint val="37000"/>
                <a:satMod val="300000"/>
                <a:alpha val="0"/>
              </a:schemeClr>
            </a:gs>
          </a:gsLst>
          <a:lin ang="0" scaled="0"/>
        </a:gradFill>
      </dgm:spPr>
      <dgm:t>
        <a:bodyPr/>
        <a:lstStyle/>
        <a:p>
          <a:r>
            <a:rPr lang="es-ES" sz="1600" dirty="0"/>
            <a:t>Objetivo general:</a:t>
          </a:r>
          <a:endParaRPr lang="es-EC" sz="1600" dirty="0"/>
        </a:p>
      </dgm:t>
    </dgm:pt>
    <dgm:pt modelId="{BBF6C65E-5E7C-49BE-9AF1-1DBA64820E0B}" type="parTrans" cxnId="{95BF38EB-3889-4A62-88ED-600288825E42}">
      <dgm:prSet/>
      <dgm:spPr/>
      <dgm:t>
        <a:bodyPr/>
        <a:lstStyle/>
        <a:p>
          <a:endParaRPr lang="es-EC" sz="1600"/>
        </a:p>
      </dgm:t>
    </dgm:pt>
    <dgm:pt modelId="{C7A79C53-8554-4C45-9DA6-D1EB9664ECFA}" type="sibTrans" cxnId="{95BF38EB-3889-4A62-88ED-600288825E42}">
      <dgm:prSet/>
      <dgm:spPr/>
      <dgm:t>
        <a:bodyPr/>
        <a:lstStyle/>
        <a:p>
          <a:endParaRPr lang="es-EC" sz="1600"/>
        </a:p>
      </dgm:t>
    </dgm:pt>
    <dgm:pt modelId="{36757BD2-A31A-4DF2-AA30-E3CD20B4C52A}">
      <dgm:prSet phldrT="[Texto]" custT="1"/>
      <dgm:spPr/>
      <dgm:t>
        <a:bodyPr/>
        <a:lstStyle/>
        <a:p>
          <a:r>
            <a:rPr lang="es-ES" sz="1600" dirty="0"/>
            <a:t>Diseñar elementos mecánicos de la estructura, soportes de elementos móviles, sistema de transmisión del motor a los brazos para respiradores de emergencia, y en respiradores comerciales, los sistemas de alivio de sobrepresión y de flujo principal de aire. </a:t>
          </a:r>
          <a:endParaRPr lang="es-EC" sz="1600" dirty="0"/>
        </a:p>
      </dgm:t>
    </dgm:pt>
    <dgm:pt modelId="{CFC79DD9-10BF-469E-91C2-970C58A1C6E3}" type="parTrans" cxnId="{31B95FCB-1184-4122-94E6-FF23CADE1829}">
      <dgm:prSet/>
      <dgm:spPr/>
      <dgm:t>
        <a:bodyPr/>
        <a:lstStyle/>
        <a:p>
          <a:endParaRPr lang="es-EC" sz="1600"/>
        </a:p>
      </dgm:t>
    </dgm:pt>
    <dgm:pt modelId="{902E303E-FDD4-4094-B848-7421F0E09F2E}" type="sibTrans" cxnId="{31B95FCB-1184-4122-94E6-FF23CADE1829}">
      <dgm:prSet/>
      <dgm:spPr/>
      <dgm:t>
        <a:bodyPr/>
        <a:lstStyle/>
        <a:p>
          <a:endParaRPr lang="es-EC" sz="1600"/>
        </a:p>
      </dgm:t>
    </dgm:pt>
    <dgm:pt modelId="{160F8C03-D5EB-4A9D-810E-5810FD500F4C}" type="pres">
      <dgm:prSet presAssocID="{E19E34FB-FE32-4D39-8C52-92D2D833ACC8}" presName="linear" presStyleCnt="0">
        <dgm:presLayoutVars>
          <dgm:animLvl val="lvl"/>
          <dgm:resizeHandles val="exact"/>
        </dgm:presLayoutVars>
      </dgm:prSet>
      <dgm:spPr/>
    </dgm:pt>
    <dgm:pt modelId="{48F28AE2-DB17-44EA-93F5-1D02BBEDEB61}" type="pres">
      <dgm:prSet presAssocID="{CC14954D-BE2D-4636-BEC8-CD22C8B26A92}" presName="parentText" presStyleLbl="node1" presStyleIdx="0" presStyleCnt="1">
        <dgm:presLayoutVars>
          <dgm:chMax val="0"/>
          <dgm:bulletEnabled val="1"/>
        </dgm:presLayoutVars>
      </dgm:prSet>
      <dgm:spPr/>
    </dgm:pt>
    <dgm:pt modelId="{01A8980C-2352-44DB-89D8-0C1F34D13559}" type="pres">
      <dgm:prSet presAssocID="{CC14954D-BE2D-4636-BEC8-CD22C8B26A92}" presName="childText" presStyleLbl="revTx" presStyleIdx="0" presStyleCnt="1">
        <dgm:presLayoutVars>
          <dgm:bulletEnabled val="1"/>
        </dgm:presLayoutVars>
      </dgm:prSet>
      <dgm:spPr/>
    </dgm:pt>
  </dgm:ptLst>
  <dgm:cxnLst>
    <dgm:cxn modelId="{B9F48578-ABD3-4A5A-8716-5C3B264ECC29}" type="presOf" srcId="{CC14954D-BE2D-4636-BEC8-CD22C8B26A92}" destId="{48F28AE2-DB17-44EA-93F5-1D02BBEDEB61}" srcOrd="0" destOrd="0" presId="urn:microsoft.com/office/officeart/2005/8/layout/vList2"/>
    <dgm:cxn modelId="{28D5A5C1-1EEF-4AD2-8F93-E6D8AAB3C7C1}" type="presOf" srcId="{E19E34FB-FE32-4D39-8C52-92D2D833ACC8}" destId="{160F8C03-D5EB-4A9D-810E-5810FD500F4C}" srcOrd="0" destOrd="0" presId="urn:microsoft.com/office/officeart/2005/8/layout/vList2"/>
    <dgm:cxn modelId="{31B95FCB-1184-4122-94E6-FF23CADE1829}" srcId="{CC14954D-BE2D-4636-BEC8-CD22C8B26A92}" destId="{36757BD2-A31A-4DF2-AA30-E3CD20B4C52A}" srcOrd="0" destOrd="0" parTransId="{CFC79DD9-10BF-469E-91C2-970C58A1C6E3}" sibTransId="{902E303E-FDD4-4094-B848-7421F0E09F2E}"/>
    <dgm:cxn modelId="{95BF38EB-3889-4A62-88ED-600288825E42}" srcId="{E19E34FB-FE32-4D39-8C52-92D2D833ACC8}" destId="{CC14954D-BE2D-4636-BEC8-CD22C8B26A92}" srcOrd="0" destOrd="0" parTransId="{BBF6C65E-5E7C-49BE-9AF1-1DBA64820E0B}" sibTransId="{C7A79C53-8554-4C45-9DA6-D1EB9664ECFA}"/>
    <dgm:cxn modelId="{65CFFCF1-C807-4348-83F0-31876E1266AA}" type="presOf" srcId="{36757BD2-A31A-4DF2-AA30-E3CD20B4C52A}" destId="{01A8980C-2352-44DB-89D8-0C1F34D13559}" srcOrd="0" destOrd="0" presId="urn:microsoft.com/office/officeart/2005/8/layout/vList2"/>
    <dgm:cxn modelId="{2A975D83-F300-4E89-BF21-7A7FB2DABDC1}" type="presParOf" srcId="{160F8C03-D5EB-4A9D-810E-5810FD500F4C}" destId="{48F28AE2-DB17-44EA-93F5-1D02BBEDEB61}" srcOrd="0" destOrd="0" presId="urn:microsoft.com/office/officeart/2005/8/layout/vList2"/>
    <dgm:cxn modelId="{03A4B7FE-7FCE-4720-A386-016CEEFA515D}" type="presParOf" srcId="{160F8C03-D5EB-4A9D-810E-5810FD500F4C}" destId="{01A8980C-2352-44DB-89D8-0C1F34D13559}" srcOrd="1" destOrd="0" presId="urn:microsoft.com/office/officeart/2005/8/layout/vList2"/>
  </dgm:cxnLst>
  <dgm:bg>
    <a:gradFill>
      <a:gsLst>
        <a:gs pos="90000">
          <a:schemeClr val="accent1">
            <a:lumMod val="20000"/>
            <a:lumOff val="80000"/>
            <a:alpha val="14000"/>
          </a:schemeClr>
        </a:gs>
        <a:gs pos="13000">
          <a:schemeClr val="accent1">
            <a:lumMod val="20000"/>
            <a:lumOff val="80000"/>
            <a:alpha val="12000"/>
          </a:schemeClr>
        </a:gs>
        <a:gs pos="0">
          <a:schemeClr val="accent5">
            <a:tint val="50000"/>
            <a:satMod val="300000"/>
            <a:alpha val="49000"/>
          </a:schemeClr>
        </a:gs>
        <a:gs pos="52000">
          <a:schemeClr val="accent5">
            <a:tint val="37000"/>
            <a:satMod val="300000"/>
            <a:alpha val="0"/>
          </a:schemeClr>
        </a:gs>
        <a:gs pos="100000">
          <a:schemeClr val="accent5">
            <a:tint val="15000"/>
            <a:satMod val="350000"/>
            <a:alpha val="31000"/>
          </a:schemeClr>
        </a:gs>
      </a:gsLst>
      <a:lin ang="16200000" scaled="1"/>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AD538DE-C264-452D-9E6C-E3B9812D84E2}" type="doc">
      <dgm:prSet loTypeId="urn:microsoft.com/office/officeart/2008/layout/SquareAccentList" loCatId="list" qsTypeId="urn:microsoft.com/office/officeart/2005/8/quickstyle/simple3" qsCatId="simple" csTypeId="urn:microsoft.com/office/officeart/2005/8/colors/accent1_2" csCatId="accent1" phldr="1"/>
      <dgm:spPr/>
      <dgm:t>
        <a:bodyPr/>
        <a:lstStyle/>
        <a:p>
          <a:endParaRPr lang="es-ES"/>
        </a:p>
      </dgm:t>
    </dgm:pt>
    <dgm:pt modelId="{C2839394-DAB2-4756-A622-1B5C5A4FA1B9}">
      <dgm:prSet phldrT="[Texto]"/>
      <dgm:spPr/>
      <dgm:t>
        <a:bodyPr/>
        <a:lstStyle/>
        <a:p>
          <a:r>
            <a:rPr lang="es-ES" dirty="0"/>
            <a:t>Pruebas 3 y 4 sin resistencia</a:t>
          </a:r>
        </a:p>
      </dgm:t>
    </dgm:pt>
    <dgm:pt modelId="{BA4DF89C-09BB-430C-A245-C8B5408A6620}" type="parTrans" cxnId="{FC9B3F3C-74E6-46C4-9CDD-A1D2FB054019}">
      <dgm:prSet/>
      <dgm:spPr/>
      <dgm:t>
        <a:bodyPr/>
        <a:lstStyle/>
        <a:p>
          <a:endParaRPr lang="es-ES"/>
        </a:p>
      </dgm:t>
    </dgm:pt>
    <dgm:pt modelId="{49C99519-870F-4E6A-88D9-0557EF1EB5B1}" type="sibTrans" cxnId="{FC9B3F3C-74E6-46C4-9CDD-A1D2FB054019}">
      <dgm:prSet/>
      <dgm:spPr/>
      <dgm:t>
        <a:bodyPr/>
        <a:lstStyle/>
        <a:p>
          <a:endParaRPr lang="es-ES"/>
        </a:p>
      </dgm:t>
    </dgm:pt>
    <dgm:pt modelId="{F9C22C3E-49E9-48BD-A5AB-641C855005BD}">
      <dgm:prSet phldrT="[Texto]"/>
      <dgm:spPr/>
      <dgm:t>
        <a:bodyPr/>
        <a:lstStyle/>
        <a:p>
          <a:r>
            <a:rPr lang="es-ES" dirty="0"/>
            <a:t>No se presentaron fallas</a:t>
          </a:r>
        </a:p>
      </dgm:t>
    </dgm:pt>
    <dgm:pt modelId="{E97890B0-859B-412E-A07E-93031AF73FCE}" type="parTrans" cxnId="{2BC27BF9-4815-4EAF-A0B1-729391846A72}">
      <dgm:prSet/>
      <dgm:spPr/>
      <dgm:t>
        <a:bodyPr/>
        <a:lstStyle/>
        <a:p>
          <a:endParaRPr lang="es-ES"/>
        </a:p>
      </dgm:t>
    </dgm:pt>
    <dgm:pt modelId="{13B22B8E-00A1-4492-9C4C-4636C565C16E}" type="sibTrans" cxnId="{2BC27BF9-4815-4EAF-A0B1-729391846A72}">
      <dgm:prSet/>
      <dgm:spPr/>
      <dgm:t>
        <a:bodyPr/>
        <a:lstStyle/>
        <a:p>
          <a:endParaRPr lang="es-ES"/>
        </a:p>
      </dgm:t>
    </dgm:pt>
    <dgm:pt modelId="{C1D3456A-38C9-4A3C-9F67-4ABB80933609}">
      <dgm:prSet phldrT="[Texto]"/>
      <dgm:spPr/>
      <dgm:t>
        <a:bodyPr/>
        <a:lstStyle/>
        <a:p>
          <a:r>
            <a:rPr lang="es-ES" dirty="0"/>
            <a:t>Prueba 5 sin resistencia 24h</a:t>
          </a:r>
        </a:p>
      </dgm:t>
    </dgm:pt>
    <dgm:pt modelId="{C7C92AD0-D358-4480-BC2E-20B4400A2860}" type="parTrans" cxnId="{3A588622-B89A-4593-9647-DD2E8C116F6B}">
      <dgm:prSet/>
      <dgm:spPr/>
      <dgm:t>
        <a:bodyPr/>
        <a:lstStyle/>
        <a:p>
          <a:endParaRPr lang="es-ES"/>
        </a:p>
      </dgm:t>
    </dgm:pt>
    <dgm:pt modelId="{F6137A58-2CE5-4F62-A7E0-70EAFE6E68A3}" type="sibTrans" cxnId="{3A588622-B89A-4593-9647-DD2E8C116F6B}">
      <dgm:prSet/>
      <dgm:spPr/>
      <dgm:t>
        <a:bodyPr/>
        <a:lstStyle/>
        <a:p>
          <a:endParaRPr lang="es-ES"/>
        </a:p>
      </dgm:t>
    </dgm:pt>
    <dgm:pt modelId="{208BD3A9-C0C2-49A4-A587-0D87D893F5A9}">
      <dgm:prSet phldrT="[Texto]"/>
      <dgm:spPr/>
      <dgm:t>
        <a:bodyPr/>
        <a:lstStyle/>
        <a:p>
          <a:r>
            <a:rPr lang="es-ES" dirty="0"/>
            <a:t>Temperatura del motor 37 °C</a:t>
          </a:r>
        </a:p>
      </dgm:t>
    </dgm:pt>
    <dgm:pt modelId="{95AF1938-CC1C-481A-A777-93F800C5BE28}" type="parTrans" cxnId="{5CF3D8D0-E946-4308-A7A9-86914C95E232}">
      <dgm:prSet/>
      <dgm:spPr/>
      <dgm:t>
        <a:bodyPr/>
        <a:lstStyle/>
        <a:p>
          <a:endParaRPr lang="es-ES"/>
        </a:p>
      </dgm:t>
    </dgm:pt>
    <dgm:pt modelId="{6CD3603B-A0B6-472D-A8CC-DE70F96E8560}" type="sibTrans" cxnId="{5CF3D8D0-E946-4308-A7A9-86914C95E232}">
      <dgm:prSet/>
      <dgm:spPr/>
      <dgm:t>
        <a:bodyPr/>
        <a:lstStyle/>
        <a:p>
          <a:endParaRPr lang="es-ES"/>
        </a:p>
      </dgm:t>
    </dgm:pt>
    <dgm:pt modelId="{CDEDF65C-CD55-45BA-89CC-ACCC2D004BE8}">
      <dgm:prSet phldrT="[Texto]"/>
      <dgm:spPr/>
      <dgm:t>
        <a:bodyPr/>
        <a:lstStyle/>
        <a:p>
          <a:r>
            <a:rPr lang="es-ES" dirty="0"/>
            <a:t>Prueba 6 con resistencia</a:t>
          </a:r>
        </a:p>
      </dgm:t>
    </dgm:pt>
    <dgm:pt modelId="{EC43ADE9-4749-4B51-9782-28F121254CAF}" type="parTrans" cxnId="{993CE4FF-1584-4FB0-951F-C860BEDF8B6A}">
      <dgm:prSet/>
      <dgm:spPr/>
      <dgm:t>
        <a:bodyPr/>
        <a:lstStyle/>
        <a:p>
          <a:endParaRPr lang="es-ES"/>
        </a:p>
      </dgm:t>
    </dgm:pt>
    <dgm:pt modelId="{C5941A01-0E17-45F1-A2D0-0BFBC200BACA}" type="sibTrans" cxnId="{993CE4FF-1584-4FB0-951F-C860BEDF8B6A}">
      <dgm:prSet/>
      <dgm:spPr/>
      <dgm:t>
        <a:bodyPr/>
        <a:lstStyle/>
        <a:p>
          <a:endParaRPr lang="es-ES"/>
        </a:p>
      </dgm:t>
    </dgm:pt>
    <dgm:pt modelId="{E7F9302D-D235-4745-A6F1-18BA5741A18F}">
      <dgm:prSet phldrT="[Texto]"/>
      <dgm:spPr/>
      <dgm:t>
        <a:bodyPr/>
        <a:lstStyle/>
        <a:p>
          <a:r>
            <a:rPr lang="es-ES" dirty="0"/>
            <a:t>No se presentaron fallas</a:t>
          </a:r>
        </a:p>
      </dgm:t>
    </dgm:pt>
    <dgm:pt modelId="{FECA8934-A3CE-47DF-AEAE-AFF9328B5CB7}" type="parTrans" cxnId="{9E34C4EA-DD75-41E6-B8ED-3F1D444F8254}">
      <dgm:prSet/>
      <dgm:spPr/>
      <dgm:t>
        <a:bodyPr/>
        <a:lstStyle/>
        <a:p>
          <a:endParaRPr lang="es-ES"/>
        </a:p>
      </dgm:t>
    </dgm:pt>
    <dgm:pt modelId="{D044175F-791D-4880-8CE1-F4495F08857D}" type="sibTrans" cxnId="{9E34C4EA-DD75-41E6-B8ED-3F1D444F8254}">
      <dgm:prSet/>
      <dgm:spPr/>
      <dgm:t>
        <a:bodyPr/>
        <a:lstStyle/>
        <a:p>
          <a:endParaRPr lang="es-ES"/>
        </a:p>
      </dgm:t>
    </dgm:pt>
    <dgm:pt modelId="{F4E01D17-D337-435A-BDDE-0E09C790FC3A}">
      <dgm:prSet phldrT="[Texto]"/>
      <dgm:spPr/>
      <dgm:t>
        <a:bodyPr/>
        <a:lstStyle/>
        <a:p>
          <a:r>
            <a:rPr lang="es-ES" dirty="0"/>
            <a:t>25 bpm, 90 % de aplastamiento, I/E 2:1</a:t>
          </a:r>
        </a:p>
      </dgm:t>
    </dgm:pt>
    <dgm:pt modelId="{EA27E3C7-0F8A-4EFF-BC35-EAAC3BB6BED3}" type="sibTrans" cxnId="{2A751493-AD36-4F87-A9E3-183563D261C2}">
      <dgm:prSet/>
      <dgm:spPr/>
      <dgm:t>
        <a:bodyPr/>
        <a:lstStyle/>
        <a:p>
          <a:endParaRPr lang="es-ES"/>
        </a:p>
      </dgm:t>
    </dgm:pt>
    <dgm:pt modelId="{EC96F36D-5531-4705-BE48-0BB8EF89C1D2}" type="parTrans" cxnId="{2A751493-AD36-4F87-A9E3-183563D261C2}">
      <dgm:prSet/>
      <dgm:spPr/>
      <dgm:t>
        <a:bodyPr/>
        <a:lstStyle/>
        <a:p>
          <a:endParaRPr lang="es-ES"/>
        </a:p>
      </dgm:t>
    </dgm:pt>
    <dgm:pt modelId="{27A3318C-4647-4437-943D-B83A3ADE2170}">
      <dgm:prSet phldrT="[Texto]"/>
      <dgm:spPr/>
      <dgm:t>
        <a:bodyPr/>
        <a:lstStyle/>
        <a:p>
          <a:r>
            <a:rPr lang="es-ES" dirty="0"/>
            <a:t>25 bpm, 85 % de aplastamiento, I/E 2:1</a:t>
          </a:r>
        </a:p>
      </dgm:t>
    </dgm:pt>
    <dgm:pt modelId="{79327819-EC3F-402C-B328-CD51861C98E9}" type="sibTrans" cxnId="{C62E1990-190C-4C5C-A4F6-73F347E544A8}">
      <dgm:prSet/>
      <dgm:spPr/>
      <dgm:t>
        <a:bodyPr/>
        <a:lstStyle/>
        <a:p>
          <a:endParaRPr lang="es-ES"/>
        </a:p>
      </dgm:t>
    </dgm:pt>
    <dgm:pt modelId="{ACD1BB76-BB41-4E69-AF74-51C5D07C8DCB}" type="parTrans" cxnId="{C62E1990-190C-4C5C-A4F6-73F347E544A8}">
      <dgm:prSet/>
      <dgm:spPr/>
      <dgm:t>
        <a:bodyPr/>
        <a:lstStyle/>
        <a:p>
          <a:endParaRPr lang="es-ES"/>
        </a:p>
      </dgm:t>
    </dgm:pt>
    <dgm:pt modelId="{5E8B7716-06D4-4383-80CB-BA592A054144}">
      <dgm:prSet phldrT="[Texto]"/>
      <dgm:spPr/>
      <dgm:t>
        <a:bodyPr/>
        <a:lstStyle/>
        <a:p>
          <a:r>
            <a:rPr lang="es-ES" dirty="0"/>
            <a:t>Temperaturas del motor 35 y 37 °C</a:t>
          </a:r>
        </a:p>
      </dgm:t>
    </dgm:pt>
    <dgm:pt modelId="{41E245E3-C958-4DAE-A395-1523761E1642}" type="parTrans" cxnId="{FAC54BAA-B332-47D4-B69C-813196C9B154}">
      <dgm:prSet/>
      <dgm:spPr/>
      <dgm:t>
        <a:bodyPr/>
        <a:lstStyle/>
        <a:p>
          <a:endParaRPr lang="es-ES"/>
        </a:p>
      </dgm:t>
    </dgm:pt>
    <dgm:pt modelId="{4AA766EC-8486-4077-8412-6FDB132C4840}" type="sibTrans" cxnId="{FAC54BAA-B332-47D4-B69C-813196C9B154}">
      <dgm:prSet/>
      <dgm:spPr/>
      <dgm:t>
        <a:bodyPr/>
        <a:lstStyle/>
        <a:p>
          <a:endParaRPr lang="es-ES"/>
        </a:p>
      </dgm:t>
    </dgm:pt>
    <dgm:pt modelId="{AE03D923-693F-4426-A5C8-97AFB355DD34}">
      <dgm:prSet phldrT="[Texto]"/>
      <dgm:spPr/>
      <dgm:t>
        <a:bodyPr/>
        <a:lstStyle/>
        <a:p>
          <a:r>
            <a:rPr lang="es-ES" dirty="0"/>
            <a:t>25 bpm, 85 % de aplastamiento, I/E 2:1</a:t>
          </a:r>
        </a:p>
      </dgm:t>
    </dgm:pt>
    <dgm:pt modelId="{FA438AF9-A040-4432-B52B-C15A65ED0F15}" type="parTrans" cxnId="{5CBA9CEB-BB77-4694-969C-954F1053B276}">
      <dgm:prSet/>
      <dgm:spPr/>
      <dgm:t>
        <a:bodyPr/>
        <a:lstStyle/>
        <a:p>
          <a:endParaRPr lang="es-ES"/>
        </a:p>
      </dgm:t>
    </dgm:pt>
    <dgm:pt modelId="{B467BDEC-03DF-4717-A3DA-03C6D65BE609}" type="sibTrans" cxnId="{5CBA9CEB-BB77-4694-969C-954F1053B276}">
      <dgm:prSet/>
      <dgm:spPr/>
      <dgm:t>
        <a:bodyPr/>
        <a:lstStyle/>
        <a:p>
          <a:endParaRPr lang="es-ES"/>
        </a:p>
      </dgm:t>
    </dgm:pt>
    <dgm:pt modelId="{2624D0E2-94F6-4789-83D9-F375258799E4}">
      <dgm:prSet phldrT="[Texto]"/>
      <dgm:spPr/>
      <dgm:t>
        <a:bodyPr/>
        <a:lstStyle/>
        <a:p>
          <a:r>
            <a:rPr lang="es-ES" dirty="0"/>
            <a:t>Fallo de control electrónico</a:t>
          </a:r>
        </a:p>
      </dgm:t>
    </dgm:pt>
    <dgm:pt modelId="{61A7C035-3A5E-48E2-BF32-47521F5DAB37}" type="parTrans" cxnId="{2D7C6DFD-1579-458F-9628-012B317BD732}">
      <dgm:prSet/>
      <dgm:spPr/>
      <dgm:t>
        <a:bodyPr/>
        <a:lstStyle/>
        <a:p>
          <a:endParaRPr lang="es-ES"/>
        </a:p>
      </dgm:t>
    </dgm:pt>
    <dgm:pt modelId="{70C28F5E-EFEF-4E40-A53A-9CD90A0F2B6A}" type="sibTrans" cxnId="{2D7C6DFD-1579-458F-9628-012B317BD732}">
      <dgm:prSet/>
      <dgm:spPr/>
      <dgm:t>
        <a:bodyPr/>
        <a:lstStyle/>
        <a:p>
          <a:endParaRPr lang="es-ES"/>
        </a:p>
      </dgm:t>
    </dgm:pt>
    <dgm:pt modelId="{C5F686AF-2335-45E8-8127-7147C3E35D52}" type="pres">
      <dgm:prSet presAssocID="{1AD538DE-C264-452D-9E6C-E3B9812D84E2}" presName="layout" presStyleCnt="0">
        <dgm:presLayoutVars>
          <dgm:chMax/>
          <dgm:chPref/>
          <dgm:dir/>
          <dgm:resizeHandles/>
        </dgm:presLayoutVars>
      </dgm:prSet>
      <dgm:spPr/>
    </dgm:pt>
    <dgm:pt modelId="{E1E0A54E-131C-464F-9F64-7695FA7AD9BD}" type="pres">
      <dgm:prSet presAssocID="{C2839394-DAB2-4756-A622-1B5C5A4FA1B9}" presName="root" presStyleCnt="0">
        <dgm:presLayoutVars>
          <dgm:chMax/>
          <dgm:chPref/>
        </dgm:presLayoutVars>
      </dgm:prSet>
      <dgm:spPr/>
    </dgm:pt>
    <dgm:pt modelId="{7684E73D-38F8-4837-84DD-2ACF2AD16F60}" type="pres">
      <dgm:prSet presAssocID="{C2839394-DAB2-4756-A622-1B5C5A4FA1B9}" presName="rootComposite" presStyleCnt="0">
        <dgm:presLayoutVars/>
      </dgm:prSet>
      <dgm:spPr/>
    </dgm:pt>
    <dgm:pt modelId="{53A6B16A-266A-4ED3-BA95-ADDD0C70ADC3}" type="pres">
      <dgm:prSet presAssocID="{C2839394-DAB2-4756-A622-1B5C5A4FA1B9}" presName="ParentAccent" presStyleLbl="alignNode1" presStyleIdx="0" presStyleCnt="3" custLinFactNeighborX="-154" custLinFactNeighborY="-10860"/>
      <dgm:spPr/>
    </dgm:pt>
    <dgm:pt modelId="{01BD6D2D-7518-404D-A020-FAD1F6ED3277}" type="pres">
      <dgm:prSet presAssocID="{C2839394-DAB2-4756-A622-1B5C5A4FA1B9}" presName="ParentSmallAccent" presStyleLbl="fgAcc1" presStyleIdx="0" presStyleCnt="3"/>
      <dgm:spPr/>
    </dgm:pt>
    <dgm:pt modelId="{81BFB803-7A17-4D2B-AD5C-0DD7007E4870}" type="pres">
      <dgm:prSet presAssocID="{C2839394-DAB2-4756-A622-1B5C5A4FA1B9}" presName="Parent" presStyleLbl="revTx" presStyleIdx="0" presStyleCnt="11">
        <dgm:presLayoutVars>
          <dgm:chMax/>
          <dgm:chPref val="4"/>
          <dgm:bulletEnabled val="1"/>
        </dgm:presLayoutVars>
      </dgm:prSet>
      <dgm:spPr/>
    </dgm:pt>
    <dgm:pt modelId="{73873965-8805-4ADD-92DB-4B7275FA8E7A}" type="pres">
      <dgm:prSet presAssocID="{C2839394-DAB2-4756-A622-1B5C5A4FA1B9}" presName="childShape" presStyleCnt="0">
        <dgm:presLayoutVars>
          <dgm:chMax val="0"/>
          <dgm:chPref val="0"/>
        </dgm:presLayoutVars>
      </dgm:prSet>
      <dgm:spPr/>
    </dgm:pt>
    <dgm:pt modelId="{9078FB4B-CB5D-4615-AD4F-D608F1A06471}" type="pres">
      <dgm:prSet presAssocID="{F4E01D17-D337-435A-BDDE-0E09C790FC3A}" presName="childComposite" presStyleCnt="0">
        <dgm:presLayoutVars>
          <dgm:chMax val="0"/>
          <dgm:chPref val="0"/>
        </dgm:presLayoutVars>
      </dgm:prSet>
      <dgm:spPr/>
    </dgm:pt>
    <dgm:pt modelId="{F1ED353A-95B4-46A1-AEBC-AB3F6D538AC6}" type="pres">
      <dgm:prSet presAssocID="{F4E01D17-D337-435A-BDDE-0E09C790FC3A}" presName="ChildAccent" presStyleLbl="solidFgAcc1" presStyleIdx="0" presStyleCnt="8"/>
      <dgm:spPr/>
    </dgm:pt>
    <dgm:pt modelId="{4D0E685D-A227-4A0F-90CE-2348390A74C0}" type="pres">
      <dgm:prSet presAssocID="{F4E01D17-D337-435A-BDDE-0E09C790FC3A}" presName="Child" presStyleLbl="revTx" presStyleIdx="1" presStyleCnt="11" custScaleY="147375">
        <dgm:presLayoutVars>
          <dgm:chMax val="0"/>
          <dgm:chPref val="0"/>
          <dgm:bulletEnabled val="1"/>
        </dgm:presLayoutVars>
      </dgm:prSet>
      <dgm:spPr/>
    </dgm:pt>
    <dgm:pt modelId="{C2F45A2E-61FA-423F-9F6C-96542841244C}" type="pres">
      <dgm:prSet presAssocID="{5E8B7716-06D4-4383-80CB-BA592A054144}" presName="childComposite" presStyleCnt="0">
        <dgm:presLayoutVars>
          <dgm:chMax val="0"/>
          <dgm:chPref val="0"/>
        </dgm:presLayoutVars>
      </dgm:prSet>
      <dgm:spPr/>
    </dgm:pt>
    <dgm:pt modelId="{D4120FF7-8B44-4109-9B9F-76AFB9CEAF63}" type="pres">
      <dgm:prSet presAssocID="{5E8B7716-06D4-4383-80CB-BA592A054144}" presName="ChildAccent" presStyleLbl="solidFgAcc1" presStyleIdx="1" presStyleCnt="8"/>
      <dgm:spPr/>
    </dgm:pt>
    <dgm:pt modelId="{3C3ADFF4-83E0-44D3-BA5C-40D39F5FDC79}" type="pres">
      <dgm:prSet presAssocID="{5E8B7716-06D4-4383-80CB-BA592A054144}" presName="Child" presStyleLbl="revTx" presStyleIdx="2" presStyleCnt="11" custScaleY="156274">
        <dgm:presLayoutVars>
          <dgm:chMax val="0"/>
          <dgm:chPref val="0"/>
          <dgm:bulletEnabled val="1"/>
        </dgm:presLayoutVars>
      </dgm:prSet>
      <dgm:spPr/>
    </dgm:pt>
    <dgm:pt modelId="{3FBB5228-85E7-4E1C-9710-E15AD2AF2873}" type="pres">
      <dgm:prSet presAssocID="{F9C22C3E-49E9-48BD-A5AB-641C855005BD}" presName="childComposite" presStyleCnt="0">
        <dgm:presLayoutVars>
          <dgm:chMax val="0"/>
          <dgm:chPref val="0"/>
        </dgm:presLayoutVars>
      </dgm:prSet>
      <dgm:spPr/>
    </dgm:pt>
    <dgm:pt modelId="{D6C34AC0-41B0-4EEE-93E7-3C430AD5E610}" type="pres">
      <dgm:prSet presAssocID="{F9C22C3E-49E9-48BD-A5AB-641C855005BD}" presName="ChildAccent" presStyleLbl="solidFgAcc1" presStyleIdx="2" presStyleCnt="8"/>
      <dgm:spPr/>
    </dgm:pt>
    <dgm:pt modelId="{D922FF13-CCC8-46D8-8BB4-CEC31FFD7E06}" type="pres">
      <dgm:prSet presAssocID="{F9C22C3E-49E9-48BD-A5AB-641C855005BD}" presName="Child" presStyleLbl="revTx" presStyleIdx="3" presStyleCnt="11" custScaleY="159350">
        <dgm:presLayoutVars>
          <dgm:chMax val="0"/>
          <dgm:chPref val="0"/>
          <dgm:bulletEnabled val="1"/>
        </dgm:presLayoutVars>
      </dgm:prSet>
      <dgm:spPr/>
    </dgm:pt>
    <dgm:pt modelId="{485F9D65-23FF-4BF7-9275-F1B280E0C158}" type="pres">
      <dgm:prSet presAssocID="{C1D3456A-38C9-4A3C-9F67-4ABB80933609}" presName="root" presStyleCnt="0">
        <dgm:presLayoutVars>
          <dgm:chMax/>
          <dgm:chPref/>
        </dgm:presLayoutVars>
      </dgm:prSet>
      <dgm:spPr/>
    </dgm:pt>
    <dgm:pt modelId="{6260C14A-9084-4FD4-A4D1-EA6C9B640DCC}" type="pres">
      <dgm:prSet presAssocID="{C1D3456A-38C9-4A3C-9F67-4ABB80933609}" presName="rootComposite" presStyleCnt="0">
        <dgm:presLayoutVars/>
      </dgm:prSet>
      <dgm:spPr/>
    </dgm:pt>
    <dgm:pt modelId="{FEF8F21B-08BE-4AD1-AFD5-2618CB9F7D06}" type="pres">
      <dgm:prSet presAssocID="{C1D3456A-38C9-4A3C-9F67-4ABB80933609}" presName="ParentAccent" presStyleLbl="alignNode1" presStyleIdx="1" presStyleCnt="3"/>
      <dgm:spPr/>
    </dgm:pt>
    <dgm:pt modelId="{CF564357-DFDC-4D3C-83A2-731260B38311}" type="pres">
      <dgm:prSet presAssocID="{C1D3456A-38C9-4A3C-9F67-4ABB80933609}" presName="ParentSmallAccent" presStyleLbl="fgAcc1" presStyleIdx="1" presStyleCnt="3"/>
      <dgm:spPr/>
    </dgm:pt>
    <dgm:pt modelId="{92275BFF-D9F7-4507-A32D-957F1FBE532B}" type="pres">
      <dgm:prSet presAssocID="{C1D3456A-38C9-4A3C-9F67-4ABB80933609}" presName="Parent" presStyleLbl="revTx" presStyleIdx="4" presStyleCnt="11">
        <dgm:presLayoutVars>
          <dgm:chMax/>
          <dgm:chPref val="4"/>
          <dgm:bulletEnabled val="1"/>
        </dgm:presLayoutVars>
      </dgm:prSet>
      <dgm:spPr/>
    </dgm:pt>
    <dgm:pt modelId="{3CBDAB50-79AC-43F4-9A92-7E1C0EBC3188}" type="pres">
      <dgm:prSet presAssocID="{C1D3456A-38C9-4A3C-9F67-4ABB80933609}" presName="childShape" presStyleCnt="0">
        <dgm:presLayoutVars>
          <dgm:chMax val="0"/>
          <dgm:chPref val="0"/>
        </dgm:presLayoutVars>
      </dgm:prSet>
      <dgm:spPr/>
    </dgm:pt>
    <dgm:pt modelId="{DFB87529-D5C3-41E7-9F9B-B0D373939F35}" type="pres">
      <dgm:prSet presAssocID="{AE03D923-693F-4426-A5C8-97AFB355DD34}" presName="childComposite" presStyleCnt="0">
        <dgm:presLayoutVars>
          <dgm:chMax val="0"/>
          <dgm:chPref val="0"/>
        </dgm:presLayoutVars>
      </dgm:prSet>
      <dgm:spPr/>
    </dgm:pt>
    <dgm:pt modelId="{C8D97FFE-E1FD-4C45-9AD5-8BA587CFEC85}" type="pres">
      <dgm:prSet presAssocID="{AE03D923-693F-4426-A5C8-97AFB355DD34}" presName="ChildAccent" presStyleLbl="solidFgAcc1" presStyleIdx="3" presStyleCnt="8"/>
      <dgm:spPr/>
    </dgm:pt>
    <dgm:pt modelId="{82BFE8B3-1F31-431D-81FA-3715BA12B078}" type="pres">
      <dgm:prSet presAssocID="{AE03D923-693F-4426-A5C8-97AFB355DD34}" presName="Child" presStyleLbl="revTx" presStyleIdx="5" presStyleCnt="11" custScaleY="147375">
        <dgm:presLayoutVars>
          <dgm:chMax val="0"/>
          <dgm:chPref val="0"/>
          <dgm:bulletEnabled val="1"/>
        </dgm:presLayoutVars>
      </dgm:prSet>
      <dgm:spPr/>
    </dgm:pt>
    <dgm:pt modelId="{878E0669-2234-47E1-B69E-48C1D4A48B74}" type="pres">
      <dgm:prSet presAssocID="{208BD3A9-C0C2-49A4-A587-0D87D893F5A9}" presName="childComposite" presStyleCnt="0">
        <dgm:presLayoutVars>
          <dgm:chMax val="0"/>
          <dgm:chPref val="0"/>
        </dgm:presLayoutVars>
      </dgm:prSet>
      <dgm:spPr/>
    </dgm:pt>
    <dgm:pt modelId="{B1090CD8-5D21-42E4-85C3-2C95D0C8EAF9}" type="pres">
      <dgm:prSet presAssocID="{208BD3A9-C0C2-49A4-A587-0D87D893F5A9}" presName="ChildAccent" presStyleLbl="solidFgAcc1" presStyleIdx="4" presStyleCnt="8"/>
      <dgm:spPr/>
    </dgm:pt>
    <dgm:pt modelId="{1C24C21F-D9A3-41E6-B56A-12B66E38365B}" type="pres">
      <dgm:prSet presAssocID="{208BD3A9-C0C2-49A4-A587-0D87D893F5A9}" presName="Child" presStyleLbl="revTx" presStyleIdx="6" presStyleCnt="11">
        <dgm:presLayoutVars>
          <dgm:chMax val="0"/>
          <dgm:chPref val="0"/>
          <dgm:bulletEnabled val="1"/>
        </dgm:presLayoutVars>
      </dgm:prSet>
      <dgm:spPr/>
    </dgm:pt>
    <dgm:pt modelId="{48B26EF8-065D-4746-A4EA-1CF5F2CCF1EF}" type="pres">
      <dgm:prSet presAssocID="{2624D0E2-94F6-4789-83D9-F375258799E4}" presName="childComposite" presStyleCnt="0">
        <dgm:presLayoutVars>
          <dgm:chMax val="0"/>
          <dgm:chPref val="0"/>
        </dgm:presLayoutVars>
      </dgm:prSet>
      <dgm:spPr/>
    </dgm:pt>
    <dgm:pt modelId="{54ED2524-B0BD-46F8-BCAE-13B0901020C1}" type="pres">
      <dgm:prSet presAssocID="{2624D0E2-94F6-4789-83D9-F375258799E4}" presName="ChildAccent" presStyleLbl="solidFgAcc1" presStyleIdx="5" presStyleCnt="8"/>
      <dgm:spPr/>
    </dgm:pt>
    <dgm:pt modelId="{4952C78F-0582-4FC0-B0FB-5B3279DC329D}" type="pres">
      <dgm:prSet presAssocID="{2624D0E2-94F6-4789-83D9-F375258799E4}" presName="Child" presStyleLbl="revTx" presStyleIdx="7" presStyleCnt="11">
        <dgm:presLayoutVars>
          <dgm:chMax val="0"/>
          <dgm:chPref val="0"/>
          <dgm:bulletEnabled val="1"/>
        </dgm:presLayoutVars>
      </dgm:prSet>
      <dgm:spPr/>
    </dgm:pt>
    <dgm:pt modelId="{A9785ACB-62DB-4D4C-A711-88FA14CA739F}" type="pres">
      <dgm:prSet presAssocID="{CDEDF65C-CD55-45BA-89CC-ACCC2D004BE8}" presName="root" presStyleCnt="0">
        <dgm:presLayoutVars>
          <dgm:chMax/>
          <dgm:chPref/>
        </dgm:presLayoutVars>
      </dgm:prSet>
      <dgm:spPr/>
    </dgm:pt>
    <dgm:pt modelId="{6150ED59-1DB8-41B3-98FD-957716A92E48}" type="pres">
      <dgm:prSet presAssocID="{CDEDF65C-CD55-45BA-89CC-ACCC2D004BE8}" presName="rootComposite" presStyleCnt="0">
        <dgm:presLayoutVars/>
      </dgm:prSet>
      <dgm:spPr/>
    </dgm:pt>
    <dgm:pt modelId="{C48C92D8-7173-4EAD-AD68-FB9E35CA2A4D}" type="pres">
      <dgm:prSet presAssocID="{CDEDF65C-CD55-45BA-89CC-ACCC2D004BE8}" presName="ParentAccent" presStyleLbl="alignNode1" presStyleIdx="2" presStyleCnt="3"/>
      <dgm:spPr/>
    </dgm:pt>
    <dgm:pt modelId="{A087E990-0A3E-4196-B5EB-65421C50BB00}" type="pres">
      <dgm:prSet presAssocID="{CDEDF65C-CD55-45BA-89CC-ACCC2D004BE8}" presName="ParentSmallAccent" presStyleLbl="fgAcc1" presStyleIdx="2" presStyleCnt="3"/>
      <dgm:spPr/>
    </dgm:pt>
    <dgm:pt modelId="{96FA8770-3C8B-406A-B707-A1A7820DB2F5}" type="pres">
      <dgm:prSet presAssocID="{CDEDF65C-CD55-45BA-89CC-ACCC2D004BE8}" presName="Parent" presStyleLbl="revTx" presStyleIdx="8" presStyleCnt="11">
        <dgm:presLayoutVars>
          <dgm:chMax/>
          <dgm:chPref val="4"/>
          <dgm:bulletEnabled val="1"/>
        </dgm:presLayoutVars>
      </dgm:prSet>
      <dgm:spPr/>
    </dgm:pt>
    <dgm:pt modelId="{B167CF4A-5372-486A-B12D-805F31560467}" type="pres">
      <dgm:prSet presAssocID="{CDEDF65C-CD55-45BA-89CC-ACCC2D004BE8}" presName="childShape" presStyleCnt="0">
        <dgm:presLayoutVars>
          <dgm:chMax val="0"/>
          <dgm:chPref val="0"/>
        </dgm:presLayoutVars>
      </dgm:prSet>
      <dgm:spPr/>
    </dgm:pt>
    <dgm:pt modelId="{6BDED174-95FD-4A72-A44B-B67ECFDD18C1}" type="pres">
      <dgm:prSet presAssocID="{27A3318C-4647-4437-943D-B83A3ADE2170}" presName="childComposite" presStyleCnt="0">
        <dgm:presLayoutVars>
          <dgm:chMax val="0"/>
          <dgm:chPref val="0"/>
        </dgm:presLayoutVars>
      </dgm:prSet>
      <dgm:spPr/>
    </dgm:pt>
    <dgm:pt modelId="{4EDAD21F-1B98-4ACD-AD4F-5104A8235EB0}" type="pres">
      <dgm:prSet presAssocID="{27A3318C-4647-4437-943D-B83A3ADE2170}" presName="ChildAccent" presStyleLbl="solidFgAcc1" presStyleIdx="6" presStyleCnt="8"/>
      <dgm:spPr/>
    </dgm:pt>
    <dgm:pt modelId="{5CD80655-5726-4389-8CE4-32B950AD2B1A}" type="pres">
      <dgm:prSet presAssocID="{27A3318C-4647-4437-943D-B83A3ADE2170}" presName="Child" presStyleLbl="revTx" presStyleIdx="9" presStyleCnt="11" custScaleY="119372">
        <dgm:presLayoutVars>
          <dgm:chMax val="0"/>
          <dgm:chPref val="0"/>
          <dgm:bulletEnabled val="1"/>
        </dgm:presLayoutVars>
      </dgm:prSet>
      <dgm:spPr/>
    </dgm:pt>
    <dgm:pt modelId="{632B7142-AB88-4F9C-B100-43D11DCD0E03}" type="pres">
      <dgm:prSet presAssocID="{E7F9302D-D235-4745-A6F1-18BA5741A18F}" presName="childComposite" presStyleCnt="0">
        <dgm:presLayoutVars>
          <dgm:chMax val="0"/>
          <dgm:chPref val="0"/>
        </dgm:presLayoutVars>
      </dgm:prSet>
      <dgm:spPr/>
    </dgm:pt>
    <dgm:pt modelId="{081EA801-49DE-4291-9B0C-1186807C9EFE}" type="pres">
      <dgm:prSet presAssocID="{E7F9302D-D235-4745-A6F1-18BA5741A18F}" presName="ChildAccent" presStyleLbl="solidFgAcc1" presStyleIdx="7" presStyleCnt="8"/>
      <dgm:spPr/>
    </dgm:pt>
    <dgm:pt modelId="{128EBFF2-C00B-4D13-ACE4-CD8FCC291DAB}" type="pres">
      <dgm:prSet presAssocID="{E7F9302D-D235-4745-A6F1-18BA5741A18F}" presName="Child" presStyleLbl="revTx" presStyleIdx="10" presStyleCnt="11">
        <dgm:presLayoutVars>
          <dgm:chMax val="0"/>
          <dgm:chPref val="0"/>
          <dgm:bulletEnabled val="1"/>
        </dgm:presLayoutVars>
      </dgm:prSet>
      <dgm:spPr/>
    </dgm:pt>
  </dgm:ptLst>
  <dgm:cxnLst>
    <dgm:cxn modelId="{3A588622-B89A-4593-9647-DD2E8C116F6B}" srcId="{1AD538DE-C264-452D-9E6C-E3B9812D84E2}" destId="{C1D3456A-38C9-4A3C-9F67-4ABB80933609}" srcOrd="1" destOrd="0" parTransId="{C7C92AD0-D358-4480-BC2E-20B4400A2860}" sibTransId="{F6137A58-2CE5-4F62-A7E0-70EAFE6E68A3}"/>
    <dgm:cxn modelId="{FC9B3F3C-74E6-46C4-9CDD-A1D2FB054019}" srcId="{1AD538DE-C264-452D-9E6C-E3B9812D84E2}" destId="{C2839394-DAB2-4756-A622-1B5C5A4FA1B9}" srcOrd="0" destOrd="0" parTransId="{BA4DF89C-09BB-430C-A245-C8B5408A6620}" sibTransId="{49C99519-870F-4E6A-88D9-0557EF1EB5B1}"/>
    <dgm:cxn modelId="{225EC35B-B7A9-4300-837A-435737F08BA3}" type="presOf" srcId="{F4E01D17-D337-435A-BDDE-0E09C790FC3A}" destId="{4D0E685D-A227-4A0F-90CE-2348390A74C0}" srcOrd="0" destOrd="0" presId="urn:microsoft.com/office/officeart/2008/layout/SquareAccentList"/>
    <dgm:cxn modelId="{AB982D47-32EE-4914-A898-C801D4F31968}" type="presOf" srcId="{208BD3A9-C0C2-49A4-A587-0D87D893F5A9}" destId="{1C24C21F-D9A3-41E6-B56A-12B66E38365B}" srcOrd="0" destOrd="0" presId="urn:microsoft.com/office/officeart/2008/layout/SquareAccentList"/>
    <dgm:cxn modelId="{4A461350-F21D-4FC5-A5AF-72D9DA0DE088}" type="presOf" srcId="{F9C22C3E-49E9-48BD-A5AB-641C855005BD}" destId="{D922FF13-CCC8-46D8-8BB4-CEC31FFD7E06}" srcOrd="0" destOrd="0" presId="urn:microsoft.com/office/officeart/2008/layout/SquareAccentList"/>
    <dgm:cxn modelId="{B9F33950-5604-4003-9490-A4A7693E4F99}" type="presOf" srcId="{E7F9302D-D235-4745-A6F1-18BA5741A18F}" destId="{128EBFF2-C00B-4D13-ACE4-CD8FCC291DAB}" srcOrd="0" destOrd="0" presId="urn:microsoft.com/office/officeart/2008/layout/SquareAccentList"/>
    <dgm:cxn modelId="{F0F2EF51-7738-4B72-9644-744E9A9460E1}" type="presOf" srcId="{27A3318C-4647-4437-943D-B83A3ADE2170}" destId="{5CD80655-5726-4389-8CE4-32B950AD2B1A}" srcOrd="0" destOrd="0" presId="urn:microsoft.com/office/officeart/2008/layout/SquareAccentList"/>
    <dgm:cxn modelId="{51241A7E-6DD2-4425-8B7E-D338B74A7441}" type="presOf" srcId="{2624D0E2-94F6-4789-83D9-F375258799E4}" destId="{4952C78F-0582-4FC0-B0FB-5B3279DC329D}" srcOrd="0" destOrd="0" presId="urn:microsoft.com/office/officeart/2008/layout/SquareAccentList"/>
    <dgm:cxn modelId="{F900ED8D-3BF3-4866-96F0-AA620CC70C6A}" type="presOf" srcId="{CDEDF65C-CD55-45BA-89CC-ACCC2D004BE8}" destId="{96FA8770-3C8B-406A-B707-A1A7820DB2F5}" srcOrd="0" destOrd="0" presId="urn:microsoft.com/office/officeart/2008/layout/SquareAccentList"/>
    <dgm:cxn modelId="{C62E1990-190C-4C5C-A4F6-73F347E544A8}" srcId="{CDEDF65C-CD55-45BA-89CC-ACCC2D004BE8}" destId="{27A3318C-4647-4437-943D-B83A3ADE2170}" srcOrd="0" destOrd="0" parTransId="{ACD1BB76-BB41-4E69-AF74-51C5D07C8DCB}" sibTransId="{79327819-EC3F-402C-B328-CD51861C98E9}"/>
    <dgm:cxn modelId="{2A751493-AD36-4F87-A9E3-183563D261C2}" srcId="{C2839394-DAB2-4756-A622-1B5C5A4FA1B9}" destId="{F4E01D17-D337-435A-BDDE-0E09C790FC3A}" srcOrd="0" destOrd="0" parTransId="{EC96F36D-5531-4705-BE48-0BB8EF89C1D2}" sibTransId="{EA27E3C7-0F8A-4EFF-BC35-EAAC3BB6BED3}"/>
    <dgm:cxn modelId="{FAC54BAA-B332-47D4-B69C-813196C9B154}" srcId="{C2839394-DAB2-4756-A622-1B5C5A4FA1B9}" destId="{5E8B7716-06D4-4383-80CB-BA592A054144}" srcOrd="1" destOrd="0" parTransId="{41E245E3-C958-4DAE-A395-1523761E1642}" sibTransId="{4AA766EC-8486-4077-8412-6FDB132C4840}"/>
    <dgm:cxn modelId="{0251C7BC-8960-41C5-92FB-11CA24ED4AAE}" type="presOf" srcId="{1AD538DE-C264-452D-9E6C-E3B9812D84E2}" destId="{C5F686AF-2335-45E8-8127-7147C3E35D52}" srcOrd="0" destOrd="0" presId="urn:microsoft.com/office/officeart/2008/layout/SquareAccentList"/>
    <dgm:cxn modelId="{5237AEBF-7E1D-46F5-9416-CC72DBE6B88F}" type="presOf" srcId="{5E8B7716-06D4-4383-80CB-BA592A054144}" destId="{3C3ADFF4-83E0-44D3-BA5C-40D39F5FDC79}" srcOrd="0" destOrd="0" presId="urn:microsoft.com/office/officeart/2008/layout/SquareAccentList"/>
    <dgm:cxn modelId="{8CDB45CC-19A6-4B83-B12E-6BC7263A24E3}" type="presOf" srcId="{C1D3456A-38C9-4A3C-9F67-4ABB80933609}" destId="{92275BFF-D9F7-4507-A32D-957F1FBE532B}" srcOrd="0" destOrd="0" presId="urn:microsoft.com/office/officeart/2008/layout/SquareAccentList"/>
    <dgm:cxn modelId="{C8190FCD-A5FC-43C9-ABA1-D3F7FF3637FE}" type="presOf" srcId="{C2839394-DAB2-4756-A622-1B5C5A4FA1B9}" destId="{81BFB803-7A17-4D2B-AD5C-0DD7007E4870}" srcOrd="0" destOrd="0" presId="urn:microsoft.com/office/officeart/2008/layout/SquareAccentList"/>
    <dgm:cxn modelId="{5CF3D8D0-E946-4308-A7A9-86914C95E232}" srcId="{C1D3456A-38C9-4A3C-9F67-4ABB80933609}" destId="{208BD3A9-C0C2-49A4-A587-0D87D893F5A9}" srcOrd="1" destOrd="0" parTransId="{95AF1938-CC1C-481A-A777-93F800C5BE28}" sibTransId="{6CD3603B-A0B6-472D-A8CC-DE70F96E8560}"/>
    <dgm:cxn modelId="{B96130E7-3728-4C2D-AA49-5C6758627D82}" type="presOf" srcId="{AE03D923-693F-4426-A5C8-97AFB355DD34}" destId="{82BFE8B3-1F31-431D-81FA-3715BA12B078}" srcOrd="0" destOrd="0" presId="urn:microsoft.com/office/officeart/2008/layout/SquareAccentList"/>
    <dgm:cxn modelId="{9E34C4EA-DD75-41E6-B8ED-3F1D444F8254}" srcId="{CDEDF65C-CD55-45BA-89CC-ACCC2D004BE8}" destId="{E7F9302D-D235-4745-A6F1-18BA5741A18F}" srcOrd="1" destOrd="0" parTransId="{FECA8934-A3CE-47DF-AEAE-AFF9328B5CB7}" sibTransId="{D044175F-791D-4880-8CE1-F4495F08857D}"/>
    <dgm:cxn modelId="{5CBA9CEB-BB77-4694-969C-954F1053B276}" srcId="{C1D3456A-38C9-4A3C-9F67-4ABB80933609}" destId="{AE03D923-693F-4426-A5C8-97AFB355DD34}" srcOrd="0" destOrd="0" parTransId="{FA438AF9-A040-4432-B52B-C15A65ED0F15}" sibTransId="{B467BDEC-03DF-4717-A3DA-03C6D65BE609}"/>
    <dgm:cxn modelId="{2BC27BF9-4815-4EAF-A0B1-729391846A72}" srcId="{C2839394-DAB2-4756-A622-1B5C5A4FA1B9}" destId="{F9C22C3E-49E9-48BD-A5AB-641C855005BD}" srcOrd="2" destOrd="0" parTransId="{E97890B0-859B-412E-A07E-93031AF73FCE}" sibTransId="{13B22B8E-00A1-4492-9C4C-4636C565C16E}"/>
    <dgm:cxn modelId="{2D7C6DFD-1579-458F-9628-012B317BD732}" srcId="{C1D3456A-38C9-4A3C-9F67-4ABB80933609}" destId="{2624D0E2-94F6-4789-83D9-F375258799E4}" srcOrd="2" destOrd="0" parTransId="{61A7C035-3A5E-48E2-BF32-47521F5DAB37}" sibTransId="{70C28F5E-EFEF-4E40-A53A-9CD90A0F2B6A}"/>
    <dgm:cxn modelId="{993CE4FF-1584-4FB0-951F-C860BEDF8B6A}" srcId="{1AD538DE-C264-452D-9E6C-E3B9812D84E2}" destId="{CDEDF65C-CD55-45BA-89CC-ACCC2D004BE8}" srcOrd="2" destOrd="0" parTransId="{EC43ADE9-4749-4B51-9782-28F121254CAF}" sibTransId="{C5941A01-0E17-45F1-A2D0-0BFBC200BACA}"/>
    <dgm:cxn modelId="{3566E25D-9B02-4654-90F9-AD6CCC8D67F6}" type="presParOf" srcId="{C5F686AF-2335-45E8-8127-7147C3E35D52}" destId="{E1E0A54E-131C-464F-9F64-7695FA7AD9BD}" srcOrd="0" destOrd="0" presId="urn:microsoft.com/office/officeart/2008/layout/SquareAccentList"/>
    <dgm:cxn modelId="{14A4CFF2-11EF-457F-ACBE-ABA5F131D287}" type="presParOf" srcId="{E1E0A54E-131C-464F-9F64-7695FA7AD9BD}" destId="{7684E73D-38F8-4837-84DD-2ACF2AD16F60}" srcOrd="0" destOrd="0" presId="urn:microsoft.com/office/officeart/2008/layout/SquareAccentList"/>
    <dgm:cxn modelId="{19B1FEE6-4E07-4D2C-BC3B-5C33439C17D6}" type="presParOf" srcId="{7684E73D-38F8-4837-84DD-2ACF2AD16F60}" destId="{53A6B16A-266A-4ED3-BA95-ADDD0C70ADC3}" srcOrd="0" destOrd="0" presId="urn:microsoft.com/office/officeart/2008/layout/SquareAccentList"/>
    <dgm:cxn modelId="{CD83E217-79CB-4773-9B4F-DA27F3128525}" type="presParOf" srcId="{7684E73D-38F8-4837-84DD-2ACF2AD16F60}" destId="{01BD6D2D-7518-404D-A020-FAD1F6ED3277}" srcOrd="1" destOrd="0" presId="urn:microsoft.com/office/officeart/2008/layout/SquareAccentList"/>
    <dgm:cxn modelId="{1E6294EA-A123-4448-BD5B-D5280C19B824}" type="presParOf" srcId="{7684E73D-38F8-4837-84DD-2ACF2AD16F60}" destId="{81BFB803-7A17-4D2B-AD5C-0DD7007E4870}" srcOrd="2" destOrd="0" presId="urn:microsoft.com/office/officeart/2008/layout/SquareAccentList"/>
    <dgm:cxn modelId="{AB7B8F30-82B6-4E94-91F0-06D66E37AF1C}" type="presParOf" srcId="{E1E0A54E-131C-464F-9F64-7695FA7AD9BD}" destId="{73873965-8805-4ADD-92DB-4B7275FA8E7A}" srcOrd="1" destOrd="0" presId="urn:microsoft.com/office/officeart/2008/layout/SquareAccentList"/>
    <dgm:cxn modelId="{143C35CF-50B6-4856-A316-FD168E2EEE2B}" type="presParOf" srcId="{73873965-8805-4ADD-92DB-4B7275FA8E7A}" destId="{9078FB4B-CB5D-4615-AD4F-D608F1A06471}" srcOrd="0" destOrd="0" presId="urn:microsoft.com/office/officeart/2008/layout/SquareAccentList"/>
    <dgm:cxn modelId="{8F199012-7C9F-41E9-B79B-EB9CD74DBBC8}" type="presParOf" srcId="{9078FB4B-CB5D-4615-AD4F-D608F1A06471}" destId="{F1ED353A-95B4-46A1-AEBC-AB3F6D538AC6}" srcOrd="0" destOrd="0" presId="urn:microsoft.com/office/officeart/2008/layout/SquareAccentList"/>
    <dgm:cxn modelId="{D03346F1-0AD5-4687-94F7-78217971B622}" type="presParOf" srcId="{9078FB4B-CB5D-4615-AD4F-D608F1A06471}" destId="{4D0E685D-A227-4A0F-90CE-2348390A74C0}" srcOrd="1" destOrd="0" presId="urn:microsoft.com/office/officeart/2008/layout/SquareAccentList"/>
    <dgm:cxn modelId="{5CB933D1-4462-4657-95E5-B2F07386EE2E}" type="presParOf" srcId="{73873965-8805-4ADD-92DB-4B7275FA8E7A}" destId="{C2F45A2E-61FA-423F-9F6C-96542841244C}" srcOrd="1" destOrd="0" presId="urn:microsoft.com/office/officeart/2008/layout/SquareAccentList"/>
    <dgm:cxn modelId="{01757C90-2F79-460A-9D14-35DFAB289AC9}" type="presParOf" srcId="{C2F45A2E-61FA-423F-9F6C-96542841244C}" destId="{D4120FF7-8B44-4109-9B9F-76AFB9CEAF63}" srcOrd="0" destOrd="0" presId="urn:microsoft.com/office/officeart/2008/layout/SquareAccentList"/>
    <dgm:cxn modelId="{0669F5B3-1B5D-4B0E-A2D3-A044AC6B7A01}" type="presParOf" srcId="{C2F45A2E-61FA-423F-9F6C-96542841244C}" destId="{3C3ADFF4-83E0-44D3-BA5C-40D39F5FDC79}" srcOrd="1" destOrd="0" presId="urn:microsoft.com/office/officeart/2008/layout/SquareAccentList"/>
    <dgm:cxn modelId="{DEBD7EDE-1EF1-44AB-91AE-8B86BBA834EE}" type="presParOf" srcId="{73873965-8805-4ADD-92DB-4B7275FA8E7A}" destId="{3FBB5228-85E7-4E1C-9710-E15AD2AF2873}" srcOrd="2" destOrd="0" presId="urn:microsoft.com/office/officeart/2008/layout/SquareAccentList"/>
    <dgm:cxn modelId="{880A0AD1-638C-4CCF-B117-363934B9735A}" type="presParOf" srcId="{3FBB5228-85E7-4E1C-9710-E15AD2AF2873}" destId="{D6C34AC0-41B0-4EEE-93E7-3C430AD5E610}" srcOrd="0" destOrd="0" presId="urn:microsoft.com/office/officeart/2008/layout/SquareAccentList"/>
    <dgm:cxn modelId="{90C13A4C-6F69-4AD9-8E70-59509F616D71}" type="presParOf" srcId="{3FBB5228-85E7-4E1C-9710-E15AD2AF2873}" destId="{D922FF13-CCC8-46D8-8BB4-CEC31FFD7E06}" srcOrd="1" destOrd="0" presId="urn:microsoft.com/office/officeart/2008/layout/SquareAccentList"/>
    <dgm:cxn modelId="{18DB39CF-1BC8-4B1E-AABD-468BDB3EEEAE}" type="presParOf" srcId="{C5F686AF-2335-45E8-8127-7147C3E35D52}" destId="{485F9D65-23FF-4BF7-9275-F1B280E0C158}" srcOrd="1" destOrd="0" presId="urn:microsoft.com/office/officeart/2008/layout/SquareAccentList"/>
    <dgm:cxn modelId="{52880714-1CED-449E-B874-F7FDD18D1BD5}" type="presParOf" srcId="{485F9D65-23FF-4BF7-9275-F1B280E0C158}" destId="{6260C14A-9084-4FD4-A4D1-EA6C9B640DCC}" srcOrd="0" destOrd="0" presId="urn:microsoft.com/office/officeart/2008/layout/SquareAccentList"/>
    <dgm:cxn modelId="{020F55CB-FD24-44EA-8F12-A270C41FD33E}" type="presParOf" srcId="{6260C14A-9084-4FD4-A4D1-EA6C9B640DCC}" destId="{FEF8F21B-08BE-4AD1-AFD5-2618CB9F7D06}" srcOrd="0" destOrd="0" presId="urn:microsoft.com/office/officeart/2008/layout/SquareAccentList"/>
    <dgm:cxn modelId="{106F60D6-56D1-4428-AB53-14A93A85ACC0}" type="presParOf" srcId="{6260C14A-9084-4FD4-A4D1-EA6C9B640DCC}" destId="{CF564357-DFDC-4D3C-83A2-731260B38311}" srcOrd="1" destOrd="0" presId="urn:microsoft.com/office/officeart/2008/layout/SquareAccentList"/>
    <dgm:cxn modelId="{EDE55EE6-EC67-4F8A-A395-C1299A4967A3}" type="presParOf" srcId="{6260C14A-9084-4FD4-A4D1-EA6C9B640DCC}" destId="{92275BFF-D9F7-4507-A32D-957F1FBE532B}" srcOrd="2" destOrd="0" presId="urn:microsoft.com/office/officeart/2008/layout/SquareAccentList"/>
    <dgm:cxn modelId="{D13D5378-C00F-4FF8-A2AE-4970170F5368}" type="presParOf" srcId="{485F9D65-23FF-4BF7-9275-F1B280E0C158}" destId="{3CBDAB50-79AC-43F4-9A92-7E1C0EBC3188}" srcOrd="1" destOrd="0" presId="urn:microsoft.com/office/officeart/2008/layout/SquareAccentList"/>
    <dgm:cxn modelId="{404A0BCA-544F-42AC-9191-77D9A1C66C1E}" type="presParOf" srcId="{3CBDAB50-79AC-43F4-9A92-7E1C0EBC3188}" destId="{DFB87529-D5C3-41E7-9F9B-B0D373939F35}" srcOrd="0" destOrd="0" presId="urn:microsoft.com/office/officeart/2008/layout/SquareAccentList"/>
    <dgm:cxn modelId="{34B95844-0A9D-4E6D-9BFD-0D7D140D6AB6}" type="presParOf" srcId="{DFB87529-D5C3-41E7-9F9B-B0D373939F35}" destId="{C8D97FFE-E1FD-4C45-9AD5-8BA587CFEC85}" srcOrd="0" destOrd="0" presId="urn:microsoft.com/office/officeart/2008/layout/SquareAccentList"/>
    <dgm:cxn modelId="{F2134175-A13B-449C-9ED5-C74E120744A1}" type="presParOf" srcId="{DFB87529-D5C3-41E7-9F9B-B0D373939F35}" destId="{82BFE8B3-1F31-431D-81FA-3715BA12B078}" srcOrd="1" destOrd="0" presId="urn:microsoft.com/office/officeart/2008/layout/SquareAccentList"/>
    <dgm:cxn modelId="{F02AF658-63AB-4AAE-BE55-634C5378C019}" type="presParOf" srcId="{3CBDAB50-79AC-43F4-9A92-7E1C0EBC3188}" destId="{878E0669-2234-47E1-B69E-48C1D4A48B74}" srcOrd="1" destOrd="0" presId="urn:microsoft.com/office/officeart/2008/layout/SquareAccentList"/>
    <dgm:cxn modelId="{92F61D49-8698-4778-834B-A90D07DC4555}" type="presParOf" srcId="{878E0669-2234-47E1-B69E-48C1D4A48B74}" destId="{B1090CD8-5D21-42E4-85C3-2C95D0C8EAF9}" srcOrd="0" destOrd="0" presId="urn:microsoft.com/office/officeart/2008/layout/SquareAccentList"/>
    <dgm:cxn modelId="{1AD9E55D-B1D0-4DB8-A676-C5C20A9B6BDB}" type="presParOf" srcId="{878E0669-2234-47E1-B69E-48C1D4A48B74}" destId="{1C24C21F-D9A3-41E6-B56A-12B66E38365B}" srcOrd="1" destOrd="0" presId="urn:microsoft.com/office/officeart/2008/layout/SquareAccentList"/>
    <dgm:cxn modelId="{745EC628-644C-4E86-A86A-F0945304EE64}" type="presParOf" srcId="{3CBDAB50-79AC-43F4-9A92-7E1C0EBC3188}" destId="{48B26EF8-065D-4746-A4EA-1CF5F2CCF1EF}" srcOrd="2" destOrd="0" presId="urn:microsoft.com/office/officeart/2008/layout/SquareAccentList"/>
    <dgm:cxn modelId="{7FC603BC-B4FB-4017-ACEA-FF0600A4DB1C}" type="presParOf" srcId="{48B26EF8-065D-4746-A4EA-1CF5F2CCF1EF}" destId="{54ED2524-B0BD-46F8-BCAE-13B0901020C1}" srcOrd="0" destOrd="0" presId="urn:microsoft.com/office/officeart/2008/layout/SquareAccentList"/>
    <dgm:cxn modelId="{3CDFEB93-3DE2-4C44-8CA6-4AB15CA0E255}" type="presParOf" srcId="{48B26EF8-065D-4746-A4EA-1CF5F2CCF1EF}" destId="{4952C78F-0582-4FC0-B0FB-5B3279DC329D}" srcOrd="1" destOrd="0" presId="urn:microsoft.com/office/officeart/2008/layout/SquareAccentList"/>
    <dgm:cxn modelId="{64825B84-6C7F-47ED-AE1D-96DD2DEE0B51}" type="presParOf" srcId="{C5F686AF-2335-45E8-8127-7147C3E35D52}" destId="{A9785ACB-62DB-4D4C-A711-88FA14CA739F}" srcOrd="2" destOrd="0" presId="urn:microsoft.com/office/officeart/2008/layout/SquareAccentList"/>
    <dgm:cxn modelId="{57C8F3F8-F7E8-4886-8B5C-5CE4AEC5A290}" type="presParOf" srcId="{A9785ACB-62DB-4D4C-A711-88FA14CA739F}" destId="{6150ED59-1DB8-41B3-98FD-957716A92E48}" srcOrd="0" destOrd="0" presId="urn:microsoft.com/office/officeart/2008/layout/SquareAccentList"/>
    <dgm:cxn modelId="{4BC1C371-806C-4D86-BC8E-54FA24D11081}" type="presParOf" srcId="{6150ED59-1DB8-41B3-98FD-957716A92E48}" destId="{C48C92D8-7173-4EAD-AD68-FB9E35CA2A4D}" srcOrd="0" destOrd="0" presId="urn:microsoft.com/office/officeart/2008/layout/SquareAccentList"/>
    <dgm:cxn modelId="{C58427F4-81E3-49C8-ACF3-513DEA445319}" type="presParOf" srcId="{6150ED59-1DB8-41B3-98FD-957716A92E48}" destId="{A087E990-0A3E-4196-B5EB-65421C50BB00}" srcOrd="1" destOrd="0" presId="urn:microsoft.com/office/officeart/2008/layout/SquareAccentList"/>
    <dgm:cxn modelId="{34F91DB6-E9F7-40CF-ACB9-5C03AAE5557A}" type="presParOf" srcId="{6150ED59-1DB8-41B3-98FD-957716A92E48}" destId="{96FA8770-3C8B-406A-B707-A1A7820DB2F5}" srcOrd="2" destOrd="0" presId="urn:microsoft.com/office/officeart/2008/layout/SquareAccentList"/>
    <dgm:cxn modelId="{450F1AB9-80D5-4FA7-AB9D-CC944A9D428E}" type="presParOf" srcId="{A9785ACB-62DB-4D4C-A711-88FA14CA739F}" destId="{B167CF4A-5372-486A-B12D-805F31560467}" srcOrd="1" destOrd="0" presId="urn:microsoft.com/office/officeart/2008/layout/SquareAccentList"/>
    <dgm:cxn modelId="{476BA16C-3134-4D36-A9DC-1DC4DE8B93FF}" type="presParOf" srcId="{B167CF4A-5372-486A-B12D-805F31560467}" destId="{6BDED174-95FD-4A72-A44B-B67ECFDD18C1}" srcOrd="0" destOrd="0" presId="urn:microsoft.com/office/officeart/2008/layout/SquareAccentList"/>
    <dgm:cxn modelId="{AA92B74A-9456-41ED-A5AF-CBDFC3920768}" type="presParOf" srcId="{6BDED174-95FD-4A72-A44B-B67ECFDD18C1}" destId="{4EDAD21F-1B98-4ACD-AD4F-5104A8235EB0}" srcOrd="0" destOrd="0" presId="urn:microsoft.com/office/officeart/2008/layout/SquareAccentList"/>
    <dgm:cxn modelId="{5BDC81D4-3C5D-4DE2-86F3-129E097136FF}" type="presParOf" srcId="{6BDED174-95FD-4A72-A44B-B67ECFDD18C1}" destId="{5CD80655-5726-4389-8CE4-32B950AD2B1A}" srcOrd="1" destOrd="0" presId="urn:microsoft.com/office/officeart/2008/layout/SquareAccentList"/>
    <dgm:cxn modelId="{176D749C-174C-4431-9525-C20CDB6C9533}" type="presParOf" srcId="{B167CF4A-5372-486A-B12D-805F31560467}" destId="{632B7142-AB88-4F9C-B100-43D11DCD0E03}" srcOrd="1" destOrd="0" presId="urn:microsoft.com/office/officeart/2008/layout/SquareAccentList"/>
    <dgm:cxn modelId="{60DF4292-B13F-4E9C-A1E1-1F7046D781B1}" type="presParOf" srcId="{632B7142-AB88-4F9C-B100-43D11DCD0E03}" destId="{081EA801-49DE-4291-9B0C-1186807C9EFE}" srcOrd="0" destOrd="0" presId="urn:microsoft.com/office/officeart/2008/layout/SquareAccentList"/>
    <dgm:cxn modelId="{A8DCD361-4FE6-467F-9653-5A4D91B248DB}" type="presParOf" srcId="{632B7142-AB88-4F9C-B100-43D11DCD0E03}" destId="{128EBFF2-C00B-4D13-ACE4-CD8FCC291DAB}"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9E34FB-FE32-4D39-8C52-92D2D833AC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CC14954D-BE2D-4636-BEC8-CD22C8B26A92}">
      <dgm:prSet phldrT="[Texto]" custT="1"/>
      <dgm:spPr>
        <a:gradFill rotWithShape="0">
          <a:gsLst>
            <a:gs pos="63000">
              <a:schemeClr val="accent1">
                <a:lumMod val="20000"/>
                <a:lumOff val="80000"/>
                <a:alpha val="97000"/>
              </a:schemeClr>
            </a:gs>
            <a:gs pos="0">
              <a:srgbClr val="002060"/>
            </a:gs>
            <a:gs pos="100000">
              <a:schemeClr val="accent5">
                <a:tint val="37000"/>
                <a:satMod val="300000"/>
                <a:alpha val="0"/>
              </a:schemeClr>
            </a:gs>
          </a:gsLst>
          <a:lin ang="0" scaled="0"/>
        </a:gradFill>
      </dgm:spPr>
      <dgm:t>
        <a:bodyPr/>
        <a:lstStyle/>
        <a:p>
          <a:r>
            <a:rPr lang="es-ES" sz="1600" dirty="0"/>
            <a:t>Objetivos específicos:</a:t>
          </a:r>
          <a:endParaRPr lang="es-EC" sz="1600" dirty="0"/>
        </a:p>
      </dgm:t>
    </dgm:pt>
    <dgm:pt modelId="{BBF6C65E-5E7C-49BE-9AF1-1DBA64820E0B}" type="parTrans" cxnId="{95BF38EB-3889-4A62-88ED-600288825E42}">
      <dgm:prSet/>
      <dgm:spPr/>
      <dgm:t>
        <a:bodyPr/>
        <a:lstStyle/>
        <a:p>
          <a:endParaRPr lang="es-EC" sz="1600"/>
        </a:p>
      </dgm:t>
    </dgm:pt>
    <dgm:pt modelId="{C7A79C53-8554-4C45-9DA6-D1EB9664ECFA}" type="sibTrans" cxnId="{95BF38EB-3889-4A62-88ED-600288825E42}">
      <dgm:prSet/>
      <dgm:spPr/>
      <dgm:t>
        <a:bodyPr/>
        <a:lstStyle/>
        <a:p>
          <a:endParaRPr lang="es-EC" sz="1600"/>
        </a:p>
      </dgm:t>
    </dgm:pt>
    <dgm:pt modelId="{36757BD2-A31A-4DF2-AA30-E3CD20B4C52A}">
      <dgm:prSet phldrT="[Texto]" custT="1"/>
      <dgm:spPr/>
      <dgm:t>
        <a:bodyPr/>
        <a:lstStyle/>
        <a:p>
          <a:r>
            <a:rPr lang="es-ES" sz="1600" dirty="0"/>
            <a:t>Definir las dimensiones, características y material de construcción de los complementos mecánicos para respiradores comerciales que comprende el bloque de válvula de seguridad del sistema principal de flujo de aire y la válvula de alivio de sobrepresión del tanque correspondiente al sistema alivio de sobrepresión de flujo.  </a:t>
          </a:r>
          <a:endParaRPr lang="es-EC" sz="1600" dirty="0"/>
        </a:p>
      </dgm:t>
    </dgm:pt>
    <dgm:pt modelId="{CFC79DD9-10BF-469E-91C2-970C58A1C6E3}" type="parTrans" cxnId="{31B95FCB-1184-4122-94E6-FF23CADE1829}">
      <dgm:prSet/>
      <dgm:spPr/>
      <dgm:t>
        <a:bodyPr/>
        <a:lstStyle/>
        <a:p>
          <a:endParaRPr lang="es-EC" sz="1600"/>
        </a:p>
      </dgm:t>
    </dgm:pt>
    <dgm:pt modelId="{902E303E-FDD4-4094-B848-7421F0E09F2E}" type="sibTrans" cxnId="{31B95FCB-1184-4122-94E6-FF23CADE1829}">
      <dgm:prSet/>
      <dgm:spPr/>
      <dgm:t>
        <a:bodyPr/>
        <a:lstStyle/>
        <a:p>
          <a:endParaRPr lang="es-EC" sz="1600"/>
        </a:p>
      </dgm:t>
    </dgm:pt>
    <dgm:pt modelId="{F557E479-E0F7-4F99-A27A-766AB337189B}">
      <dgm:prSet phldrT="[Texto]" custT="1"/>
      <dgm:spPr/>
      <dgm:t>
        <a:bodyPr/>
        <a:lstStyle/>
        <a:p>
          <a:r>
            <a:rPr lang="es-ES" sz="1600" dirty="0"/>
            <a:t>Fabricar las válvulas de los sistemas de flujo principal de aire y de alivio de sobrepresión correspondientes al ventilador comercial Galileo. </a:t>
          </a:r>
          <a:endParaRPr lang="es-EC" sz="1600" dirty="0"/>
        </a:p>
      </dgm:t>
    </dgm:pt>
    <dgm:pt modelId="{A09F1A43-017A-4153-86E8-B0FACFDE25AD}" type="parTrans" cxnId="{A2ABAFBE-81A2-47AE-8272-EF85B9997476}">
      <dgm:prSet/>
      <dgm:spPr/>
      <dgm:t>
        <a:bodyPr/>
        <a:lstStyle/>
        <a:p>
          <a:endParaRPr lang="es-EC"/>
        </a:p>
      </dgm:t>
    </dgm:pt>
    <dgm:pt modelId="{24FF84AC-D24D-4550-AE53-BAF66B2C198E}" type="sibTrans" cxnId="{A2ABAFBE-81A2-47AE-8272-EF85B9997476}">
      <dgm:prSet/>
      <dgm:spPr/>
      <dgm:t>
        <a:bodyPr/>
        <a:lstStyle/>
        <a:p>
          <a:endParaRPr lang="es-EC"/>
        </a:p>
      </dgm:t>
    </dgm:pt>
    <dgm:pt modelId="{C1CE4ED7-8F43-409D-A021-26734197E83A}">
      <dgm:prSet phldrT="[Texto]" custT="1"/>
      <dgm:spPr/>
      <dgm:t>
        <a:bodyPr/>
        <a:lstStyle/>
        <a:p>
          <a:r>
            <a:rPr lang="es-ES" sz="1600" dirty="0"/>
            <a:t>Evaluar el funcionamiento del bloque de válvula de seguridad y la válvula de alivio de sobrepresión del tanque mediante pruebas de presión en el respirador Galileo. </a:t>
          </a:r>
          <a:endParaRPr lang="es-EC" sz="1600" dirty="0"/>
        </a:p>
      </dgm:t>
    </dgm:pt>
    <dgm:pt modelId="{14E9136A-C0C3-4590-A8A3-64479C9E845E}" type="parTrans" cxnId="{27AD35CD-30A7-4BFC-927E-A9F73677F1E7}">
      <dgm:prSet/>
      <dgm:spPr/>
      <dgm:t>
        <a:bodyPr/>
        <a:lstStyle/>
        <a:p>
          <a:endParaRPr lang="es-EC"/>
        </a:p>
      </dgm:t>
    </dgm:pt>
    <dgm:pt modelId="{4E8D147B-8FB6-4F6F-A74B-7790BB7610CA}" type="sibTrans" cxnId="{27AD35CD-30A7-4BFC-927E-A9F73677F1E7}">
      <dgm:prSet/>
      <dgm:spPr/>
      <dgm:t>
        <a:bodyPr/>
        <a:lstStyle/>
        <a:p>
          <a:endParaRPr lang="es-EC"/>
        </a:p>
      </dgm:t>
    </dgm:pt>
    <dgm:pt modelId="{8B3F4ADB-DFC3-45A9-A1AF-D0B2A629A025}">
      <dgm:prSet phldrT="[Texto]" custT="1"/>
      <dgm:spPr/>
      <dgm:t>
        <a:bodyPr/>
        <a:lstStyle/>
        <a:p>
          <a:r>
            <a:rPr lang="es-ES" sz="1600" dirty="0"/>
            <a:t>Definir un diseño funcional y de bajo costo para la estructura mecánica, soportes para Ambu, ejes, sistema de transmisión de movimiento, estructura para elementos electrónicos y elementos de sujeción en respiradores de emergencia. </a:t>
          </a:r>
          <a:endParaRPr lang="es-EC" sz="1600" dirty="0"/>
        </a:p>
      </dgm:t>
    </dgm:pt>
    <dgm:pt modelId="{DEC0A948-082B-4B93-9DE3-DC4EABEC331D}" type="parTrans" cxnId="{24B15242-F9AE-42A8-9C4C-8B1B88DC89B4}">
      <dgm:prSet/>
      <dgm:spPr/>
      <dgm:t>
        <a:bodyPr/>
        <a:lstStyle/>
        <a:p>
          <a:endParaRPr lang="es-EC"/>
        </a:p>
      </dgm:t>
    </dgm:pt>
    <dgm:pt modelId="{F7C2EBBC-8E01-4EC7-A33F-AE00A60A16F2}" type="sibTrans" cxnId="{24B15242-F9AE-42A8-9C4C-8B1B88DC89B4}">
      <dgm:prSet/>
      <dgm:spPr/>
      <dgm:t>
        <a:bodyPr/>
        <a:lstStyle/>
        <a:p>
          <a:endParaRPr lang="es-EC"/>
        </a:p>
      </dgm:t>
    </dgm:pt>
    <dgm:pt modelId="{E7CFC670-A379-429E-9C1D-A60A93539C1F}">
      <dgm:prSet phldrT="[Texto]" custT="1"/>
      <dgm:spPr/>
      <dgm:t>
        <a:bodyPr/>
        <a:lstStyle/>
        <a:p>
          <a:r>
            <a:rPr lang="es-ES" sz="1600" dirty="0"/>
            <a:t>Manufacturar la estructura mecánica, elementos del sistema de trasmisión de movimiento y de aplastamiento del Ambu para el respirador de emergencia conforme a los diseños realizados. </a:t>
          </a:r>
          <a:endParaRPr lang="es-EC" sz="1600" dirty="0"/>
        </a:p>
      </dgm:t>
    </dgm:pt>
    <dgm:pt modelId="{53A6F3BD-E5E3-4997-BA72-B02EF34006D0}" type="parTrans" cxnId="{E96BED05-3151-4DA2-9531-607EDD74CC20}">
      <dgm:prSet/>
      <dgm:spPr/>
      <dgm:t>
        <a:bodyPr/>
        <a:lstStyle/>
        <a:p>
          <a:endParaRPr lang="es-EC"/>
        </a:p>
      </dgm:t>
    </dgm:pt>
    <dgm:pt modelId="{202CB0F4-5ED5-4C9E-983D-CF6E1C84F6B8}" type="sibTrans" cxnId="{E96BED05-3151-4DA2-9531-607EDD74CC20}">
      <dgm:prSet/>
      <dgm:spPr/>
      <dgm:t>
        <a:bodyPr/>
        <a:lstStyle/>
        <a:p>
          <a:endParaRPr lang="es-EC"/>
        </a:p>
      </dgm:t>
    </dgm:pt>
    <dgm:pt modelId="{03DFD716-0E75-4E3B-BB1B-10E40C2E5F9D}">
      <dgm:prSet phldrT="[Texto]" custT="1"/>
      <dgm:spPr/>
      <dgm:t>
        <a:bodyPr/>
        <a:lstStyle/>
        <a:p>
          <a:r>
            <a:rPr lang="es-ES" sz="1600" dirty="0"/>
            <a:t>Evaluar el cumplimiento de los requerimientos de presión y flujo planteados, mediante un protocolo de pruebas en laboratorio, además de evaluar el comportamiento mecánico de los elementos</a:t>
          </a:r>
          <a:endParaRPr lang="es-EC" sz="1600" dirty="0"/>
        </a:p>
      </dgm:t>
    </dgm:pt>
    <dgm:pt modelId="{A1C9D515-DF5A-45C5-990D-DD559BB94187}" type="parTrans" cxnId="{7B37589A-D679-4611-8A19-2CC0F322836F}">
      <dgm:prSet/>
      <dgm:spPr/>
      <dgm:t>
        <a:bodyPr/>
        <a:lstStyle/>
        <a:p>
          <a:endParaRPr lang="es-EC"/>
        </a:p>
      </dgm:t>
    </dgm:pt>
    <dgm:pt modelId="{A803BF7A-0080-42CA-9C5C-2E5BE0F78A9E}" type="sibTrans" cxnId="{7B37589A-D679-4611-8A19-2CC0F322836F}">
      <dgm:prSet/>
      <dgm:spPr/>
      <dgm:t>
        <a:bodyPr/>
        <a:lstStyle/>
        <a:p>
          <a:endParaRPr lang="es-EC"/>
        </a:p>
      </dgm:t>
    </dgm:pt>
    <dgm:pt modelId="{160F8C03-D5EB-4A9D-810E-5810FD500F4C}" type="pres">
      <dgm:prSet presAssocID="{E19E34FB-FE32-4D39-8C52-92D2D833ACC8}" presName="linear" presStyleCnt="0">
        <dgm:presLayoutVars>
          <dgm:animLvl val="lvl"/>
          <dgm:resizeHandles val="exact"/>
        </dgm:presLayoutVars>
      </dgm:prSet>
      <dgm:spPr/>
    </dgm:pt>
    <dgm:pt modelId="{48F28AE2-DB17-44EA-93F5-1D02BBEDEB61}" type="pres">
      <dgm:prSet presAssocID="{CC14954D-BE2D-4636-BEC8-CD22C8B26A92}" presName="parentText" presStyleLbl="node1" presStyleIdx="0" presStyleCnt="1">
        <dgm:presLayoutVars>
          <dgm:chMax val="0"/>
          <dgm:bulletEnabled val="1"/>
        </dgm:presLayoutVars>
      </dgm:prSet>
      <dgm:spPr/>
    </dgm:pt>
    <dgm:pt modelId="{01A8980C-2352-44DB-89D8-0C1F34D13559}" type="pres">
      <dgm:prSet presAssocID="{CC14954D-BE2D-4636-BEC8-CD22C8B26A92}" presName="childText" presStyleLbl="revTx" presStyleIdx="0" presStyleCnt="1" custLinFactNeighborY="4086">
        <dgm:presLayoutVars>
          <dgm:bulletEnabled val="1"/>
        </dgm:presLayoutVars>
      </dgm:prSet>
      <dgm:spPr/>
    </dgm:pt>
  </dgm:ptLst>
  <dgm:cxnLst>
    <dgm:cxn modelId="{E96BED05-3151-4DA2-9531-607EDD74CC20}" srcId="{CC14954D-BE2D-4636-BEC8-CD22C8B26A92}" destId="{E7CFC670-A379-429E-9C1D-A60A93539C1F}" srcOrd="4" destOrd="0" parTransId="{53A6F3BD-E5E3-4997-BA72-B02EF34006D0}" sibTransId="{202CB0F4-5ED5-4C9E-983D-CF6E1C84F6B8}"/>
    <dgm:cxn modelId="{56E9341A-809C-4CC1-9688-39EC15F5014C}" type="presOf" srcId="{F557E479-E0F7-4F99-A27A-766AB337189B}" destId="{01A8980C-2352-44DB-89D8-0C1F34D13559}" srcOrd="0" destOrd="1" presId="urn:microsoft.com/office/officeart/2005/8/layout/vList2"/>
    <dgm:cxn modelId="{24B15242-F9AE-42A8-9C4C-8B1B88DC89B4}" srcId="{CC14954D-BE2D-4636-BEC8-CD22C8B26A92}" destId="{8B3F4ADB-DFC3-45A9-A1AF-D0B2A629A025}" srcOrd="3" destOrd="0" parTransId="{DEC0A948-082B-4B93-9DE3-DC4EABEC331D}" sibTransId="{F7C2EBBC-8E01-4EC7-A33F-AE00A60A16F2}"/>
    <dgm:cxn modelId="{5F7EBF45-3FCD-4FB4-AC19-53F509349689}" type="presOf" srcId="{03DFD716-0E75-4E3B-BB1B-10E40C2E5F9D}" destId="{01A8980C-2352-44DB-89D8-0C1F34D13559}" srcOrd="0" destOrd="5" presId="urn:microsoft.com/office/officeart/2005/8/layout/vList2"/>
    <dgm:cxn modelId="{B9F48578-ABD3-4A5A-8716-5C3B264ECC29}" type="presOf" srcId="{CC14954D-BE2D-4636-BEC8-CD22C8B26A92}" destId="{48F28AE2-DB17-44EA-93F5-1D02BBEDEB61}" srcOrd="0" destOrd="0" presId="urn:microsoft.com/office/officeart/2005/8/layout/vList2"/>
    <dgm:cxn modelId="{5743F393-646F-4A92-ACDF-CC02CD179D27}" type="presOf" srcId="{E7CFC670-A379-429E-9C1D-A60A93539C1F}" destId="{01A8980C-2352-44DB-89D8-0C1F34D13559}" srcOrd="0" destOrd="4" presId="urn:microsoft.com/office/officeart/2005/8/layout/vList2"/>
    <dgm:cxn modelId="{7B37589A-D679-4611-8A19-2CC0F322836F}" srcId="{CC14954D-BE2D-4636-BEC8-CD22C8B26A92}" destId="{03DFD716-0E75-4E3B-BB1B-10E40C2E5F9D}" srcOrd="5" destOrd="0" parTransId="{A1C9D515-DF5A-45C5-990D-DD559BB94187}" sibTransId="{A803BF7A-0080-42CA-9C5C-2E5BE0F78A9E}"/>
    <dgm:cxn modelId="{A8FC21BA-3096-4D1A-A6AE-5854E0BFDA5C}" type="presOf" srcId="{C1CE4ED7-8F43-409D-A021-26734197E83A}" destId="{01A8980C-2352-44DB-89D8-0C1F34D13559}" srcOrd="0" destOrd="2" presId="urn:microsoft.com/office/officeart/2005/8/layout/vList2"/>
    <dgm:cxn modelId="{A2ABAFBE-81A2-47AE-8272-EF85B9997476}" srcId="{CC14954D-BE2D-4636-BEC8-CD22C8B26A92}" destId="{F557E479-E0F7-4F99-A27A-766AB337189B}" srcOrd="1" destOrd="0" parTransId="{A09F1A43-017A-4153-86E8-B0FACFDE25AD}" sibTransId="{24FF84AC-D24D-4550-AE53-BAF66B2C198E}"/>
    <dgm:cxn modelId="{28D5A5C1-1EEF-4AD2-8F93-E6D8AAB3C7C1}" type="presOf" srcId="{E19E34FB-FE32-4D39-8C52-92D2D833ACC8}" destId="{160F8C03-D5EB-4A9D-810E-5810FD500F4C}" srcOrd="0" destOrd="0" presId="urn:microsoft.com/office/officeart/2005/8/layout/vList2"/>
    <dgm:cxn modelId="{2D8728C8-B9E5-4430-8049-7056618029B3}" type="presOf" srcId="{8B3F4ADB-DFC3-45A9-A1AF-D0B2A629A025}" destId="{01A8980C-2352-44DB-89D8-0C1F34D13559}" srcOrd="0" destOrd="3" presId="urn:microsoft.com/office/officeart/2005/8/layout/vList2"/>
    <dgm:cxn modelId="{31B95FCB-1184-4122-94E6-FF23CADE1829}" srcId="{CC14954D-BE2D-4636-BEC8-CD22C8B26A92}" destId="{36757BD2-A31A-4DF2-AA30-E3CD20B4C52A}" srcOrd="0" destOrd="0" parTransId="{CFC79DD9-10BF-469E-91C2-970C58A1C6E3}" sibTransId="{902E303E-FDD4-4094-B848-7421F0E09F2E}"/>
    <dgm:cxn modelId="{27AD35CD-30A7-4BFC-927E-A9F73677F1E7}" srcId="{CC14954D-BE2D-4636-BEC8-CD22C8B26A92}" destId="{C1CE4ED7-8F43-409D-A021-26734197E83A}" srcOrd="2" destOrd="0" parTransId="{14E9136A-C0C3-4590-A8A3-64479C9E845E}" sibTransId="{4E8D147B-8FB6-4F6F-A74B-7790BB7610CA}"/>
    <dgm:cxn modelId="{95BF38EB-3889-4A62-88ED-600288825E42}" srcId="{E19E34FB-FE32-4D39-8C52-92D2D833ACC8}" destId="{CC14954D-BE2D-4636-BEC8-CD22C8B26A92}" srcOrd="0" destOrd="0" parTransId="{BBF6C65E-5E7C-49BE-9AF1-1DBA64820E0B}" sibTransId="{C7A79C53-8554-4C45-9DA6-D1EB9664ECFA}"/>
    <dgm:cxn modelId="{65CFFCF1-C807-4348-83F0-31876E1266AA}" type="presOf" srcId="{36757BD2-A31A-4DF2-AA30-E3CD20B4C52A}" destId="{01A8980C-2352-44DB-89D8-0C1F34D13559}" srcOrd="0" destOrd="0" presId="urn:microsoft.com/office/officeart/2005/8/layout/vList2"/>
    <dgm:cxn modelId="{2A975D83-F300-4E89-BF21-7A7FB2DABDC1}" type="presParOf" srcId="{160F8C03-D5EB-4A9D-810E-5810FD500F4C}" destId="{48F28AE2-DB17-44EA-93F5-1D02BBEDEB61}" srcOrd="0" destOrd="0" presId="urn:microsoft.com/office/officeart/2005/8/layout/vList2"/>
    <dgm:cxn modelId="{03A4B7FE-7FCE-4720-A386-016CEEFA515D}" type="presParOf" srcId="{160F8C03-D5EB-4A9D-810E-5810FD500F4C}" destId="{01A8980C-2352-44DB-89D8-0C1F34D13559}" srcOrd="1" destOrd="0" presId="urn:microsoft.com/office/officeart/2005/8/layout/vList2"/>
  </dgm:cxnLst>
  <dgm:bg>
    <a:gradFill>
      <a:gsLst>
        <a:gs pos="90000">
          <a:schemeClr val="accent1">
            <a:lumMod val="20000"/>
            <a:lumOff val="80000"/>
            <a:alpha val="14000"/>
          </a:schemeClr>
        </a:gs>
        <a:gs pos="13000">
          <a:schemeClr val="accent1">
            <a:lumMod val="20000"/>
            <a:lumOff val="80000"/>
            <a:alpha val="12000"/>
          </a:schemeClr>
        </a:gs>
        <a:gs pos="0">
          <a:schemeClr val="accent5">
            <a:tint val="50000"/>
            <a:satMod val="300000"/>
            <a:alpha val="49000"/>
          </a:schemeClr>
        </a:gs>
        <a:gs pos="52000">
          <a:schemeClr val="accent5">
            <a:tint val="37000"/>
            <a:satMod val="300000"/>
            <a:alpha val="0"/>
          </a:schemeClr>
        </a:gs>
        <a:gs pos="100000">
          <a:schemeClr val="accent5">
            <a:tint val="15000"/>
            <a:satMod val="350000"/>
            <a:alpha val="31000"/>
          </a:schemeClr>
        </a:gs>
      </a:gsLst>
      <a:lin ang="16200000" scaled="1"/>
    </a:gra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CE5DE8-A5F0-42B0-A8C1-6F6AD6250B78}" type="doc">
      <dgm:prSet loTypeId="urn:microsoft.com/office/officeart/2005/8/layout/StepDownProcess" loCatId="process" qsTypeId="urn:microsoft.com/office/officeart/2005/8/quickstyle/simple5" qsCatId="simple" csTypeId="urn:microsoft.com/office/officeart/2005/8/colors/accent6_1" csCatId="accent6" phldr="1"/>
      <dgm:spPr/>
      <dgm:t>
        <a:bodyPr/>
        <a:lstStyle/>
        <a:p>
          <a:endParaRPr lang="es-ES"/>
        </a:p>
      </dgm:t>
    </dgm:pt>
    <dgm:pt modelId="{D72BD012-CC5F-47E4-BFCB-5BD18907F2CB}">
      <dgm:prSet phldrT="[Texto]"/>
      <dgm:spPr/>
      <dgm:t>
        <a:bodyPr/>
        <a:lstStyle/>
        <a:p>
          <a:r>
            <a:rPr lang="es-ES" dirty="0"/>
            <a:t>FUERZA TANGENCIAL</a:t>
          </a:r>
        </a:p>
      </dgm:t>
    </dgm:pt>
    <dgm:pt modelId="{C25AB39F-5A44-4C30-92B5-7177E04065AF}" type="parTrans" cxnId="{7878DFDB-C3DC-4ED6-8A59-64FFFF72A6DC}">
      <dgm:prSet/>
      <dgm:spPr/>
      <dgm:t>
        <a:bodyPr/>
        <a:lstStyle/>
        <a:p>
          <a:endParaRPr lang="es-ES"/>
        </a:p>
      </dgm:t>
    </dgm:pt>
    <dgm:pt modelId="{B082CDD2-AB4F-47F5-90C2-16E62D0BB218}" type="sibTrans" cxnId="{7878DFDB-C3DC-4ED6-8A59-64FFFF72A6DC}">
      <dgm:prSet/>
      <dgm:spPr/>
      <dgm:t>
        <a:bodyPr/>
        <a:lstStyle/>
        <a:p>
          <a:endParaRPr lang="es-ES"/>
        </a:p>
      </dgm:t>
    </dgm:pt>
    <dgm:pt modelId="{183E3675-8F8F-4522-9703-B31BC68644F5}">
      <dgm:prSet phldrT="[Texto]" custT="1"/>
      <dgm:spPr/>
      <dgm:t>
        <a:bodyPr/>
        <a:lstStyle/>
        <a:p>
          <a:r>
            <a:rPr lang="es-ES" sz="1200" dirty="0"/>
            <a:t>Velocidad de salida: 8 rpm</a:t>
          </a:r>
        </a:p>
      </dgm:t>
    </dgm:pt>
    <dgm:pt modelId="{1D1F82E0-9402-4409-8B07-6102D2C28C2C}" type="parTrans" cxnId="{F8987AA4-C879-4329-8ED7-5FFE70332207}">
      <dgm:prSet/>
      <dgm:spPr/>
      <dgm:t>
        <a:bodyPr/>
        <a:lstStyle/>
        <a:p>
          <a:endParaRPr lang="es-ES"/>
        </a:p>
      </dgm:t>
    </dgm:pt>
    <dgm:pt modelId="{1BE4884E-A260-4171-8C0F-21387AAC5984}" type="sibTrans" cxnId="{F8987AA4-C879-4329-8ED7-5FFE70332207}">
      <dgm:prSet/>
      <dgm:spPr/>
      <dgm:t>
        <a:bodyPr/>
        <a:lstStyle/>
        <a:p>
          <a:endParaRPr lang="es-ES"/>
        </a:p>
      </dgm:t>
    </dgm:pt>
    <dgm:pt modelId="{DE9B4CEF-88F1-4A13-834C-04D3290B058D}">
      <dgm:prSet phldrT="[Texto]"/>
      <dgm:spPr/>
      <dgm:t>
        <a:bodyPr/>
        <a:lstStyle/>
        <a:p>
          <a:r>
            <a:rPr lang="es-ES" dirty="0"/>
            <a:t>FUERZA RADIAL</a:t>
          </a:r>
        </a:p>
      </dgm:t>
    </dgm:pt>
    <dgm:pt modelId="{82B1301A-27E0-4854-B70C-61C34A719A95}" type="parTrans" cxnId="{DBBEAD8D-F5A6-474F-80AF-04633DF6D35E}">
      <dgm:prSet/>
      <dgm:spPr/>
      <dgm:t>
        <a:bodyPr/>
        <a:lstStyle/>
        <a:p>
          <a:endParaRPr lang="es-ES"/>
        </a:p>
      </dgm:t>
    </dgm:pt>
    <dgm:pt modelId="{C25825D9-1754-4EB0-8782-DB418B15BCD5}" type="sibTrans" cxnId="{DBBEAD8D-F5A6-474F-80AF-04633DF6D35E}">
      <dgm:prSet/>
      <dgm:spPr/>
      <dgm:t>
        <a:bodyPr/>
        <a:lstStyle/>
        <a:p>
          <a:endParaRPr lang="es-ES"/>
        </a:p>
      </dgm:t>
    </dgm:pt>
    <dgm:pt modelId="{6AD2372D-D4A8-4870-B648-06685ADF0C75}">
      <dgm:prSet phldrT="[Texto]"/>
      <dgm:spPr/>
      <dgm:t>
        <a:bodyPr/>
        <a:lstStyle/>
        <a:p>
          <a:r>
            <a:rPr lang="es-ES" dirty="0"/>
            <a:t>Ángulo de presión: 14,5°</a:t>
          </a:r>
        </a:p>
      </dgm:t>
    </dgm:pt>
    <dgm:pt modelId="{0AE8DAA9-069D-4075-B1E5-24BDCDD39517}" type="parTrans" cxnId="{3F61A21A-6E35-4F66-B684-5F57B4BD356B}">
      <dgm:prSet/>
      <dgm:spPr/>
      <dgm:t>
        <a:bodyPr/>
        <a:lstStyle/>
        <a:p>
          <a:endParaRPr lang="es-ES"/>
        </a:p>
      </dgm:t>
    </dgm:pt>
    <dgm:pt modelId="{4BF23650-5151-446A-A72D-C5C567B60B2A}" type="sibTrans" cxnId="{3F61A21A-6E35-4F66-B684-5F57B4BD356B}">
      <dgm:prSet/>
      <dgm:spPr/>
      <dgm:t>
        <a:bodyPr/>
        <a:lstStyle/>
        <a:p>
          <a:endParaRPr lang="es-ES"/>
        </a:p>
      </dgm:t>
    </dgm:pt>
    <dgm:pt modelId="{A4C7585E-AB71-4372-8DE8-D402E219C0B0}">
      <dgm:prSet phldrT="[Texto]"/>
      <dgm:spPr/>
      <dgm:t>
        <a:bodyPr/>
        <a:lstStyle/>
        <a:p>
          <a:r>
            <a:rPr lang="es-ES" dirty="0"/>
            <a:t>FUERZA AXIAL</a:t>
          </a:r>
        </a:p>
      </dgm:t>
    </dgm:pt>
    <dgm:pt modelId="{1F0A8216-FCA9-4F19-B202-28FBB836BC84}" type="parTrans" cxnId="{7844A22A-B83E-48B7-B7C4-F66553F2F341}">
      <dgm:prSet/>
      <dgm:spPr/>
      <dgm:t>
        <a:bodyPr/>
        <a:lstStyle/>
        <a:p>
          <a:endParaRPr lang="es-ES"/>
        </a:p>
      </dgm:t>
    </dgm:pt>
    <dgm:pt modelId="{F130596A-D47D-4D81-A4A5-F44E2F7F35B4}" type="sibTrans" cxnId="{7844A22A-B83E-48B7-B7C4-F66553F2F341}">
      <dgm:prSet/>
      <dgm:spPr/>
      <dgm:t>
        <a:bodyPr/>
        <a:lstStyle/>
        <a:p>
          <a:endParaRPr lang="es-ES"/>
        </a:p>
      </dgm:t>
    </dgm:pt>
    <dgm:pt modelId="{919F39D0-055B-4401-9EB1-2CCA45B952CA}">
      <dgm:prSet phldrT="[Texto]"/>
      <dgm:spPr/>
      <dgm:t>
        <a:bodyPr/>
        <a:lstStyle/>
        <a:p>
          <a:r>
            <a:rPr lang="es-ES" dirty="0"/>
            <a:t>Torque de entrada: 1,38 Nm</a:t>
          </a:r>
        </a:p>
      </dgm:t>
    </dgm:pt>
    <dgm:pt modelId="{E5649A1A-E5AB-45B8-87A1-B8648DD23493}" type="parTrans" cxnId="{FCBD4E2C-5414-484A-94D0-10E25B257EEE}">
      <dgm:prSet/>
      <dgm:spPr/>
      <dgm:t>
        <a:bodyPr/>
        <a:lstStyle/>
        <a:p>
          <a:endParaRPr lang="es-ES"/>
        </a:p>
      </dgm:t>
    </dgm:pt>
    <dgm:pt modelId="{052593FD-55C7-45E6-BCD5-A34C5354E39E}" type="sibTrans" cxnId="{FCBD4E2C-5414-484A-94D0-10E25B257EEE}">
      <dgm:prSet/>
      <dgm:spPr/>
      <dgm:t>
        <a:bodyPr/>
        <a:lstStyle/>
        <a:p>
          <a:endParaRPr lang="es-ES"/>
        </a:p>
      </dgm:t>
    </dgm:pt>
    <dgm:pt modelId="{1363A430-945C-45F6-B4FE-B36E8E44D104}">
      <dgm:prSet phldrT="[Texto]" custT="1"/>
      <dgm:spPr/>
      <dgm:t>
        <a:bodyPr/>
        <a:lstStyle/>
        <a:p>
          <a:r>
            <a:rPr lang="es-ES" sz="1200" dirty="0"/>
            <a:t>Factor de materiales: 279,76</a:t>
          </a:r>
        </a:p>
      </dgm:t>
    </dgm:pt>
    <dgm:pt modelId="{0272E651-D021-48B8-9AA2-8C4A32363879}" type="parTrans" cxnId="{9094C677-FAB4-4BEB-A8B6-ECA8CB6FB00A}">
      <dgm:prSet/>
      <dgm:spPr/>
      <dgm:t>
        <a:bodyPr/>
        <a:lstStyle/>
        <a:p>
          <a:endParaRPr lang="es-ES"/>
        </a:p>
      </dgm:t>
    </dgm:pt>
    <dgm:pt modelId="{5309D79A-30D7-4881-B3EA-86083FBC0FB9}" type="sibTrans" cxnId="{9094C677-FAB4-4BEB-A8B6-ECA8CB6FB00A}">
      <dgm:prSet/>
      <dgm:spPr/>
      <dgm:t>
        <a:bodyPr/>
        <a:lstStyle/>
        <a:p>
          <a:endParaRPr lang="es-ES"/>
        </a:p>
      </dgm:t>
    </dgm:pt>
    <dgm:pt modelId="{6DFADA9D-297A-4ED7-8BF2-23346A462D5F}">
      <dgm:prSet phldrT="[Texto]" custT="1"/>
      <dgm:spPr/>
      <dgm:t>
        <a:bodyPr/>
        <a:lstStyle/>
        <a:p>
          <a:r>
            <a:rPr lang="es-ES" sz="1200" dirty="0"/>
            <a:t>Torque de salida: 20 Nm</a:t>
          </a:r>
        </a:p>
      </dgm:t>
    </dgm:pt>
    <dgm:pt modelId="{EE4308F4-6804-4668-BC28-FF2C65E63799}" type="parTrans" cxnId="{8D66FB8A-E1FE-4979-9A10-BA5DFFEB51C5}">
      <dgm:prSet/>
      <dgm:spPr/>
      <dgm:t>
        <a:bodyPr/>
        <a:lstStyle/>
        <a:p>
          <a:endParaRPr lang="es-ES"/>
        </a:p>
      </dgm:t>
    </dgm:pt>
    <dgm:pt modelId="{E73C2ED6-0240-4E09-82D5-3E752B9705E5}" type="sibTrans" cxnId="{8D66FB8A-E1FE-4979-9A10-BA5DFFEB51C5}">
      <dgm:prSet/>
      <dgm:spPr/>
      <dgm:t>
        <a:bodyPr/>
        <a:lstStyle/>
        <a:p>
          <a:endParaRPr lang="es-ES"/>
        </a:p>
      </dgm:t>
    </dgm:pt>
    <dgm:pt modelId="{3B4D563F-DA4A-4B0C-BC19-9D326FE1F690}">
      <dgm:prSet phldrT="[Texto]" custT="1"/>
      <dgm:spPr/>
      <dgm:t>
        <a:bodyPr/>
        <a:lstStyle/>
        <a:p>
          <a:r>
            <a:rPr lang="es-ES" sz="1200" dirty="0"/>
            <a:t>Factor de relación:: 0,346</a:t>
          </a:r>
        </a:p>
      </dgm:t>
    </dgm:pt>
    <dgm:pt modelId="{BB72F66F-1E59-40D0-902A-9E7C55D75E52}" type="parTrans" cxnId="{F5D452F4-D2FC-4E80-A9FF-C4EF432A05CE}">
      <dgm:prSet/>
      <dgm:spPr/>
      <dgm:t>
        <a:bodyPr/>
        <a:lstStyle/>
        <a:p>
          <a:endParaRPr lang="es-ES"/>
        </a:p>
      </dgm:t>
    </dgm:pt>
    <dgm:pt modelId="{4915B108-938F-40E1-B8AC-7A949BB6904A}" type="sibTrans" cxnId="{F5D452F4-D2FC-4E80-A9FF-C4EF432A05CE}">
      <dgm:prSet/>
      <dgm:spPr/>
      <dgm:t>
        <a:bodyPr/>
        <a:lstStyle/>
        <a:p>
          <a:endParaRPr lang="es-ES"/>
        </a:p>
      </dgm:t>
    </dgm:pt>
    <dgm:pt modelId="{D8762542-7512-4E28-8D73-53F49EDFCCD4}">
      <dgm:prSet phldrT="[Texto]" custT="1"/>
      <dgm:spPr/>
      <dgm:t>
        <a:bodyPr/>
        <a:lstStyle/>
        <a:p>
          <a:r>
            <a:rPr lang="es-ES" sz="1200" dirty="0"/>
            <a:t>Factor de velocidad:  0,669</a:t>
          </a:r>
        </a:p>
      </dgm:t>
    </dgm:pt>
    <dgm:pt modelId="{E148FF24-FB24-49EA-A15A-EFCE2C4585DA}" type="parTrans" cxnId="{B83E4FFD-2630-4DFB-BCB7-456EDF22E29A}">
      <dgm:prSet/>
      <dgm:spPr/>
      <dgm:t>
        <a:bodyPr/>
        <a:lstStyle/>
        <a:p>
          <a:endParaRPr lang="es-ES"/>
        </a:p>
      </dgm:t>
    </dgm:pt>
    <dgm:pt modelId="{605FDF1F-64C9-4FB4-AA90-B95097B92546}" type="sibTrans" cxnId="{B83E4FFD-2630-4DFB-BCB7-456EDF22E29A}">
      <dgm:prSet/>
      <dgm:spPr/>
      <dgm:t>
        <a:bodyPr/>
        <a:lstStyle/>
        <a:p>
          <a:endParaRPr lang="es-ES"/>
        </a:p>
      </dgm:t>
    </dgm:pt>
    <dgm:pt modelId="{F84EAC6C-1DF3-46F3-8AD4-EA40E5149E5E}">
      <dgm:prSet phldrT="[Texto]"/>
      <dgm:spPr/>
      <dgm:t>
        <a:bodyPr/>
        <a:lstStyle/>
        <a:p>
          <a:r>
            <a:rPr lang="es-ES" dirty="0"/>
            <a:t>Ángulo de avance: 5,71°</a:t>
          </a:r>
        </a:p>
      </dgm:t>
    </dgm:pt>
    <dgm:pt modelId="{FB485945-0F92-4A8C-9C13-466934AA2BE2}" type="parTrans" cxnId="{FE3748C1-C794-47B0-9CFE-0DA22EF58B90}">
      <dgm:prSet/>
      <dgm:spPr/>
      <dgm:t>
        <a:bodyPr/>
        <a:lstStyle/>
        <a:p>
          <a:endParaRPr lang="es-ES"/>
        </a:p>
      </dgm:t>
    </dgm:pt>
    <dgm:pt modelId="{1DA5E83E-9A6F-4615-96A1-0A5A1D3E5311}" type="sibTrans" cxnId="{FE3748C1-C794-47B0-9CFE-0DA22EF58B90}">
      <dgm:prSet/>
      <dgm:spPr/>
      <dgm:t>
        <a:bodyPr/>
        <a:lstStyle/>
        <a:p>
          <a:endParaRPr lang="es-ES"/>
        </a:p>
      </dgm:t>
    </dgm:pt>
    <dgm:pt modelId="{D0985E30-8712-452B-8259-C155D491D33C}">
      <dgm:prSet phldrT="[Texto]"/>
      <dgm:spPr/>
      <dgm:t>
        <a:bodyPr/>
        <a:lstStyle/>
        <a:p>
          <a:r>
            <a:rPr lang="es-ES" dirty="0"/>
            <a:t>Diámetro primitivo: 20 mm</a:t>
          </a:r>
        </a:p>
      </dgm:t>
    </dgm:pt>
    <dgm:pt modelId="{CDA490F5-AEDE-4EC5-80D1-26778FA4BFC4}" type="parTrans" cxnId="{175AC620-7F70-4985-88CE-6C7079028D17}">
      <dgm:prSet/>
      <dgm:spPr/>
      <dgm:t>
        <a:bodyPr/>
        <a:lstStyle/>
        <a:p>
          <a:endParaRPr lang="es-ES"/>
        </a:p>
      </dgm:t>
    </dgm:pt>
    <dgm:pt modelId="{F3B15028-89F6-42AD-B633-81F97DBE310A}" type="sibTrans" cxnId="{175AC620-7F70-4985-88CE-6C7079028D17}">
      <dgm:prSet/>
      <dgm:spPr/>
      <dgm:t>
        <a:bodyPr/>
        <a:lstStyle/>
        <a:p>
          <a:endParaRPr lang="es-ES"/>
        </a:p>
      </dgm:t>
    </dgm:pt>
    <dgm:pt modelId="{0CC714E6-72B8-4FF4-A669-6E423135EBCA}" type="pres">
      <dgm:prSet presAssocID="{46CE5DE8-A5F0-42B0-A8C1-6F6AD6250B78}" presName="rootnode" presStyleCnt="0">
        <dgm:presLayoutVars>
          <dgm:chMax/>
          <dgm:chPref/>
          <dgm:dir/>
          <dgm:animLvl val="lvl"/>
        </dgm:presLayoutVars>
      </dgm:prSet>
      <dgm:spPr/>
    </dgm:pt>
    <dgm:pt modelId="{E1B8004F-8DFA-4ED6-B94B-D288A49AAA3F}" type="pres">
      <dgm:prSet presAssocID="{D72BD012-CC5F-47E4-BFCB-5BD18907F2CB}" presName="composite" presStyleCnt="0"/>
      <dgm:spPr/>
    </dgm:pt>
    <dgm:pt modelId="{08619A0B-1661-4B71-97CA-071A6278B8BE}" type="pres">
      <dgm:prSet presAssocID="{D72BD012-CC5F-47E4-BFCB-5BD18907F2CB}" presName="bentUpArrow1" presStyleLbl="alignImgPlace1" presStyleIdx="0" presStyleCnt="2"/>
      <dgm:spPr/>
    </dgm:pt>
    <dgm:pt modelId="{6696DFB0-5E11-4811-9441-DD4166138C99}" type="pres">
      <dgm:prSet presAssocID="{D72BD012-CC5F-47E4-BFCB-5BD18907F2CB}" presName="ParentText" presStyleLbl="node1" presStyleIdx="0" presStyleCnt="3">
        <dgm:presLayoutVars>
          <dgm:chMax val="1"/>
          <dgm:chPref val="1"/>
          <dgm:bulletEnabled val="1"/>
        </dgm:presLayoutVars>
      </dgm:prSet>
      <dgm:spPr/>
    </dgm:pt>
    <dgm:pt modelId="{6421B839-3DC5-4B72-8F24-952B18F3A3A5}" type="pres">
      <dgm:prSet presAssocID="{D72BD012-CC5F-47E4-BFCB-5BD18907F2CB}" presName="ChildText" presStyleLbl="revTx" presStyleIdx="0" presStyleCnt="3" custScaleX="185254" custScaleY="147886" custLinFactNeighborX="46857" custLinFactNeighborY="-1936">
        <dgm:presLayoutVars>
          <dgm:chMax val="0"/>
          <dgm:chPref val="0"/>
          <dgm:bulletEnabled val="1"/>
        </dgm:presLayoutVars>
      </dgm:prSet>
      <dgm:spPr/>
    </dgm:pt>
    <dgm:pt modelId="{7CF3442C-97BB-4278-8138-FB6757D5C243}" type="pres">
      <dgm:prSet presAssocID="{B082CDD2-AB4F-47F5-90C2-16E62D0BB218}" presName="sibTrans" presStyleCnt="0"/>
      <dgm:spPr/>
    </dgm:pt>
    <dgm:pt modelId="{9162EE68-BA15-4761-9EE7-DC82946DD629}" type="pres">
      <dgm:prSet presAssocID="{DE9B4CEF-88F1-4A13-834C-04D3290B058D}" presName="composite" presStyleCnt="0"/>
      <dgm:spPr/>
    </dgm:pt>
    <dgm:pt modelId="{4067AB4B-F0F3-4BD6-928D-D2187D59DD18}" type="pres">
      <dgm:prSet presAssocID="{DE9B4CEF-88F1-4A13-834C-04D3290B058D}" presName="bentUpArrow1" presStyleLbl="alignImgPlace1" presStyleIdx="1" presStyleCnt="2"/>
      <dgm:spPr/>
    </dgm:pt>
    <dgm:pt modelId="{B5B66311-3AF1-4285-89A9-539E0CFB345D}" type="pres">
      <dgm:prSet presAssocID="{DE9B4CEF-88F1-4A13-834C-04D3290B058D}" presName="ParentText" presStyleLbl="node1" presStyleIdx="1" presStyleCnt="3">
        <dgm:presLayoutVars>
          <dgm:chMax val="1"/>
          <dgm:chPref val="1"/>
          <dgm:bulletEnabled val="1"/>
        </dgm:presLayoutVars>
      </dgm:prSet>
      <dgm:spPr/>
    </dgm:pt>
    <dgm:pt modelId="{C922B824-C407-42D1-89F2-DEE7681CF734}" type="pres">
      <dgm:prSet presAssocID="{DE9B4CEF-88F1-4A13-834C-04D3290B058D}" presName="ChildText" presStyleLbl="revTx" presStyleIdx="1" presStyleCnt="3">
        <dgm:presLayoutVars>
          <dgm:chMax val="0"/>
          <dgm:chPref val="0"/>
          <dgm:bulletEnabled val="1"/>
        </dgm:presLayoutVars>
      </dgm:prSet>
      <dgm:spPr/>
    </dgm:pt>
    <dgm:pt modelId="{D3F13C42-A4D8-44A7-AEE2-0BAB97D26F92}" type="pres">
      <dgm:prSet presAssocID="{C25825D9-1754-4EB0-8782-DB418B15BCD5}" presName="sibTrans" presStyleCnt="0"/>
      <dgm:spPr/>
    </dgm:pt>
    <dgm:pt modelId="{1950A434-B7CE-4339-9BAB-EBE3993FB33A}" type="pres">
      <dgm:prSet presAssocID="{A4C7585E-AB71-4372-8DE8-D402E219C0B0}" presName="composite" presStyleCnt="0"/>
      <dgm:spPr/>
    </dgm:pt>
    <dgm:pt modelId="{F7BE27EB-0DA5-4E86-A8F3-1261258D6072}" type="pres">
      <dgm:prSet presAssocID="{A4C7585E-AB71-4372-8DE8-D402E219C0B0}" presName="ParentText" presStyleLbl="node1" presStyleIdx="2" presStyleCnt="3">
        <dgm:presLayoutVars>
          <dgm:chMax val="1"/>
          <dgm:chPref val="1"/>
          <dgm:bulletEnabled val="1"/>
        </dgm:presLayoutVars>
      </dgm:prSet>
      <dgm:spPr/>
    </dgm:pt>
    <dgm:pt modelId="{0F2BDFC2-74B0-4D1E-B1E8-4F03673C9E74}" type="pres">
      <dgm:prSet presAssocID="{A4C7585E-AB71-4372-8DE8-D402E219C0B0}" presName="FinalChildText" presStyleLbl="revTx" presStyleIdx="2" presStyleCnt="3">
        <dgm:presLayoutVars>
          <dgm:chMax val="0"/>
          <dgm:chPref val="0"/>
          <dgm:bulletEnabled val="1"/>
        </dgm:presLayoutVars>
      </dgm:prSet>
      <dgm:spPr/>
    </dgm:pt>
  </dgm:ptLst>
  <dgm:cxnLst>
    <dgm:cxn modelId="{A803D902-EC8B-4EFE-8306-61021DAA163D}" type="presOf" srcId="{6AD2372D-D4A8-4870-B648-06685ADF0C75}" destId="{C922B824-C407-42D1-89F2-DEE7681CF734}" srcOrd="0" destOrd="0" presId="urn:microsoft.com/office/officeart/2005/8/layout/StepDownProcess"/>
    <dgm:cxn modelId="{3F61A21A-6E35-4F66-B684-5F57B4BD356B}" srcId="{DE9B4CEF-88F1-4A13-834C-04D3290B058D}" destId="{6AD2372D-D4A8-4870-B648-06685ADF0C75}" srcOrd="0" destOrd="0" parTransId="{0AE8DAA9-069D-4075-B1E5-24BDCDD39517}" sibTransId="{4BF23650-5151-446A-A72D-C5C567B60B2A}"/>
    <dgm:cxn modelId="{E416A51B-E390-4DCE-88F3-03DE3F29B0EC}" type="presOf" srcId="{919F39D0-055B-4401-9EB1-2CCA45B952CA}" destId="{0F2BDFC2-74B0-4D1E-B1E8-4F03673C9E74}" srcOrd="0" destOrd="0" presId="urn:microsoft.com/office/officeart/2005/8/layout/StepDownProcess"/>
    <dgm:cxn modelId="{175AC620-7F70-4985-88CE-6C7079028D17}" srcId="{A4C7585E-AB71-4372-8DE8-D402E219C0B0}" destId="{D0985E30-8712-452B-8259-C155D491D33C}" srcOrd="1" destOrd="0" parTransId="{CDA490F5-AEDE-4EC5-80D1-26778FA4BFC4}" sibTransId="{F3B15028-89F6-42AD-B633-81F97DBE310A}"/>
    <dgm:cxn modelId="{11406F29-0307-4FAD-991F-C16AA21BF03B}" type="presOf" srcId="{46CE5DE8-A5F0-42B0-A8C1-6F6AD6250B78}" destId="{0CC714E6-72B8-4FF4-A669-6E423135EBCA}" srcOrd="0" destOrd="0" presId="urn:microsoft.com/office/officeart/2005/8/layout/StepDownProcess"/>
    <dgm:cxn modelId="{7844A22A-B83E-48B7-B7C4-F66553F2F341}" srcId="{46CE5DE8-A5F0-42B0-A8C1-6F6AD6250B78}" destId="{A4C7585E-AB71-4372-8DE8-D402E219C0B0}" srcOrd="2" destOrd="0" parTransId="{1F0A8216-FCA9-4F19-B202-28FBB836BC84}" sibTransId="{F130596A-D47D-4D81-A4A5-F44E2F7F35B4}"/>
    <dgm:cxn modelId="{FCBD4E2C-5414-484A-94D0-10E25B257EEE}" srcId="{A4C7585E-AB71-4372-8DE8-D402E219C0B0}" destId="{919F39D0-055B-4401-9EB1-2CCA45B952CA}" srcOrd="0" destOrd="0" parTransId="{E5649A1A-E5AB-45B8-87A1-B8648DD23493}" sibTransId="{052593FD-55C7-45E6-BCD5-A34C5354E39E}"/>
    <dgm:cxn modelId="{5F5D112D-928A-41DF-9C4F-E5BC8DFF63F8}" type="presOf" srcId="{D0985E30-8712-452B-8259-C155D491D33C}" destId="{0F2BDFC2-74B0-4D1E-B1E8-4F03673C9E74}" srcOrd="0" destOrd="1" presId="urn:microsoft.com/office/officeart/2005/8/layout/StepDownProcess"/>
    <dgm:cxn modelId="{9094C677-FAB4-4BEB-A8B6-ECA8CB6FB00A}" srcId="{D72BD012-CC5F-47E4-BFCB-5BD18907F2CB}" destId="{1363A430-945C-45F6-B4FE-B36E8E44D104}" srcOrd="2" destOrd="0" parTransId="{0272E651-D021-48B8-9AA2-8C4A32363879}" sibTransId="{5309D79A-30D7-4881-B3EA-86083FBC0FB9}"/>
    <dgm:cxn modelId="{32ECBB7B-2B55-4E18-9B94-F66144FB848C}" type="presOf" srcId="{D8762542-7512-4E28-8D73-53F49EDFCCD4}" destId="{6421B839-3DC5-4B72-8F24-952B18F3A3A5}" srcOrd="0" destOrd="4" presId="urn:microsoft.com/office/officeart/2005/8/layout/StepDownProcess"/>
    <dgm:cxn modelId="{D85D9780-CA65-4116-B6F3-8823B8933D7E}" type="presOf" srcId="{DE9B4CEF-88F1-4A13-834C-04D3290B058D}" destId="{B5B66311-3AF1-4285-89A9-539E0CFB345D}" srcOrd="0" destOrd="0" presId="urn:microsoft.com/office/officeart/2005/8/layout/StepDownProcess"/>
    <dgm:cxn modelId="{8D66FB8A-E1FE-4979-9A10-BA5DFFEB51C5}" srcId="{D72BD012-CC5F-47E4-BFCB-5BD18907F2CB}" destId="{6DFADA9D-297A-4ED7-8BF2-23346A462D5F}" srcOrd="1" destOrd="0" parTransId="{EE4308F4-6804-4668-BC28-FF2C65E63799}" sibTransId="{E73C2ED6-0240-4E09-82D5-3E752B9705E5}"/>
    <dgm:cxn modelId="{DBBEAD8D-F5A6-474F-80AF-04633DF6D35E}" srcId="{46CE5DE8-A5F0-42B0-A8C1-6F6AD6250B78}" destId="{DE9B4CEF-88F1-4A13-834C-04D3290B058D}" srcOrd="1" destOrd="0" parTransId="{82B1301A-27E0-4854-B70C-61C34A719A95}" sibTransId="{C25825D9-1754-4EB0-8782-DB418B15BCD5}"/>
    <dgm:cxn modelId="{EB765293-A475-410D-BBBD-72D57237682A}" type="presOf" srcId="{F84EAC6C-1DF3-46F3-8AD4-EA40E5149E5E}" destId="{C922B824-C407-42D1-89F2-DEE7681CF734}" srcOrd="0" destOrd="1" presId="urn:microsoft.com/office/officeart/2005/8/layout/StepDownProcess"/>
    <dgm:cxn modelId="{F8987AA4-C879-4329-8ED7-5FFE70332207}" srcId="{D72BD012-CC5F-47E4-BFCB-5BD18907F2CB}" destId="{183E3675-8F8F-4522-9703-B31BC68644F5}" srcOrd="0" destOrd="0" parTransId="{1D1F82E0-9402-4409-8B07-6102D2C28C2C}" sibTransId="{1BE4884E-A260-4171-8C0F-21387AAC5984}"/>
    <dgm:cxn modelId="{BE3A63BC-1574-416E-9B42-A309CC5606B5}" type="presOf" srcId="{1363A430-945C-45F6-B4FE-B36E8E44D104}" destId="{6421B839-3DC5-4B72-8F24-952B18F3A3A5}" srcOrd="0" destOrd="2" presId="urn:microsoft.com/office/officeart/2005/8/layout/StepDownProcess"/>
    <dgm:cxn modelId="{FE3748C1-C794-47B0-9CFE-0DA22EF58B90}" srcId="{DE9B4CEF-88F1-4A13-834C-04D3290B058D}" destId="{F84EAC6C-1DF3-46F3-8AD4-EA40E5149E5E}" srcOrd="1" destOrd="0" parTransId="{FB485945-0F92-4A8C-9C13-466934AA2BE2}" sibTransId="{1DA5E83E-9A6F-4615-96A1-0A5A1D3E5311}"/>
    <dgm:cxn modelId="{CB9255C9-813E-4834-8F45-322DE2111ECA}" type="presOf" srcId="{6DFADA9D-297A-4ED7-8BF2-23346A462D5F}" destId="{6421B839-3DC5-4B72-8F24-952B18F3A3A5}" srcOrd="0" destOrd="1" presId="urn:microsoft.com/office/officeart/2005/8/layout/StepDownProcess"/>
    <dgm:cxn modelId="{DF473BCB-9A77-4F23-88DE-0D08D9B299F2}" type="presOf" srcId="{A4C7585E-AB71-4372-8DE8-D402E219C0B0}" destId="{F7BE27EB-0DA5-4E86-A8F3-1261258D6072}" srcOrd="0" destOrd="0" presId="urn:microsoft.com/office/officeart/2005/8/layout/StepDownProcess"/>
    <dgm:cxn modelId="{B287C3CD-815E-468B-94BD-4DF6167755B6}" type="presOf" srcId="{D72BD012-CC5F-47E4-BFCB-5BD18907F2CB}" destId="{6696DFB0-5E11-4811-9441-DD4166138C99}" srcOrd="0" destOrd="0" presId="urn:microsoft.com/office/officeart/2005/8/layout/StepDownProcess"/>
    <dgm:cxn modelId="{7878DFDB-C3DC-4ED6-8A59-64FFFF72A6DC}" srcId="{46CE5DE8-A5F0-42B0-A8C1-6F6AD6250B78}" destId="{D72BD012-CC5F-47E4-BFCB-5BD18907F2CB}" srcOrd="0" destOrd="0" parTransId="{C25AB39F-5A44-4C30-92B5-7177E04065AF}" sibTransId="{B082CDD2-AB4F-47F5-90C2-16E62D0BB218}"/>
    <dgm:cxn modelId="{D834F5E2-CDD8-4E5E-9B48-4CD8F43ED709}" type="presOf" srcId="{183E3675-8F8F-4522-9703-B31BC68644F5}" destId="{6421B839-3DC5-4B72-8F24-952B18F3A3A5}" srcOrd="0" destOrd="0" presId="urn:microsoft.com/office/officeart/2005/8/layout/StepDownProcess"/>
    <dgm:cxn modelId="{161591E9-1D3D-46C9-B8AA-CEA38A33C63A}" type="presOf" srcId="{3B4D563F-DA4A-4B0C-BC19-9D326FE1F690}" destId="{6421B839-3DC5-4B72-8F24-952B18F3A3A5}" srcOrd="0" destOrd="3" presId="urn:microsoft.com/office/officeart/2005/8/layout/StepDownProcess"/>
    <dgm:cxn modelId="{F5D452F4-D2FC-4E80-A9FF-C4EF432A05CE}" srcId="{D72BD012-CC5F-47E4-BFCB-5BD18907F2CB}" destId="{3B4D563F-DA4A-4B0C-BC19-9D326FE1F690}" srcOrd="3" destOrd="0" parTransId="{BB72F66F-1E59-40D0-902A-9E7C55D75E52}" sibTransId="{4915B108-938F-40E1-B8AC-7A949BB6904A}"/>
    <dgm:cxn modelId="{B83E4FFD-2630-4DFB-BCB7-456EDF22E29A}" srcId="{D72BD012-CC5F-47E4-BFCB-5BD18907F2CB}" destId="{D8762542-7512-4E28-8D73-53F49EDFCCD4}" srcOrd="4" destOrd="0" parTransId="{E148FF24-FB24-49EA-A15A-EFCE2C4585DA}" sibTransId="{605FDF1F-64C9-4FB4-AA90-B95097B92546}"/>
    <dgm:cxn modelId="{592B171B-8987-4BFE-961E-369D5B35E3B3}" type="presParOf" srcId="{0CC714E6-72B8-4FF4-A669-6E423135EBCA}" destId="{E1B8004F-8DFA-4ED6-B94B-D288A49AAA3F}" srcOrd="0" destOrd="0" presId="urn:microsoft.com/office/officeart/2005/8/layout/StepDownProcess"/>
    <dgm:cxn modelId="{100A693F-BC1A-4185-985E-C6DE03CFE514}" type="presParOf" srcId="{E1B8004F-8DFA-4ED6-B94B-D288A49AAA3F}" destId="{08619A0B-1661-4B71-97CA-071A6278B8BE}" srcOrd="0" destOrd="0" presId="urn:microsoft.com/office/officeart/2005/8/layout/StepDownProcess"/>
    <dgm:cxn modelId="{1F63DE7E-C9B3-4F52-8DA3-44E342FA516E}" type="presParOf" srcId="{E1B8004F-8DFA-4ED6-B94B-D288A49AAA3F}" destId="{6696DFB0-5E11-4811-9441-DD4166138C99}" srcOrd="1" destOrd="0" presId="urn:microsoft.com/office/officeart/2005/8/layout/StepDownProcess"/>
    <dgm:cxn modelId="{4ADF2B38-66FF-48D5-A46F-779EBB6BC953}" type="presParOf" srcId="{E1B8004F-8DFA-4ED6-B94B-D288A49AAA3F}" destId="{6421B839-3DC5-4B72-8F24-952B18F3A3A5}" srcOrd="2" destOrd="0" presId="urn:microsoft.com/office/officeart/2005/8/layout/StepDownProcess"/>
    <dgm:cxn modelId="{547A17F1-EE7F-4A87-8621-7C1158CF9D1D}" type="presParOf" srcId="{0CC714E6-72B8-4FF4-A669-6E423135EBCA}" destId="{7CF3442C-97BB-4278-8138-FB6757D5C243}" srcOrd="1" destOrd="0" presId="urn:microsoft.com/office/officeart/2005/8/layout/StepDownProcess"/>
    <dgm:cxn modelId="{8647B7E0-09DD-4670-986C-E2CF239DA27B}" type="presParOf" srcId="{0CC714E6-72B8-4FF4-A669-6E423135EBCA}" destId="{9162EE68-BA15-4761-9EE7-DC82946DD629}" srcOrd="2" destOrd="0" presId="urn:microsoft.com/office/officeart/2005/8/layout/StepDownProcess"/>
    <dgm:cxn modelId="{0DBDDE8E-A6F7-4A63-8BCA-4FAD913D8BC8}" type="presParOf" srcId="{9162EE68-BA15-4761-9EE7-DC82946DD629}" destId="{4067AB4B-F0F3-4BD6-928D-D2187D59DD18}" srcOrd="0" destOrd="0" presId="urn:microsoft.com/office/officeart/2005/8/layout/StepDownProcess"/>
    <dgm:cxn modelId="{CAACFEF7-6930-4AF4-8FC1-15D879C64B0A}" type="presParOf" srcId="{9162EE68-BA15-4761-9EE7-DC82946DD629}" destId="{B5B66311-3AF1-4285-89A9-539E0CFB345D}" srcOrd="1" destOrd="0" presId="urn:microsoft.com/office/officeart/2005/8/layout/StepDownProcess"/>
    <dgm:cxn modelId="{9B7636B1-3F71-4AF7-BB5A-EEF40257686B}" type="presParOf" srcId="{9162EE68-BA15-4761-9EE7-DC82946DD629}" destId="{C922B824-C407-42D1-89F2-DEE7681CF734}" srcOrd="2" destOrd="0" presId="urn:microsoft.com/office/officeart/2005/8/layout/StepDownProcess"/>
    <dgm:cxn modelId="{7AFFBD48-ACF3-469E-A0E2-2DF4A7E8BAD2}" type="presParOf" srcId="{0CC714E6-72B8-4FF4-A669-6E423135EBCA}" destId="{D3F13C42-A4D8-44A7-AEE2-0BAB97D26F92}" srcOrd="3" destOrd="0" presId="urn:microsoft.com/office/officeart/2005/8/layout/StepDownProcess"/>
    <dgm:cxn modelId="{93E73CD1-34E4-4EB0-9F1F-2F8AE0A843B7}" type="presParOf" srcId="{0CC714E6-72B8-4FF4-A669-6E423135EBCA}" destId="{1950A434-B7CE-4339-9BAB-EBE3993FB33A}" srcOrd="4" destOrd="0" presId="urn:microsoft.com/office/officeart/2005/8/layout/StepDownProcess"/>
    <dgm:cxn modelId="{A62C4465-DD15-4BA3-8A3B-0726E34B6D1C}" type="presParOf" srcId="{1950A434-B7CE-4339-9BAB-EBE3993FB33A}" destId="{F7BE27EB-0DA5-4E86-A8F3-1261258D6072}" srcOrd="0" destOrd="0" presId="urn:microsoft.com/office/officeart/2005/8/layout/StepDownProcess"/>
    <dgm:cxn modelId="{F63881B2-9E7C-49A1-8BD7-EAB69780BF30}" type="presParOf" srcId="{1950A434-B7CE-4339-9BAB-EBE3993FB33A}" destId="{0F2BDFC2-74B0-4D1E-B1E8-4F03673C9E74}"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5DF598-950B-4835-A79C-EDF6CB625B45}" type="doc">
      <dgm:prSet loTypeId="urn:microsoft.com/office/officeart/2005/8/layout/vList2" loCatId="list" qsTypeId="urn:microsoft.com/office/officeart/2005/8/quickstyle/simple5" qsCatId="simple" csTypeId="urn:microsoft.com/office/officeart/2005/8/colors/accent5_1" csCatId="accent5" phldr="1"/>
      <dgm:spPr/>
      <dgm:t>
        <a:bodyPr/>
        <a:lstStyle/>
        <a:p>
          <a:endParaRPr lang="es-ES"/>
        </a:p>
      </dgm:t>
    </dgm:pt>
    <dgm:pt modelId="{52A76D51-C2B6-4B82-8358-49470CD3F05A}">
      <dgm:prSet phldrT="[Texto]"/>
      <dgm:spPr/>
      <dgm:t>
        <a:bodyPr/>
        <a:lstStyle/>
        <a:p>
          <a:r>
            <a:rPr lang="es-EC" dirty="0"/>
            <a:t>La fuerza tangencial en el tornillo sin fin  es numéricamente igual a la fuerza axial en la corona</a:t>
          </a:r>
          <a:endParaRPr lang="es-ES" dirty="0"/>
        </a:p>
      </dgm:t>
    </dgm:pt>
    <dgm:pt modelId="{49051F02-0949-49F6-BB13-D265513C45FE}" type="parTrans" cxnId="{1303DF1C-7F62-40BD-9952-3863377E94BE}">
      <dgm:prSet/>
      <dgm:spPr/>
      <dgm:t>
        <a:bodyPr/>
        <a:lstStyle/>
        <a:p>
          <a:endParaRPr lang="es-ES"/>
        </a:p>
      </dgm:t>
    </dgm:pt>
    <dgm:pt modelId="{A40FACD8-706A-44D4-BB05-625AC34AB488}" type="sibTrans" cxnId="{1303DF1C-7F62-40BD-9952-3863377E94BE}">
      <dgm:prSet/>
      <dgm:spPr/>
      <dgm:t>
        <a:bodyPr/>
        <a:lstStyle/>
        <a:p>
          <a:endParaRPr lang="es-ES"/>
        </a:p>
      </dgm:t>
    </dgm:pt>
    <dgm:pt modelId="{21DE1416-6E60-4A94-A249-AFC3D5A8A159}">
      <dgm:prSet phldrT="[Texto]"/>
      <dgm:spPr/>
      <dgm:t>
        <a:bodyPr/>
        <a:lstStyle/>
        <a:p>
          <a:endParaRPr lang="es-ES" dirty="0"/>
        </a:p>
      </dgm:t>
    </dgm:pt>
    <dgm:pt modelId="{C3E32C8E-F0DC-4E04-9EE7-FC9F5B1992CB}" type="parTrans" cxnId="{68076D72-A5A6-4FE1-82A8-8C32533D80EE}">
      <dgm:prSet/>
      <dgm:spPr/>
      <dgm:t>
        <a:bodyPr/>
        <a:lstStyle/>
        <a:p>
          <a:endParaRPr lang="es-ES"/>
        </a:p>
      </dgm:t>
    </dgm:pt>
    <dgm:pt modelId="{52459CAF-C00D-44FD-86DB-F2C558768893}" type="sibTrans" cxnId="{68076D72-A5A6-4FE1-82A8-8C32533D80EE}">
      <dgm:prSet/>
      <dgm:spPr/>
      <dgm:t>
        <a:bodyPr/>
        <a:lstStyle/>
        <a:p>
          <a:endParaRPr lang="es-ES"/>
        </a:p>
      </dgm:t>
    </dgm:pt>
    <dgm:pt modelId="{89FE51B3-73C3-4E2E-BE87-0FFEEBDF37A3}">
      <dgm:prSet phldrT="[Texto]"/>
      <dgm:spPr/>
      <dgm:t>
        <a:bodyPr/>
        <a:lstStyle/>
        <a:p>
          <a:r>
            <a:rPr lang="es-EC" dirty="0"/>
            <a:t>La fuerza axial en el tornillo sin fin  es numéricamente igual a la fuerza tangencial en la corona</a:t>
          </a:r>
          <a:endParaRPr lang="es-ES" dirty="0"/>
        </a:p>
      </dgm:t>
    </dgm:pt>
    <dgm:pt modelId="{9B7FF472-FC64-4224-8E66-8131B4B72A54}" type="parTrans" cxnId="{035D0BDE-4C70-4C04-8021-E7B18770A59F}">
      <dgm:prSet/>
      <dgm:spPr/>
      <dgm:t>
        <a:bodyPr/>
        <a:lstStyle/>
        <a:p>
          <a:endParaRPr lang="es-ES"/>
        </a:p>
      </dgm:t>
    </dgm:pt>
    <dgm:pt modelId="{9BFDF5DC-A3E5-4737-BB6B-034C81772C13}" type="sibTrans" cxnId="{035D0BDE-4C70-4C04-8021-E7B18770A59F}">
      <dgm:prSet/>
      <dgm:spPr/>
      <dgm:t>
        <a:bodyPr/>
        <a:lstStyle/>
        <a:p>
          <a:endParaRPr lang="es-ES"/>
        </a:p>
      </dgm:t>
    </dgm:pt>
    <dgm:pt modelId="{CAC13BBC-FB74-4C9C-A17F-11C3B6CEC2A0}">
      <dgm:prSet phldrT="[Texto]"/>
      <dgm:spPr/>
      <dgm:t>
        <a:bodyPr/>
        <a:lstStyle/>
        <a:p>
          <a:endParaRPr lang="es-ES" dirty="0"/>
        </a:p>
      </dgm:t>
    </dgm:pt>
    <dgm:pt modelId="{5E8E6DDA-48C7-4E0C-855E-729B80F2ADF7}" type="parTrans" cxnId="{9F0EE441-5FCE-4775-87A2-2338F33084DB}">
      <dgm:prSet/>
      <dgm:spPr/>
      <dgm:t>
        <a:bodyPr/>
        <a:lstStyle/>
        <a:p>
          <a:endParaRPr lang="es-ES"/>
        </a:p>
      </dgm:t>
    </dgm:pt>
    <dgm:pt modelId="{7EC14172-F1B6-4581-9051-00035C9DA675}" type="sibTrans" cxnId="{9F0EE441-5FCE-4775-87A2-2338F33084DB}">
      <dgm:prSet/>
      <dgm:spPr/>
      <dgm:t>
        <a:bodyPr/>
        <a:lstStyle/>
        <a:p>
          <a:endParaRPr lang="es-ES"/>
        </a:p>
      </dgm:t>
    </dgm:pt>
    <dgm:pt modelId="{AE0510F9-163B-48C8-8587-EE880E80A8FA}">
      <dgm:prSet phldrT="[Texto]"/>
      <dgm:spPr/>
      <dgm:t>
        <a:bodyPr/>
        <a:lstStyle/>
        <a:p>
          <a:endParaRPr lang="es-ES" dirty="0"/>
        </a:p>
      </dgm:t>
    </dgm:pt>
    <dgm:pt modelId="{2F2B1506-5765-4766-B3C0-E8290361DC55}" type="parTrans" cxnId="{AEF2A269-5880-4BBF-99CA-47518BD41AB8}">
      <dgm:prSet/>
      <dgm:spPr/>
      <dgm:t>
        <a:bodyPr/>
        <a:lstStyle/>
        <a:p>
          <a:endParaRPr lang="es-ES"/>
        </a:p>
      </dgm:t>
    </dgm:pt>
    <dgm:pt modelId="{67E307AF-CAFC-4910-9B4D-391533C701D1}" type="sibTrans" cxnId="{AEF2A269-5880-4BBF-99CA-47518BD41AB8}">
      <dgm:prSet/>
      <dgm:spPr/>
      <dgm:t>
        <a:bodyPr/>
        <a:lstStyle/>
        <a:p>
          <a:endParaRPr lang="es-ES"/>
        </a:p>
      </dgm:t>
    </dgm:pt>
    <dgm:pt modelId="{5606FA2E-4142-4208-BDE6-585B00407680}">
      <dgm:prSet phldrT="[Texto]"/>
      <dgm:spPr/>
      <dgm:t>
        <a:bodyPr/>
        <a:lstStyle/>
        <a:p>
          <a:r>
            <a:rPr lang="es-EC" dirty="0"/>
            <a:t>Las fuerzas radiales son numéricamente iguales entre el tornillo sin fin y la corona </a:t>
          </a:r>
          <a:endParaRPr lang="es-ES" dirty="0"/>
        </a:p>
      </dgm:t>
    </dgm:pt>
    <dgm:pt modelId="{7191234E-292B-4374-8DDC-D7BBFDD4FF2D}" type="parTrans" cxnId="{CC10C307-61E3-4470-BCEA-75563AD2D30F}">
      <dgm:prSet/>
      <dgm:spPr/>
      <dgm:t>
        <a:bodyPr/>
        <a:lstStyle/>
        <a:p>
          <a:endParaRPr lang="es-ES"/>
        </a:p>
      </dgm:t>
    </dgm:pt>
    <dgm:pt modelId="{210D467D-CB2F-436A-B463-9F8D06EA0999}" type="sibTrans" cxnId="{CC10C307-61E3-4470-BCEA-75563AD2D30F}">
      <dgm:prSet/>
      <dgm:spPr/>
      <dgm:t>
        <a:bodyPr/>
        <a:lstStyle/>
        <a:p>
          <a:endParaRPr lang="es-ES"/>
        </a:p>
      </dgm:t>
    </dgm:pt>
    <dgm:pt modelId="{BC80DED5-586D-4E65-82A9-9820D7B3D05B}">
      <dgm:prSet phldrT="[Texto]"/>
      <dgm:spPr/>
      <dgm:t>
        <a:bodyPr/>
        <a:lstStyle/>
        <a:p>
          <a:endParaRPr lang="es-ES" dirty="0"/>
        </a:p>
      </dgm:t>
    </dgm:pt>
    <dgm:pt modelId="{4B9371DA-8CF2-4074-9B55-21C9AA300539}" type="parTrans" cxnId="{1DE582E3-251D-4CB4-9963-F4D54D152B4E}">
      <dgm:prSet/>
      <dgm:spPr/>
      <dgm:t>
        <a:bodyPr/>
        <a:lstStyle/>
        <a:p>
          <a:endParaRPr lang="es-ES"/>
        </a:p>
      </dgm:t>
    </dgm:pt>
    <dgm:pt modelId="{F23CB189-D9E9-41B4-A700-8157BF92DB27}" type="sibTrans" cxnId="{1DE582E3-251D-4CB4-9963-F4D54D152B4E}">
      <dgm:prSet/>
      <dgm:spPr/>
      <dgm:t>
        <a:bodyPr/>
        <a:lstStyle/>
        <a:p>
          <a:endParaRPr lang="es-ES"/>
        </a:p>
      </dgm:t>
    </dgm:pt>
    <dgm:pt modelId="{07A1CD92-7772-4BC8-A3DB-9713984BE354}">
      <dgm:prSet phldrT="[Texto]"/>
      <dgm:spPr/>
      <dgm:t>
        <a:bodyPr/>
        <a:lstStyle/>
        <a:p>
          <a:endParaRPr lang="es-ES" dirty="0"/>
        </a:p>
      </dgm:t>
    </dgm:pt>
    <dgm:pt modelId="{25C089A5-DCB3-4A7D-B473-EB9209937EB1}" type="parTrans" cxnId="{0312EDBF-0B16-43F2-9A4F-E0B608174620}">
      <dgm:prSet/>
      <dgm:spPr/>
      <dgm:t>
        <a:bodyPr/>
        <a:lstStyle/>
        <a:p>
          <a:endParaRPr lang="es-ES"/>
        </a:p>
      </dgm:t>
    </dgm:pt>
    <dgm:pt modelId="{5E3803DE-D59C-4EBF-A15C-5941569DEC06}" type="sibTrans" cxnId="{0312EDBF-0B16-43F2-9A4F-E0B608174620}">
      <dgm:prSet/>
      <dgm:spPr/>
      <dgm:t>
        <a:bodyPr/>
        <a:lstStyle/>
        <a:p>
          <a:endParaRPr lang="es-ES"/>
        </a:p>
      </dgm:t>
    </dgm:pt>
    <dgm:pt modelId="{92023B97-0051-4D5E-954B-2FC81E629BDA}">
      <dgm:prSet phldrT="[Texto]"/>
      <dgm:spPr/>
      <dgm:t>
        <a:bodyPr/>
        <a:lstStyle/>
        <a:p>
          <a:endParaRPr lang="es-ES" dirty="0"/>
        </a:p>
      </dgm:t>
    </dgm:pt>
    <dgm:pt modelId="{984EBBC0-225C-4ACD-83B9-A9451AC70CA6}" type="parTrans" cxnId="{DA2D61F5-2BDE-4349-B304-E7BCEAE1D14D}">
      <dgm:prSet/>
      <dgm:spPr/>
      <dgm:t>
        <a:bodyPr/>
        <a:lstStyle/>
        <a:p>
          <a:endParaRPr lang="es-ES"/>
        </a:p>
      </dgm:t>
    </dgm:pt>
    <dgm:pt modelId="{BB7F929A-80EE-460B-BD95-64B7D3D517E5}" type="sibTrans" cxnId="{DA2D61F5-2BDE-4349-B304-E7BCEAE1D14D}">
      <dgm:prSet/>
      <dgm:spPr/>
      <dgm:t>
        <a:bodyPr/>
        <a:lstStyle/>
        <a:p>
          <a:endParaRPr lang="es-ES"/>
        </a:p>
      </dgm:t>
    </dgm:pt>
    <dgm:pt modelId="{32B472EC-4FEC-435F-8BD3-181AFD3E50FF}" type="pres">
      <dgm:prSet presAssocID="{345DF598-950B-4835-A79C-EDF6CB625B45}" presName="linear" presStyleCnt="0">
        <dgm:presLayoutVars>
          <dgm:animLvl val="lvl"/>
          <dgm:resizeHandles val="exact"/>
        </dgm:presLayoutVars>
      </dgm:prSet>
      <dgm:spPr/>
    </dgm:pt>
    <dgm:pt modelId="{A20A1C8A-A8B8-4BB8-838F-B7B02CD0D30D}" type="pres">
      <dgm:prSet presAssocID="{52A76D51-C2B6-4B82-8358-49470CD3F05A}" presName="parentText" presStyleLbl="node1" presStyleIdx="0" presStyleCnt="3">
        <dgm:presLayoutVars>
          <dgm:chMax val="0"/>
          <dgm:bulletEnabled val="1"/>
        </dgm:presLayoutVars>
      </dgm:prSet>
      <dgm:spPr/>
    </dgm:pt>
    <dgm:pt modelId="{42ADD98F-A160-4CEE-A625-19DF3B59A5A3}" type="pres">
      <dgm:prSet presAssocID="{52A76D51-C2B6-4B82-8358-49470CD3F05A}" presName="childText" presStyleLbl="revTx" presStyleIdx="0" presStyleCnt="3">
        <dgm:presLayoutVars>
          <dgm:bulletEnabled val="1"/>
        </dgm:presLayoutVars>
      </dgm:prSet>
      <dgm:spPr/>
    </dgm:pt>
    <dgm:pt modelId="{16078E39-5198-4B3C-86BA-2134FE05C77D}" type="pres">
      <dgm:prSet presAssocID="{89FE51B3-73C3-4E2E-BE87-0FFEEBDF37A3}" presName="parentText" presStyleLbl="node1" presStyleIdx="1" presStyleCnt="3">
        <dgm:presLayoutVars>
          <dgm:chMax val="0"/>
          <dgm:bulletEnabled val="1"/>
        </dgm:presLayoutVars>
      </dgm:prSet>
      <dgm:spPr/>
    </dgm:pt>
    <dgm:pt modelId="{2215BB5D-47C2-4CFE-9C42-33D39EB6280A}" type="pres">
      <dgm:prSet presAssocID="{89FE51B3-73C3-4E2E-BE87-0FFEEBDF37A3}" presName="childText" presStyleLbl="revTx" presStyleIdx="1" presStyleCnt="3">
        <dgm:presLayoutVars>
          <dgm:bulletEnabled val="1"/>
        </dgm:presLayoutVars>
      </dgm:prSet>
      <dgm:spPr/>
    </dgm:pt>
    <dgm:pt modelId="{E30E46A0-627A-4AD3-9504-FCEE9CD7D7A4}" type="pres">
      <dgm:prSet presAssocID="{5606FA2E-4142-4208-BDE6-585B00407680}" presName="parentText" presStyleLbl="node1" presStyleIdx="2" presStyleCnt="3" custLinFactNeighborY="-32292">
        <dgm:presLayoutVars>
          <dgm:chMax val="0"/>
          <dgm:bulletEnabled val="1"/>
        </dgm:presLayoutVars>
      </dgm:prSet>
      <dgm:spPr/>
    </dgm:pt>
    <dgm:pt modelId="{903C0E90-7E4A-457D-ADC6-F9E909550722}" type="pres">
      <dgm:prSet presAssocID="{5606FA2E-4142-4208-BDE6-585B00407680}" presName="childText" presStyleLbl="revTx" presStyleIdx="2" presStyleCnt="3">
        <dgm:presLayoutVars>
          <dgm:bulletEnabled val="1"/>
        </dgm:presLayoutVars>
      </dgm:prSet>
      <dgm:spPr/>
    </dgm:pt>
  </dgm:ptLst>
  <dgm:cxnLst>
    <dgm:cxn modelId="{CC10C307-61E3-4470-BCEA-75563AD2D30F}" srcId="{345DF598-950B-4835-A79C-EDF6CB625B45}" destId="{5606FA2E-4142-4208-BDE6-585B00407680}" srcOrd="2" destOrd="0" parTransId="{7191234E-292B-4374-8DDC-D7BBFDD4FF2D}" sibTransId="{210D467D-CB2F-436A-B463-9F8D06EA0999}"/>
    <dgm:cxn modelId="{1303DF1C-7F62-40BD-9952-3863377E94BE}" srcId="{345DF598-950B-4835-A79C-EDF6CB625B45}" destId="{52A76D51-C2B6-4B82-8358-49470CD3F05A}" srcOrd="0" destOrd="0" parTransId="{49051F02-0949-49F6-BB13-D265513C45FE}" sibTransId="{A40FACD8-706A-44D4-BB05-625AC34AB488}"/>
    <dgm:cxn modelId="{90899422-EC6A-47C1-A10C-66F33EE648DA}" type="presOf" srcId="{52A76D51-C2B6-4B82-8358-49470CD3F05A}" destId="{A20A1C8A-A8B8-4BB8-838F-B7B02CD0D30D}" srcOrd="0" destOrd="0" presId="urn:microsoft.com/office/officeart/2005/8/layout/vList2"/>
    <dgm:cxn modelId="{69AFD823-59F0-48CF-A4CE-E10C5B7A39A4}" type="presOf" srcId="{07A1CD92-7772-4BC8-A3DB-9713984BE354}" destId="{2215BB5D-47C2-4CFE-9C42-33D39EB6280A}" srcOrd="0" destOrd="0" presId="urn:microsoft.com/office/officeart/2005/8/layout/vList2"/>
    <dgm:cxn modelId="{9F0EE441-5FCE-4775-87A2-2338F33084DB}" srcId="{5606FA2E-4142-4208-BDE6-585B00407680}" destId="{CAC13BBC-FB74-4C9C-A17F-11C3B6CEC2A0}" srcOrd="1" destOrd="0" parTransId="{5E8E6DDA-48C7-4E0C-855E-729B80F2ADF7}" sibTransId="{7EC14172-F1B6-4581-9051-00035C9DA675}"/>
    <dgm:cxn modelId="{656DA943-FD35-419C-87A3-558BE801F9C8}" type="presOf" srcId="{CAC13BBC-FB74-4C9C-A17F-11C3B6CEC2A0}" destId="{903C0E90-7E4A-457D-ADC6-F9E909550722}" srcOrd="0" destOrd="1" presId="urn:microsoft.com/office/officeart/2005/8/layout/vList2"/>
    <dgm:cxn modelId="{AEF2A269-5880-4BBF-99CA-47518BD41AB8}" srcId="{89FE51B3-73C3-4E2E-BE87-0FFEEBDF37A3}" destId="{AE0510F9-163B-48C8-8587-EE880E80A8FA}" srcOrd="1" destOrd="0" parTransId="{2F2B1506-5765-4766-B3C0-E8290361DC55}" sibTransId="{67E307AF-CAFC-4910-9B4D-391533C701D1}"/>
    <dgm:cxn modelId="{68076D72-A5A6-4FE1-82A8-8C32533D80EE}" srcId="{52A76D51-C2B6-4B82-8358-49470CD3F05A}" destId="{21DE1416-6E60-4A94-A249-AFC3D5A8A159}" srcOrd="1" destOrd="0" parTransId="{C3E32C8E-F0DC-4E04-9EE7-FC9F5B1992CB}" sibTransId="{52459CAF-C00D-44FD-86DB-F2C558768893}"/>
    <dgm:cxn modelId="{143A3F94-501B-44FB-8192-BE31BB014611}" type="presOf" srcId="{92023B97-0051-4D5E-954B-2FC81E629BDA}" destId="{903C0E90-7E4A-457D-ADC6-F9E909550722}" srcOrd="0" destOrd="0" presId="urn:microsoft.com/office/officeart/2005/8/layout/vList2"/>
    <dgm:cxn modelId="{8CE4EB94-4328-406C-BAB0-3F06021ED296}" type="presOf" srcId="{AE0510F9-163B-48C8-8587-EE880E80A8FA}" destId="{2215BB5D-47C2-4CFE-9C42-33D39EB6280A}" srcOrd="0" destOrd="1" presId="urn:microsoft.com/office/officeart/2005/8/layout/vList2"/>
    <dgm:cxn modelId="{C76B4A98-E246-4230-8538-89BC499616C2}" type="presOf" srcId="{345DF598-950B-4835-A79C-EDF6CB625B45}" destId="{32B472EC-4FEC-435F-8BD3-181AFD3E50FF}" srcOrd="0" destOrd="0" presId="urn:microsoft.com/office/officeart/2005/8/layout/vList2"/>
    <dgm:cxn modelId="{EFD10DAB-DE5F-4329-9662-CD05C3C7BC8D}" type="presOf" srcId="{BC80DED5-586D-4E65-82A9-9820D7B3D05B}" destId="{42ADD98F-A160-4CEE-A625-19DF3B59A5A3}" srcOrd="0" destOrd="0" presId="urn:microsoft.com/office/officeart/2005/8/layout/vList2"/>
    <dgm:cxn modelId="{57BDB8B8-753A-4522-B029-B642B994EDF9}" type="presOf" srcId="{89FE51B3-73C3-4E2E-BE87-0FFEEBDF37A3}" destId="{16078E39-5198-4B3C-86BA-2134FE05C77D}" srcOrd="0" destOrd="0" presId="urn:microsoft.com/office/officeart/2005/8/layout/vList2"/>
    <dgm:cxn modelId="{0312EDBF-0B16-43F2-9A4F-E0B608174620}" srcId="{89FE51B3-73C3-4E2E-BE87-0FFEEBDF37A3}" destId="{07A1CD92-7772-4BC8-A3DB-9713984BE354}" srcOrd="0" destOrd="0" parTransId="{25C089A5-DCB3-4A7D-B473-EB9209937EB1}" sibTransId="{5E3803DE-D59C-4EBF-A15C-5941569DEC06}"/>
    <dgm:cxn modelId="{035D0BDE-4C70-4C04-8021-E7B18770A59F}" srcId="{345DF598-950B-4835-A79C-EDF6CB625B45}" destId="{89FE51B3-73C3-4E2E-BE87-0FFEEBDF37A3}" srcOrd="1" destOrd="0" parTransId="{9B7FF472-FC64-4224-8E66-8131B4B72A54}" sibTransId="{9BFDF5DC-A3E5-4737-BB6B-034C81772C13}"/>
    <dgm:cxn modelId="{1DE582E3-251D-4CB4-9963-F4D54D152B4E}" srcId="{52A76D51-C2B6-4B82-8358-49470CD3F05A}" destId="{BC80DED5-586D-4E65-82A9-9820D7B3D05B}" srcOrd="0" destOrd="0" parTransId="{4B9371DA-8CF2-4074-9B55-21C9AA300539}" sibTransId="{F23CB189-D9E9-41B4-A700-8157BF92DB27}"/>
    <dgm:cxn modelId="{6DCCD0E8-602C-4F6A-B8D7-B83640F616D4}" type="presOf" srcId="{5606FA2E-4142-4208-BDE6-585B00407680}" destId="{E30E46A0-627A-4AD3-9504-FCEE9CD7D7A4}" srcOrd="0" destOrd="0" presId="urn:microsoft.com/office/officeart/2005/8/layout/vList2"/>
    <dgm:cxn modelId="{E0C55FEB-04B3-453A-8B81-7118E0EAA680}" type="presOf" srcId="{21DE1416-6E60-4A94-A249-AFC3D5A8A159}" destId="{42ADD98F-A160-4CEE-A625-19DF3B59A5A3}" srcOrd="0" destOrd="1" presId="urn:microsoft.com/office/officeart/2005/8/layout/vList2"/>
    <dgm:cxn modelId="{DA2D61F5-2BDE-4349-B304-E7BCEAE1D14D}" srcId="{5606FA2E-4142-4208-BDE6-585B00407680}" destId="{92023B97-0051-4D5E-954B-2FC81E629BDA}" srcOrd="0" destOrd="0" parTransId="{984EBBC0-225C-4ACD-83B9-A9451AC70CA6}" sibTransId="{BB7F929A-80EE-460B-BD95-64B7D3D517E5}"/>
    <dgm:cxn modelId="{65A1B1A3-4D13-4611-923D-E0A0057E8B3E}" type="presParOf" srcId="{32B472EC-4FEC-435F-8BD3-181AFD3E50FF}" destId="{A20A1C8A-A8B8-4BB8-838F-B7B02CD0D30D}" srcOrd="0" destOrd="0" presId="urn:microsoft.com/office/officeart/2005/8/layout/vList2"/>
    <dgm:cxn modelId="{E3E9CE5D-DAB5-4322-8A0A-593A5A8EAF79}" type="presParOf" srcId="{32B472EC-4FEC-435F-8BD3-181AFD3E50FF}" destId="{42ADD98F-A160-4CEE-A625-19DF3B59A5A3}" srcOrd="1" destOrd="0" presId="urn:microsoft.com/office/officeart/2005/8/layout/vList2"/>
    <dgm:cxn modelId="{586F990F-1047-46EF-AFBD-B25E85FCB764}" type="presParOf" srcId="{32B472EC-4FEC-435F-8BD3-181AFD3E50FF}" destId="{16078E39-5198-4B3C-86BA-2134FE05C77D}" srcOrd="2" destOrd="0" presId="urn:microsoft.com/office/officeart/2005/8/layout/vList2"/>
    <dgm:cxn modelId="{E0925033-D612-428C-A771-0D914586323C}" type="presParOf" srcId="{32B472EC-4FEC-435F-8BD3-181AFD3E50FF}" destId="{2215BB5D-47C2-4CFE-9C42-33D39EB6280A}" srcOrd="3" destOrd="0" presId="urn:microsoft.com/office/officeart/2005/8/layout/vList2"/>
    <dgm:cxn modelId="{886D98A9-AFE9-473D-B709-F8F8390F2C29}" type="presParOf" srcId="{32B472EC-4FEC-435F-8BD3-181AFD3E50FF}" destId="{E30E46A0-627A-4AD3-9504-FCEE9CD7D7A4}" srcOrd="4" destOrd="0" presId="urn:microsoft.com/office/officeart/2005/8/layout/vList2"/>
    <dgm:cxn modelId="{597EB207-CCE7-4490-A3CD-32917BDE6A63}" type="presParOf" srcId="{32B472EC-4FEC-435F-8BD3-181AFD3E50FF}" destId="{903C0E90-7E4A-457D-ADC6-F9E909550722}"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000F89-BAAB-4BF5-B8CB-B93D19F6DA80}"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EC"/>
        </a:p>
      </dgm:t>
    </dgm:pt>
    <dgm:pt modelId="{C026498E-ABE7-43D7-92F8-67E4710A5905}">
      <dgm:prSet phldrT="[Texto]" custT="1"/>
      <dgm:spPr/>
      <dgm:t>
        <a:bodyPr/>
        <a:lstStyle/>
        <a:p>
          <a:r>
            <a:rPr lang="es-ES" sz="1600" dirty="0"/>
            <a:t>BRAZOS DE APLASTAMIENTO</a:t>
          </a:r>
          <a:endParaRPr lang="es-EC" sz="1600" dirty="0"/>
        </a:p>
      </dgm:t>
    </dgm:pt>
    <dgm:pt modelId="{41A770FD-67AD-4B65-B77C-10FE7DEC8985}" type="parTrans" cxnId="{AF712A34-25A3-4D09-B7FB-93B49ADA2A7B}">
      <dgm:prSet/>
      <dgm:spPr/>
      <dgm:t>
        <a:bodyPr/>
        <a:lstStyle/>
        <a:p>
          <a:endParaRPr lang="es-EC" sz="1600"/>
        </a:p>
      </dgm:t>
    </dgm:pt>
    <dgm:pt modelId="{91CE0FD4-84AE-4E41-A807-48D3EAF07B15}" type="sibTrans" cxnId="{AF712A34-25A3-4D09-B7FB-93B49ADA2A7B}">
      <dgm:prSet/>
      <dgm:spPr/>
      <dgm:t>
        <a:bodyPr/>
        <a:lstStyle/>
        <a:p>
          <a:endParaRPr lang="es-EC" sz="1600"/>
        </a:p>
      </dgm:t>
    </dgm:pt>
    <dgm:pt modelId="{D6B78A0E-0437-4F8F-ADA6-9D932F6C6D4F}">
      <dgm:prSet phldrT="[Texto]" custT="1"/>
      <dgm:spPr/>
      <dgm:t>
        <a:bodyPr/>
        <a:lstStyle/>
        <a:p>
          <a:r>
            <a:rPr lang="es-ES" sz="1600" dirty="0"/>
            <a:t>Material capaz de soportar 500 millones de ciclos en sus dientes.</a:t>
          </a:r>
          <a:endParaRPr lang="es-EC" sz="1600" dirty="0"/>
        </a:p>
      </dgm:t>
    </dgm:pt>
    <dgm:pt modelId="{B52D6A3B-61F2-4502-8859-DC5FB3BCD6FF}" type="parTrans" cxnId="{DD1C0B7B-23DD-4561-B1FE-A1AD34421FC9}">
      <dgm:prSet/>
      <dgm:spPr/>
      <dgm:t>
        <a:bodyPr/>
        <a:lstStyle/>
        <a:p>
          <a:endParaRPr lang="es-EC" sz="1600"/>
        </a:p>
      </dgm:t>
    </dgm:pt>
    <dgm:pt modelId="{6827E47B-02FE-440E-9F86-3203A3DCA640}" type="sibTrans" cxnId="{DD1C0B7B-23DD-4561-B1FE-A1AD34421FC9}">
      <dgm:prSet/>
      <dgm:spPr/>
      <dgm:t>
        <a:bodyPr/>
        <a:lstStyle/>
        <a:p>
          <a:endParaRPr lang="es-EC" sz="1600"/>
        </a:p>
      </dgm:t>
    </dgm:pt>
    <dgm:pt modelId="{0B417189-24FE-4E4F-AB9D-D24B275FE7E3}">
      <dgm:prSet phldrT="[Texto]" custT="1"/>
      <dgm:spPr/>
      <dgm:t>
        <a:bodyPr/>
        <a:lstStyle/>
        <a:p>
          <a:r>
            <a:rPr lang="es-ES" sz="1600" dirty="0"/>
            <a:t>PAREDES INTERNAS Y EXTERNAS.</a:t>
          </a:r>
          <a:endParaRPr lang="es-EC" sz="1600" dirty="0"/>
        </a:p>
      </dgm:t>
    </dgm:pt>
    <dgm:pt modelId="{674863BE-A02C-4F58-AE6C-22A98A65EA68}" type="parTrans" cxnId="{80092E64-4FFE-4492-9FE4-5AFB33D358DF}">
      <dgm:prSet/>
      <dgm:spPr/>
      <dgm:t>
        <a:bodyPr/>
        <a:lstStyle/>
        <a:p>
          <a:endParaRPr lang="es-EC" sz="1600"/>
        </a:p>
      </dgm:t>
    </dgm:pt>
    <dgm:pt modelId="{1E9824F7-9312-46CD-9C27-E7C63E60AB96}" type="sibTrans" cxnId="{80092E64-4FFE-4492-9FE4-5AFB33D358DF}">
      <dgm:prSet/>
      <dgm:spPr/>
      <dgm:t>
        <a:bodyPr/>
        <a:lstStyle/>
        <a:p>
          <a:endParaRPr lang="es-EC" sz="1600"/>
        </a:p>
      </dgm:t>
    </dgm:pt>
    <dgm:pt modelId="{B86619E6-4C9F-4E1A-B0E2-A1CCB9EA5C1A}">
      <dgm:prSet phldrT="[Texto]" custT="1"/>
      <dgm:spPr/>
      <dgm:t>
        <a:bodyPr/>
        <a:lstStyle/>
        <a:p>
          <a:r>
            <a:rPr lang="es-ES" sz="1600" dirty="0"/>
            <a:t>Poco peso</a:t>
          </a:r>
          <a:endParaRPr lang="es-EC" sz="1600" dirty="0"/>
        </a:p>
      </dgm:t>
    </dgm:pt>
    <dgm:pt modelId="{845E5954-0A94-4495-A89B-158BDA119459}" type="parTrans" cxnId="{6586984A-3568-4682-A7AE-F967C5B47B21}">
      <dgm:prSet/>
      <dgm:spPr/>
      <dgm:t>
        <a:bodyPr/>
        <a:lstStyle/>
        <a:p>
          <a:endParaRPr lang="es-EC" sz="1600"/>
        </a:p>
      </dgm:t>
    </dgm:pt>
    <dgm:pt modelId="{01FD9174-862C-47A9-BBE2-B45BB1DF613A}" type="sibTrans" cxnId="{6586984A-3568-4682-A7AE-F967C5B47B21}">
      <dgm:prSet/>
      <dgm:spPr/>
      <dgm:t>
        <a:bodyPr/>
        <a:lstStyle/>
        <a:p>
          <a:endParaRPr lang="es-EC" sz="1600"/>
        </a:p>
      </dgm:t>
    </dgm:pt>
    <dgm:pt modelId="{B1BC917C-2F65-403A-BB9D-8AB5070E062D}">
      <dgm:prSet phldrT="[Texto]" custT="1"/>
      <dgm:spPr/>
      <dgm:t>
        <a:bodyPr/>
        <a:lstStyle/>
        <a:p>
          <a:r>
            <a:rPr lang="es-ES" sz="1600" b="1" dirty="0"/>
            <a:t>Acero AISI 304</a:t>
          </a:r>
          <a:endParaRPr lang="es-EC" sz="1600" b="1" dirty="0"/>
        </a:p>
      </dgm:t>
    </dgm:pt>
    <dgm:pt modelId="{75DE846A-4587-4290-9D4D-50E39CF1D0AE}" type="parTrans" cxnId="{5BA6527D-DE55-4A8B-B438-CF20196A2F8F}">
      <dgm:prSet/>
      <dgm:spPr/>
      <dgm:t>
        <a:bodyPr/>
        <a:lstStyle/>
        <a:p>
          <a:endParaRPr lang="es-EC"/>
        </a:p>
      </dgm:t>
    </dgm:pt>
    <dgm:pt modelId="{83756AAD-0A16-45BA-BC17-F5E9352F8DEC}" type="sibTrans" cxnId="{5BA6527D-DE55-4A8B-B438-CF20196A2F8F}">
      <dgm:prSet/>
      <dgm:spPr/>
      <dgm:t>
        <a:bodyPr/>
        <a:lstStyle/>
        <a:p>
          <a:endParaRPr lang="es-EC"/>
        </a:p>
      </dgm:t>
    </dgm:pt>
    <dgm:pt modelId="{52F1E8E7-A458-4921-96C4-AA9DC2FD04AB}">
      <dgm:prSet phldrT="[Texto]" custT="1"/>
      <dgm:spPr/>
      <dgm:t>
        <a:bodyPr/>
        <a:lstStyle/>
        <a:p>
          <a:r>
            <a:rPr lang="es-ES" sz="1600" b="1" dirty="0"/>
            <a:t>Esfuerzo teórico 320,5 MPa</a:t>
          </a:r>
          <a:endParaRPr lang="es-EC" sz="1600" b="1" dirty="0"/>
        </a:p>
      </dgm:t>
    </dgm:pt>
    <dgm:pt modelId="{2C5FC57B-AB50-4CDB-9C17-B6AC3112324B}" type="parTrans" cxnId="{270CE010-659F-4F90-88CE-E025521E2E7E}">
      <dgm:prSet/>
      <dgm:spPr/>
      <dgm:t>
        <a:bodyPr/>
        <a:lstStyle/>
        <a:p>
          <a:endParaRPr lang="es-EC"/>
        </a:p>
      </dgm:t>
    </dgm:pt>
    <dgm:pt modelId="{DE8644CB-0836-4F15-A45B-E26BC95F6C15}" type="sibTrans" cxnId="{270CE010-659F-4F90-88CE-E025521E2E7E}">
      <dgm:prSet/>
      <dgm:spPr/>
      <dgm:t>
        <a:bodyPr/>
        <a:lstStyle/>
        <a:p>
          <a:endParaRPr lang="es-EC"/>
        </a:p>
      </dgm:t>
    </dgm:pt>
    <dgm:pt modelId="{852B2739-2995-46C8-870E-7B65D96569BE}">
      <dgm:prSet phldrT="[Texto]" custT="1"/>
      <dgm:spPr/>
      <dgm:t>
        <a:bodyPr/>
        <a:lstStyle/>
        <a:p>
          <a:r>
            <a:rPr lang="es-ES" sz="1600" b="1" dirty="0"/>
            <a:t>Esfuerzo medio de material 350 MPa</a:t>
          </a:r>
          <a:endParaRPr lang="es-EC" sz="1600" b="1" dirty="0"/>
        </a:p>
      </dgm:t>
    </dgm:pt>
    <dgm:pt modelId="{8E44DA41-A15B-44A8-BEC2-A05408966435}" type="parTrans" cxnId="{B7DE9217-B7EB-458F-9A5F-AAF398796831}">
      <dgm:prSet/>
      <dgm:spPr/>
      <dgm:t>
        <a:bodyPr/>
        <a:lstStyle/>
        <a:p>
          <a:endParaRPr lang="es-EC"/>
        </a:p>
      </dgm:t>
    </dgm:pt>
    <dgm:pt modelId="{7EB11B83-B722-4F46-8B97-CB2521D83290}" type="sibTrans" cxnId="{B7DE9217-B7EB-458F-9A5F-AAF398796831}">
      <dgm:prSet/>
      <dgm:spPr/>
      <dgm:t>
        <a:bodyPr/>
        <a:lstStyle/>
        <a:p>
          <a:endParaRPr lang="es-EC"/>
        </a:p>
      </dgm:t>
    </dgm:pt>
    <dgm:pt modelId="{04E9B5BE-8487-4E89-AB59-A5E894D428FD}">
      <dgm:prSet phldrT="[Texto]" custT="1"/>
      <dgm:spPr/>
      <dgm:t>
        <a:bodyPr/>
        <a:lstStyle/>
        <a:p>
          <a:r>
            <a:rPr lang="es-ES" sz="1600" dirty="0"/>
            <a:t>Facilitar movimiento de la bolsa durante el funcionamiento.</a:t>
          </a:r>
          <a:endParaRPr lang="es-EC" sz="1600" dirty="0"/>
        </a:p>
      </dgm:t>
    </dgm:pt>
    <dgm:pt modelId="{73FF2822-79D1-4EAE-A037-AEA7CC26BDBB}" type="parTrans" cxnId="{A6CB9BD2-C0AF-4ACE-AEC7-0F505D8B52B4}">
      <dgm:prSet/>
      <dgm:spPr/>
      <dgm:t>
        <a:bodyPr/>
        <a:lstStyle/>
        <a:p>
          <a:endParaRPr lang="es-EC"/>
        </a:p>
      </dgm:t>
    </dgm:pt>
    <dgm:pt modelId="{9EFBFCBB-F780-4F71-BEF4-1C6437AE50C5}" type="sibTrans" cxnId="{A6CB9BD2-C0AF-4ACE-AEC7-0F505D8B52B4}">
      <dgm:prSet/>
      <dgm:spPr/>
      <dgm:t>
        <a:bodyPr/>
        <a:lstStyle/>
        <a:p>
          <a:endParaRPr lang="es-EC"/>
        </a:p>
      </dgm:t>
    </dgm:pt>
    <dgm:pt modelId="{18C1E738-F5CF-4BB4-A7CD-EFD572E55471}">
      <dgm:prSet phldrT="[Texto]" custT="1"/>
      <dgm:spPr/>
      <dgm:t>
        <a:bodyPr/>
        <a:lstStyle/>
        <a:p>
          <a:r>
            <a:rPr lang="es-ES" sz="1600" dirty="0"/>
            <a:t>Maximizar el área de contacto de aplastamiento</a:t>
          </a:r>
          <a:endParaRPr lang="es-EC" sz="1600" dirty="0"/>
        </a:p>
      </dgm:t>
    </dgm:pt>
    <dgm:pt modelId="{DC8E6641-003F-4A0D-8EA7-83808D5D366F}" type="parTrans" cxnId="{9672C280-D25E-4C39-B643-3DD843154442}">
      <dgm:prSet/>
      <dgm:spPr/>
      <dgm:t>
        <a:bodyPr/>
        <a:lstStyle/>
        <a:p>
          <a:endParaRPr lang="es-EC"/>
        </a:p>
      </dgm:t>
    </dgm:pt>
    <dgm:pt modelId="{DFAA6420-8E29-492F-A53E-76F52F7FEB87}" type="sibTrans" cxnId="{9672C280-D25E-4C39-B643-3DD843154442}">
      <dgm:prSet/>
      <dgm:spPr/>
      <dgm:t>
        <a:bodyPr/>
        <a:lstStyle/>
        <a:p>
          <a:endParaRPr lang="es-EC"/>
        </a:p>
      </dgm:t>
    </dgm:pt>
    <dgm:pt modelId="{0CCECFFB-5416-4462-A141-4559EB3C0B21}">
      <dgm:prSet phldrT="[Texto]" custT="1"/>
      <dgm:spPr/>
      <dgm:t>
        <a:bodyPr/>
        <a:lstStyle/>
        <a:p>
          <a:r>
            <a:rPr lang="es-ES" sz="1600" dirty="0"/>
            <a:t>Material Acrílico</a:t>
          </a:r>
          <a:endParaRPr lang="es-EC" sz="1600" dirty="0"/>
        </a:p>
      </dgm:t>
    </dgm:pt>
    <dgm:pt modelId="{490B2410-5DB0-4DDD-9FAF-A076B6C83CBE}" type="parTrans" cxnId="{7879CDDF-1413-4219-9F66-08A6092A8B1E}">
      <dgm:prSet/>
      <dgm:spPr/>
      <dgm:t>
        <a:bodyPr/>
        <a:lstStyle/>
        <a:p>
          <a:endParaRPr lang="es-EC"/>
        </a:p>
      </dgm:t>
    </dgm:pt>
    <dgm:pt modelId="{5F8F012D-42D3-4A51-A6B3-0EA36D09073E}" type="sibTrans" cxnId="{7879CDDF-1413-4219-9F66-08A6092A8B1E}">
      <dgm:prSet/>
      <dgm:spPr/>
      <dgm:t>
        <a:bodyPr/>
        <a:lstStyle/>
        <a:p>
          <a:endParaRPr lang="es-EC"/>
        </a:p>
      </dgm:t>
    </dgm:pt>
    <dgm:pt modelId="{F6B0A816-4B61-4455-B6B3-F794502182D6}">
      <dgm:prSet phldrT="[Texto]" custT="1"/>
      <dgm:spPr/>
      <dgm:t>
        <a:bodyPr/>
        <a:lstStyle/>
        <a:p>
          <a:r>
            <a:rPr lang="es-ES" sz="1600" dirty="0"/>
            <a:t>Posicionamiento del motor, implementos electrónicos, posicionamiento del sistema de transmisión</a:t>
          </a:r>
          <a:endParaRPr lang="es-EC" sz="1600" dirty="0"/>
        </a:p>
      </dgm:t>
    </dgm:pt>
    <dgm:pt modelId="{DF2D8A92-C983-4726-A0D4-6078BB65946C}" type="parTrans" cxnId="{99587A96-3911-4E58-9DA9-B7952B80C1FF}">
      <dgm:prSet/>
      <dgm:spPr/>
      <dgm:t>
        <a:bodyPr/>
        <a:lstStyle/>
        <a:p>
          <a:endParaRPr lang="es-EC"/>
        </a:p>
      </dgm:t>
    </dgm:pt>
    <dgm:pt modelId="{9B06C30C-AC82-454A-B5FB-E43A7D203520}" type="sibTrans" cxnId="{99587A96-3911-4E58-9DA9-B7952B80C1FF}">
      <dgm:prSet/>
      <dgm:spPr/>
      <dgm:t>
        <a:bodyPr/>
        <a:lstStyle/>
        <a:p>
          <a:endParaRPr lang="es-EC"/>
        </a:p>
      </dgm:t>
    </dgm:pt>
    <dgm:pt modelId="{8C552291-F57A-4B28-AE62-BC8A841E008A}">
      <dgm:prSet phldrT="[Texto]" custT="1"/>
      <dgm:spPr/>
      <dgm:t>
        <a:bodyPr/>
        <a:lstStyle/>
        <a:p>
          <a:r>
            <a:rPr lang="es-ES" sz="1600" dirty="0"/>
            <a:t>Facilidad de montaje.</a:t>
          </a:r>
          <a:endParaRPr lang="es-EC" sz="1600" dirty="0"/>
        </a:p>
      </dgm:t>
    </dgm:pt>
    <dgm:pt modelId="{E3C2DBD3-7D73-4F85-BDEA-EC8629E597DF}" type="parTrans" cxnId="{C7179E93-36CF-4E58-9018-B9B6FCD95BBD}">
      <dgm:prSet/>
      <dgm:spPr/>
      <dgm:t>
        <a:bodyPr/>
        <a:lstStyle/>
        <a:p>
          <a:endParaRPr lang="es-EC"/>
        </a:p>
      </dgm:t>
    </dgm:pt>
    <dgm:pt modelId="{54265843-2575-4A68-939E-FF4C48981B92}" type="sibTrans" cxnId="{C7179E93-36CF-4E58-9018-B9B6FCD95BBD}">
      <dgm:prSet/>
      <dgm:spPr/>
      <dgm:t>
        <a:bodyPr/>
        <a:lstStyle/>
        <a:p>
          <a:endParaRPr lang="es-EC"/>
        </a:p>
      </dgm:t>
    </dgm:pt>
    <dgm:pt modelId="{04CFE472-04AF-42D9-B68E-5B7BB45C6C40}">
      <dgm:prSet phldrT="[Texto]" custT="1"/>
      <dgm:spPr/>
      <dgm:t>
        <a:bodyPr/>
        <a:lstStyle/>
        <a:p>
          <a:r>
            <a:rPr lang="es-ES" sz="1600" b="1" dirty="0"/>
            <a:t>Espesor de las paredes 9mm</a:t>
          </a:r>
          <a:endParaRPr lang="es-EC" sz="1600" b="1" dirty="0"/>
        </a:p>
      </dgm:t>
    </dgm:pt>
    <dgm:pt modelId="{474DCD2F-DCE8-47B9-8EC7-A88F88B20206}" type="parTrans" cxnId="{C648D2C8-A52A-4BF4-B68B-4914B0FA176C}">
      <dgm:prSet/>
      <dgm:spPr/>
      <dgm:t>
        <a:bodyPr/>
        <a:lstStyle/>
        <a:p>
          <a:endParaRPr lang="es-EC"/>
        </a:p>
      </dgm:t>
    </dgm:pt>
    <dgm:pt modelId="{FE569D71-4165-4D0C-B3BE-F2C0B773A2B5}" type="sibTrans" cxnId="{C648D2C8-A52A-4BF4-B68B-4914B0FA176C}">
      <dgm:prSet/>
      <dgm:spPr/>
      <dgm:t>
        <a:bodyPr/>
        <a:lstStyle/>
        <a:p>
          <a:endParaRPr lang="es-EC"/>
        </a:p>
      </dgm:t>
    </dgm:pt>
    <dgm:pt modelId="{D3B6AFBD-EFED-4B91-A2C2-99A70A7FA28F}" type="pres">
      <dgm:prSet presAssocID="{10000F89-BAAB-4BF5-B8CB-B93D19F6DA80}" presName="linear" presStyleCnt="0">
        <dgm:presLayoutVars>
          <dgm:animLvl val="lvl"/>
          <dgm:resizeHandles val="exact"/>
        </dgm:presLayoutVars>
      </dgm:prSet>
      <dgm:spPr/>
    </dgm:pt>
    <dgm:pt modelId="{F3965EE4-6433-4A87-9C62-BC0263AC6474}" type="pres">
      <dgm:prSet presAssocID="{C026498E-ABE7-43D7-92F8-67E4710A5905}" presName="parentText" presStyleLbl="node1" presStyleIdx="0" presStyleCnt="2" custScaleY="45553" custLinFactNeighborX="221" custLinFactNeighborY="98">
        <dgm:presLayoutVars>
          <dgm:chMax val="0"/>
          <dgm:bulletEnabled val="1"/>
        </dgm:presLayoutVars>
      </dgm:prSet>
      <dgm:spPr/>
    </dgm:pt>
    <dgm:pt modelId="{DB4C38F7-438A-401E-962B-DD9B023B4C75}" type="pres">
      <dgm:prSet presAssocID="{C026498E-ABE7-43D7-92F8-67E4710A5905}" presName="childText" presStyleLbl="revTx" presStyleIdx="0" presStyleCnt="2">
        <dgm:presLayoutVars>
          <dgm:bulletEnabled val="1"/>
        </dgm:presLayoutVars>
      </dgm:prSet>
      <dgm:spPr/>
    </dgm:pt>
    <dgm:pt modelId="{7FB87ECF-8FDE-4F31-BCCD-1848FBB70C24}" type="pres">
      <dgm:prSet presAssocID="{0B417189-24FE-4E4F-AB9D-D24B275FE7E3}" presName="parentText" presStyleLbl="node1" presStyleIdx="1" presStyleCnt="2" custScaleY="39719">
        <dgm:presLayoutVars>
          <dgm:chMax val="0"/>
          <dgm:bulletEnabled val="1"/>
        </dgm:presLayoutVars>
      </dgm:prSet>
      <dgm:spPr/>
    </dgm:pt>
    <dgm:pt modelId="{B23672A6-D2FB-4E69-9100-2E9C9FE17761}" type="pres">
      <dgm:prSet presAssocID="{0B417189-24FE-4E4F-AB9D-D24B275FE7E3}" presName="childText" presStyleLbl="revTx" presStyleIdx="1" presStyleCnt="2">
        <dgm:presLayoutVars>
          <dgm:bulletEnabled val="1"/>
        </dgm:presLayoutVars>
      </dgm:prSet>
      <dgm:spPr/>
    </dgm:pt>
  </dgm:ptLst>
  <dgm:cxnLst>
    <dgm:cxn modelId="{270CE010-659F-4F90-88CE-E025521E2E7E}" srcId="{C026498E-ABE7-43D7-92F8-67E4710A5905}" destId="{52F1E8E7-A458-4921-96C4-AA9DC2FD04AB}" srcOrd="4" destOrd="0" parTransId="{2C5FC57B-AB50-4CDB-9C17-B6AC3112324B}" sibTransId="{DE8644CB-0836-4F15-A45B-E26BC95F6C15}"/>
    <dgm:cxn modelId="{B7DE9217-B7EB-458F-9A5F-AAF398796831}" srcId="{C026498E-ABE7-43D7-92F8-67E4710A5905}" destId="{852B2739-2995-46C8-870E-7B65D96569BE}" srcOrd="5" destOrd="0" parTransId="{8E44DA41-A15B-44A8-BEC2-A05408966435}" sibTransId="{7EB11B83-B722-4F46-8B97-CB2521D83290}"/>
    <dgm:cxn modelId="{06FCD323-E591-4CBE-A2DB-3421CDF40AD9}" type="presOf" srcId="{10000F89-BAAB-4BF5-B8CB-B93D19F6DA80}" destId="{D3B6AFBD-EFED-4B91-A2C2-99A70A7FA28F}" srcOrd="0" destOrd="0" presId="urn:microsoft.com/office/officeart/2005/8/layout/vList2"/>
    <dgm:cxn modelId="{2DD0C624-652C-4508-B96C-EA13D9D34AFD}" type="presOf" srcId="{18C1E738-F5CF-4BB4-A7CD-EFD572E55471}" destId="{DB4C38F7-438A-401E-962B-DD9B023B4C75}" srcOrd="0" destOrd="1" presId="urn:microsoft.com/office/officeart/2005/8/layout/vList2"/>
    <dgm:cxn modelId="{AF712A34-25A3-4D09-B7FB-93B49ADA2A7B}" srcId="{10000F89-BAAB-4BF5-B8CB-B93D19F6DA80}" destId="{C026498E-ABE7-43D7-92F8-67E4710A5905}" srcOrd="0" destOrd="0" parTransId="{41A770FD-67AD-4B65-B77C-10FE7DEC8985}" sibTransId="{91CE0FD4-84AE-4E41-A807-48D3EAF07B15}"/>
    <dgm:cxn modelId="{DE41B936-A58B-453A-AB04-50314506B3D1}" type="presOf" srcId="{C026498E-ABE7-43D7-92F8-67E4710A5905}" destId="{F3965EE4-6433-4A87-9C62-BC0263AC6474}" srcOrd="0" destOrd="0" presId="urn:microsoft.com/office/officeart/2005/8/layout/vList2"/>
    <dgm:cxn modelId="{C79AC336-CADC-4AA7-9A81-8C80063E9528}" type="presOf" srcId="{04CFE472-04AF-42D9-B68E-5B7BB45C6C40}" destId="{B23672A6-D2FB-4E69-9100-2E9C9FE17761}" srcOrd="0" destOrd="4" presId="urn:microsoft.com/office/officeart/2005/8/layout/vList2"/>
    <dgm:cxn modelId="{80092E64-4FFE-4492-9FE4-5AFB33D358DF}" srcId="{10000F89-BAAB-4BF5-B8CB-B93D19F6DA80}" destId="{0B417189-24FE-4E4F-AB9D-D24B275FE7E3}" srcOrd="1" destOrd="0" parTransId="{674863BE-A02C-4F58-AE6C-22A98A65EA68}" sibTransId="{1E9824F7-9312-46CD-9C27-E7C63E60AB96}"/>
    <dgm:cxn modelId="{E539E044-83DE-42B8-A19B-98DDEFF47FF0}" type="presOf" srcId="{F6B0A816-4B61-4455-B6B3-F794502182D6}" destId="{B23672A6-D2FB-4E69-9100-2E9C9FE17761}" srcOrd="0" destOrd="2" presId="urn:microsoft.com/office/officeart/2005/8/layout/vList2"/>
    <dgm:cxn modelId="{D2312C65-99D7-4829-B8DC-1D093676A8FA}" type="presOf" srcId="{0B417189-24FE-4E4F-AB9D-D24B275FE7E3}" destId="{7FB87ECF-8FDE-4F31-BCCD-1848FBB70C24}" srcOrd="0" destOrd="0" presId="urn:microsoft.com/office/officeart/2005/8/layout/vList2"/>
    <dgm:cxn modelId="{6586984A-3568-4682-A7AE-F967C5B47B21}" srcId="{0B417189-24FE-4E4F-AB9D-D24B275FE7E3}" destId="{B86619E6-4C9F-4E1A-B0E2-A1CCB9EA5C1A}" srcOrd="0" destOrd="0" parTransId="{845E5954-0A94-4495-A89B-158BDA119459}" sibTransId="{01FD9174-862C-47A9-BBE2-B45BB1DF613A}"/>
    <dgm:cxn modelId="{DD1C0B7B-23DD-4561-B1FE-A1AD34421FC9}" srcId="{C026498E-ABE7-43D7-92F8-67E4710A5905}" destId="{D6B78A0E-0437-4F8F-ADA6-9D932F6C6D4F}" srcOrd="2" destOrd="0" parTransId="{B52D6A3B-61F2-4502-8859-DC5FB3BCD6FF}" sibTransId="{6827E47B-02FE-440E-9F86-3203A3DCA640}"/>
    <dgm:cxn modelId="{5BA6527D-DE55-4A8B-B438-CF20196A2F8F}" srcId="{C026498E-ABE7-43D7-92F8-67E4710A5905}" destId="{B1BC917C-2F65-403A-BB9D-8AB5070E062D}" srcOrd="3" destOrd="0" parTransId="{75DE846A-4587-4290-9D4D-50E39CF1D0AE}" sibTransId="{83756AAD-0A16-45BA-BC17-F5E9352F8DEC}"/>
    <dgm:cxn modelId="{8E385B7F-70E3-4997-BF5C-0761AC53B8A4}" type="presOf" srcId="{8C552291-F57A-4B28-AE62-BC8A841E008A}" destId="{B23672A6-D2FB-4E69-9100-2E9C9FE17761}" srcOrd="0" destOrd="3" presId="urn:microsoft.com/office/officeart/2005/8/layout/vList2"/>
    <dgm:cxn modelId="{9672C280-D25E-4C39-B643-3DD843154442}" srcId="{C026498E-ABE7-43D7-92F8-67E4710A5905}" destId="{18C1E738-F5CF-4BB4-A7CD-EFD572E55471}" srcOrd="1" destOrd="0" parTransId="{DC8E6641-003F-4A0D-8EA7-83808D5D366F}" sibTransId="{DFAA6420-8E29-492F-A53E-76F52F7FEB87}"/>
    <dgm:cxn modelId="{C7179E93-36CF-4E58-9018-B9B6FCD95BBD}" srcId="{0B417189-24FE-4E4F-AB9D-D24B275FE7E3}" destId="{8C552291-F57A-4B28-AE62-BC8A841E008A}" srcOrd="3" destOrd="0" parTransId="{E3C2DBD3-7D73-4F85-BDEA-EC8629E597DF}" sibTransId="{54265843-2575-4A68-939E-FF4C48981B92}"/>
    <dgm:cxn modelId="{99587A96-3911-4E58-9DA9-B7952B80C1FF}" srcId="{0B417189-24FE-4E4F-AB9D-D24B275FE7E3}" destId="{F6B0A816-4B61-4455-B6B3-F794502182D6}" srcOrd="2" destOrd="0" parTransId="{DF2D8A92-C983-4726-A0D4-6078BB65946C}" sibTransId="{9B06C30C-AC82-454A-B5FB-E43A7D203520}"/>
    <dgm:cxn modelId="{A136E39C-ABA1-4679-B593-04A7655B0A61}" type="presOf" srcId="{04E9B5BE-8487-4E89-AB59-A5E894D428FD}" destId="{DB4C38F7-438A-401E-962B-DD9B023B4C75}" srcOrd="0" destOrd="0" presId="urn:microsoft.com/office/officeart/2005/8/layout/vList2"/>
    <dgm:cxn modelId="{B32E8AA6-3B1B-42E1-B116-670C9B7C03C5}" type="presOf" srcId="{D6B78A0E-0437-4F8F-ADA6-9D932F6C6D4F}" destId="{DB4C38F7-438A-401E-962B-DD9B023B4C75}" srcOrd="0" destOrd="2" presId="urn:microsoft.com/office/officeart/2005/8/layout/vList2"/>
    <dgm:cxn modelId="{2FB0FEAB-2FD2-4944-9406-2AAA1F0AFDF8}" type="presOf" srcId="{852B2739-2995-46C8-870E-7B65D96569BE}" destId="{DB4C38F7-438A-401E-962B-DD9B023B4C75}" srcOrd="0" destOrd="5" presId="urn:microsoft.com/office/officeart/2005/8/layout/vList2"/>
    <dgm:cxn modelId="{E24B83C1-0F94-428F-8535-965E54B54633}" type="presOf" srcId="{B1BC917C-2F65-403A-BB9D-8AB5070E062D}" destId="{DB4C38F7-438A-401E-962B-DD9B023B4C75}" srcOrd="0" destOrd="3" presId="urn:microsoft.com/office/officeart/2005/8/layout/vList2"/>
    <dgm:cxn modelId="{FDA818C2-10F3-44E4-AEE1-9B2B8CA6C7D0}" type="presOf" srcId="{0CCECFFB-5416-4462-A141-4559EB3C0B21}" destId="{B23672A6-D2FB-4E69-9100-2E9C9FE17761}" srcOrd="0" destOrd="1" presId="urn:microsoft.com/office/officeart/2005/8/layout/vList2"/>
    <dgm:cxn modelId="{C648D2C8-A52A-4BF4-B68B-4914B0FA176C}" srcId="{0B417189-24FE-4E4F-AB9D-D24B275FE7E3}" destId="{04CFE472-04AF-42D9-B68E-5B7BB45C6C40}" srcOrd="4" destOrd="0" parTransId="{474DCD2F-DCE8-47B9-8EC7-A88F88B20206}" sibTransId="{FE569D71-4165-4D0C-B3BE-F2C0B773A2B5}"/>
    <dgm:cxn modelId="{5F0300D1-D060-4A57-B3C9-E5E40CCC7C91}" type="presOf" srcId="{B86619E6-4C9F-4E1A-B0E2-A1CCB9EA5C1A}" destId="{B23672A6-D2FB-4E69-9100-2E9C9FE17761}" srcOrd="0" destOrd="0" presId="urn:microsoft.com/office/officeart/2005/8/layout/vList2"/>
    <dgm:cxn modelId="{A6CB9BD2-C0AF-4ACE-AEC7-0F505D8B52B4}" srcId="{C026498E-ABE7-43D7-92F8-67E4710A5905}" destId="{04E9B5BE-8487-4E89-AB59-A5E894D428FD}" srcOrd="0" destOrd="0" parTransId="{73FF2822-79D1-4EAE-A037-AEA7CC26BDBB}" sibTransId="{9EFBFCBB-F780-4F71-BEF4-1C6437AE50C5}"/>
    <dgm:cxn modelId="{17FFABD8-2604-474D-8AC6-66F61E0F6D1E}" type="presOf" srcId="{52F1E8E7-A458-4921-96C4-AA9DC2FD04AB}" destId="{DB4C38F7-438A-401E-962B-DD9B023B4C75}" srcOrd="0" destOrd="4" presId="urn:microsoft.com/office/officeart/2005/8/layout/vList2"/>
    <dgm:cxn modelId="{7879CDDF-1413-4219-9F66-08A6092A8B1E}" srcId="{0B417189-24FE-4E4F-AB9D-D24B275FE7E3}" destId="{0CCECFFB-5416-4462-A141-4559EB3C0B21}" srcOrd="1" destOrd="0" parTransId="{490B2410-5DB0-4DDD-9FAF-A076B6C83CBE}" sibTransId="{5F8F012D-42D3-4A51-A6B3-0EA36D09073E}"/>
    <dgm:cxn modelId="{2D25C2D2-DA80-432A-9975-65CE7B0CE402}" type="presParOf" srcId="{D3B6AFBD-EFED-4B91-A2C2-99A70A7FA28F}" destId="{F3965EE4-6433-4A87-9C62-BC0263AC6474}" srcOrd="0" destOrd="0" presId="urn:microsoft.com/office/officeart/2005/8/layout/vList2"/>
    <dgm:cxn modelId="{D4F6DABA-7ABE-4637-B86D-E9690B076537}" type="presParOf" srcId="{D3B6AFBD-EFED-4B91-A2C2-99A70A7FA28F}" destId="{DB4C38F7-438A-401E-962B-DD9B023B4C75}" srcOrd="1" destOrd="0" presId="urn:microsoft.com/office/officeart/2005/8/layout/vList2"/>
    <dgm:cxn modelId="{4BF624F3-7DF7-4A73-94DC-1A9FFC8419BD}" type="presParOf" srcId="{D3B6AFBD-EFED-4B91-A2C2-99A70A7FA28F}" destId="{7FB87ECF-8FDE-4F31-BCCD-1848FBB70C24}" srcOrd="2" destOrd="0" presId="urn:microsoft.com/office/officeart/2005/8/layout/vList2"/>
    <dgm:cxn modelId="{B0A56446-82C4-4649-8B93-70D5E508508B}" type="presParOf" srcId="{D3B6AFBD-EFED-4B91-A2C2-99A70A7FA28F}" destId="{B23672A6-D2FB-4E69-9100-2E9C9FE1776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000F89-BAAB-4BF5-B8CB-B93D19F6DA80}"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s-EC"/>
        </a:p>
      </dgm:t>
    </dgm:pt>
    <dgm:pt modelId="{C026498E-ABE7-43D7-92F8-67E4710A5905}">
      <dgm:prSet phldrT="[Texto]" custT="1"/>
      <dgm:spPr/>
      <dgm:t>
        <a:bodyPr/>
        <a:lstStyle/>
        <a:p>
          <a:r>
            <a:rPr lang="es-ES" sz="1600" dirty="0"/>
            <a:t>SOPORTES PARA AMBU</a:t>
          </a:r>
          <a:endParaRPr lang="es-EC" sz="1600" dirty="0"/>
        </a:p>
      </dgm:t>
    </dgm:pt>
    <dgm:pt modelId="{41A770FD-67AD-4B65-B77C-10FE7DEC8985}" type="parTrans" cxnId="{AF712A34-25A3-4D09-B7FB-93B49ADA2A7B}">
      <dgm:prSet/>
      <dgm:spPr/>
      <dgm:t>
        <a:bodyPr/>
        <a:lstStyle/>
        <a:p>
          <a:endParaRPr lang="es-EC" sz="1600"/>
        </a:p>
      </dgm:t>
    </dgm:pt>
    <dgm:pt modelId="{91CE0FD4-84AE-4E41-A807-48D3EAF07B15}" type="sibTrans" cxnId="{AF712A34-25A3-4D09-B7FB-93B49ADA2A7B}">
      <dgm:prSet/>
      <dgm:spPr/>
      <dgm:t>
        <a:bodyPr/>
        <a:lstStyle/>
        <a:p>
          <a:endParaRPr lang="es-EC" sz="1600"/>
        </a:p>
      </dgm:t>
    </dgm:pt>
    <dgm:pt modelId="{0B417189-24FE-4E4F-AB9D-D24B275FE7E3}">
      <dgm:prSet phldrT="[Texto]" custT="1"/>
      <dgm:spPr/>
      <dgm:t>
        <a:bodyPr/>
        <a:lstStyle/>
        <a:p>
          <a:r>
            <a:rPr lang="es-ES" sz="1600" dirty="0"/>
            <a:t>UBICACIÓN  DEL MOTOR.</a:t>
          </a:r>
          <a:endParaRPr lang="es-EC" sz="1600" dirty="0"/>
        </a:p>
      </dgm:t>
    </dgm:pt>
    <dgm:pt modelId="{674863BE-A02C-4F58-AE6C-22A98A65EA68}" type="parTrans" cxnId="{80092E64-4FFE-4492-9FE4-5AFB33D358DF}">
      <dgm:prSet/>
      <dgm:spPr/>
      <dgm:t>
        <a:bodyPr/>
        <a:lstStyle/>
        <a:p>
          <a:endParaRPr lang="es-EC" sz="1600"/>
        </a:p>
      </dgm:t>
    </dgm:pt>
    <dgm:pt modelId="{1E9824F7-9312-46CD-9C27-E7C63E60AB96}" type="sibTrans" cxnId="{80092E64-4FFE-4492-9FE4-5AFB33D358DF}">
      <dgm:prSet/>
      <dgm:spPr/>
      <dgm:t>
        <a:bodyPr/>
        <a:lstStyle/>
        <a:p>
          <a:endParaRPr lang="es-EC" sz="1600"/>
        </a:p>
      </dgm:t>
    </dgm:pt>
    <dgm:pt modelId="{B86619E6-4C9F-4E1A-B0E2-A1CCB9EA5C1A}">
      <dgm:prSet phldrT="[Texto]" custT="1"/>
      <dgm:spPr/>
      <dgm:t>
        <a:bodyPr/>
        <a:lstStyle/>
        <a:p>
          <a:r>
            <a:rPr lang="es-ES" sz="1600" dirty="0"/>
            <a:t>Concentricidad con el tornillo sin fin.</a:t>
          </a:r>
          <a:endParaRPr lang="es-EC" sz="1600" dirty="0"/>
        </a:p>
      </dgm:t>
    </dgm:pt>
    <dgm:pt modelId="{845E5954-0A94-4495-A89B-158BDA119459}" type="parTrans" cxnId="{6586984A-3568-4682-A7AE-F967C5B47B21}">
      <dgm:prSet/>
      <dgm:spPr/>
      <dgm:t>
        <a:bodyPr/>
        <a:lstStyle/>
        <a:p>
          <a:endParaRPr lang="es-EC" sz="1600"/>
        </a:p>
      </dgm:t>
    </dgm:pt>
    <dgm:pt modelId="{01FD9174-862C-47A9-BBE2-B45BB1DF613A}" type="sibTrans" cxnId="{6586984A-3568-4682-A7AE-F967C5B47B21}">
      <dgm:prSet/>
      <dgm:spPr/>
      <dgm:t>
        <a:bodyPr/>
        <a:lstStyle/>
        <a:p>
          <a:endParaRPr lang="es-EC" sz="1600"/>
        </a:p>
      </dgm:t>
    </dgm:pt>
    <dgm:pt modelId="{04E9B5BE-8487-4E89-AB59-A5E894D428FD}">
      <dgm:prSet phldrT="[Texto]" custT="1"/>
      <dgm:spPr/>
      <dgm:t>
        <a:bodyPr/>
        <a:lstStyle/>
        <a:p>
          <a:r>
            <a:rPr lang="es-ES" sz="1600" dirty="0"/>
            <a:t>Adaptable para sujetar varios Ambu de diferente tamaño.</a:t>
          </a:r>
          <a:endParaRPr lang="es-EC" sz="1600" dirty="0"/>
        </a:p>
      </dgm:t>
    </dgm:pt>
    <dgm:pt modelId="{73FF2822-79D1-4EAE-A037-AEA7CC26BDBB}" type="parTrans" cxnId="{A6CB9BD2-C0AF-4ACE-AEC7-0F505D8B52B4}">
      <dgm:prSet/>
      <dgm:spPr/>
      <dgm:t>
        <a:bodyPr/>
        <a:lstStyle/>
        <a:p>
          <a:endParaRPr lang="es-EC"/>
        </a:p>
      </dgm:t>
    </dgm:pt>
    <dgm:pt modelId="{9EFBFCBB-F780-4F71-BEF4-1C6437AE50C5}" type="sibTrans" cxnId="{A6CB9BD2-C0AF-4ACE-AEC7-0F505D8B52B4}">
      <dgm:prSet/>
      <dgm:spPr/>
      <dgm:t>
        <a:bodyPr/>
        <a:lstStyle/>
        <a:p>
          <a:endParaRPr lang="es-EC"/>
        </a:p>
      </dgm:t>
    </dgm:pt>
    <dgm:pt modelId="{04CFE472-04AF-42D9-B68E-5B7BB45C6C40}">
      <dgm:prSet phldrT="[Texto]" custT="1"/>
      <dgm:spPr/>
      <dgm:t>
        <a:bodyPr/>
        <a:lstStyle/>
        <a:p>
          <a:r>
            <a:rPr lang="es-ES" sz="1600" b="1" dirty="0"/>
            <a:t>Caucho de empaque 1,5 mm</a:t>
          </a:r>
          <a:endParaRPr lang="es-EC" sz="1600" b="1" dirty="0"/>
        </a:p>
      </dgm:t>
    </dgm:pt>
    <dgm:pt modelId="{474DCD2F-DCE8-47B9-8EC7-A88F88B20206}" type="parTrans" cxnId="{C648D2C8-A52A-4BF4-B68B-4914B0FA176C}">
      <dgm:prSet/>
      <dgm:spPr/>
      <dgm:t>
        <a:bodyPr/>
        <a:lstStyle/>
        <a:p>
          <a:endParaRPr lang="es-EC"/>
        </a:p>
      </dgm:t>
    </dgm:pt>
    <dgm:pt modelId="{FE569D71-4165-4D0C-B3BE-F2C0B773A2B5}" type="sibTrans" cxnId="{C648D2C8-A52A-4BF4-B68B-4914B0FA176C}">
      <dgm:prSet/>
      <dgm:spPr/>
      <dgm:t>
        <a:bodyPr/>
        <a:lstStyle/>
        <a:p>
          <a:endParaRPr lang="es-EC"/>
        </a:p>
      </dgm:t>
    </dgm:pt>
    <dgm:pt modelId="{526E8735-86AA-4F43-A1B5-658BD6B5D326}">
      <dgm:prSet phldrT="[Texto]" custT="1"/>
      <dgm:spPr/>
      <dgm:t>
        <a:bodyPr/>
        <a:lstStyle/>
        <a:p>
          <a:r>
            <a:rPr lang="es-ES" sz="1600" dirty="0"/>
            <a:t>Desplazamiento longitudinal.</a:t>
          </a:r>
          <a:endParaRPr lang="es-EC" sz="1600" dirty="0"/>
        </a:p>
      </dgm:t>
    </dgm:pt>
    <dgm:pt modelId="{8A832878-AF77-4088-BF8E-B84C5D3A154B}" type="parTrans" cxnId="{CF5E4FD5-2213-493C-BC6C-169F0783AE79}">
      <dgm:prSet/>
      <dgm:spPr/>
      <dgm:t>
        <a:bodyPr/>
        <a:lstStyle/>
        <a:p>
          <a:endParaRPr lang="es-EC"/>
        </a:p>
      </dgm:t>
    </dgm:pt>
    <dgm:pt modelId="{BF44B42F-F95A-4F00-9886-D812F0406F8E}" type="sibTrans" cxnId="{CF5E4FD5-2213-493C-BC6C-169F0783AE79}">
      <dgm:prSet/>
      <dgm:spPr/>
      <dgm:t>
        <a:bodyPr/>
        <a:lstStyle/>
        <a:p>
          <a:endParaRPr lang="es-EC"/>
        </a:p>
      </dgm:t>
    </dgm:pt>
    <dgm:pt modelId="{1A503B61-B66F-434A-BD26-C41D165ABD28}">
      <dgm:prSet phldrT="[Texto]" custT="1"/>
      <dgm:spPr/>
      <dgm:t>
        <a:bodyPr/>
        <a:lstStyle/>
        <a:p>
          <a:r>
            <a:rPr lang="es-ES" sz="1600" dirty="0"/>
            <a:t>Soportes para sujetar el motor a la estructura.</a:t>
          </a:r>
          <a:endParaRPr lang="es-EC" sz="1600" dirty="0"/>
        </a:p>
      </dgm:t>
    </dgm:pt>
    <dgm:pt modelId="{EE0E4406-DFA6-43B0-9B12-E96650B1CD51}" type="parTrans" cxnId="{51E569BE-3DDE-4118-9B56-38E5B05B9414}">
      <dgm:prSet/>
      <dgm:spPr/>
      <dgm:t>
        <a:bodyPr/>
        <a:lstStyle/>
        <a:p>
          <a:endParaRPr lang="es-EC"/>
        </a:p>
      </dgm:t>
    </dgm:pt>
    <dgm:pt modelId="{D4267A4E-07FF-4FBB-B42A-1DF3C8611FFA}" type="sibTrans" cxnId="{51E569BE-3DDE-4118-9B56-38E5B05B9414}">
      <dgm:prSet/>
      <dgm:spPr/>
      <dgm:t>
        <a:bodyPr/>
        <a:lstStyle/>
        <a:p>
          <a:endParaRPr lang="es-EC"/>
        </a:p>
      </dgm:t>
    </dgm:pt>
    <dgm:pt modelId="{220A70EF-566D-4153-854F-9C13718853F1}">
      <dgm:prSet phldrT="[Texto]" custT="1"/>
      <dgm:spPr/>
      <dgm:t>
        <a:bodyPr/>
        <a:lstStyle/>
        <a:p>
          <a:r>
            <a:rPr lang="es-ES" sz="1600" dirty="0"/>
            <a:t>Fácil desacople y cambio del motor.</a:t>
          </a:r>
          <a:endParaRPr lang="es-EC" sz="1600" dirty="0"/>
        </a:p>
      </dgm:t>
    </dgm:pt>
    <dgm:pt modelId="{D27499B4-FC37-4FDF-BDA8-F37F48CE4AF1}" type="parTrans" cxnId="{5956EDED-3FF3-47FD-81EB-CDF59ACEEDBC}">
      <dgm:prSet/>
      <dgm:spPr/>
      <dgm:t>
        <a:bodyPr/>
        <a:lstStyle/>
        <a:p>
          <a:endParaRPr lang="es-EC"/>
        </a:p>
      </dgm:t>
    </dgm:pt>
    <dgm:pt modelId="{57672DE2-CBB7-4995-A5C4-8076BC826D62}" type="sibTrans" cxnId="{5956EDED-3FF3-47FD-81EB-CDF59ACEEDBC}">
      <dgm:prSet/>
      <dgm:spPr/>
      <dgm:t>
        <a:bodyPr/>
        <a:lstStyle/>
        <a:p>
          <a:endParaRPr lang="es-EC"/>
        </a:p>
      </dgm:t>
    </dgm:pt>
    <dgm:pt modelId="{C4A73CD4-0FFA-43FD-A0CD-0EB176869187}">
      <dgm:prSet phldrT="[Texto]" custT="1"/>
      <dgm:spPr/>
      <dgm:t>
        <a:bodyPr/>
        <a:lstStyle/>
        <a:p>
          <a:r>
            <a:rPr lang="es-ES" sz="1600" dirty="0"/>
            <a:t>Cama amortiguadora para reducir ruido</a:t>
          </a:r>
          <a:endParaRPr lang="es-EC" sz="1600" dirty="0"/>
        </a:p>
      </dgm:t>
    </dgm:pt>
    <dgm:pt modelId="{D0E41B0C-7FE0-4200-AD7D-7215193B9718}" type="parTrans" cxnId="{705BC763-FC79-4687-9596-05AE00BA76DA}">
      <dgm:prSet/>
      <dgm:spPr/>
      <dgm:t>
        <a:bodyPr/>
        <a:lstStyle/>
        <a:p>
          <a:endParaRPr lang="es-EC"/>
        </a:p>
      </dgm:t>
    </dgm:pt>
    <dgm:pt modelId="{F0B6059F-60BD-48DE-8EAE-BA63EEBDAC0F}" type="sibTrans" cxnId="{705BC763-FC79-4687-9596-05AE00BA76DA}">
      <dgm:prSet/>
      <dgm:spPr/>
      <dgm:t>
        <a:bodyPr/>
        <a:lstStyle/>
        <a:p>
          <a:endParaRPr lang="es-EC"/>
        </a:p>
      </dgm:t>
    </dgm:pt>
    <dgm:pt modelId="{B2933463-224C-42E0-867D-A9C888A320C6}">
      <dgm:prSet phldrT="[Texto]" custT="1"/>
      <dgm:spPr/>
      <dgm:t>
        <a:bodyPr/>
        <a:lstStyle/>
        <a:p>
          <a:r>
            <a:rPr lang="es-ES" sz="1600" b="0" dirty="0"/>
            <a:t>Soporte fijo del componente en la estructura.</a:t>
          </a:r>
          <a:endParaRPr lang="es-EC" sz="1600" b="0" dirty="0"/>
        </a:p>
      </dgm:t>
    </dgm:pt>
    <dgm:pt modelId="{D6EE7E7C-19D7-4A27-8943-6331BF4008D3}" type="parTrans" cxnId="{E438E6D7-E230-43FB-BF37-06F1E1A432DA}">
      <dgm:prSet/>
      <dgm:spPr/>
      <dgm:t>
        <a:bodyPr/>
        <a:lstStyle/>
        <a:p>
          <a:endParaRPr lang="es-EC"/>
        </a:p>
      </dgm:t>
    </dgm:pt>
    <dgm:pt modelId="{25A59C4A-7BC8-4442-B29B-E93087BDBACC}" type="sibTrans" cxnId="{E438E6D7-E230-43FB-BF37-06F1E1A432DA}">
      <dgm:prSet/>
      <dgm:spPr/>
      <dgm:t>
        <a:bodyPr/>
        <a:lstStyle/>
        <a:p>
          <a:endParaRPr lang="es-EC"/>
        </a:p>
      </dgm:t>
    </dgm:pt>
    <dgm:pt modelId="{11CC35CA-67C1-4822-BEA7-D3F79EB6F587}">
      <dgm:prSet phldrT="[Texto]" custT="1"/>
      <dgm:spPr/>
      <dgm:t>
        <a:bodyPr/>
        <a:lstStyle/>
        <a:p>
          <a:r>
            <a:rPr lang="es-ES" sz="1600" b="1" dirty="0"/>
            <a:t>UBICACIÓN COMPONENTES ELECTRÓNICOS</a:t>
          </a:r>
          <a:endParaRPr lang="es-EC" sz="1600" b="1" dirty="0"/>
        </a:p>
      </dgm:t>
    </dgm:pt>
    <dgm:pt modelId="{E80D33E7-FF3B-4BAA-B78B-7C9B6B694226}" type="parTrans" cxnId="{D1603600-9792-4907-812A-9553E30F8956}">
      <dgm:prSet/>
      <dgm:spPr/>
      <dgm:t>
        <a:bodyPr/>
        <a:lstStyle/>
        <a:p>
          <a:endParaRPr lang="es-EC"/>
        </a:p>
      </dgm:t>
    </dgm:pt>
    <dgm:pt modelId="{04EEB6FC-A0D8-4F49-A98B-691F71267093}" type="sibTrans" cxnId="{D1603600-9792-4907-812A-9553E30F8956}">
      <dgm:prSet/>
      <dgm:spPr/>
      <dgm:t>
        <a:bodyPr/>
        <a:lstStyle/>
        <a:p>
          <a:endParaRPr lang="es-EC"/>
        </a:p>
      </dgm:t>
    </dgm:pt>
    <dgm:pt modelId="{56B1A6DB-8BA8-4CB8-A05A-1150990C2384}">
      <dgm:prSet phldrT="[Texto]" custT="1"/>
      <dgm:spPr/>
      <dgm:t>
        <a:bodyPr/>
        <a:lstStyle/>
        <a:p>
          <a:r>
            <a:rPr lang="es-ES" sz="1600" b="0" dirty="0"/>
            <a:t>Intercambiable con distintos tipos de sensores (Final de carrera y sensor de posición.</a:t>
          </a:r>
          <a:endParaRPr lang="es-EC" sz="1600" b="0" dirty="0"/>
        </a:p>
      </dgm:t>
    </dgm:pt>
    <dgm:pt modelId="{9272D127-7075-4797-8B72-2E28D99A95C8}" type="parTrans" cxnId="{519A6814-4F3B-4103-AC7F-979474477CFF}">
      <dgm:prSet/>
      <dgm:spPr/>
      <dgm:t>
        <a:bodyPr/>
        <a:lstStyle/>
        <a:p>
          <a:endParaRPr lang="es-EC"/>
        </a:p>
      </dgm:t>
    </dgm:pt>
    <dgm:pt modelId="{F8CB0104-B41D-41FF-B70B-4BB0F9D66B3C}" type="sibTrans" cxnId="{519A6814-4F3B-4103-AC7F-979474477CFF}">
      <dgm:prSet/>
      <dgm:spPr/>
      <dgm:t>
        <a:bodyPr/>
        <a:lstStyle/>
        <a:p>
          <a:endParaRPr lang="es-EC"/>
        </a:p>
      </dgm:t>
    </dgm:pt>
    <dgm:pt modelId="{AFA74B4E-8BE0-4356-BA58-7CB6977C8130}">
      <dgm:prSet phldrT="[Texto]" custT="1"/>
      <dgm:spPr/>
      <dgm:t>
        <a:bodyPr/>
        <a:lstStyle/>
        <a:p>
          <a:endParaRPr lang="es-EC" sz="1600" b="1" dirty="0"/>
        </a:p>
      </dgm:t>
    </dgm:pt>
    <dgm:pt modelId="{EA5C16EC-029E-4A1E-BF67-AAC1515C2D7B}" type="parTrans" cxnId="{77BA00AA-34AA-4AF7-9FB3-993C92677429}">
      <dgm:prSet/>
      <dgm:spPr/>
      <dgm:t>
        <a:bodyPr/>
        <a:lstStyle/>
        <a:p>
          <a:endParaRPr lang="es-EC"/>
        </a:p>
      </dgm:t>
    </dgm:pt>
    <dgm:pt modelId="{17C47361-C31A-4646-99A3-7828142B047E}" type="sibTrans" cxnId="{77BA00AA-34AA-4AF7-9FB3-993C92677429}">
      <dgm:prSet/>
      <dgm:spPr/>
      <dgm:t>
        <a:bodyPr/>
        <a:lstStyle/>
        <a:p>
          <a:endParaRPr lang="es-EC"/>
        </a:p>
      </dgm:t>
    </dgm:pt>
    <dgm:pt modelId="{CA3F07F9-2969-42AE-B9D6-595D1FC297BB}">
      <dgm:prSet phldrT="[Texto]" custT="1"/>
      <dgm:spPr/>
      <dgm:t>
        <a:bodyPr/>
        <a:lstStyle/>
        <a:p>
          <a:r>
            <a:rPr lang="es-ES" sz="1600" b="1" dirty="0"/>
            <a:t>Soportes impresos en PLA+.</a:t>
          </a:r>
          <a:endParaRPr lang="es-EC" sz="1600" b="1" dirty="0"/>
        </a:p>
      </dgm:t>
    </dgm:pt>
    <dgm:pt modelId="{981C961F-ABCD-4799-9629-C87D618CB753}" type="parTrans" cxnId="{3CD5A6CE-973A-4DC4-9B5A-A4401980FCB9}">
      <dgm:prSet/>
      <dgm:spPr/>
      <dgm:t>
        <a:bodyPr/>
        <a:lstStyle/>
        <a:p>
          <a:endParaRPr lang="es-EC"/>
        </a:p>
      </dgm:t>
    </dgm:pt>
    <dgm:pt modelId="{22F04A3E-B010-468B-9F60-B062288FAEFA}" type="sibTrans" cxnId="{3CD5A6CE-973A-4DC4-9B5A-A4401980FCB9}">
      <dgm:prSet/>
      <dgm:spPr/>
      <dgm:t>
        <a:bodyPr/>
        <a:lstStyle/>
        <a:p>
          <a:endParaRPr lang="es-EC"/>
        </a:p>
      </dgm:t>
    </dgm:pt>
    <dgm:pt modelId="{D3B6AFBD-EFED-4B91-A2C2-99A70A7FA28F}" type="pres">
      <dgm:prSet presAssocID="{10000F89-BAAB-4BF5-B8CB-B93D19F6DA80}" presName="linear" presStyleCnt="0">
        <dgm:presLayoutVars>
          <dgm:animLvl val="lvl"/>
          <dgm:resizeHandles val="exact"/>
        </dgm:presLayoutVars>
      </dgm:prSet>
      <dgm:spPr/>
    </dgm:pt>
    <dgm:pt modelId="{F3965EE4-6433-4A87-9C62-BC0263AC6474}" type="pres">
      <dgm:prSet presAssocID="{C026498E-ABE7-43D7-92F8-67E4710A5905}" presName="parentText" presStyleLbl="node1" presStyleIdx="0" presStyleCnt="3" custScaleY="45553" custLinFactNeighborX="221" custLinFactNeighborY="98">
        <dgm:presLayoutVars>
          <dgm:chMax val="0"/>
          <dgm:bulletEnabled val="1"/>
        </dgm:presLayoutVars>
      </dgm:prSet>
      <dgm:spPr/>
    </dgm:pt>
    <dgm:pt modelId="{DB4C38F7-438A-401E-962B-DD9B023B4C75}" type="pres">
      <dgm:prSet presAssocID="{C026498E-ABE7-43D7-92F8-67E4710A5905}" presName="childText" presStyleLbl="revTx" presStyleIdx="0" presStyleCnt="3">
        <dgm:presLayoutVars>
          <dgm:bulletEnabled val="1"/>
        </dgm:presLayoutVars>
      </dgm:prSet>
      <dgm:spPr/>
    </dgm:pt>
    <dgm:pt modelId="{7FB87ECF-8FDE-4F31-BCCD-1848FBB70C24}" type="pres">
      <dgm:prSet presAssocID="{0B417189-24FE-4E4F-AB9D-D24B275FE7E3}" presName="parentText" presStyleLbl="node1" presStyleIdx="1" presStyleCnt="3" custScaleY="39719">
        <dgm:presLayoutVars>
          <dgm:chMax val="0"/>
          <dgm:bulletEnabled val="1"/>
        </dgm:presLayoutVars>
      </dgm:prSet>
      <dgm:spPr/>
    </dgm:pt>
    <dgm:pt modelId="{B23672A6-D2FB-4E69-9100-2E9C9FE17761}" type="pres">
      <dgm:prSet presAssocID="{0B417189-24FE-4E4F-AB9D-D24B275FE7E3}" presName="childText" presStyleLbl="revTx" presStyleIdx="1" presStyleCnt="3">
        <dgm:presLayoutVars>
          <dgm:bulletEnabled val="1"/>
        </dgm:presLayoutVars>
      </dgm:prSet>
      <dgm:spPr/>
    </dgm:pt>
    <dgm:pt modelId="{932BE6F5-EB0D-4EFA-8C5B-C4606597564C}" type="pres">
      <dgm:prSet presAssocID="{11CC35CA-67C1-4822-BEA7-D3F79EB6F587}" presName="parentText" presStyleLbl="node1" presStyleIdx="2" presStyleCnt="3" custScaleY="37657">
        <dgm:presLayoutVars>
          <dgm:chMax val="0"/>
          <dgm:bulletEnabled val="1"/>
        </dgm:presLayoutVars>
      </dgm:prSet>
      <dgm:spPr/>
    </dgm:pt>
    <dgm:pt modelId="{3FC53797-C9DC-4F5D-8186-97F6DBE5073A}" type="pres">
      <dgm:prSet presAssocID="{11CC35CA-67C1-4822-BEA7-D3F79EB6F587}" presName="childText" presStyleLbl="revTx" presStyleIdx="2" presStyleCnt="3">
        <dgm:presLayoutVars>
          <dgm:bulletEnabled val="1"/>
        </dgm:presLayoutVars>
      </dgm:prSet>
      <dgm:spPr/>
    </dgm:pt>
  </dgm:ptLst>
  <dgm:cxnLst>
    <dgm:cxn modelId="{D1603600-9792-4907-812A-9553E30F8956}" srcId="{10000F89-BAAB-4BF5-B8CB-B93D19F6DA80}" destId="{11CC35CA-67C1-4822-BEA7-D3F79EB6F587}" srcOrd="2" destOrd="0" parTransId="{E80D33E7-FF3B-4BAA-B78B-7C9B6B694226}" sibTransId="{04EEB6FC-A0D8-4F49-A98B-691F71267093}"/>
    <dgm:cxn modelId="{25D3CD10-D8FC-4593-8D88-4D4FC8062A4C}" type="presOf" srcId="{B2933463-224C-42E0-867D-A9C888A320C6}" destId="{3FC53797-C9DC-4F5D-8186-97F6DBE5073A}" srcOrd="0" destOrd="0" presId="urn:microsoft.com/office/officeart/2005/8/layout/vList2"/>
    <dgm:cxn modelId="{519A6814-4F3B-4103-AC7F-979474477CFF}" srcId="{11CC35CA-67C1-4822-BEA7-D3F79EB6F587}" destId="{56B1A6DB-8BA8-4CB8-A05A-1150990C2384}" srcOrd="1" destOrd="0" parTransId="{9272D127-7075-4797-8B72-2E28D99A95C8}" sibTransId="{F8CB0104-B41D-41FF-B70B-4BB0F9D66B3C}"/>
    <dgm:cxn modelId="{06FCD323-E591-4CBE-A2DB-3421CDF40AD9}" type="presOf" srcId="{10000F89-BAAB-4BF5-B8CB-B93D19F6DA80}" destId="{D3B6AFBD-EFED-4B91-A2C2-99A70A7FA28F}" srcOrd="0" destOrd="0" presId="urn:microsoft.com/office/officeart/2005/8/layout/vList2"/>
    <dgm:cxn modelId="{AF712A34-25A3-4D09-B7FB-93B49ADA2A7B}" srcId="{10000F89-BAAB-4BF5-B8CB-B93D19F6DA80}" destId="{C026498E-ABE7-43D7-92F8-67E4710A5905}" srcOrd="0" destOrd="0" parTransId="{41A770FD-67AD-4B65-B77C-10FE7DEC8985}" sibTransId="{91CE0FD4-84AE-4E41-A807-48D3EAF07B15}"/>
    <dgm:cxn modelId="{DE41B936-A58B-453A-AB04-50314506B3D1}" type="presOf" srcId="{C026498E-ABE7-43D7-92F8-67E4710A5905}" destId="{F3965EE4-6433-4A87-9C62-BC0263AC6474}" srcOrd="0" destOrd="0" presId="urn:microsoft.com/office/officeart/2005/8/layout/vList2"/>
    <dgm:cxn modelId="{C79AC336-CADC-4AA7-9A81-8C80063E9528}" type="presOf" srcId="{04CFE472-04AF-42D9-B68E-5B7BB45C6C40}" destId="{B23672A6-D2FB-4E69-9100-2E9C9FE17761}" srcOrd="0" destOrd="4" presId="urn:microsoft.com/office/officeart/2005/8/layout/vList2"/>
    <dgm:cxn modelId="{705BC763-FC79-4687-9596-05AE00BA76DA}" srcId="{0B417189-24FE-4E4F-AB9D-D24B275FE7E3}" destId="{C4A73CD4-0FFA-43FD-A0CD-0EB176869187}" srcOrd="3" destOrd="0" parTransId="{D0E41B0C-7FE0-4200-AD7D-7215193B9718}" sibTransId="{F0B6059F-60BD-48DE-8EAE-BA63EEBDAC0F}"/>
    <dgm:cxn modelId="{80092E64-4FFE-4492-9FE4-5AFB33D358DF}" srcId="{10000F89-BAAB-4BF5-B8CB-B93D19F6DA80}" destId="{0B417189-24FE-4E4F-AB9D-D24B275FE7E3}" srcOrd="1" destOrd="0" parTransId="{674863BE-A02C-4F58-AE6C-22A98A65EA68}" sibTransId="{1E9824F7-9312-46CD-9C27-E7C63E60AB96}"/>
    <dgm:cxn modelId="{D2312C65-99D7-4829-B8DC-1D093676A8FA}" type="presOf" srcId="{0B417189-24FE-4E4F-AB9D-D24B275FE7E3}" destId="{7FB87ECF-8FDE-4F31-BCCD-1848FBB70C24}" srcOrd="0" destOrd="0" presId="urn:microsoft.com/office/officeart/2005/8/layout/vList2"/>
    <dgm:cxn modelId="{36864D45-6416-4420-ADF8-1F18A09AF6A6}" type="presOf" srcId="{C4A73CD4-0FFA-43FD-A0CD-0EB176869187}" destId="{B23672A6-D2FB-4E69-9100-2E9C9FE17761}" srcOrd="0" destOrd="3" presId="urn:microsoft.com/office/officeart/2005/8/layout/vList2"/>
    <dgm:cxn modelId="{0EC23646-EFB2-49A9-9D18-7EF572BAF70E}" type="presOf" srcId="{1A503B61-B66F-434A-BD26-C41D165ABD28}" destId="{B23672A6-D2FB-4E69-9100-2E9C9FE17761}" srcOrd="0" destOrd="1" presId="urn:microsoft.com/office/officeart/2005/8/layout/vList2"/>
    <dgm:cxn modelId="{6586984A-3568-4682-A7AE-F967C5B47B21}" srcId="{0B417189-24FE-4E4F-AB9D-D24B275FE7E3}" destId="{B86619E6-4C9F-4E1A-B0E2-A1CCB9EA5C1A}" srcOrd="0" destOrd="0" parTransId="{845E5954-0A94-4495-A89B-158BDA119459}" sibTransId="{01FD9174-862C-47A9-BBE2-B45BB1DF613A}"/>
    <dgm:cxn modelId="{6154EF55-0A74-4585-9C76-E5B87D4A03C6}" type="presOf" srcId="{220A70EF-566D-4153-854F-9C13718853F1}" destId="{B23672A6-D2FB-4E69-9100-2E9C9FE17761}" srcOrd="0" destOrd="2" presId="urn:microsoft.com/office/officeart/2005/8/layout/vList2"/>
    <dgm:cxn modelId="{70D15F8D-715A-43CA-8804-9F1BB49F4104}" type="presOf" srcId="{11CC35CA-67C1-4822-BEA7-D3F79EB6F587}" destId="{932BE6F5-EB0D-4EFA-8C5B-C4606597564C}" srcOrd="0" destOrd="0" presId="urn:microsoft.com/office/officeart/2005/8/layout/vList2"/>
    <dgm:cxn modelId="{1EAAA18E-6782-4E8A-B969-E4B95C382D04}" type="presOf" srcId="{526E8735-86AA-4F43-A1B5-658BD6B5D326}" destId="{DB4C38F7-438A-401E-962B-DD9B023B4C75}" srcOrd="0" destOrd="1" presId="urn:microsoft.com/office/officeart/2005/8/layout/vList2"/>
    <dgm:cxn modelId="{A136E39C-ABA1-4679-B593-04A7655B0A61}" type="presOf" srcId="{04E9B5BE-8487-4E89-AB59-A5E894D428FD}" destId="{DB4C38F7-438A-401E-962B-DD9B023B4C75}" srcOrd="0" destOrd="0" presId="urn:microsoft.com/office/officeart/2005/8/layout/vList2"/>
    <dgm:cxn modelId="{972C2FA1-FC52-4DD5-BB62-7F3DA07821B2}" type="presOf" srcId="{CA3F07F9-2969-42AE-B9D6-595D1FC297BB}" destId="{3FC53797-C9DC-4F5D-8186-97F6DBE5073A}" srcOrd="0" destOrd="2" presId="urn:microsoft.com/office/officeart/2005/8/layout/vList2"/>
    <dgm:cxn modelId="{4A32BCA1-32E4-49C5-A9FF-2E734C1F9A1C}" type="presOf" srcId="{AFA74B4E-8BE0-4356-BA58-7CB6977C8130}" destId="{3FC53797-C9DC-4F5D-8186-97F6DBE5073A}" srcOrd="0" destOrd="3" presId="urn:microsoft.com/office/officeart/2005/8/layout/vList2"/>
    <dgm:cxn modelId="{77BA00AA-34AA-4AF7-9FB3-993C92677429}" srcId="{11CC35CA-67C1-4822-BEA7-D3F79EB6F587}" destId="{AFA74B4E-8BE0-4356-BA58-7CB6977C8130}" srcOrd="3" destOrd="0" parTransId="{EA5C16EC-029E-4A1E-BF67-AAC1515C2D7B}" sibTransId="{17C47361-C31A-4646-99A3-7828142B047E}"/>
    <dgm:cxn modelId="{1DD9D2AB-86F3-48CB-B7AB-26E1C43BC730}" type="presOf" srcId="{56B1A6DB-8BA8-4CB8-A05A-1150990C2384}" destId="{3FC53797-C9DC-4F5D-8186-97F6DBE5073A}" srcOrd="0" destOrd="1" presId="urn:microsoft.com/office/officeart/2005/8/layout/vList2"/>
    <dgm:cxn modelId="{51E569BE-3DDE-4118-9B56-38E5B05B9414}" srcId="{0B417189-24FE-4E4F-AB9D-D24B275FE7E3}" destId="{1A503B61-B66F-434A-BD26-C41D165ABD28}" srcOrd="1" destOrd="0" parTransId="{EE0E4406-DFA6-43B0-9B12-E96650B1CD51}" sibTransId="{D4267A4E-07FF-4FBB-B42A-1DF3C8611FFA}"/>
    <dgm:cxn modelId="{C648D2C8-A52A-4BF4-B68B-4914B0FA176C}" srcId="{0B417189-24FE-4E4F-AB9D-D24B275FE7E3}" destId="{04CFE472-04AF-42D9-B68E-5B7BB45C6C40}" srcOrd="4" destOrd="0" parTransId="{474DCD2F-DCE8-47B9-8EC7-A88F88B20206}" sibTransId="{FE569D71-4165-4D0C-B3BE-F2C0B773A2B5}"/>
    <dgm:cxn modelId="{3CD5A6CE-973A-4DC4-9B5A-A4401980FCB9}" srcId="{11CC35CA-67C1-4822-BEA7-D3F79EB6F587}" destId="{CA3F07F9-2969-42AE-B9D6-595D1FC297BB}" srcOrd="2" destOrd="0" parTransId="{981C961F-ABCD-4799-9629-C87D618CB753}" sibTransId="{22F04A3E-B010-468B-9F60-B062288FAEFA}"/>
    <dgm:cxn modelId="{5F0300D1-D060-4A57-B3C9-E5E40CCC7C91}" type="presOf" srcId="{B86619E6-4C9F-4E1A-B0E2-A1CCB9EA5C1A}" destId="{B23672A6-D2FB-4E69-9100-2E9C9FE17761}" srcOrd="0" destOrd="0" presId="urn:microsoft.com/office/officeart/2005/8/layout/vList2"/>
    <dgm:cxn modelId="{A6CB9BD2-C0AF-4ACE-AEC7-0F505D8B52B4}" srcId="{C026498E-ABE7-43D7-92F8-67E4710A5905}" destId="{04E9B5BE-8487-4E89-AB59-A5E894D428FD}" srcOrd="0" destOrd="0" parTransId="{73FF2822-79D1-4EAE-A037-AEA7CC26BDBB}" sibTransId="{9EFBFCBB-F780-4F71-BEF4-1C6437AE50C5}"/>
    <dgm:cxn modelId="{CF5E4FD5-2213-493C-BC6C-169F0783AE79}" srcId="{C026498E-ABE7-43D7-92F8-67E4710A5905}" destId="{526E8735-86AA-4F43-A1B5-658BD6B5D326}" srcOrd="1" destOrd="0" parTransId="{8A832878-AF77-4088-BF8E-B84C5D3A154B}" sibTransId="{BF44B42F-F95A-4F00-9886-D812F0406F8E}"/>
    <dgm:cxn modelId="{E438E6D7-E230-43FB-BF37-06F1E1A432DA}" srcId="{11CC35CA-67C1-4822-BEA7-D3F79EB6F587}" destId="{B2933463-224C-42E0-867D-A9C888A320C6}" srcOrd="0" destOrd="0" parTransId="{D6EE7E7C-19D7-4A27-8943-6331BF4008D3}" sibTransId="{25A59C4A-7BC8-4442-B29B-E93087BDBACC}"/>
    <dgm:cxn modelId="{5956EDED-3FF3-47FD-81EB-CDF59ACEEDBC}" srcId="{0B417189-24FE-4E4F-AB9D-D24B275FE7E3}" destId="{220A70EF-566D-4153-854F-9C13718853F1}" srcOrd="2" destOrd="0" parTransId="{D27499B4-FC37-4FDF-BDA8-F37F48CE4AF1}" sibTransId="{57672DE2-CBB7-4995-A5C4-8076BC826D62}"/>
    <dgm:cxn modelId="{2D25C2D2-DA80-432A-9975-65CE7B0CE402}" type="presParOf" srcId="{D3B6AFBD-EFED-4B91-A2C2-99A70A7FA28F}" destId="{F3965EE4-6433-4A87-9C62-BC0263AC6474}" srcOrd="0" destOrd="0" presId="urn:microsoft.com/office/officeart/2005/8/layout/vList2"/>
    <dgm:cxn modelId="{D4F6DABA-7ABE-4637-B86D-E9690B076537}" type="presParOf" srcId="{D3B6AFBD-EFED-4B91-A2C2-99A70A7FA28F}" destId="{DB4C38F7-438A-401E-962B-DD9B023B4C75}" srcOrd="1" destOrd="0" presId="urn:microsoft.com/office/officeart/2005/8/layout/vList2"/>
    <dgm:cxn modelId="{4BF624F3-7DF7-4A73-94DC-1A9FFC8419BD}" type="presParOf" srcId="{D3B6AFBD-EFED-4B91-A2C2-99A70A7FA28F}" destId="{7FB87ECF-8FDE-4F31-BCCD-1848FBB70C24}" srcOrd="2" destOrd="0" presId="urn:microsoft.com/office/officeart/2005/8/layout/vList2"/>
    <dgm:cxn modelId="{B0A56446-82C4-4649-8B93-70D5E508508B}" type="presParOf" srcId="{D3B6AFBD-EFED-4B91-A2C2-99A70A7FA28F}" destId="{B23672A6-D2FB-4E69-9100-2E9C9FE17761}" srcOrd="3" destOrd="0" presId="urn:microsoft.com/office/officeart/2005/8/layout/vList2"/>
    <dgm:cxn modelId="{4CEE1FA6-A406-4DA6-8C73-6BF67593B3EB}" type="presParOf" srcId="{D3B6AFBD-EFED-4B91-A2C2-99A70A7FA28F}" destId="{932BE6F5-EB0D-4EFA-8C5B-C4606597564C}" srcOrd="4" destOrd="0" presId="urn:microsoft.com/office/officeart/2005/8/layout/vList2"/>
    <dgm:cxn modelId="{9841C293-0B5B-4D31-AA06-5F7CEE38371D}" type="presParOf" srcId="{D3B6AFBD-EFED-4B91-A2C2-99A70A7FA28F}" destId="{3FC53797-C9DC-4F5D-8186-97F6DBE5073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B2584A-66CE-4A06-BF3F-812E935377CE}" type="doc">
      <dgm:prSet loTypeId="urn:microsoft.com/office/officeart/2005/8/layout/hierarchy2" loCatId="hierarchy" qsTypeId="urn:microsoft.com/office/officeart/2005/8/quickstyle/simple2" qsCatId="simple" csTypeId="urn:microsoft.com/office/officeart/2005/8/colors/accent4_1" csCatId="accent4" phldr="1"/>
      <dgm:spPr/>
      <dgm:t>
        <a:bodyPr/>
        <a:lstStyle/>
        <a:p>
          <a:endParaRPr lang="es-ES"/>
        </a:p>
      </dgm:t>
    </dgm:pt>
    <dgm:pt modelId="{D3540CD1-50DF-4146-9657-50106D931A82}">
      <dgm:prSet phldrT="[Texto]" custT="1"/>
      <dgm:spPr/>
      <dgm:t>
        <a:bodyPr/>
        <a:lstStyle/>
        <a:p>
          <a:r>
            <a:rPr lang="es-ES" sz="1300" dirty="0"/>
            <a:t>MODELO</a:t>
          </a:r>
        </a:p>
        <a:p>
          <a:r>
            <a:rPr lang="es-ES" sz="1300" dirty="0"/>
            <a:t> FINAL</a:t>
          </a:r>
        </a:p>
      </dgm:t>
    </dgm:pt>
    <dgm:pt modelId="{9B31DA76-1390-49DD-9EB2-23DC628A65C5}" type="parTrans" cxnId="{A7BA2DAD-03D5-4736-BB12-5C3E840D5F46}">
      <dgm:prSet/>
      <dgm:spPr/>
      <dgm:t>
        <a:bodyPr/>
        <a:lstStyle/>
        <a:p>
          <a:endParaRPr lang="es-ES" sz="1300"/>
        </a:p>
      </dgm:t>
    </dgm:pt>
    <dgm:pt modelId="{7CA40D3A-79FB-4680-BF02-1D82C7D024BF}" type="sibTrans" cxnId="{A7BA2DAD-03D5-4736-BB12-5C3E840D5F46}">
      <dgm:prSet custT="1"/>
      <dgm:spPr/>
      <dgm:t>
        <a:bodyPr/>
        <a:lstStyle/>
        <a:p>
          <a:endParaRPr lang="es-ES" sz="1300"/>
        </a:p>
      </dgm:t>
    </dgm:pt>
    <dgm:pt modelId="{8F92E44E-D9CF-43B4-B1FD-622D13D59E8F}">
      <dgm:prSet phldrT="[Texto]" custT="1"/>
      <dgm:spPr/>
      <dgm:t>
        <a:bodyPr/>
        <a:lstStyle/>
        <a:p>
          <a:r>
            <a:rPr lang="es-ES" sz="1300" dirty="0"/>
            <a:t>Estructura</a:t>
          </a:r>
        </a:p>
      </dgm:t>
    </dgm:pt>
    <dgm:pt modelId="{E8E8FC48-556C-4399-B3AD-2E9F3D5F6C74}" type="parTrans" cxnId="{188C89C3-D0A7-4C07-9D2A-C13940A4C47D}">
      <dgm:prSet custT="1"/>
      <dgm:spPr/>
      <dgm:t>
        <a:bodyPr/>
        <a:lstStyle/>
        <a:p>
          <a:endParaRPr lang="es-ES" sz="1300" dirty="0"/>
        </a:p>
      </dgm:t>
    </dgm:pt>
    <dgm:pt modelId="{0DFC402F-00B9-41FA-B7CA-E3033BF64A63}" type="sibTrans" cxnId="{188C89C3-D0A7-4C07-9D2A-C13940A4C47D}">
      <dgm:prSet custT="1"/>
      <dgm:spPr/>
      <dgm:t>
        <a:bodyPr/>
        <a:lstStyle/>
        <a:p>
          <a:endParaRPr lang="es-ES" sz="1300"/>
        </a:p>
      </dgm:t>
    </dgm:pt>
    <dgm:pt modelId="{C94627F0-5B7B-4982-8ED2-DF389A3C803C}">
      <dgm:prSet phldrT="[Texto]" custT="1"/>
      <dgm:spPr/>
      <dgm:t>
        <a:bodyPr/>
        <a:lstStyle/>
        <a:p>
          <a:r>
            <a:rPr lang="es-ES" sz="1300" dirty="0"/>
            <a:t>Soportes tornillo sin fin corona</a:t>
          </a:r>
        </a:p>
      </dgm:t>
    </dgm:pt>
    <dgm:pt modelId="{7FCCD1DC-0191-41B0-B3A6-66F82EABB21B}" type="parTrans" cxnId="{15F6C303-935F-40C5-9090-CBD00064AA08}">
      <dgm:prSet custT="1"/>
      <dgm:spPr/>
      <dgm:t>
        <a:bodyPr/>
        <a:lstStyle/>
        <a:p>
          <a:endParaRPr lang="es-ES" sz="1300" dirty="0"/>
        </a:p>
      </dgm:t>
    </dgm:pt>
    <dgm:pt modelId="{4A2A862D-9622-4402-8DD9-642D7C3A66C5}" type="sibTrans" cxnId="{15F6C303-935F-40C5-9090-CBD00064AA08}">
      <dgm:prSet custT="1"/>
      <dgm:spPr/>
      <dgm:t>
        <a:bodyPr/>
        <a:lstStyle/>
        <a:p>
          <a:endParaRPr lang="es-ES" sz="1300"/>
        </a:p>
      </dgm:t>
    </dgm:pt>
    <dgm:pt modelId="{9B4CFF2C-2444-445D-91A6-806680685DB6}">
      <dgm:prSet phldrT="[Texto]" custT="1"/>
      <dgm:spPr/>
      <dgm:t>
        <a:bodyPr/>
        <a:lstStyle/>
        <a:p>
          <a:r>
            <a:rPr lang="es-ES" sz="1300" dirty="0"/>
            <a:t>Tornillo sin fin corona</a:t>
          </a:r>
        </a:p>
      </dgm:t>
    </dgm:pt>
    <dgm:pt modelId="{7A4B410C-C957-4025-8F57-61D9A437F400}" type="parTrans" cxnId="{D1336EA6-8623-4775-9DCC-B4D965B6C8C9}">
      <dgm:prSet custT="1"/>
      <dgm:spPr/>
      <dgm:t>
        <a:bodyPr/>
        <a:lstStyle/>
        <a:p>
          <a:endParaRPr lang="es-ES" sz="1300" dirty="0"/>
        </a:p>
      </dgm:t>
    </dgm:pt>
    <dgm:pt modelId="{4F733104-58CA-4472-9D24-62A0774A8A03}" type="sibTrans" cxnId="{D1336EA6-8623-4775-9DCC-B4D965B6C8C9}">
      <dgm:prSet custT="1"/>
      <dgm:spPr/>
      <dgm:t>
        <a:bodyPr/>
        <a:lstStyle/>
        <a:p>
          <a:endParaRPr lang="es-ES" sz="1300"/>
        </a:p>
      </dgm:t>
    </dgm:pt>
    <dgm:pt modelId="{96583B57-B25E-4A25-88C3-D827DFFC220B}">
      <dgm:prSet phldrT="[Texto]" custT="1"/>
      <dgm:spPr/>
      <dgm:t>
        <a:bodyPr/>
        <a:lstStyle/>
        <a:p>
          <a:r>
            <a:rPr lang="es-ES" sz="1300" dirty="0"/>
            <a:t>Impresión 3D de un reservorio para lubricación continua</a:t>
          </a:r>
        </a:p>
      </dgm:t>
    </dgm:pt>
    <dgm:pt modelId="{E6AC6A45-B523-4964-9557-E019D22900AA}" type="parTrans" cxnId="{28804AFF-39A2-4EB6-BE14-C894FFEF6AF5}">
      <dgm:prSet custT="1"/>
      <dgm:spPr/>
      <dgm:t>
        <a:bodyPr/>
        <a:lstStyle/>
        <a:p>
          <a:endParaRPr lang="es-ES" sz="1300" dirty="0"/>
        </a:p>
      </dgm:t>
    </dgm:pt>
    <dgm:pt modelId="{A6DA9233-9627-4D41-9938-6BFE8186DE81}" type="sibTrans" cxnId="{28804AFF-39A2-4EB6-BE14-C894FFEF6AF5}">
      <dgm:prSet custT="1"/>
      <dgm:spPr/>
      <dgm:t>
        <a:bodyPr/>
        <a:lstStyle/>
        <a:p>
          <a:endParaRPr lang="es-ES" sz="1300"/>
        </a:p>
      </dgm:t>
    </dgm:pt>
    <dgm:pt modelId="{2D0BEFAF-75BA-4150-8915-9ABEF4F44E7D}">
      <dgm:prSet phldrT="[Texto]" custT="1"/>
      <dgm:spPr/>
      <dgm:t>
        <a:bodyPr/>
        <a:lstStyle/>
        <a:p>
          <a:r>
            <a:rPr lang="es-ES" sz="1300" dirty="0"/>
            <a:t>Cortes en acero A36 de 8mm</a:t>
          </a:r>
        </a:p>
      </dgm:t>
    </dgm:pt>
    <dgm:pt modelId="{E25ECDE4-B812-42AE-AEA7-291D25F64180}" type="parTrans" cxnId="{4145D7F8-31C3-4D00-A370-6435DE1C04BF}">
      <dgm:prSet custT="1"/>
      <dgm:spPr/>
      <dgm:t>
        <a:bodyPr/>
        <a:lstStyle/>
        <a:p>
          <a:endParaRPr lang="es-ES" sz="1300" dirty="0"/>
        </a:p>
      </dgm:t>
    </dgm:pt>
    <dgm:pt modelId="{E94EE373-E995-4C21-9F3F-B9459F4C1C14}" type="sibTrans" cxnId="{4145D7F8-31C3-4D00-A370-6435DE1C04BF}">
      <dgm:prSet custT="1"/>
      <dgm:spPr/>
      <dgm:t>
        <a:bodyPr/>
        <a:lstStyle/>
        <a:p>
          <a:endParaRPr lang="es-ES" sz="1300"/>
        </a:p>
      </dgm:t>
    </dgm:pt>
    <dgm:pt modelId="{671C7373-8403-4A03-9218-98B5363FC14C}">
      <dgm:prSet phldrT="[Texto]" custT="1"/>
      <dgm:spPr/>
      <dgm:t>
        <a:bodyPr/>
        <a:lstStyle/>
        <a:p>
          <a:r>
            <a:rPr lang="es-ES" sz="1300" dirty="0"/>
            <a:t>Tornillo sin fin en acero AISI 8620 cementado</a:t>
          </a:r>
        </a:p>
      </dgm:t>
    </dgm:pt>
    <dgm:pt modelId="{2F1FA423-95F2-4B0B-B401-4D1CF556D2BF}" type="parTrans" cxnId="{90A1639E-B363-4413-8083-6F9393218496}">
      <dgm:prSet custT="1"/>
      <dgm:spPr/>
      <dgm:t>
        <a:bodyPr/>
        <a:lstStyle/>
        <a:p>
          <a:endParaRPr lang="es-ES" sz="1300" dirty="0"/>
        </a:p>
      </dgm:t>
    </dgm:pt>
    <dgm:pt modelId="{0E41FEE7-F7F9-483A-8B84-B49422ADDBCB}" type="sibTrans" cxnId="{90A1639E-B363-4413-8083-6F9393218496}">
      <dgm:prSet custT="1"/>
      <dgm:spPr/>
      <dgm:t>
        <a:bodyPr/>
        <a:lstStyle/>
        <a:p>
          <a:endParaRPr lang="es-ES" sz="1300"/>
        </a:p>
      </dgm:t>
    </dgm:pt>
    <dgm:pt modelId="{40BB230F-5F7E-444C-B975-8745489EAD01}">
      <dgm:prSet phldrT="[Texto]" custT="1"/>
      <dgm:spPr/>
      <dgm:t>
        <a:bodyPr/>
        <a:lstStyle/>
        <a:p>
          <a:r>
            <a:rPr lang="es-ES" sz="1300" dirty="0"/>
            <a:t>Corona en bronce SAE 40</a:t>
          </a:r>
        </a:p>
      </dgm:t>
    </dgm:pt>
    <dgm:pt modelId="{68F3DA43-00F5-49EF-A149-921BEDD3E3E9}" type="parTrans" cxnId="{CE6852E1-561B-4D3B-A446-962BA1B18BCF}">
      <dgm:prSet custT="1"/>
      <dgm:spPr/>
      <dgm:t>
        <a:bodyPr/>
        <a:lstStyle/>
        <a:p>
          <a:endParaRPr lang="es-ES" sz="1300" dirty="0"/>
        </a:p>
      </dgm:t>
    </dgm:pt>
    <dgm:pt modelId="{F0DF0CC3-5130-4D56-8D61-6564EEC6BFAF}" type="sibTrans" cxnId="{CE6852E1-561B-4D3B-A446-962BA1B18BCF}">
      <dgm:prSet custT="1"/>
      <dgm:spPr/>
      <dgm:t>
        <a:bodyPr/>
        <a:lstStyle/>
        <a:p>
          <a:endParaRPr lang="es-ES" sz="1300"/>
        </a:p>
      </dgm:t>
    </dgm:pt>
    <dgm:pt modelId="{2E50D21E-92A4-45C4-947A-EDFFD54E8F5F}">
      <dgm:prSet phldrT="[Texto]" custT="1"/>
      <dgm:spPr/>
      <dgm:t>
        <a:bodyPr/>
        <a:lstStyle/>
        <a:p>
          <a:r>
            <a:rPr lang="es-ES" sz="1300" dirty="0"/>
            <a:t>Corte en acrílico negro de 9 mm</a:t>
          </a:r>
        </a:p>
      </dgm:t>
    </dgm:pt>
    <dgm:pt modelId="{81EA554A-42B1-448E-9371-262052023C46}" type="parTrans" cxnId="{0874DD86-DFA4-4AF6-8A6F-DCF47E87DE44}">
      <dgm:prSet custT="1"/>
      <dgm:spPr/>
      <dgm:t>
        <a:bodyPr/>
        <a:lstStyle/>
        <a:p>
          <a:endParaRPr lang="es-ES" sz="1300" dirty="0"/>
        </a:p>
      </dgm:t>
    </dgm:pt>
    <dgm:pt modelId="{1CC1C1B4-E45B-4C30-8833-6D1990CC9E68}" type="sibTrans" cxnId="{0874DD86-DFA4-4AF6-8A6F-DCF47E87DE44}">
      <dgm:prSet/>
      <dgm:spPr/>
      <dgm:t>
        <a:bodyPr/>
        <a:lstStyle/>
        <a:p>
          <a:endParaRPr lang="es-ES" sz="1300"/>
        </a:p>
      </dgm:t>
    </dgm:pt>
    <dgm:pt modelId="{C9A6721F-BD39-433A-969C-6430C03DAA9A}">
      <dgm:prSet phldrT="[Texto]" custT="1"/>
      <dgm:spPr/>
      <dgm:t>
        <a:bodyPr/>
        <a:lstStyle/>
        <a:p>
          <a:r>
            <a:rPr lang="es-ES" sz="1300" dirty="0"/>
            <a:t>Lubricación</a:t>
          </a:r>
        </a:p>
      </dgm:t>
    </dgm:pt>
    <dgm:pt modelId="{F6EA8DCD-53AB-4B87-9890-E74C99E0FE3E}" type="sibTrans" cxnId="{74D79621-8B37-496D-819A-60EB903D1115}">
      <dgm:prSet/>
      <dgm:spPr/>
      <dgm:t>
        <a:bodyPr/>
        <a:lstStyle/>
        <a:p>
          <a:endParaRPr lang="es-ES" sz="1300"/>
        </a:p>
      </dgm:t>
    </dgm:pt>
    <dgm:pt modelId="{FEC9160E-253A-4E1C-A93C-0A77D390A7F2}" type="parTrans" cxnId="{74D79621-8B37-496D-819A-60EB903D1115}">
      <dgm:prSet custT="1"/>
      <dgm:spPr/>
      <dgm:t>
        <a:bodyPr/>
        <a:lstStyle/>
        <a:p>
          <a:endParaRPr lang="es-ES" sz="1300" dirty="0"/>
        </a:p>
      </dgm:t>
    </dgm:pt>
    <dgm:pt modelId="{D996D8E2-C893-4A5B-A297-13C9A1D275D1}">
      <dgm:prSet phldrT="[Texto]" custT="1"/>
      <dgm:spPr/>
      <dgm:t>
        <a:bodyPr/>
        <a:lstStyle/>
        <a:p>
          <a:r>
            <a:rPr lang="es-ES" sz="1300" dirty="0"/>
            <a:t>Flecha de transmisión</a:t>
          </a:r>
        </a:p>
      </dgm:t>
    </dgm:pt>
    <dgm:pt modelId="{F7CB4462-65A0-4F0D-930A-A6BDDE8C8960}" type="sibTrans" cxnId="{0AF80C9C-64BB-4928-A97E-977F2685E261}">
      <dgm:prSet custT="1"/>
      <dgm:spPr/>
      <dgm:t>
        <a:bodyPr/>
        <a:lstStyle/>
        <a:p>
          <a:endParaRPr lang="es-ES" sz="1300"/>
        </a:p>
      </dgm:t>
    </dgm:pt>
    <dgm:pt modelId="{4A309AFB-A35E-4DC8-B844-3E337BDF724B}" type="parTrans" cxnId="{0AF80C9C-64BB-4928-A97E-977F2685E261}">
      <dgm:prSet custT="1"/>
      <dgm:spPr/>
      <dgm:t>
        <a:bodyPr/>
        <a:lstStyle/>
        <a:p>
          <a:endParaRPr lang="es-ES" sz="1300" dirty="0"/>
        </a:p>
      </dgm:t>
    </dgm:pt>
    <dgm:pt modelId="{BBA6E794-847F-491D-BAAB-F7D75526D4B5}">
      <dgm:prSet phldrT="[Texto]" custT="1"/>
      <dgm:spPr/>
      <dgm:t>
        <a:bodyPr/>
        <a:lstStyle/>
        <a:p>
          <a:r>
            <a:rPr lang="es-ES" sz="1300" dirty="0"/>
            <a:t>Acero k110</a:t>
          </a:r>
        </a:p>
      </dgm:t>
    </dgm:pt>
    <dgm:pt modelId="{BD1D46BD-3790-4220-B6D6-2090BB0F19AA}" type="parTrans" cxnId="{FE684E9C-CC59-45F1-9F85-9B38B25AC984}">
      <dgm:prSet custT="1"/>
      <dgm:spPr/>
      <dgm:t>
        <a:bodyPr/>
        <a:lstStyle/>
        <a:p>
          <a:endParaRPr lang="es-ES" sz="1300" dirty="0"/>
        </a:p>
      </dgm:t>
    </dgm:pt>
    <dgm:pt modelId="{3CBB6F14-886D-4503-BF79-D9481537824A}" type="sibTrans" cxnId="{FE684E9C-CC59-45F1-9F85-9B38B25AC984}">
      <dgm:prSet/>
      <dgm:spPr/>
      <dgm:t>
        <a:bodyPr/>
        <a:lstStyle/>
        <a:p>
          <a:endParaRPr lang="es-ES" sz="1300"/>
        </a:p>
      </dgm:t>
    </dgm:pt>
    <dgm:pt modelId="{ED27B3E1-B97E-4812-B46A-E4F650566D83}">
      <dgm:prSet phldrT="[Texto]" custT="1"/>
      <dgm:spPr/>
      <dgm:t>
        <a:bodyPr/>
        <a:lstStyle/>
        <a:p>
          <a:r>
            <a:rPr lang="es-ES" sz="1300" dirty="0"/>
            <a:t>Soportes móviles para ambu</a:t>
          </a:r>
        </a:p>
      </dgm:t>
    </dgm:pt>
    <dgm:pt modelId="{E94CA8F9-E944-46FC-9FC4-F533C4BC5679}" type="parTrans" cxnId="{1D6EF19A-158B-4EC1-93C0-5CB3BEF997DB}">
      <dgm:prSet custT="1"/>
      <dgm:spPr/>
      <dgm:t>
        <a:bodyPr/>
        <a:lstStyle/>
        <a:p>
          <a:endParaRPr lang="es-ES" sz="1300" dirty="0"/>
        </a:p>
      </dgm:t>
    </dgm:pt>
    <dgm:pt modelId="{2FAA0BE1-D13D-48ED-ACD2-912F72112ADC}" type="sibTrans" cxnId="{1D6EF19A-158B-4EC1-93C0-5CB3BEF997DB}">
      <dgm:prSet/>
      <dgm:spPr/>
      <dgm:t>
        <a:bodyPr/>
        <a:lstStyle/>
        <a:p>
          <a:endParaRPr lang="es-ES" sz="1300"/>
        </a:p>
      </dgm:t>
    </dgm:pt>
    <dgm:pt modelId="{996A0DB9-2428-4268-8B70-84C32EEDA6DC}">
      <dgm:prSet phldrT="[Texto]" custT="1"/>
      <dgm:spPr/>
      <dgm:t>
        <a:bodyPr/>
        <a:lstStyle/>
        <a:p>
          <a:r>
            <a:rPr lang="es-ES" sz="1300" dirty="0"/>
            <a:t>Acople motor/tornillo sin fin</a:t>
          </a:r>
        </a:p>
      </dgm:t>
    </dgm:pt>
    <dgm:pt modelId="{F0DB02A7-75C9-4906-9CFA-C3EF02458D60}" type="parTrans" cxnId="{5853B03F-2467-4DEE-BC2C-CE26EF496EAC}">
      <dgm:prSet custT="1"/>
      <dgm:spPr/>
      <dgm:t>
        <a:bodyPr/>
        <a:lstStyle/>
        <a:p>
          <a:endParaRPr lang="es-ES" sz="1300" dirty="0"/>
        </a:p>
      </dgm:t>
    </dgm:pt>
    <dgm:pt modelId="{7CA086E8-30AB-4BE6-B9BA-76295266F1AC}" type="sibTrans" cxnId="{5853B03F-2467-4DEE-BC2C-CE26EF496EAC}">
      <dgm:prSet/>
      <dgm:spPr/>
      <dgm:t>
        <a:bodyPr/>
        <a:lstStyle/>
        <a:p>
          <a:endParaRPr lang="es-ES" sz="1300"/>
        </a:p>
      </dgm:t>
    </dgm:pt>
    <dgm:pt modelId="{6BA625D7-CBB4-4BD1-BFD7-B2C48B9A1DE6}">
      <dgm:prSet phldrT="[Texto]" custT="1"/>
      <dgm:spPr/>
      <dgm:t>
        <a:bodyPr/>
        <a:lstStyle/>
        <a:p>
          <a:r>
            <a:rPr lang="es-ES" sz="1300" dirty="0"/>
            <a:t>Brazos de aplastamiento</a:t>
          </a:r>
        </a:p>
      </dgm:t>
    </dgm:pt>
    <dgm:pt modelId="{B429B483-7E6B-4B9A-9D11-F10908C74B08}" type="parTrans" cxnId="{6A1491F4-59A7-4CA4-8DEF-2E6033BB6D35}">
      <dgm:prSet custT="1"/>
      <dgm:spPr/>
      <dgm:t>
        <a:bodyPr/>
        <a:lstStyle/>
        <a:p>
          <a:endParaRPr lang="es-ES" sz="1300" dirty="0"/>
        </a:p>
      </dgm:t>
    </dgm:pt>
    <dgm:pt modelId="{63A0D624-E0CD-4E6B-9877-106F3EDBB720}" type="sibTrans" cxnId="{6A1491F4-59A7-4CA4-8DEF-2E6033BB6D35}">
      <dgm:prSet/>
      <dgm:spPr/>
      <dgm:t>
        <a:bodyPr/>
        <a:lstStyle/>
        <a:p>
          <a:endParaRPr lang="es-ES" sz="1300"/>
        </a:p>
      </dgm:t>
    </dgm:pt>
    <dgm:pt modelId="{D8D00DE0-EC18-4947-9450-55AAA70384A3}">
      <dgm:prSet phldrT="[Texto]" custT="1"/>
      <dgm:spPr/>
      <dgm:t>
        <a:bodyPr/>
        <a:lstStyle/>
        <a:p>
          <a:r>
            <a:rPr lang="es-ES" sz="1300" dirty="0"/>
            <a:t>Elaboración en hacer AISI 1045</a:t>
          </a:r>
        </a:p>
      </dgm:t>
    </dgm:pt>
    <dgm:pt modelId="{D6A5D0BC-B318-46BB-9F48-1F9366BCDDF8}" type="parTrans" cxnId="{EF2E130C-C80B-4F65-BB31-883DD7C559CF}">
      <dgm:prSet custT="1"/>
      <dgm:spPr/>
      <dgm:t>
        <a:bodyPr/>
        <a:lstStyle/>
        <a:p>
          <a:endParaRPr lang="es-ES" sz="1300" dirty="0"/>
        </a:p>
      </dgm:t>
    </dgm:pt>
    <dgm:pt modelId="{54B363E8-F235-44F4-8DDB-4BB20615DE7B}" type="sibTrans" cxnId="{EF2E130C-C80B-4F65-BB31-883DD7C559CF}">
      <dgm:prSet/>
      <dgm:spPr/>
      <dgm:t>
        <a:bodyPr/>
        <a:lstStyle/>
        <a:p>
          <a:endParaRPr lang="es-ES" sz="1300"/>
        </a:p>
      </dgm:t>
    </dgm:pt>
    <dgm:pt modelId="{55E2D3F8-933C-47F9-92BD-001BF413F8AE}">
      <dgm:prSet phldrT="[Texto]" custT="1"/>
      <dgm:spPr/>
      <dgm:t>
        <a:bodyPr/>
        <a:lstStyle/>
        <a:p>
          <a:r>
            <a:rPr lang="es-ES" sz="1300" dirty="0"/>
            <a:t>Acero inoxidable de 6 mm</a:t>
          </a:r>
        </a:p>
      </dgm:t>
    </dgm:pt>
    <dgm:pt modelId="{64299D47-0191-44B4-970A-F703CC2B4D56}" type="parTrans" cxnId="{911528F2-3C50-45C3-ABEA-34A60AA3823A}">
      <dgm:prSet custT="1"/>
      <dgm:spPr/>
      <dgm:t>
        <a:bodyPr/>
        <a:lstStyle/>
        <a:p>
          <a:endParaRPr lang="es-ES" sz="1300" dirty="0"/>
        </a:p>
      </dgm:t>
    </dgm:pt>
    <dgm:pt modelId="{D9602D8B-C953-43DB-93C0-117A37BEEDA8}" type="sibTrans" cxnId="{911528F2-3C50-45C3-ABEA-34A60AA3823A}">
      <dgm:prSet/>
      <dgm:spPr/>
      <dgm:t>
        <a:bodyPr/>
        <a:lstStyle/>
        <a:p>
          <a:endParaRPr lang="es-ES" sz="1300"/>
        </a:p>
      </dgm:t>
    </dgm:pt>
    <dgm:pt modelId="{E673C1B4-E681-4AF3-A7EB-3C363409BB1E}">
      <dgm:prSet phldrT="[Texto]" custT="1"/>
      <dgm:spPr/>
      <dgm:t>
        <a:bodyPr/>
        <a:lstStyle/>
        <a:p>
          <a:r>
            <a:rPr lang="es-ES" sz="1300" dirty="0"/>
            <a:t>Acrílico de 5 mm con nervios  de 3mm</a:t>
          </a:r>
        </a:p>
      </dgm:t>
    </dgm:pt>
    <dgm:pt modelId="{A11BBB9B-E394-4F18-B92E-30B3C62A1A03}" type="parTrans" cxnId="{5B707BEE-9C73-4043-A847-32C356A89DAD}">
      <dgm:prSet custT="1"/>
      <dgm:spPr/>
      <dgm:t>
        <a:bodyPr/>
        <a:lstStyle/>
        <a:p>
          <a:endParaRPr lang="es-ES" sz="1300" dirty="0"/>
        </a:p>
      </dgm:t>
    </dgm:pt>
    <dgm:pt modelId="{7CB0C2D1-2C59-4FFD-A5B4-E4AE568001A2}" type="sibTrans" cxnId="{5B707BEE-9C73-4043-A847-32C356A89DAD}">
      <dgm:prSet/>
      <dgm:spPr/>
      <dgm:t>
        <a:bodyPr/>
        <a:lstStyle/>
        <a:p>
          <a:endParaRPr lang="es-ES" sz="1300"/>
        </a:p>
      </dgm:t>
    </dgm:pt>
    <dgm:pt modelId="{660366F2-0D2E-4046-8455-16EDF29B5AF5}" type="pres">
      <dgm:prSet presAssocID="{25B2584A-66CE-4A06-BF3F-812E935377CE}" presName="diagram" presStyleCnt="0">
        <dgm:presLayoutVars>
          <dgm:chPref val="1"/>
          <dgm:dir/>
          <dgm:animOne val="branch"/>
          <dgm:animLvl val="lvl"/>
          <dgm:resizeHandles val="exact"/>
        </dgm:presLayoutVars>
      </dgm:prSet>
      <dgm:spPr/>
    </dgm:pt>
    <dgm:pt modelId="{931722E2-ABF5-46F1-B947-75998FD0D079}" type="pres">
      <dgm:prSet presAssocID="{D3540CD1-50DF-4146-9657-50106D931A82}" presName="root1" presStyleCnt="0"/>
      <dgm:spPr/>
    </dgm:pt>
    <dgm:pt modelId="{B0ADBF96-F4B1-455E-B72F-C2EF60957B59}" type="pres">
      <dgm:prSet presAssocID="{D3540CD1-50DF-4146-9657-50106D931A82}" presName="LevelOneTextNode" presStyleLbl="node0" presStyleIdx="0" presStyleCnt="1" custScaleX="73744" custScaleY="74877">
        <dgm:presLayoutVars>
          <dgm:chPref val="3"/>
        </dgm:presLayoutVars>
      </dgm:prSet>
      <dgm:spPr/>
    </dgm:pt>
    <dgm:pt modelId="{3BBE958B-C151-42D5-910D-23422AE8EFA9}" type="pres">
      <dgm:prSet presAssocID="{D3540CD1-50DF-4146-9657-50106D931A82}" presName="level2hierChild" presStyleCnt="0"/>
      <dgm:spPr/>
    </dgm:pt>
    <dgm:pt modelId="{6F47503D-9ECF-4D20-9A1E-76E2F10EE559}" type="pres">
      <dgm:prSet presAssocID="{E8E8FC48-556C-4399-B3AD-2E9F3D5F6C74}" presName="conn2-1" presStyleLbl="parChTrans1D2" presStyleIdx="0" presStyleCnt="8"/>
      <dgm:spPr/>
    </dgm:pt>
    <dgm:pt modelId="{D15ED2B8-EB83-4486-9A37-C0EE7563807F}" type="pres">
      <dgm:prSet presAssocID="{E8E8FC48-556C-4399-B3AD-2E9F3D5F6C74}" presName="connTx" presStyleLbl="parChTrans1D2" presStyleIdx="0" presStyleCnt="8"/>
      <dgm:spPr/>
    </dgm:pt>
    <dgm:pt modelId="{F6C7CB1B-3284-4E01-8D8E-790541C78B0E}" type="pres">
      <dgm:prSet presAssocID="{8F92E44E-D9CF-43B4-B1FD-622D13D59E8F}" presName="root2" presStyleCnt="0"/>
      <dgm:spPr/>
    </dgm:pt>
    <dgm:pt modelId="{71A1A0B4-CD55-469B-B82A-B6CE8F82F419}" type="pres">
      <dgm:prSet presAssocID="{8F92E44E-D9CF-43B4-B1FD-622D13D59E8F}" presName="LevelTwoTextNode" presStyleLbl="node2" presStyleIdx="0" presStyleCnt="8" custScaleY="59138">
        <dgm:presLayoutVars>
          <dgm:chPref val="3"/>
        </dgm:presLayoutVars>
      </dgm:prSet>
      <dgm:spPr/>
    </dgm:pt>
    <dgm:pt modelId="{739AD0A9-1989-42EC-B02A-725DEB0D7569}" type="pres">
      <dgm:prSet presAssocID="{8F92E44E-D9CF-43B4-B1FD-622D13D59E8F}" presName="level3hierChild" presStyleCnt="0"/>
      <dgm:spPr/>
    </dgm:pt>
    <dgm:pt modelId="{9363D6F0-7676-4ABC-9276-F51B388E71A2}" type="pres">
      <dgm:prSet presAssocID="{81EA554A-42B1-448E-9371-262052023C46}" presName="conn2-1" presStyleLbl="parChTrans1D3" presStyleIdx="0" presStyleCnt="9"/>
      <dgm:spPr/>
    </dgm:pt>
    <dgm:pt modelId="{0F2AA56D-595A-4A10-92DC-6F2A19856894}" type="pres">
      <dgm:prSet presAssocID="{81EA554A-42B1-448E-9371-262052023C46}" presName="connTx" presStyleLbl="parChTrans1D3" presStyleIdx="0" presStyleCnt="9"/>
      <dgm:spPr/>
    </dgm:pt>
    <dgm:pt modelId="{EB904CB3-6AD1-46EE-B727-98CEEBEA8EB1}" type="pres">
      <dgm:prSet presAssocID="{2E50D21E-92A4-45C4-947A-EDFFD54E8F5F}" presName="root2" presStyleCnt="0"/>
      <dgm:spPr/>
    </dgm:pt>
    <dgm:pt modelId="{54A6E89A-05D4-4F10-B33F-D28635440CD8}" type="pres">
      <dgm:prSet presAssocID="{2E50D21E-92A4-45C4-947A-EDFFD54E8F5F}" presName="LevelTwoTextNode" presStyleLbl="node3" presStyleIdx="0" presStyleCnt="9" custScaleX="163839" custScaleY="59005">
        <dgm:presLayoutVars>
          <dgm:chPref val="3"/>
        </dgm:presLayoutVars>
      </dgm:prSet>
      <dgm:spPr/>
    </dgm:pt>
    <dgm:pt modelId="{4BFEFA1F-D606-4C54-A12A-05FDDCB09146}" type="pres">
      <dgm:prSet presAssocID="{2E50D21E-92A4-45C4-947A-EDFFD54E8F5F}" presName="level3hierChild" presStyleCnt="0"/>
      <dgm:spPr/>
    </dgm:pt>
    <dgm:pt modelId="{CEB92F19-3A5C-4941-88B7-FA4D76C8EF25}" type="pres">
      <dgm:prSet presAssocID="{7FCCD1DC-0191-41B0-B3A6-66F82EABB21B}" presName="conn2-1" presStyleLbl="parChTrans1D2" presStyleIdx="1" presStyleCnt="8"/>
      <dgm:spPr/>
    </dgm:pt>
    <dgm:pt modelId="{7397618D-B6E8-422B-AB80-29809243FC47}" type="pres">
      <dgm:prSet presAssocID="{7FCCD1DC-0191-41B0-B3A6-66F82EABB21B}" presName="connTx" presStyleLbl="parChTrans1D2" presStyleIdx="1" presStyleCnt="8"/>
      <dgm:spPr/>
    </dgm:pt>
    <dgm:pt modelId="{47CB0E9D-2AE6-4E93-BCAB-ED549EFAFE73}" type="pres">
      <dgm:prSet presAssocID="{C94627F0-5B7B-4982-8ED2-DF389A3C803C}" presName="root2" presStyleCnt="0"/>
      <dgm:spPr/>
    </dgm:pt>
    <dgm:pt modelId="{E57E9B21-077A-40FD-AB18-55C9227597E7}" type="pres">
      <dgm:prSet presAssocID="{C94627F0-5B7B-4982-8ED2-DF389A3C803C}" presName="LevelTwoTextNode" presStyleLbl="node2" presStyleIdx="1" presStyleCnt="8" custScaleY="78633">
        <dgm:presLayoutVars>
          <dgm:chPref val="3"/>
        </dgm:presLayoutVars>
      </dgm:prSet>
      <dgm:spPr/>
    </dgm:pt>
    <dgm:pt modelId="{92C9EF47-8B5F-4D7A-9608-FAD7C04571EA}" type="pres">
      <dgm:prSet presAssocID="{C94627F0-5B7B-4982-8ED2-DF389A3C803C}" presName="level3hierChild" presStyleCnt="0"/>
      <dgm:spPr/>
    </dgm:pt>
    <dgm:pt modelId="{3B428E44-206D-4354-9834-CE844A2FFD58}" type="pres">
      <dgm:prSet presAssocID="{E25ECDE4-B812-42AE-AEA7-291D25F64180}" presName="conn2-1" presStyleLbl="parChTrans1D3" presStyleIdx="1" presStyleCnt="9"/>
      <dgm:spPr/>
    </dgm:pt>
    <dgm:pt modelId="{DD398FE1-9BA0-4154-9BAF-A74DE6257FEE}" type="pres">
      <dgm:prSet presAssocID="{E25ECDE4-B812-42AE-AEA7-291D25F64180}" presName="connTx" presStyleLbl="parChTrans1D3" presStyleIdx="1" presStyleCnt="9"/>
      <dgm:spPr/>
    </dgm:pt>
    <dgm:pt modelId="{75DAA904-AF8B-4CFC-8969-11DB483D8DF7}" type="pres">
      <dgm:prSet presAssocID="{2D0BEFAF-75BA-4150-8915-9ABEF4F44E7D}" presName="root2" presStyleCnt="0"/>
      <dgm:spPr/>
    </dgm:pt>
    <dgm:pt modelId="{E78B37C9-66B3-4423-99DF-28C0E0F2315D}" type="pres">
      <dgm:prSet presAssocID="{2D0BEFAF-75BA-4150-8915-9ABEF4F44E7D}" presName="LevelTwoTextNode" presStyleLbl="node3" presStyleIdx="1" presStyleCnt="9" custScaleX="147412" custScaleY="52149">
        <dgm:presLayoutVars>
          <dgm:chPref val="3"/>
        </dgm:presLayoutVars>
      </dgm:prSet>
      <dgm:spPr/>
    </dgm:pt>
    <dgm:pt modelId="{AC730F61-93AE-4210-AAC0-F047F02F6E50}" type="pres">
      <dgm:prSet presAssocID="{2D0BEFAF-75BA-4150-8915-9ABEF4F44E7D}" presName="level3hierChild" presStyleCnt="0"/>
      <dgm:spPr/>
    </dgm:pt>
    <dgm:pt modelId="{45EFA9E9-87E9-4686-B137-B50BCB49C555}" type="pres">
      <dgm:prSet presAssocID="{7A4B410C-C957-4025-8F57-61D9A437F400}" presName="conn2-1" presStyleLbl="parChTrans1D2" presStyleIdx="2" presStyleCnt="8"/>
      <dgm:spPr/>
    </dgm:pt>
    <dgm:pt modelId="{80B612A0-3AD7-4A3B-BEC7-37E1A607CD58}" type="pres">
      <dgm:prSet presAssocID="{7A4B410C-C957-4025-8F57-61D9A437F400}" presName="connTx" presStyleLbl="parChTrans1D2" presStyleIdx="2" presStyleCnt="8"/>
      <dgm:spPr/>
    </dgm:pt>
    <dgm:pt modelId="{F735CFA9-658E-4FA5-9F8B-1608A84D89CD}" type="pres">
      <dgm:prSet presAssocID="{9B4CFF2C-2444-445D-91A6-806680685DB6}" presName="root2" presStyleCnt="0"/>
      <dgm:spPr/>
    </dgm:pt>
    <dgm:pt modelId="{EF679F9E-792A-46C8-A150-8D098BFE8EE7}" type="pres">
      <dgm:prSet presAssocID="{9B4CFF2C-2444-445D-91A6-806680685DB6}" presName="LevelTwoTextNode" presStyleLbl="node2" presStyleIdx="2" presStyleCnt="8" custScaleY="57222">
        <dgm:presLayoutVars>
          <dgm:chPref val="3"/>
        </dgm:presLayoutVars>
      </dgm:prSet>
      <dgm:spPr/>
    </dgm:pt>
    <dgm:pt modelId="{D3B7EC47-B6D1-4DD2-B9BE-9FA0B496A034}" type="pres">
      <dgm:prSet presAssocID="{9B4CFF2C-2444-445D-91A6-806680685DB6}" presName="level3hierChild" presStyleCnt="0"/>
      <dgm:spPr/>
    </dgm:pt>
    <dgm:pt modelId="{0F768676-F586-4443-B304-AC9F3E33D190}" type="pres">
      <dgm:prSet presAssocID="{2F1FA423-95F2-4B0B-B401-4D1CF556D2BF}" presName="conn2-1" presStyleLbl="parChTrans1D3" presStyleIdx="2" presStyleCnt="9"/>
      <dgm:spPr/>
    </dgm:pt>
    <dgm:pt modelId="{63E58ED0-D55F-47B6-AA8D-AB13E9321ACC}" type="pres">
      <dgm:prSet presAssocID="{2F1FA423-95F2-4B0B-B401-4D1CF556D2BF}" presName="connTx" presStyleLbl="parChTrans1D3" presStyleIdx="2" presStyleCnt="9"/>
      <dgm:spPr/>
    </dgm:pt>
    <dgm:pt modelId="{3D59FFF2-DD7B-495B-B599-0382A900AD62}" type="pres">
      <dgm:prSet presAssocID="{671C7373-8403-4A03-9218-98B5363FC14C}" presName="root2" presStyleCnt="0"/>
      <dgm:spPr/>
    </dgm:pt>
    <dgm:pt modelId="{4CEDE361-BFE7-4353-8FC2-3E79A585675E}" type="pres">
      <dgm:prSet presAssocID="{671C7373-8403-4A03-9218-98B5363FC14C}" presName="LevelTwoTextNode" presStyleLbl="node3" presStyleIdx="2" presStyleCnt="9" custScaleX="167460" custScaleY="71030">
        <dgm:presLayoutVars>
          <dgm:chPref val="3"/>
        </dgm:presLayoutVars>
      </dgm:prSet>
      <dgm:spPr/>
    </dgm:pt>
    <dgm:pt modelId="{73BC489B-C520-44D8-B4D8-114FFAE56723}" type="pres">
      <dgm:prSet presAssocID="{671C7373-8403-4A03-9218-98B5363FC14C}" presName="level3hierChild" presStyleCnt="0"/>
      <dgm:spPr/>
    </dgm:pt>
    <dgm:pt modelId="{604C6CF4-1034-4DFB-BA02-939E8C7E4C4B}" type="pres">
      <dgm:prSet presAssocID="{68F3DA43-00F5-49EF-A149-921BEDD3E3E9}" presName="conn2-1" presStyleLbl="parChTrans1D3" presStyleIdx="3" presStyleCnt="9"/>
      <dgm:spPr/>
    </dgm:pt>
    <dgm:pt modelId="{2F6C46E1-6FD4-4438-ACE3-CA91D7D8BA2A}" type="pres">
      <dgm:prSet presAssocID="{68F3DA43-00F5-49EF-A149-921BEDD3E3E9}" presName="connTx" presStyleLbl="parChTrans1D3" presStyleIdx="3" presStyleCnt="9"/>
      <dgm:spPr/>
    </dgm:pt>
    <dgm:pt modelId="{3541DAE6-B0D3-45A6-B045-C5DC9532D01E}" type="pres">
      <dgm:prSet presAssocID="{40BB230F-5F7E-444C-B975-8745489EAD01}" presName="root2" presStyleCnt="0"/>
      <dgm:spPr/>
    </dgm:pt>
    <dgm:pt modelId="{7FC26613-4B4C-40D5-B82F-3A1AB13AB65C}" type="pres">
      <dgm:prSet presAssocID="{40BB230F-5F7E-444C-B975-8745489EAD01}" presName="LevelTwoTextNode" presStyleLbl="node3" presStyleIdx="3" presStyleCnt="9" custScaleX="124491" custScaleY="46517">
        <dgm:presLayoutVars>
          <dgm:chPref val="3"/>
        </dgm:presLayoutVars>
      </dgm:prSet>
      <dgm:spPr/>
    </dgm:pt>
    <dgm:pt modelId="{09981270-27ED-4796-A977-83487D7FBB1B}" type="pres">
      <dgm:prSet presAssocID="{40BB230F-5F7E-444C-B975-8745489EAD01}" presName="level3hierChild" presStyleCnt="0"/>
      <dgm:spPr/>
    </dgm:pt>
    <dgm:pt modelId="{3FC0F025-026C-4F77-8A72-CFC5589E3273}" type="pres">
      <dgm:prSet presAssocID="{4A309AFB-A35E-4DC8-B844-3E337BDF724B}" presName="conn2-1" presStyleLbl="parChTrans1D2" presStyleIdx="3" presStyleCnt="8"/>
      <dgm:spPr/>
    </dgm:pt>
    <dgm:pt modelId="{8EF32335-2C2B-4826-B0B8-A427B73A5462}" type="pres">
      <dgm:prSet presAssocID="{4A309AFB-A35E-4DC8-B844-3E337BDF724B}" presName="connTx" presStyleLbl="parChTrans1D2" presStyleIdx="3" presStyleCnt="8"/>
      <dgm:spPr/>
    </dgm:pt>
    <dgm:pt modelId="{A23ED82B-55D9-4E6A-8CB5-436DE835CE32}" type="pres">
      <dgm:prSet presAssocID="{D996D8E2-C893-4A5B-A297-13C9A1D275D1}" presName="root2" presStyleCnt="0"/>
      <dgm:spPr/>
    </dgm:pt>
    <dgm:pt modelId="{B478D276-F80D-4917-9ECA-5D76D0A62578}" type="pres">
      <dgm:prSet presAssocID="{D996D8E2-C893-4A5B-A297-13C9A1D275D1}" presName="LevelTwoTextNode" presStyleLbl="node2" presStyleIdx="3" presStyleCnt="8" custScaleY="45488">
        <dgm:presLayoutVars>
          <dgm:chPref val="3"/>
        </dgm:presLayoutVars>
      </dgm:prSet>
      <dgm:spPr/>
    </dgm:pt>
    <dgm:pt modelId="{D27A4931-EEE5-4890-98F4-FDF66021596D}" type="pres">
      <dgm:prSet presAssocID="{D996D8E2-C893-4A5B-A297-13C9A1D275D1}" presName="level3hierChild" presStyleCnt="0"/>
      <dgm:spPr/>
    </dgm:pt>
    <dgm:pt modelId="{8643CDF1-FA88-4A80-AC0B-5A2741D8E257}" type="pres">
      <dgm:prSet presAssocID="{BD1D46BD-3790-4220-B6D6-2090BB0F19AA}" presName="conn2-1" presStyleLbl="parChTrans1D3" presStyleIdx="4" presStyleCnt="9"/>
      <dgm:spPr/>
    </dgm:pt>
    <dgm:pt modelId="{03FDEEE2-C0E9-4D9F-8A01-006548CC6D3C}" type="pres">
      <dgm:prSet presAssocID="{BD1D46BD-3790-4220-B6D6-2090BB0F19AA}" presName="connTx" presStyleLbl="parChTrans1D3" presStyleIdx="4" presStyleCnt="9"/>
      <dgm:spPr/>
    </dgm:pt>
    <dgm:pt modelId="{C73045D6-9A3B-4D88-8E24-653137A4FC30}" type="pres">
      <dgm:prSet presAssocID="{BBA6E794-847F-491D-BAAB-F7D75526D4B5}" presName="root2" presStyleCnt="0"/>
      <dgm:spPr/>
    </dgm:pt>
    <dgm:pt modelId="{BF263EF7-14E2-4909-BD53-949B76E4CDFD}" type="pres">
      <dgm:prSet presAssocID="{BBA6E794-847F-491D-BAAB-F7D75526D4B5}" presName="LevelTwoTextNode" presStyleLbl="node3" presStyleIdx="4" presStyleCnt="9" custScaleY="44967">
        <dgm:presLayoutVars>
          <dgm:chPref val="3"/>
        </dgm:presLayoutVars>
      </dgm:prSet>
      <dgm:spPr/>
    </dgm:pt>
    <dgm:pt modelId="{8470A472-D426-408C-90C7-E727E0AD014C}" type="pres">
      <dgm:prSet presAssocID="{BBA6E794-847F-491D-BAAB-F7D75526D4B5}" presName="level3hierChild" presStyleCnt="0"/>
      <dgm:spPr/>
    </dgm:pt>
    <dgm:pt modelId="{3BE63D5C-1678-4565-9294-482400DF2F7A}" type="pres">
      <dgm:prSet presAssocID="{FEC9160E-253A-4E1C-A93C-0A77D390A7F2}" presName="conn2-1" presStyleLbl="parChTrans1D2" presStyleIdx="4" presStyleCnt="8"/>
      <dgm:spPr/>
    </dgm:pt>
    <dgm:pt modelId="{42774CCD-A901-4FC4-92A9-981BBE35D69D}" type="pres">
      <dgm:prSet presAssocID="{FEC9160E-253A-4E1C-A93C-0A77D390A7F2}" presName="connTx" presStyleLbl="parChTrans1D2" presStyleIdx="4" presStyleCnt="8"/>
      <dgm:spPr/>
    </dgm:pt>
    <dgm:pt modelId="{EC592FD1-68BC-4132-9D25-18E3E33AEA7F}" type="pres">
      <dgm:prSet presAssocID="{C9A6721F-BD39-433A-969C-6430C03DAA9A}" presName="root2" presStyleCnt="0"/>
      <dgm:spPr/>
    </dgm:pt>
    <dgm:pt modelId="{09438CB9-34D1-4D21-AD13-7D5D4D7BA415}" type="pres">
      <dgm:prSet presAssocID="{C9A6721F-BD39-433A-969C-6430C03DAA9A}" presName="LevelTwoTextNode" presStyleLbl="node2" presStyleIdx="4" presStyleCnt="8" custScaleY="44837">
        <dgm:presLayoutVars>
          <dgm:chPref val="3"/>
        </dgm:presLayoutVars>
      </dgm:prSet>
      <dgm:spPr/>
    </dgm:pt>
    <dgm:pt modelId="{9EA8BA46-161E-40B8-811B-EB0747959ABC}" type="pres">
      <dgm:prSet presAssocID="{C9A6721F-BD39-433A-969C-6430C03DAA9A}" presName="level3hierChild" presStyleCnt="0"/>
      <dgm:spPr/>
    </dgm:pt>
    <dgm:pt modelId="{A3F11195-926A-4BB1-AB31-EE1DAEA6362C}" type="pres">
      <dgm:prSet presAssocID="{E6AC6A45-B523-4964-9557-E019D22900AA}" presName="conn2-1" presStyleLbl="parChTrans1D3" presStyleIdx="5" presStyleCnt="9"/>
      <dgm:spPr/>
    </dgm:pt>
    <dgm:pt modelId="{7E1773FD-DBFA-4140-9C9A-F23546FEBA8C}" type="pres">
      <dgm:prSet presAssocID="{E6AC6A45-B523-4964-9557-E019D22900AA}" presName="connTx" presStyleLbl="parChTrans1D3" presStyleIdx="5" presStyleCnt="9"/>
      <dgm:spPr/>
    </dgm:pt>
    <dgm:pt modelId="{EBB4037D-3F9D-430A-A935-90B639C28112}" type="pres">
      <dgm:prSet presAssocID="{96583B57-B25E-4A25-88C3-D827DFFC220B}" presName="root2" presStyleCnt="0"/>
      <dgm:spPr/>
    </dgm:pt>
    <dgm:pt modelId="{15C6F27E-E391-4F0A-9EB4-523EB40834AF}" type="pres">
      <dgm:prSet presAssocID="{96583B57-B25E-4A25-88C3-D827DFFC220B}" presName="LevelTwoTextNode" presStyleLbl="node3" presStyleIdx="5" presStyleCnt="9" custScaleX="162683" custScaleY="64415">
        <dgm:presLayoutVars>
          <dgm:chPref val="3"/>
        </dgm:presLayoutVars>
      </dgm:prSet>
      <dgm:spPr/>
    </dgm:pt>
    <dgm:pt modelId="{ABCCD8D7-2671-4446-B2FE-41AB3A8530B6}" type="pres">
      <dgm:prSet presAssocID="{96583B57-B25E-4A25-88C3-D827DFFC220B}" presName="level3hierChild" presStyleCnt="0"/>
      <dgm:spPr/>
    </dgm:pt>
    <dgm:pt modelId="{C5A7FE13-3E69-435C-8B84-7F6A6635E7CD}" type="pres">
      <dgm:prSet presAssocID="{F0DB02A7-75C9-4906-9CFA-C3EF02458D60}" presName="conn2-1" presStyleLbl="parChTrans1D2" presStyleIdx="5" presStyleCnt="8"/>
      <dgm:spPr/>
    </dgm:pt>
    <dgm:pt modelId="{F44361FA-008B-4156-9064-B285FE14B950}" type="pres">
      <dgm:prSet presAssocID="{F0DB02A7-75C9-4906-9CFA-C3EF02458D60}" presName="connTx" presStyleLbl="parChTrans1D2" presStyleIdx="5" presStyleCnt="8"/>
      <dgm:spPr/>
    </dgm:pt>
    <dgm:pt modelId="{D2D783E4-09C7-47D6-91B7-0130A855DD2C}" type="pres">
      <dgm:prSet presAssocID="{996A0DB9-2428-4268-8B70-84C32EEDA6DC}" presName="root2" presStyleCnt="0"/>
      <dgm:spPr/>
    </dgm:pt>
    <dgm:pt modelId="{BEFF998B-6B08-485A-B245-DE38B7A1ED2F}" type="pres">
      <dgm:prSet presAssocID="{996A0DB9-2428-4268-8B70-84C32EEDA6DC}" presName="LevelTwoTextNode" presStyleLbl="node2" presStyleIdx="5" presStyleCnt="8" custScaleY="60342">
        <dgm:presLayoutVars>
          <dgm:chPref val="3"/>
        </dgm:presLayoutVars>
      </dgm:prSet>
      <dgm:spPr/>
    </dgm:pt>
    <dgm:pt modelId="{CA0D6FB0-90F0-435E-A244-A8FCF6AC4EC4}" type="pres">
      <dgm:prSet presAssocID="{996A0DB9-2428-4268-8B70-84C32EEDA6DC}" presName="level3hierChild" presStyleCnt="0"/>
      <dgm:spPr/>
    </dgm:pt>
    <dgm:pt modelId="{792A1A00-696A-41AB-8874-2BC4F1779385}" type="pres">
      <dgm:prSet presAssocID="{D6A5D0BC-B318-46BB-9F48-1F9366BCDDF8}" presName="conn2-1" presStyleLbl="parChTrans1D3" presStyleIdx="6" presStyleCnt="9"/>
      <dgm:spPr/>
    </dgm:pt>
    <dgm:pt modelId="{D941894C-78F4-4B3C-8DBE-ED49CE62BF61}" type="pres">
      <dgm:prSet presAssocID="{D6A5D0BC-B318-46BB-9F48-1F9366BCDDF8}" presName="connTx" presStyleLbl="parChTrans1D3" presStyleIdx="6" presStyleCnt="9"/>
      <dgm:spPr/>
    </dgm:pt>
    <dgm:pt modelId="{DCE8DBB5-88A8-4C4A-A2AF-878380765C8F}" type="pres">
      <dgm:prSet presAssocID="{D8D00DE0-EC18-4947-9450-55AAA70384A3}" presName="root2" presStyleCnt="0"/>
      <dgm:spPr/>
    </dgm:pt>
    <dgm:pt modelId="{43AE2CDD-94E9-4223-A6CC-3CCB8D52E03F}" type="pres">
      <dgm:prSet presAssocID="{D8D00DE0-EC18-4947-9450-55AAA70384A3}" presName="LevelTwoTextNode" presStyleLbl="node3" presStyleIdx="6" presStyleCnt="9" custScaleX="147577" custScaleY="43269">
        <dgm:presLayoutVars>
          <dgm:chPref val="3"/>
        </dgm:presLayoutVars>
      </dgm:prSet>
      <dgm:spPr/>
    </dgm:pt>
    <dgm:pt modelId="{8810C9D6-5320-4D3B-97AE-AE9963557D76}" type="pres">
      <dgm:prSet presAssocID="{D8D00DE0-EC18-4947-9450-55AAA70384A3}" presName="level3hierChild" presStyleCnt="0"/>
      <dgm:spPr/>
    </dgm:pt>
    <dgm:pt modelId="{7CE61062-EFE8-4D0D-A0D0-FAAC1ADDDED5}" type="pres">
      <dgm:prSet presAssocID="{B429B483-7E6B-4B9A-9D11-F10908C74B08}" presName="conn2-1" presStyleLbl="parChTrans1D2" presStyleIdx="6" presStyleCnt="8"/>
      <dgm:spPr/>
    </dgm:pt>
    <dgm:pt modelId="{336E7228-4D61-4CDD-8337-18396E948FEB}" type="pres">
      <dgm:prSet presAssocID="{B429B483-7E6B-4B9A-9D11-F10908C74B08}" presName="connTx" presStyleLbl="parChTrans1D2" presStyleIdx="6" presStyleCnt="8"/>
      <dgm:spPr/>
    </dgm:pt>
    <dgm:pt modelId="{B0651015-6B8D-485D-B92B-5D1701F85331}" type="pres">
      <dgm:prSet presAssocID="{6BA625D7-CBB4-4BD1-BFD7-B2C48B9A1DE6}" presName="root2" presStyleCnt="0"/>
      <dgm:spPr/>
    </dgm:pt>
    <dgm:pt modelId="{2F713618-B691-40DD-8C9B-9B89D3F2D087}" type="pres">
      <dgm:prSet presAssocID="{6BA625D7-CBB4-4BD1-BFD7-B2C48B9A1DE6}" presName="LevelTwoTextNode" presStyleLbl="node2" presStyleIdx="6" presStyleCnt="8" custScaleY="56105">
        <dgm:presLayoutVars>
          <dgm:chPref val="3"/>
        </dgm:presLayoutVars>
      </dgm:prSet>
      <dgm:spPr/>
    </dgm:pt>
    <dgm:pt modelId="{F13C67E4-B241-43E8-80F1-8180E4518A46}" type="pres">
      <dgm:prSet presAssocID="{6BA625D7-CBB4-4BD1-BFD7-B2C48B9A1DE6}" presName="level3hierChild" presStyleCnt="0"/>
      <dgm:spPr/>
    </dgm:pt>
    <dgm:pt modelId="{02637285-A923-423F-ACBD-2D605F5EB068}" type="pres">
      <dgm:prSet presAssocID="{64299D47-0191-44B4-970A-F703CC2B4D56}" presName="conn2-1" presStyleLbl="parChTrans1D3" presStyleIdx="7" presStyleCnt="9"/>
      <dgm:spPr/>
    </dgm:pt>
    <dgm:pt modelId="{859D3948-C7A4-448D-818C-95F57F59FC7A}" type="pres">
      <dgm:prSet presAssocID="{64299D47-0191-44B4-970A-F703CC2B4D56}" presName="connTx" presStyleLbl="parChTrans1D3" presStyleIdx="7" presStyleCnt="9"/>
      <dgm:spPr/>
    </dgm:pt>
    <dgm:pt modelId="{B9D74A56-775B-4566-96B6-BA8D6408EE63}" type="pres">
      <dgm:prSet presAssocID="{55E2D3F8-933C-47F9-92BD-001BF413F8AE}" presName="root2" presStyleCnt="0"/>
      <dgm:spPr/>
    </dgm:pt>
    <dgm:pt modelId="{35DF2794-9B62-4535-8B57-EF5A24F51F56}" type="pres">
      <dgm:prSet presAssocID="{55E2D3F8-933C-47F9-92BD-001BF413F8AE}" presName="LevelTwoTextNode" presStyleLbl="node3" presStyleIdx="7" presStyleCnt="9" custScaleX="142874" custScaleY="43290">
        <dgm:presLayoutVars>
          <dgm:chPref val="3"/>
        </dgm:presLayoutVars>
      </dgm:prSet>
      <dgm:spPr/>
    </dgm:pt>
    <dgm:pt modelId="{D5DAA3C6-E733-4E99-8A5B-81A6705EF974}" type="pres">
      <dgm:prSet presAssocID="{55E2D3F8-933C-47F9-92BD-001BF413F8AE}" presName="level3hierChild" presStyleCnt="0"/>
      <dgm:spPr/>
    </dgm:pt>
    <dgm:pt modelId="{6F6ED8ED-CBBA-4235-B886-ADEFD4F1AE11}" type="pres">
      <dgm:prSet presAssocID="{E94CA8F9-E944-46FC-9FC4-F533C4BC5679}" presName="conn2-1" presStyleLbl="parChTrans1D2" presStyleIdx="7" presStyleCnt="8"/>
      <dgm:spPr/>
    </dgm:pt>
    <dgm:pt modelId="{976F3BF7-6059-4F62-A393-CA8750C15742}" type="pres">
      <dgm:prSet presAssocID="{E94CA8F9-E944-46FC-9FC4-F533C4BC5679}" presName="connTx" presStyleLbl="parChTrans1D2" presStyleIdx="7" presStyleCnt="8"/>
      <dgm:spPr/>
    </dgm:pt>
    <dgm:pt modelId="{30F1E722-B395-41D7-AE22-10FF76DEED8F}" type="pres">
      <dgm:prSet presAssocID="{ED27B3E1-B97E-4812-B46A-E4F650566D83}" presName="root2" presStyleCnt="0"/>
      <dgm:spPr/>
    </dgm:pt>
    <dgm:pt modelId="{A4A5C7AB-EF8B-4598-921A-8CDA07AFD5AE}" type="pres">
      <dgm:prSet presAssocID="{ED27B3E1-B97E-4812-B46A-E4F650566D83}" presName="LevelTwoTextNode" presStyleLbl="node2" presStyleIdx="7" presStyleCnt="8" custScaleY="54004">
        <dgm:presLayoutVars>
          <dgm:chPref val="3"/>
        </dgm:presLayoutVars>
      </dgm:prSet>
      <dgm:spPr/>
    </dgm:pt>
    <dgm:pt modelId="{54DA1E1D-C293-446D-93F4-5FBB662B5E5D}" type="pres">
      <dgm:prSet presAssocID="{ED27B3E1-B97E-4812-B46A-E4F650566D83}" presName="level3hierChild" presStyleCnt="0"/>
      <dgm:spPr/>
    </dgm:pt>
    <dgm:pt modelId="{9B8F13CF-3898-4E42-B8D6-2F1D8C7A6885}" type="pres">
      <dgm:prSet presAssocID="{A11BBB9B-E394-4F18-B92E-30B3C62A1A03}" presName="conn2-1" presStyleLbl="parChTrans1D3" presStyleIdx="8" presStyleCnt="9"/>
      <dgm:spPr/>
    </dgm:pt>
    <dgm:pt modelId="{C2C84686-75BB-43B9-ABB3-E2C852F207C5}" type="pres">
      <dgm:prSet presAssocID="{A11BBB9B-E394-4F18-B92E-30B3C62A1A03}" presName="connTx" presStyleLbl="parChTrans1D3" presStyleIdx="8" presStyleCnt="9"/>
      <dgm:spPr/>
    </dgm:pt>
    <dgm:pt modelId="{C08136F4-4097-4B04-A639-6B7E171106E1}" type="pres">
      <dgm:prSet presAssocID="{E673C1B4-E681-4AF3-A7EB-3C363409BB1E}" presName="root2" presStyleCnt="0"/>
      <dgm:spPr/>
    </dgm:pt>
    <dgm:pt modelId="{E4A1E0DC-CC8D-4969-AAB6-8D592EFF5D39}" type="pres">
      <dgm:prSet presAssocID="{E673C1B4-E681-4AF3-A7EB-3C363409BB1E}" presName="LevelTwoTextNode" presStyleLbl="node3" presStyleIdx="8" presStyleCnt="9" custScaleX="166989" custScaleY="59565">
        <dgm:presLayoutVars>
          <dgm:chPref val="3"/>
        </dgm:presLayoutVars>
      </dgm:prSet>
      <dgm:spPr/>
    </dgm:pt>
    <dgm:pt modelId="{ED40C652-7560-4F25-8583-227E8721C0AA}" type="pres">
      <dgm:prSet presAssocID="{E673C1B4-E681-4AF3-A7EB-3C363409BB1E}" presName="level3hierChild" presStyleCnt="0"/>
      <dgm:spPr/>
    </dgm:pt>
  </dgm:ptLst>
  <dgm:cxnLst>
    <dgm:cxn modelId="{2CCAA202-4B97-439A-BEC3-9460B1D24158}" type="presOf" srcId="{B429B483-7E6B-4B9A-9D11-F10908C74B08}" destId="{7CE61062-EFE8-4D0D-A0D0-FAAC1ADDDED5}" srcOrd="0" destOrd="0" presId="urn:microsoft.com/office/officeart/2005/8/layout/hierarchy2"/>
    <dgm:cxn modelId="{15F6C303-935F-40C5-9090-CBD00064AA08}" srcId="{D3540CD1-50DF-4146-9657-50106D931A82}" destId="{C94627F0-5B7B-4982-8ED2-DF389A3C803C}" srcOrd="1" destOrd="0" parTransId="{7FCCD1DC-0191-41B0-B3A6-66F82EABB21B}" sibTransId="{4A2A862D-9622-4402-8DD9-642D7C3A66C5}"/>
    <dgm:cxn modelId="{922E6D08-0049-4B9E-B6A5-F61C9AE8C481}" type="presOf" srcId="{55E2D3F8-933C-47F9-92BD-001BF413F8AE}" destId="{35DF2794-9B62-4535-8B57-EF5A24F51F56}" srcOrd="0" destOrd="0" presId="urn:microsoft.com/office/officeart/2005/8/layout/hierarchy2"/>
    <dgm:cxn modelId="{D1578A08-78D7-4781-84D4-576CDAF8F624}" type="presOf" srcId="{6BA625D7-CBB4-4BD1-BFD7-B2C48B9A1DE6}" destId="{2F713618-B691-40DD-8C9B-9B89D3F2D087}" srcOrd="0" destOrd="0" presId="urn:microsoft.com/office/officeart/2005/8/layout/hierarchy2"/>
    <dgm:cxn modelId="{19A1370B-8BAE-450E-BA21-7189BDCC5E8D}" type="presOf" srcId="{F0DB02A7-75C9-4906-9CFA-C3EF02458D60}" destId="{C5A7FE13-3E69-435C-8B84-7F6A6635E7CD}" srcOrd="0" destOrd="0" presId="urn:microsoft.com/office/officeart/2005/8/layout/hierarchy2"/>
    <dgm:cxn modelId="{EF2E130C-C80B-4F65-BB31-883DD7C559CF}" srcId="{996A0DB9-2428-4268-8B70-84C32EEDA6DC}" destId="{D8D00DE0-EC18-4947-9450-55AAA70384A3}" srcOrd="0" destOrd="0" parTransId="{D6A5D0BC-B318-46BB-9F48-1F9366BCDDF8}" sibTransId="{54B363E8-F235-44F4-8DDB-4BB20615DE7B}"/>
    <dgm:cxn modelId="{B09F931D-CB2F-49C8-A6CB-3B6232E97016}" type="presOf" srcId="{996A0DB9-2428-4268-8B70-84C32EEDA6DC}" destId="{BEFF998B-6B08-485A-B245-DE38B7A1ED2F}" srcOrd="0" destOrd="0" presId="urn:microsoft.com/office/officeart/2005/8/layout/hierarchy2"/>
    <dgm:cxn modelId="{DBA61A20-6304-4A00-BBD2-D10C1864C7F6}" type="presOf" srcId="{81EA554A-42B1-448E-9371-262052023C46}" destId="{9363D6F0-7676-4ABC-9276-F51B388E71A2}" srcOrd="0" destOrd="0" presId="urn:microsoft.com/office/officeart/2005/8/layout/hierarchy2"/>
    <dgm:cxn modelId="{1A380B21-7F12-4FD3-B1BF-82B937711521}" type="presOf" srcId="{4A309AFB-A35E-4DC8-B844-3E337BDF724B}" destId="{3FC0F025-026C-4F77-8A72-CFC5589E3273}" srcOrd="0" destOrd="0" presId="urn:microsoft.com/office/officeart/2005/8/layout/hierarchy2"/>
    <dgm:cxn modelId="{74D79621-8B37-496D-819A-60EB903D1115}" srcId="{D3540CD1-50DF-4146-9657-50106D931A82}" destId="{C9A6721F-BD39-433A-969C-6430C03DAA9A}" srcOrd="4" destOrd="0" parTransId="{FEC9160E-253A-4E1C-A93C-0A77D390A7F2}" sibTransId="{F6EA8DCD-53AB-4B87-9890-E74C99E0FE3E}"/>
    <dgm:cxn modelId="{0693EF23-7062-47A0-ACC0-C37A075B4604}" type="presOf" srcId="{F0DB02A7-75C9-4906-9CFA-C3EF02458D60}" destId="{F44361FA-008B-4156-9064-B285FE14B950}" srcOrd="1" destOrd="0" presId="urn:microsoft.com/office/officeart/2005/8/layout/hierarchy2"/>
    <dgm:cxn modelId="{792D8C26-7445-4C85-8365-0D1FE7BCE6CC}" type="presOf" srcId="{D3540CD1-50DF-4146-9657-50106D931A82}" destId="{B0ADBF96-F4B1-455E-B72F-C2EF60957B59}" srcOrd="0" destOrd="0" presId="urn:microsoft.com/office/officeart/2005/8/layout/hierarchy2"/>
    <dgm:cxn modelId="{804E2528-FD03-4C81-BD87-20D2D9FAD051}" type="presOf" srcId="{D6A5D0BC-B318-46BB-9F48-1F9366BCDDF8}" destId="{792A1A00-696A-41AB-8874-2BC4F1779385}" srcOrd="0" destOrd="0" presId="urn:microsoft.com/office/officeart/2005/8/layout/hierarchy2"/>
    <dgm:cxn modelId="{B2E0CB29-084B-412A-9163-5D5CE6F8D2E7}" type="presOf" srcId="{B429B483-7E6B-4B9A-9D11-F10908C74B08}" destId="{336E7228-4D61-4CDD-8337-18396E948FEB}" srcOrd="1" destOrd="0" presId="urn:microsoft.com/office/officeart/2005/8/layout/hierarchy2"/>
    <dgm:cxn modelId="{05755E2F-B069-4E3F-8EA8-52AC5528A380}" type="presOf" srcId="{2F1FA423-95F2-4B0B-B401-4D1CF556D2BF}" destId="{63E58ED0-D55F-47B6-AA8D-AB13E9321ACC}" srcOrd="1" destOrd="0" presId="urn:microsoft.com/office/officeart/2005/8/layout/hierarchy2"/>
    <dgm:cxn modelId="{665C3D34-028A-481C-A281-073B112C31D5}" type="presOf" srcId="{2F1FA423-95F2-4B0B-B401-4D1CF556D2BF}" destId="{0F768676-F586-4443-B304-AC9F3E33D190}" srcOrd="0" destOrd="0" presId="urn:microsoft.com/office/officeart/2005/8/layout/hierarchy2"/>
    <dgm:cxn modelId="{3CE65634-D20A-45F1-B7CD-B3ADB1B0D984}" type="presOf" srcId="{2E50D21E-92A4-45C4-947A-EDFFD54E8F5F}" destId="{54A6E89A-05D4-4F10-B33F-D28635440CD8}" srcOrd="0" destOrd="0" presId="urn:microsoft.com/office/officeart/2005/8/layout/hierarchy2"/>
    <dgm:cxn modelId="{9DF04036-8DA8-4999-A204-4CF904A2EF1A}" type="presOf" srcId="{7FCCD1DC-0191-41B0-B3A6-66F82EABB21B}" destId="{CEB92F19-3A5C-4941-88B7-FA4D76C8EF25}" srcOrd="0" destOrd="0" presId="urn:microsoft.com/office/officeart/2005/8/layout/hierarchy2"/>
    <dgm:cxn modelId="{5853B03F-2467-4DEE-BC2C-CE26EF496EAC}" srcId="{D3540CD1-50DF-4146-9657-50106D931A82}" destId="{996A0DB9-2428-4268-8B70-84C32EEDA6DC}" srcOrd="5" destOrd="0" parTransId="{F0DB02A7-75C9-4906-9CFA-C3EF02458D60}" sibTransId="{7CA086E8-30AB-4BE6-B9BA-76295266F1AC}"/>
    <dgm:cxn modelId="{FF2E705B-7399-4A7D-8CC1-E43BD8E4CC0B}" type="presOf" srcId="{D996D8E2-C893-4A5B-A297-13C9A1D275D1}" destId="{B478D276-F80D-4917-9ECA-5D76D0A62578}" srcOrd="0" destOrd="0" presId="urn:microsoft.com/office/officeart/2005/8/layout/hierarchy2"/>
    <dgm:cxn modelId="{F10EA75D-1225-4E2C-A000-7B102F8AF656}" type="presOf" srcId="{96583B57-B25E-4A25-88C3-D827DFFC220B}" destId="{15C6F27E-E391-4F0A-9EB4-523EB40834AF}" srcOrd="0" destOrd="0" presId="urn:microsoft.com/office/officeart/2005/8/layout/hierarchy2"/>
    <dgm:cxn modelId="{B8E10262-9630-4EE1-A20D-070BE6C422A1}" type="presOf" srcId="{7A4B410C-C957-4025-8F57-61D9A437F400}" destId="{80B612A0-3AD7-4A3B-BEC7-37E1A607CD58}" srcOrd="1" destOrd="0" presId="urn:microsoft.com/office/officeart/2005/8/layout/hierarchy2"/>
    <dgm:cxn modelId="{4451A263-072F-4C5B-ACAC-2219E5B10078}" type="presOf" srcId="{ED27B3E1-B97E-4812-B46A-E4F650566D83}" destId="{A4A5C7AB-EF8B-4598-921A-8CDA07AFD5AE}" srcOrd="0" destOrd="0" presId="urn:microsoft.com/office/officeart/2005/8/layout/hierarchy2"/>
    <dgm:cxn modelId="{E6D60746-76A5-4A2D-9E9D-E731135E0BD3}" type="presOf" srcId="{68F3DA43-00F5-49EF-A149-921BEDD3E3E9}" destId="{2F6C46E1-6FD4-4438-ACE3-CA91D7D8BA2A}" srcOrd="1" destOrd="0" presId="urn:microsoft.com/office/officeart/2005/8/layout/hierarchy2"/>
    <dgm:cxn modelId="{A81C6666-E1FB-466E-9CB7-09A731D6DF8F}" type="presOf" srcId="{8F92E44E-D9CF-43B4-B1FD-622D13D59E8F}" destId="{71A1A0B4-CD55-469B-B82A-B6CE8F82F419}" srcOrd="0" destOrd="0" presId="urn:microsoft.com/office/officeart/2005/8/layout/hierarchy2"/>
    <dgm:cxn modelId="{35EA1C67-A0D0-4905-8E79-EE52BB7098BD}" type="presOf" srcId="{E673C1B4-E681-4AF3-A7EB-3C363409BB1E}" destId="{E4A1E0DC-CC8D-4969-AAB6-8D592EFF5D39}" srcOrd="0" destOrd="0" presId="urn:microsoft.com/office/officeart/2005/8/layout/hierarchy2"/>
    <dgm:cxn modelId="{17491B69-26C9-4C0E-9699-57377CAA843E}" type="presOf" srcId="{BD1D46BD-3790-4220-B6D6-2090BB0F19AA}" destId="{8643CDF1-FA88-4A80-AC0B-5A2741D8E257}" srcOrd="0" destOrd="0" presId="urn:microsoft.com/office/officeart/2005/8/layout/hierarchy2"/>
    <dgm:cxn modelId="{6531034A-2295-4DF8-AC62-DBF14D6C0FBB}" type="presOf" srcId="{68F3DA43-00F5-49EF-A149-921BEDD3E3E9}" destId="{604C6CF4-1034-4DFB-BA02-939E8C7E4C4B}" srcOrd="0" destOrd="0" presId="urn:microsoft.com/office/officeart/2005/8/layout/hierarchy2"/>
    <dgm:cxn modelId="{DEEDBD50-3266-4509-9760-78D076D1AD4B}" type="presOf" srcId="{D8D00DE0-EC18-4947-9450-55AAA70384A3}" destId="{43AE2CDD-94E9-4223-A6CC-3CCB8D52E03F}" srcOrd="0" destOrd="0" presId="urn:microsoft.com/office/officeart/2005/8/layout/hierarchy2"/>
    <dgm:cxn modelId="{F0B53851-A63C-43C1-83DC-DFFA30024AE4}" type="presOf" srcId="{BBA6E794-847F-491D-BAAB-F7D75526D4B5}" destId="{BF263EF7-14E2-4909-BD53-949B76E4CDFD}" srcOrd="0" destOrd="0" presId="urn:microsoft.com/office/officeart/2005/8/layout/hierarchy2"/>
    <dgm:cxn modelId="{E3EE8254-43FD-4A0F-990F-7E0E32261CB7}" type="presOf" srcId="{40BB230F-5F7E-444C-B975-8745489EAD01}" destId="{7FC26613-4B4C-40D5-B82F-3A1AB13AB65C}" srcOrd="0" destOrd="0" presId="urn:microsoft.com/office/officeart/2005/8/layout/hierarchy2"/>
    <dgm:cxn modelId="{7E430976-8655-40C6-AD70-563A1342B3BD}" type="presOf" srcId="{4A309AFB-A35E-4DC8-B844-3E337BDF724B}" destId="{8EF32335-2C2B-4826-B0B8-A427B73A5462}" srcOrd="1" destOrd="0" presId="urn:microsoft.com/office/officeart/2005/8/layout/hierarchy2"/>
    <dgm:cxn modelId="{13C16757-FEEE-46B8-B546-A56D1E9DD204}" type="presOf" srcId="{25B2584A-66CE-4A06-BF3F-812E935377CE}" destId="{660366F2-0D2E-4046-8455-16EDF29B5AF5}" srcOrd="0" destOrd="0" presId="urn:microsoft.com/office/officeart/2005/8/layout/hierarchy2"/>
    <dgm:cxn modelId="{1B878A7F-3E8B-4185-BFA7-5A83A89C25C3}" type="presOf" srcId="{64299D47-0191-44B4-970A-F703CC2B4D56}" destId="{859D3948-C7A4-448D-818C-95F57F59FC7A}" srcOrd="1" destOrd="0" presId="urn:microsoft.com/office/officeart/2005/8/layout/hierarchy2"/>
    <dgm:cxn modelId="{E4F77681-CB87-4285-9A54-3491F8300A01}" type="presOf" srcId="{E6AC6A45-B523-4964-9557-E019D22900AA}" destId="{A3F11195-926A-4BB1-AB31-EE1DAEA6362C}" srcOrd="0" destOrd="0" presId="urn:microsoft.com/office/officeart/2005/8/layout/hierarchy2"/>
    <dgm:cxn modelId="{A30E3F83-86E6-49E5-8660-CF2B3FC43069}" type="presOf" srcId="{A11BBB9B-E394-4F18-B92E-30B3C62A1A03}" destId="{9B8F13CF-3898-4E42-B8D6-2F1D8C7A6885}" srcOrd="0" destOrd="0" presId="urn:microsoft.com/office/officeart/2005/8/layout/hierarchy2"/>
    <dgm:cxn modelId="{0874DD86-DFA4-4AF6-8A6F-DCF47E87DE44}" srcId="{8F92E44E-D9CF-43B4-B1FD-622D13D59E8F}" destId="{2E50D21E-92A4-45C4-947A-EDFFD54E8F5F}" srcOrd="0" destOrd="0" parTransId="{81EA554A-42B1-448E-9371-262052023C46}" sibTransId="{1CC1C1B4-E45B-4C30-8833-6D1990CC9E68}"/>
    <dgm:cxn modelId="{C026608D-95DE-4C98-84DE-51B6A0BA9B82}" type="presOf" srcId="{E25ECDE4-B812-42AE-AEA7-291D25F64180}" destId="{DD398FE1-9BA0-4154-9BAF-A74DE6257FEE}" srcOrd="1" destOrd="0" presId="urn:microsoft.com/office/officeart/2005/8/layout/hierarchy2"/>
    <dgm:cxn modelId="{192F408E-E45E-4CA3-85E1-E52B01782378}" type="presOf" srcId="{FEC9160E-253A-4E1C-A93C-0A77D390A7F2}" destId="{3BE63D5C-1678-4565-9294-482400DF2F7A}" srcOrd="0" destOrd="0" presId="urn:microsoft.com/office/officeart/2005/8/layout/hierarchy2"/>
    <dgm:cxn modelId="{0E27F992-FF64-4C6D-800E-408BADA02627}" type="presOf" srcId="{A11BBB9B-E394-4F18-B92E-30B3C62A1A03}" destId="{C2C84686-75BB-43B9-ABB3-E2C852F207C5}" srcOrd="1" destOrd="0" presId="urn:microsoft.com/office/officeart/2005/8/layout/hierarchy2"/>
    <dgm:cxn modelId="{09DB9094-C4D5-456F-B5B0-1F5B849D6B4D}" type="presOf" srcId="{E8E8FC48-556C-4399-B3AD-2E9F3D5F6C74}" destId="{6F47503D-9ECF-4D20-9A1E-76E2F10EE559}" srcOrd="0" destOrd="0" presId="urn:microsoft.com/office/officeart/2005/8/layout/hierarchy2"/>
    <dgm:cxn modelId="{A59ABC95-4978-41AF-A268-704CA915204E}" type="presOf" srcId="{E6AC6A45-B523-4964-9557-E019D22900AA}" destId="{7E1773FD-DBFA-4140-9C9A-F23546FEBA8C}" srcOrd="1" destOrd="0" presId="urn:microsoft.com/office/officeart/2005/8/layout/hierarchy2"/>
    <dgm:cxn modelId="{1D6EF19A-158B-4EC1-93C0-5CB3BEF997DB}" srcId="{D3540CD1-50DF-4146-9657-50106D931A82}" destId="{ED27B3E1-B97E-4812-B46A-E4F650566D83}" srcOrd="7" destOrd="0" parTransId="{E94CA8F9-E944-46FC-9FC4-F533C4BC5679}" sibTransId="{2FAA0BE1-D13D-48ED-ACD2-912F72112ADC}"/>
    <dgm:cxn modelId="{0AF80C9C-64BB-4928-A97E-977F2685E261}" srcId="{D3540CD1-50DF-4146-9657-50106D931A82}" destId="{D996D8E2-C893-4A5B-A297-13C9A1D275D1}" srcOrd="3" destOrd="0" parTransId="{4A309AFB-A35E-4DC8-B844-3E337BDF724B}" sibTransId="{F7CB4462-65A0-4F0D-930A-A6BDDE8C8960}"/>
    <dgm:cxn modelId="{FE684E9C-CC59-45F1-9F85-9B38B25AC984}" srcId="{D996D8E2-C893-4A5B-A297-13C9A1D275D1}" destId="{BBA6E794-847F-491D-BAAB-F7D75526D4B5}" srcOrd="0" destOrd="0" parTransId="{BD1D46BD-3790-4220-B6D6-2090BB0F19AA}" sibTransId="{3CBB6F14-886D-4503-BF79-D9481537824A}"/>
    <dgm:cxn modelId="{1450839C-DB38-462F-902C-AF03DC2B7389}" type="presOf" srcId="{D6A5D0BC-B318-46BB-9F48-1F9366BCDDF8}" destId="{D941894C-78F4-4B3C-8DBE-ED49CE62BF61}" srcOrd="1" destOrd="0" presId="urn:microsoft.com/office/officeart/2005/8/layout/hierarchy2"/>
    <dgm:cxn modelId="{4184799D-42F4-4AC2-8842-7B07DE45DF3C}" type="presOf" srcId="{7A4B410C-C957-4025-8F57-61D9A437F400}" destId="{45EFA9E9-87E9-4686-B137-B50BCB49C555}" srcOrd="0" destOrd="0" presId="urn:microsoft.com/office/officeart/2005/8/layout/hierarchy2"/>
    <dgm:cxn modelId="{90A1639E-B363-4413-8083-6F9393218496}" srcId="{9B4CFF2C-2444-445D-91A6-806680685DB6}" destId="{671C7373-8403-4A03-9218-98B5363FC14C}" srcOrd="0" destOrd="0" parTransId="{2F1FA423-95F2-4B0B-B401-4D1CF556D2BF}" sibTransId="{0E41FEE7-F7F9-483A-8B84-B49422ADDBCB}"/>
    <dgm:cxn modelId="{D1336EA6-8623-4775-9DCC-B4D965B6C8C9}" srcId="{D3540CD1-50DF-4146-9657-50106D931A82}" destId="{9B4CFF2C-2444-445D-91A6-806680685DB6}" srcOrd="2" destOrd="0" parTransId="{7A4B410C-C957-4025-8F57-61D9A437F400}" sibTransId="{4F733104-58CA-4472-9D24-62A0774A8A03}"/>
    <dgm:cxn modelId="{17C977A7-6DB4-4B5D-ADB6-05798085E6C4}" type="presOf" srcId="{E94CA8F9-E944-46FC-9FC4-F533C4BC5679}" destId="{976F3BF7-6059-4F62-A393-CA8750C15742}" srcOrd="1" destOrd="0" presId="urn:microsoft.com/office/officeart/2005/8/layout/hierarchy2"/>
    <dgm:cxn modelId="{7D1D16AC-0327-49AB-9BDA-7EF0DBAA5D56}" type="presOf" srcId="{FEC9160E-253A-4E1C-A93C-0A77D390A7F2}" destId="{42774CCD-A901-4FC4-92A9-981BBE35D69D}" srcOrd="1" destOrd="0" presId="urn:microsoft.com/office/officeart/2005/8/layout/hierarchy2"/>
    <dgm:cxn modelId="{A7BA2DAD-03D5-4736-BB12-5C3E840D5F46}" srcId="{25B2584A-66CE-4A06-BF3F-812E935377CE}" destId="{D3540CD1-50DF-4146-9657-50106D931A82}" srcOrd="0" destOrd="0" parTransId="{9B31DA76-1390-49DD-9EB2-23DC628A65C5}" sibTransId="{7CA40D3A-79FB-4680-BF02-1D82C7D024BF}"/>
    <dgm:cxn modelId="{9E8868B4-237E-47A0-8429-1D1106BD0EDE}" type="presOf" srcId="{7FCCD1DC-0191-41B0-B3A6-66F82EABB21B}" destId="{7397618D-B6E8-422B-AB80-29809243FC47}" srcOrd="1" destOrd="0" presId="urn:microsoft.com/office/officeart/2005/8/layout/hierarchy2"/>
    <dgm:cxn modelId="{D75F57B4-DE9A-4133-9A7F-58F65F3BFB10}" type="presOf" srcId="{2D0BEFAF-75BA-4150-8915-9ABEF4F44E7D}" destId="{E78B37C9-66B3-4423-99DF-28C0E0F2315D}" srcOrd="0" destOrd="0" presId="urn:microsoft.com/office/officeart/2005/8/layout/hierarchy2"/>
    <dgm:cxn modelId="{FF0285BA-BE5E-4AEC-961D-FA4A3F588007}" type="presOf" srcId="{E94CA8F9-E944-46FC-9FC4-F533C4BC5679}" destId="{6F6ED8ED-CBBA-4235-B886-ADEFD4F1AE11}" srcOrd="0" destOrd="0" presId="urn:microsoft.com/office/officeart/2005/8/layout/hierarchy2"/>
    <dgm:cxn modelId="{C5862CBB-5316-4830-8EC3-62986FD2FEB5}" type="presOf" srcId="{671C7373-8403-4A03-9218-98B5363FC14C}" destId="{4CEDE361-BFE7-4353-8FC2-3E79A585675E}" srcOrd="0" destOrd="0" presId="urn:microsoft.com/office/officeart/2005/8/layout/hierarchy2"/>
    <dgm:cxn modelId="{188C89C3-D0A7-4C07-9D2A-C13940A4C47D}" srcId="{D3540CD1-50DF-4146-9657-50106D931A82}" destId="{8F92E44E-D9CF-43B4-B1FD-622D13D59E8F}" srcOrd="0" destOrd="0" parTransId="{E8E8FC48-556C-4399-B3AD-2E9F3D5F6C74}" sibTransId="{0DFC402F-00B9-41FA-B7CA-E3033BF64A63}"/>
    <dgm:cxn modelId="{42D969C5-FAC2-440D-976E-661E236EF120}" type="presOf" srcId="{C9A6721F-BD39-433A-969C-6430C03DAA9A}" destId="{09438CB9-34D1-4D21-AD13-7D5D4D7BA415}" srcOrd="0" destOrd="0" presId="urn:microsoft.com/office/officeart/2005/8/layout/hierarchy2"/>
    <dgm:cxn modelId="{8C06E2C7-3132-4D84-B2DC-52CAED22A841}" type="presOf" srcId="{C94627F0-5B7B-4982-8ED2-DF389A3C803C}" destId="{E57E9B21-077A-40FD-AB18-55C9227597E7}" srcOrd="0" destOrd="0" presId="urn:microsoft.com/office/officeart/2005/8/layout/hierarchy2"/>
    <dgm:cxn modelId="{B2E213C9-A446-471F-B52A-BCD1E09F2C06}" type="presOf" srcId="{BD1D46BD-3790-4220-B6D6-2090BB0F19AA}" destId="{03FDEEE2-C0E9-4D9F-8A01-006548CC6D3C}" srcOrd="1" destOrd="0" presId="urn:microsoft.com/office/officeart/2005/8/layout/hierarchy2"/>
    <dgm:cxn modelId="{574545D7-33B1-4173-BB73-F22E39E5AA46}" type="presOf" srcId="{81EA554A-42B1-448E-9371-262052023C46}" destId="{0F2AA56D-595A-4A10-92DC-6F2A19856894}" srcOrd="1" destOrd="0" presId="urn:microsoft.com/office/officeart/2005/8/layout/hierarchy2"/>
    <dgm:cxn modelId="{980BCCDA-7518-46EF-941C-94A492316CC4}" type="presOf" srcId="{E25ECDE4-B812-42AE-AEA7-291D25F64180}" destId="{3B428E44-206D-4354-9834-CE844A2FFD58}" srcOrd="0" destOrd="0" presId="urn:microsoft.com/office/officeart/2005/8/layout/hierarchy2"/>
    <dgm:cxn modelId="{CE6852E1-561B-4D3B-A446-962BA1B18BCF}" srcId="{9B4CFF2C-2444-445D-91A6-806680685DB6}" destId="{40BB230F-5F7E-444C-B975-8745489EAD01}" srcOrd="1" destOrd="0" parTransId="{68F3DA43-00F5-49EF-A149-921BEDD3E3E9}" sibTransId="{F0DF0CC3-5130-4D56-8D61-6564EEC6BFAF}"/>
    <dgm:cxn modelId="{DA7A43EC-E9BF-4DDB-AA90-B1C4D511151B}" type="presOf" srcId="{E8E8FC48-556C-4399-B3AD-2E9F3D5F6C74}" destId="{D15ED2B8-EB83-4486-9A37-C0EE7563807F}" srcOrd="1" destOrd="0" presId="urn:microsoft.com/office/officeart/2005/8/layout/hierarchy2"/>
    <dgm:cxn modelId="{5B707BEE-9C73-4043-A847-32C356A89DAD}" srcId="{ED27B3E1-B97E-4812-B46A-E4F650566D83}" destId="{E673C1B4-E681-4AF3-A7EB-3C363409BB1E}" srcOrd="0" destOrd="0" parTransId="{A11BBB9B-E394-4F18-B92E-30B3C62A1A03}" sibTransId="{7CB0C2D1-2C59-4FFD-A5B4-E4AE568001A2}"/>
    <dgm:cxn modelId="{911528F2-3C50-45C3-ABEA-34A60AA3823A}" srcId="{6BA625D7-CBB4-4BD1-BFD7-B2C48B9A1DE6}" destId="{55E2D3F8-933C-47F9-92BD-001BF413F8AE}" srcOrd="0" destOrd="0" parTransId="{64299D47-0191-44B4-970A-F703CC2B4D56}" sibTransId="{D9602D8B-C953-43DB-93C0-117A37BEEDA8}"/>
    <dgm:cxn modelId="{6A1491F4-59A7-4CA4-8DEF-2E6033BB6D35}" srcId="{D3540CD1-50DF-4146-9657-50106D931A82}" destId="{6BA625D7-CBB4-4BD1-BFD7-B2C48B9A1DE6}" srcOrd="6" destOrd="0" parTransId="{B429B483-7E6B-4B9A-9D11-F10908C74B08}" sibTransId="{63A0D624-E0CD-4E6B-9877-106F3EDBB720}"/>
    <dgm:cxn modelId="{9D6CC1F4-5017-4CF1-BBE1-4686061D9EF8}" type="presOf" srcId="{64299D47-0191-44B4-970A-F703CC2B4D56}" destId="{02637285-A923-423F-ACBD-2D605F5EB068}" srcOrd="0" destOrd="0" presId="urn:microsoft.com/office/officeart/2005/8/layout/hierarchy2"/>
    <dgm:cxn modelId="{9304E1F6-DE94-4263-B2BA-A61D3064BD7D}" type="presOf" srcId="{9B4CFF2C-2444-445D-91A6-806680685DB6}" destId="{EF679F9E-792A-46C8-A150-8D098BFE8EE7}" srcOrd="0" destOrd="0" presId="urn:microsoft.com/office/officeart/2005/8/layout/hierarchy2"/>
    <dgm:cxn modelId="{4145D7F8-31C3-4D00-A370-6435DE1C04BF}" srcId="{C94627F0-5B7B-4982-8ED2-DF389A3C803C}" destId="{2D0BEFAF-75BA-4150-8915-9ABEF4F44E7D}" srcOrd="0" destOrd="0" parTransId="{E25ECDE4-B812-42AE-AEA7-291D25F64180}" sibTransId="{E94EE373-E995-4C21-9F3F-B9459F4C1C14}"/>
    <dgm:cxn modelId="{28804AFF-39A2-4EB6-BE14-C894FFEF6AF5}" srcId="{C9A6721F-BD39-433A-969C-6430C03DAA9A}" destId="{96583B57-B25E-4A25-88C3-D827DFFC220B}" srcOrd="0" destOrd="0" parTransId="{E6AC6A45-B523-4964-9557-E019D22900AA}" sibTransId="{A6DA9233-9627-4D41-9938-6BFE8186DE81}"/>
    <dgm:cxn modelId="{5236092A-1233-45FE-ACEC-71E3D685D56A}" type="presParOf" srcId="{660366F2-0D2E-4046-8455-16EDF29B5AF5}" destId="{931722E2-ABF5-46F1-B947-75998FD0D079}" srcOrd="0" destOrd="0" presId="urn:microsoft.com/office/officeart/2005/8/layout/hierarchy2"/>
    <dgm:cxn modelId="{707962D8-5E83-420D-A6BB-61FC49032EE5}" type="presParOf" srcId="{931722E2-ABF5-46F1-B947-75998FD0D079}" destId="{B0ADBF96-F4B1-455E-B72F-C2EF60957B59}" srcOrd="0" destOrd="0" presId="urn:microsoft.com/office/officeart/2005/8/layout/hierarchy2"/>
    <dgm:cxn modelId="{1EC76591-E27F-43C9-989D-054883D4C254}" type="presParOf" srcId="{931722E2-ABF5-46F1-B947-75998FD0D079}" destId="{3BBE958B-C151-42D5-910D-23422AE8EFA9}" srcOrd="1" destOrd="0" presId="urn:microsoft.com/office/officeart/2005/8/layout/hierarchy2"/>
    <dgm:cxn modelId="{5047913F-3F09-4336-B618-884C95AC3FB3}" type="presParOf" srcId="{3BBE958B-C151-42D5-910D-23422AE8EFA9}" destId="{6F47503D-9ECF-4D20-9A1E-76E2F10EE559}" srcOrd="0" destOrd="0" presId="urn:microsoft.com/office/officeart/2005/8/layout/hierarchy2"/>
    <dgm:cxn modelId="{E8472D33-AE8E-4916-A1E8-68F3E070CE64}" type="presParOf" srcId="{6F47503D-9ECF-4D20-9A1E-76E2F10EE559}" destId="{D15ED2B8-EB83-4486-9A37-C0EE7563807F}" srcOrd="0" destOrd="0" presId="urn:microsoft.com/office/officeart/2005/8/layout/hierarchy2"/>
    <dgm:cxn modelId="{F0CC0958-AF36-4423-953C-D356CBFE4FA1}" type="presParOf" srcId="{3BBE958B-C151-42D5-910D-23422AE8EFA9}" destId="{F6C7CB1B-3284-4E01-8D8E-790541C78B0E}" srcOrd="1" destOrd="0" presId="urn:microsoft.com/office/officeart/2005/8/layout/hierarchy2"/>
    <dgm:cxn modelId="{F0940970-BD88-4491-A194-E9B738F6CDF4}" type="presParOf" srcId="{F6C7CB1B-3284-4E01-8D8E-790541C78B0E}" destId="{71A1A0B4-CD55-469B-B82A-B6CE8F82F419}" srcOrd="0" destOrd="0" presId="urn:microsoft.com/office/officeart/2005/8/layout/hierarchy2"/>
    <dgm:cxn modelId="{6B02073F-3037-40C1-83C4-68D5127676FD}" type="presParOf" srcId="{F6C7CB1B-3284-4E01-8D8E-790541C78B0E}" destId="{739AD0A9-1989-42EC-B02A-725DEB0D7569}" srcOrd="1" destOrd="0" presId="urn:microsoft.com/office/officeart/2005/8/layout/hierarchy2"/>
    <dgm:cxn modelId="{68E11778-D924-43C2-810A-7EDD2D65FF65}" type="presParOf" srcId="{739AD0A9-1989-42EC-B02A-725DEB0D7569}" destId="{9363D6F0-7676-4ABC-9276-F51B388E71A2}" srcOrd="0" destOrd="0" presId="urn:microsoft.com/office/officeart/2005/8/layout/hierarchy2"/>
    <dgm:cxn modelId="{AFA1B30F-4B02-4FC5-A0FC-E83509BC6047}" type="presParOf" srcId="{9363D6F0-7676-4ABC-9276-F51B388E71A2}" destId="{0F2AA56D-595A-4A10-92DC-6F2A19856894}" srcOrd="0" destOrd="0" presId="urn:microsoft.com/office/officeart/2005/8/layout/hierarchy2"/>
    <dgm:cxn modelId="{8F23300E-8692-4F1E-BB1C-52263A22F9B7}" type="presParOf" srcId="{739AD0A9-1989-42EC-B02A-725DEB0D7569}" destId="{EB904CB3-6AD1-46EE-B727-98CEEBEA8EB1}" srcOrd="1" destOrd="0" presId="urn:microsoft.com/office/officeart/2005/8/layout/hierarchy2"/>
    <dgm:cxn modelId="{44B9214C-704B-4703-A914-1B11821DB563}" type="presParOf" srcId="{EB904CB3-6AD1-46EE-B727-98CEEBEA8EB1}" destId="{54A6E89A-05D4-4F10-B33F-D28635440CD8}" srcOrd="0" destOrd="0" presId="urn:microsoft.com/office/officeart/2005/8/layout/hierarchy2"/>
    <dgm:cxn modelId="{8F75B518-319F-4CB2-A022-00C23C4F862C}" type="presParOf" srcId="{EB904CB3-6AD1-46EE-B727-98CEEBEA8EB1}" destId="{4BFEFA1F-D606-4C54-A12A-05FDDCB09146}" srcOrd="1" destOrd="0" presId="urn:microsoft.com/office/officeart/2005/8/layout/hierarchy2"/>
    <dgm:cxn modelId="{71BF9612-CBE2-4828-886C-2DCCB3007F81}" type="presParOf" srcId="{3BBE958B-C151-42D5-910D-23422AE8EFA9}" destId="{CEB92F19-3A5C-4941-88B7-FA4D76C8EF25}" srcOrd="2" destOrd="0" presId="urn:microsoft.com/office/officeart/2005/8/layout/hierarchy2"/>
    <dgm:cxn modelId="{9E06AE70-69C0-4502-865C-4DD6C26D92CE}" type="presParOf" srcId="{CEB92F19-3A5C-4941-88B7-FA4D76C8EF25}" destId="{7397618D-B6E8-422B-AB80-29809243FC47}" srcOrd="0" destOrd="0" presId="urn:microsoft.com/office/officeart/2005/8/layout/hierarchy2"/>
    <dgm:cxn modelId="{2C45081E-F325-409E-AEF0-CD6D02FD60A9}" type="presParOf" srcId="{3BBE958B-C151-42D5-910D-23422AE8EFA9}" destId="{47CB0E9D-2AE6-4E93-BCAB-ED549EFAFE73}" srcOrd="3" destOrd="0" presId="urn:microsoft.com/office/officeart/2005/8/layout/hierarchy2"/>
    <dgm:cxn modelId="{B7BEBB3A-5292-4E6C-9A31-585303CC74CA}" type="presParOf" srcId="{47CB0E9D-2AE6-4E93-BCAB-ED549EFAFE73}" destId="{E57E9B21-077A-40FD-AB18-55C9227597E7}" srcOrd="0" destOrd="0" presId="urn:microsoft.com/office/officeart/2005/8/layout/hierarchy2"/>
    <dgm:cxn modelId="{1CCA655F-68B5-472A-8CD1-53B2B7950436}" type="presParOf" srcId="{47CB0E9D-2AE6-4E93-BCAB-ED549EFAFE73}" destId="{92C9EF47-8B5F-4D7A-9608-FAD7C04571EA}" srcOrd="1" destOrd="0" presId="urn:microsoft.com/office/officeart/2005/8/layout/hierarchy2"/>
    <dgm:cxn modelId="{7B73BDA4-C68E-4C1D-AC02-565D6912E1BB}" type="presParOf" srcId="{92C9EF47-8B5F-4D7A-9608-FAD7C04571EA}" destId="{3B428E44-206D-4354-9834-CE844A2FFD58}" srcOrd="0" destOrd="0" presId="urn:microsoft.com/office/officeart/2005/8/layout/hierarchy2"/>
    <dgm:cxn modelId="{1B27EE0C-F7CB-477E-B16E-E53BA1F0CA5F}" type="presParOf" srcId="{3B428E44-206D-4354-9834-CE844A2FFD58}" destId="{DD398FE1-9BA0-4154-9BAF-A74DE6257FEE}" srcOrd="0" destOrd="0" presId="urn:microsoft.com/office/officeart/2005/8/layout/hierarchy2"/>
    <dgm:cxn modelId="{D2DE9493-0615-4BAF-BF5D-156CFAE940A1}" type="presParOf" srcId="{92C9EF47-8B5F-4D7A-9608-FAD7C04571EA}" destId="{75DAA904-AF8B-4CFC-8969-11DB483D8DF7}" srcOrd="1" destOrd="0" presId="urn:microsoft.com/office/officeart/2005/8/layout/hierarchy2"/>
    <dgm:cxn modelId="{8C64F653-33FC-4EC1-AC5F-2FDF53886439}" type="presParOf" srcId="{75DAA904-AF8B-4CFC-8969-11DB483D8DF7}" destId="{E78B37C9-66B3-4423-99DF-28C0E0F2315D}" srcOrd="0" destOrd="0" presId="urn:microsoft.com/office/officeart/2005/8/layout/hierarchy2"/>
    <dgm:cxn modelId="{40B0C76A-96D3-4420-A6C1-051B6DD9581D}" type="presParOf" srcId="{75DAA904-AF8B-4CFC-8969-11DB483D8DF7}" destId="{AC730F61-93AE-4210-AAC0-F047F02F6E50}" srcOrd="1" destOrd="0" presId="urn:microsoft.com/office/officeart/2005/8/layout/hierarchy2"/>
    <dgm:cxn modelId="{5FFA0F99-F811-4FAC-BE80-FA876162A957}" type="presParOf" srcId="{3BBE958B-C151-42D5-910D-23422AE8EFA9}" destId="{45EFA9E9-87E9-4686-B137-B50BCB49C555}" srcOrd="4" destOrd="0" presId="urn:microsoft.com/office/officeart/2005/8/layout/hierarchy2"/>
    <dgm:cxn modelId="{CCCC1E4B-C514-4375-AFAC-B5CFD34A7CA0}" type="presParOf" srcId="{45EFA9E9-87E9-4686-B137-B50BCB49C555}" destId="{80B612A0-3AD7-4A3B-BEC7-37E1A607CD58}" srcOrd="0" destOrd="0" presId="urn:microsoft.com/office/officeart/2005/8/layout/hierarchy2"/>
    <dgm:cxn modelId="{53006EE2-1759-461E-A950-2D4ECD9D1B48}" type="presParOf" srcId="{3BBE958B-C151-42D5-910D-23422AE8EFA9}" destId="{F735CFA9-658E-4FA5-9F8B-1608A84D89CD}" srcOrd="5" destOrd="0" presId="urn:microsoft.com/office/officeart/2005/8/layout/hierarchy2"/>
    <dgm:cxn modelId="{254FD284-4B32-4498-8080-6CFBC15920FD}" type="presParOf" srcId="{F735CFA9-658E-4FA5-9F8B-1608A84D89CD}" destId="{EF679F9E-792A-46C8-A150-8D098BFE8EE7}" srcOrd="0" destOrd="0" presId="urn:microsoft.com/office/officeart/2005/8/layout/hierarchy2"/>
    <dgm:cxn modelId="{640EEB09-FFA8-4B1F-A0CC-449FA58F6219}" type="presParOf" srcId="{F735CFA9-658E-4FA5-9F8B-1608A84D89CD}" destId="{D3B7EC47-B6D1-4DD2-B9BE-9FA0B496A034}" srcOrd="1" destOrd="0" presId="urn:microsoft.com/office/officeart/2005/8/layout/hierarchy2"/>
    <dgm:cxn modelId="{7FBB8BAE-6D11-4C98-9BE9-A5F27CE4AD38}" type="presParOf" srcId="{D3B7EC47-B6D1-4DD2-B9BE-9FA0B496A034}" destId="{0F768676-F586-4443-B304-AC9F3E33D190}" srcOrd="0" destOrd="0" presId="urn:microsoft.com/office/officeart/2005/8/layout/hierarchy2"/>
    <dgm:cxn modelId="{DC9EFAF2-A224-4EE5-B409-792E7DEF5F74}" type="presParOf" srcId="{0F768676-F586-4443-B304-AC9F3E33D190}" destId="{63E58ED0-D55F-47B6-AA8D-AB13E9321ACC}" srcOrd="0" destOrd="0" presId="urn:microsoft.com/office/officeart/2005/8/layout/hierarchy2"/>
    <dgm:cxn modelId="{12346D65-FD19-4255-B64D-0150AEF0E35C}" type="presParOf" srcId="{D3B7EC47-B6D1-4DD2-B9BE-9FA0B496A034}" destId="{3D59FFF2-DD7B-495B-B599-0382A900AD62}" srcOrd="1" destOrd="0" presId="urn:microsoft.com/office/officeart/2005/8/layout/hierarchy2"/>
    <dgm:cxn modelId="{58E58C2E-27C0-47B5-94E6-6483EE11FBE6}" type="presParOf" srcId="{3D59FFF2-DD7B-495B-B599-0382A900AD62}" destId="{4CEDE361-BFE7-4353-8FC2-3E79A585675E}" srcOrd="0" destOrd="0" presId="urn:microsoft.com/office/officeart/2005/8/layout/hierarchy2"/>
    <dgm:cxn modelId="{A864A8C2-FA49-44BC-9A9B-57E1777988B3}" type="presParOf" srcId="{3D59FFF2-DD7B-495B-B599-0382A900AD62}" destId="{73BC489B-C520-44D8-B4D8-114FFAE56723}" srcOrd="1" destOrd="0" presId="urn:microsoft.com/office/officeart/2005/8/layout/hierarchy2"/>
    <dgm:cxn modelId="{0715579E-754A-4C40-A40F-38C85DB3D5AC}" type="presParOf" srcId="{D3B7EC47-B6D1-4DD2-B9BE-9FA0B496A034}" destId="{604C6CF4-1034-4DFB-BA02-939E8C7E4C4B}" srcOrd="2" destOrd="0" presId="urn:microsoft.com/office/officeart/2005/8/layout/hierarchy2"/>
    <dgm:cxn modelId="{A90C490C-04FC-406A-AD3A-5E76A209E35E}" type="presParOf" srcId="{604C6CF4-1034-4DFB-BA02-939E8C7E4C4B}" destId="{2F6C46E1-6FD4-4438-ACE3-CA91D7D8BA2A}" srcOrd="0" destOrd="0" presId="urn:microsoft.com/office/officeart/2005/8/layout/hierarchy2"/>
    <dgm:cxn modelId="{514F8FED-1D54-44A4-8BF3-F5F4812E3798}" type="presParOf" srcId="{D3B7EC47-B6D1-4DD2-B9BE-9FA0B496A034}" destId="{3541DAE6-B0D3-45A6-B045-C5DC9532D01E}" srcOrd="3" destOrd="0" presId="urn:microsoft.com/office/officeart/2005/8/layout/hierarchy2"/>
    <dgm:cxn modelId="{C1EF84AA-C1E7-448E-829A-9A82029B82A2}" type="presParOf" srcId="{3541DAE6-B0D3-45A6-B045-C5DC9532D01E}" destId="{7FC26613-4B4C-40D5-B82F-3A1AB13AB65C}" srcOrd="0" destOrd="0" presId="urn:microsoft.com/office/officeart/2005/8/layout/hierarchy2"/>
    <dgm:cxn modelId="{2DB50E24-4BCF-4D2F-B91A-0A1E466AAD23}" type="presParOf" srcId="{3541DAE6-B0D3-45A6-B045-C5DC9532D01E}" destId="{09981270-27ED-4796-A977-83487D7FBB1B}" srcOrd="1" destOrd="0" presId="urn:microsoft.com/office/officeart/2005/8/layout/hierarchy2"/>
    <dgm:cxn modelId="{EF3395E7-D08B-44B6-9C9B-20E929A83CD4}" type="presParOf" srcId="{3BBE958B-C151-42D5-910D-23422AE8EFA9}" destId="{3FC0F025-026C-4F77-8A72-CFC5589E3273}" srcOrd="6" destOrd="0" presId="urn:microsoft.com/office/officeart/2005/8/layout/hierarchy2"/>
    <dgm:cxn modelId="{F73B15D1-D53F-48A4-A59C-81A90DE5F167}" type="presParOf" srcId="{3FC0F025-026C-4F77-8A72-CFC5589E3273}" destId="{8EF32335-2C2B-4826-B0B8-A427B73A5462}" srcOrd="0" destOrd="0" presId="urn:microsoft.com/office/officeart/2005/8/layout/hierarchy2"/>
    <dgm:cxn modelId="{82B89871-5A2C-44AA-8836-B6525D2D9B8C}" type="presParOf" srcId="{3BBE958B-C151-42D5-910D-23422AE8EFA9}" destId="{A23ED82B-55D9-4E6A-8CB5-436DE835CE32}" srcOrd="7" destOrd="0" presId="urn:microsoft.com/office/officeart/2005/8/layout/hierarchy2"/>
    <dgm:cxn modelId="{510E8771-C901-44F6-9D7C-528DE2A28B1A}" type="presParOf" srcId="{A23ED82B-55D9-4E6A-8CB5-436DE835CE32}" destId="{B478D276-F80D-4917-9ECA-5D76D0A62578}" srcOrd="0" destOrd="0" presId="urn:microsoft.com/office/officeart/2005/8/layout/hierarchy2"/>
    <dgm:cxn modelId="{8D4DC577-8465-49D3-9914-DD785E417BD1}" type="presParOf" srcId="{A23ED82B-55D9-4E6A-8CB5-436DE835CE32}" destId="{D27A4931-EEE5-4890-98F4-FDF66021596D}" srcOrd="1" destOrd="0" presId="urn:microsoft.com/office/officeart/2005/8/layout/hierarchy2"/>
    <dgm:cxn modelId="{95011EFE-4300-4A7C-94DA-89C01641BD05}" type="presParOf" srcId="{D27A4931-EEE5-4890-98F4-FDF66021596D}" destId="{8643CDF1-FA88-4A80-AC0B-5A2741D8E257}" srcOrd="0" destOrd="0" presId="urn:microsoft.com/office/officeart/2005/8/layout/hierarchy2"/>
    <dgm:cxn modelId="{61E7C73E-3D8E-4E7B-A1E8-A11C1A8A57F9}" type="presParOf" srcId="{8643CDF1-FA88-4A80-AC0B-5A2741D8E257}" destId="{03FDEEE2-C0E9-4D9F-8A01-006548CC6D3C}" srcOrd="0" destOrd="0" presId="urn:microsoft.com/office/officeart/2005/8/layout/hierarchy2"/>
    <dgm:cxn modelId="{5ED0B41F-459D-4C04-BE7B-EDACC09A14A5}" type="presParOf" srcId="{D27A4931-EEE5-4890-98F4-FDF66021596D}" destId="{C73045D6-9A3B-4D88-8E24-653137A4FC30}" srcOrd="1" destOrd="0" presId="urn:microsoft.com/office/officeart/2005/8/layout/hierarchy2"/>
    <dgm:cxn modelId="{E1113AE4-EA1B-498D-A503-968CE324E3E2}" type="presParOf" srcId="{C73045D6-9A3B-4D88-8E24-653137A4FC30}" destId="{BF263EF7-14E2-4909-BD53-949B76E4CDFD}" srcOrd="0" destOrd="0" presId="urn:microsoft.com/office/officeart/2005/8/layout/hierarchy2"/>
    <dgm:cxn modelId="{799BBADF-8069-4CC9-9E48-BE5C51147490}" type="presParOf" srcId="{C73045D6-9A3B-4D88-8E24-653137A4FC30}" destId="{8470A472-D426-408C-90C7-E727E0AD014C}" srcOrd="1" destOrd="0" presId="urn:microsoft.com/office/officeart/2005/8/layout/hierarchy2"/>
    <dgm:cxn modelId="{47A827C8-1B28-46C7-B6EC-47CC2228824F}" type="presParOf" srcId="{3BBE958B-C151-42D5-910D-23422AE8EFA9}" destId="{3BE63D5C-1678-4565-9294-482400DF2F7A}" srcOrd="8" destOrd="0" presId="urn:microsoft.com/office/officeart/2005/8/layout/hierarchy2"/>
    <dgm:cxn modelId="{8229490F-DDA3-47F0-BDDD-6B1E8975F57E}" type="presParOf" srcId="{3BE63D5C-1678-4565-9294-482400DF2F7A}" destId="{42774CCD-A901-4FC4-92A9-981BBE35D69D}" srcOrd="0" destOrd="0" presId="urn:microsoft.com/office/officeart/2005/8/layout/hierarchy2"/>
    <dgm:cxn modelId="{D2ED0990-27F9-46EF-88BF-AFAF80DF8F33}" type="presParOf" srcId="{3BBE958B-C151-42D5-910D-23422AE8EFA9}" destId="{EC592FD1-68BC-4132-9D25-18E3E33AEA7F}" srcOrd="9" destOrd="0" presId="urn:microsoft.com/office/officeart/2005/8/layout/hierarchy2"/>
    <dgm:cxn modelId="{A899B380-42CF-4A51-A7F3-384B855A5BEF}" type="presParOf" srcId="{EC592FD1-68BC-4132-9D25-18E3E33AEA7F}" destId="{09438CB9-34D1-4D21-AD13-7D5D4D7BA415}" srcOrd="0" destOrd="0" presId="urn:microsoft.com/office/officeart/2005/8/layout/hierarchy2"/>
    <dgm:cxn modelId="{36F90B99-4AA4-4302-84E1-97AE66BAA75F}" type="presParOf" srcId="{EC592FD1-68BC-4132-9D25-18E3E33AEA7F}" destId="{9EA8BA46-161E-40B8-811B-EB0747959ABC}" srcOrd="1" destOrd="0" presId="urn:microsoft.com/office/officeart/2005/8/layout/hierarchy2"/>
    <dgm:cxn modelId="{D3FF6751-ADAA-4386-8144-3079916BA21C}" type="presParOf" srcId="{9EA8BA46-161E-40B8-811B-EB0747959ABC}" destId="{A3F11195-926A-4BB1-AB31-EE1DAEA6362C}" srcOrd="0" destOrd="0" presId="urn:microsoft.com/office/officeart/2005/8/layout/hierarchy2"/>
    <dgm:cxn modelId="{36A7AC4E-1116-45B2-9500-EE46D39DCD8D}" type="presParOf" srcId="{A3F11195-926A-4BB1-AB31-EE1DAEA6362C}" destId="{7E1773FD-DBFA-4140-9C9A-F23546FEBA8C}" srcOrd="0" destOrd="0" presId="urn:microsoft.com/office/officeart/2005/8/layout/hierarchy2"/>
    <dgm:cxn modelId="{52323637-7A1B-4256-ACED-8FC111EF0DB6}" type="presParOf" srcId="{9EA8BA46-161E-40B8-811B-EB0747959ABC}" destId="{EBB4037D-3F9D-430A-A935-90B639C28112}" srcOrd="1" destOrd="0" presId="urn:microsoft.com/office/officeart/2005/8/layout/hierarchy2"/>
    <dgm:cxn modelId="{E809722C-24E5-48FA-A4AB-7967FB587720}" type="presParOf" srcId="{EBB4037D-3F9D-430A-A935-90B639C28112}" destId="{15C6F27E-E391-4F0A-9EB4-523EB40834AF}" srcOrd="0" destOrd="0" presId="urn:microsoft.com/office/officeart/2005/8/layout/hierarchy2"/>
    <dgm:cxn modelId="{01521B9A-6B4C-49B8-82E4-A33DA6B29DAC}" type="presParOf" srcId="{EBB4037D-3F9D-430A-A935-90B639C28112}" destId="{ABCCD8D7-2671-4446-B2FE-41AB3A8530B6}" srcOrd="1" destOrd="0" presId="urn:microsoft.com/office/officeart/2005/8/layout/hierarchy2"/>
    <dgm:cxn modelId="{A6F71F8A-DEF4-440E-9534-A1B6D3DDBE12}" type="presParOf" srcId="{3BBE958B-C151-42D5-910D-23422AE8EFA9}" destId="{C5A7FE13-3E69-435C-8B84-7F6A6635E7CD}" srcOrd="10" destOrd="0" presId="urn:microsoft.com/office/officeart/2005/8/layout/hierarchy2"/>
    <dgm:cxn modelId="{0551BE87-6164-4142-81E5-CC7EE91A9BB8}" type="presParOf" srcId="{C5A7FE13-3E69-435C-8B84-7F6A6635E7CD}" destId="{F44361FA-008B-4156-9064-B285FE14B950}" srcOrd="0" destOrd="0" presId="urn:microsoft.com/office/officeart/2005/8/layout/hierarchy2"/>
    <dgm:cxn modelId="{0BBA77D5-C1C6-4478-8FD4-E28A86B185C7}" type="presParOf" srcId="{3BBE958B-C151-42D5-910D-23422AE8EFA9}" destId="{D2D783E4-09C7-47D6-91B7-0130A855DD2C}" srcOrd="11" destOrd="0" presId="urn:microsoft.com/office/officeart/2005/8/layout/hierarchy2"/>
    <dgm:cxn modelId="{2A0632AB-FD1D-4FD0-9AE3-34AB379A0D6D}" type="presParOf" srcId="{D2D783E4-09C7-47D6-91B7-0130A855DD2C}" destId="{BEFF998B-6B08-485A-B245-DE38B7A1ED2F}" srcOrd="0" destOrd="0" presId="urn:microsoft.com/office/officeart/2005/8/layout/hierarchy2"/>
    <dgm:cxn modelId="{CA7F81C2-8386-4FE2-8F58-DF7EF192BE9A}" type="presParOf" srcId="{D2D783E4-09C7-47D6-91B7-0130A855DD2C}" destId="{CA0D6FB0-90F0-435E-A244-A8FCF6AC4EC4}" srcOrd="1" destOrd="0" presId="urn:microsoft.com/office/officeart/2005/8/layout/hierarchy2"/>
    <dgm:cxn modelId="{23632BED-20A4-4F6A-B70B-A0FA0F64D4F4}" type="presParOf" srcId="{CA0D6FB0-90F0-435E-A244-A8FCF6AC4EC4}" destId="{792A1A00-696A-41AB-8874-2BC4F1779385}" srcOrd="0" destOrd="0" presId="urn:microsoft.com/office/officeart/2005/8/layout/hierarchy2"/>
    <dgm:cxn modelId="{0BF06839-7890-4CA0-8B9D-148401B19762}" type="presParOf" srcId="{792A1A00-696A-41AB-8874-2BC4F1779385}" destId="{D941894C-78F4-4B3C-8DBE-ED49CE62BF61}" srcOrd="0" destOrd="0" presId="urn:microsoft.com/office/officeart/2005/8/layout/hierarchy2"/>
    <dgm:cxn modelId="{6EB5729B-E61F-458A-AE14-33C7138A0E58}" type="presParOf" srcId="{CA0D6FB0-90F0-435E-A244-A8FCF6AC4EC4}" destId="{DCE8DBB5-88A8-4C4A-A2AF-878380765C8F}" srcOrd="1" destOrd="0" presId="urn:microsoft.com/office/officeart/2005/8/layout/hierarchy2"/>
    <dgm:cxn modelId="{20C69B05-8EC6-4F47-8BF3-1D905B6E9CF6}" type="presParOf" srcId="{DCE8DBB5-88A8-4C4A-A2AF-878380765C8F}" destId="{43AE2CDD-94E9-4223-A6CC-3CCB8D52E03F}" srcOrd="0" destOrd="0" presId="urn:microsoft.com/office/officeart/2005/8/layout/hierarchy2"/>
    <dgm:cxn modelId="{3770CCD5-4F39-4717-8984-6FA53FD2D944}" type="presParOf" srcId="{DCE8DBB5-88A8-4C4A-A2AF-878380765C8F}" destId="{8810C9D6-5320-4D3B-97AE-AE9963557D76}" srcOrd="1" destOrd="0" presId="urn:microsoft.com/office/officeart/2005/8/layout/hierarchy2"/>
    <dgm:cxn modelId="{56FC6729-F691-4D12-837C-5044318C3A7B}" type="presParOf" srcId="{3BBE958B-C151-42D5-910D-23422AE8EFA9}" destId="{7CE61062-EFE8-4D0D-A0D0-FAAC1ADDDED5}" srcOrd="12" destOrd="0" presId="urn:microsoft.com/office/officeart/2005/8/layout/hierarchy2"/>
    <dgm:cxn modelId="{66CB5218-A830-4C95-9C93-C32633BC8EB1}" type="presParOf" srcId="{7CE61062-EFE8-4D0D-A0D0-FAAC1ADDDED5}" destId="{336E7228-4D61-4CDD-8337-18396E948FEB}" srcOrd="0" destOrd="0" presId="urn:microsoft.com/office/officeart/2005/8/layout/hierarchy2"/>
    <dgm:cxn modelId="{97DB7CD5-5F70-44BE-AAAB-218A0B8DBDB1}" type="presParOf" srcId="{3BBE958B-C151-42D5-910D-23422AE8EFA9}" destId="{B0651015-6B8D-485D-B92B-5D1701F85331}" srcOrd="13" destOrd="0" presId="urn:microsoft.com/office/officeart/2005/8/layout/hierarchy2"/>
    <dgm:cxn modelId="{E2BACEEB-39FE-4DE3-9158-D671ACB39BDF}" type="presParOf" srcId="{B0651015-6B8D-485D-B92B-5D1701F85331}" destId="{2F713618-B691-40DD-8C9B-9B89D3F2D087}" srcOrd="0" destOrd="0" presId="urn:microsoft.com/office/officeart/2005/8/layout/hierarchy2"/>
    <dgm:cxn modelId="{6E06F541-DD07-47B0-B9DD-7ECCF600D462}" type="presParOf" srcId="{B0651015-6B8D-485D-B92B-5D1701F85331}" destId="{F13C67E4-B241-43E8-80F1-8180E4518A46}" srcOrd="1" destOrd="0" presId="urn:microsoft.com/office/officeart/2005/8/layout/hierarchy2"/>
    <dgm:cxn modelId="{E1051972-C7C7-47C5-85C1-C0B19C9B6E71}" type="presParOf" srcId="{F13C67E4-B241-43E8-80F1-8180E4518A46}" destId="{02637285-A923-423F-ACBD-2D605F5EB068}" srcOrd="0" destOrd="0" presId="urn:microsoft.com/office/officeart/2005/8/layout/hierarchy2"/>
    <dgm:cxn modelId="{8D630072-74D4-4328-8283-26B0EC3CA2FC}" type="presParOf" srcId="{02637285-A923-423F-ACBD-2D605F5EB068}" destId="{859D3948-C7A4-448D-818C-95F57F59FC7A}" srcOrd="0" destOrd="0" presId="urn:microsoft.com/office/officeart/2005/8/layout/hierarchy2"/>
    <dgm:cxn modelId="{BC9AF750-E44D-4D6C-B754-5A25992483C0}" type="presParOf" srcId="{F13C67E4-B241-43E8-80F1-8180E4518A46}" destId="{B9D74A56-775B-4566-96B6-BA8D6408EE63}" srcOrd="1" destOrd="0" presId="urn:microsoft.com/office/officeart/2005/8/layout/hierarchy2"/>
    <dgm:cxn modelId="{E16788A4-DD10-4703-A2DB-004DEDB11566}" type="presParOf" srcId="{B9D74A56-775B-4566-96B6-BA8D6408EE63}" destId="{35DF2794-9B62-4535-8B57-EF5A24F51F56}" srcOrd="0" destOrd="0" presId="urn:microsoft.com/office/officeart/2005/8/layout/hierarchy2"/>
    <dgm:cxn modelId="{7EA77999-009B-4254-AC42-C79475D9DDE2}" type="presParOf" srcId="{B9D74A56-775B-4566-96B6-BA8D6408EE63}" destId="{D5DAA3C6-E733-4E99-8A5B-81A6705EF974}" srcOrd="1" destOrd="0" presId="urn:microsoft.com/office/officeart/2005/8/layout/hierarchy2"/>
    <dgm:cxn modelId="{80289357-9C4C-4E58-8AB5-16C4DA123078}" type="presParOf" srcId="{3BBE958B-C151-42D5-910D-23422AE8EFA9}" destId="{6F6ED8ED-CBBA-4235-B886-ADEFD4F1AE11}" srcOrd="14" destOrd="0" presId="urn:microsoft.com/office/officeart/2005/8/layout/hierarchy2"/>
    <dgm:cxn modelId="{D8C2E38B-836A-4791-A2C2-70427DA25B54}" type="presParOf" srcId="{6F6ED8ED-CBBA-4235-B886-ADEFD4F1AE11}" destId="{976F3BF7-6059-4F62-A393-CA8750C15742}" srcOrd="0" destOrd="0" presId="urn:microsoft.com/office/officeart/2005/8/layout/hierarchy2"/>
    <dgm:cxn modelId="{5F2C210F-4E20-4B5D-9D07-68E16BC57365}" type="presParOf" srcId="{3BBE958B-C151-42D5-910D-23422AE8EFA9}" destId="{30F1E722-B395-41D7-AE22-10FF76DEED8F}" srcOrd="15" destOrd="0" presId="urn:microsoft.com/office/officeart/2005/8/layout/hierarchy2"/>
    <dgm:cxn modelId="{B1BFB991-9329-4496-8B8E-1F47E4366A90}" type="presParOf" srcId="{30F1E722-B395-41D7-AE22-10FF76DEED8F}" destId="{A4A5C7AB-EF8B-4598-921A-8CDA07AFD5AE}" srcOrd="0" destOrd="0" presId="urn:microsoft.com/office/officeart/2005/8/layout/hierarchy2"/>
    <dgm:cxn modelId="{72AC55A9-1E55-4DE3-89DE-8EB6F2D394DE}" type="presParOf" srcId="{30F1E722-B395-41D7-AE22-10FF76DEED8F}" destId="{54DA1E1D-C293-446D-93F4-5FBB662B5E5D}" srcOrd="1" destOrd="0" presId="urn:microsoft.com/office/officeart/2005/8/layout/hierarchy2"/>
    <dgm:cxn modelId="{FFEDBA9D-A66F-4971-85FF-C0D850446075}" type="presParOf" srcId="{54DA1E1D-C293-446D-93F4-5FBB662B5E5D}" destId="{9B8F13CF-3898-4E42-B8D6-2F1D8C7A6885}" srcOrd="0" destOrd="0" presId="urn:microsoft.com/office/officeart/2005/8/layout/hierarchy2"/>
    <dgm:cxn modelId="{4FBDFC7C-F231-436E-BF63-27228232B64C}" type="presParOf" srcId="{9B8F13CF-3898-4E42-B8D6-2F1D8C7A6885}" destId="{C2C84686-75BB-43B9-ABB3-E2C852F207C5}" srcOrd="0" destOrd="0" presId="urn:microsoft.com/office/officeart/2005/8/layout/hierarchy2"/>
    <dgm:cxn modelId="{17819831-A90B-4367-9B11-CC8D6E1CFCEA}" type="presParOf" srcId="{54DA1E1D-C293-446D-93F4-5FBB662B5E5D}" destId="{C08136F4-4097-4B04-A639-6B7E171106E1}" srcOrd="1" destOrd="0" presId="urn:microsoft.com/office/officeart/2005/8/layout/hierarchy2"/>
    <dgm:cxn modelId="{5BB835FD-C0DE-410E-A3D9-2BA0CAE3032F}" type="presParOf" srcId="{C08136F4-4097-4B04-A639-6B7E171106E1}" destId="{E4A1E0DC-CC8D-4969-AAB6-8D592EFF5D39}" srcOrd="0" destOrd="0" presId="urn:microsoft.com/office/officeart/2005/8/layout/hierarchy2"/>
    <dgm:cxn modelId="{70448468-1723-4C71-8BDD-08476322301B}" type="presParOf" srcId="{C08136F4-4097-4B04-A639-6B7E171106E1}" destId="{ED40C652-7560-4F25-8583-227E8721C0A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D538DE-C264-452D-9E6C-E3B9812D84E2}" type="doc">
      <dgm:prSet loTypeId="urn:microsoft.com/office/officeart/2008/layout/SquareAccentList" loCatId="list" qsTypeId="urn:microsoft.com/office/officeart/2005/8/quickstyle/simple3" qsCatId="simple" csTypeId="urn:microsoft.com/office/officeart/2005/8/colors/accent6_2" csCatId="accent6" phldr="1"/>
      <dgm:spPr/>
      <dgm:t>
        <a:bodyPr/>
        <a:lstStyle/>
        <a:p>
          <a:endParaRPr lang="es-ES"/>
        </a:p>
      </dgm:t>
    </dgm:pt>
    <dgm:pt modelId="{C2839394-DAB2-4756-A622-1B5C5A4FA1B9}">
      <dgm:prSet phldrT="[Texto]" custT="1"/>
      <dgm:spPr/>
      <dgm:t>
        <a:bodyPr/>
        <a:lstStyle/>
        <a:p>
          <a:r>
            <a:rPr lang="es-ES" sz="2800" dirty="0"/>
            <a:t>Parámetros</a:t>
          </a:r>
        </a:p>
      </dgm:t>
    </dgm:pt>
    <dgm:pt modelId="{BA4DF89C-09BB-430C-A245-C8B5408A6620}" type="parTrans" cxnId="{FC9B3F3C-74E6-46C4-9CDD-A1D2FB054019}">
      <dgm:prSet/>
      <dgm:spPr/>
      <dgm:t>
        <a:bodyPr/>
        <a:lstStyle/>
        <a:p>
          <a:endParaRPr lang="es-ES"/>
        </a:p>
      </dgm:t>
    </dgm:pt>
    <dgm:pt modelId="{49C99519-870F-4E6A-88D9-0557EF1EB5B1}" type="sibTrans" cxnId="{FC9B3F3C-74E6-46C4-9CDD-A1D2FB054019}">
      <dgm:prSet/>
      <dgm:spPr/>
      <dgm:t>
        <a:bodyPr/>
        <a:lstStyle/>
        <a:p>
          <a:endParaRPr lang="es-ES"/>
        </a:p>
      </dgm:t>
    </dgm:pt>
    <dgm:pt modelId="{F9C22C3E-49E9-48BD-A5AB-641C855005BD}">
      <dgm:prSet phldrT="[Texto]"/>
      <dgm:spPr/>
      <dgm:t>
        <a:bodyPr/>
        <a:lstStyle/>
        <a:p>
          <a:r>
            <a:rPr lang="es-ES" dirty="0"/>
            <a:t>85 % de aplastamiento </a:t>
          </a:r>
        </a:p>
      </dgm:t>
    </dgm:pt>
    <dgm:pt modelId="{E97890B0-859B-412E-A07E-93031AF73FCE}" type="parTrans" cxnId="{2BC27BF9-4815-4EAF-A0B1-729391846A72}">
      <dgm:prSet/>
      <dgm:spPr/>
      <dgm:t>
        <a:bodyPr/>
        <a:lstStyle/>
        <a:p>
          <a:endParaRPr lang="es-ES"/>
        </a:p>
      </dgm:t>
    </dgm:pt>
    <dgm:pt modelId="{13B22B8E-00A1-4492-9C4C-4636C565C16E}" type="sibTrans" cxnId="{2BC27BF9-4815-4EAF-A0B1-729391846A72}">
      <dgm:prSet/>
      <dgm:spPr/>
      <dgm:t>
        <a:bodyPr/>
        <a:lstStyle/>
        <a:p>
          <a:endParaRPr lang="es-ES"/>
        </a:p>
      </dgm:t>
    </dgm:pt>
    <dgm:pt modelId="{C1D3456A-38C9-4A3C-9F67-4ABB80933609}">
      <dgm:prSet phldrT="[Texto]" custT="1"/>
      <dgm:spPr/>
      <dgm:t>
        <a:bodyPr/>
        <a:lstStyle/>
        <a:p>
          <a:r>
            <a:rPr lang="es-ES" sz="3000" dirty="0"/>
            <a:t>Fallas</a:t>
          </a:r>
        </a:p>
      </dgm:t>
    </dgm:pt>
    <dgm:pt modelId="{C7C92AD0-D358-4480-BC2E-20B4400A2860}" type="parTrans" cxnId="{3A588622-B89A-4593-9647-DD2E8C116F6B}">
      <dgm:prSet/>
      <dgm:spPr/>
      <dgm:t>
        <a:bodyPr/>
        <a:lstStyle/>
        <a:p>
          <a:endParaRPr lang="es-ES"/>
        </a:p>
      </dgm:t>
    </dgm:pt>
    <dgm:pt modelId="{F6137A58-2CE5-4F62-A7E0-70EAFE6E68A3}" type="sibTrans" cxnId="{3A588622-B89A-4593-9647-DD2E8C116F6B}">
      <dgm:prSet/>
      <dgm:spPr/>
      <dgm:t>
        <a:bodyPr/>
        <a:lstStyle/>
        <a:p>
          <a:endParaRPr lang="es-ES"/>
        </a:p>
      </dgm:t>
    </dgm:pt>
    <dgm:pt modelId="{BBBD7754-33FD-4CEB-98F7-E8E3AC6E7049}">
      <dgm:prSet phldrT="[Texto]"/>
      <dgm:spPr/>
      <dgm:t>
        <a:bodyPr/>
        <a:lstStyle/>
        <a:p>
          <a:r>
            <a:rPr lang="es-ES" dirty="0"/>
            <a:t>Desgate en la corona</a:t>
          </a:r>
        </a:p>
      </dgm:t>
    </dgm:pt>
    <dgm:pt modelId="{625ADD08-5D57-4265-8393-FCE2B5EAFF8D}" type="parTrans" cxnId="{6FA8314B-6FD6-44F9-8743-EBC97241095E}">
      <dgm:prSet/>
      <dgm:spPr/>
      <dgm:t>
        <a:bodyPr/>
        <a:lstStyle/>
        <a:p>
          <a:endParaRPr lang="es-ES"/>
        </a:p>
      </dgm:t>
    </dgm:pt>
    <dgm:pt modelId="{0470E972-319C-4DFC-B355-E09914CEE272}" type="sibTrans" cxnId="{6FA8314B-6FD6-44F9-8743-EBC97241095E}">
      <dgm:prSet/>
      <dgm:spPr/>
      <dgm:t>
        <a:bodyPr/>
        <a:lstStyle/>
        <a:p>
          <a:endParaRPr lang="es-ES"/>
        </a:p>
      </dgm:t>
    </dgm:pt>
    <dgm:pt modelId="{208BD3A9-C0C2-49A4-A587-0D87D893F5A9}">
      <dgm:prSet phldrT="[Texto]"/>
      <dgm:spPr/>
      <dgm:t>
        <a:bodyPr/>
        <a:lstStyle/>
        <a:p>
          <a:r>
            <a:rPr lang="es-ES" dirty="0"/>
            <a:t>Flexión en soportes móviles</a:t>
          </a:r>
        </a:p>
      </dgm:t>
    </dgm:pt>
    <dgm:pt modelId="{95AF1938-CC1C-481A-A777-93F800C5BE28}" type="parTrans" cxnId="{5CF3D8D0-E946-4308-A7A9-86914C95E232}">
      <dgm:prSet/>
      <dgm:spPr/>
      <dgm:t>
        <a:bodyPr/>
        <a:lstStyle/>
        <a:p>
          <a:endParaRPr lang="es-ES"/>
        </a:p>
      </dgm:t>
    </dgm:pt>
    <dgm:pt modelId="{6CD3603B-A0B6-472D-A8CC-DE70F96E8560}" type="sibTrans" cxnId="{5CF3D8D0-E946-4308-A7A9-86914C95E232}">
      <dgm:prSet/>
      <dgm:spPr/>
      <dgm:t>
        <a:bodyPr/>
        <a:lstStyle/>
        <a:p>
          <a:endParaRPr lang="es-ES"/>
        </a:p>
      </dgm:t>
    </dgm:pt>
    <dgm:pt modelId="{27A3318C-4647-4437-943D-B83A3ADE2170}">
      <dgm:prSet phldrT="[Texto]"/>
      <dgm:spPr/>
      <dgm:t>
        <a:bodyPr/>
        <a:lstStyle/>
        <a:p>
          <a:r>
            <a:rPr lang="es-ES" dirty="0"/>
            <a:t>Recipiente para lubricación</a:t>
          </a:r>
        </a:p>
      </dgm:t>
    </dgm:pt>
    <dgm:pt modelId="{ACD1BB76-BB41-4E69-AF74-51C5D07C8DCB}" type="parTrans" cxnId="{C62E1990-190C-4C5C-A4F6-73F347E544A8}">
      <dgm:prSet/>
      <dgm:spPr/>
      <dgm:t>
        <a:bodyPr/>
        <a:lstStyle/>
        <a:p>
          <a:endParaRPr lang="es-ES"/>
        </a:p>
      </dgm:t>
    </dgm:pt>
    <dgm:pt modelId="{79327819-EC3F-402C-B328-CD51861C98E9}" type="sibTrans" cxnId="{C62E1990-190C-4C5C-A4F6-73F347E544A8}">
      <dgm:prSet/>
      <dgm:spPr/>
      <dgm:t>
        <a:bodyPr/>
        <a:lstStyle/>
        <a:p>
          <a:endParaRPr lang="es-ES"/>
        </a:p>
      </dgm:t>
    </dgm:pt>
    <dgm:pt modelId="{CDEDF65C-CD55-45BA-89CC-ACCC2D004BE8}">
      <dgm:prSet phldrT="[Texto]" custT="1"/>
      <dgm:spPr/>
      <dgm:t>
        <a:bodyPr/>
        <a:lstStyle/>
        <a:p>
          <a:r>
            <a:rPr lang="es-ES" sz="3000" dirty="0"/>
            <a:t>Correcciones</a:t>
          </a:r>
        </a:p>
      </dgm:t>
    </dgm:pt>
    <dgm:pt modelId="{EC43ADE9-4749-4B51-9782-28F121254CAF}" type="parTrans" cxnId="{993CE4FF-1584-4FB0-951F-C860BEDF8B6A}">
      <dgm:prSet/>
      <dgm:spPr/>
      <dgm:t>
        <a:bodyPr/>
        <a:lstStyle/>
        <a:p>
          <a:endParaRPr lang="es-ES"/>
        </a:p>
      </dgm:t>
    </dgm:pt>
    <dgm:pt modelId="{C5941A01-0E17-45F1-A2D0-0BFBC200BACA}" type="sibTrans" cxnId="{993CE4FF-1584-4FB0-951F-C860BEDF8B6A}">
      <dgm:prSet/>
      <dgm:spPr/>
      <dgm:t>
        <a:bodyPr/>
        <a:lstStyle/>
        <a:p>
          <a:endParaRPr lang="es-ES"/>
        </a:p>
      </dgm:t>
    </dgm:pt>
    <dgm:pt modelId="{E7F9302D-D235-4745-A6F1-18BA5741A18F}">
      <dgm:prSet phldrT="[Texto]"/>
      <dgm:spPr/>
      <dgm:t>
        <a:bodyPr/>
        <a:lstStyle/>
        <a:p>
          <a:r>
            <a:rPr lang="es-ES" dirty="0"/>
            <a:t>Espesor 5 mm y nervios</a:t>
          </a:r>
        </a:p>
      </dgm:t>
    </dgm:pt>
    <dgm:pt modelId="{FECA8934-A3CE-47DF-AEAE-AFF9328B5CB7}" type="parTrans" cxnId="{9E34C4EA-DD75-41E6-B8ED-3F1D444F8254}">
      <dgm:prSet/>
      <dgm:spPr/>
      <dgm:t>
        <a:bodyPr/>
        <a:lstStyle/>
        <a:p>
          <a:endParaRPr lang="es-ES"/>
        </a:p>
      </dgm:t>
    </dgm:pt>
    <dgm:pt modelId="{D044175F-791D-4880-8CE1-F4495F08857D}" type="sibTrans" cxnId="{9E34C4EA-DD75-41E6-B8ED-3F1D444F8254}">
      <dgm:prSet/>
      <dgm:spPr/>
      <dgm:t>
        <a:bodyPr/>
        <a:lstStyle/>
        <a:p>
          <a:endParaRPr lang="es-ES"/>
        </a:p>
      </dgm:t>
    </dgm:pt>
    <dgm:pt modelId="{F4E01D17-D337-435A-BDDE-0E09C790FC3A}">
      <dgm:prSet phldrT="[Texto]"/>
      <dgm:spPr/>
      <dgm:t>
        <a:bodyPr/>
        <a:lstStyle/>
        <a:p>
          <a:r>
            <a:rPr lang="es-ES" dirty="0"/>
            <a:t>24 bpm</a:t>
          </a:r>
        </a:p>
      </dgm:t>
    </dgm:pt>
    <dgm:pt modelId="{EA27E3C7-0F8A-4EFF-BC35-EAAC3BB6BED3}" type="sibTrans" cxnId="{2A751493-AD36-4F87-A9E3-183563D261C2}">
      <dgm:prSet/>
      <dgm:spPr/>
      <dgm:t>
        <a:bodyPr/>
        <a:lstStyle/>
        <a:p>
          <a:endParaRPr lang="es-ES"/>
        </a:p>
      </dgm:t>
    </dgm:pt>
    <dgm:pt modelId="{EC96F36D-5531-4705-BE48-0BB8EF89C1D2}" type="parTrans" cxnId="{2A751493-AD36-4F87-A9E3-183563D261C2}">
      <dgm:prSet/>
      <dgm:spPr/>
      <dgm:t>
        <a:bodyPr/>
        <a:lstStyle/>
        <a:p>
          <a:endParaRPr lang="es-ES"/>
        </a:p>
      </dgm:t>
    </dgm:pt>
    <dgm:pt modelId="{86A0D10F-3A04-43D8-913D-DAD3ECFB25FF}">
      <dgm:prSet phldrT="[Texto]"/>
      <dgm:spPr/>
      <dgm:t>
        <a:bodyPr/>
        <a:lstStyle/>
        <a:p>
          <a:r>
            <a:rPr lang="es-ES" dirty="0"/>
            <a:t>Relación I/E 2:1</a:t>
          </a:r>
        </a:p>
      </dgm:t>
    </dgm:pt>
    <dgm:pt modelId="{299C1666-2F49-4D6A-8C69-315D34CACFC2}" type="parTrans" cxnId="{3FADE8DD-6D27-4FE6-8BB7-134E74EB6B3A}">
      <dgm:prSet/>
      <dgm:spPr/>
      <dgm:t>
        <a:bodyPr/>
        <a:lstStyle/>
        <a:p>
          <a:endParaRPr lang="es-ES"/>
        </a:p>
      </dgm:t>
    </dgm:pt>
    <dgm:pt modelId="{7257FE21-6BCB-4540-AF7B-26378FCD5E2A}" type="sibTrans" cxnId="{3FADE8DD-6D27-4FE6-8BB7-134E74EB6B3A}">
      <dgm:prSet/>
      <dgm:spPr/>
      <dgm:t>
        <a:bodyPr/>
        <a:lstStyle/>
        <a:p>
          <a:endParaRPr lang="es-ES"/>
        </a:p>
      </dgm:t>
    </dgm:pt>
    <dgm:pt modelId="{C5F686AF-2335-45E8-8127-7147C3E35D52}" type="pres">
      <dgm:prSet presAssocID="{1AD538DE-C264-452D-9E6C-E3B9812D84E2}" presName="layout" presStyleCnt="0">
        <dgm:presLayoutVars>
          <dgm:chMax/>
          <dgm:chPref/>
          <dgm:dir/>
          <dgm:resizeHandles/>
        </dgm:presLayoutVars>
      </dgm:prSet>
      <dgm:spPr/>
    </dgm:pt>
    <dgm:pt modelId="{E1E0A54E-131C-464F-9F64-7695FA7AD9BD}" type="pres">
      <dgm:prSet presAssocID="{C2839394-DAB2-4756-A622-1B5C5A4FA1B9}" presName="root" presStyleCnt="0">
        <dgm:presLayoutVars>
          <dgm:chMax/>
          <dgm:chPref/>
        </dgm:presLayoutVars>
      </dgm:prSet>
      <dgm:spPr/>
    </dgm:pt>
    <dgm:pt modelId="{7684E73D-38F8-4837-84DD-2ACF2AD16F60}" type="pres">
      <dgm:prSet presAssocID="{C2839394-DAB2-4756-A622-1B5C5A4FA1B9}" presName="rootComposite" presStyleCnt="0">
        <dgm:presLayoutVars/>
      </dgm:prSet>
      <dgm:spPr/>
    </dgm:pt>
    <dgm:pt modelId="{53A6B16A-266A-4ED3-BA95-ADDD0C70ADC3}" type="pres">
      <dgm:prSet presAssocID="{C2839394-DAB2-4756-A622-1B5C5A4FA1B9}" presName="ParentAccent" presStyleLbl="alignNode1" presStyleIdx="0" presStyleCnt="3" custLinFactNeighborX="-154" custLinFactNeighborY="-10860"/>
      <dgm:spPr/>
    </dgm:pt>
    <dgm:pt modelId="{01BD6D2D-7518-404D-A020-FAD1F6ED3277}" type="pres">
      <dgm:prSet presAssocID="{C2839394-DAB2-4756-A622-1B5C5A4FA1B9}" presName="ParentSmallAccent" presStyleLbl="fgAcc1" presStyleIdx="0" presStyleCnt="3"/>
      <dgm:spPr/>
    </dgm:pt>
    <dgm:pt modelId="{81BFB803-7A17-4D2B-AD5C-0DD7007E4870}" type="pres">
      <dgm:prSet presAssocID="{C2839394-DAB2-4756-A622-1B5C5A4FA1B9}" presName="Parent" presStyleLbl="revTx" presStyleIdx="0" presStyleCnt="10">
        <dgm:presLayoutVars>
          <dgm:chMax/>
          <dgm:chPref val="4"/>
          <dgm:bulletEnabled val="1"/>
        </dgm:presLayoutVars>
      </dgm:prSet>
      <dgm:spPr/>
    </dgm:pt>
    <dgm:pt modelId="{73873965-8805-4ADD-92DB-4B7275FA8E7A}" type="pres">
      <dgm:prSet presAssocID="{C2839394-DAB2-4756-A622-1B5C5A4FA1B9}" presName="childShape" presStyleCnt="0">
        <dgm:presLayoutVars>
          <dgm:chMax val="0"/>
          <dgm:chPref val="0"/>
        </dgm:presLayoutVars>
      </dgm:prSet>
      <dgm:spPr/>
    </dgm:pt>
    <dgm:pt modelId="{9078FB4B-CB5D-4615-AD4F-D608F1A06471}" type="pres">
      <dgm:prSet presAssocID="{F4E01D17-D337-435A-BDDE-0E09C790FC3A}" presName="childComposite" presStyleCnt="0">
        <dgm:presLayoutVars>
          <dgm:chMax val="0"/>
          <dgm:chPref val="0"/>
        </dgm:presLayoutVars>
      </dgm:prSet>
      <dgm:spPr/>
    </dgm:pt>
    <dgm:pt modelId="{F1ED353A-95B4-46A1-AEBC-AB3F6D538AC6}" type="pres">
      <dgm:prSet presAssocID="{F4E01D17-D337-435A-BDDE-0E09C790FC3A}" presName="ChildAccent" presStyleLbl="solidFgAcc1" presStyleIdx="0" presStyleCnt="7"/>
      <dgm:spPr/>
    </dgm:pt>
    <dgm:pt modelId="{4D0E685D-A227-4A0F-90CE-2348390A74C0}" type="pres">
      <dgm:prSet presAssocID="{F4E01D17-D337-435A-BDDE-0E09C790FC3A}" presName="Child" presStyleLbl="revTx" presStyleIdx="1" presStyleCnt="10">
        <dgm:presLayoutVars>
          <dgm:chMax val="0"/>
          <dgm:chPref val="0"/>
          <dgm:bulletEnabled val="1"/>
        </dgm:presLayoutVars>
      </dgm:prSet>
      <dgm:spPr/>
    </dgm:pt>
    <dgm:pt modelId="{3FBB5228-85E7-4E1C-9710-E15AD2AF2873}" type="pres">
      <dgm:prSet presAssocID="{F9C22C3E-49E9-48BD-A5AB-641C855005BD}" presName="childComposite" presStyleCnt="0">
        <dgm:presLayoutVars>
          <dgm:chMax val="0"/>
          <dgm:chPref val="0"/>
        </dgm:presLayoutVars>
      </dgm:prSet>
      <dgm:spPr/>
    </dgm:pt>
    <dgm:pt modelId="{D6C34AC0-41B0-4EEE-93E7-3C430AD5E610}" type="pres">
      <dgm:prSet presAssocID="{F9C22C3E-49E9-48BD-A5AB-641C855005BD}" presName="ChildAccent" presStyleLbl="solidFgAcc1" presStyleIdx="1" presStyleCnt="7"/>
      <dgm:spPr/>
    </dgm:pt>
    <dgm:pt modelId="{D922FF13-CCC8-46D8-8BB4-CEC31FFD7E06}" type="pres">
      <dgm:prSet presAssocID="{F9C22C3E-49E9-48BD-A5AB-641C855005BD}" presName="Child" presStyleLbl="revTx" presStyleIdx="2" presStyleCnt="10" custScaleY="159350">
        <dgm:presLayoutVars>
          <dgm:chMax val="0"/>
          <dgm:chPref val="0"/>
          <dgm:bulletEnabled val="1"/>
        </dgm:presLayoutVars>
      </dgm:prSet>
      <dgm:spPr/>
    </dgm:pt>
    <dgm:pt modelId="{7C2B885D-19F2-45C3-B835-4F656795CF81}" type="pres">
      <dgm:prSet presAssocID="{86A0D10F-3A04-43D8-913D-DAD3ECFB25FF}" presName="childComposite" presStyleCnt="0">
        <dgm:presLayoutVars>
          <dgm:chMax val="0"/>
          <dgm:chPref val="0"/>
        </dgm:presLayoutVars>
      </dgm:prSet>
      <dgm:spPr/>
    </dgm:pt>
    <dgm:pt modelId="{63E6A4C6-4D27-4C6F-B297-B09FA75C1949}" type="pres">
      <dgm:prSet presAssocID="{86A0D10F-3A04-43D8-913D-DAD3ECFB25FF}" presName="ChildAccent" presStyleLbl="solidFgAcc1" presStyleIdx="2" presStyleCnt="7"/>
      <dgm:spPr/>
    </dgm:pt>
    <dgm:pt modelId="{DD878325-C83A-4A23-AC8C-A9A287BD08AD}" type="pres">
      <dgm:prSet presAssocID="{86A0D10F-3A04-43D8-913D-DAD3ECFB25FF}" presName="Child" presStyleLbl="revTx" presStyleIdx="3" presStyleCnt="10">
        <dgm:presLayoutVars>
          <dgm:chMax val="0"/>
          <dgm:chPref val="0"/>
          <dgm:bulletEnabled val="1"/>
        </dgm:presLayoutVars>
      </dgm:prSet>
      <dgm:spPr/>
    </dgm:pt>
    <dgm:pt modelId="{485F9D65-23FF-4BF7-9275-F1B280E0C158}" type="pres">
      <dgm:prSet presAssocID="{C1D3456A-38C9-4A3C-9F67-4ABB80933609}" presName="root" presStyleCnt="0">
        <dgm:presLayoutVars>
          <dgm:chMax/>
          <dgm:chPref/>
        </dgm:presLayoutVars>
      </dgm:prSet>
      <dgm:spPr/>
    </dgm:pt>
    <dgm:pt modelId="{6260C14A-9084-4FD4-A4D1-EA6C9B640DCC}" type="pres">
      <dgm:prSet presAssocID="{C1D3456A-38C9-4A3C-9F67-4ABB80933609}" presName="rootComposite" presStyleCnt="0">
        <dgm:presLayoutVars/>
      </dgm:prSet>
      <dgm:spPr/>
    </dgm:pt>
    <dgm:pt modelId="{FEF8F21B-08BE-4AD1-AFD5-2618CB9F7D06}" type="pres">
      <dgm:prSet presAssocID="{C1D3456A-38C9-4A3C-9F67-4ABB80933609}" presName="ParentAccent" presStyleLbl="alignNode1" presStyleIdx="1" presStyleCnt="3"/>
      <dgm:spPr/>
    </dgm:pt>
    <dgm:pt modelId="{CF564357-DFDC-4D3C-83A2-731260B38311}" type="pres">
      <dgm:prSet presAssocID="{C1D3456A-38C9-4A3C-9F67-4ABB80933609}" presName="ParentSmallAccent" presStyleLbl="fgAcc1" presStyleIdx="1" presStyleCnt="3"/>
      <dgm:spPr/>
    </dgm:pt>
    <dgm:pt modelId="{92275BFF-D9F7-4507-A32D-957F1FBE532B}" type="pres">
      <dgm:prSet presAssocID="{C1D3456A-38C9-4A3C-9F67-4ABB80933609}" presName="Parent" presStyleLbl="revTx" presStyleIdx="4" presStyleCnt="10">
        <dgm:presLayoutVars>
          <dgm:chMax/>
          <dgm:chPref val="4"/>
          <dgm:bulletEnabled val="1"/>
        </dgm:presLayoutVars>
      </dgm:prSet>
      <dgm:spPr/>
    </dgm:pt>
    <dgm:pt modelId="{3CBDAB50-79AC-43F4-9A92-7E1C0EBC3188}" type="pres">
      <dgm:prSet presAssocID="{C1D3456A-38C9-4A3C-9F67-4ABB80933609}" presName="childShape" presStyleCnt="0">
        <dgm:presLayoutVars>
          <dgm:chMax val="0"/>
          <dgm:chPref val="0"/>
        </dgm:presLayoutVars>
      </dgm:prSet>
      <dgm:spPr/>
    </dgm:pt>
    <dgm:pt modelId="{CB77C6D6-791E-4B39-A31F-730A5AB75180}" type="pres">
      <dgm:prSet presAssocID="{BBBD7754-33FD-4CEB-98F7-E8E3AC6E7049}" presName="childComposite" presStyleCnt="0">
        <dgm:presLayoutVars>
          <dgm:chMax val="0"/>
          <dgm:chPref val="0"/>
        </dgm:presLayoutVars>
      </dgm:prSet>
      <dgm:spPr/>
    </dgm:pt>
    <dgm:pt modelId="{162DF4DB-EE89-4201-ACEC-95A620DEBDC4}" type="pres">
      <dgm:prSet presAssocID="{BBBD7754-33FD-4CEB-98F7-E8E3AC6E7049}" presName="ChildAccent" presStyleLbl="solidFgAcc1" presStyleIdx="3" presStyleCnt="7"/>
      <dgm:spPr/>
    </dgm:pt>
    <dgm:pt modelId="{E4F56ADE-5EB2-4681-A996-E4DA56EEDF83}" type="pres">
      <dgm:prSet presAssocID="{BBBD7754-33FD-4CEB-98F7-E8E3AC6E7049}" presName="Child" presStyleLbl="revTx" presStyleIdx="5" presStyleCnt="10">
        <dgm:presLayoutVars>
          <dgm:chMax val="0"/>
          <dgm:chPref val="0"/>
          <dgm:bulletEnabled val="1"/>
        </dgm:presLayoutVars>
      </dgm:prSet>
      <dgm:spPr/>
    </dgm:pt>
    <dgm:pt modelId="{878E0669-2234-47E1-B69E-48C1D4A48B74}" type="pres">
      <dgm:prSet presAssocID="{208BD3A9-C0C2-49A4-A587-0D87D893F5A9}" presName="childComposite" presStyleCnt="0">
        <dgm:presLayoutVars>
          <dgm:chMax val="0"/>
          <dgm:chPref val="0"/>
        </dgm:presLayoutVars>
      </dgm:prSet>
      <dgm:spPr/>
    </dgm:pt>
    <dgm:pt modelId="{B1090CD8-5D21-42E4-85C3-2C95D0C8EAF9}" type="pres">
      <dgm:prSet presAssocID="{208BD3A9-C0C2-49A4-A587-0D87D893F5A9}" presName="ChildAccent" presStyleLbl="solidFgAcc1" presStyleIdx="4" presStyleCnt="7"/>
      <dgm:spPr/>
    </dgm:pt>
    <dgm:pt modelId="{1C24C21F-D9A3-41E6-B56A-12B66E38365B}" type="pres">
      <dgm:prSet presAssocID="{208BD3A9-C0C2-49A4-A587-0D87D893F5A9}" presName="Child" presStyleLbl="revTx" presStyleIdx="6" presStyleCnt="10">
        <dgm:presLayoutVars>
          <dgm:chMax val="0"/>
          <dgm:chPref val="0"/>
          <dgm:bulletEnabled val="1"/>
        </dgm:presLayoutVars>
      </dgm:prSet>
      <dgm:spPr/>
    </dgm:pt>
    <dgm:pt modelId="{A9785ACB-62DB-4D4C-A711-88FA14CA739F}" type="pres">
      <dgm:prSet presAssocID="{CDEDF65C-CD55-45BA-89CC-ACCC2D004BE8}" presName="root" presStyleCnt="0">
        <dgm:presLayoutVars>
          <dgm:chMax/>
          <dgm:chPref/>
        </dgm:presLayoutVars>
      </dgm:prSet>
      <dgm:spPr/>
    </dgm:pt>
    <dgm:pt modelId="{6150ED59-1DB8-41B3-98FD-957716A92E48}" type="pres">
      <dgm:prSet presAssocID="{CDEDF65C-CD55-45BA-89CC-ACCC2D004BE8}" presName="rootComposite" presStyleCnt="0">
        <dgm:presLayoutVars/>
      </dgm:prSet>
      <dgm:spPr/>
    </dgm:pt>
    <dgm:pt modelId="{C48C92D8-7173-4EAD-AD68-FB9E35CA2A4D}" type="pres">
      <dgm:prSet presAssocID="{CDEDF65C-CD55-45BA-89CC-ACCC2D004BE8}" presName="ParentAccent" presStyleLbl="alignNode1" presStyleIdx="2" presStyleCnt="3"/>
      <dgm:spPr/>
    </dgm:pt>
    <dgm:pt modelId="{A087E990-0A3E-4196-B5EB-65421C50BB00}" type="pres">
      <dgm:prSet presAssocID="{CDEDF65C-CD55-45BA-89CC-ACCC2D004BE8}" presName="ParentSmallAccent" presStyleLbl="fgAcc1" presStyleIdx="2" presStyleCnt="3"/>
      <dgm:spPr/>
    </dgm:pt>
    <dgm:pt modelId="{96FA8770-3C8B-406A-B707-A1A7820DB2F5}" type="pres">
      <dgm:prSet presAssocID="{CDEDF65C-CD55-45BA-89CC-ACCC2D004BE8}" presName="Parent" presStyleLbl="revTx" presStyleIdx="7" presStyleCnt="10">
        <dgm:presLayoutVars>
          <dgm:chMax/>
          <dgm:chPref val="4"/>
          <dgm:bulletEnabled val="1"/>
        </dgm:presLayoutVars>
      </dgm:prSet>
      <dgm:spPr/>
    </dgm:pt>
    <dgm:pt modelId="{B167CF4A-5372-486A-B12D-805F31560467}" type="pres">
      <dgm:prSet presAssocID="{CDEDF65C-CD55-45BA-89CC-ACCC2D004BE8}" presName="childShape" presStyleCnt="0">
        <dgm:presLayoutVars>
          <dgm:chMax val="0"/>
          <dgm:chPref val="0"/>
        </dgm:presLayoutVars>
      </dgm:prSet>
      <dgm:spPr/>
    </dgm:pt>
    <dgm:pt modelId="{6BDED174-95FD-4A72-A44B-B67ECFDD18C1}" type="pres">
      <dgm:prSet presAssocID="{27A3318C-4647-4437-943D-B83A3ADE2170}" presName="childComposite" presStyleCnt="0">
        <dgm:presLayoutVars>
          <dgm:chMax val="0"/>
          <dgm:chPref val="0"/>
        </dgm:presLayoutVars>
      </dgm:prSet>
      <dgm:spPr/>
    </dgm:pt>
    <dgm:pt modelId="{4EDAD21F-1B98-4ACD-AD4F-5104A8235EB0}" type="pres">
      <dgm:prSet presAssocID="{27A3318C-4647-4437-943D-B83A3ADE2170}" presName="ChildAccent" presStyleLbl="solidFgAcc1" presStyleIdx="5" presStyleCnt="7"/>
      <dgm:spPr/>
    </dgm:pt>
    <dgm:pt modelId="{5CD80655-5726-4389-8CE4-32B950AD2B1A}" type="pres">
      <dgm:prSet presAssocID="{27A3318C-4647-4437-943D-B83A3ADE2170}" presName="Child" presStyleLbl="revTx" presStyleIdx="8" presStyleCnt="10">
        <dgm:presLayoutVars>
          <dgm:chMax val="0"/>
          <dgm:chPref val="0"/>
          <dgm:bulletEnabled val="1"/>
        </dgm:presLayoutVars>
      </dgm:prSet>
      <dgm:spPr/>
    </dgm:pt>
    <dgm:pt modelId="{632B7142-AB88-4F9C-B100-43D11DCD0E03}" type="pres">
      <dgm:prSet presAssocID="{E7F9302D-D235-4745-A6F1-18BA5741A18F}" presName="childComposite" presStyleCnt="0">
        <dgm:presLayoutVars>
          <dgm:chMax val="0"/>
          <dgm:chPref val="0"/>
        </dgm:presLayoutVars>
      </dgm:prSet>
      <dgm:spPr/>
    </dgm:pt>
    <dgm:pt modelId="{081EA801-49DE-4291-9B0C-1186807C9EFE}" type="pres">
      <dgm:prSet presAssocID="{E7F9302D-D235-4745-A6F1-18BA5741A18F}" presName="ChildAccent" presStyleLbl="solidFgAcc1" presStyleIdx="6" presStyleCnt="7"/>
      <dgm:spPr/>
    </dgm:pt>
    <dgm:pt modelId="{128EBFF2-C00B-4D13-ACE4-CD8FCC291DAB}" type="pres">
      <dgm:prSet presAssocID="{E7F9302D-D235-4745-A6F1-18BA5741A18F}" presName="Child" presStyleLbl="revTx" presStyleIdx="9" presStyleCnt="10">
        <dgm:presLayoutVars>
          <dgm:chMax val="0"/>
          <dgm:chPref val="0"/>
          <dgm:bulletEnabled val="1"/>
        </dgm:presLayoutVars>
      </dgm:prSet>
      <dgm:spPr/>
    </dgm:pt>
  </dgm:ptLst>
  <dgm:cxnLst>
    <dgm:cxn modelId="{3A588622-B89A-4593-9647-DD2E8C116F6B}" srcId="{1AD538DE-C264-452D-9E6C-E3B9812D84E2}" destId="{C1D3456A-38C9-4A3C-9F67-4ABB80933609}" srcOrd="1" destOrd="0" parTransId="{C7C92AD0-D358-4480-BC2E-20B4400A2860}" sibTransId="{F6137A58-2CE5-4F62-A7E0-70EAFE6E68A3}"/>
    <dgm:cxn modelId="{FC9B3F3C-74E6-46C4-9CDD-A1D2FB054019}" srcId="{1AD538DE-C264-452D-9E6C-E3B9812D84E2}" destId="{C2839394-DAB2-4756-A622-1B5C5A4FA1B9}" srcOrd="0" destOrd="0" parTransId="{BA4DF89C-09BB-430C-A245-C8B5408A6620}" sibTransId="{49C99519-870F-4E6A-88D9-0557EF1EB5B1}"/>
    <dgm:cxn modelId="{BF737D40-71EC-4DB9-8A42-13CC5A5C73A5}" type="presOf" srcId="{BBBD7754-33FD-4CEB-98F7-E8E3AC6E7049}" destId="{E4F56ADE-5EB2-4681-A996-E4DA56EEDF83}" srcOrd="0" destOrd="0" presId="urn:microsoft.com/office/officeart/2008/layout/SquareAccentList"/>
    <dgm:cxn modelId="{225EC35B-B7A9-4300-837A-435737F08BA3}" type="presOf" srcId="{F4E01D17-D337-435A-BDDE-0E09C790FC3A}" destId="{4D0E685D-A227-4A0F-90CE-2348390A74C0}" srcOrd="0" destOrd="0" presId="urn:microsoft.com/office/officeart/2008/layout/SquareAccentList"/>
    <dgm:cxn modelId="{AB982D47-32EE-4914-A898-C801D4F31968}" type="presOf" srcId="{208BD3A9-C0C2-49A4-A587-0D87D893F5A9}" destId="{1C24C21F-D9A3-41E6-B56A-12B66E38365B}" srcOrd="0" destOrd="0" presId="urn:microsoft.com/office/officeart/2008/layout/SquareAccentList"/>
    <dgm:cxn modelId="{6FA8314B-6FD6-44F9-8743-EBC97241095E}" srcId="{C1D3456A-38C9-4A3C-9F67-4ABB80933609}" destId="{BBBD7754-33FD-4CEB-98F7-E8E3AC6E7049}" srcOrd="0" destOrd="0" parTransId="{625ADD08-5D57-4265-8393-FCE2B5EAFF8D}" sibTransId="{0470E972-319C-4DFC-B355-E09914CEE272}"/>
    <dgm:cxn modelId="{4A461350-F21D-4FC5-A5AF-72D9DA0DE088}" type="presOf" srcId="{F9C22C3E-49E9-48BD-A5AB-641C855005BD}" destId="{D922FF13-CCC8-46D8-8BB4-CEC31FFD7E06}" srcOrd="0" destOrd="0" presId="urn:microsoft.com/office/officeart/2008/layout/SquareAccentList"/>
    <dgm:cxn modelId="{B9F33950-5604-4003-9490-A4A7693E4F99}" type="presOf" srcId="{E7F9302D-D235-4745-A6F1-18BA5741A18F}" destId="{128EBFF2-C00B-4D13-ACE4-CD8FCC291DAB}" srcOrd="0" destOrd="0" presId="urn:microsoft.com/office/officeart/2008/layout/SquareAccentList"/>
    <dgm:cxn modelId="{F0F2EF51-7738-4B72-9644-744E9A9460E1}" type="presOf" srcId="{27A3318C-4647-4437-943D-B83A3ADE2170}" destId="{5CD80655-5726-4389-8CE4-32B950AD2B1A}" srcOrd="0" destOrd="0" presId="urn:microsoft.com/office/officeart/2008/layout/SquareAccentList"/>
    <dgm:cxn modelId="{F900ED8D-3BF3-4866-96F0-AA620CC70C6A}" type="presOf" srcId="{CDEDF65C-CD55-45BA-89CC-ACCC2D004BE8}" destId="{96FA8770-3C8B-406A-B707-A1A7820DB2F5}" srcOrd="0" destOrd="0" presId="urn:microsoft.com/office/officeart/2008/layout/SquareAccentList"/>
    <dgm:cxn modelId="{C62E1990-190C-4C5C-A4F6-73F347E544A8}" srcId="{CDEDF65C-CD55-45BA-89CC-ACCC2D004BE8}" destId="{27A3318C-4647-4437-943D-B83A3ADE2170}" srcOrd="0" destOrd="0" parTransId="{ACD1BB76-BB41-4E69-AF74-51C5D07C8DCB}" sibTransId="{79327819-EC3F-402C-B328-CD51861C98E9}"/>
    <dgm:cxn modelId="{2A751493-AD36-4F87-A9E3-183563D261C2}" srcId="{C2839394-DAB2-4756-A622-1B5C5A4FA1B9}" destId="{F4E01D17-D337-435A-BDDE-0E09C790FC3A}" srcOrd="0" destOrd="0" parTransId="{EC96F36D-5531-4705-BE48-0BB8EF89C1D2}" sibTransId="{EA27E3C7-0F8A-4EFF-BC35-EAAC3BB6BED3}"/>
    <dgm:cxn modelId="{0251C7BC-8960-41C5-92FB-11CA24ED4AAE}" type="presOf" srcId="{1AD538DE-C264-452D-9E6C-E3B9812D84E2}" destId="{C5F686AF-2335-45E8-8127-7147C3E35D52}" srcOrd="0" destOrd="0" presId="urn:microsoft.com/office/officeart/2008/layout/SquareAccentList"/>
    <dgm:cxn modelId="{8CDB45CC-19A6-4B83-B12E-6BC7263A24E3}" type="presOf" srcId="{C1D3456A-38C9-4A3C-9F67-4ABB80933609}" destId="{92275BFF-D9F7-4507-A32D-957F1FBE532B}" srcOrd="0" destOrd="0" presId="urn:microsoft.com/office/officeart/2008/layout/SquareAccentList"/>
    <dgm:cxn modelId="{C8190FCD-A5FC-43C9-ABA1-D3F7FF3637FE}" type="presOf" srcId="{C2839394-DAB2-4756-A622-1B5C5A4FA1B9}" destId="{81BFB803-7A17-4D2B-AD5C-0DD7007E4870}" srcOrd="0" destOrd="0" presId="urn:microsoft.com/office/officeart/2008/layout/SquareAccentList"/>
    <dgm:cxn modelId="{5CF3D8D0-E946-4308-A7A9-86914C95E232}" srcId="{C1D3456A-38C9-4A3C-9F67-4ABB80933609}" destId="{208BD3A9-C0C2-49A4-A587-0D87D893F5A9}" srcOrd="1" destOrd="0" parTransId="{95AF1938-CC1C-481A-A777-93F800C5BE28}" sibTransId="{6CD3603B-A0B6-472D-A8CC-DE70F96E8560}"/>
    <dgm:cxn modelId="{3FADE8DD-6D27-4FE6-8BB7-134E74EB6B3A}" srcId="{C2839394-DAB2-4756-A622-1B5C5A4FA1B9}" destId="{86A0D10F-3A04-43D8-913D-DAD3ECFB25FF}" srcOrd="2" destOrd="0" parTransId="{299C1666-2F49-4D6A-8C69-315D34CACFC2}" sibTransId="{7257FE21-6BCB-4540-AF7B-26378FCD5E2A}"/>
    <dgm:cxn modelId="{9E34C4EA-DD75-41E6-B8ED-3F1D444F8254}" srcId="{CDEDF65C-CD55-45BA-89CC-ACCC2D004BE8}" destId="{E7F9302D-D235-4745-A6F1-18BA5741A18F}" srcOrd="1" destOrd="0" parTransId="{FECA8934-A3CE-47DF-AEAE-AFF9328B5CB7}" sibTransId="{D044175F-791D-4880-8CE1-F4495F08857D}"/>
    <dgm:cxn modelId="{F05FB8F5-B15E-4B89-AEEA-E8D841603B28}" type="presOf" srcId="{86A0D10F-3A04-43D8-913D-DAD3ECFB25FF}" destId="{DD878325-C83A-4A23-AC8C-A9A287BD08AD}" srcOrd="0" destOrd="0" presId="urn:microsoft.com/office/officeart/2008/layout/SquareAccentList"/>
    <dgm:cxn modelId="{2BC27BF9-4815-4EAF-A0B1-729391846A72}" srcId="{C2839394-DAB2-4756-A622-1B5C5A4FA1B9}" destId="{F9C22C3E-49E9-48BD-A5AB-641C855005BD}" srcOrd="1" destOrd="0" parTransId="{E97890B0-859B-412E-A07E-93031AF73FCE}" sibTransId="{13B22B8E-00A1-4492-9C4C-4636C565C16E}"/>
    <dgm:cxn modelId="{993CE4FF-1584-4FB0-951F-C860BEDF8B6A}" srcId="{1AD538DE-C264-452D-9E6C-E3B9812D84E2}" destId="{CDEDF65C-CD55-45BA-89CC-ACCC2D004BE8}" srcOrd="2" destOrd="0" parTransId="{EC43ADE9-4749-4B51-9782-28F121254CAF}" sibTransId="{C5941A01-0E17-45F1-A2D0-0BFBC200BACA}"/>
    <dgm:cxn modelId="{3566E25D-9B02-4654-90F9-AD6CCC8D67F6}" type="presParOf" srcId="{C5F686AF-2335-45E8-8127-7147C3E35D52}" destId="{E1E0A54E-131C-464F-9F64-7695FA7AD9BD}" srcOrd="0" destOrd="0" presId="urn:microsoft.com/office/officeart/2008/layout/SquareAccentList"/>
    <dgm:cxn modelId="{14A4CFF2-11EF-457F-ACBE-ABA5F131D287}" type="presParOf" srcId="{E1E0A54E-131C-464F-9F64-7695FA7AD9BD}" destId="{7684E73D-38F8-4837-84DD-2ACF2AD16F60}" srcOrd="0" destOrd="0" presId="urn:microsoft.com/office/officeart/2008/layout/SquareAccentList"/>
    <dgm:cxn modelId="{19B1FEE6-4E07-4D2C-BC3B-5C33439C17D6}" type="presParOf" srcId="{7684E73D-38F8-4837-84DD-2ACF2AD16F60}" destId="{53A6B16A-266A-4ED3-BA95-ADDD0C70ADC3}" srcOrd="0" destOrd="0" presId="urn:microsoft.com/office/officeart/2008/layout/SquareAccentList"/>
    <dgm:cxn modelId="{CD83E217-79CB-4773-9B4F-DA27F3128525}" type="presParOf" srcId="{7684E73D-38F8-4837-84DD-2ACF2AD16F60}" destId="{01BD6D2D-7518-404D-A020-FAD1F6ED3277}" srcOrd="1" destOrd="0" presId="urn:microsoft.com/office/officeart/2008/layout/SquareAccentList"/>
    <dgm:cxn modelId="{1E6294EA-A123-4448-BD5B-D5280C19B824}" type="presParOf" srcId="{7684E73D-38F8-4837-84DD-2ACF2AD16F60}" destId="{81BFB803-7A17-4D2B-AD5C-0DD7007E4870}" srcOrd="2" destOrd="0" presId="urn:microsoft.com/office/officeart/2008/layout/SquareAccentList"/>
    <dgm:cxn modelId="{AB7B8F30-82B6-4E94-91F0-06D66E37AF1C}" type="presParOf" srcId="{E1E0A54E-131C-464F-9F64-7695FA7AD9BD}" destId="{73873965-8805-4ADD-92DB-4B7275FA8E7A}" srcOrd="1" destOrd="0" presId="urn:microsoft.com/office/officeart/2008/layout/SquareAccentList"/>
    <dgm:cxn modelId="{143C35CF-50B6-4856-A316-FD168E2EEE2B}" type="presParOf" srcId="{73873965-8805-4ADD-92DB-4B7275FA8E7A}" destId="{9078FB4B-CB5D-4615-AD4F-D608F1A06471}" srcOrd="0" destOrd="0" presId="urn:microsoft.com/office/officeart/2008/layout/SquareAccentList"/>
    <dgm:cxn modelId="{8F199012-7C9F-41E9-B79B-EB9CD74DBBC8}" type="presParOf" srcId="{9078FB4B-CB5D-4615-AD4F-D608F1A06471}" destId="{F1ED353A-95B4-46A1-AEBC-AB3F6D538AC6}" srcOrd="0" destOrd="0" presId="urn:microsoft.com/office/officeart/2008/layout/SquareAccentList"/>
    <dgm:cxn modelId="{D03346F1-0AD5-4687-94F7-78217971B622}" type="presParOf" srcId="{9078FB4B-CB5D-4615-AD4F-D608F1A06471}" destId="{4D0E685D-A227-4A0F-90CE-2348390A74C0}" srcOrd="1" destOrd="0" presId="urn:microsoft.com/office/officeart/2008/layout/SquareAccentList"/>
    <dgm:cxn modelId="{DEBD7EDE-1EF1-44AB-91AE-8B86BBA834EE}" type="presParOf" srcId="{73873965-8805-4ADD-92DB-4B7275FA8E7A}" destId="{3FBB5228-85E7-4E1C-9710-E15AD2AF2873}" srcOrd="1" destOrd="0" presId="urn:microsoft.com/office/officeart/2008/layout/SquareAccentList"/>
    <dgm:cxn modelId="{880A0AD1-638C-4CCF-B117-363934B9735A}" type="presParOf" srcId="{3FBB5228-85E7-4E1C-9710-E15AD2AF2873}" destId="{D6C34AC0-41B0-4EEE-93E7-3C430AD5E610}" srcOrd="0" destOrd="0" presId="urn:microsoft.com/office/officeart/2008/layout/SquareAccentList"/>
    <dgm:cxn modelId="{90C13A4C-6F69-4AD9-8E70-59509F616D71}" type="presParOf" srcId="{3FBB5228-85E7-4E1C-9710-E15AD2AF2873}" destId="{D922FF13-CCC8-46D8-8BB4-CEC31FFD7E06}" srcOrd="1" destOrd="0" presId="urn:microsoft.com/office/officeart/2008/layout/SquareAccentList"/>
    <dgm:cxn modelId="{3E5FDAB8-21DB-46E7-9A18-E9B992E849D1}" type="presParOf" srcId="{73873965-8805-4ADD-92DB-4B7275FA8E7A}" destId="{7C2B885D-19F2-45C3-B835-4F656795CF81}" srcOrd="2" destOrd="0" presId="urn:microsoft.com/office/officeart/2008/layout/SquareAccentList"/>
    <dgm:cxn modelId="{AA5D0E73-A1E2-43C5-8523-21CCD63659E5}" type="presParOf" srcId="{7C2B885D-19F2-45C3-B835-4F656795CF81}" destId="{63E6A4C6-4D27-4C6F-B297-B09FA75C1949}" srcOrd="0" destOrd="0" presId="urn:microsoft.com/office/officeart/2008/layout/SquareAccentList"/>
    <dgm:cxn modelId="{62A32F49-F858-4D91-A940-F8C99A05832C}" type="presParOf" srcId="{7C2B885D-19F2-45C3-B835-4F656795CF81}" destId="{DD878325-C83A-4A23-AC8C-A9A287BD08AD}" srcOrd="1" destOrd="0" presId="urn:microsoft.com/office/officeart/2008/layout/SquareAccentList"/>
    <dgm:cxn modelId="{18DB39CF-1BC8-4B1E-AABD-468BDB3EEEAE}" type="presParOf" srcId="{C5F686AF-2335-45E8-8127-7147C3E35D52}" destId="{485F9D65-23FF-4BF7-9275-F1B280E0C158}" srcOrd="1" destOrd="0" presId="urn:microsoft.com/office/officeart/2008/layout/SquareAccentList"/>
    <dgm:cxn modelId="{52880714-1CED-449E-B874-F7FDD18D1BD5}" type="presParOf" srcId="{485F9D65-23FF-4BF7-9275-F1B280E0C158}" destId="{6260C14A-9084-4FD4-A4D1-EA6C9B640DCC}" srcOrd="0" destOrd="0" presId="urn:microsoft.com/office/officeart/2008/layout/SquareAccentList"/>
    <dgm:cxn modelId="{020F55CB-FD24-44EA-8F12-A270C41FD33E}" type="presParOf" srcId="{6260C14A-9084-4FD4-A4D1-EA6C9B640DCC}" destId="{FEF8F21B-08BE-4AD1-AFD5-2618CB9F7D06}" srcOrd="0" destOrd="0" presId="urn:microsoft.com/office/officeart/2008/layout/SquareAccentList"/>
    <dgm:cxn modelId="{106F60D6-56D1-4428-AB53-14A93A85ACC0}" type="presParOf" srcId="{6260C14A-9084-4FD4-A4D1-EA6C9B640DCC}" destId="{CF564357-DFDC-4D3C-83A2-731260B38311}" srcOrd="1" destOrd="0" presId="urn:microsoft.com/office/officeart/2008/layout/SquareAccentList"/>
    <dgm:cxn modelId="{EDE55EE6-EC67-4F8A-A395-C1299A4967A3}" type="presParOf" srcId="{6260C14A-9084-4FD4-A4D1-EA6C9B640DCC}" destId="{92275BFF-D9F7-4507-A32D-957F1FBE532B}" srcOrd="2" destOrd="0" presId="urn:microsoft.com/office/officeart/2008/layout/SquareAccentList"/>
    <dgm:cxn modelId="{D13D5378-C00F-4FF8-A2AE-4970170F5368}" type="presParOf" srcId="{485F9D65-23FF-4BF7-9275-F1B280E0C158}" destId="{3CBDAB50-79AC-43F4-9A92-7E1C0EBC3188}" srcOrd="1" destOrd="0" presId="urn:microsoft.com/office/officeart/2008/layout/SquareAccentList"/>
    <dgm:cxn modelId="{CBDFD538-D195-4E76-BBC7-8C9DF75CFFC0}" type="presParOf" srcId="{3CBDAB50-79AC-43F4-9A92-7E1C0EBC3188}" destId="{CB77C6D6-791E-4B39-A31F-730A5AB75180}" srcOrd="0" destOrd="0" presId="urn:microsoft.com/office/officeart/2008/layout/SquareAccentList"/>
    <dgm:cxn modelId="{2BE67518-E36D-4DFA-8BBE-CE0CFCF72981}" type="presParOf" srcId="{CB77C6D6-791E-4B39-A31F-730A5AB75180}" destId="{162DF4DB-EE89-4201-ACEC-95A620DEBDC4}" srcOrd="0" destOrd="0" presId="urn:microsoft.com/office/officeart/2008/layout/SquareAccentList"/>
    <dgm:cxn modelId="{2BF65691-82E4-48B6-B5AA-B6C9368A3AD7}" type="presParOf" srcId="{CB77C6D6-791E-4B39-A31F-730A5AB75180}" destId="{E4F56ADE-5EB2-4681-A996-E4DA56EEDF83}" srcOrd="1" destOrd="0" presId="urn:microsoft.com/office/officeart/2008/layout/SquareAccentList"/>
    <dgm:cxn modelId="{F02AF658-63AB-4AAE-BE55-634C5378C019}" type="presParOf" srcId="{3CBDAB50-79AC-43F4-9A92-7E1C0EBC3188}" destId="{878E0669-2234-47E1-B69E-48C1D4A48B74}" srcOrd="1" destOrd="0" presId="urn:microsoft.com/office/officeart/2008/layout/SquareAccentList"/>
    <dgm:cxn modelId="{92F61D49-8698-4778-834B-A90D07DC4555}" type="presParOf" srcId="{878E0669-2234-47E1-B69E-48C1D4A48B74}" destId="{B1090CD8-5D21-42E4-85C3-2C95D0C8EAF9}" srcOrd="0" destOrd="0" presId="urn:microsoft.com/office/officeart/2008/layout/SquareAccentList"/>
    <dgm:cxn modelId="{1AD9E55D-B1D0-4DB8-A676-C5C20A9B6BDB}" type="presParOf" srcId="{878E0669-2234-47E1-B69E-48C1D4A48B74}" destId="{1C24C21F-D9A3-41E6-B56A-12B66E38365B}" srcOrd="1" destOrd="0" presId="urn:microsoft.com/office/officeart/2008/layout/SquareAccentList"/>
    <dgm:cxn modelId="{64825B84-6C7F-47ED-AE1D-96DD2DEE0B51}" type="presParOf" srcId="{C5F686AF-2335-45E8-8127-7147C3E35D52}" destId="{A9785ACB-62DB-4D4C-A711-88FA14CA739F}" srcOrd="2" destOrd="0" presId="urn:microsoft.com/office/officeart/2008/layout/SquareAccentList"/>
    <dgm:cxn modelId="{57C8F3F8-F7E8-4886-8B5C-5CE4AEC5A290}" type="presParOf" srcId="{A9785ACB-62DB-4D4C-A711-88FA14CA739F}" destId="{6150ED59-1DB8-41B3-98FD-957716A92E48}" srcOrd="0" destOrd="0" presId="urn:microsoft.com/office/officeart/2008/layout/SquareAccentList"/>
    <dgm:cxn modelId="{4BC1C371-806C-4D86-BC8E-54FA24D11081}" type="presParOf" srcId="{6150ED59-1DB8-41B3-98FD-957716A92E48}" destId="{C48C92D8-7173-4EAD-AD68-FB9E35CA2A4D}" srcOrd="0" destOrd="0" presId="urn:microsoft.com/office/officeart/2008/layout/SquareAccentList"/>
    <dgm:cxn modelId="{C58427F4-81E3-49C8-ACF3-513DEA445319}" type="presParOf" srcId="{6150ED59-1DB8-41B3-98FD-957716A92E48}" destId="{A087E990-0A3E-4196-B5EB-65421C50BB00}" srcOrd="1" destOrd="0" presId="urn:microsoft.com/office/officeart/2008/layout/SquareAccentList"/>
    <dgm:cxn modelId="{34F91DB6-E9F7-40CF-ACB9-5C03AAE5557A}" type="presParOf" srcId="{6150ED59-1DB8-41B3-98FD-957716A92E48}" destId="{96FA8770-3C8B-406A-B707-A1A7820DB2F5}" srcOrd="2" destOrd="0" presId="urn:microsoft.com/office/officeart/2008/layout/SquareAccentList"/>
    <dgm:cxn modelId="{450F1AB9-80D5-4FA7-AB9D-CC944A9D428E}" type="presParOf" srcId="{A9785ACB-62DB-4D4C-A711-88FA14CA739F}" destId="{B167CF4A-5372-486A-B12D-805F31560467}" srcOrd="1" destOrd="0" presId="urn:microsoft.com/office/officeart/2008/layout/SquareAccentList"/>
    <dgm:cxn modelId="{476BA16C-3134-4D36-A9DC-1DC4DE8B93FF}" type="presParOf" srcId="{B167CF4A-5372-486A-B12D-805F31560467}" destId="{6BDED174-95FD-4A72-A44B-B67ECFDD18C1}" srcOrd="0" destOrd="0" presId="urn:microsoft.com/office/officeart/2008/layout/SquareAccentList"/>
    <dgm:cxn modelId="{AA92B74A-9456-41ED-A5AF-CBDFC3920768}" type="presParOf" srcId="{6BDED174-95FD-4A72-A44B-B67ECFDD18C1}" destId="{4EDAD21F-1B98-4ACD-AD4F-5104A8235EB0}" srcOrd="0" destOrd="0" presId="urn:microsoft.com/office/officeart/2008/layout/SquareAccentList"/>
    <dgm:cxn modelId="{5BDC81D4-3C5D-4DE2-86F3-129E097136FF}" type="presParOf" srcId="{6BDED174-95FD-4A72-A44B-B67ECFDD18C1}" destId="{5CD80655-5726-4389-8CE4-32B950AD2B1A}" srcOrd="1" destOrd="0" presId="urn:microsoft.com/office/officeart/2008/layout/SquareAccentList"/>
    <dgm:cxn modelId="{176D749C-174C-4431-9525-C20CDB6C9533}" type="presParOf" srcId="{B167CF4A-5372-486A-B12D-805F31560467}" destId="{632B7142-AB88-4F9C-B100-43D11DCD0E03}" srcOrd="1" destOrd="0" presId="urn:microsoft.com/office/officeart/2008/layout/SquareAccentList"/>
    <dgm:cxn modelId="{60DF4292-B13F-4E9C-A1E1-1F7046D781B1}" type="presParOf" srcId="{632B7142-AB88-4F9C-B100-43D11DCD0E03}" destId="{081EA801-49DE-4291-9B0C-1186807C9EFE}" srcOrd="0" destOrd="0" presId="urn:microsoft.com/office/officeart/2008/layout/SquareAccentList"/>
    <dgm:cxn modelId="{A8DCD361-4FE6-467F-9653-5A4D91B248DB}" type="presParOf" srcId="{632B7142-AB88-4F9C-B100-43D11DCD0E03}" destId="{128EBFF2-C00B-4D13-ACE4-CD8FCC291DAB}"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D538DE-C264-452D-9E6C-E3B9812D84E2}" type="doc">
      <dgm:prSet loTypeId="urn:microsoft.com/office/officeart/2008/layout/SquareAccentList" loCatId="list" qsTypeId="urn:microsoft.com/office/officeart/2005/8/quickstyle/simple3" qsCatId="simple" csTypeId="urn:microsoft.com/office/officeart/2005/8/colors/accent4_2" csCatId="accent4" phldr="1"/>
      <dgm:spPr/>
      <dgm:t>
        <a:bodyPr/>
        <a:lstStyle/>
        <a:p>
          <a:endParaRPr lang="es-ES"/>
        </a:p>
      </dgm:t>
    </dgm:pt>
    <dgm:pt modelId="{C2839394-DAB2-4756-A622-1B5C5A4FA1B9}">
      <dgm:prSet phldrT="[Texto]" custT="1"/>
      <dgm:spPr/>
      <dgm:t>
        <a:bodyPr/>
        <a:lstStyle/>
        <a:p>
          <a:r>
            <a:rPr lang="es-ES" sz="3000" dirty="0"/>
            <a:t>Parámetros</a:t>
          </a:r>
        </a:p>
      </dgm:t>
    </dgm:pt>
    <dgm:pt modelId="{BA4DF89C-09BB-430C-A245-C8B5408A6620}" type="parTrans" cxnId="{FC9B3F3C-74E6-46C4-9CDD-A1D2FB054019}">
      <dgm:prSet/>
      <dgm:spPr/>
      <dgm:t>
        <a:bodyPr/>
        <a:lstStyle/>
        <a:p>
          <a:endParaRPr lang="es-ES"/>
        </a:p>
      </dgm:t>
    </dgm:pt>
    <dgm:pt modelId="{49C99519-870F-4E6A-88D9-0557EF1EB5B1}" type="sibTrans" cxnId="{FC9B3F3C-74E6-46C4-9CDD-A1D2FB054019}">
      <dgm:prSet/>
      <dgm:spPr/>
      <dgm:t>
        <a:bodyPr/>
        <a:lstStyle/>
        <a:p>
          <a:endParaRPr lang="es-ES"/>
        </a:p>
      </dgm:t>
    </dgm:pt>
    <dgm:pt modelId="{F9C22C3E-49E9-48BD-A5AB-641C855005BD}">
      <dgm:prSet phldrT="[Texto]"/>
      <dgm:spPr/>
      <dgm:t>
        <a:bodyPr/>
        <a:lstStyle/>
        <a:p>
          <a:r>
            <a:rPr lang="es-ES" dirty="0"/>
            <a:t>86 % de aplastamiento </a:t>
          </a:r>
        </a:p>
      </dgm:t>
    </dgm:pt>
    <dgm:pt modelId="{E97890B0-859B-412E-A07E-93031AF73FCE}" type="parTrans" cxnId="{2BC27BF9-4815-4EAF-A0B1-729391846A72}">
      <dgm:prSet/>
      <dgm:spPr/>
      <dgm:t>
        <a:bodyPr/>
        <a:lstStyle/>
        <a:p>
          <a:endParaRPr lang="es-ES"/>
        </a:p>
      </dgm:t>
    </dgm:pt>
    <dgm:pt modelId="{13B22B8E-00A1-4492-9C4C-4636C565C16E}" type="sibTrans" cxnId="{2BC27BF9-4815-4EAF-A0B1-729391846A72}">
      <dgm:prSet/>
      <dgm:spPr/>
      <dgm:t>
        <a:bodyPr/>
        <a:lstStyle/>
        <a:p>
          <a:endParaRPr lang="es-ES"/>
        </a:p>
      </dgm:t>
    </dgm:pt>
    <dgm:pt modelId="{C1D3456A-38C9-4A3C-9F67-4ABB80933609}">
      <dgm:prSet phldrT="[Texto]" custT="1"/>
      <dgm:spPr/>
      <dgm:t>
        <a:bodyPr/>
        <a:lstStyle/>
        <a:p>
          <a:r>
            <a:rPr lang="es-ES" sz="3000" dirty="0"/>
            <a:t>Fallas</a:t>
          </a:r>
        </a:p>
      </dgm:t>
    </dgm:pt>
    <dgm:pt modelId="{C7C92AD0-D358-4480-BC2E-20B4400A2860}" type="parTrans" cxnId="{3A588622-B89A-4593-9647-DD2E8C116F6B}">
      <dgm:prSet/>
      <dgm:spPr/>
      <dgm:t>
        <a:bodyPr/>
        <a:lstStyle/>
        <a:p>
          <a:endParaRPr lang="es-ES"/>
        </a:p>
      </dgm:t>
    </dgm:pt>
    <dgm:pt modelId="{F6137A58-2CE5-4F62-A7E0-70EAFE6E68A3}" type="sibTrans" cxnId="{3A588622-B89A-4593-9647-DD2E8C116F6B}">
      <dgm:prSet/>
      <dgm:spPr/>
      <dgm:t>
        <a:bodyPr/>
        <a:lstStyle/>
        <a:p>
          <a:endParaRPr lang="es-ES"/>
        </a:p>
      </dgm:t>
    </dgm:pt>
    <dgm:pt modelId="{BBBD7754-33FD-4CEB-98F7-E8E3AC6E7049}">
      <dgm:prSet phldrT="[Texto]"/>
      <dgm:spPr/>
      <dgm:t>
        <a:bodyPr/>
        <a:lstStyle/>
        <a:p>
          <a:r>
            <a:rPr lang="es-ES" dirty="0"/>
            <a:t>Desgate de acople del motor</a:t>
          </a:r>
        </a:p>
      </dgm:t>
    </dgm:pt>
    <dgm:pt modelId="{625ADD08-5D57-4265-8393-FCE2B5EAFF8D}" type="parTrans" cxnId="{6FA8314B-6FD6-44F9-8743-EBC97241095E}">
      <dgm:prSet/>
      <dgm:spPr/>
      <dgm:t>
        <a:bodyPr/>
        <a:lstStyle/>
        <a:p>
          <a:endParaRPr lang="es-ES"/>
        </a:p>
      </dgm:t>
    </dgm:pt>
    <dgm:pt modelId="{0470E972-319C-4DFC-B355-E09914CEE272}" type="sibTrans" cxnId="{6FA8314B-6FD6-44F9-8743-EBC97241095E}">
      <dgm:prSet/>
      <dgm:spPr/>
      <dgm:t>
        <a:bodyPr/>
        <a:lstStyle/>
        <a:p>
          <a:endParaRPr lang="es-ES"/>
        </a:p>
      </dgm:t>
    </dgm:pt>
    <dgm:pt modelId="{208BD3A9-C0C2-49A4-A587-0D87D893F5A9}">
      <dgm:prSet phldrT="[Texto]"/>
      <dgm:spPr/>
      <dgm:t>
        <a:bodyPr/>
        <a:lstStyle/>
        <a:p>
          <a:r>
            <a:rPr lang="es-ES" dirty="0"/>
            <a:t>Ruido entre motor y acrílico </a:t>
          </a:r>
        </a:p>
      </dgm:t>
    </dgm:pt>
    <dgm:pt modelId="{95AF1938-CC1C-481A-A777-93F800C5BE28}" type="parTrans" cxnId="{5CF3D8D0-E946-4308-A7A9-86914C95E232}">
      <dgm:prSet/>
      <dgm:spPr/>
      <dgm:t>
        <a:bodyPr/>
        <a:lstStyle/>
        <a:p>
          <a:endParaRPr lang="es-ES"/>
        </a:p>
      </dgm:t>
    </dgm:pt>
    <dgm:pt modelId="{6CD3603B-A0B6-472D-A8CC-DE70F96E8560}" type="sibTrans" cxnId="{5CF3D8D0-E946-4308-A7A9-86914C95E232}">
      <dgm:prSet/>
      <dgm:spPr/>
      <dgm:t>
        <a:bodyPr/>
        <a:lstStyle/>
        <a:p>
          <a:endParaRPr lang="es-ES"/>
        </a:p>
      </dgm:t>
    </dgm:pt>
    <dgm:pt modelId="{27A3318C-4647-4437-943D-B83A3ADE2170}">
      <dgm:prSet phldrT="[Texto]"/>
      <dgm:spPr/>
      <dgm:t>
        <a:bodyPr/>
        <a:lstStyle/>
        <a:p>
          <a:r>
            <a:rPr lang="es-ES" dirty="0"/>
            <a:t>Fabricación en acero</a:t>
          </a:r>
        </a:p>
      </dgm:t>
    </dgm:pt>
    <dgm:pt modelId="{ACD1BB76-BB41-4E69-AF74-51C5D07C8DCB}" type="parTrans" cxnId="{C62E1990-190C-4C5C-A4F6-73F347E544A8}">
      <dgm:prSet/>
      <dgm:spPr/>
      <dgm:t>
        <a:bodyPr/>
        <a:lstStyle/>
        <a:p>
          <a:endParaRPr lang="es-ES"/>
        </a:p>
      </dgm:t>
    </dgm:pt>
    <dgm:pt modelId="{79327819-EC3F-402C-B328-CD51861C98E9}" type="sibTrans" cxnId="{C62E1990-190C-4C5C-A4F6-73F347E544A8}">
      <dgm:prSet/>
      <dgm:spPr/>
      <dgm:t>
        <a:bodyPr/>
        <a:lstStyle/>
        <a:p>
          <a:endParaRPr lang="es-ES"/>
        </a:p>
      </dgm:t>
    </dgm:pt>
    <dgm:pt modelId="{CDEDF65C-CD55-45BA-89CC-ACCC2D004BE8}">
      <dgm:prSet phldrT="[Texto]" custT="1"/>
      <dgm:spPr/>
      <dgm:t>
        <a:bodyPr/>
        <a:lstStyle/>
        <a:p>
          <a:r>
            <a:rPr lang="es-ES" sz="3000" dirty="0"/>
            <a:t>Correcciones</a:t>
          </a:r>
        </a:p>
      </dgm:t>
    </dgm:pt>
    <dgm:pt modelId="{EC43ADE9-4749-4B51-9782-28F121254CAF}" type="parTrans" cxnId="{993CE4FF-1584-4FB0-951F-C860BEDF8B6A}">
      <dgm:prSet/>
      <dgm:spPr/>
      <dgm:t>
        <a:bodyPr/>
        <a:lstStyle/>
        <a:p>
          <a:endParaRPr lang="es-ES"/>
        </a:p>
      </dgm:t>
    </dgm:pt>
    <dgm:pt modelId="{C5941A01-0E17-45F1-A2D0-0BFBC200BACA}" type="sibTrans" cxnId="{993CE4FF-1584-4FB0-951F-C860BEDF8B6A}">
      <dgm:prSet/>
      <dgm:spPr/>
      <dgm:t>
        <a:bodyPr/>
        <a:lstStyle/>
        <a:p>
          <a:endParaRPr lang="es-ES"/>
        </a:p>
      </dgm:t>
    </dgm:pt>
    <dgm:pt modelId="{E7F9302D-D235-4745-A6F1-18BA5741A18F}">
      <dgm:prSet phldrT="[Texto]"/>
      <dgm:spPr/>
      <dgm:t>
        <a:bodyPr/>
        <a:lstStyle/>
        <a:p>
          <a:r>
            <a:rPr lang="es-ES" dirty="0"/>
            <a:t>Colocación de caucho</a:t>
          </a:r>
        </a:p>
      </dgm:t>
    </dgm:pt>
    <dgm:pt modelId="{FECA8934-A3CE-47DF-AEAE-AFF9328B5CB7}" type="parTrans" cxnId="{9E34C4EA-DD75-41E6-B8ED-3F1D444F8254}">
      <dgm:prSet/>
      <dgm:spPr/>
      <dgm:t>
        <a:bodyPr/>
        <a:lstStyle/>
        <a:p>
          <a:endParaRPr lang="es-ES"/>
        </a:p>
      </dgm:t>
    </dgm:pt>
    <dgm:pt modelId="{D044175F-791D-4880-8CE1-F4495F08857D}" type="sibTrans" cxnId="{9E34C4EA-DD75-41E6-B8ED-3F1D444F8254}">
      <dgm:prSet/>
      <dgm:spPr/>
      <dgm:t>
        <a:bodyPr/>
        <a:lstStyle/>
        <a:p>
          <a:endParaRPr lang="es-ES"/>
        </a:p>
      </dgm:t>
    </dgm:pt>
    <dgm:pt modelId="{F4E01D17-D337-435A-BDDE-0E09C790FC3A}">
      <dgm:prSet phldrT="[Texto]"/>
      <dgm:spPr/>
      <dgm:t>
        <a:bodyPr/>
        <a:lstStyle/>
        <a:p>
          <a:r>
            <a:rPr lang="es-ES" dirty="0"/>
            <a:t>25 bpm</a:t>
          </a:r>
        </a:p>
      </dgm:t>
    </dgm:pt>
    <dgm:pt modelId="{EA27E3C7-0F8A-4EFF-BC35-EAAC3BB6BED3}" type="sibTrans" cxnId="{2A751493-AD36-4F87-A9E3-183563D261C2}">
      <dgm:prSet/>
      <dgm:spPr/>
      <dgm:t>
        <a:bodyPr/>
        <a:lstStyle/>
        <a:p>
          <a:endParaRPr lang="es-ES"/>
        </a:p>
      </dgm:t>
    </dgm:pt>
    <dgm:pt modelId="{EC96F36D-5531-4705-BE48-0BB8EF89C1D2}" type="parTrans" cxnId="{2A751493-AD36-4F87-A9E3-183563D261C2}">
      <dgm:prSet/>
      <dgm:spPr/>
      <dgm:t>
        <a:bodyPr/>
        <a:lstStyle/>
        <a:p>
          <a:endParaRPr lang="es-ES"/>
        </a:p>
      </dgm:t>
    </dgm:pt>
    <dgm:pt modelId="{86A0D10F-3A04-43D8-913D-DAD3ECFB25FF}">
      <dgm:prSet phldrT="[Texto]"/>
      <dgm:spPr/>
      <dgm:t>
        <a:bodyPr/>
        <a:lstStyle/>
        <a:p>
          <a:r>
            <a:rPr lang="es-ES" dirty="0"/>
            <a:t>Relación I/E 2:1</a:t>
          </a:r>
        </a:p>
      </dgm:t>
    </dgm:pt>
    <dgm:pt modelId="{299C1666-2F49-4D6A-8C69-315D34CACFC2}" type="parTrans" cxnId="{3FADE8DD-6D27-4FE6-8BB7-134E74EB6B3A}">
      <dgm:prSet/>
      <dgm:spPr/>
      <dgm:t>
        <a:bodyPr/>
        <a:lstStyle/>
        <a:p>
          <a:endParaRPr lang="es-ES"/>
        </a:p>
      </dgm:t>
    </dgm:pt>
    <dgm:pt modelId="{7257FE21-6BCB-4540-AF7B-26378FCD5E2A}" type="sibTrans" cxnId="{3FADE8DD-6D27-4FE6-8BB7-134E74EB6B3A}">
      <dgm:prSet/>
      <dgm:spPr/>
      <dgm:t>
        <a:bodyPr/>
        <a:lstStyle/>
        <a:p>
          <a:endParaRPr lang="es-ES"/>
        </a:p>
      </dgm:t>
    </dgm:pt>
    <dgm:pt modelId="{C5F686AF-2335-45E8-8127-7147C3E35D52}" type="pres">
      <dgm:prSet presAssocID="{1AD538DE-C264-452D-9E6C-E3B9812D84E2}" presName="layout" presStyleCnt="0">
        <dgm:presLayoutVars>
          <dgm:chMax/>
          <dgm:chPref/>
          <dgm:dir/>
          <dgm:resizeHandles/>
        </dgm:presLayoutVars>
      </dgm:prSet>
      <dgm:spPr/>
    </dgm:pt>
    <dgm:pt modelId="{E1E0A54E-131C-464F-9F64-7695FA7AD9BD}" type="pres">
      <dgm:prSet presAssocID="{C2839394-DAB2-4756-A622-1B5C5A4FA1B9}" presName="root" presStyleCnt="0">
        <dgm:presLayoutVars>
          <dgm:chMax/>
          <dgm:chPref/>
        </dgm:presLayoutVars>
      </dgm:prSet>
      <dgm:spPr/>
    </dgm:pt>
    <dgm:pt modelId="{7684E73D-38F8-4837-84DD-2ACF2AD16F60}" type="pres">
      <dgm:prSet presAssocID="{C2839394-DAB2-4756-A622-1B5C5A4FA1B9}" presName="rootComposite" presStyleCnt="0">
        <dgm:presLayoutVars/>
      </dgm:prSet>
      <dgm:spPr/>
    </dgm:pt>
    <dgm:pt modelId="{53A6B16A-266A-4ED3-BA95-ADDD0C70ADC3}" type="pres">
      <dgm:prSet presAssocID="{C2839394-DAB2-4756-A622-1B5C5A4FA1B9}" presName="ParentAccent" presStyleLbl="alignNode1" presStyleIdx="0" presStyleCnt="3" custLinFactNeighborX="-154" custLinFactNeighborY="-10860"/>
      <dgm:spPr/>
    </dgm:pt>
    <dgm:pt modelId="{01BD6D2D-7518-404D-A020-FAD1F6ED3277}" type="pres">
      <dgm:prSet presAssocID="{C2839394-DAB2-4756-A622-1B5C5A4FA1B9}" presName="ParentSmallAccent" presStyleLbl="fgAcc1" presStyleIdx="0" presStyleCnt="3"/>
      <dgm:spPr/>
    </dgm:pt>
    <dgm:pt modelId="{81BFB803-7A17-4D2B-AD5C-0DD7007E4870}" type="pres">
      <dgm:prSet presAssocID="{C2839394-DAB2-4756-A622-1B5C5A4FA1B9}" presName="Parent" presStyleLbl="revTx" presStyleIdx="0" presStyleCnt="10">
        <dgm:presLayoutVars>
          <dgm:chMax/>
          <dgm:chPref val="4"/>
          <dgm:bulletEnabled val="1"/>
        </dgm:presLayoutVars>
      </dgm:prSet>
      <dgm:spPr/>
    </dgm:pt>
    <dgm:pt modelId="{73873965-8805-4ADD-92DB-4B7275FA8E7A}" type="pres">
      <dgm:prSet presAssocID="{C2839394-DAB2-4756-A622-1B5C5A4FA1B9}" presName="childShape" presStyleCnt="0">
        <dgm:presLayoutVars>
          <dgm:chMax val="0"/>
          <dgm:chPref val="0"/>
        </dgm:presLayoutVars>
      </dgm:prSet>
      <dgm:spPr/>
    </dgm:pt>
    <dgm:pt modelId="{9078FB4B-CB5D-4615-AD4F-D608F1A06471}" type="pres">
      <dgm:prSet presAssocID="{F4E01D17-D337-435A-BDDE-0E09C790FC3A}" presName="childComposite" presStyleCnt="0">
        <dgm:presLayoutVars>
          <dgm:chMax val="0"/>
          <dgm:chPref val="0"/>
        </dgm:presLayoutVars>
      </dgm:prSet>
      <dgm:spPr/>
    </dgm:pt>
    <dgm:pt modelId="{F1ED353A-95B4-46A1-AEBC-AB3F6D538AC6}" type="pres">
      <dgm:prSet presAssocID="{F4E01D17-D337-435A-BDDE-0E09C790FC3A}" presName="ChildAccent" presStyleLbl="solidFgAcc1" presStyleIdx="0" presStyleCnt="7"/>
      <dgm:spPr/>
    </dgm:pt>
    <dgm:pt modelId="{4D0E685D-A227-4A0F-90CE-2348390A74C0}" type="pres">
      <dgm:prSet presAssocID="{F4E01D17-D337-435A-BDDE-0E09C790FC3A}" presName="Child" presStyleLbl="revTx" presStyleIdx="1" presStyleCnt="10">
        <dgm:presLayoutVars>
          <dgm:chMax val="0"/>
          <dgm:chPref val="0"/>
          <dgm:bulletEnabled val="1"/>
        </dgm:presLayoutVars>
      </dgm:prSet>
      <dgm:spPr/>
    </dgm:pt>
    <dgm:pt modelId="{3FBB5228-85E7-4E1C-9710-E15AD2AF2873}" type="pres">
      <dgm:prSet presAssocID="{F9C22C3E-49E9-48BD-A5AB-641C855005BD}" presName="childComposite" presStyleCnt="0">
        <dgm:presLayoutVars>
          <dgm:chMax val="0"/>
          <dgm:chPref val="0"/>
        </dgm:presLayoutVars>
      </dgm:prSet>
      <dgm:spPr/>
    </dgm:pt>
    <dgm:pt modelId="{D6C34AC0-41B0-4EEE-93E7-3C430AD5E610}" type="pres">
      <dgm:prSet presAssocID="{F9C22C3E-49E9-48BD-A5AB-641C855005BD}" presName="ChildAccent" presStyleLbl="solidFgAcc1" presStyleIdx="1" presStyleCnt="7"/>
      <dgm:spPr/>
    </dgm:pt>
    <dgm:pt modelId="{D922FF13-CCC8-46D8-8BB4-CEC31FFD7E06}" type="pres">
      <dgm:prSet presAssocID="{F9C22C3E-49E9-48BD-A5AB-641C855005BD}" presName="Child" presStyleLbl="revTx" presStyleIdx="2" presStyleCnt="10" custScaleY="159350">
        <dgm:presLayoutVars>
          <dgm:chMax val="0"/>
          <dgm:chPref val="0"/>
          <dgm:bulletEnabled val="1"/>
        </dgm:presLayoutVars>
      </dgm:prSet>
      <dgm:spPr/>
    </dgm:pt>
    <dgm:pt modelId="{7C2B885D-19F2-45C3-B835-4F656795CF81}" type="pres">
      <dgm:prSet presAssocID="{86A0D10F-3A04-43D8-913D-DAD3ECFB25FF}" presName="childComposite" presStyleCnt="0">
        <dgm:presLayoutVars>
          <dgm:chMax val="0"/>
          <dgm:chPref val="0"/>
        </dgm:presLayoutVars>
      </dgm:prSet>
      <dgm:spPr/>
    </dgm:pt>
    <dgm:pt modelId="{63E6A4C6-4D27-4C6F-B297-B09FA75C1949}" type="pres">
      <dgm:prSet presAssocID="{86A0D10F-3A04-43D8-913D-DAD3ECFB25FF}" presName="ChildAccent" presStyleLbl="solidFgAcc1" presStyleIdx="2" presStyleCnt="7"/>
      <dgm:spPr/>
    </dgm:pt>
    <dgm:pt modelId="{DD878325-C83A-4A23-AC8C-A9A287BD08AD}" type="pres">
      <dgm:prSet presAssocID="{86A0D10F-3A04-43D8-913D-DAD3ECFB25FF}" presName="Child" presStyleLbl="revTx" presStyleIdx="3" presStyleCnt="10">
        <dgm:presLayoutVars>
          <dgm:chMax val="0"/>
          <dgm:chPref val="0"/>
          <dgm:bulletEnabled val="1"/>
        </dgm:presLayoutVars>
      </dgm:prSet>
      <dgm:spPr/>
    </dgm:pt>
    <dgm:pt modelId="{485F9D65-23FF-4BF7-9275-F1B280E0C158}" type="pres">
      <dgm:prSet presAssocID="{C1D3456A-38C9-4A3C-9F67-4ABB80933609}" presName="root" presStyleCnt="0">
        <dgm:presLayoutVars>
          <dgm:chMax/>
          <dgm:chPref/>
        </dgm:presLayoutVars>
      </dgm:prSet>
      <dgm:spPr/>
    </dgm:pt>
    <dgm:pt modelId="{6260C14A-9084-4FD4-A4D1-EA6C9B640DCC}" type="pres">
      <dgm:prSet presAssocID="{C1D3456A-38C9-4A3C-9F67-4ABB80933609}" presName="rootComposite" presStyleCnt="0">
        <dgm:presLayoutVars/>
      </dgm:prSet>
      <dgm:spPr/>
    </dgm:pt>
    <dgm:pt modelId="{FEF8F21B-08BE-4AD1-AFD5-2618CB9F7D06}" type="pres">
      <dgm:prSet presAssocID="{C1D3456A-38C9-4A3C-9F67-4ABB80933609}" presName="ParentAccent" presStyleLbl="alignNode1" presStyleIdx="1" presStyleCnt="3"/>
      <dgm:spPr/>
    </dgm:pt>
    <dgm:pt modelId="{CF564357-DFDC-4D3C-83A2-731260B38311}" type="pres">
      <dgm:prSet presAssocID="{C1D3456A-38C9-4A3C-9F67-4ABB80933609}" presName="ParentSmallAccent" presStyleLbl="fgAcc1" presStyleIdx="1" presStyleCnt="3"/>
      <dgm:spPr/>
    </dgm:pt>
    <dgm:pt modelId="{92275BFF-D9F7-4507-A32D-957F1FBE532B}" type="pres">
      <dgm:prSet presAssocID="{C1D3456A-38C9-4A3C-9F67-4ABB80933609}" presName="Parent" presStyleLbl="revTx" presStyleIdx="4" presStyleCnt="10">
        <dgm:presLayoutVars>
          <dgm:chMax/>
          <dgm:chPref val="4"/>
          <dgm:bulletEnabled val="1"/>
        </dgm:presLayoutVars>
      </dgm:prSet>
      <dgm:spPr/>
    </dgm:pt>
    <dgm:pt modelId="{3CBDAB50-79AC-43F4-9A92-7E1C0EBC3188}" type="pres">
      <dgm:prSet presAssocID="{C1D3456A-38C9-4A3C-9F67-4ABB80933609}" presName="childShape" presStyleCnt="0">
        <dgm:presLayoutVars>
          <dgm:chMax val="0"/>
          <dgm:chPref val="0"/>
        </dgm:presLayoutVars>
      </dgm:prSet>
      <dgm:spPr/>
    </dgm:pt>
    <dgm:pt modelId="{CB77C6D6-791E-4B39-A31F-730A5AB75180}" type="pres">
      <dgm:prSet presAssocID="{BBBD7754-33FD-4CEB-98F7-E8E3AC6E7049}" presName="childComposite" presStyleCnt="0">
        <dgm:presLayoutVars>
          <dgm:chMax val="0"/>
          <dgm:chPref val="0"/>
        </dgm:presLayoutVars>
      </dgm:prSet>
      <dgm:spPr/>
    </dgm:pt>
    <dgm:pt modelId="{162DF4DB-EE89-4201-ACEC-95A620DEBDC4}" type="pres">
      <dgm:prSet presAssocID="{BBBD7754-33FD-4CEB-98F7-E8E3AC6E7049}" presName="ChildAccent" presStyleLbl="solidFgAcc1" presStyleIdx="3" presStyleCnt="7"/>
      <dgm:spPr/>
    </dgm:pt>
    <dgm:pt modelId="{E4F56ADE-5EB2-4681-A996-E4DA56EEDF83}" type="pres">
      <dgm:prSet presAssocID="{BBBD7754-33FD-4CEB-98F7-E8E3AC6E7049}" presName="Child" presStyleLbl="revTx" presStyleIdx="5" presStyleCnt="10">
        <dgm:presLayoutVars>
          <dgm:chMax val="0"/>
          <dgm:chPref val="0"/>
          <dgm:bulletEnabled val="1"/>
        </dgm:presLayoutVars>
      </dgm:prSet>
      <dgm:spPr/>
    </dgm:pt>
    <dgm:pt modelId="{878E0669-2234-47E1-B69E-48C1D4A48B74}" type="pres">
      <dgm:prSet presAssocID="{208BD3A9-C0C2-49A4-A587-0D87D893F5A9}" presName="childComposite" presStyleCnt="0">
        <dgm:presLayoutVars>
          <dgm:chMax val="0"/>
          <dgm:chPref val="0"/>
        </dgm:presLayoutVars>
      </dgm:prSet>
      <dgm:spPr/>
    </dgm:pt>
    <dgm:pt modelId="{B1090CD8-5D21-42E4-85C3-2C95D0C8EAF9}" type="pres">
      <dgm:prSet presAssocID="{208BD3A9-C0C2-49A4-A587-0D87D893F5A9}" presName="ChildAccent" presStyleLbl="solidFgAcc1" presStyleIdx="4" presStyleCnt="7"/>
      <dgm:spPr/>
    </dgm:pt>
    <dgm:pt modelId="{1C24C21F-D9A3-41E6-B56A-12B66E38365B}" type="pres">
      <dgm:prSet presAssocID="{208BD3A9-C0C2-49A4-A587-0D87D893F5A9}" presName="Child" presStyleLbl="revTx" presStyleIdx="6" presStyleCnt="10">
        <dgm:presLayoutVars>
          <dgm:chMax val="0"/>
          <dgm:chPref val="0"/>
          <dgm:bulletEnabled val="1"/>
        </dgm:presLayoutVars>
      </dgm:prSet>
      <dgm:spPr/>
    </dgm:pt>
    <dgm:pt modelId="{A9785ACB-62DB-4D4C-A711-88FA14CA739F}" type="pres">
      <dgm:prSet presAssocID="{CDEDF65C-CD55-45BA-89CC-ACCC2D004BE8}" presName="root" presStyleCnt="0">
        <dgm:presLayoutVars>
          <dgm:chMax/>
          <dgm:chPref/>
        </dgm:presLayoutVars>
      </dgm:prSet>
      <dgm:spPr/>
    </dgm:pt>
    <dgm:pt modelId="{6150ED59-1DB8-41B3-98FD-957716A92E48}" type="pres">
      <dgm:prSet presAssocID="{CDEDF65C-CD55-45BA-89CC-ACCC2D004BE8}" presName="rootComposite" presStyleCnt="0">
        <dgm:presLayoutVars/>
      </dgm:prSet>
      <dgm:spPr/>
    </dgm:pt>
    <dgm:pt modelId="{C48C92D8-7173-4EAD-AD68-FB9E35CA2A4D}" type="pres">
      <dgm:prSet presAssocID="{CDEDF65C-CD55-45BA-89CC-ACCC2D004BE8}" presName="ParentAccent" presStyleLbl="alignNode1" presStyleIdx="2" presStyleCnt="3"/>
      <dgm:spPr/>
    </dgm:pt>
    <dgm:pt modelId="{A087E990-0A3E-4196-B5EB-65421C50BB00}" type="pres">
      <dgm:prSet presAssocID="{CDEDF65C-CD55-45BA-89CC-ACCC2D004BE8}" presName="ParentSmallAccent" presStyleLbl="fgAcc1" presStyleIdx="2" presStyleCnt="3"/>
      <dgm:spPr/>
    </dgm:pt>
    <dgm:pt modelId="{96FA8770-3C8B-406A-B707-A1A7820DB2F5}" type="pres">
      <dgm:prSet presAssocID="{CDEDF65C-CD55-45BA-89CC-ACCC2D004BE8}" presName="Parent" presStyleLbl="revTx" presStyleIdx="7" presStyleCnt="10">
        <dgm:presLayoutVars>
          <dgm:chMax/>
          <dgm:chPref val="4"/>
          <dgm:bulletEnabled val="1"/>
        </dgm:presLayoutVars>
      </dgm:prSet>
      <dgm:spPr/>
    </dgm:pt>
    <dgm:pt modelId="{B167CF4A-5372-486A-B12D-805F31560467}" type="pres">
      <dgm:prSet presAssocID="{CDEDF65C-CD55-45BA-89CC-ACCC2D004BE8}" presName="childShape" presStyleCnt="0">
        <dgm:presLayoutVars>
          <dgm:chMax val="0"/>
          <dgm:chPref val="0"/>
        </dgm:presLayoutVars>
      </dgm:prSet>
      <dgm:spPr/>
    </dgm:pt>
    <dgm:pt modelId="{6BDED174-95FD-4A72-A44B-B67ECFDD18C1}" type="pres">
      <dgm:prSet presAssocID="{27A3318C-4647-4437-943D-B83A3ADE2170}" presName="childComposite" presStyleCnt="0">
        <dgm:presLayoutVars>
          <dgm:chMax val="0"/>
          <dgm:chPref val="0"/>
        </dgm:presLayoutVars>
      </dgm:prSet>
      <dgm:spPr/>
    </dgm:pt>
    <dgm:pt modelId="{4EDAD21F-1B98-4ACD-AD4F-5104A8235EB0}" type="pres">
      <dgm:prSet presAssocID="{27A3318C-4647-4437-943D-B83A3ADE2170}" presName="ChildAccent" presStyleLbl="solidFgAcc1" presStyleIdx="5" presStyleCnt="7"/>
      <dgm:spPr/>
    </dgm:pt>
    <dgm:pt modelId="{5CD80655-5726-4389-8CE4-32B950AD2B1A}" type="pres">
      <dgm:prSet presAssocID="{27A3318C-4647-4437-943D-B83A3ADE2170}" presName="Child" presStyleLbl="revTx" presStyleIdx="8" presStyleCnt="10">
        <dgm:presLayoutVars>
          <dgm:chMax val="0"/>
          <dgm:chPref val="0"/>
          <dgm:bulletEnabled val="1"/>
        </dgm:presLayoutVars>
      </dgm:prSet>
      <dgm:spPr/>
    </dgm:pt>
    <dgm:pt modelId="{632B7142-AB88-4F9C-B100-43D11DCD0E03}" type="pres">
      <dgm:prSet presAssocID="{E7F9302D-D235-4745-A6F1-18BA5741A18F}" presName="childComposite" presStyleCnt="0">
        <dgm:presLayoutVars>
          <dgm:chMax val="0"/>
          <dgm:chPref val="0"/>
        </dgm:presLayoutVars>
      </dgm:prSet>
      <dgm:spPr/>
    </dgm:pt>
    <dgm:pt modelId="{081EA801-49DE-4291-9B0C-1186807C9EFE}" type="pres">
      <dgm:prSet presAssocID="{E7F9302D-D235-4745-A6F1-18BA5741A18F}" presName="ChildAccent" presStyleLbl="solidFgAcc1" presStyleIdx="6" presStyleCnt="7"/>
      <dgm:spPr/>
    </dgm:pt>
    <dgm:pt modelId="{128EBFF2-C00B-4D13-ACE4-CD8FCC291DAB}" type="pres">
      <dgm:prSet presAssocID="{E7F9302D-D235-4745-A6F1-18BA5741A18F}" presName="Child" presStyleLbl="revTx" presStyleIdx="9" presStyleCnt="10">
        <dgm:presLayoutVars>
          <dgm:chMax val="0"/>
          <dgm:chPref val="0"/>
          <dgm:bulletEnabled val="1"/>
        </dgm:presLayoutVars>
      </dgm:prSet>
      <dgm:spPr/>
    </dgm:pt>
  </dgm:ptLst>
  <dgm:cxnLst>
    <dgm:cxn modelId="{3A588622-B89A-4593-9647-DD2E8C116F6B}" srcId="{1AD538DE-C264-452D-9E6C-E3B9812D84E2}" destId="{C1D3456A-38C9-4A3C-9F67-4ABB80933609}" srcOrd="1" destOrd="0" parTransId="{C7C92AD0-D358-4480-BC2E-20B4400A2860}" sibTransId="{F6137A58-2CE5-4F62-A7E0-70EAFE6E68A3}"/>
    <dgm:cxn modelId="{FC9B3F3C-74E6-46C4-9CDD-A1D2FB054019}" srcId="{1AD538DE-C264-452D-9E6C-E3B9812D84E2}" destId="{C2839394-DAB2-4756-A622-1B5C5A4FA1B9}" srcOrd="0" destOrd="0" parTransId="{BA4DF89C-09BB-430C-A245-C8B5408A6620}" sibTransId="{49C99519-870F-4E6A-88D9-0557EF1EB5B1}"/>
    <dgm:cxn modelId="{BF737D40-71EC-4DB9-8A42-13CC5A5C73A5}" type="presOf" srcId="{BBBD7754-33FD-4CEB-98F7-E8E3AC6E7049}" destId="{E4F56ADE-5EB2-4681-A996-E4DA56EEDF83}" srcOrd="0" destOrd="0" presId="urn:microsoft.com/office/officeart/2008/layout/SquareAccentList"/>
    <dgm:cxn modelId="{225EC35B-B7A9-4300-837A-435737F08BA3}" type="presOf" srcId="{F4E01D17-D337-435A-BDDE-0E09C790FC3A}" destId="{4D0E685D-A227-4A0F-90CE-2348390A74C0}" srcOrd="0" destOrd="0" presId="urn:microsoft.com/office/officeart/2008/layout/SquareAccentList"/>
    <dgm:cxn modelId="{AB982D47-32EE-4914-A898-C801D4F31968}" type="presOf" srcId="{208BD3A9-C0C2-49A4-A587-0D87D893F5A9}" destId="{1C24C21F-D9A3-41E6-B56A-12B66E38365B}" srcOrd="0" destOrd="0" presId="urn:microsoft.com/office/officeart/2008/layout/SquareAccentList"/>
    <dgm:cxn modelId="{6FA8314B-6FD6-44F9-8743-EBC97241095E}" srcId="{C1D3456A-38C9-4A3C-9F67-4ABB80933609}" destId="{BBBD7754-33FD-4CEB-98F7-E8E3AC6E7049}" srcOrd="0" destOrd="0" parTransId="{625ADD08-5D57-4265-8393-FCE2B5EAFF8D}" sibTransId="{0470E972-319C-4DFC-B355-E09914CEE272}"/>
    <dgm:cxn modelId="{4A461350-F21D-4FC5-A5AF-72D9DA0DE088}" type="presOf" srcId="{F9C22C3E-49E9-48BD-A5AB-641C855005BD}" destId="{D922FF13-CCC8-46D8-8BB4-CEC31FFD7E06}" srcOrd="0" destOrd="0" presId="urn:microsoft.com/office/officeart/2008/layout/SquareAccentList"/>
    <dgm:cxn modelId="{B9F33950-5604-4003-9490-A4A7693E4F99}" type="presOf" srcId="{E7F9302D-D235-4745-A6F1-18BA5741A18F}" destId="{128EBFF2-C00B-4D13-ACE4-CD8FCC291DAB}" srcOrd="0" destOrd="0" presId="urn:microsoft.com/office/officeart/2008/layout/SquareAccentList"/>
    <dgm:cxn modelId="{F0F2EF51-7738-4B72-9644-744E9A9460E1}" type="presOf" srcId="{27A3318C-4647-4437-943D-B83A3ADE2170}" destId="{5CD80655-5726-4389-8CE4-32B950AD2B1A}" srcOrd="0" destOrd="0" presId="urn:microsoft.com/office/officeart/2008/layout/SquareAccentList"/>
    <dgm:cxn modelId="{F900ED8D-3BF3-4866-96F0-AA620CC70C6A}" type="presOf" srcId="{CDEDF65C-CD55-45BA-89CC-ACCC2D004BE8}" destId="{96FA8770-3C8B-406A-B707-A1A7820DB2F5}" srcOrd="0" destOrd="0" presId="urn:microsoft.com/office/officeart/2008/layout/SquareAccentList"/>
    <dgm:cxn modelId="{C62E1990-190C-4C5C-A4F6-73F347E544A8}" srcId="{CDEDF65C-CD55-45BA-89CC-ACCC2D004BE8}" destId="{27A3318C-4647-4437-943D-B83A3ADE2170}" srcOrd="0" destOrd="0" parTransId="{ACD1BB76-BB41-4E69-AF74-51C5D07C8DCB}" sibTransId="{79327819-EC3F-402C-B328-CD51861C98E9}"/>
    <dgm:cxn modelId="{2A751493-AD36-4F87-A9E3-183563D261C2}" srcId="{C2839394-DAB2-4756-A622-1B5C5A4FA1B9}" destId="{F4E01D17-D337-435A-BDDE-0E09C790FC3A}" srcOrd="0" destOrd="0" parTransId="{EC96F36D-5531-4705-BE48-0BB8EF89C1D2}" sibTransId="{EA27E3C7-0F8A-4EFF-BC35-EAAC3BB6BED3}"/>
    <dgm:cxn modelId="{0251C7BC-8960-41C5-92FB-11CA24ED4AAE}" type="presOf" srcId="{1AD538DE-C264-452D-9E6C-E3B9812D84E2}" destId="{C5F686AF-2335-45E8-8127-7147C3E35D52}" srcOrd="0" destOrd="0" presId="urn:microsoft.com/office/officeart/2008/layout/SquareAccentList"/>
    <dgm:cxn modelId="{8CDB45CC-19A6-4B83-B12E-6BC7263A24E3}" type="presOf" srcId="{C1D3456A-38C9-4A3C-9F67-4ABB80933609}" destId="{92275BFF-D9F7-4507-A32D-957F1FBE532B}" srcOrd="0" destOrd="0" presId="urn:microsoft.com/office/officeart/2008/layout/SquareAccentList"/>
    <dgm:cxn modelId="{C8190FCD-A5FC-43C9-ABA1-D3F7FF3637FE}" type="presOf" srcId="{C2839394-DAB2-4756-A622-1B5C5A4FA1B9}" destId="{81BFB803-7A17-4D2B-AD5C-0DD7007E4870}" srcOrd="0" destOrd="0" presId="urn:microsoft.com/office/officeart/2008/layout/SquareAccentList"/>
    <dgm:cxn modelId="{5CF3D8D0-E946-4308-A7A9-86914C95E232}" srcId="{C1D3456A-38C9-4A3C-9F67-4ABB80933609}" destId="{208BD3A9-C0C2-49A4-A587-0D87D893F5A9}" srcOrd="1" destOrd="0" parTransId="{95AF1938-CC1C-481A-A777-93F800C5BE28}" sibTransId="{6CD3603B-A0B6-472D-A8CC-DE70F96E8560}"/>
    <dgm:cxn modelId="{3FADE8DD-6D27-4FE6-8BB7-134E74EB6B3A}" srcId="{C2839394-DAB2-4756-A622-1B5C5A4FA1B9}" destId="{86A0D10F-3A04-43D8-913D-DAD3ECFB25FF}" srcOrd="2" destOrd="0" parTransId="{299C1666-2F49-4D6A-8C69-315D34CACFC2}" sibTransId="{7257FE21-6BCB-4540-AF7B-26378FCD5E2A}"/>
    <dgm:cxn modelId="{9E34C4EA-DD75-41E6-B8ED-3F1D444F8254}" srcId="{CDEDF65C-CD55-45BA-89CC-ACCC2D004BE8}" destId="{E7F9302D-D235-4745-A6F1-18BA5741A18F}" srcOrd="1" destOrd="0" parTransId="{FECA8934-A3CE-47DF-AEAE-AFF9328B5CB7}" sibTransId="{D044175F-791D-4880-8CE1-F4495F08857D}"/>
    <dgm:cxn modelId="{F05FB8F5-B15E-4B89-AEEA-E8D841603B28}" type="presOf" srcId="{86A0D10F-3A04-43D8-913D-DAD3ECFB25FF}" destId="{DD878325-C83A-4A23-AC8C-A9A287BD08AD}" srcOrd="0" destOrd="0" presId="urn:microsoft.com/office/officeart/2008/layout/SquareAccentList"/>
    <dgm:cxn modelId="{2BC27BF9-4815-4EAF-A0B1-729391846A72}" srcId="{C2839394-DAB2-4756-A622-1B5C5A4FA1B9}" destId="{F9C22C3E-49E9-48BD-A5AB-641C855005BD}" srcOrd="1" destOrd="0" parTransId="{E97890B0-859B-412E-A07E-93031AF73FCE}" sibTransId="{13B22B8E-00A1-4492-9C4C-4636C565C16E}"/>
    <dgm:cxn modelId="{993CE4FF-1584-4FB0-951F-C860BEDF8B6A}" srcId="{1AD538DE-C264-452D-9E6C-E3B9812D84E2}" destId="{CDEDF65C-CD55-45BA-89CC-ACCC2D004BE8}" srcOrd="2" destOrd="0" parTransId="{EC43ADE9-4749-4B51-9782-28F121254CAF}" sibTransId="{C5941A01-0E17-45F1-A2D0-0BFBC200BACA}"/>
    <dgm:cxn modelId="{3566E25D-9B02-4654-90F9-AD6CCC8D67F6}" type="presParOf" srcId="{C5F686AF-2335-45E8-8127-7147C3E35D52}" destId="{E1E0A54E-131C-464F-9F64-7695FA7AD9BD}" srcOrd="0" destOrd="0" presId="urn:microsoft.com/office/officeart/2008/layout/SquareAccentList"/>
    <dgm:cxn modelId="{14A4CFF2-11EF-457F-ACBE-ABA5F131D287}" type="presParOf" srcId="{E1E0A54E-131C-464F-9F64-7695FA7AD9BD}" destId="{7684E73D-38F8-4837-84DD-2ACF2AD16F60}" srcOrd="0" destOrd="0" presId="urn:microsoft.com/office/officeart/2008/layout/SquareAccentList"/>
    <dgm:cxn modelId="{19B1FEE6-4E07-4D2C-BC3B-5C33439C17D6}" type="presParOf" srcId="{7684E73D-38F8-4837-84DD-2ACF2AD16F60}" destId="{53A6B16A-266A-4ED3-BA95-ADDD0C70ADC3}" srcOrd="0" destOrd="0" presId="urn:microsoft.com/office/officeart/2008/layout/SquareAccentList"/>
    <dgm:cxn modelId="{CD83E217-79CB-4773-9B4F-DA27F3128525}" type="presParOf" srcId="{7684E73D-38F8-4837-84DD-2ACF2AD16F60}" destId="{01BD6D2D-7518-404D-A020-FAD1F6ED3277}" srcOrd="1" destOrd="0" presId="urn:microsoft.com/office/officeart/2008/layout/SquareAccentList"/>
    <dgm:cxn modelId="{1E6294EA-A123-4448-BD5B-D5280C19B824}" type="presParOf" srcId="{7684E73D-38F8-4837-84DD-2ACF2AD16F60}" destId="{81BFB803-7A17-4D2B-AD5C-0DD7007E4870}" srcOrd="2" destOrd="0" presId="urn:microsoft.com/office/officeart/2008/layout/SquareAccentList"/>
    <dgm:cxn modelId="{AB7B8F30-82B6-4E94-91F0-06D66E37AF1C}" type="presParOf" srcId="{E1E0A54E-131C-464F-9F64-7695FA7AD9BD}" destId="{73873965-8805-4ADD-92DB-4B7275FA8E7A}" srcOrd="1" destOrd="0" presId="urn:microsoft.com/office/officeart/2008/layout/SquareAccentList"/>
    <dgm:cxn modelId="{143C35CF-50B6-4856-A316-FD168E2EEE2B}" type="presParOf" srcId="{73873965-8805-4ADD-92DB-4B7275FA8E7A}" destId="{9078FB4B-CB5D-4615-AD4F-D608F1A06471}" srcOrd="0" destOrd="0" presId="urn:microsoft.com/office/officeart/2008/layout/SquareAccentList"/>
    <dgm:cxn modelId="{8F199012-7C9F-41E9-B79B-EB9CD74DBBC8}" type="presParOf" srcId="{9078FB4B-CB5D-4615-AD4F-D608F1A06471}" destId="{F1ED353A-95B4-46A1-AEBC-AB3F6D538AC6}" srcOrd="0" destOrd="0" presId="urn:microsoft.com/office/officeart/2008/layout/SquareAccentList"/>
    <dgm:cxn modelId="{D03346F1-0AD5-4687-94F7-78217971B622}" type="presParOf" srcId="{9078FB4B-CB5D-4615-AD4F-D608F1A06471}" destId="{4D0E685D-A227-4A0F-90CE-2348390A74C0}" srcOrd="1" destOrd="0" presId="urn:microsoft.com/office/officeart/2008/layout/SquareAccentList"/>
    <dgm:cxn modelId="{DEBD7EDE-1EF1-44AB-91AE-8B86BBA834EE}" type="presParOf" srcId="{73873965-8805-4ADD-92DB-4B7275FA8E7A}" destId="{3FBB5228-85E7-4E1C-9710-E15AD2AF2873}" srcOrd="1" destOrd="0" presId="urn:microsoft.com/office/officeart/2008/layout/SquareAccentList"/>
    <dgm:cxn modelId="{880A0AD1-638C-4CCF-B117-363934B9735A}" type="presParOf" srcId="{3FBB5228-85E7-4E1C-9710-E15AD2AF2873}" destId="{D6C34AC0-41B0-4EEE-93E7-3C430AD5E610}" srcOrd="0" destOrd="0" presId="urn:microsoft.com/office/officeart/2008/layout/SquareAccentList"/>
    <dgm:cxn modelId="{90C13A4C-6F69-4AD9-8E70-59509F616D71}" type="presParOf" srcId="{3FBB5228-85E7-4E1C-9710-E15AD2AF2873}" destId="{D922FF13-CCC8-46D8-8BB4-CEC31FFD7E06}" srcOrd="1" destOrd="0" presId="urn:microsoft.com/office/officeart/2008/layout/SquareAccentList"/>
    <dgm:cxn modelId="{3E5FDAB8-21DB-46E7-9A18-E9B992E849D1}" type="presParOf" srcId="{73873965-8805-4ADD-92DB-4B7275FA8E7A}" destId="{7C2B885D-19F2-45C3-B835-4F656795CF81}" srcOrd="2" destOrd="0" presId="urn:microsoft.com/office/officeart/2008/layout/SquareAccentList"/>
    <dgm:cxn modelId="{AA5D0E73-A1E2-43C5-8523-21CCD63659E5}" type="presParOf" srcId="{7C2B885D-19F2-45C3-B835-4F656795CF81}" destId="{63E6A4C6-4D27-4C6F-B297-B09FA75C1949}" srcOrd="0" destOrd="0" presId="urn:microsoft.com/office/officeart/2008/layout/SquareAccentList"/>
    <dgm:cxn modelId="{62A32F49-F858-4D91-A940-F8C99A05832C}" type="presParOf" srcId="{7C2B885D-19F2-45C3-B835-4F656795CF81}" destId="{DD878325-C83A-4A23-AC8C-A9A287BD08AD}" srcOrd="1" destOrd="0" presId="urn:microsoft.com/office/officeart/2008/layout/SquareAccentList"/>
    <dgm:cxn modelId="{18DB39CF-1BC8-4B1E-AABD-468BDB3EEEAE}" type="presParOf" srcId="{C5F686AF-2335-45E8-8127-7147C3E35D52}" destId="{485F9D65-23FF-4BF7-9275-F1B280E0C158}" srcOrd="1" destOrd="0" presId="urn:microsoft.com/office/officeart/2008/layout/SquareAccentList"/>
    <dgm:cxn modelId="{52880714-1CED-449E-B874-F7FDD18D1BD5}" type="presParOf" srcId="{485F9D65-23FF-4BF7-9275-F1B280E0C158}" destId="{6260C14A-9084-4FD4-A4D1-EA6C9B640DCC}" srcOrd="0" destOrd="0" presId="urn:microsoft.com/office/officeart/2008/layout/SquareAccentList"/>
    <dgm:cxn modelId="{020F55CB-FD24-44EA-8F12-A270C41FD33E}" type="presParOf" srcId="{6260C14A-9084-4FD4-A4D1-EA6C9B640DCC}" destId="{FEF8F21B-08BE-4AD1-AFD5-2618CB9F7D06}" srcOrd="0" destOrd="0" presId="urn:microsoft.com/office/officeart/2008/layout/SquareAccentList"/>
    <dgm:cxn modelId="{106F60D6-56D1-4428-AB53-14A93A85ACC0}" type="presParOf" srcId="{6260C14A-9084-4FD4-A4D1-EA6C9B640DCC}" destId="{CF564357-DFDC-4D3C-83A2-731260B38311}" srcOrd="1" destOrd="0" presId="urn:microsoft.com/office/officeart/2008/layout/SquareAccentList"/>
    <dgm:cxn modelId="{EDE55EE6-EC67-4F8A-A395-C1299A4967A3}" type="presParOf" srcId="{6260C14A-9084-4FD4-A4D1-EA6C9B640DCC}" destId="{92275BFF-D9F7-4507-A32D-957F1FBE532B}" srcOrd="2" destOrd="0" presId="urn:microsoft.com/office/officeart/2008/layout/SquareAccentList"/>
    <dgm:cxn modelId="{D13D5378-C00F-4FF8-A2AE-4970170F5368}" type="presParOf" srcId="{485F9D65-23FF-4BF7-9275-F1B280E0C158}" destId="{3CBDAB50-79AC-43F4-9A92-7E1C0EBC3188}" srcOrd="1" destOrd="0" presId="urn:microsoft.com/office/officeart/2008/layout/SquareAccentList"/>
    <dgm:cxn modelId="{CBDFD538-D195-4E76-BBC7-8C9DF75CFFC0}" type="presParOf" srcId="{3CBDAB50-79AC-43F4-9A92-7E1C0EBC3188}" destId="{CB77C6D6-791E-4B39-A31F-730A5AB75180}" srcOrd="0" destOrd="0" presId="urn:microsoft.com/office/officeart/2008/layout/SquareAccentList"/>
    <dgm:cxn modelId="{2BE67518-E36D-4DFA-8BBE-CE0CFCF72981}" type="presParOf" srcId="{CB77C6D6-791E-4B39-A31F-730A5AB75180}" destId="{162DF4DB-EE89-4201-ACEC-95A620DEBDC4}" srcOrd="0" destOrd="0" presId="urn:microsoft.com/office/officeart/2008/layout/SquareAccentList"/>
    <dgm:cxn modelId="{2BF65691-82E4-48B6-B5AA-B6C9368A3AD7}" type="presParOf" srcId="{CB77C6D6-791E-4B39-A31F-730A5AB75180}" destId="{E4F56ADE-5EB2-4681-A996-E4DA56EEDF83}" srcOrd="1" destOrd="0" presId="urn:microsoft.com/office/officeart/2008/layout/SquareAccentList"/>
    <dgm:cxn modelId="{F02AF658-63AB-4AAE-BE55-634C5378C019}" type="presParOf" srcId="{3CBDAB50-79AC-43F4-9A92-7E1C0EBC3188}" destId="{878E0669-2234-47E1-B69E-48C1D4A48B74}" srcOrd="1" destOrd="0" presId="urn:microsoft.com/office/officeart/2008/layout/SquareAccentList"/>
    <dgm:cxn modelId="{92F61D49-8698-4778-834B-A90D07DC4555}" type="presParOf" srcId="{878E0669-2234-47E1-B69E-48C1D4A48B74}" destId="{B1090CD8-5D21-42E4-85C3-2C95D0C8EAF9}" srcOrd="0" destOrd="0" presId="urn:microsoft.com/office/officeart/2008/layout/SquareAccentList"/>
    <dgm:cxn modelId="{1AD9E55D-B1D0-4DB8-A676-C5C20A9B6BDB}" type="presParOf" srcId="{878E0669-2234-47E1-B69E-48C1D4A48B74}" destId="{1C24C21F-D9A3-41E6-B56A-12B66E38365B}" srcOrd="1" destOrd="0" presId="urn:microsoft.com/office/officeart/2008/layout/SquareAccentList"/>
    <dgm:cxn modelId="{64825B84-6C7F-47ED-AE1D-96DD2DEE0B51}" type="presParOf" srcId="{C5F686AF-2335-45E8-8127-7147C3E35D52}" destId="{A9785ACB-62DB-4D4C-A711-88FA14CA739F}" srcOrd="2" destOrd="0" presId="urn:microsoft.com/office/officeart/2008/layout/SquareAccentList"/>
    <dgm:cxn modelId="{57C8F3F8-F7E8-4886-8B5C-5CE4AEC5A290}" type="presParOf" srcId="{A9785ACB-62DB-4D4C-A711-88FA14CA739F}" destId="{6150ED59-1DB8-41B3-98FD-957716A92E48}" srcOrd="0" destOrd="0" presId="urn:microsoft.com/office/officeart/2008/layout/SquareAccentList"/>
    <dgm:cxn modelId="{4BC1C371-806C-4D86-BC8E-54FA24D11081}" type="presParOf" srcId="{6150ED59-1DB8-41B3-98FD-957716A92E48}" destId="{C48C92D8-7173-4EAD-AD68-FB9E35CA2A4D}" srcOrd="0" destOrd="0" presId="urn:microsoft.com/office/officeart/2008/layout/SquareAccentList"/>
    <dgm:cxn modelId="{C58427F4-81E3-49C8-ACF3-513DEA445319}" type="presParOf" srcId="{6150ED59-1DB8-41B3-98FD-957716A92E48}" destId="{A087E990-0A3E-4196-B5EB-65421C50BB00}" srcOrd="1" destOrd="0" presId="urn:microsoft.com/office/officeart/2008/layout/SquareAccentList"/>
    <dgm:cxn modelId="{34F91DB6-E9F7-40CF-ACB9-5C03AAE5557A}" type="presParOf" srcId="{6150ED59-1DB8-41B3-98FD-957716A92E48}" destId="{96FA8770-3C8B-406A-B707-A1A7820DB2F5}" srcOrd="2" destOrd="0" presId="urn:microsoft.com/office/officeart/2008/layout/SquareAccentList"/>
    <dgm:cxn modelId="{450F1AB9-80D5-4FA7-AB9D-CC944A9D428E}" type="presParOf" srcId="{A9785ACB-62DB-4D4C-A711-88FA14CA739F}" destId="{B167CF4A-5372-486A-B12D-805F31560467}" srcOrd="1" destOrd="0" presId="urn:microsoft.com/office/officeart/2008/layout/SquareAccentList"/>
    <dgm:cxn modelId="{476BA16C-3134-4D36-A9DC-1DC4DE8B93FF}" type="presParOf" srcId="{B167CF4A-5372-486A-B12D-805F31560467}" destId="{6BDED174-95FD-4A72-A44B-B67ECFDD18C1}" srcOrd="0" destOrd="0" presId="urn:microsoft.com/office/officeart/2008/layout/SquareAccentList"/>
    <dgm:cxn modelId="{AA92B74A-9456-41ED-A5AF-CBDFC3920768}" type="presParOf" srcId="{6BDED174-95FD-4A72-A44B-B67ECFDD18C1}" destId="{4EDAD21F-1B98-4ACD-AD4F-5104A8235EB0}" srcOrd="0" destOrd="0" presId="urn:microsoft.com/office/officeart/2008/layout/SquareAccentList"/>
    <dgm:cxn modelId="{5BDC81D4-3C5D-4DE2-86F3-129E097136FF}" type="presParOf" srcId="{6BDED174-95FD-4A72-A44B-B67ECFDD18C1}" destId="{5CD80655-5726-4389-8CE4-32B950AD2B1A}" srcOrd="1" destOrd="0" presId="urn:microsoft.com/office/officeart/2008/layout/SquareAccentList"/>
    <dgm:cxn modelId="{176D749C-174C-4431-9525-C20CDB6C9533}" type="presParOf" srcId="{B167CF4A-5372-486A-B12D-805F31560467}" destId="{632B7142-AB88-4F9C-B100-43D11DCD0E03}" srcOrd="1" destOrd="0" presId="urn:microsoft.com/office/officeart/2008/layout/SquareAccentList"/>
    <dgm:cxn modelId="{60DF4292-B13F-4E9C-A1E1-1F7046D781B1}" type="presParOf" srcId="{632B7142-AB88-4F9C-B100-43D11DCD0E03}" destId="{081EA801-49DE-4291-9B0C-1186807C9EFE}" srcOrd="0" destOrd="0" presId="urn:microsoft.com/office/officeart/2008/layout/SquareAccentList"/>
    <dgm:cxn modelId="{A8DCD361-4FE6-467F-9653-5A4D91B248DB}" type="presParOf" srcId="{632B7142-AB88-4F9C-B100-43D11DCD0E03}" destId="{128EBFF2-C00B-4D13-ACE4-CD8FCC291DAB}"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28AE2-DB17-44EA-93F5-1D02BBEDEB61}">
      <dsp:nvSpPr>
        <dsp:cNvPr id="0" name=""/>
        <dsp:cNvSpPr/>
      </dsp:nvSpPr>
      <dsp:spPr>
        <a:xfrm>
          <a:off x="0" y="7850"/>
          <a:ext cx="8898836" cy="486720"/>
        </a:xfrm>
        <a:prstGeom prst="roundRect">
          <a:avLst/>
        </a:prstGeom>
        <a:gradFill rotWithShape="0">
          <a:gsLst>
            <a:gs pos="63000">
              <a:schemeClr val="accent1">
                <a:lumMod val="20000"/>
                <a:lumOff val="80000"/>
                <a:alpha val="97000"/>
              </a:schemeClr>
            </a:gs>
            <a:gs pos="0">
              <a:srgbClr val="002060"/>
            </a:gs>
            <a:gs pos="100000">
              <a:schemeClr val="accent5">
                <a:tint val="37000"/>
                <a:satMod val="300000"/>
                <a:alpha val="0"/>
              </a:schemeClr>
            </a:gs>
          </a:gsLst>
          <a:lin ang="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Objetivo general:</a:t>
          </a:r>
          <a:endParaRPr lang="es-EC" sz="1600" kern="1200" dirty="0"/>
        </a:p>
      </dsp:txBody>
      <dsp:txXfrm>
        <a:off x="23760" y="31610"/>
        <a:ext cx="8851316" cy="439200"/>
      </dsp:txXfrm>
    </dsp:sp>
    <dsp:sp modelId="{01A8980C-2352-44DB-89D8-0C1F34D13559}">
      <dsp:nvSpPr>
        <dsp:cNvPr id="0" name=""/>
        <dsp:cNvSpPr/>
      </dsp:nvSpPr>
      <dsp:spPr>
        <a:xfrm>
          <a:off x="0" y="494570"/>
          <a:ext cx="8898836" cy="71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53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Diseñar elementos mecánicos de la estructura, soportes de elementos móviles, sistema de transmisión del motor a los brazos para respiradores de emergencia, y en respiradores comerciales, los sistemas de alivio de sobrepresión y de flujo principal de aire. </a:t>
          </a:r>
          <a:endParaRPr lang="es-EC" sz="1600" kern="1200" dirty="0"/>
        </a:p>
      </dsp:txBody>
      <dsp:txXfrm>
        <a:off x="0" y="494570"/>
        <a:ext cx="8898836" cy="7131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6B16A-266A-4ED3-BA95-ADDD0C70ADC3}">
      <dsp:nvSpPr>
        <dsp:cNvPr id="0" name=""/>
        <dsp:cNvSpPr/>
      </dsp:nvSpPr>
      <dsp:spPr>
        <a:xfrm>
          <a:off x="5" y="541359"/>
          <a:ext cx="2726331" cy="32074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1BD6D2D-7518-404D-A020-FAD1F6ED3277}">
      <dsp:nvSpPr>
        <dsp:cNvPr id="0" name=""/>
        <dsp:cNvSpPr/>
      </dsp:nvSpPr>
      <dsp:spPr>
        <a:xfrm>
          <a:off x="4203" y="696651"/>
          <a:ext cx="200286" cy="20028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BFB803-7A17-4D2B-AD5C-0DD7007E4870}">
      <dsp:nvSpPr>
        <dsp:cNvPr id="0" name=""/>
        <dsp:cNvSpPr/>
      </dsp:nvSpPr>
      <dsp:spPr>
        <a:xfrm>
          <a:off x="4203"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s-ES" sz="1800" kern="1200" dirty="0"/>
            <a:t>Pruebas 3 y 4 sin resistencia</a:t>
          </a:r>
        </a:p>
      </dsp:txBody>
      <dsp:txXfrm>
        <a:off x="4203" y="0"/>
        <a:ext cx="2726331" cy="576192"/>
      </dsp:txXfrm>
    </dsp:sp>
    <dsp:sp modelId="{F1ED353A-95B4-46A1-AEBC-AB3F6D538AC6}">
      <dsp:nvSpPr>
        <dsp:cNvPr id="0" name=""/>
        <dsp:cNvSpPr/>
      </dsp:nvSpPr>
      <dsp:spPr>
        <a:xfrm>
          <a:off x="4203" y="1274098"/>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D0E685D-A227-4A0F-90CE-2348390A74C0}">
      <dsp:nvSpPr>
        <dsp:cNvPr id="0" name=""/>
        <dsp:cNvSpPr/>
      </dsp:nvSpPr>
      <dsp:spPr>
        <a:xfrm>
          <a:off x="195046" y="1030224"/>
          <a:ext cx="2535488" cy="68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25 bpm, 90 % de aplastamiento, I/E 2:1</a:t>
          </a:r>
        </a:p>
      </dsp:txBody>
      <dsp:txXfrm>
        <a:off x="195046" y="1030224"/>
        <a:ext cx="2535488" cy="688028"/>
      </dsp:txXfrm>
    </dsp:sp>
    <dsp:sp modelId="{D4120FF7-8B44-4109-9B9F-76AFB9CEAF63}">
      <dsp:nvSpPr>
        <dsp:cNvPr id="0" name=""/>
        <dsp:cNvSpPr/>
      </dsp:nvSpPr>
      <dsp:spPr>
        <a:xfrm>
          <a:off x="4203" y="1982900"/>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C3ADFF4-83E0-44D3-BA5C-40D39F5FDC79}">
      <dsp:nvSpPr>
        <dsp:cNvPr id="0" name=""/>
        <dsp:cNvSpPr/>
      </dsp:nvSpPr>
      <dsp:spPr>
        <a:xfrm>
          <a:off x="195046" y="1718253"/>
          <a:ext cx="2535488" cy="729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Temperaturas del motor 35 y 37 °C</a:t>
          </a:r>
        </a:p>
      </dsp:txBody>
      <dsp:txXfrm>
        <a:off x="195046" y="1718253"/>
        <a:ext cx="2535488" cy="729574"/>
      </dsp:txXfrm>
    </dsp:sp>
    <dsp:sp modelId="{D6C34AC0-41B0-4EEE-93E7-3C430AD5E610}">
      <dsp:nvSpPr>
        <dsp:cNvPr id="0" name=""/>
        <dsp:cNvSpPr/>
      </dsp:nvSpPr>
      <dsp:spPr>
        <a:xfrm>
          <a:off x="4203" y="2719655"/>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922FF13-CCC8-46D8-8BB4-CEC31FFD7E06}">
      <dsp:nvSpPr>
        <dsp:cNvPr id="0" name=""/>
        <dsp:cNvSpPr/>
      </dsp:nvSpPr>
      <dsp:spPr>
        <a:xfrm>
          <a:off x="195046" y="2447828"/>
          <a:ext cx="2535488" cy="743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No se presentaron fallas</a:t>
          </a:r>
        </a:p>
      </dsp:txBody>
      <dsp:txXfrm>
        <a:off x="195046" y="2447828"/>
        <a:ext cx="2535488" cy="743934"/>
      </dsp:txXfrm>
    </dsp:sp>
    <dsp:sp modelId="{FEF8F21B-08BE-4AD1-AFD5-2618CB9F7D06}">
      <dsp:nvSpPr>
        <dsp:cNvPr id="0" name=""/>
        <dsp:cNvSpPr/>
      </dsp:nvSpPr>
      <dsp:spPr>
        <a:xfrm>
          <a:off x="2866851" y="576192"/>
          <a:ext cx="2726331" cy="32074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F564357-DFDC-4D3C-83A2-731260B38311}">
      <dsp:nvSpPr>
        <dsp:cNvPr id="0" name=""/>
        <dsp:cNvSpPr/>
      </dsp:nvSpPr>
      <dsp:spPr>
        <a:xfrm>
          <a:off x="2866851" y="696651"/>
          <a:ext cx="200286" cy="20028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2275BFF-D9F7-4507-A32D-957F1FBE532B}">
      <dsp:nvSpPr>
        <dsp:cNvPr id="0" name=""/>
        <dsp:cNvSpPr/>
      </dsp:nvSpPr>
      <dsp:spPr>
        <a:xfrm>
          <a:off x="2866851"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s-ES" sz="1800" kern="1200" dirty="0"/>
            <a:t>Prueba 5 sin resistencia 24h</a:t>
          </a:r>
        </a:p>
      </dsp:txBody>
      <dsp:txXfrm>
        <a:off x="2866851" y="0"/>
        <a:ext cx="2726331" cy="576192"/>
      </dsp:txXfrm>
    </dsp:sp>
    <dsp:sp modelId="{C8D97FFE-E1FD-4C45-9AD5-8BA587CFEC85}">
      <dsp:nvSpPr>
        <dsp:cNvPr id="0" name=""/>
        <dsp:cNvSpPr/>
      </dsp:nvSpPr>
      <dsp:spPr>
        <a:xfrm>
          <a:off x="2866851" y="1274098"/>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2BFE8B3-1F31-431D-81FA-3715BA12B078}">
      <dsp:nvSpPr>
        <dsp:cNvPr id="0" name=""/>
        <dsp:cNvSpPr/>
      </dsp:nvSpPr>
      <dsp:spPr>
        <a:xfrm>
          <a:off x="3057694" y="1030224"/>
          <a:ext cx="2535488" cy="68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25 bpm, 85 % de aplastamiento, I/E 2:1</a:t>
          </a:r>
        </a:p>
      </dsp:txBody>
      <dsp:txXfrm>
        <a:off x="3057694" y="1030224"/>
        <a:ext cx="2535488" cy="688028"/>
      </dsp:txXfrm>
    </dsp:sp>
    <dsp:sp modelId="{B1090CD8-5D21-42E4-85C3-2C95D0C8EAF9}">
      <dsp:nvSpPr>
        <dsp:cNvPr id="0" name=""/>
        <dsp:cNvSpPr/>
      </dsp:nvSpPr>
      <dsp:spPr>
        <a:xfrm>
          <a:off x="2866851" y="1851541"/>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C24C21F-D9A3-41E6-B56A-12B66E38365B}">
      <dsp:nvSpPr>
        <dsp:cNvPr id="0" name=""/>
        <dsp:cNvSpPr/>
      </dsp:nvSpPr>
      <dsp:spPr>
        <a:xfrm>
          <a:off x="3057694" y="1718253"/>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Temperatura del motor 37 °C</a:t>
          </a:r>
        </a:p>
      </dsp:txBody>
      <dsp:txXfrm>
        <a:off x="3057694" y="1718253"/>
        <a:ext cx="2535488" cy="466855"/>
      </dsp:txXfrm>
    </dsp:sp>
    <dsp:sp modelId="{54ED2524-B0BD-46F8-BCAE-13B0901020C1}">
      <dsp:nvSpPr>
        <dsp:cNvPr id="0" name=""/>
        <dsp:cNvSpPr/>
      </dsp:nvSpPr>
      <dsp:spPr>
        <a:xfrm>
          <a:off x="2866851" y="2318397"/>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952C78F-0582-4FC0-B0FB-5B3279DC329D}">
      <dsp:nvSpPr>
        <dsp:cNvPr id="0" name=""/>
        <dsp:cNvSpPr/>
      </dsp:nvSpPr>
      <dsp:spPr>
        <a:xfrm>
          <a:off x="3057694" y="2185109"/>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Fallo de control electrónico</a:t>
          </a:r>
        </a:p>
      </dsp:txBody>
      <dsp:txXfrm>
        <a:off x="3057694" y="2185109"/>
        <a:ext cx="2535488" cy="466855"/>
      </dsp:txXfrm>
    </dsp:sp>
    <dsp:sp modelId="{C48C92D8-7173-4EAD-AD68-FB9E35CA2A4D}">
      <dsp:nvSpPr>
        <dsp:cNvPr id="0" name=""/>
        <dsp:cNvSpPr/>
      </dsp:nvSpPr>
      <dsp:spPr>
        <a:xfrm>
          <a:off x="5729499" y="576192"/>
          <a:ext cx="2726331" cy="32074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087E990-0A3E-4196-B5EB-65421C50BB00}">
      <dsp:nvSpPr>
        <dsp:cNvPr id="0" name=""/>
        <dsp:cNvSpPr/>
      </dsp:nvSpPr>
      <dsp:spPr>
        <a:xfrm>
          <a:off x="5729499" y="696651"/>
          <a:ext cx="200286" cy="20028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6FA8770-3C8B-406A-B707-A1A7820DB2F5}">
      <dsp:nvSpPr>
        <dsp:cNvPr id="0" name=""/>
        <dsp:cNvSpPr/>
      </dsp:nvSpPr>
      <dsp:spPr>
        <a:xfrm>
          <a:off x="5729499"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s-ES" sz="1800" kern="1200" dirty="0"/>
            <a:t>Prueba 6 con resistencia</a:t>
          </a:r>
        </a:p>
      </dsp:txBody>
      <dsp:txXfrm>
        <a:off x="5729499" y="0"/>
        <a:ext cx="2726331" cy="576192"/>
      </dsp:txXfrm>
    </dsp:sp>
    <dsp:sp modelId="{4EDAD21F-1B98-4ACD-AD4F-5104A8235EB0}">
      <dsp:nvSpPr>
        <dsp:cNvPr id="0" name=""/>
        <dsp:cNvSpPr/>
      </dsp:nvSpPr>
      <dsp:spPr>
        <a:xfrm>
          <a:off x="5729499" y="1208731"/>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CD80655-5726-4389-8CE4-32B950AD2B1A}">
      <dsp:nvSpPr>
        <dsp:cNvPr id="0" name=""/>
        <dsp:cNvSpPr/>
      </dsp:nvSpPr>
      <dsp:spPr>
        <a:xfrm>
          <a:off x="5920342" y="1030224"/>
          <a:ext cx="2535488" cy="557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25 bpm, 85 % de aplastamiento, I/E 2:1</a:t>
          </a:r>
        </a:p>
      </dsp:txBody>
      <dsp:txXfrm>
        <a:off x="5920342" y="1030224"/>
        <a:ext cx="2535488" cy="557295"/>
      </dsp:txXfrm>
    </dsp:sp>
    <dsp:sp modelId="{081EA801-49DE-4291-9B0C-1186807C9EFE}">
      <dsp:nvSpPr>
        <dsp:cNvPr id="0" name=""/>
        <dsp:cNvSpPr/>
      </dsp:nvSpPr>
      <dsp:spPr>
        <a:xfrm>
          <a:off x="5729499" y="1720807"/>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28EBFF2-C00B-4D13-ACE4-CD8FCC291DAB}">
      <dsp:nvSpPr>
        <dsp:cNvPr id="0" name=""/>
        <dsp:cNvSpPr/>
      </dsp:nvSpPr>
      <dsp:spPr>
        <a:xfrm>
          <a:off x="5920342" y="1587520"/>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l" defTabSz="577850">
            <a:lnSpc>
              <a:spcPct val="90000"/>
            </a:lnSpc>
            <a:spcBef>
              <a:spcPct val="0"/>
            </a:spcBef>
            <a:spcAft>
              <a:spcPct val="35000"/>
            </a:spcAft>
            <a:buNone/>
          </a:pPr>
          <a:r>
            <a:rPr lang="es-ES" sz="1300" kern="1200" dirty="0"/>
            <a:t>No se presentaron fallas</a:t>
          </a:r>
        </a:p>
      </dsp:txBody>
      <dsp:txXfrm>
        <a:off x="5920342" y="1587520"/>
        <a:ext cx="2535488" cy="466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28AE2-DB17-44EA-93F5-1D02BBEDEB61}">
      <dsp:nvSpPr>
        <dsp:cNvPr id="0" name=""/>
        <dsp:cNvSpPr/>
      </dsp:nvSpPr>
      <dsp:spPr>
        <a:xfrm>
          <a:off x="0" y="31863"/>
          <a:ext cx="8898836" cy="411840"/>
        </a:xfrm>
        <a:prstGeom prst="roundRect">
          <a:avLst/>
        </a:prstGeom>
        <a:gradFill rotWithShape="0">
          <a:gsLst>
            <a:gs pos="63000">
              <a:schemeClr val="accent1">
                <a:lumMod val="20000"/>
                <a:lumOff val="80000"/>
                <a:alpha val="97000"/>
              </a:schemeClr>
            </a:gs>
            <a:gs pos="0">
              <a:srgbClr val="002060"/>
            </a:gs>
            <a:gs pos="100000">
              <a:schemeClr val="accent5">
                <a:tint val="37000"/>
                <a:satMod val="300000"/>
                <a:alpha val="0"/>
              </a:schemeClr>
            </a:gs>
          </a:gsLst>
          <a:lin ang="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Objetivos específicos:</a:t>
          </a:r>
          <a:endParaRPr lang="es-EC" sz="1600" kern="1200" dirty="0"/>
        </a:p>
      </dsp:txBody>
      <dsp:txXfrm>
        <a:off x="20104" y="51967"/>
        <a:ext cx="8858628" cy="371632"/>
      </dsp:txXfrm>
    </dsp:sp>
    <dsp:sp modelId="{01A8980C-2352-44DB-89D8-0C1F34D13559}">
      <dsp:nvSpPr>
        <dsp:cNvPr id="0" name=""/>
        <dsp:cNvSpPr/>
      </dsp:nvSpPr>
      <dsp:spPr>
        <a:xfrm>
          <a:off x="0" y="460531"/>
          <a:ext cx="8898836" cy="36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53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Definir las dimensiones, características y material de construcción de los complementos mecánicos para respiradores comerciales que comprende el bloque de válvula de seguridad del sistema principal de flujo de aire y la válvula de alivio de sobrepresión del tanque correspondiente al sistema alivio de sobrepresión de flujo.  </a:t>
          </a:r>
          <a:endParaRPr lang="es-EC" sz="1600" kern="1200" dirty="0"/>
        </a:p>
        <a:p>
          <a:pPr marL="171450" lvl="1" indent="-171450" algn="l" defTabSz="711200">
            <a:lnSpc>
              <a:spcPct val="90000"/>
            </a:lnSpc>
            <a:spcBef>
              <a:spcPct val="0"/>
            </a:spcBef>
            <a:spcAft>
              <a:spcPct val="20000"/>
            </a:spcAft>
            <a:buChar char="•"/>
          </a:pPr>
          <a:r>
            <a:rPr lang="es-ES" sz="1600" kern="1200" dirty="0"/>
            <a:t>Fabricar las válvulas de los sistemas de flujo principal de aire y de alivio de sobrepresión correspondientes al ventilador comercial Galileo. </a:t>
          </a:r>
          <a:endParaRPr lang="es-EC" sz="1600" kern="1200" dirty="0"/>
        </a:p>
        <a:p>
          <a:pPr marL="171450" lvl="1" indent="-171450" algn="l" defTabSz="711200">
            <a:lnSpc>
              <a:spcPct val="90000"/>
            </a:lnSpc>
            <a:spcBef>
              <a:spcPct val="0"/>
            </a:spcBef>
            <a:spcAft>
              <a:spcPct val="20000"/>
            </a:spcAft>
            <a:buChar char="•"/>
          </a:pPr>
          <a:r>
            <a:rPr lang="es-ES" sz="1600" kern="1200" dirty="0"/>
            <a:t>Evaluar el funcionamiento del bloque de válvula de seguridad y la válvula de alivio de sobrepresión del tanque mediante pruebas de presión en el respirador Galileo. </a:t>
          </a:r>
          <a:endParaRPr lang="es-EC" sz="1600" kern="1200" dirty="0"/>
        </a:p>
        <a:p>
          <a:pPr marL="171450" lvl="1" indent="-171450" algn="l" defTabSz="711200">
            <a:lnSpc>
              <a:spcPct val="90000"/>
            </a:lnSpc>
            <a:spcBef>
              <a:spcPct val="0"/>
            </a:spcBef>
            <a:spcAft>
              <a:spcPct val="20000"/>
            </a:spcAft>
            <a:buChar char="•"/>
          </a:pPr>
          <a:r>
            <a:rPr lang="es-ES" sz="1600" kern="1200" dirty="0"/>
            <a:t>Definir un diseño funcional y de bajo costo para la estructura mecánica, soportes para Ambu, ejes, sistema de transmisión de movimiento, estructura para elementos electrónicos y elementos de sujeción en respiradores de emergencia. </a:t>
          </a:r>
          <a:endParaRPr lang="es-EC" sz="1600" kern="1200" dirty="0"/>
        </a:p>
        <a:p>
          <a:pPr marL="171450" lvl="1" indent="-171450" algn="l" defTabSz="711200">
            <a:lnSpc>
              <a:spcPct val="90000"/>
            </a:lnSpc>
            <a:spcBef>
              <a:spcPct val="0"/>
            </a:spcBef>
            <a:spcAft>
              <a:spcPct val="20000"/>
            </a:spcAft>
            <a:buChar char="•"/>
          </a:pPr>
          <a:r>
            <a:rPr lang="es-ES" sz="1600" kern="1200" dirty="0"/>
            <a:t>Manufacturar la estructura mecánica, elementos del sistema de trasmisión de movimiento y de aplastamiento del Ambu para el respirador de emergencia conforme a los diseños realizados. </a:t>
          </a:r>
          <a:endParaRPr lang="es-EC" sz="1600" kern="1200" dirty="0"/>
        </a:p>
        <a:p>
          <a:pPr marL="171450" lvl="1" indent="-171450" algn="l" defTabSz="711200">
            <a:lnSpc>
              <a:spcPct val="90000"/>
            </a:lnSpc>
            <a:spcBef>
              <a:spcPct val="0"/>
            </a:spcBef>
            <a:spcAft>
              <a:spcPct val="20000"/>
            </a:spcAft>
            <a:buChar char="•"/>
          </a:pPr>
          <a:r>
            <a:rPr lang="es-ES" sz="1600" kern="1200" dirty="0"/>
            <a:t>Evaluar el cumplimiento de los requerimientos de presión y flujo planteados, mediante un protocolo de pruebas en laboratorio, además de evaluar el comportamiento mecánico de los elementos</a:t>
          </a:r>
          <a:endParaRPr lang="es-EC" sz="1600" kern="1200" dirty="0"/>
        </a:p>
      </dsp:txBody>
      <dsp:txXfrm>
        <a:off x="0" y="460531"/>
        <a:ext cx="8898836" cy="3643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19A0B-1661-4B71-97CA-071A6278B8BE}">
      <dsp:nvSpPr>
        <dsp:cNvPr id="0" name=""/>
        <dsp:cNvSpPr/>
      </dsp:nvSpPr>
      <dsp:spPr>
        <a:xfrm rot="5400000">
          <a:off x="271493" y="1546130"/>
          <a:ext cx="1017587" cy="1158487"/>
        </a:xfrm>
        <a:prstGeom prst="bentUpArrow">
          <a:avLst>
            <a:gd name="adj1" fmla="val 32840"/>
            <a:gd name="adj2" fmla="val 25000"/>
            <a:gd name="adj3" fmla="val 3578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696DFB0-5E11-4811-9441-DD4166138C99}">
      <dsp:nvSpPr>
        <dsp:cNvPr id="0" name=""/>
        <dsp:cNvSpPr/>
      </dsp:nvSpPr>
      <dsp:spPr>
        <a:xfrm>
          <a:off x="1894" y="418114"/>
          <a:ext cx="1713018" cy="1199057"/>
        </a:xfrm>
        <a:prstGeom prst="roundRect">
          <a:avLst>
            <a:gd name="adj"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FUERZA TANGENCIAL</a:t>
          </a:r>
        </a:p>
      </dsp:txBody>
      <dsp:txXfrm>
        <a:off x="60438" y="476658"/>
        <a:ext cx="1595930" cy="1081969"/>
      </dsp:txXfrm>
    </dsp:sp>
    <dsp:sp modelId="{6421B839-3DC5-4B72-8F24-952B18F3A3A5}">
      <dsp:nvSpPr>
        <dsp:cNvPr id="0" name=""/>
        <dsp:cNvSpPr/>
      </dsp:nvSpPr>
      <dsp:spPr>
        <a:xfrm>
          <a:off x="1767614" y="281670"/>
          <a:ext cx="2308054" cy="1433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t>Velocidad de salida: 8 rpm</a:t>
          </a:r>
        </a:p>
        <a:p>
          <a:pPr marL="114300" lvl="1" indent="-114300" algn="l" defTabSz="533400">
            <a:lnSpc>
              <a:spcPct val="90000"/>
            </a:lnSpc>
            <a:spcBef>
              <a:spcPct val="0"/>
            </a:spcBef>
            <a:spcAft>
              <a:spcPct val="15000"/>
            </a:spcAft>
            <a:buChar char="•"/>
          </a:pPr>
          <a:r>
            <a:rPr lang="es-ES" sz="1200" kern="1200" dirty="0"/>
            <a:t>Torque de salida: 20 Nm</a:t>
          </a:r>
        </a:p>
        <a:p>
          <a:pPr marL="114300" lvl="1" indent="-114300" algn="l" defTabSz="533400">
            <a:lnSpc>
              <a:spcPct val="90000"/>
            </a:lnSpc>
            <a:spcBef>
              <a:spcPct val="0"/>
            </a:spcBef>
            <a:spcAft>
              <a:spcPct val="15000"/>
            </a:spcAft>
            <a:buChar char="•"/>
          </a:pPr>
          <a:r>
            <a:rPr lang="es-ES" sz="1200" kern="1200" dirty="0"/>
            <a:t>Factor de materiales: 279,76</a:t>
          </a:r>
        </a:p>
        <a:p>
          <a:pPr marL="114300" lvl="1" indent="-114300" algn="l" defTabSz="533400">
            <a:lnSpc>
              <a:spcPct val="90000"/>
            </a:lnSpc>
            <a:spcBef>
              <a:spcPct val="0"/>
            </a:spcBef>
            <a:spcAft>
              <a:spcPct val="15000"/>
            </a:spcAft>
            <a:buChar char="•"/>
          </a:pPr>
          <a:r>
            <a:rPr lang="es-ES" sz="1200" kern="1200" dirty="0"/>
            <a:t>Factor de relación:: 0,346</a:t>
          </a:r>
        </a:p>
        <a:p>
          <a:pPr marL="114300" lvl="1" indent="-114300" algn="l" defTabSz="533400">
            <a:lnSpc>
              <a:spcPct val="90000"/>
            </a:lnSpc>
            <a:spcBef>
              <a:spcPct val="0"/>
            </a:spcBef>
            <a:spcAft>
              <a:spcPct val="15000"/>
            </a:spcAft>
            <a:buChar char="•"/>
          </a:pPr>
          <a:r>
            <a:rPr lang="es-ES" sz="1200" kern="1200" dirty="0"/>
            <a:t>Factor de velocidad:  0,669</a:t>
          </a:r>
        </a:p>
      </dsp:txBody>
      <dsp:txXfrm>
        <a:off x="1767614" y="281670"/>
        <a:ext cx="2308054" cy="1433208"/>
      </dsp:txXfrm>
    </dsp:sp>
    <dsp:sp modelId="{4067AB4B-F0F3-4BD6-928D-D2187D59DD18}">
      <dsp:nvSpPr>
        <dsp:cNvPr id="0" name=""/>
        <dsp:cNvSpPr/>
      </dsp:nvSpPr>
      <dsp:spPr>
        <a:xfrm rot="5400000">
          <a:off x="1946688" y="2893067"/>
          <a:ext cx="1017587" cy="1158487"/>
        </a:xfrm>
        <a:prstGeom prst="bentUpArrow">
          <a:avLst>
            <a:gd name="adj1" fmla="val 32840"/>
            <a:gd name="adj2" fmla="val 25000"/>
            <a:gd name="adj3" fmla="val 3578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5B66311-3AF1-4285-89A9-539E0CFB345D}">
      <dsp:nvSpPr>
        <dsp:cNvPr id="0" name=""/>
        <dsp:cNvSpPr/>
      </dsp:nvSpPr>
      <dsp:spPr>
        <a:xfrm>
          <a:off x="1677089" y="1765051"/>
          <a:ext cx="1713018" cy="1199057"/>
        </a:xfrm>
        <a:prstGeom prst="roundRect">
          <a:avLst>
            <a:gd name="adj"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FUERZA RADIAL</a:t>
          </a:r>
        </a:p>
      </dsp:txBody>
      <dsp:txXfrm>
        <a:off x="1735633" y="1823595"/>
        <a:ext cx="1595930" cy="1081969"/>
      </dsp:txXfrm>
    </dsp:sp>
    <dsp:sp modelId="{C922B824-C407-42D1-89F2-DEE7681CF734}">
      <dsp:nvSpPr>
        <dsp:cNvPr id="0" name=""/>
        <dsp:cNvSpPr/>
      </dsp:nvSpPr>
      <dsp:spPr>
        <a:xfrm>
          <a:off x="3390107" y="1879408"/>
          <a:ext cx="1245886" cy="969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S" sz="1300" kern="1200" dirty="0"/>
            <a:t>Ángulo de presión: 14,5°</a:t>
          </a:r>
        </a:p>
        <a:p>
          <a:pPr marL="114300" lvl="1" indent="-114300" algn="l" defTabSz="577850">
            <a:lnSpc>
              <a:spcPct val="90000"/>
            </a:lnSpc>
            <a:spcBef>
              <a:spcPct val="0"/>
            </a:spcBef>
            <a:spcAft>
              <a:spcPct val="15000"/>
            </a:spcAft>
            <a:buChar char="•"/>
          </a:pPr>
          <a:r>
            <a:rPr lang="es-ES" sz="1300" kern="1200" dirty="0"/>
            <a:t>Ángulo de avance: 5,71°</a:t>
          </a:r>
        </a:p>
      </dsp:txBody>
      <dsp:txXfrm>
        <a:off x="3390107" y="1879408"/>
        <a:ext cx="1245886" cy="969130"/>
      </dsp:txXfrm>
    </dsp:sp>
    <dsp:sp modelId="{F7BE27EB-0DA5-4E86-A8F3-1261258D6072}">
      <dsp:nvSpPr>
        <dsp:cNvPr id="0" name=""/>
        <dsp:cNvSpPr/>
      </dsp:nvSpPr>
      <dsp:spPr>
        <a:xfrm>
          <a:off x="3352283" y="3111988"/>
          <a:ext cx="1713018" cy="1199057"/>
        </a:xfrm>
        <a:prstGeom prst="roundRect">
          <a:avLst>
            <a:gd name="adj"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FUERZA AXIAL</a:t>
          </a:r>
        </a:p>
      </dsp:txBody>
      <dsp:txXfrm>
        <a:off x="3410827" y="3170532"/>
        <a:ext cx="1595930" cy="1081969"/>
      </dsp:txXfrm>
    </dsp:sp>
    <dsp:sp modelId="{0F2BDFC2-74B0-4D1E-B1E8-4F03673C9E74}">
      <dsp:nvSpPr>
        <dsp:cNvPr id="0" name=""/>
        <dsp:cNvSpPr/>
      </dsp:nvSpPr>
      <dsp:spPr>
        <a:xfrm>
          <a:off x="5065301" y="3226345"/>
          <a:ext cx="1245886" cy="969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s-ES" sz="1100" kern="1200" dirty="0"/>
            <a:t>Torque de entrada: 1,38 Nm</a:t>
          </a:r>
        </a:p>
        <a:p>
          <a:pPr marL="57150" lvl="1" indent="-57150" algn="l" defTabSz="488950">
            <a:lnSpc>
              <a:spcPct val="90000"/>
            </a:lnSpc>
            <a:spcBef>
              <a:spcPct val="0"/>
            </a:spcBef>
            <a:spcAft>
              <a:spcPct val="15000"/>
            </a:spcAft>
            <a:buChar char="•"/>
          </a:pPr>
          <a:r>
            <a:rPr lang="es-ES" sz="1100" kern="1200" dirty="0"/>
            <a:t>Diámetro primitivo: 20 mm</a:t>
          </a:r>
        </a:p>
      </dsp:txBody>
      <dsp:txXfrm>
        <a:off x="5065301" y="3226345"/>
        <a:ext cx="1245886" cy="969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A1C8A-A8B8-4BB8-838F-B7B02CD0D30D}">
      <dsp:nvSpPr>
        <dsp:cNvPr id="0" name=""/>
        <dsp:cNvSpPr/>
      </dsp:nvSpPr>
      <dsp:spPr>
        <a:xfrm>
          <a:off x="0" y="111594"/>
          <a:ext cx="4677417" cy="98982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C" sz="1800" kern="1200" dirty="0"/>
            <a:t>La fuerza tangencial en el tornillo sin fin  es numéricamente igual a la fuerza axial en la corona</a:t>
          </a:r>
          <a:endParaRPr lang="es-ES" sz="1800" kern="1200" dirty="0"/>
        </a:p>
      </dsp:txBody>
      <dsp:txXfrm>
        <a:off x="48319" y="159913"/>
        <a:ext cx="4580779" cy="893182"/>
      </dsp:txXfrm>
    </dsp:sp>
    <dsp:sp modelId="{42ADD98F-A160-4CEE-A625-19DF3B59A5A3}">
      <dsp:nvSpPr>
        <dsp:cNvPr id="0" name=""/>
        <dsp:cNvSpPr/>
      </dsp:nvSpPr>
      <dsp:spPr>
        <a:xfrm>
          <a:off x="0" y="1101414"/>
          <a:ext cx="4677417"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08" tIns="22860" rIns="128016" bIns="22860" numCol="1" spcCol="1270" anchor="t" anchorCtr="0">
          <a:noAutofit/>
        </a:bodyPr>
        <a:lstStyle/>
        <a:p>
          <a:pPr marL="114300" lvl="1" indent="-114300" algn="l" defTabSz="622300">
            <a:lnSpc>
              <a:spcPct val="90000"/>
            </a:lnSpc>
            <a:spcBef>
              <a:spcPct val="0"/>
            </a:spcBef>
            <a:spcAft>
              <a:spcPct val="20000"/>
            </a:spcAft>
            <a:buChar char="•"/>
          </a:pPr>
          <a:endParaRPr lang="es-ES" sz="1400" kern="1200" dirty="0"/>
        </a:p>
        <a:p>
          <a:pPr marL="114300" lvl="1" indent="-114300" algn="l" defTabSz="622300">
            <a:lnSpc>
              <a:spcPct val="90000"/>
            </a:lnSpc>
            <a:spcBef>
              <a:spcPct val="0"/>
            </a:spcBef>
            <a:spcAft>
              <a:spcPct val="20000"/>
            </a:spcAft>
            <a:buChar char="•"/>
          </a:pPr>
          <a:endParaRPr lang="es-ES" sz="1400" kern="1200" dirty="0"/>
        </a:p>
      </dsp:txBody>
      <dsp:txXfrm>
        <a:off x="0" y="1101414"/>
        <a:ext cx="4677417" cy="484380"/>
      </dsp:txXfrm>
    </dsp:sp>
    <dsp:sp modelId="{16078E39-5198-4B3C-86BA-2134FE05C77D}">
      <dsp:nvSpPr>
        <dsp:cNvPr id="0" name=""/>
        <dsp:cNvSpPr/>
      </dsp:nvSpPr>
      <dsp:spPr>
        <a:xfrm>
          <a:off x="0" y="1585794"/>
          <a:ext cx="4677417" cy="98982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C" sz="1800" kern="1200" dirty="0"/>
            <a:t>La fuerza axial en el tornillo sin fin  es numéricamente igual a la fuerza tangencial en la corona</a:t>
          </a:r>
          <a:endParaRPr lang="es-ES" sz="1800" kern="1200" dirty="0"/>
        </a:p>
      </dsp:txBody>
      <dsp:txXfrm>
        <a:off x="48319" y="1634113"/>
        <a:ext cx="4580779" cy="893182"/>
      </dsp:txXfrm>
    </dsp:sp>
    <dsp:sp modelId="{2215BB5D-47C2-4CFE-9C42-33D39EB6280A}">
      <dsp:nvSpPr>
        <dsp:cNvPr id="0" name=""/>
        <dsp:cNvSpPr/>
      </dsp:nvSpPr>
      <dsp:spPr>
        <a:xfrm>
          <a:off x="0" y="2575614"/>
          <a:ext cx="4677417"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08" tIns="22860" rIns="128016" bIns="22860" numCol="1" spcCol="1270" anchor="t" anchorCtr="0">
          <a:noAutofit/>
        </a:bodyPr>
        <a:lstStyle/>
        <a:p>
          <a:pPr marL="114300" lvl="1" indent="-114300" algn="l" defTabSz="622300">
            <a:lnSpc>
              <a:spcPct val="90000"/>
            </a:lnSpc>
            <a:spcBef>
              <a:spcPct val="0"/>
            </a:spcBef>
            <a:spcAft>
              <a:spcPct val="20000"/>
            </a:spcAft>
            <a:buChar char="•"/>
          </a:pPr>
          <a:endParaRPr lang="es-ES" sz="1400" kern="1200" dirty="0"/>
        </a:p>
        <a:p>
          <a:pPr marL="114300" lvl="1" indent="-114300" algn="l" defTabSz="622300">
            <a:lnSpc>
              <a:spcPct val="90000"/>
            </a:lnSpc>
            <a:spcBef>
              <a:spcPct val="0"/>
            </a:spcBef>
            <a:spcAft>
              <a:spcPct val="20000"/>
            </a:spcAft>
            <a:buChar char="•"/>
          </a:pPr>
          <a:endParaRPr lang="es-ES" sz="1400" kern="1200" dirty="0"/>
        </a:p>
      </dsp:txBody>
      <dsp:txXfrm>
        <a:off x="0" y="2575614"/>
        <a:ext cx="4677417" cy="484380"/>
      </dsp:txXfrm>
    </dsp:sp>
    <dsp:sp modelId="{E30E46A0-627A-4AD3-9504-FCEE9CD7D7A4}">
      <dsp:nvSpPr>
        <dsp:cNvPr id="0" name=""/>
        <dsp:cNvSpPr/>
      </dsp:nvSpPr>
      <dsp:spPr>
        <a:xfrm>
          <a:off x="0" y="2903578"/>
          <a:ext cx="4677417" cy="98982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C" sz="1800" kern="1200" dirty="0"/>
            <a:t>Las fuerzas radiales son numéricamente iguales entre el tornillo sin fin y la corona </a:t>
          </a:r>
          <a:endParaRPr lang="es-ES" sz="1800" kern="1200" dirty="0"/>
        </a:p>
      </dsp:txBody>
      <dsp:txXfrm>
        <a:off x="48319" y="2951897"/>
        <a:ext cx="4580779" cy="893182"/>
      </dsp:txXfrm>
    </dsp:sp>
    <dsp:sp modelId="{903C0E90-7E4A-457D-ADC6-F9E909550722}">
      <dsp:nvSpPr>
        <dsp:cNvPr id="0" name=""/>
        <dsp:cNvSpPr/>
      </dsp:nvSpPr>
      <dsp:spPr>
        <a:xfrm>
          <a:off x="0" y="4049814"/>
          <a:ext cx="4677417"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08" tIns="22860" rIns="128016" bIns="22860" numCol="1" spcCol="1270" anchor="t" anchorCtr="0">
          <a:noAutofit/>
        </a:bodyPr>
        <a:lstStyle/>
        <a:p>
          <a:pPr marL="114300" lvl="1" indent="-114300" algn="l" defTabSz="622300">
            <a:lnSpc>
              <a:spcPct val="90000"/>
            </a:lnSpc>
            <a:spcBef>
              <a:spcPct val="0"/>
            </a:spcBef>
            <a:spcAft>
              <a:spcPct val="20000"/>
            </a:spcAft>
            <a:buChar char="•"/>
          </a:pPr>
          <a:endParaRPr lang="es-ES" sz="1400" kern="1200" dirty="0"/>
        </a:p>
        <a:p>
          <a:pPr marL="114300" lvl="1" indent="-114300" algn="l" defTabSz="622300">
            <a:lnSpc>
              <a:spcPct val="90000"/>
            </a:lnSpc>
            <a:spcBef>
              <a:spcPct val="0"/>
            </a:spcBef>
            <a:spcAft>
              <a:spcPct val="20000"/>
            </a:spcAft>
            <a:buChar char="•"/>
          </a:pPr>
          <a:endParaRPr lang="es-ES" sz="1400" kern="1200" dirty="0"/>
        </a:p>
      </dsp:txBody>
      <dsp:txXfrm>
        <a:off x="0" y="4049814"/>
        <a:ext cx="4677417" cy="484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65EE4-6433-4A87-9C62-BC0263AC6474}">
      <dsp:nvSpPr>
        <dsp:cNvPr id="0" name=""/>
        <dsp:cNvSpPr/>
      </dsp:nvSpPr>
      <dsp:spPr>
        <a:xfrm>
          <a:off x="0" y="143500"/>
          <a:ext cx="5377135" cy="55428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BRAZOS DE APLASTAMIENTO</a:t>
          </a:r>
          <a:endParaRPr lang="es-EC" sz="1600" kern="1200" dirty="0"/>
        </a:p>
      </dsp:txBody>
      <dsp:txXfrm>
        <a:off x="27058" y="170558"/>
        <a:ext cx="5323019" cy="500172"/>
      </dsp:txXfrm>
    </dsp:sp>
    <dsp:sp modelId="{DB4C38F7-438A-401E-962B-DD9B023B4C75}">
      <dsp:nvSpPr>
        <dsp:cNvPr id="0" name=""/>
        <dsp:cNvSpPr/>
      </dsp:nvSpPr>
      <dsp:spPr>
        <a:xfrm>
          <a:off x="0" y="695943"/>
          <a:ext cx="5377135"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7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Facilitar movimiento de la bolsa durante el funcionamiento.</a:t>
          </a:r>
          <a:endParaRPr lang="es-EC" sz="1600" kern="1200" dirty="0"/>
        </a:p>
        <a:p>
          <a:pPr marL="171450" lvl="1" indent="-171450" algn="l" defTabSz="711200">
            <a:lnSpc>
              <a:spcPct val="90000"/>
            </a:lnSpc>
            <a:spcBef>
              <a:spcPct val="0"/>
            </a:spcBef>
            <a:spcAft>
              <a:spcPct val="20000"/>
            </a:spcAft>
            <a:buChar char="•"/>
          </a:pPr>
          <a:r>
            <a:rPr lang="es-ES" sz="1600" kern="1200" dirty="0"/>
            <a:t>Maximizar el área de contacto de aplastamiento</a:t>
          </a:r>
          <a:endParaRPr lang="es-EC" sz="1600" kern="1200" dirty="0"/>
        </a:p>
        <a:p>
          <a:pPr marL="171450" lvl="1" indent="-171450" algn="l" defTabSz="711200">
            <a:lnSpc>
              <a:spcPct val="90000"/>
            </a:lnSpc>
            <a:spcBef>
              <a:spcPct val="0"/>
            </a:spcBef>
            <a:spcAft>
              <a:spcPct val="20000"/>
            </a:spcAft>
            <a:buChar char="•"/>
          </a:pPr>
          <a:r>
            <a:rPr lang="es-ES" sz="1600" kern="1200" dirty="0"/>
            <a:t>Material capaz de soportar 500 millones de ciclos en sus dientes.</a:t>
          </a:r>
          <a:endParaRPr lang="es-EC" sz="1600" kern="1200" dirty="0"/>
        </a:p>
        <a:p>
          <a:pPr marL="171450" lvl="1" indent="-171450" algn="l" defTabSz="711200">
            <a:lnSpc>
              <a:spcPct val="90000"/>
            </a:lnSpc>
            <a:spcBef>
              <a:spcPct val="0"/>
            </a:spcBef>
            <a:spcAft>
              <a:spcPct val="20000"/>
            </a:spcAft>
            <a:buChar char="•"/>
          </a:pPr>
          <a:r>
            <a:rPr lang="es-ES" sz="1600" b="1" kern="1200" dirty="0"/>
            <a:t>Acero AISI 304</a:t>
          </a:r>
          <a:endParaRPr lang="es-EC" sz="1600" b="1" kern="1200" dirty="0"/>
        </a:p>
        <a:p>
          <a:pPr marL="171450" lvl="1" indent="-171450" algn="l" defTabSz="711200">
            <a:lnSpc>
              <a:spcPct val="90000"/>
            </a:lnSpc>
            <a:spcBef>
              <a:spcPct val="0"/>
            </a:spcBef>
            <a:spcAft>
              <a:spcPct val="20000"/>
            </a:spcAft>
            <a:buChar char="•"/>
          </a:pPr>
          <a:r>
            <a:rPr lang="es-ES" sz="1600" b="1" kern="1200" dirty="0"/>
            <a:t>Esfuerzo teórico 320,5 MPa</a:t>
          </a:r>
          <a:endParaRPr lang="es-EC" sz="1600" b="1" kern="1200" dirty="0"/>
        </a:p>
        <a:p>
          <a:pPr marL="171450" lvl="1" indent="-171450" algn="l" defTabSz="711200">
            <a:lnSpc>
              <a:spcPct val="90000"/>
            </a:lnSpc>
            <a:spcBef>
              <a:spcPct val="0"/>
            </a:spcBef>
            <a:spcAft>
              <a:spcPct val="20000"/>
            </a:spcAft>
            <a:buChar char="•"/>
          </a:pPr>
          <a:r>
            <a:rPr lang="es-ES" sz="1600" b="1" kern="1200" dirty="0"/>
            <a:t>Esfuerzo medio de material 350 MPa</a:t>
          </a:r>
          <a:endParaRPr lang="es-EC" sz="1600" b="1" kern="1200" dirty="0"/>
        </a:p>
      </dsp:txBody>
      <dsp:txXfrm>
        <a:off x="0" y="695943"/>
        <a:ext cx="5377135" cy="1883700"/>
      </dsp:txXfrm>
    </dsp:sp>
    <dsp:sp modelId="{7FB87ECF-8FDE-4F31-BCCD-1848FBB70C24}">
      <dsp:nvSpPr>
        <dsp:cNvPr id="0" name=""/>
        <dsp:cNvSpPr/>
      </dsp:nvSpPr>
      <dsp:spPr>
        <a:xfrm>
          <a:off x="0" y="2579643"/>
          <a:ext cx="5377135" cy="48330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PAREDES INTERNAS Y EXTERNAS.</a:t>
          </a:r>
          <a:endParaRPr lang="es-EC" sz="1600" kern="1200" dirty="0"/>
        </a:p>
      </dsp:txBody>
      <dsp:txXfrm>
        <a:off x="23593" y="2603236"/>
        <a:ext cx="5329949" cy="436114"/>
      </dsp:txXfrm>
    </dsp:sp>
    <dsp:sp modelId="{B23672A6-D2FB-4E69-9100-2E9C9FE17761}">
      <dsp:nvSpPr>
        <dsp:cNvPr id="0" name=""/>
        <dsp:cNvSpPr/>
      </dsp:nvSpPr>
      <dsp:spPr>
        <a:xfrm>
          <a:off x="0" y="3062944"/>
          <a:ext cx="5377135" cy="158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7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Poco peso</a:t>
          </a:r>
          <a:endParaRPr lang="es-EC" sz="1600" kern="1200" dirty="0"/>
        </a:p>
        <a:p>
          <a:pPr marL="171450" lvl="1" indent="-171450" algn="l" defTabSz="711200">
            <a:lnSpc>
              <a:spcPct val="90000"/>
            </a:lnSpc>
            <a:spcBef>
              <a:spcPct val="0"/>
            </a:spcBef>
            <a:spcAft>
              <a:spcPct val="20000"/>
            </a:spcAft>
            <a:buChar char="•"/>
          </a:pPr>
          <a:r>
            <a:rPr lang="es-ES" sz="1600" kern="1200" dirty="0"/>
            <a:t>Material Acrílico</a:t>
          </a:r>
          <a:endParaRPr lang="es-EC" sz="1600" kern="1200" dirty="0"/>
        </a:p>
        <a:p>
          <a:pPr marL="171450" lvl="1" indent="-171450" algn="l" defTabSz="711200">
            <a:lnSpc>
              <a:spcPct val="90000"/>
            </a:lnSpc>
            <a:spcBef>
              <a:spcPct val="0"/>
            </a:spcBef>
            <a:spcAft>
              <a:spcPct val="20000"/>
            </a:spcAft>
            <a:buChar char="•"/>
          </a:pPr>
          <a:r>
            <a:rPr lang="es-ES" sz="1600" kern="1200" dirty="0"/>
            <a:t>Posicionamiento del motor, implementos electrónicos, posicionamiento del sistema de transmisión</a:t>
          </a:r>
          <a:endParaRPr lang="es-EC" sz="1600" kern="1200" dirty="0"/>
        </a:p>
        <a:p>
          <a:pPr marL="171450" lvl="1" indent="-171450" algn="l" defTabSz="711200">
            <a:lnSpc>
              <a:spcPct val="90000"/>
            </a:lnSpc>
            <a:spcBef>
              <a:spcPct val="0"/>
            </a:spcBef>
            <a:spcAft>
              <a:spcPct val="20000"/>
            </a:spcAft>
            <a:buChar char="•"/>
          </a:pPr>
          <a:r>
            <a:rPr lang="es-ES" sz="1600" kern="1200" dirty="0"/>
            <a:t>Facilidad de montaje.</a:t>
          </a:r>
          <a:endParaRPr lang="es-EC" sz="1600" kern="1200" dirty="0"/>
        </a:p>
        <a:p>
          <a:pPr marL="171450" lvl="1" indent="-171450" algn="l" defTabSz="711200">
            <a:lnSpc>
              <a:spcPct val="90000"/>
            </a:lnSpc>
            <a:spcBef>
              <a:spcPct val="0"/>
            </a:spcBef>
            <a:spcAft>
              <a:spcPct val="20000"/>
            </a:spcAft>
            <a:buChar char="•"/>
          </a:pPr>
          <a:r>
            <a:rPr lang="es-ES" sz="1600" b="1" kern="1200" dirty="0"/>
            <a:t>Espesor de las paredes 9mm</a:t>
          </a:r>
          <a:endParaRPr lang="es-EC" sz="1600" b="1" kern="1200" dirty="0"/>
        </a:p>
      </dsp:txBody>
      <dsp:txXfrm>
        <a:off x="0" y="3062944"/>
        <a:ext cx="5377135" cy="15809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65EE4-6433-4A87-9C62-BC0263AC6474}">
      <dsp:nvSpPr>
        <dsp:cNvPr id="0" name=""/>
        <dsp:cNvSpPr/>
      </dsp:nvSpPr>
      <dsp:spPr>
        <a:xfrm>
          <a:off x="0" y="1027"/>
          <a:ext cx="5377135" cy="45195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SOPORTES PARA AMBU</a:t>
          </a:r>
          <a:endParaRPr lang="es-EC" sz="1600" kern="1200" dirty="0"/>
        </a:p>
      </dsp:txBody>
      <dsp:txXfrm>
        <a:off x="22063" y="23090"/>
        <a:ext cx="5333009" cy="407832"/>
      </dsp:txXfrm>
    </dsp:sp>
    <dsp:sp modelId="{DB4C38F7-438A-401E-962B-DD9B023B4C75}">
      <dsp:nvSpPr>
        <dsp:cNvPr id="0" name=""/>
        <dsp:cNvSpPr/>
      </dsp:nvSpPr>
      <dsp:spPr>
        <a:xfrm>
          <a:off x="0" y="452125"/>
          <a:ext cx="5377135"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7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Adaptable para sujetar varios Ambu de diferente tamaño.</a:t>
          </a:r>
          <a:endParaRPr lang="es-EC" sz="1600" kern="1200" dirty="0"/>
        </a:p>
        <a:p>
          <a:pPr marL="171450" lvl="1" indent="-171450" algn="l" defTabSz="711200">
            <a:lnSpc>
              <a:spcPct val="90000"/>
            </a:lnSpc>
            <a:spcBef>
              <a:spcPct val="0"/>
            </a:spcBef>
            <a:spcAft>
              <a:spcPct val="20000"/>
            </a:spcAft>
            <a:buChar char="•"/>
          </a:pPr>
          <a:r>
            <a:rPr lang="es-ES" sz="1600" kern="1200" dirty="0"/>
            <a:t>Desplazamiento longitudinal.</a:t>
          </a:r>
          <a:endParaRPr lang="es-EC" sz="1600" kern="1200" dirty="0"/>
        </a:p>
      </dsp:txBody>
      <dsp:txXfrm>
        <a:off x="0" y="452125"/>
        <a:ext cx="5377135" cy="877680"/>
      </dsp:txXfrm>
    </dsp:sp>
    <dsp:sp modelId="{7FB87ECF-8FDE-4F31-BCCD-1848FBB70C24}">
      <dsp:nvSpPr>
        <dsp:cNvPr id="0" name=""/>
        <dsp:cNvSpPr/>
      </dsp:nvSpPr>
      <dsp:spPr>
        <a:xfrm>
          <a:off x="0" y="1329805"/>
          <a:ext cx="5377135" cy="394076"/>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UBICACIÓN  DEL MOTOR.</a:t>
          </a:r>
          <a:endParaRPr lang="es-EC" sz="1600" kern="1200" dirty="0"/>
        </a:p>
      </dsp:txBody>
      <dsp:txXfrm>
        <a:off x="19237" y="1349042"/>
        <a:ext cx="5338661" cy="355602"/>
      </dsp:txXfrm>
    </dsp:sp>
    <dsp:sp modelId="{B23672A6-D2FB-4E69-9100-2E9C9FE17761}">
      <dsp:nvSpPr>
        <dsp:cNvPr id="0" name=""/>
        <dsp:cNvSpPr/>
      </dsp:nvSpPr>
      <dsp:spPr>
        <a:xfrm>
          <a:off x="0" y="1723881"/>
          <a:ext cx="5377135" cy="137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7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Concentricidad con el tornillo sin fin.</a:t>
          </a:r>
          <a:endParaRPr lang="es-EC" sz="1600" kern="1200" dirty="0"/>
        </a:p>
        <a:p>
          <a:pPr marL="171450" lvl="1" indent="-171450" algn="l" defTabSz="711200">
            <a:lnSpc>
              <a:spcPct val="90000"/>
            </a:lnSpc>
            <a:spcBef>
              <a:spcPct val="0"/>
            </a:spcBef>
            <a:spcAft>
              <a:spcPct val="20000"/>
            </a:spcAft>
            <a:buChar char="•"/>
          </a:pPr>
          <a:r>
            <a:rPr lang="es-ES" sz="1600" kern="1200" dirty="0"/>
            <a:t>Soportes para sujetar el motor a la estructura.</a:t>
          </a:r>
          <a:endParaRPr lang="es-EC" sz="1600" kern="1200" dirty="0"/>
        </a:p>
        <a:p>
          <a:pPr marL="171450" lvl="1" indent="-171450" algn="l" defTabSz="711200">
            <a:lnSpc>
              <a:spcPct val="90000"/>
            </a:lnSpc>
            <a:spcBef>
              <a:spcPct val="0"/>
            </a:spcBef>
            <a:spcAft>
              <a:spcPct val="20000"/>
            </a:spcAft>
            <a:buChar char="•"/>
          </a:pPr>
          <a:r>
            <a:rPr lang="es-ES" sz="1600" kern="1200" dirty="0"/>
            <a:t>Fácil desacople y cambio del motor.</a:t>
          </a:r>
          <a:endParaRPr lang="es-EC" sz="1600" kern="1200" dirty="0"/>
        </a:p>
        <a:p>
          <a:pPr marL="171450" lvl="1" indent="-171450" algn="l" defTabSz="711200">
            <a:lnSpc>
              <a:spcPct val="90000"/>
            </a:lnSpc>
            <a:spcBef>
              <a:spcPct val="0"/>
            </a:spcBef>
            <a:spcAft>
              <a:spcPct val="20000"/>
            </a:spcAft>
            <a:buChar char="•"/>
          </a:pPr>
          <a:r>
            <a:rPr lang="es-ES" sz="1600" kern="1200" dirty="0"/>
            <a:t>Cama amortiguadora para reducir ruido</a:t>
          </a:r>
          <a:endParaRPr lang="es-EC" sz="1600" kern="1200" dirty="0"/>
        </a:p>
        <a:p>
          <a:pPr marL="171450" lvl="1" indent="-171450" algn="l" defTabSz="711200">
            <a:lnSpc>
              <a:spcPct val="90000"/>
            </a:lnSpc>
            <a:spcBef>
              <a:spcPct val="0"/>
            </a:spcBef>
            <a:spcAft>
              <a:spcPct val="20000"/>
            </a:spcAft>
            <a:buChar char="•"/>
          </a:pPr>
          <a:r>
            <a:rPr lang="es-ES" sz="1600" b="1" kern="1200" dirty="0"/>
            <a:t>Caucho de empaque 1,5 mm</a:t>
          </a:r>
          <a:endParaRPr lang="es-EC" sz="1600" b="1" kern="1200" dirty="0"/>
        </a:p>
      </dsp:txBody>
      <dsp:txXfrm>
        <a:off x="0" y="1723881"/>
        <a:ext cx="5377135" cy="1371375"/>
      </dsp:txXfrm>
    </dsp:sp>
    <dsp:sp modelId="{932BE6F5-EB0D-4EFA-8C5B-C4606597564C}">
      <dsp:nvSpPr>
        <dsp:cNvPr id="0" name=""/>
        <dsp:cNvSpPr/>
      </dsp:nvSpPr>
      <dsp:spPr>
        <a:xfrm>
          <a:off x="0" y="3095256"/>
          <a:ext cx="5377135" cy="373617"/>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dirty="0"/>
            <a:t>UBICACIÓN COMPONENTES ELECTRÓNICOS</a:t>
          </a:r>
          <a:endParaRPr lang="es-EC" sz="1600" b="1" kern="1200" dirty="0"/>
        </a:p>
      </dsp:txBody>
      <dsp:txXfrm>
        <a:off x="18238" y="3113494"/>
        <a:ext cx="5340659" cy="337141"/>
      </dsp:txXfrm>
    </dsp:sp>
    <dsp:sp modelId="{3FC53797-C9DC-4F5D-8186-97F6DBE5073A}">
      <dsp:nvSpPr>
        <dsp:cNvPr id="0" name=""/>
        <dsp:cNvSpPr/>
      </dsp:nvSpPr>
      <dsp:spPr>
        <a:xfrm>
          <a:off x="0" y="3468874"/>
          <a:ext cx="5377135"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7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S" sz="1600" b="0" kern="1200" dirty="0"/>
            <a:t>Soporte fijo del componente en la estructura.</a:t>
          </a:r>
          <a:endParaRPr lang="es-EC" sz="1600" b="0" kern="1200" dirty="0"/>
        </a:p>
        <a:p>
          <a:pPr marL="171450" lvl="1" indent="-171450" algn="l" defTabSz="711200">
            <a:lnSpc>
              <a:spcPct val="90000"/>
            </a:lnSpc>
            <a:spcBef>
              <a:spcPct val="0"/>
            </a:spcBef>
            <a:spcAft>
              <a:spcPct val="20000"/>
            </a:spcAft>
            <a:buChar char="•"/>
          </a:pPr>
          <a:r>
            <a:rPr lang="es-ES" sz="1600" b="0" kern="1200" dirty="0"/>
            <a:t>Intercambiable con distintos tipos de sensores (Final de carrera y sensor de posición.</a:t>
          </a:r>
          <a:endParaRPr lang="es-EC" sz="1600" b="0" kern="1200" dirty="0"/>
        </a:p>
        <a:p>
          <a:pPr marL="171450" lvl="1" indent="-171450" algn="l" defTabSz="711200">
            <a:lnSpc>
              <a:spcPct val="90000"/>
            </a:lnSpc>
            <a:spcBef>
              <a:spcPct val="0"/>
            </a:spcBef>
            <a:spcAft>
              <a:spcPct val="20000"/>
            </a:spcAft>
            <a:buChar char="•"/>
          </a:pPr>
          <a:r>
            <a:rPr lang="es-ES" sz="1600" b="1" kern="1200" dirty="0"/>
            <a:t>Soportes impresos en PLA+.</a:t>
          </a:r>
          <a:endParaRPr lang="es-EC" sz="1600" b="1" kern="1200" dirty="0"/>
        </a:p>
        <a:p>
          <a:pPr marL="171450" lvl="1" indent="-171450" algn="l" defTabSz="711200">
            <a:lnSpc>
              <a:spcPct val="90000"/>
            </a:lnSpc>
            <a:spcBef>
              <a:spcPct val="0"/>
            </a:spcBef>
            <a:spcAft>
              <a:spcPct val="20000"/>
            </a:spcAft>
            <a:buChar char="•"/>
          </a:pPr>
          <a:endParaRPr lang="es-EC" sz="1600" b="1" kern="1200" dirty="0"/>
        </a:p>
      </dsp:txBody>
      <dsp:txXfrm>
        <a:off x="0" y="3468874"/>
        <a:ext cx="5377135" cy="1316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DBF96-F4B1-455E-B72F-C2EF60957B59}">
      <dsp:nvSpPr>
        <dsp:cNvPr id="0" name=""/>
        <dsp:cNvSpPr/>
      </dsp:nvSpPr>
      <dsp:spPr>
        <a:xfrm>
          <a:off x="6000" y="3370836"/>
          <a:ext cx="1079457" cy="548021"/>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MODELO</a:t>
          </a:r>
        </a:p>
        <a:p>
          <a:pPr marL="0" lvl="0" indent="0" algn="ctr" defTabSz="577850">
            <a:lnSpc>
              <a:spcPct val="90000"/>
            </a:lnSpc>
            <a:spcBef>
              <a:spcPct val="0"/>
            </a:spcBef>
            <a:spcAft>
              <a:spcPct val="35000"/>
            </a:spcAft>
            <a:buNone/>
          </a:pPr>
          <a:r>
            <a:rPr lang="es-ES" sz="1300" kern="1200" dirty="0"/>
            <a:t> FINAL</a:t>
          </a:r>
        </a:p>
      </dsp:txBody>
      <dsp:txXfrm>
        <a:off x="22051" y="3386887"/>
        <a:ext cx="1047355" cy="515919"/>
      </dsp:txXfrm>
    </dsp:sp>
    <dsp:sp modelId="{6F47503D-9ECF-4D20-9A1E-76E2F10EE559}">
      <dsp:nvSpPr>
        <dsp:cNvPr id="0" name=""/>
        <dsp:cNvSpPr/>
      </dsp:nvSpPr>
      <dsp:spPr>
        <a:xfrm rot="17134172">
          <a:off x="287493" y="2585137"/>
          <a:ext cx="2181444" cy="18021"/>
        </a:xfrm>
        <a:custGeom>
          <a:avLst/>
          <a:gdLst/>
          <a:ahLst/>
          <a:cxnLst/>
          <a:rect l="0" t="0" r="0" b="0"/>
          <a:pathLst>
            <a:path>
              <a:moveTo>
                <a:pt x="0" y="9010"/>
              </a:moveTo>
              <a:lnTo>
                <a:pt x="2181444"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23679" y="2539612"/>
        <a:ext cx="109072" cy="109072"/>
      </dsp:txXfrm>
    </dsp:sp>
    <dsp:sp modelId="{71A1A0B4-CD55-469B-B82A-B6CE8F82F419}">
      <dsp:nvSpPr>
        <dsp:cNvPr id="0" name=""/>
        <dsp:cNvSpPr/>
      </dsp:nvSpPr>
      <dsp:spPr>
        <a:xfrm>
          <a:off x="1670973" y="1327035"/>
          <a:ext cx="1463790" cy="432828"/>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Estructura</a:t>
          </a:r>
        </a:p>
      </dsp:txBody>
      <dsp:txXfrm>
        <a:off x="1683650" y="1339712"/>
        <a:ext cx="1438436" cy="407474"/>
      </dsp:txXfrm>
    </dsp:sp>
    <dsp:sp modelId="{9363D6F0-7676-4ABC-9276-F51B388E71A2}">
      <dsp:nvSpPr>
        <dsp:cNvPr id="0" name=""/>
        <dsp:cNvSpPr/>
      </dsp:nvSpPr>
      <dsp:spPr>
        <a:xfrm>
          <a:off x="3134764" y="1534438"/>
          <a:ext cx="585516" cy="18021"/>
        </a:xfrm>
        <a:custGeom>
          <a:avLst/>
          <a:gdLst/>
          <a:ahLst/>
          <a:cxnLst/>
          <a:rect l="0" t="0" r="0" b="0"/>
          <a:pathLst>
            <a:path>
              <a:moveTo>
                <a:pt x="0" y="9010"/>
              </a:moveTo>
              <a:lnTo>
                <a:pt x="585516"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2884" y="1528811"/>
        <a:ext cx="29275" cy="29275"/>
      </dsp:txXfrm>
    </dsp:sp>
    <dsp:sp modelId="{54A6E89A-05D4-4F10-B33F-D28635440CD8}">
      <dsp:nvSpPr>
        <dsp:cNvPr id="0" name=""/>
        <dsp:cNvSpPr/>
      </dsp:nvSpPr>
      <dsp:spPr>
        <a:xfrm>
          <a:off x="3720280" y="1327522"/>
          <a:ext cx="2398259" cy="431854"/>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Corte en acrílico negro de 9 mm</a:t>
          </a:r>
        </a:p>
      </dsp:txBody>
      <dsp:txXfrm>
        <a:off x="3732929" y="1340171"/>
        <a:ext cx="2372961" cy="406556"/>
      </dsp:txXfrm>
    </dsp:sp>
    <dsp:sp modelId="{CEB92F19-3A5C-4941-88B7-FA4D76C8EF25}">
      <dsp:nvSpPr>
        <dsp:cNvPr id="0" name=""/>
        <dsp:cNvSpPr/>
      </dsp:nvSpPr>
      <dsp:spPr>
        <a:xfrm rot="17489193">
          <a:off x="578947" y="2892114"/>
          <a:ext cx="1598535" cy="18021"/>
        </a:xfrm>
        <a:custGeom>
          <a:avLst/>
          <a:gdLst/>
          <a:ahLst/>
          <a:cxnLst/>
          <a:rect l="0" t="0" r="0" b="0"/>
          <a:pathLst>
            <a:path>
              <a:moveTo>
                <a:pt x="0" y="9010"/>
              </a:moveTo>
              <a:lnTo>
                <a:pt x="1598535"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38252" y="2861161"/>
        <a:ext cx="79926" cy="79926"/>
      </dsp:txXfrm>
    </dsp:sp>
    <dsp:sp modelId="{E57E9B21-077A-40FD-AB18-55C9227597E7}">
      <dsp:nvSpPr>
        <dsp:cNvPr id="0" name=""/>
        <dsp:cNvSpPr/>
      </dsp:nvSpPr>
      <dsp:spPr>
        <a:xfrm>
          <a:off x="1670973" y="1869647"/>
          <a:ext cx="1463790" cy="575511"/>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Soportes tornillo sin fin corona</a:t>
          </a:r>
        </a:p>
      </dsp:txBody>
      <dsp:txXfrm>
        <a:off x="1687829" y="1886503"/>
        <a:ext cx="1430078" cy="541799"/>
      </dsp:txXfrm>
    </dsp:sp>
    <dsp:sp modelId="{3B428E44-206D-4354-9834-CE844A2FFD58}">
      <dsp:nvSpPr>
        <dsp:cNvPr id="0" name=""/>
        <dsp:cNvSpPr/>
      </dsp:nvSpPr>
      <dsp:spPr>
        <a:xfrm>
          <a:off x="3134764" y="2148392"/>
          <a:ext cx="585516" cy="18021"/>
        </a:xfrm>
        <a:custGeom>
          <a:avLst/>
          <a:gdLst/>
          <a:ahLst/>
          <a:cxnLst/>
          <a:rect l="0" t="0" r="0" b="0"/>
          <a:pathLst>
            <a:path>
              <a:moveTo>
                <a:pt x="0" y="9010"/>
              </a:moveTo>
              <a:lnTo>
                <a:pt x="585516"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2884" y="2142765"/>
        <a:ext cx="29275" cy="29275"/>
      </dsp:txXfrm>
    </dsp:sp>
    <dsp:sp modelId="{E78B37C9-66B3-4423-99DF-28C0E0F2315D}">
      <dsp:nvSpPr>
        <dsp:cNvPr id="0" name=""/>
        <dsp:cNvSpPr/>
      </dsp:nvSpPr>
      <dsp:spPr>
        <a:xfrm>
          <a:off x="3720280" y="1966565"/>
          <a:ext cx="2157802" cy="381676"/>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Cortes en acero A36 de 8mm</a:t>
          </a:r>
        </a:p>
      </dsp:txBody>
      <dsp:txXfrm>
        <a:off x="3731459" y="1977744"/>
        <a:ext cx="2135444" cy="359318"/>
      </dsp:txXfrm>
    </dsp:sp>
    <dsp:sp modelId="{45EFA9E9-87E9-4686-B137-B50BCB49C555}">
      <dsp:nvSpPr>
        <dsp:cNvPr id="0" name=""/>
        <dsp:cNvSpPr/>
      </dsp:nvSpPr>
      <dsp:spPr>
        <a:xfrm rot="18590383">
          <a:off x="921239" y="3284951"/>
          <a:ext cx="913951" cy="18021"/>
        </a:xfrm>
        <a:custGeom>
          <a:avLst/>
          <a:gdLst/>
          <a:ahLst/>
          <a:cxnLst/>
          <a:rect l="0" t="0" r="0" b="0"/>
          <a:pathLst>
            <a:path>
              <a:moveTo>
                <a:pt x="0" y="9010"/>
              </a:moveTo>
              <a:lnTo>
                <a:pt x="913951"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55367" y="3271113"/>
        <a:ext cx="45697" cy="45697"/>
      </dsp:txXfrm>
    </dsp:sp>
    <dsp:sp modelId="{EF679F9E-792A-46C8-A150-8D098BFE8EE7}">
      <dsp:nvSpPr>
        <dsp:cNvPr id="0" name=""/>
        <dsp:cNvSpPr/>
      </dsp:nvSpPr>
      <dsp:spPr>
        <a:xfrm>
          <a:off x="1670973" y="2733675"/>
          <a:ext cx="1463790" cy="418805"/>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Tornillo sin fin corona</a:t>
          </a:r>
        </a:p>
      </dsp:txBody>
      <dsp:txXfrm>
        <a:off x="1683239" y="2745941"/>
        <a:ext cx="1439258" cy="394273"/>
      </dsp:txXfrm>
    </dsp:sp>
    <dsp:sp modelId="{0F768676-F586-4443-B304-AC9F3E33D190}">
      <dsp:nvSpPr>
        <dsp:cNvPr id="0" name=""/>
        <dsp:cNvSpPr/>
      </dsp:nvSpPr>
      <dsp:spPr>
        <a:xfrm rot="20338151">
          <a:off x="3113871" y="2821507"/>
          <a:ext cx="627302" cy="18021"/>
        </a:xfrm>
        <a:custGeom>
          <a:avLst/>
          <a:gdLst/>
          <a:ahLst/>
          <a:cxnLst/>
          <a:rect l="0" t="0" r="0" b="0"/>
          <a:pathLst>
            <a:path>
              <a:moveTo>
                <a:pt x="0" y="9010"/>
              </a:moveTo>
              <a:lnTo>
                <a:pt x="627302"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1839" y="2814835"/>
        <a:ext cx="31365" cy="31365"/>
      </dsp:txXfrm>
    </dsp:sp>
    <dsp:sp modelId="{4CEDE361-BFE7-4353-8FC2-3E79A585675E}">
      <dsp:nvSpPr>
        <dsp:cNvPr id="0" name=""/>
        <dsp:cNvSpPr/>
      </dsp:nvSpPr>
      <dsp:spPr>
        <a:xfrm>
          <a:off x="3720280" y="2458025"/>
          <a:ext cx="2451263" cy="519865"/>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Tornillo sin fin en acero AISI 8620 cementado</a:t>
          </a:r>
        </a:p>
      </dsp:txBody>
      <dsp:txXfrm>
        <a:off x="3735506" y="2473251"/>
        <a:ext cx="2420811" cy="489413"/>
      </dsp:txXfrm>
    </dsp:sp>
    <dsp:sp modelId="{604C6CF4-1034-4DFB-BA02-939E8C7E4C4B}">
      <dsp:nvSpPr>
        <dsp:cNvPr id="0" name=""/>
        <dsp:cNvSpPr/>
      </dsp:nvSpPr>
      <dsp:spPr>
        <a:xfrm rot="1695982">
          <a:off x="3095128" y="3091479"/>
          <a:ext cx="664788" cy="18021"/>
        </a:xfrm>
        <a:custGeom>
          <a:avLst/>
          <a:gdLst/>
          <a:ahLst/>
          <a:cxnLst/>
          <a:rect l="0" t="0" r="0" b="0"/>
          <a:pathLst>
            <a:path>
              <a:moveTo>
                <a:pt x="0" y="9010"/>
              </a:moveTo>
              <a:lnTo>
                <a:pt x="664788"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0902" y="3083870"/>
        <a:ext cx="33239" cy="33239"/>
      </dsp:txXfrm>
    </dsp:sp>
    <dsp:sp modelId="{7FC26613-4B4C-40D5-B82F-3A1AB13AB65C}">
      <dsp:nvSpPr>
        <dsp:cNvPr id="0" name=""/>
        <dsp:cNvSpPr/>
      </dsp:nvSpPr>
      <dsp:spPr>
        <a:xfrm>
          <a:off x="3720280" y="3087675"/>
          <a:ext cx="1822287" cy="340455"/>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Corona en bronce SAE 40</a:t>
          </a:r>
        </a:p>
      </dsp:txBody>
      <dsp:txXfrm>
        <a:off x="3730252" y="3097647"/>
        <a:ext cx="1802343" cy="320511"/>
      </dsp:txXfrm>
    </dsp:sp>
    <dsp:sp modelId="{3FC0F025-026C-4F77-8A72-CFC5589E3273}">
      <dsp:nvSpPr>
        <dsp:cNvPr id="0" name=""/>
        <dsp:cNvSpPr/>
      </dsp:nvSpPr>
      <dsp:spPr>
        <a:xfrm rot="337242">
          <a:off x="1084043" y="3664647"/>
          <a:ext cx="588344" cy="18021"/>
        </a:xfrm>
        <a:custGeom>
          <a:avLst/>
          <a:gdLst/>
          <a:ahLst/>
          <a:cxnLst/>
          <a:rect l="0" t="0" r="0" b="0"/>
          <a:pathLst>
            <a:path>
              <a:moveTo>
                <a:pt x="0" y="9010"/>
              </a:moveTo>
              <a:lnTo>
                <a:pt x="588344"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63507" y="3658950"/>
        <a:ext cx="29417" cy="29417"/>
      </dsp:txXfrm>
    </dsp:sp>
    <dsp:sp modelId="{B478D276-F80D-4917-9ECA-5D76D0A62578}">
      <dsp:nvSpPr>
        <dsp:cNvPr id="0" name=""/>
        <dsp:cNvSpPr/>
      </dsp:nvSpPr>
      <dsp:spPr>
        <a:xfrm>
          <a:off x="1670973" y="3536008"/>
          <a:ext cx="1463790" cy="332924"/>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Flecha de transmisión</a:t>
          </a:r>
        </a:p>
      </dsp:txBody>
      <dsp:txXfrm>
        <a:off x="1680724" y="3545759"/>
        <a:ext cx="1444288" cy="313422"/>
      </dsp:txXfrm>
    </dsp:sp>
    <dsp:sp modelId="{8643CDF1-FA88-4A80-AC0B-5A2741D8E257}">
      <dsp:nvSpPr>
        <dsp:cNvPr id="0" name=""/>
        <dsp:cNvSpPr/>
      </dsp:nvSpPr>
      <dsp:spPr>
        <a:xfrm>
          <a:off x="3134764" y="3693459"/>
          <a:ext cx="585516" cy="18021"/>
        </a:xfrm>
        <a:custGeom>
          <a:avLst/>
          <a:gdLst/>
          <a:ahLst/>
          <a:cxnLst/>
          <a:rect l="0" t="0" r="0" b="0"/>
          <a:pathLst>
            <a:path>
              <a:moveTo>
                <a:pt x="0" y="9010"/>
              </a:moveTo>
              <a:lnTo>
                <a:pt x="585516"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2884" y="3687832"/>
        <a:ext cx="29275" cy="29275"/>
      </dsp:txXfrm>
    </dsp:sp>
    <dsp:sp modelId="{BF263EF7-14E2-4909-BD53-949B76E4CDFD}">
      <dsp:nvSpPr>
        <dsp:cNvPr id="0" name=""/>
        <dsp:cNvSpPr/>
      </dsp:nvSpPr>
      <dsp:spPr>
        <a:xfrm>
          <a:off x="3720280" y="3537915"/>
          <a:ext cx="1463790" cy="329111"/>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Acero k110</a:t>
          </a:r>
        </a:p>
      </dsp:txBody>
      <dsp:txXfrm>
        <a:off x="3729919" y="3547554"/>
        <a:ext cx="1444512" cy="309833"/>
      </dsp:txXfrm>
    </dsp:sp>
    <dsp:sp modelId="{3BE63D5C-1678-4565-9294-482400DF2F7A}">
      <dsp:nvSpPr>
        <dsp:cNvPr id="0" name=""/>
        <dsp:cNvSpPr/>
      </dsp:nvSpPr>
      <dsp:spPr>
        <a:xfrm rot="2646861">
          <a:off x="970447" y="3919680"/>
          <a:ext cx="815536" cy="18021"/>
        </a:xfrm>
        <a:custGeom>
          <a:avLst/>
          <a:gdLst/>
          <a:ahLst/>
          <a:cxnLst/>
          <a:rect l="0" t="0" r="0" b="0"/>
          <a:pathLst>
            <a:path>
              <a:moveTo>
                <a:pt x="0" y="9010"/>
              </a:moveTo>
              <a:lnTo>
                <a:pt x="815536"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57827" y="3908302"/>
        <a:ext cx="40776" cy="40776"/>
      </dsp:txXfrm>
    </dsp:sp>
    <dsp:sp modelId="{09438CB9-34D1-4D21-AD13-7D5D4D7BA415}">
      <dsp:nvSpPr>
        <dsp:cNvPr id="0" name=""/>
        <dsp:cNvSpPr/>
      </dsp:nvSpPr>
      <dsp:spPr>
        <a:xfrm>
          <a:off x="1670973" y="4048455"/>
          <a:ext cx="1463790" cy="328159"/>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Lubricación</a:t>
          </a:r>
        </a:p>
      </dsp:txBody>
      <dsp:txXfrm>
        <a:off x="1680584" y="4058066"/>
        <a:ext cx="1444568" cy="308937"/>
      </dsp:txXfrm>
    </dsp:sp>
    <dsp:sp modelId="{A3F11195-926A-4BB1-AB31-EE1DAEA6362C}">
      <dsp:nvSpPr>
        <dsp:cNvPr id="0" name=""/>
        <dsp:cNvSpPr/>
      </dsp:nvSpPr>
      <dsp:spPr>
        <a:xfrm>
          <a:off x="3134764" y="4203524"/>
          <a:ext cx="585516" cy="18021"/>
        </a:xfrm>
        <a:custGeom>
          <a:avLst/>
          <a:gdLst/>
          <a:ahLst/>
          <a:cxnLst/>
          <a:rect l="0" t="0" r="0" b="0"/>
          <a:pathLst>
            <a:path>
              <a:moveTo>
                <a:pt x="0" y="9010"/>
              </a:moveTo>
              <a:lnTo>
                <a:pt x="585516"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2884" y="4197897"/>
        <a:ext cx="29275" cy="29275"/>
      </dsp:txXfrm>
    </dsp:sp>
    <dsp:sp modelId="{15C6F27E-E391-4F0A-9EB4-523EB40834AF}">
      <dsp:nvSpPr>
        <dsp:cNvPr id="0" name=""/>
        <dsp:cNvSpPr/>
      </dsp:nvSpPr>
      <dsp:spPr>
        <a:xfrm>
          <a:off x="3720280" y="3976810"/>
          <a:ext cx="2381338" cy="471450"/>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Impresión 3D de un reservorio para lubricación continua</a:t>
          </a:r>
        </a:p>
      </dsp:txBody>
      <dsp:txXfrm>
        <a:off x="3734088" y="3990618"/>
        <a:ext cx="2353722" cy="443834"/>
      </dsp:txXfrm>
    </dsp:sp>
    <dsp:sp modelId="{C5A7FE13-3E69-435C-8B84-7F6A6635E7CD}">
      <dsp:nvSpPr>
        <dsp:cNvPr id="0" name=""/>
        <dsp:cNvSpPr/>
      </dsp:nvSpPr>
      <dsp:spPr>
        <a:xfrm rot="3680803">
          <a:off x="767677" y="4171605"/>
          <a:ext cx="1221076" cy="18021"/>
        </a:xfrm>
        <a:custGeom>
          <a:avLst/>
          <a:gdLst/>
          <a:ahLst/>
          <a:cxnLst/>
          <a:rect l="0" t="0" r="0" b="0"/>
          <a:pathLst>
            <a:path>
              <a:moveTo>
                <a:pt x="0" y="9010"/>
              </a:moveTo>
              <a:lnTo>
                <a:pt x="1221076"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47688" y="4150090"/>
        <a:ext cx="61053" cy="61053"/>
      </dsp:txXfrm>
    </dsp:sp>
    <dsp:sp modelId="{BEFF998B-6B08-485A-B245-DE38B7A1ED2F}">
      <dsp:nvSpPr>
        <dsp:cNvPr id="0" name=""/>
        <dsp:cNvSpPr/>
      </dsp:nvSpPr>
      <dsp:spPr>
        <a:xfrm>
          <a:off x="1670973" y="4495567"/>
          <a:ext cx="1463790" cy="441640"/>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Acople motor/tornillo sin fin</a:t>
          </a:r>
        </a:p>
      </dsp:txBody>
      <dsp:txXfrm>
        <a:off x="1683908" y="4508502"/>
        <a:ext cx="1437920" cy="415770"/>
      </dsp:txXfrm>
    </dsp:sp>
    <dsp:sp modelId="{792A1A00-696A-41AB-8874-2BC4F1779385}">
      <dsp:nvSpPr>
        <dsp:cNvPr id="0" name=""/>
        <dsp:cNvSpPr/>
      </dsp:nvSpPr>
      <dsp:spPr>
        <a:xfrm>
          <a:off x="3134764" y="4707376"/>
          <a:ext cx="585516" cy="18021"/>
        </a:xfrm>
        <a:custGeom>
          <a:avLst/>
          <a:gdLst/>
          <a:ahLst/>
          <a:cxnLst/>
          <a:rect l="0" t="0" r="0" b="0"/>
          <a:pathLst>
            <a:path>
              <a:moveTo>
                <a:pt x="0" y="9010"/>
              </a:moveTo>
              <a:lnTo>
                <a:pt x="585516"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2884" y="4701749"/>
        <a:ext cx="29275" cy="29275"/>
      </dsp:txXfrm>
    </dsp:sp>
    <dsp:sp modelId="{43AE2CDD-94E9-4223-A6CC-3CCB8D52E03F}">
      <dsp:nvSpPr>
        <dsp:cNvPr id="0" name=""/>
        <dsp:cNvSpPr/>
      </dsp:nvSpPr>
      <dsp:spPr>
        <a:xfrm>
          <a:off x="3720280" y="4558045"/>
          <a:ext cx="2160217" cy="316683"/>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Elaboración en hacer AISI 1045</a:t>
          </a:r>
        </a:p>
      </dsp:txBody>
      <dsp:txXfrm>
        <a:off x="3729555" y="4567320"/>
        <a:ext cx="2141667" cy="298133"/>
      </dsp:txXfrm>
    </dsp:sp>
    <dsp:sp modelId="{7CE61062-EFE8-4D0D-A0D0-FAAC1ADDDED5}">
      <dsp:nvSpPr>
        <dsp:cNvPr id="0" name=""/>
        <dsp:cNvSpPr/>
      </dsp:nvSpPr>
      <dsp:spPr>
        <a:xfrm rot="4199153">
          <a:off x="522827" y="4439565"/>
          <a:ext cx="1710776" cy="18021"/>
        </a:xfrm>
        <a:custGeom>
          <a:avLst/>
          <a:gdLst/>
          <a:ahLst/>
          <a:cxnLst/>
          <a:rect l="0" t="0" r="0" b="0"/>
          <a:pathLst>
            <a:path>
              <a:moveTo>
                <a:pt x="0" y="9010"/>
              </a:moveTo>
              <a:lnTo>
                <a:pt x="1710776"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35446" y="4405807"/>
        <a:ext cx="85538" cy="85538"/>
      </dsp:txXfrm>
    </dsp:sp>
    <dsp:sp modelId="{2F713618-B691-40DD-8C9B-9B89D3F2D087}">
      <dsp:nvSpPr>
        <dsp:cNvPr id="0" name=""/>
        <dsp:cNvSpPr/>
      </dsp:nvSpPr>
      <dsp:spPr>
        <a:xfrm>
          <a:off x="1670973" y="5046991"/>
          <a:ext cx="1463790" cy="410629"/>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Brazos de aplastamiento</a:t>
          </a:r>
        </a:p>
      </dsp:txBody>
      <dsp:txXfrm>
        <a:off x="1683000" y="5059018"/>
        <a:ext cx="1439736" cy="386575"/>
      </dsp:txXfrm>
    </dsp:sp>
    <dsp:sp modelId="{02637285-A923-423F-ACBD-2D605F5EB068}">
      <dsp:nvSpPr>
        <dsp:cNvPr id="0" name=""/>
        <dsp:cNvSpPr/>
      </dsp:nvSpPr>
      <dsp:spPr>
        <a:xfrm>
          <a:off x="3134764" y="5243295"/>
          <a:ext cx="585516" cy="18021"/>
        </a:xfrm>
        <a:custGeom>
          <a:avLst/>
          <a:gdLst/>
          <a:ahLst/>
          <a:cxnLst/>
          <a:rect l="0" t="0" r="0" b="0"/>
          <a:pathLst>
            <a:path>
              <a:moveTo>
                <a:pt x="0" y="9010"/>
              </a:moveTo>
              <a:lnTo>
                <a:pt x="585516"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2884" y="5237668"/>
        <a:ext cx="29275" cy="29275"/>
      </dsp:txXfrm>
    </dsp:sp>
    <dsp:sp modelId="{35DF2794-9B62-4535-8B57-EF5A24F51F56}">
      <dsp:nvSpPr>
        <dsp:cNvPr id="0" name=""/>
        <dsp:cNvSpPr/>
      </dsp:nvSpPr>
      <dsp:spPr>
        <a:xfrm>
          <a:off x="3720280" y="5093887"/>
          <a:ext cx="2091375" cy="316837"/>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Acero inoxidable de 6 mm</a:t>
          </a:r>
        </a:p>
      </dsp:txBody>
      <dsp:txXfrm>
        <a:off x="3729560" y="5103167"/>
        <a:ext cx="2072815" cy="298277"/>
      </dsp:txXfrm>
    </dsp:sp>
    <dsp:sp modelId="{6F6ED8ED-CBBA-4235-B886-ADEFD4F1AE11}">
      <dsp:nvSpPr>
        <dsp:cNvPr id="0" name=""/>
        <dsp:cNvSpPr/>
      </dsp:nvSpPr>
      <dsp:spPr>
        <a:xfrm rot="4473710">
          <a:off x="278441" y="4695928"/>
          <a:ext cx="2199548" cy="18021"/>
        </a:xfrm>
        <a:custGeom>
          <a:avLst/>
          <a:gdLst/>
          <a:ahLst/>
          <a:cxnLst/>
          <a:rect l="0" t="0" r="0" b="0"/>
          <a:pathLst>
            <a:path>
              <a:moveTo>
                <a:pt x="0" y="9010"/>
              </a:moveTo>
              <a:lnTo>
                <a:pt x="2199548" y="901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1323227" y="4649950"/>
        <a:ext cx="109977" cy="109977"/>
      </dsp:txXfrm>
    </dsp:sp>
    <dsp:sp modelId="{A4A5C7AB-EF8B-4598-921A-8CDA07AFD5AE}">
      <dsp:nvSpPr>
        <dsp:cNvPr id="0" name=""/>
        <dsp:cNvSpPr/>
      </dsp:nvSpPr>
      <dsp:spPr>
        <a:xfrm>
          <a:off x="1670973" y="5567405"/>
          <a:ext cx="1463790" cy="395252"/>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Soportes móviles para ambu</a:t>
          </a:r>
        </a:p>
      </dsp:txBody>
      <dsp:txXfrm>
        <a:off x="1682550" y="5578982"/>
        <a:ext cx="1440636" cy="372098"/>
      </dsp:txXfrm>
    </dsp:sp>
    <dsp:sp modelId="{9B8F13CF-3898-4E42-B8D6-2F1D8C7A6885}">
      <dsp:nvSpPr>
        <dsp:cNvPr id="0" name=""/>
        <dsp:cNvSpPr/>
      </dsp:nvSpPr>
      <dsp:spPr>
        <a:xfrm>
          <a:off x="3134764" y="5756020"/>
          <a:ext cx="585516" cy="18021"/>
        </a:xfrm>
        <a:custGeom>
          <a:avLst/>
          <a:gdLst/>
          <a:ahLst/>
          <a:cxnLst/>
          <a:rect l="0" t="0" r="0" b="0"/>
          <a:pathLst>
            <a:path>
              <a:moveTo>
                <a:pt x="0" y="9010"/>
              </a:moveTo>
              <a:lnTo>
                <a:pt x="585516" y="901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a:off x="3412884" y="5750393"/>
        <a:ext cx="29275" cy="29275"/>
      </dsp:txXfrm>
    </dsp:sp>
    <dsp:sp modelId="{E4A1E0DC-CC8D-4969-AAB6-8D592EFF5D39}">
      <dsp:nvSpPr>
        <dsp:cNvPr id="0" name=""/>
        <dsp:cNvSpPr/>
      </dsp:nvSpPr>
      <dsp:spPr>
        <a:xfrm>
          <a:off x="3720280" y="5547055"/>
          <a:ext cx="2444368" cy="435953"/>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Acrílico de 5 mm con nervios  de 3mm</a:t>
          </a:r>
        </a:p>
      </dsp:txBody>
      <dsp:txXfrm>
        <a:off x="3733049" y="5559824"/>
        <a:ext cx="2418830" cy="4104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6B16A-266A-4ED3-BA95-ADDD0C70ADC3}">
      <dsp:nvSpPr>
        <dsp:cNvPr id="0" name=""/>
        <dsp:cNvSpPr/>
      </dsp:nvSpPr>
      <dsp:spPr>
        <a:xfrm>
          <a:off x="5" y="541359"/>
          <a:ext cx="2726331" cy="320744"/>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1BD6D2D-7518-404D-A020-FAD1F6ED3277}">
      <dsp:nvSpPr>
        <dsp:cNvPr id="0" name=""/>
        <dsp:cNvSpPr/>
      </dsp:nvSpPr>
      <dsp:spPr>
        <a:xfrm>
          <a:off x="4203" y="696651"/>
          <a:ext cx="200286" cy="200286"/>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BFB803-7A17-4D2B-AD5C-0DD7007E4870}">
      <dsp:nvSpPr>
        <dsp:cNvPr id="0" name=""/>
        <dsp:cNvSpPr/>
      </dsp:nvSpPr>
      <dsp:spPr>
        <a:xfrm>
          <a:off x="4203"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s-ES" sz="2800" kern="1200" dirty="0"/>
            <a:t>Parámetros</a:t>
          </a:r>
        </a:p>
      </dsp:txBody>
      <dsp:txXfrm>
        <a:off x="4203" y="0"/>
        <a:ext cx="2726331" cy="576192"/>
      </dsp:txXfrm>
    </dsp:sp>
    <dsp:sp modelId="{F1ED353A-95B4-46A1-AEBC-AB3F6D538AC6}">
      <dsp:nvSpPr>
        <dsp:cNvPr id="0" name=""/>
        <dsp:cNvSpPr/>
      </dsp:nvSpPr>
      <dsp:spPr>
        <a:xfrm>
          <a:off x="4203" y="1163512"/>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D0E685D-A227-4A0F-90CE-2348390A74C0}">
      <dsp:nvSpPr>
        <dsp:cNvPr id="0" name=""/>
        <dsp:cNvSpPr/>
      </dsp:nvSpPr>
      <dsp:spPr>
        <a:xfrm>
          <a:off x="195046" y="1030224"/>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kern="1200" dirty="0"/>
            <a:t>24 bpm</a:t>
          </a:r>
        </a:p>
      </dsp:txBody>
      <dsp:txXfrm>
        <a:off x="195046" y="1030224"/>
        <a:ext cx="2535488" cy="466855"/>
      </dsp:txXfrm>
    </dsp:sp>
    <dsp:sp modelId="{D6C34AC0-41B0-4EEE-93E7-3C430AD5E610}">
      <dsp:nvSpPr>
        <dsp:cNvPr id="0" name=""/>
        <dsp:cNvSpPr/>
      </dsp:nvSpPr>
      <dsp:spPr>
        <a:xfrm>
          <a:off x="4203" y="1768907"/>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922FF13-CCC8-46D8-8BB4-CEC31FFD7E06}">
      <dsp:nvSpPr>
        <dsp:cNvPr id="0" name=""/>
        <dsp:cNvSpPr/>
      </dsp:nvSpPr>
      <dsp:spPr>
        <a:xfrm>
          <a:off x="195046" y="1497080"/>
          <a:ext cx="2535488" cy="743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kern="1200" dirty="0"/>
            <a:t>85 % de aplastamiento </a:t>
          </a:r>
        </a:p>
      </dsp:txBody>
      <dsp:txXfrm>
        <a:off x="195046" y="1497080"/>
        <a:ext cx="2535488" cy="743934"/>
      </dsp:txXfrm>
    </dsp:sp>
    <dsp:sp modelId="{63E6A4C6-4D27-4C6F-B297-B09FA75C1949}">
      <dsp:nvSpPr>
        <dsp:cNvPr id="0" name=""/>
        <dsp:cNvSpPr/>
      </dsp:nvSpPr>
      <dsp:spPr>
        <a:xfrm>
          <a:off x="4203" y="2374303"/>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D878325-C83A-4A23-AC8C-A9A287BD08AD}">
      <dsp:nvSpPr>
        <dsp:cNvPr id="0" name=""/>
        <dsp:cNvSpPr/>
      </dsp:nvSpPr>
      <dsp:spPr>
        <a:xfrm>
          <a:off x="195046" y="2241015"/>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kern="1200" dirty="0"/>
            <a:t>Relación I/E 2:1</a:t>
          </a:r>
        </a:p>
      </dsp:txBody>
      <dsp:txXfrm>
        <a:off x="195046" y="2241015"/>
        <a:ext cx="2535488" cy="466855"/>
      </dsp:txXfrm>
    </dsp:sp>
    <dsp:sp modelId="{FEF8F21B-08BE-4AD1-AFD5-2618CB9F7D06}">
      <dsp:nvSpPr>
        <dsp:cNvPr id="0" name=""/>
        <dsp:cNvSpPr/>
      </dsp:nvSpPr>
      <dsp:spPr>
        <a:xfrm>
          <a:off x="2866851" y="576192"/>
          <a:ext cx="2726331" cy="320744"/>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F564357-DFDC-4D3C-83A2-731260B38311}">
      <dsp:nvSpPr>
        <dsp:cNvPr id="0" name=""/>
        <dsp:cNvSpPr/>
      </dsp:nvSpPr>
      <dsp:spPr>
        <a:xfrm>
          <a:off x="2866851" y="696651"/>
          <a:ext cx="200286" cy="200286"/>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2275BFF-D9F7-4507-A32D-957F1FBE532B}">
      <dsp:nvSpPr>
        <dsp:cNvPr id="0" name=""/>
        <dsp:cNvSpPr/>
      </dsp:nvSpPr>
      <dsp:spPr>
        <a:xfrm>
          <a:off x="2866851"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38100" rIns="57150" bIns="38100" numCol="1" spcCol="1270" anchor="ctr" anchorCtr="0">
          <a:noAutofit/>
        </a:bodyPr>
        <a:lstStyle/>
        <a:p>
          <a:pPr marL="0" lvl="0" indent="0" algn="l" defTabSz="1333500">
            <a:lnSpc>
              <a:spcPct val="90000"/>
            </a:lnSpc>
            <a:spcBef>
              <a:spcPct val="0"/>
            </a:spcBef>
            <a:spcAft>
              <a:spcPct val="35000"/>
            </a:spcAft>
            <a:buNone/>
          </a:pPr>
          <a:r>
            <a:rPr lang="es-ES" sz="3000" kern="1200" dirty="0"/>
            <a:t>Fallas</a:t>
          </a:r>
        </a:p>
      </dsp:txBody>
      <dsp:txXfrm>
        <a:off x="2866851" y="0"/>
        <a:ext cx="2726331" cy="576192"/>
      </dsp:txXfrm>
    </dsp:sp>
    <dsp:sp modelId="{162DF4DB-EE89-4201-ACEC-95A620DEBDC4}">
      <dsp:nvSpPr>
        <dsp:cNvPr id="0" name=""/>
        <dsp:cNvSpPr/>
      </dsp:nvSpPr>
      <dsp:spPr>
        <a:xfrm>
          <a:off x="2866851" y="1163512"/>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4F56ADE-5EB2-4681-A996-E4DA56EEDF83}">
      <dsp:nvSpPr>
        <dsp:cNvPr id="0" name=""/>
        <dsp:cNvSpPr/>
      </dsp:nvSpPr>
      <dsp:spPr>
        <a:xfrm>
          <a:off x="3057694" y="1030224"/>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kern="1200" dirty="0"/>
            <a:t>Desgate en la corona</a:t>
          </a:r>
        </a:p>
      </dsp:txBody>
      <dsp:txXfrm>
        <a:off x="3057694" y="1030224"/>
        <a:ext cx="2535488" cy="466855"/>
      </dsp:txXfrm>
    </dsp:sp>
    <dsp:sp modelId="{B1090CD8-5D21-42E4-85C3-2C95D0C8EAF9}">
      <dsp:nvSpPr>
        <dsp:cNvPr id="0" name=""/>
        <dsp:cNvSpPr/>
      </dsp:nvSpPr>
      <dsp:spPr>
        <a:xfrm>
          <a:off x="2866851" y="1630368"/>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C24C21F-D9A3-41E6-B56A-12B66E38365B}">
      <dsp:nvSpPr>
        <dsp:cNvPr id="0" name=""/>
        <dsp:cNvSpPr/>
      </dsp:nvSpPr>
      <dsp:spPr>
        <a:xfrm>
          <a:off x="3057694" y="1497080"/>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kern="1200" dirty="0"/>
            <a:t>Flexión en soportes móviles</a:t>
          </a:r>
        </a:p>
      </dsp:txBody>
      <dsp:txXfrm>
        <a:off x="3057694" y="1497080"/>
        <a:ext cx="2535488" cy="466855"/>
      </dsp:txXfrm>
    </dsp:sp>
    <dsp:sp modelId="{C48C92D8-7173-4EAD-AD68-FB9E35CA2A4D}">
      <dsp:nvSpPr>
        <dsp:cNvPr id="0" name=""/>
        <dsp:cNvSpPr/>
      </dsp:nvSpPr>
      <dsp:spPr>
        <a:xfrm>
          <a:off x="5729499" y="576192"/>
          <a:ext cx="2726331" cy="320744"/>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087E990-0A3E-4196-B5EB-65421C50BB00}">
      <dsp:nvSpPr>
        <dsp:cNvPr id="0" name=""/>
        <dsp:cNvSpPr/>
      </dsp:nvSpPr>
      <dsp:spPr>
        <a:xfrm>
          <a:off x="5729499" y="696651"/>
          <a:ext cx="200286" cy="200286"/>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6FA8770-3C8B-406A-B707-A1A7820DB2F5}">
      <dsp:nvSpPr>
        <dsp:cNvPr id="0" name=""/>
        <dsp:cNvSpPr/>
      </dsp:nvSpPr>
      <dsp:spPr>
        <a:xfrm>
          <a:off x="5729499"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38100" rIns="57150" bIns="38100" numCol="1" spcCol="1270" anchor="ctr" anchorCtr="0">
          <a:noAutofit/>
        </a:bodyPr>
        <a:lstStyle/>
        <a:p>
          <a:pPr marL="0" lvl="0" indent="0" algn="l" defTabSz="1333500">
            <a:lnSpc>
              <a:spcPct val="90000"/>
            </a:lnSpc>
            <a:spcBef>
              <a:spcPct val="0"/>
            </a:spcBef>
            <a:spcAft>
              <a:spcPct val="35000"/>
            </a:spcAft>
            <a:buNone/>
          </a:pPr>
          <a:r>
            <a:rPr lang="es-ES" sz="3000" kern="1200" dirty="0"/>
            <a:t>Correcciones</a:t>
          </a:r>
        </a:p>
      </dsp:txBody>
      <dsp:txXfrm>
        <a:off x="5729499" y="0"/>
        <a:ext cx="2726331" cy="576192"/>
      </dsp:txXfrm>
    </dsp:sp>
    <dsp:sp modelId="{4EDAD21F-1B98-4ACD-AD4F-5104A8235EB0}">
      <dsp:nvSpPr>
        <dsp:cNvPr id="0" name=""/>
        <dsp:cNvSpPr/>
      </dsp:nvSpPr>
      <dsp:spPr>
        <a:xfrm>
          <a:off x="5729499" y="1163512"/>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CD80655-5726-4389-8CE4-32B950AD2B1A}">
      <dsp:nvSpPr>
        <dsp:cNvPr id="0" name=""/>
        <dsp:cNvSpPr/>
      </dsp:nvSpPr>
      <dsp:spPr>
        <a:xfrm>
          <a:off x="5920342" y="1030224"/>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kern="1200" dirty="0"/>
            <a:t>Recipiente para lubricación</a:t>
          </a:r>
        </a:p>
      </dsp:txBody>
      <dsp:txXfrm>
        <a:off x="5920342" y="1030224"/>
        <a:ext cx="2535488" cy="466855"/>
      </dsp:txXfrm>
    </dsp:sp>
    <dsp:sp modelId="{081EA801-49DE-4291-9B0C-1186807C9EFE}">
      <dsp:nvSpPr>
        <dsp:cNvPr id="0" name=""/>
        <dsp:cNvSpPr/>
      </dsp:nvSpPr>
      <dsp:spPr>
        <a:xfrm>
          <a:off x="5729499" y="1630368"/>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28EBFF2-C00B-4D13-ACE4-CD8FCC291DAB}">
      <dsp:nvSpPr>
        <dsp:cNvPr id="0" name=""/>
        <dsp:cNvSpPr/>
      </dsp:nvSpPr>
      <dsp:spPr>
        <a:xfrm>
          <a:off x="5920342" y="1497080"/>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kern="1200" dirty="0"/>
            <a:t>Espesor 5 mm y nervios</a:t>
          </a:r>
        </a:p>
      </dsp:txBody>
      <dsp:txXfrm>
        <a:off x="5920342" y="1497080"/>
        <a:ext cx="2535488" cy="4668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6B16A-266A-4ED3-BA95-ADDD0C70ADC3}">
      <dsp:nvSpPr>
        <dsp:cNvPr id="0" name=""/>
        <dsp:cNvSpPr/>
      </dsp:nvSpPr>
      <dsp:spPr>
        <a:xfrm>
          <a:off x="5" y="541359"/>
          <a:ext cx="2726331" cy="320744"/>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1BD6D2D-7518-404D-A020-FAD1F6ED3277}">
      <dsp:nvSpPr>
        <dsp:cNvPr id="0" name=""/>
        <dsp:cNvSpPr/>
      </dsp:nvSpPr>
      <dsp:spPr>
        <a:xfrm>
          <a:off x="4203" y="696651"/>
          <a:ext cx="200286" cy="200286"/>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BFB803-7A17-4D2B-AD5C-0DD7007E4870}">
      <dsp:nvSpPr>
        <dsp:cNvPr id="0" name=""/>
        <dsp:cNvSpPr/>
      </dsp:nvSpPr>
      <dsp:spPr>
        <a:xfrm>
          <a:off x="4203"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38100" rIns="57150" bIns="38100" numCol="1" spcCol="1270" anchor="ctr" anchorCtr="0">
          <a:noAutofit/>
        </a:bodyPr>
        <a:lstStyle/>
        <a:p>
          <a:pPr marL="0" lvl="0" indent="0" algn="l" defTabSz="1333500">
            <a:lnSpc>
              <a:spcPct val="90000"/>
            </a:lnSpc>
            <a:spcBef>
              <a:spcPct val="0"/>
            </a:spcBef>
            <a:spcAft>
              <a:spcPct val="35000"/>
            </a:spcAft>
            <a:buNone/>
          </a:pPr>
          <a:r>
            <a:rPr lang="es-ES" sz="3000" kern="1200" dirty="0"/>
            <a:t>Parámetros</a:t>
          </a:r>
        </a:p>
      </dsp:txBody>
      <dsp:txXfrm>
        <a:off x="4203" y="0"/>
        <a:ext cx="2726331" cy="576192"/>
      </dsp:txXfrm>
    </dsp:sp>
    <dsp:sp modelId="{F1ED353A-95B4-46A1-AEBC-AB3F6D538AC6}">
      <dsp:nvSpPr>
        <dsp:cNvPr id="0" name=""/>
        <dsp:cNvSpPr/>
      </dsp:nvSpPr>
      <dsp:spPr>
        <a:xfrm>
          <a:off x="4203" y="1163512"/>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D0E685D-A227-4A0F-90CE-2348390A74C0}">
      <dsp:nvSpPr>
        <dsp:cNvPr id="0" name=""/>
        <dsp:cNvSpPr/>
      </dsp:nvSpPr>
      <dsp:spPr>
        <a:xfrm>
          <a:off x="195046" y="1030224"/>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25 bpm</a:t>
          </a:r>
        </a:p>
      </dsp:txBody>
      <dsp:txXfrm>
        <a:off x="195046" y="1030224"/>
        <a:ext cx="2535488" cy="466855"/>
      </dsp:txXfrm>
    </dsp:sp>
    <dsp:sp modelId="{D6C34AC0-41B0-4EEE-93E7-3C430AD5E610}">
      <dsp:nvSpPr>
        <dsp:cNvPr id="0" name=""/>
        <dsp:cNvSpPr/>
      </dsp:nvSpPr>
      <dsp:spPr>
        <a:xfrm>
          <a:off x="4203" y="1768907"/>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922FF13-CCC8-46D8-8BB4-CEC31FFD7E06}">
      <dsp:nvSpPr>
        <dsp:cNvPr id="0" name=""/>
        <dsp:cNvSpPr/>
      </dsp:nvSpPr>
      <dsp:spPr>
        <a:xfrm>
          <a:off x="195046" y="1497080"/>
          <a:ext cx="2535488" cy="743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86 % de aplastamiento </a:t>
          </a:r>
        </a:p>
      </dsp:txBody>
      <dsp:txXfrm>
        <a:off x="195046" y="1497080"/>
        <a:ext cx="2535488" cy="743934"/>
      </dsp:txXfrm>
    </dsp:sp>
    <dsp:sp modelId="{63E6A4C6-4D27-4C6F-B297-B09FA75C1949}">
      <dsp:nvSpPr>
        <dsp:cNvPr id="0" name=""/>
        <dsp:cNvSpPr/>
      </dsp:nvSpPr>
      <dsp:spPr>
        <a:xfrm>
          <a:off x="4203" y="2374303"/>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D878325-C83A-4A23-AC8C-A9A287BD08AD}">
      <dsp:nvSpPr>
        <dsp:cNvPr id="0" name=""/>
        <dsp:cNvSpPr/>
      </dsp:nvSpPr>
      <dsp:spPr>
        <a:xfrm>
          <a:off x="195046" y="2241015"/>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Relación I/E 2:1</a:t>
          </a:r>
        </a:p>
      </dsp:txBody>
      <dsp:txXfrm>
        <a:off x="195046" y="2241015"/>
        <a:ext cx="2535488" cy="466855"/>
      </dsp:txXfrm>
    </dsp:sp>
    <dsp:sp modelId="{FEF8F21B-08BE-4AD1-AFD5-2618CB9F7D06}">
      <dsp:nvSpPr>
        <dsp:cNvPr id="0" name=""/>
        <dsp:cNvSpPr/>
      </dsp:nvSpPr>
      <dsp:spPr>
        <a:xfrm>
          <a:off x="2866851" y="576192"/>
          <a:ext cx="2726331" cy="320744"/>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F564357-DFDC-4D3C-83A2-731260B38311}">
      <dsp:nvSpPr>
        <dsp:cNvPr id="0" name=""/>
        <dsp:cNvSpPr/>
      </dsp:nvSpPr>
      <dsp:spPr>
        <a:xfrm>
          <a:off x="2866851" y="696651"/>
          <a:ext cx="200286" cy="200286"/>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2275BFF-D9F7-4507-A32D-957F1FBE532B}">
      <dsp:nvSpPr>
        <dsp:cNvPr id="0" name=""/>
        <dsp:cNvSpPr/>
      </dsp:nvSpPr>
      <dsp:spPr>
        <a:xfrm>
          <a:off x="2866851"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38100" rIns="57150" bIns="38100" numCol="1" spcCol="1270" anchor="ctr" anchorCtr="0">
          <a:noAutofit/>
        </a:bodyPr>
        <a:lstStyle/>
        <a:p>
          <a:pPr marL="0" lvl="0" indent="0" algn="l" defTabSz="1333500">
            <a:lnSpc>
              <a:spcPct val="90000"/>
            </a:lnSpc>
            <a:spcBef>
              <a:spcPct val="0"/>
            </a:spcBef>
            <a:spcAft>
              <a:spcPct val="35000"/>
            </a:spcAft>
            <a:buNone/>
          </a:pPr>
          <a:r>
            <a:rPr lang="es-ES" sz="3000" kern="1200" dirty="0"/>
            <a:t>Fallas</a:t>
          </a:r>
        </a:p>
      </dsp:txBody>
      <dsp:txXfrm>
        <a:off x="2866851" y="0"/>
        <a:ext cx="2726331" cy="576192"/>
      </dsp:txXfrm>
    </dsp:sp>
    <dsp:sp modelId="{162DF4DB-EE89-4201-ACEC-95A620DEBDC4}">
      <dsp:nvSpPr>
        <dsp:cNvPr id="0" name=""/>
        <dsp:cNvSpPr/>
      </dsp:nvSpPr>
      <dsp:spPr>
        <a:xfrm>
          <a:off x="2866851" y="1163512"/>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4F56ADE-5EB2-4681-A996-E4DA56EEDF83}">
      <dsp:nvSpPr>
        <dsp:cNvPr id="0" name=""/>
        <dsp:cNvSpPr/>
      </dsp:nvSpPr>
      <dsp:spPr>
        <a:xfrm>
          <a:off x="3057694" y="1030224"/>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Desgate de acople del motor</a:t>
          </a:r>
        </a:p>
      </dsp:txBody>
      <dsp:txXfrm>
        <a:off x="3057694" y="1030224"/>
        <a:ext cx="2535488" cy="466855"/>
      </dsp:txXfrm>
    </dsp:sp>
    <dsp:sp modelId="{B1090CD8-5D21-42E4-85C3-2C95D0C8EAF9}">
      <dsp:nvSpPr>
        <dsp:cNvPr id="0" name=""/>
        <dsp:cNvSpPr/>
      </dsp:nvSpPr>
      <dsp:spPr>
        <a:xfrm>
          <a:off x="2866851" y="1630368"/>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C24C21F-D9A3-41E6-B56A-12B66E38365B}">
      <dsp:nvSpPr>
        <dsp:cNvPr id="0" name=""/>
        <dsp:cNvSpPr/>
      </dsp:nvSpPr>
      <dsp:spPr>
        <a:xfrm>
          <a:off x="3057694" y="1497080"/>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Ruido entre motor y acrílico </a:t>
          </a:r>
        </a:p>
      </dsp:txBody>
      <dsp:txXfrm>
        <a:off x="3057694" y="1497080"/>
        <a:ext cx="2535488" cy="466855"/>
      </dsp:txXfrm>
    </dsp:sp>
    <dsp:sp modelId="{C48C92D8-7173-4EAD-AD68-FB9E35CA2A4D}">
      <dsp:nvSpPr>
        <dsp:cNvPr id="0" name=""/>
        <dsp:cNvSpPr/>
      </dsp:nvSpPr>
      <dsp:spPr>
        <a:xfrm>
          <a:off x="5729499" y="576192"/>
          <a:ext cx="2726331" cy="320744"/>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087E990-0A3E-4196-B5EB-65421C50BB00}">
      <dsp:nvSpPr>
        <dsp:cNvPr id="0" name=""/>
        <dsp:cNvSpPr/>
      </dsp:nvSpPr>
      <dsp:spPr>
        <a:xfrm>
          <a:off x="5729499" y="696651"/>
          <a:ext cx="200286" cy="200286"/>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6FA8770-3C8B-406A-B707-A1A7820DB2F5}">
      <dsp:nvSpPr>
        <dsp:cNvPr id="0" name=""/>
        <dsp:cNvSpPr/>
      </dsp:nvSpPr>
      <dsp:spPr>
        <a:xfrm>
          <a:off x="5729499" y="0"/>
          <a:ext cx="2726331" cy="57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38100" rIns="57150" bIns="38100" numCol="1" spcCol="1270" anchor="ctr" anchorCtr="0">
          <a:noAutofit/>
        </a:bodyPr>
        <a:lstStyle/>
        <a:p>
          <a:pPr marL="0" lvl="0" indent="0" algn="l" defTabSz="1333500">
            <a:lnSpc>
              <a:spcPct val="90000"/>
            </a:lnSpc>
            <a:spcBef>
              <a:spcPct val="0"/>
            </a:spcBef>
            <a:spcAft>
              <a:spcPct val="35000"/>
            </a:spcAft>
            <a:buNone/>
          </a:pPr>
          <a:r>
            <a:rPr lang="es-ES" sz="3000" kern="1200" dirty="0"/>
            <a:t>Correcciones</a:t>
          </a:r>
        </a:p>
      </dsp:txBody>
      <dsp:txXfrm>
        <a:off x="5729499" y="0"/>
        <a:ext cx="2726331" cy="576192"/>
      </dsp:txXfrm>
    </dsp:sp>
    <dsp:sp modelId="{4EDAD21F-1B98-4ACD-AD4F-5104A8235EB0}">
      <dsp:nvSpPr>
        <dsp:cNvPr id="0" name=""/>
        <dsp:cNvSpPr/>
      </dsp:nvSpPr>
      <dsp:spPr>
        <a:xfrm>
          <a:off x="5729499" y="1163512"/>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CD80655-5726-4389-8CE4-32B950AD2B1A}">
      <dsp:nvSpPr>
        <dsp:cNvPr id="0" name=""/>
        <dsp:cNvSpPr/>
      </dsp:nvSpPr>
      <dsp:spPr>
        <a:xfrm>
          <a:off x="5920342" y="1030224"/>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Fabricación en acero</a:t>
          </a:r>
        </a:p>
      </dsp:txBody>
      <dsp:txXfrm>
        <a:off x="5920342" y="1030224"/>
        <a:ext cx="2535488" cy="466855"/>
      </dsp:txXfrm>
    </dsp:sp>
    <dsp:sp modelId="{081EA801-49DE-4291-9B0C-1186807C9EFE}">
      <dsp:nvSpPr>
        <dsp:cNvPr id="0" name=""/>
        <dsp:cNvSpPr/>
      </dsp:nvSpPr>
      <dsp:spPr>
        <a:xfrm>
          <a:off x="5729499" y="1630368"/>
          <a:ext cx="200281" cy="20028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28EBFF2-C00B-4D13-ACE4-CD8FCC291DAB}">
      <dsp:nvSpPr>
        <dsp:cNvPr id="0" name=""/>
        <dsp:cNvSpPr/>
      </dsp:nvSpPr>
      <dsp:spPr>
        <a:xfrm>
          <a:off x="5920342" y="1497080"/>
          <a:ext cx="2535488" cy="46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s-ES" sz="1500" kern="1200" dirty="0"/>
            <a:t>Colocación de caucho</a:t>
          </a:r>
        </a:p>
      </dsp:txBody>
      <dsp:txXfrm>
        <a:off x="5920342" y="1497080"/>
        <a:ext cx="2535488" cy="4668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6B088-1BBF-4268-AFC3-81E537E0D1AE}" type="datetimeFigureOut">
              <a:rPr lang="es-EC" smtClean="0"/>
              <a:t>23/8/2021</a:t>
            </a:fld>
            <a:endParaRPr lang="es-EC"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E7A53-935C-4B42-A9F0-2110B7FF0AA3}" type="slidenum">
              <a:rPr lang="es-EC" smtClean="0"/>
              <a:t>‹Nº›</a:t>
            </a:fld>
            <a:endParaRPr lang="es-EC" dirty="0"/>
          </a:p>
        </p:txBody>
      </p:sp>
    </p:spTree>
    <p:extLst>
      <p:ext uri="{BB962C8B-B14F-4D97-AF65-F5344CB8AC3E}">
        <p14:creationId xmlns:p14="http://schemas.microsoft.com/office/powerpoint/2010/main" val="236634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c631ab388_12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c631ab388_12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79" name="Google Shape;179;g8c631ab388_12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5</a:t>
            </a:fld>
            <a:endParaRPr dirty="0"/>
          </a:p>
        </p:txBody>
      </p:sp>
    </p:spTree>
    <p:extLst>
      <p:ext uri="{BB962C8B-B14F-4D97-AF65-F5344CB8AC3E}">
        <p14:creationId xmlns:p14="http://schemas.microsoft.com/office/powerpoint/2010/main" val="532063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c631ab388_17_4: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c631ab388_17_4: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221" name="Google Shape;221;g8c631ab388_17_4: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14</a:t>
            </a:fld>
            <a:endParaRPr dirty="0"/>
          </a:p>
        </p:txBody>
      </p:sp>
    </p:spTree>
    <p:extLst>
      <p:ext uri="{BB962C8B-B14F-4D97-AF65-F5344CB8AC3E}">
        <p14:creationId xmlns:p14="http://schemas.microsoft.com/office/powerpoint/2010/main" val="322940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c631ab388_17_4: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c631ab388_17_4: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221" name="Google Shape;221;g8c631ab388_17_4: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15</a:t>
            </a:fld>
            <a:endParaRPr dirty="0"/>
          </a:p>
        </p:txBody>
      </p:sp>
    </p:spTree>
    <p:extLst>
      <p:ext uri="{BB962C8B-B14F-4D97-AF65-F5344CB8AC3E}">
        <p14:creationId xmlns:p14="http://schemas.microsoft.com/office/powerpoint/2010/main" val="588699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c631ab388_17_12: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c631ab388_17_12: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230" name="Google Shape;230;g8c631ab388_17_12: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16</a:t>
            </a:fld>
            <a:endParaRPr dirty="0"/>
          </a:p>
        </p:txBody>
      </p:sp>
    </p:spTree>
    <p:extLst>
      <p:ext uri="{BB962C8B-B14F-4D97-AF65-F5344CB8AC3E}">
        <p14:creationId xmlns:p14="http://schemas.microsoft.com/office/powerpoint/2010/main" val="183314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c631ab388_13_24: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c631ab388_13_24: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95" name="Google Shape;195;g8c631ab388_13_24: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6</a:t>
            </a:fld>
            <a:endParaRPr dirty="0"/>
          </a:p>
        </p:txBody>
      </p:sp>
    </p:spTree>
    <p:extLst>
      <p:ext uri="{BB962C8B-B14F-4D97-AF65-F5344CB8AC3E}">
        <p14:creationId xmlns:p14="http://schemas.microsoft.com/office/powerpoint/2010/main" val="137790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c631ab388_13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c631ab388_13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86" name="Google Shape;186;g8c631ab388_13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7</a:t>
            </a:fld>
            <a:endParaRPr dirty="0"/>
          </a:p>
        </p:txBody>
      </p:sp>
    </p:spTree>
    <p:extLst>
      <p:ext uri="{BB962C8B-B14F-4D97-AF65-F5344CB8AC3E}">
        <p14:creationId xmlns:p14="http://schemas.microsoft.com/office/powerpoint/2010/main" val="46801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c631ab388_13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c631ab388_13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86" name="Google Shape;186;g8c631ab388_13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8</a:t>
            </a:fld>
            <a:endParaRPr dirty="0"/>
          </a:p>
        </p:txBody>
      </p:sp>
    </p:spTree>
    <p:extLst>
      <p:ext uri="{BB962C8B-B14F-4D97-AF65-F5344CB8AC3E}">
        <p14:creationId xmlns:p14="http://schemas.microsoft.com/office/powerpoint/2010/main" val="362036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c631ab388_13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c631ab388_13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86" name="Google Shape;186;g8c631ab388_13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9</a:t>
            </a:fld>
            <a:endParaRPr dirty="0"/>
          </a:p>
        </p:txBody>
      </p:sp>
    </p:spTree>
    <p:extLst>
      <p:ext uri="{BB962C8B-B14F-4D97-AF65-F5344CB8AC3E}">
        <p14:creationId xmlns:p14="http://schemas.microsoft.com/office/powerpoint/2010/main" val="33033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c631ab388_13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c631ab388_13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86" name="Google Shape;186;g8c631ab388_13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10</a:t>
            </a:fld>
            <a:endParaRPr dirty="0"/>
          </a:p>
        </p:txBody>
      </p:sp>
    </p:spTree>
    <p:extLst>
      <p:ext uri="{BB962C8B-B14F-4D97-AF65-F5344CB8AC3E}">
        <p14:creationId xmlns:p14="http://schemas.microsoft.com/office/powerpoint/2010/main" val="429490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c631ab388_13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c631ab388_13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86" name="Google Shape;186;g8c631ab388_13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11</a:t>
            </a:fld>
            <a:endParaRPr dirty="0"/>
          </a:p>
        </p:txBody>
      </p:sp>
    </p:spTree>
    <p:extLst>
      <p:ext uri="{BB962C8B-B14F-4D97-AF65-F5344CB8AC3E}">
        <p14:creationId xmlns:p14="http://schemas.microsoft.com/office/powerpoint/2010/main" val="206386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c631ab388_13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c631ab388_13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86" name="Google Shape;186;g8c631ab388_13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12</a:t>
            </a:fld>
            <a:endParaRPr dirty="0"/>
          </a:p>
        </p:txBody>
      </p:sp>
    </p:spTree>
    <p:extLst>
      <p:ext uri="{BB962C8B-B14F-4D97-AF65-F5344CB8AC3E}">
        <p14:creationId xmlns:p14="http://schemas.microsoft.com/office/powerpoint/2010/main" val="115310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c631ab388_13_5: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c631ab388_13_5:notes"/>
          <p:cNvSpPr txBox="1">
            <a:spLocks noGrp="1"/>
          </p:cNvSpPr>
          <p:nvPr>
            <p:ph type="body" idx="1"/>
          </p:nvPr>
        </p:nvSpPr>
        <p:spPr>
          <a:xfrm>
            <a:off x="709930" y="4861443"/>
            <a:ext cx="5679300" cy="4605600"/>
          </a:xfrm>
          <a:prstGeom prst="rect">
            <a:avLst/>
          </a:prstGeom>
        </p:spPr>
        <p:txBody>
          <a:bodyPr spcFirstLastPara="1" wrap="square" lIns="99875" tIns="49925" rIns="99875" bIns="49925" anchor="t" anchorCtr="0">
            <a:noAutofit/>
          </a:bodyPr>
          <a:lstStyle/>
          <a:p>
            <a:pPr marL="0" lvl="0" indent="0" algn="l" rtl="0">
              <a:spcBef>
                <a:spcPts val="0"/>
              </a:spcBef>
              <a:spcAft>
                <a:spcPts val="0"/>
              </a:spcAft>
              <a:buNone/>
            </a:pPr>
            <a:endParaRPr dirty="0"/>
          </a:p>
        </p:txBody>
      </p:sp>
      <p:sp>
        <p:nvSpPr>
          <p:cNvPr id="186" name="Google Shape;186;g8c631ab388_13_5:notes"/>
          <p:cNvSpPr txBox="1">
            <a:spLocks noGrp="1"/>
          </p:cNvSpPr>
          <p:nvPr>
            <p:ph type="sldNum" idx="12"/>
          </p:nvPr>
        </p:nvSpPr>
        <p:spPr>
          <a:xfrm>
            <a:off x="4021293" y="9721106"/>
            <a:ext cx="3076500" cy="511800"/>
          </a:xfrm>
          <a:prstGeom prst="rect">
            <a:avLst/>
          </a:prstGeom>
        </p:spPr>
        <p:txBody>
          <a:bodyPr spcFirstLastPara="1" wrap="square" lIns="99875" tIns="49925" rIns="99875" bIns="49925"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s-EC"/>
              <a:t>13</a:t>
            </a:fld>
            <a:endParaRPr dirty="0"/>
          </a:p>
        </p:txBody>
      </p:sp>
    </p:spTree>
    <p:extLst>
      <p:ext uri="{BB962C8B-B14F-4D97-AF65-F5344CB8AC3E}">
        <p14:creationId xmlns:p14="http://schemas.microsoft.com/office/powerpoint/2010/main" val="3057115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49" descr="LOGO ESPE ORIGINAL cop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3" imgW="9151920" imgH="5621400" progId="">
                  <p:embed/>
                </p:oleObj>
              </mc:Choice>
              <mc:Fallback>
                <p:oleObj name="CorelDRAW" r:id="rId3" imgW="9151920" imgH="5621400" progId="">
                  <p:embed/>
                  <p:pic>
                    <p:nvPicPr>
                      <p:cNvPr id="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228756" y="2130427"/>
            <a:ext cx="7772400" cy="1470025"/>
          </a:xfrm>
        </p:spPr>
        <p:txBody>
          <a:bodyPr/>
          <a:lstStyle/>
          <a:p>
            <a:r>
              <a:rPr lang="es-ES"/>
              <a:t>Haga clic para modificar el estilo de título del patrón</a:t>
            </a:r>
            <a:endParaRPr lang="es-ES" dirty="0"/>
          </a:p>
        </p:txBody>
      </p:sp>
      <p:sp>
        <p:nvSpPr>
          <p:cNvPr id="3" name="2 Subtítulo"/>
          <p:cNvSpPr>
            <a:spLocks noGrp="1"/>
          </p:cNvSpPr>
          <p:nvPr>
            <p:ph type="subTitle" idx="1"/>
          </p:nvPr>
        </p:nvSpPr>
        <p:spPr>
          <a:xfrm>
            <a:off x="2243166"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ES" dirty="0"/>
          </a:p>
        </p:txBody>
      </p:sp>
    </p:spTree>
    <p:extLst>
      <p:ext uri="{BB962C8B-B14F-4D97-AF65-F5344CB8AC3E}">
        <p14:creationId xmlns:p14="http://schemas.microsoft.com/office/powerpoint/2010/main" val="99942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88587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4018243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2"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48" descr="bannn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0"/>
          <p:cNvSpPr>
            <a:spLocks noChangeArrowheads="1"/>
          </p:cNvSpPr>
          <p:nvPr/>
        </p:nvSpPr>
        <p:spPr bwMode="auto">
          <a:xfrm>
            <a:off x="217488" y="260352"/>
            <a:ext cx="792162" cy="792163"/>
          </a:xfrm>
          <a:prstGeom prst="ellipse">
            <a:avLst/>
          </a:prstGeom>
          <a:solidFill>
            <a:schemeClr val="bg1"/>
          </a:solidFill>
          <a:ln w="9525">
            <a:noFill/>
            <a:round/>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49" descr="LOGO ESPE ORIGINAL cop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104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76407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48749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574352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624510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4959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53472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313080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dirty="0"/>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11374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4099" name="2 Marcador de texto"/>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18203D6-28EC-494E-A848-DC696354D6F7}" type="datetimeFigureOut">
              <a:rPr lang="es-EC" smtClean="0">
                <a:solidFill>
                  <a:prstClr val="black">
                    <a:tint val="75000"/>
                  </a:prstClr>
                </a:solidFill>
              </a:rPr>
              <a:pPr/>
              <a:t>23/8/2021</a:t>
            </a:fld>
            <a:endParaRPr lang="es-EC" dirty="0">
              <a:solidFill>
                <a:prstClr val="black">
                  <a:tint val="75000"/>
                </a:prstClr>
              </a:solidFill>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
        <p:nvSpPr>
          <p:cNvPr id="7" name="Rectangle 20"/>
          <p:cNvSpPr>
            <a:spLocks noChangeArrowheads="1"/>
          </p:cNvSpPr>
          <p:nvPr/>
        </p:nvSpPr>
        <p:spPr bwMode="auto">
          <a:xfrm>
            <a:off x="0" y="2"/>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21"/>
          <p:cNvSpPr>
            <a:spLocks noChangeArrowheads="1"/>
          </p:cNvSpPr>
          <p:nvPr/>
        </p:nvSpPr>
        <p:spPr bwMode="auto">
          <a:xfrm rot="10800000">
            <a:off x="1" y="6308727"/>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Line 23"/>
          <p:cNvSpPr>
            <a:spLocks noChangeShapeType="1"/>
          </p:cNvSpPr>
          <p:nvPr/>
        </p:nvSpPr>
        <p:spPr bwMode="auto">
          <a:xfrm rot="10800000" flipH="1">
            <a:off x="25401" y="6296025"/>
            <a:ext cx="6659563" cy="0"/>
          </a:xfrm>
          <a:prstGeom prst="line">
            <a:avLst/>
          </a:prstGeom>
          <a:noFill/>
          <a:ln w="38100">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Line 24"/>
          <p:cNvSpPr>
            <a:spLocks noChangeShapeType="1"/>
          </p:cNvSpPr>
          <p:nvPr/>
        </p:nvSpPr>
        <p:spPr bwMode="auto">
          <a:xfrm rot="10800000" flipH="1">
            <a:off x="25401" y="6245225"/>
            <a:ext cx="6659563" cy="0"/>
          </a:xfrm>
          <a:prstGeom prst="line">
            <a:avLst/>
          </a:prstGeom>
          <a:noFill/>
          <a:ln w="38100">
            <a:solidFill>
              <a:srgbClr val="0066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107" name="Picture 26" descr="LOGO ESPE ORIGINAL copia"/>
          <p:cNvPicPr>
            <a:picLocks noChangeAspect="1" noChangeArrowheads="1"/>
          </p:cNvPicPr>
          <p:nvPr/>
        </p:nvPicPr>
        <p:blipFill>
          <a:blip r:embed="rId14">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550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0.jpeg"/><Relationship Id="rId10" Type="http://schemas.openxmlformats.org/officeDocument/2006/relationships/image" Target="../media/image22.jpe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5.emf"/><Relationship Id="rId4" Type="http://schemas.openxmlformats.org/officeDocument/2006/relationships/diagramLayout" Target="../diagrams/layout5.xm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6.pn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6.xml"/><Relationship Id="rId11" Type="http://schemas.openxmlformats.org/officeDocument/2006/relationships/image" Target="../media/image32.emf"/><Relationship Id="rId5" Type="http://schemas.openxmlformats.org/officeDocument/2006/relationships/diagramLayout" Target="../diagrams/layout6.xml"/><Relationship Id="rId10" Type="http://schemas.openxmlformats.org/officeDocument/2006/relationships/image" Target="../media/image31.png"/><Relationship Id="rId4" Type="http://schemas.openxmlformats.org/officeDocument/2006/relationships/diagramData" Target="../diagrams/data6.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docs.google.com/spreadsheets/d/e/2PACX-1vTYAfldxoIiO46VAWH1NlhrwFBn9mguqS2bh1spnLEu4AVVN1cj1vaEm6vOp5Z6UnaAbUwd8dslCXdM/pub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7.xml"/><Relationship Id="rId7" Type="http://schemas.openxmlformats.org/officeDocument/2006/relationships/image" Target="../media/image7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image" Target="../media/image73.jpeg"/><Relationship Id="rId5" Type="http://schemas.openxmlformats.org/officeDocument/2006/relationships/diagramColors" Target="../diagrams/colors7.xml"/><Relationship Id="rId10" Type="http://schemas.openxmlformats.org/officeDocument/2006/relationships/image" Target="../media/image72.jpeg"/><Relationship Id="rId4" Type="http://schemas.openxmlformats.org/officeDocument/2006/relationships/diagramQuickStyle" Target="../diagrams/quickStyle7.xml"/><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Layout" Target="../diagrams/layout8.xml"/><Relationship Id="rId7" Type="http://schemas.openxmlformats.org/officeDocument/2006/relationships/image" Target="../media/image77.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73.jpeg"/><Relationship Id="rId4" Type="http://schemas.openxmlformats.org/officeDocument/2006/relationships/diagramQuickStyle" Target="../diagrams/quickStyle8.xml"/><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9.xml"/><Relationship Id="rId7" Type="http://schemas.openxmlformats.org/officeDocument/2006/relationships/image" Target="../media/image80.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81.jpe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Layout" Target="../diagrams/layout10.xml"/><Relationship Id="rId7" Type="http://schemas.openxmlformats.org/officeDocument/2006/relationships/image" Target="../media/image82.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84.jpeg"/><Relationship Id="rId4" Type="http://schemas.openxmlformats.org/officeDocument/2006/relationships/diagramQuickStyle" Target="../diagrams/quickStyle10.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80.png"/><Relationship Id="rId4" Type="http://schemas.openxmlformats.org/officeDocument/2006/relationships/diagramLayout" Target="../diagrams/layout3.xml"/><Relationship Id="rId9" Type="http://schemas.openxmlformats.org/officeDocument/2006/relationships/image" Target="../media/image170.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7.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image" Target="../media/image22.png"/><Relationship Id="rId5" Type="http://schemas.openxmlformats.org/officeDocument/2006/relationships/diagramLayout" Target="../diagrams/layout4.xml"/><Relationship Id="rId10" Type="http://schemas.openxmlformats.org/officeDocument/2006/relationships/image" Target="../media/image21.png"/><Relationship Id="rId4" Type="http://schemas.openxmlformats.org/officeDocument/2006/relationships/diagramData" Target="../diagrams/data4.xml"/><Relationship Id="rId9" Type="http://schemas.openxmlformats.org/officeDocument/2006/relationships/image" Target="../media/image2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7824" y="990793"/>
            <a:ext cx="8266176" cy="1102519"/>
          </a:xfrm>
        </p:spPr>
        <p:txBody>
          <a:bodyPr/>
          <a:lstStyle/>
          <a:p>
            <a:r>
              <a:rPr lang="es-EC" sz="3000" dirty="0"/>
              <a:t>Departamento</a:t>
            </a:r>
            <a:r>
              <a:rPr lang="en-US" sz="3000" dirty="0"/>
              <a:t> de Ciencias de la Energía y </a:t>
            </a:r>
            <a:r>
              <a:rPr lang="es-EC" sz="3000" dirty="0"/>
              <a:t>Mecánica</a:t>
            </a:r>
            <a:br>
              <a:rPr lang="en-US" sz="3000" dirty="0"/>
            </a:br>
            <a:br>
              <a:rPr lang="en-US" sz="3000" dirty="0"/>
            </a:br>
            <a:r>
              <a:rPr lang="en-US" sz="2400" dirty="0"/>
              <a:t>Carrera de </a:t>
            </a:r>
            <a:r>
              <a:rPr lang="es-EC" sz="2400" dirty="0"/>
              <a:t>Ingeniería</a:t>
            </a:r>
            <a:r>
              <a:rPr lang="en-US" sz="2400" dirty="0"/>
              <a:t> </a:t>
            </a:r>
            <a:r>
              <a:rPr lang="es-EC" sz="2400" dirty="0"/>
              <a:t>Mecánica</a:t>
            </a:r>
          </a:p>
        </p:txBody>
      </p:sp>
      <p:sp>
        <p:nvSpPr>
          <p:cNvPr id="5" name="Subtítulo 4"/>
          <p:cNvSpPr>
            <a:spLocks noGrp="1"/>
          </p:cNvSpPr>
          <p:nvPr>
            <p:ph type="subTitle" idx="1"/>
          </p:nvPr>
        </p:nvSpPr>
        <p:spPr>
          <a:xfrm>
            <a:off x="4452387" y="4699878"/>
            <a:ext cx="4691613" cy="630111"/>
          </a:xfrm>
        </p:spPr>
        <p:txBody>
          <a:bodyPr/>
          <a:lstStyle/>
          <a:p>
            <a:pPr algn="l"/>
            <a:r>
              <a:rPr lang="es-EC" sz="1800" dirty="0">
                <a:solidFill>
                  <a:schemeClr val="tx1"/>
                </a:solidFill>
              </a:rPr>
              <a:t>Autores</a:t>
            </a:r>
            <a:r>
              <a:rPr lang="en-US" sz="1800" dirty="0">
                <a:solidFill>
                  <a:schemeClr val="tx1"/>
                </a:solidFill>
              </a:rPr>
              <a:t>: Sr. Luje Cristhian y Sr. Rodríguez Jorge</a:t>
            </a:r>
          </a:p>
          <a:p>
            <a:pPr algn="l"/>
            <a:r>
              <a:rPr lang="en-US" sz="1800" dirty="0">
                <a:solidFill>
                  <a:schemeClr val="tx1"/>
                </a:solidFill>
              </a:rPr>
              <a:t>Director: </a:t>
            </a:r>
            <a:r>
              <a:rPr lang="en-US" sz="1800" dirty="0" err="1">
                <a:solidFill>
                  <a:schemeClr val="tx1"/>
                </a:solidFill>
              </a:rPr>
              <a:t>Ing</a:t>
            </a:r>
            <a:r>
              <a:rPr lang="en-US" sz="1800" dirty="0">
                <a:solidFill>
                  <a:schemeClr val="tx1"/>
                </a:solidFill>
              </a:rPr>
              <a:t>. Castellanos Santiago, PhD</a:t>
            </a:r>
          </a:p>
          <a:p>
            <a:endParaRPr lang="en-US" sz="3200" dirty="0"/>
          </a:p>
        </p:txBody>
      </p:sp>
      <p:sp>
        <p:nvSpPr>
          <p:cNvPr id="4" name="Título 1"/>
          <p:cNvSpPr txBox="1">
            <a:spLocks/>
          </p:cNvSpPr>
          <p:nvPr/>
        </p:nvSpPr>
        <p:spPr bwMode="auto">
          <a:xfrm>
            <a:off x="1226705" y="2325190"/>
            <a:ext cx="7568413" cy="194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250" i="1" dirty="0">
                <a:solidFill>
                  <a:prstClr val="black"/>
                </a:solidFill>
              </a:rPr>
              <a:t>Trabajo previo a la obtención del título de ingeniero mecánico</a:t>
            </a:r>
            <a:endParaRPr lang="en-US" sz="2250" i="1" dirty="0">
              <a:solidFill>
                <a:prstClr val="black"/>
              </a:solidFill>
              <a:latin typeface="Calibri"/>
            </a:endParaRPr>
          </a:p>
          <a:p>
            <a:endParaRPr lang="en-US" sz="2250" dirty="0">
              <a:solidFill>
                <a:prstClr val="black"/>
              </a:solidFill>
              <a:latin typeface="Calibri"/>
            </a:endParaRPr>
          </a:p>
          <a:p>
            <a:r>
              <a:rPr lang="en-US" sz="2250" b="1" dirty="0">
                <a:solidFill>
                  <a:prstClr val="black"/>
                </a:solidFill>
                <a:latin typeface="Calibri"/>
              </a:rPr>
              <a:t>Tema: </a:t>
            </a:r>
            <a:r>
              <a:rPr lang="es-ES" sz="2000" dirty="0">
                <a:solidFill>
                  <a:prstClr val="black"/>
                </a:solidFill>
                <a:latin typeface="Calibri"/>
              </a:rPr>
              <a:t>Diseño, construcción y pruebas de funcionamiento de un respirador mecánico de bajo costo y accesorios complementarios de respiradores comerciales para entrenamiento y simulación</a:t>
            </a:r>
            <a:endParaRPr lang="es-EC" sz="2250" dirty="0">
              <a:solidFill>
                <a:prstClr val="black"/>
              </a:solidFill>
              <a:latin typeface="Calibri"/>
            </a:endParaRPr>
          </a:p>
        </p:txBody>
      </p:sp>
    </p:spTree>
    <p:extLst>
      <p:ext uri="{BB962C8B-B14F-4D97-AF65-F5344CB8AC3E}">
        <p14:creationId xmlns:p14="http://schemas.microsoft.com/office/powerpoint/2010/main" val="1982164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8"/>
          <p:cNvSpPr txBox="1"/>
          <p:nvPr/>
        </p:nvSpPr>
        <p:spPr>
          <a:xfrm>
            <a:off x="110548" y="583474"/>
            <a:ext cx="7753292"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DEL SISTEMA DE TRANSMISIÓN TORNILLO SIN FIN CORONA</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11" name="Rectángulo redondeado 10"/>
          <p:cNvSpPr/>
          <p:nvPr/>
        </p:nvSpPr>
        <p:spPr>
          <a:xfrm>
            <a:off x="2551264" y="1163657"/>
            <a:ext cx="4162926" cy="490605"/>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b="1" dirty="0"/>
              <a:t>DISEÑO DE LA FLECHA DE TRANSMISIÓN</a:t>
            </a:r>
          </a:p>
        </p:txBody>
      </p:sp>
      <p:pic>
        <p:nvPicPr>
          <p:cNvPr id="5" name="Imagen 4"/>
          <p:cNvPicPr/>
          <p:nvPr/>
        </p:nvPicPr>
        <p:blipFill rotWithShape="1">
          <a:blip r:embed="rId3"/>
          <a:srcRect l="2159" t="5684" r="3112" b="6206"/>
          <a:stretch/>
        </p:blipFill>
        <p:spPr bwMode="auto">
          <a:xfrm>
            <a:off x="1099017" y="1761875"/>
            <a:ext cx="6504940" cy="2298031"/>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955726" y="4411471"/>
            <a:ext cx="7694980" cy="1077218"/>
          </a:xfrm>
          <a:prstGeom prst="rect">
            <a:avLst/>
          </a:prstGeom>
        </p:spPr>
        <p:txBody>
          <a:bodyPr wrap="square">
            <a:spAutoFit/>
          </a:bodyPr>
          <a:lstStyle/>
          <a:p>
            <a:r>
              <a:rPr lang="es-ES" sz="1600" dirty="0"/>
              <a:t>Los puntos A B C D E son los apoyos en los cuales se ubican los rodamientos, en el punto F se ubica el brazo derecho el cual ejerce un torque en la flecha, y en el punto G se encuentra la corona que también ejerce un torque en la flecha debido a la fuerza tangencial.</a:t>
            </a:r>
            <a:endParaRPr lang="es-EC" sz="1600" dirty="0"/>
          </a:p>
        </p:txBody>
      </p:sp>
    </p:spTree>
    <p:extLst>
      <p:ext uri="{BB962C8B-B14F-4D97-AF65-F5344CB8AC3E}">
        <p14:creationId xmlns:p14="http://schemas.microsoft.com/office/powerpoint/2010/main" val="4014617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8"/>
          <p:cNvSpPr txBox="1"/>
          <p:nvPr/>
        </p:nvSpPr>
        <p:spPr>
          <a:xfrm>
            <a:off x="110547" y="583474"/>
            <a:ext cx="7822961"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DEL SISTEMA DE TRANSMISIÓN TORNILLO SIN FIN CORONA</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11" name="Rectángulo redondeado 10"/>
          <p:cNvSpPr/>
          <p:nvPr/>
        </p:nvSpPr>
        <p:spPr>
          <a:xfrm>
            <a:off x="2586103" y="1066148"/>
            <a:ext cx="4162926" cy="490605"/>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b="1" dirty="0"/>
              <a:t>DISEÑO DE LA FLECHA DE TRANSMISIÓN</a:t>
            </a:r>
          </a:p>
        </p:txBody>
      </p:sp>
      <p:sp>
        <p:nvSpPr>
          <p:cNvPr id="2" name="Rectángulo 1"/>
          <p:cNvSpPr/>
          <p:nvPr/>
        </p:nvSpPr>
        <p:spPr>
          <a:xfrm>
            <a:off x="149044" y="1594262"/>
            <a:ext cx="3754266" cy="584775"/>
          </a:xfrm>
          <a:prstGeom prst="rect">
            <a:avLst/>
          </a:prstGeom>
        </p:spPr>
        <p:txBody>
          <a:bodyPr wrap="square">
            <a:spAutoFit/>
          </a:bodyPr>
          <a:lstStyle/>
          <a:p>
            <a:r>
              <a:rPr lang="es-EC" sz="1600" b="1" dirty="0">
                <a:solidFill>
                  <a:srgbClr val="000000"/>
                </a:solidFill>
                <a:ea typeface="Times New Roman" panose="02020603050405020304" pitchFamily="18" charset="0"/>
              </a:rPr>
              <a:t>Esfuerzos cortantes y momentos torsores </a:t>
            </a:r>
          </a:p>
          <a:p>
            <a:r>
              <a:rPr lang="es-EC" sz="1600" b="1" dirty="0">
                <a:solidFill>
                  <a:srgbClr val="000000"/>
                </a:solidFill>
                <a:ea typeface="Times New Roman" panose="02020603050405020304" pitchFamily="18" charset="0"/>
              </a:rPr>
              <a:t>en el plano xy</a:t>
            </a:r>
            <a:endParaRPr lang="es-EC" sz="1600" dirty="0"/>
          </a:p>
        </p:txBody>
      </p:sp>
      <p:pic>
        <p:nvPicPr>
          <p:cNvPr id="8" name="Imagen 7" descr="C:\Users\Jorge Rodríguez\Downloads\WhatsApp Image 2021-07-12 at 13.55.23 (2).jpeg"/>
          <p:cNvPicPr/>
          <p:nvPr/>
        </p:nvPicPr>
        <p:blipFill rotWithShape="1">
          <a:blip r:embed="rId3">
            <a:extLst>
              <a:ext uri="{28A0092B-C50C-407E-A947-70E740481C1C}">
                <a14:useLocalDpi xmlns:a14="http://schemas.microsoft.com/office/drawing/2010/main" val="0"/>
              </a:ext>
            </a:extLst>
          </a:blip>
          <a:srcRect l="3015" r="9259"/>
          <a:stretch/>
        </p:blipFill>
        <p:spPr bwMode="auto">
          <a:xfrm>
            <a:off x="158167" y="2208926"/>
            <a:ext cx="4379496" cy="1111885"/>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ángulo 2"/>
              <p:cNvSpPr/>
              <p:nvPr/>
            </p:nvSpPr>
            <p:spPr>
              <a:xfrm>
                <a:off x="971533" y="3336114"/>
                <a:ext cx="2897203" cy="558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i="1">
                              <a:latin typeface="Cambria Math" panose="02040503050406030204" pitchFamily="18" charset="0"/>
                            </a:rPr>
                            <m:t>𝑀</m:t>
                          </m:r>
                        </m:e>
                        <m:sub>
                          <m:r>
                            <a:rPr lang="es-EC" sz="1600" i="1">
                              <a:latin typeface="Cambria Math" panose="02040503050406030204" pitchFamily="18" charset="0"/>
                            </a:rPr>
                            <m:t>𝑊𝑡𝑔</m:t>
                          </m:r>
                        </m:sub>
                      </m:sSub>
                      <m:r>
                        <a:rPr lang="es-EC" sz="1600" i="0">
                          <a:latin typeface="Cambria Math" panose="02040503050406030204" pitchFamily="18" charset="0"/>
                        </a:rPr>
                        <m:t>=</m:t>
                      </m:r>
                      <m:r>
                        <a:rPr lang="es-EC" sz="1600" i="1">
                          <a:latin typeface="Cambria Math" panose="02040503050406030204" pitchFamily="18" charset="0"/>
                        </a:rPr>
                        <m:t>𝑊𝑡𝑔</m:t>
                      </m:r>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𝑑𝑔</m:t>
                          </m:r>
                        </m:num>
                        <m:den>
                          <m:r>
                            <a:rPr lang="es-EC" sz="1600" i="0">
                              <a:latin typeface="Cambria Math" panose="02040503050406030204" pitchFamily="18" charset="0"/>
                            </a:rPr>
                            <m:t>2</m:t>
                          </m:r>
                        </m:den>
                      </m:f>
                      <m:r>
                        <a:rPr lang="es-ES" sz="1600" b="0" i="1" smtClean="0">
                          <a:latin typeface="Cambria Math" panose="02040503050406030204" pitchFamily="18" charset="0"/>
                        </a:rPr>
                        <m:t>=</m:t>
                      </m:r>
                      <m:r>
                        <a:rPr lang="es-EC" sz="1600" i="1">
                          <a:latin typeface="Cambria Math" panose="02040503050406030204" pitchFamily="18" charset="0"/>
                        </a:rPr>
                        <m:t>5,03 </m:t>
                      </m:r>
                      <m:r>
                        <a:rPr lang="es-EC" sz="1600" i="1">
                          <a:latin typeface="Cambria Math" panose="02040503050406030204" pitchFamily="18" charset="0"/>
                        </a:rPr>
                        <m:t>𝑁𝑚</m:t>
                      </m:r>
                    </m:oMath>
                  </m:oMathPara>
                </a14:m>
                <a:endParaRPr lang="es-EC" sz="1600" dirty="0"/>
              </a:p>
            </p:txBody>
          </p:sp>
        </mc:Choice>
        <mc:Fallback xmlns="">
          <p:sp>
            <p:nvSpPr>
              <p:cNvPr id="3" name="Rectángulo 2"/>
              <p:cNvSpPr>
                <a:spLocks noRot="1" noChangeAspect="1" noMove="1" noResize="1" noEditPoints="1" noAdjustHandles="1" noChangeArrowheads="1" noChangeShapeType="1" noTextEdit="1"/>
              </p:cNvSpPr>
              <p:nvPr/>
            </p:nvSpPr>
            <p:spPr>
              <a:xfrm>
                <a:off x="971533" y="3336114"/>
                <a:ext cx="2897203" cy="558230"/>
              </a:xfrm>
              <a:prstGeom prst="rect">
                <a:avLst/>
              </a:prstGeom>
              <a:blipFill>
                <a:blip r:embed="rId4"/>
                <a:stretch>
                  <a:fillRect/>
                </a:stretch>
              </a:blipFill>
            </p:spPr>
            <p:txBody>
              <a:bodyPr/>
              <a:lstStyle/>
              <a:p>
                <a:r>
                  <a:rPr lang="es-EC">
                    <a:noFill/>
                  </a:rPr>
                  <a:t> </a:t>
                </a:r>
              </a:p>
            </p:txBody>
          </p:sp>
        </mc:Fallback>
      </mc:AlternateContent>
      <p:pic>
        <p:nvPicPr>
          <p:cNvPr id="10" name="Imagen 9" descr="C:\Users\Jorge Rodríguez\Downloads\WhatsApp Image 2021-07-12 at 13.55.2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577" y="4360170"/>
            <a:ext cx="3876675" cy="1690370"/>
          </a:xfrm>
          <a:prstGeom prst="rect">
            <a:avLst/>
          </a:prstGeom>
          <a:noFill/>
          <a:ln>
            <a:noFill/>
          </a:ln>
        </p:spPr>
      </p:pic>
      <mc:AlternateContent xmlns:mc="http://schemas.openxmlformats.org/markup-compatibility/2006" xmlns:a14="http://schemas.microsoft.com/office/drawing/2010/main">
        <mc:Choice Requires="a14">
          <p:sp>
            <p:nvSpPr>
              <p:cNvPr id="6" name="Rectángulo 5"/>
              <p:cNvSpPr/>
              <p:nvPr/>
            </p:nvSpPr>
            <p:spPr>
              <a:xfrm>
                <a:off x="1690511" y="3957980"/>
                <a:ext cx="145924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𝑀</m:t>
                          </m:r>
                        </m:e>
                        <m:sub>
                          <m:r>
                            <a:rPr lang="es-EC" sz="1600" i="1">
                              <a:latin typeface="Cambria Math" panose="02040503050406030204" pitchFamily="18" charset="0"/>
                            </a:rPr>
                            <m:t>𝑏𝑑</m:t>
                          </m:r>
                        </m:sub>
                      </m:sSub>
                      <m:r>
                        <a:rPr lang="es-EC" sz="1600" i="0">
                          <a:latin typeface="Cambria Math" panose="02040503050406030204" pitchFamily="18" charset="0"/>
                        </a:rPr>
                        <m:t>=20 </m:t>
                      </m:r>
                      <m:r>
                        <a:rPr lang="es-EC" sz="1600" i="1">
                          <a:latin typeface="Cambria Math" panose="02040503050406030204" pitchFamily="18" charset="0"/>
                        </a:rPr>
                        <m:t>𝑁𝑚</m:t>
                      </m:r>
                    </m:oMath>
                  </m:oMathPara>
                </a14:m>
                <a:endParaRPr lang="es-EC" sz="1600" dirty="0"/>
              </a:p>
            </p:txBody>
          </p:sp>
        </mc:Choice>
        <mc:Fallback xmlns="">
          <p:sp>
            <p:nvSpPr>
              <p:cNvPr id="6" name="Rectángulo 5"/>
              <p:cNvSpPr>
                <a:spLocks noRot="1" noChangeAspect="1" noMove="1" noResize="1" noEditPoints="1" noAdjustHandles="1" noChangeArrowheads="1" noChangeShapeType="1" noTextEdit="1"/>
              </p:cNvSpPr>
              <p:nvPr/>
            </p:nvSpPr>
            <p:spPr>
              <a:xfrm>
                <a:off x="1690511" y="3957980"/>
                <a:ext cx="1459246" cy="338554"/>
              </a:xfrm>
              <a:prstGeom prst="rect">
                <a:avLst/>
              </a:prstGeom>
              <a:blipFill>
                <a:blip r:embed="rId6"/>
                <a:stretch>
                  <a:fillRect/>
                </a:stretch>
              </a:blipFill>
            </p:spPr>
            <p:txBody>
              <a:bodyPr/>
              <a:lstStyle/>
              <a:p>
                <a:r>
                  <a:rPr lang="es-EC">
                    <a:noFill/>
                  </a:rPr>
                  <a:t> </a:t>
                </a:r>
              </a:p>
            </p:txBody>
          </p:sp>
        </mc:Fallback>
      </mc:AlternateContent>
      <p:pic>
        <p:nvPicPr>
          <p:cNvPr id="13" name="Imagen 12" descr="C:\Users\Jorge Rodríguez\Downloads\WhatsApp Image 2021-07-12 at 14.08.30 (1).jpeg"/>
          <p:cNvPicPr/>
          <p:nvPr/>
        </p:nvPicPr>
        <p:blipFill rotWithShape="1">
          <a:blip r:embed="rId7">
            <a:extLst>
              <a:ext uri="{28A0092B-C50C-407E-A947-70E740481C1C}">
                <a14:useLocalDpi xmlns:a14="http://schemas.microsoft.com/office/drawing/2010/main" val="0"/>
              </a:ext>
            </a:extLst>
          </a:blip>
          <a:srcRect r="5920"/>
          <a:stretch/>
        </p:blipFill>
        <p:spPr bwMode="auto">
          <a:xfrm>
            <a:off x="4953062" y="2193623"/>
            <a:ext cx="3807921" cy="1369811"/>
          </a:xfrm>
          <a:prstGeom prst="rect">
            <a:avLst/>
          </a:prstGeom>
          <a:noFill/>
          <a:ln>
            <a:noFill/>
          </a:ln>
        </p:spPr>
      </p:pic>
      <p:sp>
        <p:nvSpPr>
          <p:cNvPr id="14" name="Rectángulo 13"/>
          <p:cNvSpPr/>
          <p:nvPr/>
        </p:nvSpPr>
        <p:spPr>
          <a:xfrm>
            <a:off x="4900710" y="1606063"/>
            <a:ext cx="3754266" cy="584775"/>
          </a:xfrm>
          <a:prstGeom prst="rect">
            <a:avLst/>
          </a:prstGeom>
        </p:spPr>
        <p:txBody>
          <a:bodyPr wrap="square">
            <a:spAutoFit/>
          </a:bodyPr>
          <a:lstStyle/>
          <a:p>
            <a:r>
              <a:rPr lang="es-EC" sz="1600" b="1" dirty="0">
                <a:solidFill>
                  <a:srgbClr val="000000"/>
                </a:solidFill>
                <a:ea typeface="Times New Roman" panose="02020603050405020304" pitchFamily="18" charset="0"/>
              </a:rPr>
              <a:t>Esfuerzos cortantes y momentos torsores </a:t>
            </a:r>
          </a:p>
          <a:p>
            <a:r>
              <a:rPr lang="es-EC" sz="1600" b="1" dirty="0">
                <a:solidFill>
                  <a:srgbClr val="000000"/>
                </a:solidFill>
                <a:ea typeface="Times New Roman" panose="02020603050405020304" pitchFamily="18" charset="0"/>
              </a:rPr>
              <a:t>en el plano xz</a:t>
            </a:r>
            <a:endParaRPr lang="es-EC" sz="1600" dirty="0"/>
          </a:p>
        </p:txBody>
      </p:sp>
      <mc:AlternateContent xmlns:mc="http://schemas.openxmlformats.org/markup-compatibility/2006" xmlns:a14="http://schemas.microsoft.com/office/drawing/2010/main">
        <mc:Choice Requires="a14">
          <p:sp>
            <p:nvSpPr>
              <p:cNvPr id="15" name="Rectángulo 14"/>
              <p:cNvSpPr/>
              <p:nvPr/>
            </p:nvSpPr>
            <p:spPr>
              <a:xfrm>
                <a:off x="5363464" y="3751612"/>
                <a:ext cx="118096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𝑊</m:t>
                          </m:r>
                        </m:e>
                        <m:sub>
                          <m:r>
                            <a:rPr lang="es-EC" sz="1600" i="1">
                              <a:latin typeface="Cambria Math" panose="02040503050406030204" pitchFamily="18" charset="0"/>
                            </a:rPr>
                            <m:t>𝑏𝑑</m:t>
                          </m:r>
                        </m:sub>
                      </m:sSub>
                      <m:r>
                        <a:rPr lang="es-EC" sz="1600" i="0">
                          <a:latin typeface="Cambria Math" panose="02040503050406030204" pitchFamily="18" charset="0"/>
                        </a:rPr>
                        <m:t>=9 </m:t>
                      </m:r>
                      <m:r>
                        <a:rPr lang="es-EC" sz="1600" i="1">
                          <a:latin typeface="Cambria Math" panose="02040503050406030204" pitchFamily="18" charset="0"/>
                        </a:rPr>
                        <m:t>𝑁</m:t>
                      </m:r>
                    </m:oMath>
                  </m:oMathPara>
                </a14:m>
                <a:endParaRPr lang="es-EC" sz="1600" dirty="0"/>
              </a:p>
            </p:txBody>
          </p:sp>
        </mc:Choice>
        <mc:Fallback xmlns="">
          <p:sp>
            <p:nvSpPr>
              <p:cNvPr id="15" name="Rectángulo 14"/>
              <p:cNvSpPr>
                <a:spLocks noRot="1" noChangeAspect="1" noMove="1" noResize="1" noEditPoints="1" noAdjustHandles="1" noChangeArrowheads="1" noChangeShapeType="1" noTextEdit="1"/>
              </p:cNvSpPr>
              <p:nvPr/>
            </p:nvSpPr>
            <p:spPr>
              <a:xfrm>
                <a:off x="5363464" y="3751612"/>
                <a:ext cx="1180964" cy="338554"/>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6867411" y="3730709"/>
                <a:ext cx="1449756" cy="338554"/>
              </a:xfrm>
              <a:prstGeom prst="rect">
                <a:avLst/>
              </a:prstGeom>
            </p:spPr>
            <p:txBody>
              <a:bodyPr wrap="none">
                <a:spAutoFit/>
              </a:bodyPr>
              <a:lstStyle/>
              <a:p>
                <a14:m>
                  <m:oMath xmlns:m="http://schemas.openxmlformats.org/officeDocument/2006/math">
                    <m:r>
                      <a:rPr lang="es-EC" sz="1600" i="1">
                        <a:latin typeface="Cambria Math" panose="02040503050406030204" pitchFamily="18" charset="0"/>
                      </a:rPr>
                      <m:t>𝑊𝑟𝑔</m:t>
                    </m:r>
                  </m:oMath>
                </a14:m>
                <a:r>
                  <a:rPr lang="es-EC" sz="1600" dirty="0"/>
                  <a:t> = 85,17 N</a:t>
                </a:r>
              </a:p>
            </p:txBody>
          </p:sp>
        </mc:Choice>
        <mc:Fallback xmlns="">
          <p:sp>
            <p:nvSpPr>
              <p:cNvPr id="16" name="Rectángulo 15"/>
              <p:cNvSpPr>
                <a:spLocks noRot="1" noChangeAspect="1" noMove="1" noResize="1" noEditPoints="1" noAdjustHandles="1" noChangeArrowheads="1" noChangeShapeType="1" noTextEdit="1"/>
              </p:cNvSpPr>
              <p:nvPr/>
            </p:nvSpPr>
            <p:spPr>
              <a:xfrm>
                <a:off x="6867411" y="3730709"/>
                <a:ext cx="1449756" cy="338554"/>
              </a:xfrm>
              <a:prstGeom prst="rect">
                <a:avLst/>
              </a:prstGeom>
              <a:blipFill>
                <a:blip r:embed="rId9"/>
                <a:stretch>
                  <a:fillRect t="-5357" r="-1266" b="-21429"/>
                </a:stretch>
              </a:blipFill>
            </p:spPr>
            <p:txBody>
              <a:bodyPr/>
              <a:lstStyle/>
              <a:p>
                <a:r>
                  <a:rPr lang="es-EC">
                    <a:noFill/>
                  </a:rPr>
                  <a:t> </a:t>
                </a:r>
              </a:p>
            </p:txBody>
          </p:sp>
        </mc:Fallback>
      </mc:AlternateContent>
      <p:pic>
        <p:nvPicPr>
          <p:cNvPr id="17" name="Imagen 16" descr="C:\Users\Jorge Rodríguez\Downloads\WhatsApp Image 2021-07-12 at 14.08.30.jpeg"/>
          <p:cNvPicPr/>
          <p:nvPr/>
        </p:nvPicPr>
        <p:blipFill rotWithShape="1">
          <a:blip r:embed="rId10">
            <a:extLst>
              <a:ext uri="{28A0092B-C50C-407E-A947-70E740481C1C}">
                <a14:useLocalDpi xmlns:a14="http://schemas.microsoft.com/office/drawing/2010/main" val="0"/>
              </a:ext>
            </a:extLst>
          </a:blip>
          <a:srcRect l="2615" r="9635"/>
          <a:stretch/>
        </p:blipFill>
        <p:spPr bwMode="auto">
          <a:xfrm>
            <a:off x="4924410" y="4226431"/>
            <a:ext cx="4054643" cy="1765594"/>
          </a:xfrm>
          <a:prstGeom prst="rect">
            <a:avLst/>
          </a:prstGeom>
          <a:noFill/>
          <a:ln>
            <a:noFill/>
          </a:ln>
        </p:spPr>
      </p:pic>
      <p:cxnSp>
        <p:nvCxnSpPr>
          <p:cNvPr id="18" name="Conector recto 17"/>
          <p:cNvCxnSpPr/>
          <p:nvPr/>
        </p:nvCxnSpPr>
        <p:spPr>
          <a:xfrm flipH="1">
            <a:off x="4692315" y="1595710"/>
            <a:ext cx="0" cy="4650358"/>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1312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8"/>
          <p:cNvSpPr txBox="1"/>
          <p:nvPr/>
        </p:nvSpPr>
        <p:spPr>
          <a:xfrm>
            <a:off x="110547" y="583474"/>
            <a:ext cx="7613955"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DEL SISTEMA DE TRANSMISIÓN TORNILLO SIN FIN CORONA</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11" name="Rectángulo redondeado 10"/>
          <p:cNvSpPr/>
          <p:nvPr/>
        </p:nvSpPr>
        <p:spPr>
          <a:xfrm>
            <a:off x="2507722" y="1109693"/>
            <a:ext cx="4162926" cy="490605"/>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b="1" dirty="0"/>
              <a:t>DISEÑO DE LA FLECHA DE TRANSMISIÓN</a:t>
            </a:r>
          </a:p>
        </p:txBody>
      </p:sp>
      <p:sp>
        <p:nvSpPr>
          <p:cNvPr id="6" name="Rectángulo 5"/>
          <p:cNvSpPr/>
          <p:nvPr/>
        </p:nvSpPr>
        <p:spPr>
          <a:xfrm>
            <a:off x="0" y="1481732"/>
            <a:ext cx="2743893" cy="584775"/>
          </a:xfrm>
          <a:prstGeom prst="rect">
            <a:avLst/>
          </a:prstGeom>
        </p:spPr>
        <p:txBody>
          <a:bodyPr wrap="square">
            <a:spAutoFit/>
          </a:bodyPr>
          <a:lstStyle/>
          <a:p>
            <a:pPr indent="180340" algn="just">
              <a:lnSpc>
                <a:spcPct val="200000"/>
              </a:lnSpc>
              <a:spcAft>
                <a:spcPts val="0"/>
              </a:spcAft>
              <a:tabLst>
                <a:tab pos="270510" algn="l"/>
              </a:tabLst>
            </a:pPr>
            <a:r>
              <a:rPr lang="es-EC" sz="1600" b="1" dirty="0">
                <a:solidFill>
                  <a:srgbClr val="000000"/>
                </a:solidFill>
                <a:ea typeface="Times New Roman" panose="02020603050405020304" pitchFamily="18" charset="0"/>
                <a:cs typeface="Times New Roman" panose="02020603050405020304" pitchFamily="18" charset="0"/>
              </a:rPr>
              <a:t>Análisis en el punto crítico F</a:t>
            </a:r>
            <a:endParaRPr lang="en-US" sz="1600" dirty="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ángulo 12"/>
              <p:cNvSpPr/>
              <p:nvPr/>
            </p:nvSpPr>
            <p:spPr>
              <a:xfrm>
                <a:off x="2743893" y="1972337"/>
                <a:ext cx="337682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i="1">
                              <a:latin typeface="Cambria Math" panose="02040503050406030204" pitchFamily="18" charset="0"/>
                            </a:rPr>
                            <m:t>𝑀𝑇</m:t>
                          </m:r>
                        </m:e>
                        <m:sub>
                          <m:r>
                            <a:rPr lang="es-EC" sz="1600" i="1">
                              <a:latin typeface="Cambria Math" panose="02040503050406030204" pitchFamily="18" charset="0"/>
                            </a:rPr>
                            <m:t>𝐹</m:t>
                          </m:r>
                        </m:sub>
                      </m:sSub>
                      <m:r>
                        <a:rPr lang="es-EC" sz="1600" i="0">
                          <a:latin typeface="Cambria Math" panose="02040503050406030204" pitchFamily="18" charset="0"/>
                        </a:rPr>
                        <m:t>=11,49 </m:t>
                      </m:r>
                      <m:r>
                        <a:rPr lang="es-EC" sz="1600" i="1">
                          <a:latin typeface="Cambria Math" panose="02040503050406030204" pitchFamily="18" charset="0"/>
                        </a:rPr>
                        <m:t>𝑁𝑚</m:t>
                      </m:r>
                      <m:r>
                        <a:rPr lang="es-ES" sz="1600" b="0" i="1" smtClean="0">
                          <a:latin typeface="Cambria Math" panose="02040503050406030204" pitchFamily="18" charset="0"/>
                        </a:rPr>
                        <m:t>     </m:t>
                      </m:r>
                      <m:sSub>
                        <m:sSubPr>
                          <m:ctrlPr>
                            <a:rPr lang="en-US" sz="1600" i="1">
                              <a:latin typeface="Cambria Math" panose="02040503050406030204" pitchFamily="18" charset="0"/>
                            </a:rPr>
                          </m:ctrlPr>
                        </m:sSubPr>
                        <m:e>
                          <m:r>
                            <a:rPr lang="es-EC" sz="1600" i="1">
                              <a:latin typeface="Cambria Math" panose="02040503050406030204" pitchFamily="18" charset="0"/>
                            </a:rPr>
                            <m:t>𝑀𝐹</m:t>
                          </m:r>
                        </m:e>
                        <m:sub>
                          <m:r>
                            <a:rPr lang="es-EC" sz="1600" i="1">
                              <a:latin typeface="Cambria Math" panose="02040503050406030204" pitchFamily="18" charset="0"/>
                            </a:rPr>
                            <m:t>𝐹</m:t>
                          </m:r>
                        </m:sub>
                      </m:sSub>
                      <m:r>
                        <a:rPr lang="es-EC" sz="1600" i="1">
                          <a:latin typeface="Cambria Math" panose="02040503050406030204" pitchFamily="18" charset="0"/>
                        </a:rPr>
                        <m:t>=0,14 </m:t>
                      </m:r>
                      <m:r>
                        <a:rPr lang="es-EC" sz="1600" i="1">
                          <a:latin typeface="Cambria Math" panose="02040503050406030204" pitchFamily="18" charset="0"/>
                        </a:rPr>
                        <m:t>𝑁𝑚</m:t>
                      </m:r>
                    </m:oMath>
                  </m:oMathPara>
                </a14:m>
                <a:endParaRPr lang="es-EC" sz="1600" dirty="0"/>
              </a:p>
            </p:txBody>
          </p:sp>
        </mc:Choice>
        <mc:Fallback xmlns="">
          <p:sp>
            <p:nvSpPr>
              <p:cNvPr id="13" name="Rectángulo 12"/>
              <p:cNvSpPr>
                <a:spLocks noRot="1" noChangeAspect="1" noMove="1" noResize="1" noEditPoints="1" noAdjustHandles="1" noChangeArrowheads="1" noChangeShapeType="1" noTextEdit="1"/>
              </p:cNvSpPr>
              <p:nvPr/>
            </p:nvSpPr>
            <p:spPr>
              <a:xfrm>
                <a:off x="2743893" y="1972337"/>
                <a:ext cx="3376822" cy="338554"/>
              </a:xfrm>
              <a:prstGeom prst="rect">
                <a:avLst/>
              </a:prstGeom>
              <a:blipFill>
                <a:blip r:embed="rId3"/>
                <a:stretch>
                  <a:fillRect/>
                </a:stretch>
              </a:blipFill>
            </p:spPr>
            <p:txBody>
              <a:bodyPr/>
              <a:lstStyle/>
              <a:p>
                <a:r>
                  <a:rPr lang="es-EC">
                    <a:noFill/>
                  </a:rPr>
                  <a:t> </a:t>
                </a:r>
              </a:p>
            </p:txBody>
          </p:sp>
        </mc:Fallback>
      </mc:AlternateContent>
      <p:sp>
        <p:nvSpPr>
          <p:cNvPr id="16" name="Rectángulo 15"/>
          <p:cNvSpPr/>
          <p:nvPr/>
        </p:nvSpPr>
        <p:spPr>
          <a:xfrm>
            <a:off x="193749" y="2337103"/>
            <a:ext cx="8736650" cy="584775"/>
          </a:xfrm>
          <a:prstGeom prst="rect">
            <a:avLst/>
          </a:prstGeom>
        </p:spPr>
        <p:txBody>
          <a:bodyPr wrap="square">
            <a:spAutoFit/>
          </a:bodyPr>
          <a:lstStyle/>
          <a:p>
            <a:r>
              <a:rPr lang="es-EC" sz="1600" dirty="0">
                <a:solidFill>
                  <a:srgbClr val="000000"/>
                </a:solidFill>
                <a:ea typeface="Times New Roman" panose="02020603050405020304" pitchFamily="18" charset="0"/>
              </a:rPr>
              <a:t>Para el análisis primero se requiere calcular los esfuerzos de torsión y flexión, para todas las ecuaciones siguientes de esfuerzos flectores, torsores, alternantes y medios deben ser divididos para d</a:t>
            </a:r>
            <a:r>
              <a:rPr lang="es-EC" sz="1600" baseline="30000" dirty="0">
                <a:solidFill>
                  <a:srgbClr val="000000"/>
                </a:solidFill>
                <a:ea typeface="Times New Roman" panose="02020603050405020304" pitchFamily="18" charset="0"/>
              </a:rPr>
              <a:t>3</a:t>
            </a:r>
            <a:endParaRPr lang="es-EC" sz="1600" dirty="0"/>
          </a:p>
        </p:txBody>
      </p:sp>
      <mc:AlternateContent xmlns:mc="http://schemas.openxmlformats.org/markup-compatibility/2006" xmlns:a14="http://schemas.microsoft.com/office/drawing/2010/main">
        <mc:Choice Requires="a14">
          <p:graphicFrame>
            <p:nvGraphicFramePr>
              <p:cNvPr id="17" name="Tabla 16"/>
              <p:cNvGraphicFramePr>
                <a:graphicFrameLocks noGrp="1"/>
              </p:cNvGraphicFramePr>
              <p:nvPr>
                <p:extLst>
                  <p:ext uri="{D42A27DB-BD31-4B8C-83A1-F6EECF244321}">
                    <p14:modId xmlns:p14="http://schemas.microsoft.com/office/powerpoint/2010/main" val="3033143364"/>
                  </p:ext>
                </p:extLst>
              </p:nvPr>
            </p:nvGraphicFramePr>
            <p:xfrm>
              <a:off x="110546" y="2948090"/>
              <a:ext cx="8819852" cy="3704186"/>
            </p:xfrm>
            <a:graphic>
              <a:graphicData uri="http://schemas.openxmlformats.org/drawingml/2006/table">
                <a:tbl>
                  <a:tblPr firstRow="1" bandRow="1">
                    <a:tableStyleId>{D7AC3CCA-C797-4891-BE02-D94E43425B78}</a:tableStyleId>
                  </a:tblPr>
                  <a:tblGrid>
                    <a:gridCol w="2204963">
                      <a:extLst>
                        <a:ext uri="{9D8B030D-6E8A-4147-A177-3AD203B41FA5}">
                          <a16:colId xmlns:a16="http://schemas.microsoft.com/office/drawing/2014/main" val="3270172389"/>
                        </a:ext>
                      </a:extLst>
                    </a:gridCol>
                    <a:gridCol w="1835386">
                      <a:extLst>
                        <a:ext uri="{9D8B030D-6E8A-4147-A177-3AD203B41FA5}">
                          <a16:colId xmlns:a16="http://schemas.microsoft.com/office/drawing/2014/main" val="2404846253"/>
                        </a:ext>
                      </a:extLst>
                    </a:gridCol>
                    <a:gridCol w="2574540">
                      <a:extLst>
                        <a:ext uri="{9D8B030D-6E8A-4147-A177-3AD203B41FA5}">
                          <a16:colId xmlns:a16="http://schemas.microsoft.com/office/drawing/2014/main" val="3648775213"/>
                        </a:ext>
                      </a:extLst>
                    </a:gridCol>
                    <a:gridCol w="2204963">
                      <a:extLst>
                        <a:ext uri="{9D8B030D-6E8A-4147-A177-3AD203B41FA5}">
                          <a16:colId xmlns:a16="http://schemas.microsoft.com/office/drawing/2014/main" val="3225073193"/>
                        </a:ext>
                      </a:extLst>
                    </a:gridCol>
                  </a:tblGrid>
                  <a:tr h="516323">
                    <a:tc>
                      <a:txBody>
                        <a:bodyPr/>
                        <a:lstStyle/>
                        <a:p>
                          <a:r>
                            <a:rPr lang="es-EC" b="0" dirty="0"/>
                            <a:t>Esfuerzo</a:t>
                          </a:r>
                          <a:r>
                            <a:rPr lang="es-EC" dirty="0"/>
                            <a:t> </a:t>
                          </a:r>
                          <a:r>
                            <a:rPr lang="es-EC" b="0" dirty="0"/>
                            <a:t>flector</a:t>
                          </a:r>
                        </a:p>
                      </a:txBody>
                      <a:tcPr anchor="ctr"/>
                    </a:tc>
                    <a:tc>
                      <a:txBody>
                        <a:bodyPr/>
                        <a:lstStyle/>
                        <a:p>
                          <a:pPr algn="ctr"/>
                          <a14:m>
                            <m:oMathPara xmlns:m="http://schemas.openxmlformats.org/officeDocument/2006/math">
                              <m:oMathParaPr>
                                <m:jc m:val="centerGroup"/>
                              </m:oMathParaPr>
                              <m:oMath xmlns:m="http://schemas.openxmlformats.org/officeDocument/2006/math">
                                <m:r>
                                  <a:rPr lang="es-EC" sz="1350" b="1" i="1" kern="1200" smtClean="0">
                                    <a:solidFill>
                                      <a:schemeClr val="dk1"/>
                                    </a:solidFill>
                                    <a:effectLst/>
                                    <a:latin typeface="Cambria Math" panose="02040503050406030204" pitchFamily="18" charset="0"/>
                                    <a:ea typeface="+mn-ea"/>
                                    <a:cs typeface="+mn-cs"/>
                                  </a:rPr>
                                  <m:t>𝜎</m:t>
                                </m:r>
                                <m:r>
                                  <a:rPr lang="es-EC" sz="1350" b="1" i="1" kern="1200">
                                    <a:solidFill>
                                      <a:schemeClr val="dk1"/>
                                    </a:solidFill>
                                    <a:effectLst/>
                                    <a:latin typeface="Cambria Math" panose="02040503050406030204" pitchFamily="18" charset="0"/>
                                    <a:ea typeface="+mn-ea"/>
                                    <a:cs typeface="+mn-cs"/>
                                  </a:rPr>
                                  <m:t>=</m:t>
                                </m:r>
                                <m:f>
                                  <m:fPr>
                                    <m:ctrlPr>
                                      <a:rPr lang="en-US" sz="1350" b="1" i="1" kern="1200">
                                        <a:solidFill>
                                          <a:schemeClr val="dk1"/>
                                        </a:solidFill>
                                        <a:effectLst/>
                                        <a:latin typeface="Cambria Math" panose="02040503050406030204" pitchFamily="18" charset="0"/>
                                        <a:ea typeface="+mn-ea"/>
                                        <a:cs typeface="+mn-cs"/>
                                      </a:rPr>
                                    </m:ctrlPr>
                                  </m:fPr>
                                  <m:num>
                                    <m:r>
                                      <a:rPr lang="es-EC" sz="1350" b="1" i="1" kern="1200">
                                        <a:solidFill>
                                          <a:schemeClr val="dk1"/>
                                        </a:solidFill>
                                        <a:effectLst/>
                                        <a:latin typeface="Cambria Math" panose="02040503050406030204" pitchFamily="18" charset="0"/>
                                        <a:ea typeface="+mn-ea"/>
                                        <a:cs typeface="+mn-cs"/>
                                      </a:rPr>
                                      <m:t>1,43</m:t>
                                    </m:r>
                                  </m:num>
                                  <m:den>
                                    <m:sSup>
                                      <m:sSupPr>
                                        <m:ctrlPr>
                                          <a:rPr lang="en-US" sz="1350" b="1" i="1" kern="1200">
                                            <a:solidFill>
                                              <a:schemeClr val="dk1"/>
                                            </a:solidFill>
                                            <a:effectLst/>
                                            <a:latin typeface="Cambria Math" panose="02040503050406030204" pitchFamily="18" charset="0"/>
                                            <a:ea typeface="+mn-ea"/>
                                            <a:cs typeface="+mn-cs"/>
                                          </a:rPr>
                                        </m:ctrlPr>
                                      </m:sSupPr>
                                      <m:e>
                                        <m:r>
                                          <a:rPr lang="es-EC" sz="1350" b="1" i="1" kern="1200">
                                            <a:solidFill>
                                              <a:schemeClr val="dk1"/>
                                            </a:solidFill>
                                            <a:effectLst/>
                                            <a:latin typeface="Cambria Math" panose="02040503050406030204" pitchFamily="18" charset="0"/>
                                            <a:ea typeface="+mn-ea"/>
                                            <a:cs typeface="+mn-cs"/>
                                          </a:rPr>
                                          <m:t>𝑑</m:t>
                                        </m:r>
                                      </m:e>
                                      <m:sup>
                                        <m:r>
                                          <a:rPr lang="es-EC" sz="1350" b="1" i="1" kern="1200">
                                            <a:solidFill>
                                              <a:schemeClr val="dk1"/>
                                            </a:solidFill>
                                            <a:effectLst/>
                                            <a:latin typeface="Cambria Math" panose="02040503050406030204" pitchFamily="18" charset="0"/>
                                            <a:ea typeface="+mn-ea"/>
                                            <a:cs typeface="+mn-cs"/>
                                          </a:rPr>
                                          <m:t>3</m:t>
                                        </m:r>
                                      </m:sup>
                                    </m:sSup>
                                  </m:den>
                                </m:f>
                                <m:r>
                                  <a:rPr lang="es-EC" sz="1350" b="1" i="1" kern="1200">
                                    <a:solidFill>
                                      <a:schemeClr val="dk1"/>
                                    </a:solidFill>
                                    <a:effectLst/>
                                    <a:latin typeface="Cambria Math" panose="02040503050406030204" pitchFamily="18" charset="0"/>
                                    <a:ea typeface="+mn-ea"/>
                                    <a:cs typeface="+mn-cs"/>
                                  </a:rPr>
                                  <m:t> </m:t>
                                </m:r>
                                <m:r>
                                  <a:rPr lang="es-EC" sz="1350" b="1"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tc>
                      <a:txBody>
                        <a:bodyPr/>
                        <a:lstStyle/>
                        <a:p>
                          <a:r>
                            <a:rPr lang="es-EC" dirty="0"/>
                            <a:t>Esfuerzo medio por flexión</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350" b="1" i="1" kern="1200" smtClean="0">
                                        <a:solidFill>
                                          <a:schemeClr val="dk1"/>
                                        </a:solidFill>
                                        <a:effectLst/>
                                        <a:latin typeface="Cambria Math" panose="02040503050406030204" pitchFamily="18" charset="0"/>
                                        <a:ea typeface="+mn-ea"/>
                                        <a:cs typeface="+mn-cs"/>
                                      </a:rPr>
                                    </m:ctrlPr>
                                  </m:sSubPr>
                                  <m:e>
                                    <m:r>
                                      <a:rPr lang="es-EC" sz="1350" b="1" i="1" kern="1200">
                                        <a:solidFill>
                                          <a:schemeClr val="dk1"/>
                                        </a:solidFill>
                                        <a:effectLst/>
                                        <a:latin typeface="Cambria Math" panose="02040503050406030204" pitchFamily="18" charset="0"/>
                                        <a:ea typeface="+mn-ea"/>
                                        <a:cs typeface="+mn-cs"/>
                                      </a:rPr>
                                      <m:t>𝜎</m:t>
                                    </m:r>
                                  </m:e>
                                  <m:sub>
                                    <m:r>
                                      <a:rPr lang="es-EC" sz="1350" b="1" i="1" kern="1200">
                                        <a:solidFill>
                                          <a:schemeClr val="dk1"/>
                                        </a:solidFill>
                                        <a:effectLst/>
                                        <a:latin typeface="Cambria Math" panose="02040503050406030204" pitchFamily="18" charset="0"/>
                                        <a:ea typeface="+mn-ea"/>
                                        <a:cs typeface="+mn-cs"/>
                                      </a:rPr>
                                      <m:t>𝑚</m:t>
                                    </m:r>
                                  </m:sub>
                                </m:sSub>
                                <m:r>
                                  <a:rPr lang="es-EC" sz="1350" b="1" i="1" kern="1200">
                                    <a:solidFill>
                                      <a:schemeClr val="dk1"/>
                                    </a:solidFill>
                                    <a:effectLst/>
                                    <a:latin typeface="Cambria Math" panose="02040503050406030204" pitchFamily="18" charset="0"/>
                                    <a:ea typeface="+mn-ea"/>
                                    <a:cs typeface="+mn-cs"/>
                                  </a:rPr>
                                  <m:t>=0</m:t>
                                </m:r>
                              </m:oMath>
                            </m:oMathPara>
                          </a14:m>
                          <a:endParaRPr lang="es-EC" dirty="0"/>
                        </a:p>
                      </a:txBody>
                      <a:tcPr anchor="ctr"/>
                    </a:tc>
                    <a:extLst>
                      <a:ext uri="{0D108BD9-81ED-4DB2-BD59-A6C34878D82A}">
                        <a16:rowId xmlns:a16="http://schemas.microsoft.com/office/drawing/2014/main" val="1544097777"/>
                      </a:ext>
                    </a:extLst>
                  </a:tr>
                  <a:tr h="543280">
                    <a:tc>
                      <a:txBody>
                        <a:bodyPr/>
                        <a:lstStyle/>
                        <a:p>
                          <a:r>
                            <a:rPr lang="es-EC" dirty="0"/>
                            <a:t>Esfuerzo torsor</a:t>
                          </a:r>
                        </a:p>
                      </a:txBody>
                      <a:tcPr anchor="ctr"/>
                    </a:tc>
                    <a:tc>
                      <a:txBody>
                        <a:bodyPr/>
                        <a:lstStyle/>
                        <a:p>
                          <a:pPr algn="ctr"/>
                          <a14:m>
                            <m:oMathPara xmlns:m="http://schemas.openxmlformats.org/officeDocument/2006/math">
                              <m:oMathParaPr>
                                <m:jc m:val="centerGroup"/>
                              </m:oMathParaPr>
                              <m:oMath xmlns:m="http://schemas.openxmlformats.org/officeDocument/2006/math">
                                <m:r>
                                  <a:rPr lang="es-EC" sz="1350" i="1" kern="1200" smtClean="0">
                                    <a:solidFill>
                                      <a:schemeClr val="dk1"/>
                                    </a:solidFill>
                                    <a:effectLst/>
                                    <a:latin typeface="Cambria Math" panose="02040503050406030204" pitchFamily="18" charset="0"/>
                                    <a:ea typeface="+mn-ea"/>
                                    <a:cs typeface="+mn-cs"/>
                                  </a:rPr>
                                  <m:t>𝜏</m:t>
                                </m:r>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58,52</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tc>
                      <a:txBody>
                        <a:bodyPr/>
                        <a:lstStyle/>
                        <a:p>
                          <a:r>
                            <a:rPr lang="es-EC" dirty="0"/>
                            <a:t>Esfuerzo alternante por flexión</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𝜎</m:t>
                                    </m:r>
                                  </m:e>
                                  <m:sub>
                                    <m:r>
                                      <a:rPr lang="es-EC" sz="1350" i="1" kern="1200">
                                        <a:solidFill>
                                          <a:schemeClr val="dk1"/>
                                        </a:solidFill>
                                        <a:effectLst/>
                                        <a:latin typeface="Cambria Math" panose="02040503050406030204" pitchFamily="18" charset="0"/>
                                        <a:ea typeface="+mn-ea"/>
                                        <a:cs typeface="+mn-cs"/>
                                      </a:rPr>
                                      <m:t>𝑎</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1,43</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extLst>
                      <a:ext uri="{0D108BD9-81ED-4DB2-BD59-A6C34878D82A}">
                        <a16:rowId xmlns:a16="http://schemas.microsoft.com/office/drawing/2014/main" val="3493097201"/>
                      </a:ext>
                    </a:extLst>
                  </a:tr>
                  <a:tr h="543280">
                    <a:tc>
                      <a:txBody>
                        <a:bodyPr/>
                        <a:lstStyle/>
                        <a:p>
                          <a:r>
                            <a:rPr lang="es-EC" dirty="0"/>
                            <a:t>Resistencia</a:t>
                          </a:r>
                          <a:r>
                            <a:rPr lang="es-EC" baseline="0" dirty="0"/>
                            <a:t> a la fatiga del material</a:t>
                          </a:r>
                          <a:endParaRPr lang="es-EC" dirty="0"/>
                        </a:p>
                      </a:txBody>
                      <a:tcPr anchor="ctr"/>
                    </a:tc>
                    <a:tc>
                      <a:txBody>
                        <a:bodyPr/>
                        <a:lstStyle/>
                        <a:p>
                          <a:pPr algn="ctr"/>
                          <a14:m>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𝑆</m:t>
                                  </m:r>
                                </m:e>
                                <m:sub>
                                  <m:r>
                                    <a:rPr lang="es-EC" sz="1350" i="1" kern="1200">
                                      <a:solidFill>
                                        <a:schemeClr val="dk1"/>
                                      </a:solidFill>
                                      <a:effectLst/>
                                      <a:latin typeface="Cambria Math" panose="02040503050406030204" pitchFamily="18" charset="0"/>
                                      <a:ea typeface="+mn-ea"/>
                                      <a:cs typeface="+mn-cs"/>
                                    </a:rPr>
                                    <m:t>𝑒</m:t>
                                  </m:r>
                                </m:sub>
                              </m:sSub>
                            </m:oMath>
                          </a14:m>
                          <a:r>
                            <a:rPr lang="es-EC" dirty="0"/>
                            <a:t>=245.32 MPa</a:t>
                          </a:r>
                        </a:p>
                      </a:txBody>
                      <a:tcPr anchor="ctr"/>
                    </a:tc>
                    <a:tc>
                      <a:txBody>
                        <a:bodyPr/>
                        <a:lstStyle/>
                        <a:p>
                          <a:r>
                            <a:rPr lang="es-EC" dirty="0"/>
                            <a:t>Esfuerzo medio por torsión</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𝜏</m:t>
                                    </m:r>
                                  </m:e>
                                  <m:sub>
                                    <m:r>
                                      <a:rPr lang="es-EC" sz="1350" i="1" kern="1200">
                                        <a:solidFill>
                                          <a:schemeClr val="dk1"/>
                                        </a:solidFill>
                                        <a:effectLst/>
                                        <a:latin typeface="Cambria Math" panose="02040503050406030204" pitchFamily="18" charset="0"/>
                                        <a:ea typeface="+mn-ea"/>
                                        <a:cs typeface="+mn-cs"/>
                                      </a:rPr>
                                      <m:t>𝑚</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58,52</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extLst>
                      <a:ext uri="{0D108BD9-81ED-4DB2-BD59-A6C34878D82A}">
                        <a16:rowId xmlns:a16="http://schemas.microsoft.com/office/drawing/2014/main" val="583736065"/>
                      </a:ext>
                    </a:extLst>
                  </a:tr>
                  <a:tr h="543280">
                    <a:tc>
                      <a:txBody>
                        <a:bodyPr/>
                        <a:lstStyle/>
                        <a:p>
                          <a:r>
                            <a:rPr lang="es-EC" dirty="0"/>
                            <a:t>Esfuerzo máximo por flexión</a:t>
                          </a: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𝜎</m:t>
                                    </m:r>
                                  </m:e>
                                  <m:sub>
                                    <m:r>
                                      <a:rPr lang="es-EC" sz="1350" i="1" kern="1200">
                                        <a:solidFill>
                                          <a:schemeClr val="dk1"/>
                                        </a:solidFill>
                                        <a:effectLst/>
                                        <a:latin typeface="Cambria Math" panose="02040503050406030204" pitchFamily="18" charset="0"/>
                                        <a:ea typeface="+mn-ea"/>
                                        <a:cs typeface="+mn-cs"/>
                                      </a:rPr>
                                      <m:t>𝑚𝑎𝑥</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1,43</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tc>
                      <a:txBody>
                        <a:bodyPr/>
                        <a:lstStyle/>
                        <a:p>
                          <a:r>
                            <a:rPr lang="es-EC" dirty="0"/>
                            <a:t>Esfuerzo alternante por torsión</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𝜏</m:t>
                                    </m:r>
                                  </m:e>
                                  <m:sub>
                                    <m:r>
                                      <a:rPr lang="es-EC" sz="1350" i="1" kern="1200">
                                        <a:solidFill>
                                          <a:schemeClr val="dk1"/>
                                        </a:solidFill>
                                        <a:effectLst/>
                                        <a:latin typeface="Cambria Math" panose="02040503050406030204" pitchFamily="18" charset="0"/>
                                        <a:ea typeface="+mn-ea"/>
                                        <a:cs typeface="+mn-cs"/>
                                      </a:rPr>
                                      <m:t>𝑎</m:t>
                                    </m:r>
                                  </m:sub>
                                </m:sSub>
                                <m:r>
                                  <a:rPr lang="es-EC" sz="1350" i="1" kern="1200">
                                    <a:solidFill>
                                      <a:schemeClr val="dk1"/>
                                    </a:solidFill>
                                    <a:effectLst/>
                                    <a:latin typeface="Cambria Math" panose="02040503050406030204" pitchFamily="18" charset="0"/>
                                    <a:ea typeface="+mn-ea"/>
                                    <a:cs typeface="+mn-cs"/>
                                  </a:rPr>
                                  <m:t>=0</m:t>
                                </m:r>
                              </m:oMath>
                            </m:oMathPara>
                          </a14:m>
                          <a:endParaRPr lang="es-EC" dirty="0"/>
                        </a:p>
                      </a:txBody>
                      <a:tcPr anchor="ctr"/>
                    </a:tc>
                    <a:extLst>
                      <a:ext uri="{0D108BD9-81ED-4DB2-BD59-A6C34878D82A}">
                        <a16:rowId xmlns:a16="http://schemas.microsoft.com/office/drawing/2014/main" val="3103553546"/>
                      </a:ext>
                    </a:extLst>
                  </a:tr>
                  <a:tr h="520850">
                    <a:tc>
                      <a:txBody>
                        <a:bodyPr/>
                        <a:lstStyle/>
                        <a:p>
                          <a:r>
                            <a:rPr lang="es-EC" dirty="0"/>
                            <a:t>Esfuerzo máximo por torsión</a:t>
                          </a: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𝜏</m:t>
                                    </m:r>
                                  </m:e>
                                  <m:sub>
                                    <m:r>
                                      <a:rPr lang="es-EC" sz="1350" i="1" kern="1200">
                                        <a:solidFill>
                                          <a:schemeClr val="dk1"/>
                                        </a:solidFill>
                                        <a:effectLst/>
                                        <a:latin typeface="Cambria Math" panose="02040503050406030204" pitchFamily="18" charset="0"/>
                                        <a:ea typeface="+mn-ea"/>
                                        <a:cs typeface="+mn-cs"/>
                                      </a:rPr>
                                      <m:t>𝑚𝑎𝑥</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58,52</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tc>
                      <a:txBody>
                        <a:bodyPr/>
                        <a:lstStyle/>
                        <a:p>
                          <a:pPr algn="l"/>
                          <a:r>
                            <a:rPr lang="es-EC" dirty="0"/>
                            <a:t>Factores de concentración de esfuerzos</a:t>
                          </a:r>
                        </a:p>
                      </a:txBody>
                      <a:tcPr anchor="ctr"/>
                    </a:tc>
                    <a:tc>
                      <a:txBody>
                        <a:bodyPr/>
                        <a:lstStyle/>
                        <a:p>
                          <a:pPr algn="ctr"/>
                          <a14:m>
                            <m:oMath xmlns:m="http://schemas.openxmlformats.org/officeDocument/2006/math">
                              <m:r>
                                <a:rPr lang="es-EC" sz="1350" i="1" kern="1200" smtClean="0">
                                  <a:solidFill>
                                    <a:schemeClr val="dk1"/>
                                  </a:solidFill>
                                  <a:effectLst/>
                                  <a:latin typeface="Cambria Math" panose="02040503050406030204" pitchFamily="18" charset="0"/>
                                  <a:ea typeface="+mn-ea"/>
                                  <a:cs typeface="+mn-cs"/>
                                </a:rPr>
                                <m:t>𝐾𝑡𝑏</m:t>
                              </m:r>
                              <m:r>
                                <a:rPr lang="es-EC" sz="1350" i="1" kern="1200" smtClean="0">
                                  <a:solidFill>
                                    <a:schemeClr val="dk1"/>
                                  </a:solidFill>
                                  <a:effectLst/>
                                  <a:latin typeface="Cambria Math" panose="02040503050406030204" pitchFamily="18" charset="0"/>
                                  <a:ea typeface="+mn-ea"/>
                                  <a:cs typeface="+mn-cs"/>
                                </a:rPr>
                                <m:t>=2,2</m:t>
                              </m:r>
                            </m:oMath>
                          </a14:m>
                          <a:r>
                            <a:rPr lang="es-EC" dirty="0"/>
                            <a:t>  ;   </a:t>
                          </a:r>
                          <a14:m>
                            <m:oMath xmlns:m="http://schemas.openxmlformats.org/officeDocument/2006/math">
                              <m:r>
                                <a:rPr lang="es-EC" sz="1350" i="1" kern="1200" smtClean="0">
                                  <a:solidFill>
                                    <a:schemeClr val="dk1"/>
                                  </a:solidFill>
                                  <a:effectLst/>
                                  <a:latin typeface="Cambria Math" panose="02040503050406030204" pitchFamily="18" charset="0"/>
                                  <a:ea typeface="+mn-ea"/>
                                  <a:cs typeface="+mn-cs"/>
                                </a:rPr>
                                <m:t>𝐾𝑡𝑠</m:t>
                              </m:r>
                              <m:r>
                                <a:rPr lang="es-EC" sz="1350" i="1" kern="1200" smtClean="0">
                                  <a:solidFill>
                                    <a:schemeClr val="dk1"/>
                                  </a:solidFill>
                                  <a:effectLst/>
                                  <a:latin typeface="Cambria Math" panose="02040503050406030204" pitchFamily="18" charset="0"/>
                                  <a:ea typeface="+mn-ea"/>
                                  <a:cs typeface="+mn-cs"/>
                                </a:rPr>
                                <m:t>=3</m:t>
                              </m:r>
                            </m:oMath>
                          </a14:m>
                          <a:endParaRPr lang="es-EC" dirty="0"/>
                        </a:p>
                      </a:txBody>
                      <a:tcPr anchor="ctr"/>
                    </a:tc>
                    <a:extLst>
                      <a:ext uri="{0D108BD9-81ED-4DB2-BD59-A6C34878D82A}">
                        <a16:rowId xmlns:a16="http://schemas.microsoft.com/office/drawing/2014/main" val="1758985185"/>
                      </a:ext>
                    </a:extLst>
                  </a:tr>
                  <a:tr h="516323">
                    <a:tc>
                      <a:txBody>
                        <a:bodyPr/>
                        <a:lstStyle/>
                        <a:p>
                          <a:r>
                            <a:rPr lang="es-EC" dirty="0"/>
                            <a:t>Esfuerzo mínimo por flexión</a:t>
                          </a: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𝜎</m:t>
                                    </m:r>
                                  </m:e>
                                  <m:sub>
                                    <m:r>
                                      <a:rPr lang="es-EC" sz="1350" i="1" kern="1200">
                                        <a:solidFill>
                                          <a:schemeClr val="dk1"/>
                                        </a:solidFill>
                                        <a:effectLst/>
                                        <a:latin typeface="Cambria Math" panose="02040503050406030204" pitchFamily="18" charset="0"/>
                                        <a:ea typeface="+mn-ea"/>
                                        <a:cs typeface="+mn-cs"/>
                                      </a:rPr>
                                      <m:t>𝑚𝑖𝑛</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1,43</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r>
                                  <a:rPr lang="es-EC" sz="1350" i="1" kern="1200">
                                    <a:solidFill>
                                      <a:schemeClr val="dk1"/>
                                    </a:solidFill>
                                    <a:effectLst/>
                                    <a:latin typeface="Cambria Math" panose="02040503050406030204" pitchFamily="18" charset="0"/>
                                    <a:ea typeface="+mn-ea"/>
                                    <a:cs typeface="+mn-cs"/>
                                  </a:rPr>
                                  <m:t> </m:t>
                                </m:r>
                              </m:oMath>
                            </m:oMathPara>
                          </a14:m>
                          <a:endParaRPr lang="es-EC" dirty="0"/>
                        </a:p>
                      </a:txBody>
                      <a:tcPr anchor="ctr"/>
                    </a:tc>
                    <a:tc>
                      <a:txBody>
                        <a:bodyPr/>
                        <a:lstStyle/>
                        <a:p>
                          <a:pPr algn="l"/>
                          <a:r>
                            <a:rPr lang="es-EC" dirty="0"/>
                            <a:t>Esfuerzo equivalente medio</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𝜎</m:t>
                                    </m:r>
                                    <m:r>
                                      <a:rPr lang="es-EC" sz="1350" i="1" kern="1200">
                                        <a:solidFill>
                                          <a:schemeClr val="dk1"/>
                                        </a:solidFill>
                                        <a:effectLst/>
                                        <a:latin typeface="Cambria Math" panose="02040503050406030204" pitchFamily="18" charset="0"/>
                                        <a:ea typeface="+mn-ea"/>
                                        <a:cs typeface="+mn-cs"/>
                                      </a:rPr>
                                      <m:t>𝑒𝑞</m:t>
                                    </m:r>
                                  </m:e>
                                  <m:sub>
                                    <m:r>
                                      <a:rPr lang="es-EC" sz="1350" i="1" kern="1200">
                                        <a:solidFill>
                                          <a:schemeClr val="dk1"/>
                                        </a:solidFill>
                                        <a:effectLst/>
                                        <a:latin typeface="Cambria Math" panose="02040503050406030204" pitchFamily="18" charset="0"/>
                                        <a:ea typeface="+mn-ea"/>
                                        <a:cs typeface="+mn-cs"/>
                                      </a:rPr>
                                      <m:t>𝑚</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351,12</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extLst>
                      <a:ext uri="{0D108BD9-81ED-4DB2-BD59-A6C34878D82A}">
                        <a16:rowId xmlns:a16="http://schemas.microsoft.com/office/drawing/2014/main" val="3392702068"/>
                      </a:ext>
                    </a:extLst>
                  </a:tr>
                  <a:tr h="520850">
                    <a:tc>
                      <a:txBody>
                        <a:bodyPr/>
                        <a:lstStyle/>
                        <a:p>
                          <a:r>
                            <a:rPr lang="es-EC" dirty="0"/>
                            <a:t>Esfuerzo mínimo por torsión</a:t>
                          </a:r>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𝜏</m:t>
                                    </m:r>
                                  </m:e>
                                  <m:sub>
                                    <m:r>
                                      <a:rPr lang="es-EC" sz="1350" i="1" kern="1200">
                                        <a:solidFill>
                                          <a:schemeClr val="dk1"/>
                                        </a:solidFill>
                                        <a:effectLst/>
                                        <a:latin typeface="Cambria Math" panose="02040503050406030204" pitchFamily="18" charset="0"/>
                                        <a:ea typeface="+mn-ea"/>
                                        <a:cs typeface="+mn-cs"/>
                                      </a:rPr>
                                      <m:t>𝑚𝑖𝑛</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58.52</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tc>
                      <a:txBody>
                        <a:bodyPr/>
                        <a:lstStyle/>
                        <a:p>
                          <a:pPr algn="l"/>
                          <a:r>
                            <a:rPr lang="es-EC" dirty="0"/>
                            <a:t>Esfuerzo equivalente alternante</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350" i="1" kern="1200" smtClean="0">
                                        <a:solidFill>
                                          <a:schemeClr val="dk1"/>
                                        </a:solidFill>
                                        <a:effectLst/>
                                        <a:latin typeface="Cambria Math" panose="02040503050406030204" pitchFamily="18" charset="0"/>
                                        <a:ea typeface="+mn-ea"/>
                                        <a:cs typeface="+mn-cs"/>
                                      </a:rPr>
                                    </m:ctrlPr>
                                  </m:sSubPr>
                                  <m:e>
                                    <m:r>
                                      <a:rPr lang="es-EC" sz="1350" i="1" kern="1200">
                                        <a:solidFill>
                                          <a:schemeClr val="dk1"/>
                                        </a:solidFill>
                                        <a:effectLst/>
                                        <a:latin typeface="Cambria Math" panose="02040503050406030204" pitchFamily="18" charset="0"/>
                                        <a:ea typeface="+mn-ea"/>
                                        <a:cs typeface="+mn-cs"/>
                                      </a:rPr>
                                      <m:t>𝜎</m:t>
                                    </m:r>
                                    <m:r>
                                      <a:rPr lang="es-EC" sz="1350" i="1" kern="1200">
                                        <a:solidFill>
                                          <a:schemeClr val="dk1"/>
                                        </a:solidFill>
                                        <a:effectLst/>
                                        <a:latin typeface="Cambria Math" panose="02040503050406030204" pitchFamily="18" charset="0"/>
                                        <a:ea typeface="+mn-ea"/>
                                        <a:cs typeface="+mn-cs"/>
                                      </a:rPr>
                                      <m:t>𝑒𝑞</m:t>
                                    </m:r>
                                  </m:e>
                                  <m:sub>
                                    <m:r>
                                      <a:rPr lang="es-EC" sz="1350" i="1" kern="1200">
                                        <a:solidFill>
                                          <a:schemeClr val="dk1"/>
                                        </a:solidFill>
                                        <a:effectLst/>
                                        <a:latin typeface="Cambria Math" panose="02040503050406030204" pitchFamily="18" charset="0"/>
                                        <a:ea typeface="+mn-ea"/>
                                        <a:cs typeface="+mn-cs"/>
                                      </a:rPr>
                                      <m:t>𝑎</m:t>
                                    </m:r>
                                  </m:sub>
                                </m:sSub>
                                <m:r>
                                  <a:rPr lang="es-EC" sz="1350" i="1" kern="1200">
                                    <a:solidFill>
                                      <a:schemeClr val="dk1"/>
                                    </a:solidFill>
                                    <a:effectLst/>
                                    <a:latin typeface="Cambria Math" panose="02040503050406030204" pitchFamily="18" charset="0"/>
                                    <a:ea typeface="+mn-ea"/>
                                    <a:cs typeface="+mn-cs"/>
                                  </a:rPr>
                                  <m:t>=</m:t>
                                </m:r>
                                <m:f>
                                  <m:fPr>
                                    <m:ctrlPr>
                                      <a:rPr lang="en-US" sz="1350" i="1" kern="1200">
                                        <a:solidFill>
                                          <a:schemeClr val="dk1"/>
                                        </a:solidFill>
                                        <a:effectLst/>
                                        <a:latin typeface="Cambria Math" panose="02040503050406030204" pitchFamily="18" charset="0"/>
                                        <a:ea typeface="+mn-ea"/>
                                        <a:cs typeface="+mn-cs"/>
                                      </a:rPr>
                                    </m:ctrlPr>
                                  </m:fPr>
                                  <m:num>
                                    <m:r>
                                      <a:rPr lang="es-EC" sz="1350" i="1" kern="1200">
                                        <a:solidFill>
                                          <a:schemeClr val="dk1"/>
                                        </a:solidFill>
                                        <a:effectLst/>
                                        <a:latin typeface="Cambria Math" panose="02040503050406030204" pitchFamily="18" charset="0"/>
                                        <a:ea typeface="+mn-ea"/>
                                        <a:cs typeface="+mn-cs"/>
                                      </a:rPr>
                                      <m:t>3,15</m:t>
                                    </m:r>
                                  </m:num>
                                  <m:den>
                                    <m:sSup>
                                      <m:sSupPr>
                                        <m:ctrlPr>
                                          <a:rPr lang="en-US" sz="1350" i="1" kern="1200">
                                            <a:solidFill>
                                              <a:schemeClr val="dk1"/>
                                            </a:solidFill>
                                            <a:effectLst/>
                                            <a:latin typeface="Cambria Math" panose="02040503050406030204" pitchFamily="18" charset="0"/>
                                            <a:ea typeface="+mn-ea"/>
                                            <a:cs typeface="+mn-cs"/>
                                          </a:rPr>
                                        </m:ctrlPr>
                                      </m:sSupPr>
                                      <m:e>
                                        <m:r>
                                          <a:rPr lang="es-EC" sz="1350" i="1" kern="1200">
                                            <a:solidFill>
                                              <a:schemeClr val="dk1"/>
                                            </a:solidFill>
                                            <a:effectLst/>
                                            <a:latin typeface="Cambria Math" panose="02040503050406030204" pitchFamily="18" charset="0"/>
                                            <a:ea typeface="+mn-ea"/>
                                            <a:cs typeface="+mn-cs"/>
                                          </a:rPr>
                                          <m:t>𝑑</m:t>
                                        </m:r>
                                      </m:e>
                                      <m:sup>
                                        <m:r>
                                          <a:rPr lang="es-EC" sz="1350" i="1" kern="1200">
                                            <a:solidFill>
                                              <a:schemeClr val="dk1"/>
                                            </a:solidFill>
                                            <a:effectLst/>
                                            <a:latin typeface="Cambria Math" panose="02040503050406030204" pitchFamily="18" charset="0"/>
                                            <a:ea typeface="+mn-ea"/>
                                            <a:cs typeface="+mn-cs"/>
                                          </a:rPr>
                                          <m:t>3</m:t>
                                        </m:r>
                                      </m:sup>
                                    </m:sSup>
                                  </m:den>
                                </m:f>
                                <m:r>
                                  <a:rPr lang="es-EC" sz="1350" i="1" kern="1200">
                                    <a:solidFill>
                                      <a:schemeClr val="dk1"/>
                                    </a:solidFill>
                                    <a:effectLst/>
                                    <a:latin typeface="Cambria Math" panose="02040503050406030204" pitchFamily="18" charset="0"/>
                                    <a:ea typeface="+mn-ea"/>
                                    <a:cs typeface="+mn-cs"/>
                                  </a:rPr>
                                  <m:t> </m:t>
                                </m:r>
                                <m:r>
                                  <a:rPr lang="es-EC" sz="1350" i="1" kern="1200">
                                    <a:solidFill>
                                      <a:schemeClr val="dk1"/>
                                    </a:solidFill>
                                    <a:effectLst/>
                                    <a:latin typeface="Cambria Math" panose="02040503050406030204" pitchFamily="18" charset="0"/>
                                    <a:ea typeface="+mn-ea"/>
                                    <a:cs typeface="+mn-cs"/>
                                  </a:rPr>
                                  <m:t>𝑀𝑃𝑎</m:t>
                                </m:r>
                              </m:oMath>
                            </m:oMathPara>
                          </a14:m>
                          <a:endParaRPr lang="es-EC" dirty="0"/>
                        </a:p>
                      </a:txBody>
                      <a:tcPr anchor="ctr"/>
                    </a:tc>
                    <a:extLst>
                      <a:ext uri="{0D108BD9-81ED-4DB2-BD59-A6C34878D82A}">
                        <a16:rowId xmlns:a16="http://schemas.microsoft.com/office/drawing/2014/main" val="4057494951"/>
                      </a:ext>
                    </a:extLst>
                  </a:tr>
                </a:tbl>
              </a:graphicData>
            </a:graphic>
          </p:graphicFrame>
        </mc:Choice>
        <mc:Fallback xmlns="">
          <p:graphicFrame>
            <p:nvGraphicFramePr>
              <p:cNvPr id="17" name="Tabla 16"/>
              <p:cNvGraphicFramePr>
                <a:graphicFrameLocks noGrp="1"/>
              </p:cNvGraphicFramePr>
              <p:nvPr>
                <p:extLst>
                  <p:ext uri="{D42A27DB-BD31-4B8C-83A1-F6EECF244321}">
                    <p14:modId xmlns:p14="http://schemas.microsoft.com/office/powerpoint/2010/main" val="3033143364"/>
                  </p:ext>
                </p:extLst>
              </p:nvPr>
            </p:nvGraphicFramePr>
            <p:xfrm>
              <a:off x="110546" y="2948090"/>
              <a:ext cx="8819852" cy="3704186"/>
            </p:xfrm>
            <a:graphic>
              <a:graphicData uri="http://schemas.openxmlformats.org/drawingml/2006/table">
                <a:tbl>
                  <a:tblPr firstRow="1" bandRow="1">
                    <a:tableStyleId>{D7AC3CCA-C797-4891-BE02-D94E43425B78}</a:tableStyleId>
                  </a:tblPr>
                  <a:tblGrid>
                    <a:gridCol w="2204963">
                      <a:extLst>
                        <a:ext uri="{9D8B030D-6E8A-4147-A177-3AD203B41FA5}">
                          <a16:colId xmlns:a16="http://schemas.microsoft.com/office/drawing/2014/main" val="3270172389"/>
                        </a:ext>
                      </a:extLst>
                    </a:gridCol>
                    <a:gridCol w="1835386">
                      <a:extLst>
                        <a:ext uri="{9D8B030D-6E8A-4147-A177-3AD203B41FA5}">
                          <a16:colId xmlns:a16="http://schemas.microsoft.com/office/drawing/2014/main" val="2404846253"/>
                        </a:ext>
                      </a:extLst>
                    </a:gridCol>
                    <a:gridCol w="2574540">
                      <a:extLst>
                        <a:ext uri="{9D8B030D-6E8A-4147-A177-3AD203B41FA5}">
                          <a16:colId xmlns:a16="http://schemas.microsoft.com/office/drawing/2014/main" val="3648775213"/>
                        </a:ext>
                      </a:extLst>
                    </a:gridCol>
                    <a:gridCol w="2204963">
                      <a:extLst>
                        <a:ext uri="{9D8B030D-6E8A-4147-A177-3AD203B41FA5}">
                          <a16:colId xmlns:a16="http://schemas.microsoft.com/office/drawing/2014/main" val="3225073193"/>
                        </a:ext>
                      </a:extLst>
                    </a:gridCol>
                  </a:tblGrid>
                  <a:tr h="516323">
                    <a:tc>
                      <a:txBody>
                        <a:bodyPr/>
                        <a:lstStyle/>
                        <a:p>
                          <a:r>
                            <a:rPr lang="es-EC" b="0" dirty="0" smtClean="0"/>
                            <a:t>Esfuerzo</a:t>
                          </a:r>
                          <a:r>
                            <a:rPr lang="es-EC" dirty="0" smtClean="0"/>
                            <a:t> </a:t>
                          </a:r>
                          <a:r>
                            <a:rPr lang="es-EC" b="0" dirty="0" smtClean="0"/>
                            <a:t>flector</a:t>
                          </a:r>
                          <a:endParaRPr lang="es-EC" b="0" dirty="0"/>
                        </a:p>
                      </a:txBody>
                      <a:tcPr anchor="ctr"/>
                    </a:tc>
                    <a:tc>
                      <a:txBody>
                        <a:bodyPr/>
                        <a:lstStyle/>
                        <a:p>
                          <a:endParaRPr lang="en-US"/>
                        </a:p>
                      </a:txBody>
                      <a:tcPr anchor="ctr">
                        <a:blipFill>
                          <a:blip r:embed="rId4"/>
                          <a:stretch>
                            <a:fillRect l="-120598" t="-1176" r="-261462" b="-618824"/>
                          </a:stretch>
                        </a:blipFill>
                      </a:tcPr>
                    </a:tc>
                    <a:tc>
                      <a:txBody>
                        <a:bodyPr/>
                        <a:lstStyle/>
                        <a:p>
                          <a:r>
                            <a:rPr lang="es-EC" dirty="0" smtClean="0"/>
                            <a:t>Esfuerzo medio por flexión</a:t>
                          </a:r>
                          <a:endParaRPr lang="es-EC" dirty="0"/>
                        </a:p>
                      </a:txBody>
                      <a:tcPr anchor="ctr"/>
                    </a:tc>
                    <a:tc>
                      <a:txBody>
                        <a:bodyPr/>
                        <a:lstStyle/>
                        <a:p>
                          <a:endParaRPr lang="en-US"/>
                        </a:p>
                      </a:txBody>
                      <a:tcPr anchor="ctr">
                        <a:blipFill>
                          <a:blip r:embed="rId4"/>
                          <a:stretch>
                            <a:fillRect l="-300000" t="-1176" r="-829" b="-618824"/>
                          </a:stretch>
                        </a:blipFill>
                      </a:tcPr>
                    </a:tc>
                    <a:extLst>
                      <a:ext uri="{0D108BD9-81ED-4DB2-BD59-A6C34878D82A}">
                        <a16:rowId xmlns:a16="http://schemas.microsoft.com/office/drawing/2014/main" val="1544097777"/>
                      </a:ext>
                    </a:extLst>
                  </a:tr>
                  <a:tr h="543280">
                    <a:tc>
                      <a:txBody>
                        <a:bodyPr/>
                        <a:lstStyle/>
                        <a:p>
                          <a:r>
                            <a:rPr lang="es-EC" dirty="0" smtClean="0"/>
                            <a:t>Esfuerzo torsor</a:t>
                          </a:r>
                          <a:endParaRPr lang="es-EC" dirty="0"/>
                        </a:p>
                      </a:txBody>
                      <a:tcPr anchor="ctr"/>
                    </a:tc>
                    <a:tc>
                      <a:txBody>
                        <a:bodyPr/>
                        <a:lstStyle/>
                        <a:p>
                          <a:endParaRPr lang="en-US"/>
                        </a:p>
                      </a:txBody>
                      <a:tcPr anchor="ctr">
                        <a:blipFill>
                          <a:blip r:embed="rId4"/>
                          <a:stretch>
                            <a:fillRect l="-120598" t="-96629" r="-261462" b="-491011"/>
                          </a:stretch>
                        </a:blipFill>
                      </a:tcPr>
                    </a:tc>
                    <a:tc>
                      <a:txBody>
                        <a:bodyPr/>
                        <a:lstStyle/>
                        <a:p>
                          <a:r>
                            <a:rPr lang="es-EC" dirty="0" smtClean="0"/>
                            <a:t>Esfuerzo alternante por flexión</a:t>
                          </a:r>
                          <a:endParaRPr lang="es-EC" dirty="0"/>
                        </a:p>
                      </a:txBody>
                      <a:tcPr anchor="ctr"/>
                    </a:tc>
                    <a:tc>
                      <a:txBody>
                        <a:bodyPr/>
                        <a:lstStyle/>
                        <a:p>
                          <a:endParaRPr lang="en-US"/>
                        </a:p>
                      </a:txBody>
                      <a:tcPr anchor="ctr">
                        <a:blipFill>
                          <a:blip r:embed="rId4"/>
                          <a:stretch>
                            <a:fillRect l="-300000" t="-96629" r="-829" b="-491011"/>
                          </a:stretch>
                        </a:blipFill>
                      </a:tcPr>
                    </a:tc>
                    <a:extLst>
                      <a:ext uri="{0D108BD9-81ED-4DB2-BD59-A6C34878D82A}">
                        <a16:rowId xmlns:a16="http://schemas.microsoft.com/office/drawing/2014/main" val="3493097201"/>
                      </a:ext>
                    </a:extLst>
                  </a:tr>
                  <a:tr h="543280">
                    <a:tc>
                      <a:txBody>
                        <a:bodyPr/>
                        <a:lstStyle/>
                        <a:p>
                          <a:r>
                            <a:rPr lang="es-EC" dirty="0" smtClean="0"/>
                            <a:t>Resistencia</a:t>
                          </a:r>
                          <a:r>
                            <a:rPr lang="es-EC" baseline="0" dirty="0" smtClean="0"/>
                            <a:t> a la fatiga del material</a:t>
                          </a:r>
                          <a:endParaRPr lang="es-EC" dirty="0"/>
                        </a:p>
                      </a:txBody>
                      <a:tcPr anchor="ctr"/>
                    </a:tc>
                    <a:tc>
                      <a:txBody>
                        <a:bodyPr/>
                        <a:lstStyle/>
                        <a:p>
                          <a:endParaRPr lang="en-US"/>
                        </a:p>
                      </a:txBody>
                      <a:tcPr anchor="ctr">
                        <a:blipFill>
                          <a:blip r:embed="rId4"/>
                          <a:stretch>
                            <a:fillRect l="-120598" t="-194444" r="-261462" b="-385556"/>
                          </a:stretch>
                        </a:blipFill>
                      </a:tcPr>
                    </a:tc>
                    <a:tc>
                      <a:txBody>
                        <a:bodyPr/>
                        <a:lstStyle/>
                        <a:p>
                          <a:r>
                            <a:rPr lang="es-EC" dirty="0" smtClean="0"/>
                            <a:t>Esfuerzo medio por torsión</a:t>
                          </a:r>
                          <a:endParaRPr lang="es-EC" dirty="0"/>
                        </a:p>
                      </a:txBody>
                      <a:tcPr anchor="ctr"/>
                    </a:tc>
                    <a:tc>
                      <a:txBody>
                        <a:bodyPr/>
                        <a:lstStyle/>
                        <a:p>
                          <a:endParaRPr lang="en-US"/>
                        </a:p>
                      </a:txBody>
                      <a:tcPr anchor="ctr">
                        <a:blipFill>
                          <a:blip r:embed="rId4"/>
                          <a:stretch>
                            <a:fillRect l="-300000" t="-194444" r="-829" b="-385556"/>
                          </a:stretch>
                        </a:blipFill>
                      </a:tcPr>
                    </a:tc>
                    <a:extLst>
                      <a:ext uri="{0D108BD9-81ED-4DB2-BD59-A6C34878D82A}">
                        <a16:rowId xmlns:a16="http://schemas.microsoft.com/office/drawing/2014/main" val="583736065"/>
                      </a:ext>
                    </a:extLst>
                  </a:tr>
                  <a:tr h="543280">
                    <a:tc>
                      <a:txBody>
                        <a:bodyPr/>
                        <a:lstStyle/>
                        <a:p>
                          <a:r>
                            <a:rPr lang="es-EC" dirty="0" smtClean="0"/>
                            <a:t>Esfuerzo máximo por flexión</a:t>
                          </a:r>
                          <a:endParaRPr lang="es-EC" dirty="0"/>
                        </a:p>
                      </a:txBody>
                      <a:tcPr anchor="ctr"/>
                    </a:tc>
                    <a:tc>
                      <a:txBody>
                        <a:bodyPr/>
                        <a:lstStyle/>
                        <a:p>
                          <a:endParaRPr lang="en-US"/>
                        </a:p>
                      </a:txBody>
                      <a:tcPr anchor="ctr">
                        <a:blipFill>
                          <a:blip r:embed="rId4"/>
                          <a:stretch>
                            <a:fillRect l="-120598" t="-297753" r="-261462" b="-289888"/>
                          </a:stretch>
                        </a:blipFill>
                      </a:tcPr>
                    </a:tc>
                    <a:tc>
                      <a:txBody>
                        <a:bodyPr/>
                        <a:lstStyle/>
                        <a:p>
                          <a:r>
                            <a:rPr lang="es-EC" dirty="0" smtClean="0"/>
                            <a:t>Esfuerzo alternante por torsión</a:t>
                          </a:r>
                          <a:endParaRPr lang="es-EC" dirty="0"/>
                        </a:p>
                      </a:txBody>
                      <a:tcPr anchor="ctr"/>
                    </a:tc>
                    <a:tc>
                      <a:txBody>
                        <a:bodyPr/>
                        <a:lstStyle/>
                        <a:p>
                          <a:endParaRPr lang="en-US"/>
                        </a:p>
                      </a:txBody>
                      <a:tcPr anchor="ctr">
                        <a:blipFill>
                          <a:blip r:embed="rId4"/>
                          <a:stretch>
                            <a:fillRect l="-300000" t="-297753" r="-829" b="-289888"/>
                          </a:stretch>
                        </a:blipFill>
                      </a:tcPr>
                    </a:tc>
                    <a:extLst>
                      <a:ext uri="{0D108BD9-81ED-4DB2-BD59-A6C34878D82A}">
                        <a16:rowId xmlns:a16="http://schemas.microsoft.com/office/drawing/2014/main" val="3103553546"/>
                      </a:ext>
                    </a:extLst>
                  </a:tr>
                  <a:tr h="520850">
                    <a:tc>
                      <a:txBody>
                        <a:bodyPr/>
                        <a:lstStyle/>
                        <a:p>
                          <a:r>
                            <a:rPr lang="es-EC" dirty="0" smtClean="0"/>
                            <a:t>Esfuerzo máximo por torsión</a:t>
                          </a:r>
                          <a:endParaRPr lang="es-EC" dirty="0"/>
                        </a:p>
                      </a:txBody>
                      <a:tcPr anchor="ctr"/>
                    </a:tc>
                    <a:tc>
                      <a:txBody>
                        <a:bodyPr/>
                        <a:lstStyle/>
                        <a:p>
                          <a:endParaRPr lang="en-US"/>
                        </a:p>
                      </a:txBody>
                      <a:tcPr anchor="ctr">
                        <a:blipFill>
                          <a:blip r:embed="rId4"/>
                          <a:stretch>
                            <a:fillRect l="-120598" t="-416471" r="-261462" b="-203529"/>
                          </a:stretch>
                        </a:blipFill>
                      </a:tcPr>
                    </a:tc>
                    <a:tc>
                      <a:txBody>
                        <a:bodyPr/>
                        <a:lstStyle/>
                        <a:p>
                          <a:pPr algn="l"/>
                          <a:r>
                            <a:rPr lang="es-EC" dirty="0" smtClean="0"/>
                            <a:t>Factores de concentración de esfuerzos</a:t>
                          </a:r>
                          <a:endParaRPr lang="es-EC" dirty="0"/>
                        </a:p>
                      </a:txBody>
                      <a:tcPr anchor="ctr"/>
                    </a:tc>
                    <a:tc>
                      <a:txBody>
                        <a:bodyPr/>
                        <a:lstStyle/>
                        <a:p>
                          <a:endParaRPr lang="en-US"/>
                        </a:p>
                      </a:txBody>
                      <a:tcPr anchor="ctr">
                        <a:blipFill>
                          <a:blip r:embed="rId4"/>
                          <a:stretch>
                            <a:fillRect l="-300000" t="-416471" r="-829" b="-203529"/>
                          </a:stretch>
                        </a:blipFill>
                      </a:tcPr>
                    </a:tc>
                    <a:extLst>
                      <a:ext uri="{0D108BD9-81ED-4DB2-BD59-A6C34878D82A}">
                        <a16:rowId xmlns:a16="http://schemas.microsoft.com/office/drawing/2014/main" val="1758985185"/>
                      </a:ext>
                    </a:extLst>
                  </a:tr>
                  <a:tr h="516323">
                    <a:tc>
                      <a:txBody>
                        <a:bodyPr/>
                        <a:lstStyle/>
                        <a:p>
                          <a:r>
                            <a:rPr lang="es-EC" dirty="0" smtClean="0"/>
                            <a:t>Esfuerzo mínimo por flexión</a:t>
                          </a:r>
                          <a:endParaRPr lang="es-EC" dirty="0"/>
                        </a:p>
                      </a:txBody>
                      <a:tcPr anchor="ctr"/>
                    </a:tc>
                    <a:tc>
                      <a:txBody>
                        <a:bodyPr/>
                        <a:lstStyle/>
                        <a:p>
                          <a:endParaRPr lang="en-US"/>
                        </a:p>
                      </a:txBody>
                      <a:tcPr anchor="ctr">
                        <a:blipFill>
                          <a:blip r:embed="rId4"/>
                          <a:stretch>
                            <a:fillRect l="-120598" t="-516471" r="-261462" b="-103529"/>
                          </a:stretch>
                        </a:blipFill>
                      </a:tcPr>
                    </a:tc>
                    <a:tc>
                      <a:txBody>
                        <a:bodyPr/>
                        <a:lstStyle/>
                        <a:p>
                          <a:pPr algn="l"/>
                          <a:r>
                            <a:rPr lang="es-EC" dirty="0" smtClean="0"/>
                            <a:t>Esfuerzo equivalente medio</a:t>
                          </a:r>
                          <a:endParaRPr lang="es-EC" dirty="0"/>
                        </a:p>
                      </a:txBody>
                      <a:tcPr anchor="ctr"/>
                    </a:tc>
                    <a:tc>
                      <a:txBody>
                        <a:bodyPr/>
                        <a:lstStyle/>
                        <a:p>
                          <a:endParaRPr lang="en-US"/>
                        </a:p>
                      </a:txBody>
                      <a:tcPr anchor="ctr">
                        <a:blipFill>
                          <a:blip r:embed="rId4"/>
                          <a:stretch>
                            <a:fillRect l="-300000" t="-516471" r="-829" b="-103529"/>
                          </a:stretch>
                        </a:blipFill>
                      </a:tcPr>
                    </a:tc>
                    <a:extLst>
                      <a:ext uri="{0D108BD9-81ED-4DB2-BD59-A6C34878D82A}">
                        <a16:rowId xmlns:a16="http://schemas.microsoft.com/office/drawing/2014/main" val="3392702068"/>
                      </a:ext>
                    </a:extLst>
                  </a:tr>
                  <a:tr h="520850">
                    <a:tc>
                      <a:txBody>
                        <a:bodyPr/>
                        <a:lstStyle/>
                        <a:p>
                          <a:r>
                            <a:rPr lang="es-EC" dirty="0" smtClean="0"/>
                            <a:t>Esfuerzo mínimo por torsión</a:t>
                          </a:r>
                          <a:endParaRPr lang="es-EC" dirty="0"/>
                        </a:p>
                      </a:txBody>
                      <a:tcPr anchor="ctr"/>
                    </a:tc>
                    <a:tc>
                      <a:txBody>
                        <a:bodyPr/>
                        <a:lstStyle/>
                        <a:p>
                          <a:endParaRPr lang="en-US"/>
                        </a:p>
                      </a:txBody>
                      <a:tcPr anchor="ctr">
                        <a:blipFill>
                          <a:blip r:embed="rId4"/>
                          <a:stretch>
                            <a:fillRect l="-120598" t="-609302" r="-261462" b="-2326"/>
                          </a:stretch>
                        </a:blipFill>
                      </a:tcPr>
                    </a:tc>
                    <a:tc>
                      <a:txBody>
                        <a:bodyPr/>
                        <a:lstStyle/>
                        <a:p>
                          <a:pPr algn="l"/>
                          <a:r>
                            <a:rPr lang="es-EC" dirty="0" smtClean="0"/>
                            <a:t>Esfuerzo equivalente alternante</a:t>
                          </a:r>
                          <a:endParaRPr lang="es-EC" dirty="0"/>
                        </a:p>
                      </a:txBody>
                      <a:tcPr anchor="ctr"/>
                    </a:tc>
                    <a:tc>
                      <a:txBody>
                        <a:bodyPr/>
                        <a:lstStyle/>
                        <a:p>
                          <a:endParaRPr lang="en-US"/>
                        </a:p>
                      </a:txBody>
                      <a:tcPr anchor="ctr">
                        <a:blipFill>
                          <a:blip r:embed="rId4"/>
                          <a:stretch>
                            <a:fillRect l="-300000" t="-609302" r="-829" b="-2326"/>
                          </a:stretch>
                        </a:blipFill>
                      </a:tcPr>
                    </a:tc>
                    <a:extLst>
                      <a:ext uri="{0D108BD9-81ED-4DB2-BD59-A6C34878D82A}">
                        <a16:rowId xmlns:a16="http://schemas.microsoft.com/office/drawing/2014/main" val="4057494951"/>
                      </a:ext>
                    </a:extLst>
                  </a:tr>
                </a:tbl>
              </a:graphicData>
            </a:graphic>
          </p:graphicFrame>
        </mc:Fallback>
      </mc:AlternateContent>
    </p:spTree>
    <p:extLst>
      <p:ext uri="{BB962C8B-B14F-4D97-AF65-F5344CB8AC3E}">
        <p14:creationId xmlns:p14="http://schemas.microsoft.com/office/powerpoint/2010/main" val="40941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8"/>
          <p:cNvSpPr txBox="1"/>
          <p:nvPr/>
        </p:nvSpPr>
        <p:spPr>
          <a:xfrm>
            <a:off x="110548" y="583474"/>
            <a:ext cx="7413658"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DEL SISTEMA DE TRANSMISIÓN TORNILLO SIN FIN CORONA</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11" name="Rectángulo redondeado 10"/>
          <p:cNvSpPr/>
          <p:nvPr/>
        </p:nvSpPr>
        <p:spPr>
          <a:xfrm>
            <a:off x="2507722" y="1092275"/>
            <a:ext cx="4162926" cy="490605"/>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b="1" dirty="0"/>
              <a:t>DISEÑO DE LA FLECHA DE TRANSMISIÓN</a:t>
            </a:r>
          </a:p>
        </p:txBody>
      </p:sp>
      <p:sp>
        <p:nvSpPr>
          <p:cNvPr id="6" name="Rectángulo 5"/>
          <p:cNvSpPr/>
          <p:nvPr/>
        </p:nvSpPr>
        <p:spPr>
          <a:xfrm>
            <a:off x="0" y="1481732"/>
            <a:ext cx="2743893" cy="584775"/>
          </a:xfrm>
          <a:prstGeom prst="rect">
            <a:avLst/>
          </a:prstGeom>
        </p:spPr>
        <p:txBody>
          <a:bodyPr wrap="square">
            <a:spAutoFit/>
          </a:bodyPr>
          <a:lstStyle/>
          <a:p>
            <a:pPr indent="180340" algn="just">
              <a:lnSpc>
                <a:spcPct val="200000"/>
              </a:lnSpc>
              <a:spcAft>
                <a:spcPts val="0"/>
              </a:spcAft>
              <a:tabLst>
                <a:tab pos="270510" algn="l"/>
              </a:tabLst>
            </a:pPr>
            <a:r>
              <a:rPr lang="es-EC" sz="1600" b="1" dirty="0">
                <a:solidFill>
                  <a:srgbClr val="000000"/>
                </a:solidFill>
                <a:ea typeface="Times New Roman" panose="02020603050405020304" pitchFamily="18" charset="0"/>
                <a:cs typeface="Times New Roman" panose="02020603050405020304" pitchFamily="18" charset="0"/>
              </a:rPr>
              <a:t>Análisis en el punto crítico F</a:t>
            </a:r>
            <a:endParaRPr lang="en-US" sz="1600" dirty="0">
              <a:ea typeface="Calibri" panose="020F0502020204030204" pitchFamily="34" charset="0"/>
              <a:cs typeface="Times New Roman" panose="02020603050405020304" pitchFamily="18" charset="0"/>
            </a:endParaRPr>
          </a:p>
        </p:txBody>
      </p:sp>
      <p:sp>
        <p:nvSpPr>
          <p:cNvPr id="3" name="Rectángulo 2"/>
          <p:cNvSpPr/>
          <p:nvPr/>
        </p:nvSpPr>
        <p:spPr>
          <a:xfrm>
            <a:off x="2303185" y="2066507"/>
            <a:ext cx="4572000" cy="369332"/>
          </a:xfrm>
          <a:prstGeom prst="rect">
            <a:avLst/>
          </a:prstGeom>
        </p:spPr>
        <p:txBody>
          <a:bodyPr>
            <a:spAutoFit/>
          </a:bodyPr>
          <a:lstStyle/>
          <a:p>
            <a:r>
              <a:rPr lang="es-EC" dirty="0"/>
              <a:t>Criterio de falla de Goodman Modificado</a:t>
            </a:r>
          </a:p>
        </p:txBody>
      </p:sp>
      <mc:AlternateContent xmlns:mc="http://schemas.openxmlformats.org/markup-compatibility/2006" xmlns:a14="http://schemas.microsoft.com/office/drawing/2010/main">
        <mc:Choice Requires="a14">
          <p:sp>
            <p:nvSpPr>
              <p:cNvPr id="4" name="Rectángulo 3"/>
              <p:cNvSpPr/>
              <p:nvPr/>
            </p:nvSpPr>
            <p:spPr>
              <a:xfrm>
                <a:off x="3390598" y="2571759"/>
                <a:ext cx="2109039"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a:latin typeface="Cambria Math" panose="02040503050406030204" pitchFamily="18" charset="0"/>
                            </a:rPr>
                            <m:t>1</m:t>
                          </m:r>
                        </m:num>
                        <m:den>
                          <m:r>
                            <a:rPr lang="es-EC" i="1">
                              <a:latin typeface="Cambria Math" panose="02040503050406030204" pitchFamily="18" charset="0"/>
                            </a:rPr>
                            <m:t>𝐹𝑆</m:t>
                          </m:r>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𝜎</m:t>
                              </m:r>
                              <m:r>
                                <a:rPr lang="es-EC" i="1">
                                  <a:latin typeface="Cambria Math" panose="02040503050406030204" pitchFamily="18" charset="0"/>
                                </a:rPr>
                                <m:t>𝑒𝑞</m:t>
                              </m:r>
                            </m:e>
                            <m:sub>
                              <m:r>
                                <a:rPr lang="es-EC" i="1">
                                  <a:latin typeface="Cambria Math" panose="02040503050406030204" pitchFamily="18" charset="0"/>
                                </a:rPr>
                                <m:t>𝑎</m:t>
                              </m:r>
                            </m:sub>
                          </m:sSub>
                        </m:num>
                        <m:den>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sub>
                          </m:sSub>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𝜎</m:t>
                              </m:r>
                              <m:r>
                                <a:rPr lang="es-EC" i="1">
                                  <a:latin typeface="Cambria Math" panose="02040503050406030204" pitchFamily="18" charset="0"/>
                                </a:rPr>
                                <m:t>𝑒𝑞</m:t>
                              </m:r>
                            </m:e>
                            <m:sub>
                              <m:r>
                                <a:rPr lang="es-EC" i="1">
                                  <a:latin typeface="Cambria Math" panose="02040503050406030204" pitchFamily="18" charset="0"/>
                                </a:rPr>
                                <m:t>𝑚</m:t>
                              </m:r>
                            </m:sub>
                          </m:sSub>
                        </m:num>
                        <m:den>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3390598" y="2571759"/>
                <a:ext cx="2109039" cy="65954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244545" y="3264201"/>
                <a:ext cx="9345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𝐹𝑆</m:t>
                      </m:r>
                      <m:r>
                        <a:rPr lang="es-EC" i="0">
                          <a:latin typeface="Cambria Math" panose="02040503050406030204" pitchFamily="18" charset="0"/>
                        </a:rPr>
                        <m:t>=2</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244545" y="3264201"/>
                <a:ext cx="934550" cy="369332"/>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36401" y="3633533"/>
                <a:ext cx="18853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i="0">
                          <a:latin typeface="Cambria Math" panose="02040503050406030204" pitchFamily="18" charset="0"/>
                        </a:rPr>
                        <m:t>=1400 </m:t>
                      </m:r>
                      <m:r>
                        <a:rPr lang="es-EC" i="1">
                          <a:latin typeface="Cambria Math" panose="02040503050406030204" pitchFamily="18" charset="0"/>
                        </a:rPr>
                        <m:t>𝑀𝑃𝑎</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36401" y="3633533"/>
                <a:ext cx="1885388" cy="369332"/>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052864" y="4002865"/>
                <a:ext cx="707264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𝑑</m:t>
                      </m:r>
                      <m:r>
                        <a:rPr lang="es-EC" i="0">
                          <a:latin typeface="Cambria Math" panose="02040503050406030204" pitchFamily="18" charset="0"/>
                        </a:rPr>
                        <m:t>=</m:t>
                      </m:r>
                      <m:rad>
                        <m:radPr>
                          <m:ctrlPr>
                            <a:rPr lang="es-EC" i="1">
                              <a:latin typeface="Cambria Math" panose="02040503050406030204" pitchFamily="18" charset="0"/>
                            </a:rPr>
                          </m:ctrlPr>
                        </m:radPr>
                        <m:deg>
                          <m:r>
                            <a:rPr lang="es-EC" i="0">
                              <a:latin typeface="Cambria Math" panose="02040503050406030204" pitchFamily="18" charset="0"/>
                            </a:rPr>
                            <m:t>3</m:t>
                          </m:r>
                        </m:deg>
                        <m:e>
                          <m:f>
                            <m:fPr>
                              <m:ctrlPr>
                                <a:rPr lang="es-EC" i="1">
                                  <a:latin typeface="Cambria Math" panose="02040503050406030204" pitchFamily="18" charset="0"/>
                                </a:rPr>
                              </m:ctrlPr>
                            </m:fPr>
                            <m:num>
                              <m:r>
                                <a:rPr lang="es-EC" i="1">
                                  <a:latin typeface="Cambria Math" panose="02040503050406030204" pitchFamily="18" charset="0"/>
                                </a:rPr>
                                <m:t>𝐹𝑆</m:t>
                              </m:r>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𝜎</m:t>
                                      </m:r>
                                      <m:r>
                                        <a:rPr lang="es-EC" i="1">
                                          <a:latin typeface="Cambria Math" panose="02040503050406030204" pitchFamily="18" charset="0"/>
                                        </a:rPr>
                                        <m:t>𝑒𝑞</m:t>
                                      </m:r>
                                    </m:e>
                                    <m:sub>
                                      <m:r>
                                        <a:rPr lang="es-EC" i="1">
                                          <a:latin typeface="Cambria Math" panose="02040503050406030204" pitchFamily="18" charset="0"/>
                                        </a:rPr>
                                        <m:t>𝑚</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sub>
                                      </m:sSub>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6</m:t>
                                          </m:r>
                                        </m:sup>
                                      </m:sSup>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𝜎</m:t>
                                      </m:r>
                                      <m:r>
                                        <a:rPr lang="es-EC" i="1">
                                          <a:latin typeface="Cambria Math" panose="02040503050406030204" pitchFamily="18" charset="0"/>
                                        </a:rPr>
                                        <m:t>𝑒𝑞</m:t>
                                      </m:r>
                                    </m:e>
                                    <m:sub>
                                      <m:r>
                                        <a:rPr lang="es-EC" i="1">
                                          <a:latin typeface="Cambria Math" panose="02040503050406030204" pitchFamily="18" charset="0"/>
                                        </a:rPr>
                                        <m:t>𝑎</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6</m:t>
                                          </m:r>
                                        </m:sup>
                                      </m:sSup>
                                    </m:e>
                                  </m:d>
                                </m:e>
                              </m:d>
                            </m:num>
                            <m:den>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sub>
                                  </m:sSub>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6</m:t>
                                      </m:r>
                                    </m:sup>
                                  </m:sSup>
                                </m:e>
                              </m:d>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6</m:t>
                                      </m:r>
                                    </m:sup>
                                  </m:sSup>
                                </m:e>
                              </m:d>
                            </m:den>
                          </m:f>
                          <m:r>
                            <a:rPr lang="es-EC" i="1">
                              <a:latin typeface="Cambria Math" panose="02040503050406030204" pitchFamily="18" charset="0"/>
                            </a:rPr>
                            <m:t>=0,00807 </m:t>
                          </m:r>
                          <m:r>
                            <a:rPr lang="es-EC" i="1">
                              <a:latin typeface="Cambria Math" panose="02040503050406030204" pitchFamily="18" charset="0"/>
                            </a:rPr>
                            <m:t>𝑚</m:t>
                          </m:r>
                          <m:r>
                            <a:rPr lang="es-ES" b="0" i="1" smtClean="0">
                              <a:latin typeface="Cambria Math" panose="02040503050406030204" pitchFamily="18" charset="0"/>
                            </a:rPr>
                            <m:t>=8,07 </m:t>
                          </m:r>
                          <m:r>
                            <a:rPr lang="es-ES" b="0" i="1" smtClean="0">
                              <a:latin typeface="Cambria Math" panose="02040503050406030204" pitchFamily="18" charset="0"/>
                            </a:rPr>
                            <m:t>𝑚𝑚</m:t>
                          </m:r>
                        </m:e>
                      </m:rad>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052864" y="4002865"/>
                <a:ext cx="7072642" cy="910699"/>
              </a:xfrm>
              <a:prstGeom prst="rect">
                <a:avLst/>
              </a:prstGeom>
              <a:blipFill>
                <a:blip r:embed="rId6"/>
                <a:stretch>
                  <a:fillRect/>
                </a:stretch>
              </a:blipFill>
            </p:spPr>
            <p:txBody>
              <a:bodyPr/>
              <a:lstStyle/>
              <a:p>
                <a:r>
                  <a:rPr lang="es-EC">
                    <a:noFill/>
                  </a:rPr>
                  <a:t> </a:t>
                </a:r>
              </a:p>
            </p:txBody>
          </p:sp>
        </mc:Fallback>
      </mc:AlternateContent>
      <p:sp>
        <p:nvSpPr>
          <p:cNvPr id="10" name="Rectángulo 9"/>
          <p:cNvSpPr/>
          <p:nvPr/>
        </p:nvSpPr>
        <p:spPr>
          <a:xfrm>
            <a:off x="366066" y="5162732"/>
            <a:ext cx="8158101" cy="646331"/>
          </a:xfrm>
          <a:prstGeom prst="rect">
            <a:avLst/>
          </a:prstGeom>
        </p:spPr>
        <p:txBody>
          <a:bodyPr wrap="square">
            <a:spAutoFit/>
          </a:bodyPr>
          <a:lstStyle/>
          <a:p>
            <a:r>
              <a:rPr lang="es-ES" dirty="0"/>
              <a:t>Con el propósito de facilitar la elaboración de la flecha y demás componentes, se tomará un diámetro de 10 mm para la flecha del brazo derecho y del izquierdo.</a:t>
            </a:r>
            <a:endParaRPr lang="es-EC" dirty="0"/>
          </a:p>
        </p:txBody>
      </p:sp>
    </p:spTree>
    <p:extLst>
      <p:ext uri="{BB962C8B-B14F-4D97-AF65-F5344CB8AC3E}">
        <p14:creationId xmlns:p14="http://schemas.microsoft.com/office/powerpoint/2010/main" val="241395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5" name="Google Shape;225;p31"/>
          <p:cNvSpPr txBox="1"/>
          <p:nvPr/>
        </p:nvSpPr>
        <p:spPr>
          <a:xfrm>
            <a:off x="150012" y="583474"/>
            <a:ext cx="3925599"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Estructura del respirador mecánico</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graphicFrame>
        <p:nvGraphicFramePr>
          <p:cNvPr id="3" name="Diagrama 2">
            <a:extLst>
              <a:ext uri="{FF2B5EF4-FFF2-40B4-BE49-F238E27FC236}">
                <a16:creationId xmlns:a16="http://schemas.microsoft.com/office/drawing/2014/main" id="{C0B7A752-D78B-43D5-ADAA-FFA8C85819AD}"/>
              </a:ext>
            </a:extLst>
          </p:cNvPr>
          <p:cNvGraphicFramePr/>
          <p:nvPr>
            <p:extLst>
              <p:ext uri="{D42A27DB-BD31-4B8C-83A1-F6EECF244321}">
                <p14:modId xmlns:p14="http://schemas.microsoft.com/office/powerpoint/2010/main" val="3337731304"/>
              </p:ext>
            </p:extLst>
          </p:nvPr>
        </p:nvGraphicFramePr>
        <p:xfrm>
          <a:off x="319244" y="965274"/>
          <a:ext cx="5377135" cy="4785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a:extLst>
              <a:ext uri="{FF2B5EF4-FFF2-40B4-BE49-F238E27FC236}">
                <a16:creationId xmlns:a16="http://schemas.microsoft.com/office/drawing/2014/main" id="{E3C77E80-AFB5-4317-BB58-606D75EFF1EE}"/>
              </a:ext>
            </a:extLst>
          </p:cNvPr>
          <p:cNvPicPr>
            <a:picLocks noChangeAspect="1"/>
          </p:cNvPicPr>
          <p:nvPr/>
        </p:nvPicPr>
        <p:blipFill>
          <a:blip r:embed="rId8"/>
          <a:stretch>
            <a:fillRect/>
          </a:stretch>
        </p:blipFill>
        <p:spPr>
          <a:xfrm>
            <a:off x="6824870" y="3611135"/>
            <a:ext cx="2175892" cy="1957152"/>
          </a:xfrm>
          <a:prstGeom prst="rect">
            <a:avLst/>
          </a:prstGeom>
        </p:spPr>
      </p:pic>
      <p:pic>
        <p:nvPicPr>
          <p:cNvPr id="14" name="Imagen 13">
            <a:extLst>
              <a:ext uri="{FF2B5EF4-FFF2-40B4-BE49-F238E27FC236}">
                <a16:creationId xmlns:a16="http://schemas.microsoft.com/office/drawing/2014/main" id="{A56605BF-48D3-4FC7-9B34-839BC894176C}"/>
              </a:ext>
            </a:extLst>
          </p:cNvPr>
          <p:cNvPicPr>
            <a:picLocks noChangeAspect="1"/>
          </p:cNvPicPr>
          <p:nvPr/>
        </p:nvPicPr>
        <p:blipFill>
          <a:blip r:embed="rId9"/>
          <a:stretch>
            <a:fillRect/>
          </a:stretch>
        </p:blipFill>
        <p:spPr>
          <a:xfrm>
            <a:off x="6824870" y="1139601"/>
            <a:ext cx="2105529" cy="2442609"/>
          </a:xfrm>
          <a:prstGeom prst="rect">
            <a:avLst/>
          </a:prstGeom>
        </p:spPr>
      </p:pic>
      <p:pic>
        <p:nvPicPr>
          <p:cNvPr id="16" name="Imagen 15">
            <a:extLst>
              <a:ext uri="{FF2B5EF4-FFF2-40B4-BE49-F238E27FC236}">
                <a16:creationId xmlns:a16="http://schemas.microsoft.com/office/drawing/2014/main" id="{F9A152E3-50A5-424C-AB78-630378234D1A}"/>
              </a:ext>
            </a:extLst>
          </p:cNvPr>
          <p:cNvPicPr>
            <a:picLocks noChangeAspect="1"/>
          </p:cNvPicPr>
          <p:nvPr/>
        </p:nvPicPr>
        <p:blipFill>
          <a:blip r:embed="rId10"/>
          <a:stretch>
            <a:fillRect/>
          </a:stretch>
        </p:blipFill>
        <p:spPr>
          <a:xfrm>
            <a:off x="5696379" y="3611135"/>
            <a:ext cx="1389013" cy="1847387"/>
          </a:xfrm>
          <a:prstGeom prst="rect">
            <a:avLst/>
          </a:prstGeom>
        </p:spPr>
      </p:pic>
    </p:spTree>
    <p:extLst>
      <p:ext uri="{BB962C8B-B14F-4D97-AF65-F5344CB8AC3E}">
        <p14:creationId xmlns:p14="http://schemas.microsoft.com/office/powerpoint/2010/main" val="273741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5" name="Google Shape;225;p31"/>
          <p:cNvSpPr txBox="1"/>
          <p:nvPr/>
        </p:nvSpPr>
        <p:spPr>
          <a:xfrm>
            <a:off x="150012" y="523374"/>
            <a:ext cx="4067819"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Estructura del respirador mecánico</a:t>
            </a:r>
            <a:endParaRPr sz="2000" b="1" dirty="0">
              <a:solidFill>
                <a:srgbClr val="38761D"/>
              </a:solidFill>
            </a:endParaRPr>
          </a:p>
        </p:txBody>
      </p:sp>
      <p:pic>
        <p:nvPicPr>
          <p:cNvPr id="226" name="Google Shape;226;p31"/>
          <p:cNvPicPr preferRelativeResize="0"/>
          <p:nvPr/>
        </p:nvPicPr>
        <p:blipFill>
          <a:blip r:embed="rId3">
            <a:alphaModFix/>
          </a:blip>
          <a:stretch>
            <a:fillRect/>
          </a:stretch>
        </p:blipFill>
        <p:spPr>
          <a:xfrm>
            <a:off x="5730205" y="2323185"/>
            <a:ext cx="3094551" cy="1754389"/>
          </a:xfrm>
          <a:prstGeom prst="rect">
            <a:avLst/>
          </a:prstGeom>
          <a:noFill/>
          <a:ln>
            <a:noFill/>
          </a:ln>
        </p:spPr>
      </p:pic>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graphicFrame>
        <p:nvGraphicFramePr>
          <p:cNvPr id="3" name="Diagrama 2">
            <a:extLst>
              <a:ext uri="{FF2B5EF4-FFF2-40B4-BE49-F238E27FC236}">
                <a16:creationId xmlns:a16="http://schemas.microsoft.com/office/drawing/2014/main" id="{C0B7A752-D78B-43D5-ADAA-FFA8C85819AD}"/>
              </a:ext>
            </a:extLst>
          </p:cNvPr>
          <p:cNvGraphicFramePr/>
          <p:nvPr>
            <p:extLst>
              <p:ext uri="{D42A27DB-BD31-4B8C-83A1-F6EECF244321}">
                <p14:modId xmlns:p14="http://schemas.microsoft.com/office/powerpoint/2010/main" val="2926019340"/>
              </p:ext>
            </p:extLst>
          </p:nvPr>
        </p:nvGraphicFramePr>
        <p:xfrm>
          <a:off x="319244" y="965274"/>
          <a:ext cx="5377135" cy="4785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C8EE3251-10C7-4385-9DBB-A4A5BE42C76A}"/>
              </a:ext>
            </a:extLst>
          </p:cNvPr>
          <p:cNvPicPr>
            <a:picLocks noChangeAspect="1"/>
          </p:cNvPicPr>
          <p:nvPr/>
        </p:nvPicPr>
        <p:blipFill rotWithShape="1">
          <a:blip r:embed="rId9"/>
          <a:srcRect l="9702" t="8654"/>
          <a:stretch/>
        </p:blipFill>
        <p:spPr>
          <a:xfrm>
            <a:off x="5747656" y="965274"/>
            <a:ext cx="1567544" cy="1285100"/>
          </a:xfrm>
          <a:prstGeom prst="rect">
            <a:avLst/>
          </a:prstGeom>
        </p:spPr>
      </p:pic>
      <p:pic>
        <p:nvPicPr>
          <p:cNvPr id="6" name="Imagen 5">
            <a:extLst>
              <a:ext uri="{FF2B5EF4-FFF2-40B4-BE49-F238E27FC236}">
                <a16:creationId xmlns:a16="http://schemas.microsoft.com/office/drawing/2014/main" id="{31922FD7-C879-47A1-82D1-16DE383E35ED}"/>
              </a:ext>
            </a:extLst>
          </p:cNvPr>
          <p:cNvPicPr>
            <a:picLocks noChangeAspect="1"/>
          </p:cNvPicPr>
          <p:nvPr/>
        </p:nvPicPr>
        <p:blipFill rotWithShape="1">
          <a:blip r:embed="rId10"/>
          <a:srcRect r="24297"/>
          <a:stretch/>
        </p:blipFill>
        <p:spPr>
          <a:xfrm>
            <a:off x="7277481" y="965274"/>
            <a:ext cx="1567544" cy="1285100"/>
          </a:xfrm>
          <a:prstGeom prst="rect">
            <a:avLst/>
          </a:prstGeom>
        </p:spPr>
      </p:pic>
      <p:pic>
        <p:nvPicPr>
          <p:cNvPr id="9" name="Imagen 8">
            <a:extLst>
              <a:ext uri="{FF2B5EF4-FFF2-40B4-BE49-F238E27FC236}">
                <a16:creationId xmlns:a16="http://schemas.microsoft.com/office/drawing/2014/main" id="{1F0B5B55-FCA2-4DA2-95CC-E4CC3529FBEF}"/>
              </a:ext>
            </a:extLst>
          </p:cNvPr>
          <p:cNvPicPr>
            <a:picLocks noChangeAspect="1"/>
          </p:cNvPicPr>
          <p:nvPr/>
        </p:nvPicPr>
        <p:blipFill>
          <a:blip r:embed="rId11"/>
          <a:stretch>
            <a:fillRect/>
          </a:stretch>
        </p:blipFill>
        <p:spPr>
          <a:xfrm>
            <a:off x="5716557" y="4118518"/>
            <a:ext cx="1267293" cy="1736512"/>
          </a:xfrm>
          <a:prstGeom prst="rect">
            <a:avLst/>
          </a:prstGeom>
        </p:spPr>
      </p:pic>
    </p:spTree>
    <p:extLst>
      <p:ext uri="{BB962C8B-B14F-4D97-AF65-F5344CB8AC3E}">
        <p14:creationId xmlns:p14="http://schemas.microsoft.com/office/powerpoint/2010/main" val="1662222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17" name="Rectángulo: esquinas superiores cortadas 16">
            <a:extLst>
              <a:ext uri="{FF2B5EF4-FFF2-40B4-BE49-F238E27FC236}">
                <a16:creationId xmlns:a16="http://schemas.microsoft.com/office/drawing/2014/main" id="{3166D5F0-76A1-49A3-B4E4-93907725E08A}"/>
              </a:ext>
            </a:extLst>
          </p:cNvPr>
          <p:cNvSpPr/>
          <p:nvPr/>
        </p:nvSpPr>
        <p:spPr>
          <a:xfrm rot="16200000">
            <a:off x="5807425" y="3137777"/>
            <a:ext cx="840398" cy="2222807"/>
          </a:xfrm>
          <a:prstGeom prst="snip2SameRect">
            <a:avLst/>
          </a:prstGeom>
          <a:ln w="3175">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33" name="Google Shape;233;p32"/>
          <p:cNvSpPr txBox="1"/>
          <p:nvPr/>
        </p:nvSpPr>
        <p:spPr>
          <a:xfrm>
            <a:off x="487010" y="584148"/>
            <a:ext cx="39327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Complementos</a:t>
            </a:r>
            <a:endParaRPr sz="2000" b="1" dirty="0">
              <a:solidFill>
                <a:srgbClr val="38761D"/>
              </a:solidFill>
            </a:endParaRPr>
          </a:p>
        </p:txBody>
      </p:sp>
      <p:pic>
        <p:nvPicPr>
          <p:cNvPr id="234" name="Google Shape;234;p32"/>
          <p:cNvPicPr preferRelativeResize="0"/>
          <p:nvPr/>
        </p:nvPicPr>
        <p:blipFill rotWithShape="1">
          <a:blip r:embed="rId3">
            <a:alphaModFix/>
          </a:blip>
          <a:srcRect r="49663"/>
          <a:stretch/>
        </p:blipFill>
        <p:spPr>
          <a:xfrm>
            <a:off x="861391" y="1139979"/>
            <a:ext cx="3366052" cy="1915480"/>
          </a:xfrm>
          <a:prstGeom prst="rect">
            <a:avLst/>
          </a:prstGeom>
          <a:noFill/>
          <a:ln>
            <a:noFill/>
          </a:ln>
        </p:spPr>
      </p:pic>
      <p:sp>
        <p:nvSpPr>
          <p:cNvPr id="6"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pic>
        <p:nvPicPr>
          <p:cNvPr id="5" name="Google Shape;210;p30">
            <a:extLst>
              <a:ext uri="{FF2B5EF4-FFF2-40B4-BE49-F238E27FC236}">
                <a16:creationId xmlns:a16="http://schemas.microsoft.com/office/drawing/2014/main" id="{3C5243F3-640A-4F65-B1C0-0D14F0340244}"/>
              </a:ext>
            </a:extLst>
          </p:cNvPr>
          <p:cNvPicPr preferRelativeResize="0"/>
          <p:nvPr/>
        </p:nvPicPr>
        <p:blipFill>
          <a:blip r:embed="rId4">
            <a:alphaModFix/>
          </a:blip>
          <a:stretch>
            <a:fillRect/>
          </a:stretch>
        </p:blipFill>
        <p:spPr>
          <a:xfrm>
            <a:off x="4131118" y="1117522"/>
            <a:ext cx="3678583" cy="1870574"/>
          </a:xfrm>
          <a:prstGeom prst="rect">
            <a:avLst/>
          </a:prstGeom>
          <a:noFill/>
          <a:ln>
            <a:noFill/>
          </a:ln>
        </p:spPr>
      </p:pic>
      <p:pic>
        <p:nvPicPr>
          <p:cNvPr id="7" name="Google Shape;211;p30">
            <a:extLst>
              <a:ext uri="{FF2B5EF4-FFF2-40B4-BE49-F238E27FC236}">
                <a16:creationId xmlns:a16="http://schemas.microsoft.com/office/drawing/2014/main" id="{A024AF6F-EA8A-45D4-BBCB-7A572D43A8EC}"/>
              </a:ext>
            </a:extLst>
          </p:cNvPr>
          <p:cNvPicPr preferRelativeResize="0"/>
          <p:nvPr/>
        </p:nvPicPr>
        <p:blipFill>
          <a:blip r:embed="rId5">
            <a:alphaModFix/>
          </a:blip>
          <a:stretch>
            <a:fillRect/>
          </a:stretch>
        </p:blipFill>
        <p:spPr>
          <a:xfrm>
            <a:off x="861391" y="3802542"/>
            <a:ext cx="3678582" cy="1864314"/>
          </a:xfrm>
          <a:prstGeom prst="rect">
            <a:avLst/>
          </a:prstGeom>
          <a:noFill/>
          <a:ln>
            <a:noFill/>
          </a:ln>
        </p:spPr>
      </p:pic>
      <p:sp>
        <p:nvSpPr>
          <p:cNvPr id="8" name="Google Shape;212;p30">
            <a:extLst>
              <a:ext uri="{FF2B5EF4-FFF2-40B4-BE49-F238E27FC236}">
                <a16:creationId xmlns:a16="http://schemas.microsoft.com/office/drawing/2014/main" id="{CC9E8174-0F07-41F5-9C8C-6EDE2AB9CE98}"/>
              </a:ext>
            </a:extLst>
          </p:cNvPr>
          <p:cNvSpPr txBox="1"/>
          <p:nvPr/>
        </p:nvSpPr>
        <p:spPr>
          <a:xfrm>
            <a:off x="737685" y="3146933"/>
            <a:ext cx="9909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500" dirty="0"/>
              <a:t>Corona</a:t>
            </a:r>
            <a:endParaRPr sz="1500" dirty="0"/>
          </a:p>
        </p:txBody>
      </p:sp>
      <p:sp>
        <p:nvSpPr>
          <p:cNvPr id="9" name="Google Shape;213;p30">
            <a:extLst>
              <a:ext uri="{FF2B5EF4-FFF2-40B4-BE49-F238E27FC236}">
                <a16:creationId xmlns:a16="http://schemas.microsoft.com/office/drawing/2014/main" id="{2A2E8B80-7965-48BF-BD0B-7C9026E9AD16}"/>
              </a:ext>
            </a:extLst>
          </p:cNvPr>
          <p:cNvSpPr txBox="1"/>
          <p:nvPr/>
        </p:nvSpPr>
        <p:spPr>
          <a:xfrm>
            <a:off x="4419710" y="3146933"/>
            <a:ext cx="15507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500" dirty="0"/>
              <a:t>Tornillo sin fin</a:t>
            </a:r>
            <a:endParaRPr sz="1500" dirty="0"/>
          </a:p>
        </p:txBody>
      </p:sp>
      <p:sp>
        <p:nvSpPr>
          <p:cNvPr id="10" name="Google Shape;214;p30">
            <a:extLst>
              <a:ext uri="{FF2B5EF4-FFF2-40B4-BE49-F238E27FC236}">
                <a16:creationId xmlns:a16="http://schemas.microsoft.com/office/drawing/2014/main" id="{73AEF8F5-1E47-47A5-B936-2AA4EA11EE7F}"/>
              </a:ext>
            </a:extLst>
          </p:cNvPr>
          <p:cNvSpPr txBox="1"/>
          <p:nvPr/>
        </p:nvSpPr>
        <p:spPr>
          <a:xfrm>
            <a:off x="2216509" y="3146933"/>
            <a:ext cx="1398239"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500" dirty="0"/>
              <a:t>A la flecha de transmisión</a:t>
            </a:r>
            <a:endParaRPr sz="1500" dirty="0"/>
          </a:p>
        </p:txBody>
      </p:sp>
      <p:sp>
        <p:nvSpPr>
          <p:cNvPr id="11" name="Google Shape;215;p30">
            <a:extLst>
              <a:ext uri="{FF2B5EF4-FFF2-40B4-BE49-F238E27FC236}">
                <a16:creationId xmlns:a16="http://schemas.microsoft.com/office/drawing/2014/main" id="{E39BAFCB-5442-4DBC-9167-8904992089E5}"/>
              </a:ext>
            </a:extLst>
          </p:cNvPr>
          <p:cNvSpPr txBox="1"/>
          <p:nvPr/>
        </p:nvSpPr>
        <p:spPr>
          <a:xfrm>
            <a:off x="6398210" y="3146933"/>
            <a:ext cx="15507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500" dirty="0"/>
              <a:t>Al eje del motor</a:t>
            </a:r>
            <a:endParaRPr sz="1500" dirty="0"/>
          </a:p>
        </p:txBody>
      </p:sp>
      <p:sp>
        <p:nvSpPr>
          <p:cNvPr id="12" name="Google Shape;216;p30">
            <a:extLst>
              <a:ext uri="{FF2B5EF4-FFF2-40B4-BE49-F238E27FC236}">
                <a16:creationId xmlns:a16="http://schemas.microsoft.com/office/drawing/2014/main" id="{6740E743-58B5-4FD5-9055-1032FA17A48B}"/>
              </a:ext>
            </a:extLst>
          </p:cNvPr>
          <p:cNvSpPr/>
          <p:nvPr/>
        </p:nvSpPr>
        <p:spPr>
          <a:xfrm>
            <a:off x="1637798" y="3260033"/>
            <a:ext cx="548100" cy="215700"/>
          </a:xfrm>
          <a:prstGeom prst="rightArrow">
            <a:avLst>
              <a:gd name="adj1" fmla="val 50000"/>
              <a:gd name="adj2" fmla="val 50000"/>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17;p30">
            <a:extLst>
              <a:ext uri="{FF2B5EF4-FFF2-40B4-BE49-F238E27FC236}">
                <a16:creationId xmlns:a16="http://schemas.microsoft.com/office/drawing/2014/main" id="{0069DA3D-BD9A-4740-A4C5-37D3DE074495}"/>
              </a:ext>
            </a:extLst>
          </p:cNvPr>
          <p:cNvSpPr/>
          <p:nvPr/>
        </p:nvSpPr>
        <p:spPr>
          <a:xfrm>
            <a:off x="5848560" y="3260033"/>
            <a:ext cx="548100" cy="215700"/>
          </a:xfrm>
          <a:prstGeom prst="rightArrow">
            <a:avLst>
              <a:gd name="adj1" fmla="val 50000"/>
              <a:gd name="adj2" fmla="val 50000"/>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Elipse 19">
            <a:extLst>
              <a:ext uri="{FF2B5EF4-FFF2-40B4-BE49-F238E27FC236}">
                <a16:creationId xmlns:a16="http://schemas.microsoft.com/office/drawing/2014/main" id="{EFF80FB1-45BC-4340-AE7C-51A98A3676CC}"/>
              </a:ext>
            </a:extLst>
          </p:cNvPr>
          <p:cNvSpPr/>
          <p:nvPr/>
        </p:nvSpPr>
        <p:spPr>
          <a:xfrm>
            <a:off x="4468807" y="3855419"/>
            <a:ext cx="787522" cy="787522"/>
          </a:xfrm>
          <a:prstGeom prst="ellipse">
            <a:avLst/>
          </a:prstGeom>
          <a:blipFill rotWithShape="1">
            <a:blip r:embed="rId6"/>
            <a:srcRect/>
            <a:stretch>
              <a:fillRect t="-18000" b="-18000"/>
            </a:stretch>
          </a:blipFill>
          <a:ln w="6350"/>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8" name="CuadroTexto 17">
            <a:extLst>
              <a:ext uri="{FF2B5EF4-FFF2-40B4-BE49-F238E27FC236}">
                <a16:creationId xmlns:a16="http://schemas.microsoft.com/office/drawing/2014/main" id="{EFBB9132-CBBC-485B-9D3F-90401473968F}"/>
              </a:ext>
            </a:extLst>
          </p:cNvPr>
          <p:cNvSpPr txBox="1"/>
          <p:nvPr/>
        </p:nvSpPr>
        <p:spPr>
          <a:xfrm>
            <a:off x="5410711" y="3942081"/>
            <a:ext cx="1971898" cy="584775"/>
          </a:xfrm>
          <a:prstGeom prst="rect">
            <a:avLst/>
          </a:prstGeom>
          <a:noFill/>
        </p:spPr>
        <p:txBody>
          <a:bodyPr wrap="square" rtlCol="0">
            <a:spAutoFit/>
          </a:bodyPr>
          <a:lstStyle/>
          <a:p>
            <a:r>
              <a:rPr lang="es-ES" sz="1600" dirty="0">
                <a:solidFill>
                  <a:schemeClr val="tx1">
                    <a:lumMod val="75000"/>
                    <a:lumOff val="25000"/>
                  </a:schemeClr>
                </a:solidFill>
              </a:rPr>
              <a:t>Placas soporte para rodamientos</a:t>
            </a:r>
            <a:endParaRPr lang="es-EC" sz="1600" dirty="0">
              <a:solidFill>
                <a:schemeClr val="tx1">
                  <a:lumMod val="75000"/>
                  <a:lumOff val="25000"/>
                </a:schemeClr>
              </a:solidFill>
            </a:endParaRPr>
          </a:p>
        </p:txBody>
      </p:sp>
    </p:spTree>
    <p:extLst>
      <p:ext uri="{BB962C8B-B14F-4D97-AF65-F5344CB8AC3E}">
        <p14:creationId xmlns:p14="http://schemas.microsoft.com/office/powerpoint/2010/main" val="898417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583474"/>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 VÁLVULAS DE SEGURIDAD</a:t>
            </a:r>
            <a:endParaRPr sz="2000" b="1" dirty="0">
              <a:solidFill>
                <a:srgbClr val="38761D"/>
              </a:solidFill>
            </a:endParaRPr>
          </a:p>
        </p:txBody>
      </p:sp>
      <p:pic>
        <p:nvPicPr>
          <p:cNvPr id="2" name="Imagen 1"/>
          <p:cNvPicPr>
            <a:picLocks noChangeAspect="1"/>
          </p:cNvPicPr>
          <p:nvPr/>
        </p:nvPicPr>
        <p:blipFill>
          <a:blip r:embed="rId2"/>
          <a:stretch>
            <a:fillRect/>
          </a:stretch>
        </p:blipFill>
        <p:spPr>
          <a:xfrm>
            <a:off x="384071" y="4539610"/>
            <a:ext cx="3459199" cy="1285623"/>
          </a:xfrm>
          <a:prstGeom prst="rect">
            <a:avLst/>
          </a:prstGeom>
        </p:spPr>
      </p:pic>
      <p:pic>
        <p:nvPicPr>
          <p:cNvPr id="3" name="Imagen 2"/>
          <p:cNvPicPr>
            <a:picLocks noChangeAspect="1"/>
          </p:cNvPicPr>
          <p:nvPr/>
        </p:nvPicPr>
        <p:blipFill>
          <a:blip r:embed="rId3"/>
          <a:stretch>
            <a:fillRect/>
          </a:stretch>
        </p:blipFill>
        <p:spPr>
          <a:xfrm>
            <a:off x="832897" y="1709658"/>
            <a:ext cx="2561545" cy="1309120"/>
          </a:xfrm>
          <a:prstGeom prst="rect">
            <a:avLst/>
          </a:prstGeom>
        </p:spPr>
      </p:pic>
      <p:sp>
        <p:nvSpPr>
          <p:cNvPr id="5" name="Recortar rectángulo de esquina diagonal 4"/>
          <p:cNvSpPr/>
          <p:nvPr/>
        </p:nvSpPr>
        <p:spPr>
          <a:xfrm>
            <a:off x="294462" y="3173136"/>
            <a:ext cx="3548808" cy="1212116"/>
          </a:xfrm>
          <a:prstGeom prst="snip2Diag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500" dirty="0"/>
              <a:t>Se procedió con el desensamble y toma de medidas de las válvulas, observando los componentes internos y las diferentes trayectorias del fluido.</a:t>
            </a:r>
            <a:endParaRPr lang="es-EC" sz="1500" dirty="0"/>
          </a:p>
        </p:txBody>
      </p:sp>
      <p:sp>
        <p:nvSpPr>
          <p:cNvPr id="7" name="Rectángulo 6"/>
          <p:cNvSpPr/>
          <p:nvPr/>
        </p:nvSpPr>
        <p:spPr>
          <a:xfrm>
            <a:off x="1352987" y="1015988"/>
            <a:ext cx="1431758" cy="584775"/>
          </a:xfrm>
          <a:prstGeom prst="rect">
            <a:avLst/>
          </a:prstGeom>
        </p:spPr>
        <p:txBody>
          <a:bodyPr wrap="square">
            <a:spAutoFit/>
          </a:bodyPr>
          <a:lstStyle/>
          <a:p>
            <a:pPr indent="180340" algn="just">
              <a:lnSpc>
                <a:spcPct val="200000"/>
              </a:lnSpc>
              <a:spcAft>
                <a:spcPts val="0"/>
              </a:spcAft>
              <a:tabLst>
                <a:tab pos="270510" algn="l"/>
              </a:tabLst>
            </a:pPr>
            <a:r>
              <a:rPr lang="es-EC" sz="1600" b="1" dirty="0">
                <a:solidFill>
                  <a:srgbClr val="000000"/>
                </a:solidFill>
                <a:ea typeface="Times New Roman" panose="02020603050405020304" pitchFamily="18" charset="0"/>
                <a:cs typeface="Times New Roman" panose="02020603050405020304" pitchFamily="18" charset="0"/>
              </a:rPr>
              <a:t>Geometría</a:t>
            </a:r>
            <a:endParaRPr lang="en-US" sz="1600" dirty="0">
              <a:ea typeface="Calibri" panose="020F0502020204030204" pitchFamily="34" charset="0"/>
              <a:cs typeface="Times New Roman" panose="02020603050405020304" pitchFamily="18" charset="0"/>
            </a:endParaRPr>
          </a:p>
        </p:txBody>
      </p:sp>
      <p:sp>
        <p:nvSpPr>
          <p:cNvPr id="8" name="Rectángulo 7"/>
          <p:cNvSpPr/>
          <p:nvPr/>
        </p:nvSpPr>
        <p:spPr>
          <a:xfrm>
            <a:off x="6737246" y="1015988"/>
            <a:ext cx="1682547" cy="584775"/>
          </a:xfrm>
          <a:prstGeom prst="rect">
            <a:avLst/>
          </a:prstGeom>
        </p:spPr>
        <p:txBody>
          <a:bodyPr wrap="square">
            <a:spAutoFit/>
          </a:bodyPr>
          <a:lstStyle/>
          <a:p>
            <a:pPr indent="180340" algn="just">
              <a:lnSpc>
                <a:spcPct val="200000"/>
              </a:lnSpc>
              <a:spcAft>
                <a:spcPts val="0"/>
              </a:spcAft>
              <a:tabLst>
                <a:tab pos="270510" algn="l"/>
              </a:tabLst>
            </a:pPr>
            <a:r>
              <a:rPr lang="en-US" sz="1600" b="1" dirty="0">
                <a:ea typeface="Calibri" panose="020F0502020204030204" pitchFamily="34" charset="0"/>
                <a:cs typeface="Times New Roman" panose="02020603050405020304" pitchFamily="18" charset="0"/>
              </a:rPr>
              <a:t>Modelado 3D</a:t>
            </a:r>
          </a:p>
        </p:txBody>
      </p:sp>
      <p:pic>
        <p:nvPicPr>
          <p:cNvPr id="15" name="Imagen 14"/>
          <p:cNvPicPr/>
          <p:nvPr/>
        </p:nvPicPr>
        <p:blipFill>
          <a:blip r:embed="rId4"/>
          <a:stretch>
            <a:fillRect/>
          </a:stretch>
        </p:blipFill>
        <p:spPr>
          <a:xfrm>
            <a:off x="5864532" y="4000725"/>
            <a:ext cx="3174965" cy="1984409"/>
          </a:xfrm>
          <a:prstGeom prst="rect">
            <a:avLst/>
          </a:prstGeom>
        </p:spPr>
      </p:pic>
      <p:pic>
        <p:nvPicPr>
          <p:cNvPr id="16" name="Imagen 15"/>
          <p:cNvPicPr/>
          <p:nvPr/>
        </p:nvPicPr>
        <p:blipFill rotWithShape="1">
          <a:blip r:embed="rId5"/>
          <a:srcRect l="6634" t="19122" r="8647" b="14998"/>
          <a:stretch/>
        </p:blipFill>
        <p:spPr bwMode="auto">
          <a:xfrm>
            <a:off x="6497753" y="1709658"/>
            <a:ext cx="2161535" cy="1992905"/>
          </a:xfrm>
          <a:prstGeom prst="rect">
            <a:avLst/>
          </a:prstGeom>
          <a:ln>
            <a:noFill/>
          </a:ln>
          <a:extLst>
            <a:ext uri="{53640926-AAD7-44D8-BBD7-CCE9431645EC}">
              <a14:shadowObscured xmlns:a14="http://schemas.microsoft.com/office/drawing/2010/main"/>
            </a:ext>
          </a:extLst>
        </p:spPr>
      </p:pic>
      <p:sp>
        <p:nvSpPr>
          <p:cNvPr id="17" name="Flecha derecha 16"/>
          <p:cNvSpPr/>
          <p:nvPr/>
        </p:nvSpPr>
        <p:spPr>
          <a:xfrm>
            <a:off x="4099329" y="2232980"/>
            <a:ext cx="1765203" cy="378982"/>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dirty="0"/>
          </a:p>
        </p:txBody>
      </p:sp>
      <p:sp>
        <p:nvSpPr>
          <p:cNvPr id="18" name="Flecha derecha 17"/>
          <p:cNvSpPr/>
          <p:nvPr/>
        </p:nvSpPr>
        <p:spPr>
          <a:xfrm>
            <a:off x="4052580" y="4803439"/>
            <a:ext cx="1765203" cy="378982"/>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dirty="0"/>
          </a:p>
        </p:txBody>
      </p:sp>
    </p:spTree>
    <p:extLst>
      <p:ext uri="{BB962C8B-B14F-4D97-AF65-F5344CB8AC3E}">
        <p14:creationId xmlns:p14="http://schemas.microsoft.com/office/powerpoint/2010/main" val="314877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583474"/>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 VÁLVULAS DE SEGURIDAD</a:t>
            </a:r>
            <a:endParaRPr sz="2000" b="1" dirty="0">
              <a:solidFill>
                <a:srgbClr val="38761D"/>
              </a:solidFill>
            </a:endParaRPr>
          </a:p>
        </p:txBody>
      </p:sp>
      <p:sp>
        <p:nvSpPr>
          <p:cNvPr id="2" name="Rectángulo: esquinas redondeadas 1">
            <a:extLst>
              <a:ext uri="{FF2B5EF4-FFF2-40B4-BE49-F238E27FC236}">
                <a16:creationId xmlns:a16="http://schemas.microsoft.com/office/drawing/2014/main" id="{F81D4071-BBDA-4072-B297-82931510B81C}"/>
              </a:ext>
            </a:extLst>
          </p:cNvPr>
          <p:cNvSpPr/>
          <p:nvPr/>
        </p:nvSpPr>
        <p:spPr>
          <a:xfrm>
            <a:off x="213601" y="1025374"/>
            <a:ext cx="6213703" cy="4419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a:t>Válvulas para respirador Galileo PN 610207/05.</a:t>
            </a:r>
            <a:endParaRPr lang="es-EC" dirty="0"/>
          </a:p>
        </p:txBody>
      </p:sp>
      <p:sp>
        <p:nvSpPr>
          <p:cNvPr id="3" name="Rectángulo 2">
            <a:extLst>
              <a:ext uri="{FF2B5EF4-FFF2-40B4-BE49-F238E27FC236}">
                <a16:creationId xmlns:a16="http://schemas.microsoft.com/office/drawing/2014/main" id="{7D5B9D3A-59FC-4020-90B0-72092FAD76FF}"/>
              </a:ext>
            </a:extLst>
          </p:cNvPr>
          <p:cNvSpPr/>
          <p:nvPr/>
        </p:nvSpPr>
        <p:spPr>
          <a:xfrm>
            <a:off x="213601" y="1467274"/>
            <a:ext cx="6219141" cy="441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t>No presentan posibilidad de reparación según el manual de funcionamiento</a:t>
            </a:r>
            <a:endParaRPr lang="es-EC" sz="1600" dirty="0"/>
          </a:p>
        </p:txBody>
      </p:sp>
      <p:pic>
        <p:nvPicPr>
          <p:cNvPr id="7" name="Imagen 6">
            <a:extLst>
              <a:ext uri="{FF2B5EF4-FFF2-40B4-BE49-F238E27FC236}">
                <a16:creationId xmlns:a16="http://schemas.microsoft.com/office/drawing/2014/main" id="{540EFD22-1348-402B-884D-26C09465916E}"/>
              </a:ext>
            </a:extLst>
          </p:cNvPr>
          <p:cNvPicPr>
            <a:picLocks noChangeAspect="1"/>
          </p:cNvPicPr>
          <p:nvPr/>
        </p:nvPicPr>
        <p:blipFill>
          <a:blip r:embed="rId2"/>
          <a:stretch>
            <a:fillRect/>
          </a:stretch>
        </p:blipFill>
        <p:spPr>
          <a:xfrm>
            <a:off x="3341244" y="4280041"/>
            <a:ext cx="2481607" cy="1841192"/>
          </a:xfrm>
          <a:prstGeom prst="rect">
            <a:avLst/>
          </a:prstGeom>
        </p:spPr>
      </p:pic>
      <p:pic>
        <p:nvPicPr>
          <p:cNvPr id="11" name="Imagen 10">
            <a:extLst>
              <a:ext uri="{FF2B5EF4-FFF2-40B4-BE49-F238E27FC236}">
                <a16:creationId xmlns:a16="http://schemas.microsoft.com/office/drawing/2014/main" id="{A16AE02E-E40E-469B-9D54-7D83404981C3}"/>
              </a:ext>
            </a:extLst>
          </p:cNvPr>
          <p:cNvPicPr>
            <a:picLocks noChangeAspect="1"/>
          </p:cNvPicPr>
          <p:nvPr/>
        </p:nvPicPr>
        <p:blipFill>
          <a:blip r:embed="rId3"/>
          <a:stretch>
            <a:fillRect/>
          </a:stretch>
        </p:blipFill>
        <p:spPr>
          <a:xfrm>
            <a:off x="3320452" y="2065750"/>
            <a:ext cx="1619817" cy="1841192"/>
          </a:xfrm>
          <a:prstGeom prst="rect">
            <a:avLst/>
          </a:prstGeom>
        </p:spPr>
      </p:pic>
      <p:pic>
        <p:nvPicPr>
          <p:cNvPr id="13" name="Imagen 12">
            <a:extLst>
              <a:ext uri="{FF2B5EF4-FFF2-40B4-BE49-F238E27FC236}">
                <a16:creationId xmlns:a16="http://schemas.microsoft.com/office/drawing/2014/main" id="{678618AA-03BC-49FF-81CF-79519EE791B5}"/>
              </a:ext>
            </a:extLst>
          </p:cNvPr>
          <p:cNvPicPr>
            <a:picLocks noChangeAspect="1"/>
          </p:cNvPicPr>
          <p:nvPr/>
        </p:nvPicPr>
        <p:blipFill>
          <a:blip r:embed="rId4"/>
          <a:stretch>
            <a:fillRect/>
          </a:stretch>
        </p:blipFill>
        <p:spPr>
          <a:xfrm>
            <a:off x="6422796" y="2055733"/>
            <a:ext cx="1619818" cy="1796629"/>
          </a:xfrm>
          <a:prstGeom prst="rect">
            <a:avLst/>
          </a:prstGeom>
        </p:spPr>
      </p:pic>
      <p:pic>
        <p:nvPicPr>
          <p:cNvPr id="15" name="Imagen 14">
            <a:extLst>
              <a:ext uri="{FF2B5EF4-FFF2-40B4-BE49-F238E27FC236}">
                <a16:creationId xmlns:a16="http://schemas.microsoft.com/office/drawing/2014/main" id="{557E3D5C-69BA-47C7-91F5-6526C3C22E62}"/>
              </a:ext>
            </a:extLst>
          </p:cNvPr>
          <p:cNvPicPr>
            <a:picLocks noChangeAspect="1"/>
          </p:cNvPicPr>
          <p:nvPr/>
        </p:nvPicPr>
        <p:blipFill>
          <a:blip r:embed="rId5"/>
          <a:stretch>
            <a:fillRect/>
          </a:stretch>
        </p:blipFill>
        <p:spPr>
          <a:xfrm>
            <a:off x="4935762" y="2055733"/>
            <a:ext cx="1491542" cy="1796630"/>
          </a:xfrm>
          <a:prstGeom prst="rect">
            <a:avLst/>
          </a:prstGeom>
        </p:spPr>
      </p:pic>
      <p:sp>
        <p:nvSpPr>
          <p:cNvPr id="16" name="CuadroTexto 15">
            <a:extLst>
              <a:ext uri="{FF2B5EF4-FFF2-40B4-BE49-F238E27FC236}">
                <a16:creationId xmlns:a16="http://schemas.microsoft.com/office/drawing/2014/main" id="{F30DCFB4-970A-496E-A3F2-C509E3D90993}"/>
              </a:ext>
            </a:extLst>
          </p:cNvPr>
          <p:cNvSpPr txBox="1"/>
          <p:nvPr/>
        </p:nvSpPr>
        <p:spPr>
          <a:xfrm>
            <a:off x="3738000" y="3906942"/>
            <a:ext cx="835485" cy="338554"/>
          </a:xfrm>
          <a:prstGeom prst="rect">
            <a:avLst/>
          </a:prstGeom>
          <a:noFill/>
        </p:spPr>
        <p:txBody>
          <a:bodyPr wrap="none" rtlCol="0">
            <a:spAutoFit/>
          </a:bodyPr>
          <a:lstStyle/>
          <a:p>
            <a:r>
              <a:rPr lang="es-ES" sz="1600" dirty="0"/>
              <a:t>Modo 1</a:t>
            </a:r>
            <a:endParaRPr lang="es-EC" sz="1600" dirty="0"/>
          </a:p>
        </p:txBody>
      </p:sp>
      <p:sp>
        <p:nvSpPr>
          <p:cNvPr id="17" name="CuadroTexto 16">
            <a:extLst>
              <a:ext uri="{FF2B5EF4-FFF2-40B4-BE49-F238E27FC236}">
                <a16:creationId xmlns:a16="http://schemas.microsoft.com/office/drawing/2014/main" id="{BE58270A-FB99-47FB-A62E-93A4CC006E26}"/>
              </a:ext>
            </a:extLst>
          </p:cNvPr>
          <p:cNvSpPr txBox="1"/>
          <p:nvPr/>
        </p:nvSpPr>
        <p:spPr>
          <a:xfrm>
            <a:off x="5263790" y="3896925"/>
            <a:ext cx="835485" cy="338554"/>
          </a:xfrm>
          <a:prstGeom prst="rect">
            <a:avLst/>
          </a:prstGeom>
          <a:noFill/>
        </p:spPr>
        <p:txBody>
          <a:bodyPr wrap="none" rtlCol="0">
            <a:spAutoFit/>
          </a:bodyPr>
          <a:lstStyle/>
          <a:p>
            <a:r>
              <a:rPr lang="es-ES" sz="1600" dirty="0"/>
              <a:t>Modo 2</a:t>
            </a:r>
            <a:endParaRPr lang="es-EC" sz="1600" dirty="0"/>
          </a:p>
        </p:txBody>
      </p:sp>
      <p:sp>
        <p:nvSpPr>
          <p:cNvPr id="18" name="CuadroTexto 17">
            <a:extLst>
              <a:ext uri="{FF2B5EF4-FFF2-40B4-BE49-F238E27FC236}">
                <a16:creationId xmlns:a16="http://schemas.microsoft.com/office/drawing/2014/main" id="{6293B578-4763-4F1E-88C7-8EA3B0DA900C}"/>
              </a:ext>
            </a:extLst>
          </p:cNvPr>
          <p:cNvSpPr txBox="1"/>
          <p:nvPr/>
        </p:nvSpPr>
        <p:spPr>
          <a:xfrm>
            <a:off x="6750825" y="3906942"/>
            <a:ext cx="835485" cy="338554"/>
          </a:xfrm>
          <a:prstGeom prst="rect">
            <a:avLst/>
          </a:prstGeom>
          <a:noFill/>
        </p:spPr>
        <p:txBody>
          <a:bodyPr wrap="none" rtlCol="0">
            <a:spAutoFit/>
          </a:bodyPr>
          <a:lstStyle/>
          <a:p>
            <a:r>
              <a:rPr lang="es-ES" sz="1600" dirty="0"/>
              <a:t>Modo 3</a:t>
            </a:r>
            <a:endParaRPr lang="es-EC" sz="1600" dirty="0"/>
          </a:p>
        </p:txBody>
      </p:sp>
      <p:sp>
        <p:nvSpPr>
          <p:cNvPr id="19" name="Rectángulo: esquina doblada 18">
            <a:extLst>
              <a:ext uri="{FF2B5EF4-FFF2-40B4-BE49-F238E27FC236}">
                <a16:creationId xmlns:a16="http://schemas.microsoft.com/office/drawing/2014/main" id="{90C35DE7-DB9D-44F5-BF7A-043A4D74A783}"/>
              </a:ext>
            </a:extLst>
          </p:cNvPr>
          <p:cNvSpPr/>
          <p:nvPr/>
        </p:nvSpPr>
        <p:spPr>
          <a:xfrm>
            <a:off x="277739" y="2103811"/>
            <a:ext cx="3106851" cy="3606261"/>
          </a:xfrm>
          <a:prstGeom prst="foldedCorner">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tIns="540000" rtlCol="0" anchor="ctr"/>
          <a:lstStyle/>
          <a:p>
            <a:pPr algn="l"/>
            <a:r>
              <a:rPr lang="es-ES" b="1" dirty="0"/>
              <a:t>Bloque de válvulas de seguridad:</a:t>
            </a:r>
            <a:br>
              <a:rPr lang="es-ES" dirty="0"/>
            </a:br>
            <a:endParaRPr lang="es-EC" sz="1800" b="0" i="0" u="none" strike="noStrike" baseline="0" dirty="0">
              <a:solidFill>
                <a:srgbClr val="000000"/>
              </a:solidFill>
              <a:latin typeface="Arial" panose="020B0604020202020204" pitchFamily="34" charset="0"/>
            </a:endParaRPr>
          </a:p>
          <a:p>
            <a:r>
              <a:rPr lang="es-ES" sz="1600" b="0" i="0" u="none" strike="noStrike" baseline="0" dirty="0">
                <a:solidFill>
                  <a:srgbClr val="000000"/>
                </a:solidFill>
              </a:rPr>
              <a:t>Está válvula evita que el circuito respiratorio del paciente, sea capaz de sobrepasar presiones de 100 mbar</a:t>
            </a:r>
          </a:p>
          <a:p>
            <a:r>
              <a:rPr lang="es-ES" sz="1600" dirty="0">
                <a:solidFill>
                  <a:srgbClr val="000000"/>
                </a:solidFill>
              </a:rPr>
              <a:t>I</a:t>
            </a:r>
            <a:r>
              <a:rPr lang="es-ES" sz="1600" b="0" i="0" u="none" strike="noStrike" baseline="0" dirty="0"/>
              <a:t>mpide que el paciente inhale aire del ambiente.</a:t>
            </a:r>
          </a:p>
          <a:p>
            <a:r>
              <a:rPr lang="es-ES" sz="1600" b="0" i="0" u="none" strike="noStrike" baseline="0" dirty="0"/>
              <a:t> </a:t>
            </a:r>
          </a:p>
          <a:p>
            <a:pPr algn="ctr"/>
            <a:endParaRPr lang="es-EC" dirty="0"/>
          </a:p>
        </p:txBody>
      </p:sp>
    </p:spTree>
    <p:extLst>
      <p:ext uri="{BB962C8B-B14F-4D97-AF65-F5344CB8AC3E}">
        <p14:creationId xmlns:p14="http://schemas.microsoft.com/office/powerpoint/2010/main" val="339869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22502" y="532666"/>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 VÁLVULAS DE SEGURIDAD</a:t>
            </a:r>
            <a:endParaRPr sz="2000" b="1" dirty="0">
              <a:solidFill>
                <a:srgbClr val="38761D"/>
              </a:solidFill>
            </a:endParaRPr>
          </a:p>
        </p:txBody>
      </p:sp>
      <p:sp>
        <p:nvSpPr>
          <p:cNvPr id="2" name="Rectángulo: esquinas redondeadas 1">
            <a:extLst>
              <a:ext uri="{FF2B5EF4-FFF2-40B4-BE49-F238E27FC236}">
                <a16:creationId xmlns:a16="http://schemas.microsoft.com/office/drawing/2014/main" id="{F81D4071-BBDA-4072-B297-82931510B81C}"/>
              </a:ext>
            </a:extLst>
          </p:cNvPr>
          <p:cNvSpPr/>
          <p:nvPr/>
        </p:nvSpPr>
        <p:spPr>
          <a:xfrm>
            <a:off x="213601" y="1025374"/>
            <a:ext cx="6213703" cy="4419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a:t>Modelado 3D partes del bloque de válvulas de seguridad.</a:t>
            </a:r>
            <a:endParaRPr lang="es-EC" dirty="0"/>
          </a:p>
        </p:txBody>
      </p:sp>
      <p:sp>
        <p:nvSpPr>
          <p:cNvPr id="19" name="Rectángulo: esquina doblada 18">
            <a:extLst>
              <a:ext uri="{FF2B5EF4-FFF2-40B4-BE49-F238E27FC236}">
                <a16:creationId xmlns:a16="http://schemas.microsoft.com/office/drawing/2014/main" id="{90C35DE7-DB9D-44F5-BF7A-043A4D74A783}"/>
              </a:ext>
            </a:extLst>
          </p:cNvPr>
          <p:cNvSpPr/>
          <p:nvPr/>
        </p:nvSpPr>
        <p:spPr>
          <a:xfrm>
            <a:off x="377913" y="2120256"/>
            <a:ext cx="2929287" cy="3077789"/>
          </a:xfrm>
          <a:prstGeom prst="foldedCorner">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tIns="540000" rtlCol="0" anchor="ctr"/>
          <a:lstStyle/>
          <a:p>
            <a:pPr algn="l"/>
            <a:r>
              <a:rPr lang="es-ES" b="1" dirty="0"/>
              <a:t>Bloque de válvulas de seguridad:</a:t>
            </a:r>
            <a:br>
              <a:rPr lang="es-ES" dirty="0"/>
            </a:br>
            <a:endParaRPr lang="es-EC"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s-ES" sz="1600" b="0" i="0" u="none" strike="noStrike" baseline="0" dirty="0">
                <a:solidFill>
                  <a:srgbClr val="000000"/>
                </a:solidFill>
              </a:rPr>
              <a:t>a) Tapa para ajuste se solenoide</a:t>
            </a:r>
            <a:r>
              <a:rPr lang="es-ES" sz="1600" b="0" i="0" u="none" strike="noStrike" baseline="0" dirty="0"/>
              <a:t>.</a:t>
            </a:r>
          </a:p>
          <a:p>
            <a:pPr marL="285750" indent="-285750">
              <a:buFont typeface="Arial" panose="020B0604020202020204" pitchFamily="34" charset="0"/>
              <a:buChar char="•"/>
            </a:pPr>
            <a:r>
              <a:rPr lang="es-ES" sz="1600" b="0" i="0" u="none" strike="noStrike" baseline="0" dirty="0"/>
              <a:t>b) Bloque de válvula inferior.</a:t>
            </a:r>
          </a:p>
          <a:p>
            <a:pPr marL="285750" indent="-285750">
              <a:buFont typeface="Arial" panose="020B0604020202020204" pitchFamily="34" charset="0"/>
              <a:buChar char="•"/>
            </a:pPr>
            <a:r>
              <a:rPr lang="es-ES" sz="1600" dirty="0"/>
              <a:t>c) </a:t>
            </a:r>
            <a:r>
              <a:rPr lang="es-ES" sz="1600" b="0" i="0" u="none" strike="noStrike" baseline="0" dirty="0"/>
              <a:t>Bloque de válvulas superior.</a:t>
            </a:r>
          </a:p>
          <a:p>
            <a:pPr marL="285750" indent="-285750">
              <a:buFont typeface="Arial" panose="020B0604020202020204" pitchFamily="34" charset="0"/>
              <a:buChar char="•"/>
            </a:pPr>
            <a:r>
              <a:rPr lang="es-ES" sz="1600" dirty="0"/>
              <a:t>d) Placa de alivio con resorte.</a:t>
            </a:r>
          </a:p>
          <a:p>
            <a:endParaRPr lang="es-ES" sz="1600" b="0" i="0" u="none" strike="noStrike" baseline="0" dirty="0"/>
          </a:p>
          <a:p>
            <a:pPr algn="ctr"/>
            <a:endParaRPr lang="es-EC" dirty="0"/>
          </a:p>
        </p:txBody>
      </p:sp>
      <p:pic>
        <p:nvPicPr>
          <p:cNvPr id="8" name="Imagen 7">
            <a:extLst>
              <a:ext uri="{FF2B5EF4-FFF2-40B4-BE49-F238E27FC236}">
                <a16:creationId xmlns:a16="http://schemas.microsoft.com/office/drawing/2014/main" id="{9F6F3533-3C60-4D43-9803-69DB8E258AA2}"/>
              </a:ext>
            </a:extLst>
          </p:cNvPr>
          <p:cNvPicPr>
            <a:picLocks noChangeAspect="1"/>
          </p:cNvPicPr>
          <p:nvPr/>
        </p:nvPicPr>
        <p:blipFill>
          <a:blip r:embed="rId2"/>
          <a:stretch>
            <a:fillRect/>
          </a:stretch>
        </p:blipFill>
        <p:spPr>
          <a:xfrm>
            <a:off x="5747656" y="1659955"/>
            <a:ext cx="3275090" cy="1346332"/>
          </a:xfrm>
          <a:prstGeom prst="rect">
            <a:avLst/>
          </a:prstGeom>
        </p:spPr>
      </p:pic>
      <p:pic>
        <p:nvPicPr>
          <p:cNvPr id="10" name="Imagen 9">
            <a:extLst>
              <a:ext uri="{FF2B5EF4-FFF2-40B4-BE49-F238E27FC236}">
                <a16:creationId xmlns:a16="http://schemas.microsoft.com/office/drawing/2014/main" id="{6E3C51B0-8788-46AB-BBAB-593095258AA4}"/>
              </a:ext>
            </a:extLst>
          </p:cNvPr>
          <p:cNvPicPr>
            <a:picLocks noChangeAspect="1"/>
          </p:cNvPicPr>
          <p:nvPr/>
        </p:nvPicPr>
        <p:blipFill>
          <a:blip r:embed="rId3"/>
          <a:stretch>
            <a:fillRect/>
          </a:stretch>
        </p:blipFill>
        <p:spPr>
          <a:xfrm>
            <a:off x="3639823" y="1761572"/>
            <a:ext cx="1950295" cy="1346332"/>
          </a:xfrm>
          <a:prstGeom prst="rect">
            <a:avLst/>
          </a:prstGeom>
        </p:spPr>
      </p:pic>
      <p:pic>
        <p:nvPicPr>
          <p:cNvPr id="14" name="Imagen 13">
            <a:extLst>
              <a:ext uri="{FF2B5EF4-FFF2-40B4-BE49-F238E27FC236}">
                <a16:creationId xmlns:a16="http://schemas.microsoft.com/office/drawing/2014/main" id="{75E7AF1B-B828-4E15-B063-4494E3008896}"/>
              </a:ext>
            </a:extLst>
          </p:cNvPr>
          <p:cNvPicPr>
            <a:picLocks noChangeAspect="1"/>
          </p:cNvPicPr>
          <p:nvPr/>
        </p:nvPicPr>
        <p:blipFill>
          <a:blip r:embed="rId4"/>
          <a:stretch>
            <a:fillRect/>
          </a:stretch>
        </p:blipFill>
        <p:spPr>
          <a:xfrm>
            <a:off x="3692832" y="3549804"/>
            <a:ext cx="3275088" cy="1286029"/>
          </a:xfrm>
          <a:prstGeom prst="rect">
            <a:avLst/>
          </a:prstGeom>
        </p:spPr>
      </p:pic>
      <p:pic>
        <p:nvPicPr>
          <p:cNvPr id="21" name="Imagen 20">
            <a:extLst>
              <a:ext uri="{FF2B5EF4-FFF2-40B4-BE49-F238E27FC236}">
                <a16:creationId xmlns:a16="http://schemas.microsoft.com/office/drawing/2014/main" id="{72E1AF4E-F82E-4386-8FDF-09C9DA8D7BD3}"/>
              </a:ext>
            </a:extLst>
          </p:cNvPr>
          <p:cNvPicPr>
            <a:picLocks noChangeAspect="1"/>
          </p:cNvPicPr>
          <p:nvPr/>
        </p:nvPicPr>
        <p:blipFill>
          <a:blip r:embed="rId5"/>
          <a:stretch>
            <a:fillRect/>
          </a:stretch>
        </p:blipFill>
        <p:spPr>
          <a:xfrm>
            <a:off x="6967920" y="3548268"/>
            <a:ext cx="1397644" cy="1297813"/>
          </a:xfrm>
          <a:prstGeom prst="rect">
            <a:avLst/>
          </a:prstGeom>
        </p:spPr>
      </p:pic>
      <p:sp>
        <p:nvSpPr>
          <p:cNvPr id="22" name="CuadroTexto 21">
            <a:extLst>
              <a:ext uri="{FF2B5EF4-FFF2-40B4-BE49-F238E27FC236}">
                <a16:creationId xmlns:a16="http://schemas.microsoft.com/office/drawing/2014/main" id="{0109E469-62EF-44B3-8DE9-838F76FC52A6}"/>
              </a:ext>
            </a:extLst>
          </p:cNvPr>
          <p:cNvSpPr txBox="1"/>
          <p:nvPr/>
        </p:nvSpPr>
        <p:spPr>
          <a:xfrm>
            <a:off x="4488363" y="3049751"/>
            <a:ext cx="432798" cy="369332"/>
          </a:xfrm>
          <a:prstGeom prst="rect">
            <a:avLst/>
          </a:prstGeom>
          <a:noFill/>
        </p:spPr>
        <p:txBody>
          <a:bodyPr wrap="square" rtlCol="0">
            <a:spAutoFit/>
          </a:bodyPr>
          <a:lstStyle/>
          <a:p>
            <a:r>
              <a:rPr lang="es-ES" dirty="0"/>
              <a:t>a)</a:t>
            </a:r>
            <a:endParaRPr lang="es-EC" dirty="0"/>
          </a:p>
        </p:txBody>
      </p:sp>
      <p:sp>
        <p:nvSpPr>
          <p:cNvPr id="23" name="CuadroTexto 22">
            <a:extLst>
              <a:ext uri="{FF2B5EF4-FFF2-40B4-BE49-F238E27FC236}">
                <a16:creationId xmlns:a16="http://schemas.microsoft.com/office/drawing/2014/main" id="{5396E725-7468-4D34-AA73-B87E678F0199}"/>
              </a:ext>
            </a:extLst>
          </p:cNvPr>
          <p:cNvSpPr txBox="1"/>
          <p:nvPr/>
        </p:nvSpPr>
        <p:spPr>
          <a:xfrm>
            <a:off x="7122628" y="3107904"/>
            <a:ext cx="432798" cy="369332"/>
          </a:xfrm>
          <a:prstGeom prst="rect">
            <a:avLst/>
          </a:prstGeom>
          <a:noFill/>
        </p:spPr>
        <p:txBody>
          <a:bodyPr wrap="square" rtlCol="0">
            <a:spAutoFit/>
          </a:bodyPr>
          <a:lstStyle/>
          <a:p>
            <a:r>
              <a:rPr lang="es-ES" dirty="0"/>
              <a:t>b)</a:t>
            </a:r>
            <a:endParaRPr lang="es-EC" dirty="0"/>
          </a:p>
        </p:txBody>
      </p:sp>
      <p:sp>
        <p:nvSpPr>
          <p:cNvPr id="24" name="CuadroTexto 23">
            <a:extLst>
              <a:ext uri="{FF2B5EF4-FFF2-40B4-BE49-F238E27FC236}">
                <a16:creationId xmlns:a16="http://schemas.microsoft.com/office/drawing/2014/main" id="{FED4BF10-EC2C-4288-BB77-4D59A13119DE}"/>
              </a:ext>
            </a:extLst>
          </p:cNvPr>
          <p:cNvSpPr txBox="1"/>
          <p:nvPr/>
        </p:nvSpPr>
        <p:spPr>
          <a:xfrm>
            <a:off x="4572000" y="4983174"/>
            <a:ext cx="432798" cy="369332"/>
          </a:xfrm>
          <a:prstGeom prst="rect">
            <a:avLst/>
          </a:prstGeom>
          <a:noFill/>
        </p:spPr>
        <p:txBody>
          <a:bodyPr wrap="square" rtlCol="0">
            <a:spAutoFit/>
          </a:bodyPr>
          <a:lstStyle/>
          <a:p>
            <a:r>
              <a:rPr lang="es-ES" dirty="0"/>
              <a:t>c)</a:t>
            </a:r>
            <a:endParaRPr lang="es-EC" dirty="0"/>
          </a:p>
        </p:txBody>
      </p:sp>
      <p:sp>
        <p:nvSpPr>
          <p:cNvPr id="25" name="CuadroTexto 24">
            <a:extLst>
              <a:ext uri="{FF2B5EF4-FFF2-40B4-BE49-F238E27FC236}">
                <a16:creationId xmlns:a16="http://schemas.microsoft.com/office/drawing/2014/main" id="{D2D00B58-7D78-4130-BB9C-2F4F9F82F820}"/>
              </a:ext>
            </a:extLst>
          </p:cNvPr>
          <p:cNvSpPr txBox="1"/>
          <p:nvPr/>
        </p:nvSpPr>
        <p:spPr>
          <a:xfrm>
            <a:off x="7357754" y="4983174"/>
            <a:ext cx="432798" cy="369332"/>
          </a:xfrm>
          <a:prstGeom prst="rect">
            <a:avLst/>
          </a:prstGeom>
          <a:noFill/>
        </p:spPr>
        <p:txBody>
          <a:bodyPr wrap="square" rtlCol="0">
            <a:spAutoFit/>
          </a:bodyPr>
          <a:lstStyle/>
          <a:p>
            <a:r>
              <a:rPr lang="es-ES" dirty="0"/>
              <a:t>d)</a:t>
            </a:r>
            <a:endParaRPr lang="es-EC" dirty="0"/>
          </a:p>
        </p:txBody>
      </p:sp>
    </p:spTree>
    <p:extLst>
      <p:ext uri="{BB962C8B-B14F-4D97-AF65-F5344CB8AC3E}">
        <p14:creationId xmlns:p14="http://schemas.microsoft.com/office/powerpoint/2010/main" val="533573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INTRODUCCIÓN</a:t>
            </a:r>
            <a:endParaRPr dirty="0"/>
          </a:p>
        </p:txBody>
      </p:sp>
      <p:sp>
        <p:nvSpPr>
          <p:cNvPr id="4" name="Google Shape;198;p29"/>
          <p:cNvSpPr txBox="1"/>
          <p:nvPr/>
        </p:nvSpPr>
        <p:spPr>
          <a:xfrm>
            <a:off x="154090" y="679686"/>
            <a:ext cx="5227807"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PROBLEMA Y ANTECEDENTES</a:t>
            </a:r>
            <a:endParaRPr sz="2000" b="1" dirty="0">
              <a:solidFill>
                <a:srgbClr val="38761D"/>
              </a:solidFill>
            </a:endParaRPr>
          </a:p>
        </p:txBody>
      </p:sp>
      <p:pic>
        <p:nvPicPr>
          <p:cNvPr id="5" name="Imagen 4">
            <a:hlinkClick r:id="rId2"/>
            <a:extLst>
              <a:ext uri="{FF2B5EF4-FFF2-40B4-BE49-F238E27FC236}">
                <a16:creationId xmlns:a16="http://schemas.microsoft.com/office/drawing/2014/main" id="{BB5E301D-3CB1-4B2F-83D7-1DA1FA1607FB}"/>
              </a:ext>
            </a:extLst>
          </p:cNvPr>
          <p:cNvPicPr>
            <a:picLocks noChangeAspect="1"/>
          </p:cNvPicPr>
          <p:nvPr/>
        </p:nvPicPr>
        <p:blipFill>
          <a:blip r:embed="rId3"/>
          <a:stretch>
            <a:fillRect/>
          </a:stretch>
        </p:blipFill>
        <p:spPr>
          <a:xfrm>
            <a:off x="5525472" y="4373216"/>
            <a:ext cx="3404927" cy="1401537"/>
          </a:xfrm>
          <a:prstGeom prst="rect">
            <a:avLst/>
          </a:prstGeom>
        </p:spPr>
      </p:pic>
      <p:sp>
        <p:nvSpPr>
          <p:cNvPr id="8" name="Rectángulo: una sola esquina redondeada 7">
            <a:extLst>
              <a:ext uri="{FF2B5EF4-FFF2-40B4-BE49-F238E27FC236}">
                <a16:creationId xmlns:a16="http://schemas.microsoft.com/office/drawing/2014/main" id="{9FAD4A65-DCE9-4AF1-A10A-DD0B1A081307}"/>
              </a:ext>
            </a:extLst>
          </p:cNvPr>
          <p:cNvSpPr/>
          <p:nvPr/>
        </p:nvSpPr>
        <p:spPr>
          <a:xfrm>
            <a:off x="1068489" y="1121586"/>
            <a:ext cx="7704449" cy="914401"/>
          </a:xfrm>
          <a:prstGeom prst="round1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b="0" i="0" u="none" strike="noStrike" baseline="0" dirty="0">
                <a:solidFill>
                  <a:schemeClr val="tx1"/>
                </a:solidFill>
                <a:latin typeface="Arial" panose="020B0604020202020204" pitchFamily="34" charset="0"/>
              </a:rPr>
              <a:t>Alrededor</a:t>
            </a:r>
            <a:r>
              <a:rPr lang="es-ES" sz="1800" b="0" i="0" u="none" strike="noStrike" baseline="0" dirty="0">
                <a:solidFill>
                  <a:schemeClr val="tx1"/>
                </a:solidFill>
                <a:latin typeface="Arial" panose="020B0604020202020204" pitchFamily="34" charset="0"/>
              </a:rPr>
              <a:t> del mundo surgieron diversas iniciativas de investigación, desarrollo y fabricación de respiradores artificiales. </a:t>
            </a:r>
            <a:endParaRPr lang="es-EC" dirty="0">
              <a:solidFill>
                <a:schemeClr val="tx1"/>
              </a:solidFill>
            </a:endParaRPr>
          </a:p>
        </p:txBody>
      </p:sp>
      <p:sp>
        <p:nvSpPr>
          <p:cNvPr id="9" name="Rectángulo: esquinas redondeadas 8">
            <a:extLst>
              <a:ext uri="{FF2B5EF4-FFF2-40B4-BE49-F238E27FC236}">
                <a16:creationId xmlns:a16="http://schemas.microsoft.com/office/drawing/2014/main" id="{4FE02D06-F25B-4CAA-925F-19B3B46E29B0}"/>
              </a:ext>
            </a:extLst>
          </p:cNvPr>
          <p:cNvSpPr/>
          <p:nvPr/>
        </p:nvSpPr>
        <p:spPr>
          <a:xfrm>
            <a:off x="5538724" y="4368367"/>
            <a:ext cx="3404927" cy="177130"/>
          </a:xfrm>
          <a:prstGeom prst="roundRect">
            <a:avLst/>
          </a:prstGeom>
          <a:gradFill>
            <a:gsLst>
              <a:gs pos="0">
                <a:srgbClr val="FFFF00"/>
              </a:gs>
              <a:gs pos="80000">
                <a:srgbClr val="FFFF00"/>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400" dirty="0">
                <a:solidFill>
                  <a:schemeClr val="tx1"/>
                </a:solidFill>
              </a:rPr>
              <a:t>Repositorio PUB INV</a:t>
            </a:r>
            <a:endParaRPr lang="es-EC" sz="1400" dirty="0">
              <a:solidFill>
                <a:schemeClr val="tx1"/>
              </a:solidFill>
            </a:endParaRPr>
          </a:p>
        </p:txBody>
      </p:sp>
      <p:sp>
        <p:nvSpPr>
          <p:cNvPr id="10" name="Marco 9">
            <a:extLst>
              <a:ext uri="{FF2B5EF4-FFF2-40B4-BE49-F238E27FC236}">
                <a16:creationId xmlns:a16="http://schemas.microsoft.com/office/drawing/2014/main" id="{16D5DF23-CEF7-4882-86EE-132B46B017A2}"/>
              </a:ext>
            </a:extLst>
          </p:cNvPr>
          <p:cNvSpPr/>
          <p:nvPr/>
        </p:nvSpPr>
        <p:spPr>
          <a:xfrm>
            <a:off x="509259" y="2119700"/>
            <a:ext cx="2570922" cy="781878"/>
          </a:xfrm>
          <a:prstGeom prst="fram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dirty="0">
                <a:solidFill>
                  <a:schemeClr val="tx1"/>
                </a:solidFill>
              </a:rPr>
              <a:t>Medtronic</a:t>
            </a:r>
            <a:endParaRPr lang="es-EC" dirty="0">
              <a:solidFill>
                <a:schemeClr val="tx1"/>
              </a:solidFill>
            </a:endParaRPr>
          </a:p>
        </p:txBody>
      </p:sp>
      <p:sp>
        <p:nvSpPr>
          <p:cNvPr id="11" name="Marco 10">
            <a:extLst>
              <a:ext uri="{FF2B5EF4-FFF2-40B4-BE49-F238E27FC236}">
                <a16:creationId xmlns:a16="http://schemas.microsoft.com/office/drawing/2014/main" id="{952294EA-154B-4598-9612-75ABEE3B50C5}"/>
              </a:ext>
            </a:extLst>
          </p:cNvPr>
          <p:cNvSpPr/>
          <p:nvPr/>
        </p:nvSpPr>
        <p:spPr>
          <a:xfrm>
            <a:off x="5844209" y="2119700"/>
            <a:ext cx="2570922" cy="781878"/>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solidFill>
                  <a:schemeClr val="tx1"/>
                </a:solidFill>
              </a:rPr>
              <a:t>MIT E-vent</a:t>
            </a:r>
            <a:endParaRPr lang="es-EC" dirty="0">
              <a:solidFill>
                <a:schemeClr val="tx1"/>
              </a:solidFill>
            </a:endParaRPr>
          </a:p>
        </p:txBody>
      </p:sp>
      <p:sp>
        <p:nvSpPr>
          <p:cNvPr id="12" name="Marco 11">
            <a:extLst>
              <a:ext uri="{FF2B5EF4-FFF2-40B4-BE49-F238E27FC236}">
                <a16:creationId xmlns:a16="http://schemas.microsoft.com/office/drawing/2014/main" id="{5AB6D621-64F5-45E6-B997-98422AC2F1E7}"/>
              </a:ext>
            </a:extLst>
          </p:cNvPr>
          <p:cNvSpPr/>
          <p:nvPr/>
        </p:nvSpPr>
        <p:spPr>
          <a:xfrm>
            <a:off x="3176734" y="2124549"/>
            <a:ext cx="2570922" cy="781878"/>
          </a:xfrm>
          <a:prstGeom prst="fram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dirty="0">
                <a:solidFill>
                  <a:schemeClr val="tx1"/>
                </a:solidFill>
              </a:rPr>
              <a:t>Ambovent</a:t>
            </a:r>
            <a:endParaRPr lang="es-EC" dirty="0">
              <a:solidFill>
                <a:schemeClr val="tx1"/>
              </a:solidFill>
            </a:endParaRPr>
          </a:p>
        </p:txBody>
      </p:sp>
      <p:sp>
        <p:nvSpPr>
          <p:cNvPr id="13" name="CuadroTexto 12">
            <a:extLst>
              <a:ext uri="{FF2B5EF4-FFF2-40B4-BE49-F238E27FC236}">
                <a16:creationId xmlns:a16="http://schemas.microsoft.com/office/drawing/2014/main" id="{6E569CD8-A2E3-4D59-A9DF-A1A0228296F0}"/>
              </a:ext>
            </a:extLst>
          </p:cNvPr>
          <p:cNvSpPr txBox="1"/>
          <p:nvPr/>
        </p:nvSpPr>
        <p:spPr>
          <a:xfrm>
            <a:off x="509259" y="2990305"/>
            <a:ext cx="2570922" cy="830997"/>
          </a:xfrm>
          <a:prstGeom prst="rect">
            <a:avLst/>
          </a:prstGeom>
          <a:noFill/>
        </p:spPr>
        <p:txBody>
          <a:bodyPr wrap="square" rtlCol="0">
            <a:spAutoFit/>
          </a:bodyPr>
          <a:lstStyle/>
          <a:p>
            <a:pPr marL="285750" indent="-285750">
              <a:buFont typeface="Arial" panose="020B0604020202020204" pitchFamily="34" charset="0"/>
              <a:buChar char="•"/>
            </a:pPr>
            <a:r>
              <a:rPr lang="es-ES" sz="1600" dirty="0"/>
              <a:t>Respirador comercial</a:t>
            </a:r>
          </a:p>
          <a:p>
            <a:pPr marL="285750" indent="-285750">
              <a:buFont typeface="Arial" panose="020B0604020202020204" pitchFamily="34" charset="0"/>
              <a:buChar char="•"/>
            </a:pPr>
            <a:r>
              <a:rPr lang="es-ES" sz="1600" dirty="0"/>
              <a:t>Publicó especificaciones de diseño </a:t>
            </a:r>
            <a:endParaRPr lang="es-EC" sz="1600" dirty="0"/>
          </a:p>
        </p:txBody>
      </p:sp>
      <p:sp>
        <p:nvSpPr>
          <p:cNvPr id="14" name="CuadroTexto 13">
            <a:extLst>
              <a:ext uri="{FF2B5EF4-FFF2-40B4-BE49-F238E27FC236}">
                <a16:creationId xmlns:a16="http://schemas.microsoft.com/office/drawing/2014/main" id="{FA1EA4EB-9BED-4A8C-B78A-316DA5374226}"/>
              </a:ext>
            </a:extLst>
          </p:cNvPr>
          <p:cNvSpPr txBox="1"/>
          <p:nvPr/>
        </p:nvSpPr>
        <p:spPr>
          <a:xfrm>
            <a:off x="3080181" y="2994989"/>
            <a:ext cx="2570922" cy="830997"/>
          </a:xfrm>
          <a:prstGeom prst="rect">
            <a:avLst/>
          </a:prstGeom>
          <a:noFill/>
        </p:spPr>
        <p:txBody>
          <a:bodyPr wrap="square" rtlCol="0">
            <a:spAutoFit/>
          </a:bodyPr>
          <a:lstStyle/>
          <a:p>
            <a:pPr marL="285750" indent="-285750">
              <a:buFont typeface="Arial" panose="020B0604020202020204" pitchFamily="34" charset="0"/>
              <a:buChar char="•"/>
            </a:pPr>
            <a:r>
              <a:rPr lang="es-ES" sz="1600" dirty="0"/>
              <a:t>Aplastamiento de bolsa de aire</a:t>
            </a:r>
          </a:p>
          <a:p>
            <a:pPr marL="285750" indent="-285750">
              <a:buFont typeface="Arial" panose="020B0604020202020204" pitchFamily="34" charset="0"/>
              <a:buChar char="•"/>
            </a:pPr>
            <a:r>
              <a:rPr lang="es-ES" sz="1600" dirty="0"/>
              <a:t>Control de parámetros </a:t>
            </a:r>
            <a:endParaRPr lang="es-EC" sz="1600" dirty="0"/>
          </a:p>
        </p:txBody>
      </p:sp>
      <p:sp>
        <p:nvSpPr>
          <p:cNvPr id="15" name="CuadroTexto 14">
            <a:extLst>
              <a:ext uri="{FF2B5EF4-FFF2-40B4-BE49-F238E27FC236}">
                <a16:creationId xmlns:a16="http://schemas.microsoft.com/office/drawing/2014/main" id="{55D65EB0-695F-42CA-A809-FABB0C7131E6}"/>
              </a:ext>
            </a:extLst>
          </p:cNvPr>
          <p:cNvSpPr txBox="1"/>
          <p:nvPr/>
        </p:nvSpPr>
        <p:spPr>
          <a:xfrm>
            <a:off x="5804453" y="2994989"/>
            <a:ext cx="2570922" cy="1077218"/>
          </a:xfrm>
          <a:prstGeom prst="rect">
            <a:avLst/>
          </a:prstGeom>
          <a:noFill/>
        </p:spPr>
        <p:txBody>
          <a:bodyPr wrap="square" rtlCol="0">
            <a:spAutoFit/>
          </a:bodyPr>
          <a:lstStyle/>
          <a:p>
            <a:pPr marL="285750" indent="-285750">
              <a:buFont typeface="Arial" panose="020B0604020202020204" pitchFamily="34" charset="0"/>
              <a:buChar char="•"/>
            </a:pPr>
            <a:r>
              <a:rPr lang="es-ES" sz="1600" dirty="0"/>
              <a:t>Respirador emergente</a:t>
            </a:r>
          </a:p>
          <a:p>
            <a:pPr marL="285750" indent="-285750">
              <a:buFont typeface="Arial" panose="020B0604020202020204" pitchFamily="34" charset="0"/>
              <a:buChar char="•"/>
            </a:pPr>
            <a:r>
              <a:rPr lang="es-ES" sz="1600" dirty="0"/>
              <a:t>Reducción de costos para producción en masa</a:t>
            </a:r>
          </a:p>
          <a:p>
            <a:pPr marL="285750" indent="-285750">
              <a:buFont typeface="Arial" panose="020B0604020202020204" pitchFamily="34" charset="0"/>
              <a:buChar char="•"/>
            </a:pPr>
            <a:r>
              <a:rPr lang="es-ES" sz="1600" dirty="0"/>
              <a:t>Monitoreo y control</a:t>
            </a:r>
            <a:endParaRPr lang="es-EC" sz="1600" dirty="0"/>
          </a:p>
        </p:txBody>
      </p:sp>
      <p:sp>
        <p:nvSpPr>
          <p:cNvPr id="16" name="Rectángulo: esquinas redondeadas 15">
            <a:extLst>
              <a:ext uri="{FF2B5EF4-FFF2-40B4-BE49-F238E27FC236}">
                <a16:creationId xmlns:a16="http://schemas.microsoft.com/office/drawing/2014/main" id="{558D6E20-19B1-43C6-BADF-AA02622C8C3B}"/>
              </a:ext>
            </a:extLst>
          </p:cNvPr>
          <p:cNvSpPr/>
          <p:nvPr/>
        </p:nvSpPr>
        <p:spPr>
          <a:xfrm>
            <a:off x="213601" y="3962400"/>
            <a:ext cx="5168296" cy="2040835"/>
          </a:xfrm>
          <a:prstGeom prst="roundRect">
            <a:avLst/>
          </a:prstGeom>
          <a:gradFill>
            <a:gsLst>
              <a:gs pos="86000">
                <a:schemeClr val="bg1"/>
              </a:gs>
              <a:gs pos="16000">
                <a:schemeClr val="bg1"/>
              </a:gs>
              <a:gs pos="0">
                <a:srgbClr val="00B050"/>
              </a:gs>
              <a:gs pos="51000">
                <a:schemeClr val="accent3">
                  <a:tint val="37000"/>
                  <a:satMod val="300000"/>
                </a:schemeClr>
              </a:gs>
              <a:gs pos="100000">
                <a:srgbClr val="00B050"/>
              </a:gs>
            </a:gsLst>
          </a:gradFill>
        </p:spPr>
        <p:style>
          <a:lnRef idx="1">
            <a:schemeClr val="accent3"/>
          </a:lnRef>
          <a:fillRef idx="2">
            <a:schemeClr val="accent3"/>
          </a:fillRef>
          <a:effectRef idx="1">
            <a:schemeClr val="accent3"/>
          </a:effectRef>
          <a:fontRef idx="minor">
            <a:schemeClr val="dk1"/>
          </a:fontRef>
        </p:style>
        <p:txBody>
          <a:bodyPr rtlCol="0" anchor="ctr"/>
          <a:lstStyle/>
          <a:p>
            <a:r>
              <a:rPr lang="es-ES" sz="1600" b="1" i="0" u="none" strike="noStrike" baseline="0" dirty="0">
                <a:solidFill>
                  <a:srgbClr val="000000"/>
                </a:solidFill>
                <a:latin typeface="Arial" panose="020B0604020202020204" pitchFamily="34" charset="0"/>
              </a:rPr>
              <a:t>Universidad de las Fuerzas Armadas – ESPE</a:t>
            </a:r>
          </a:p>
          <a:p>
            <a:pPr marL="285750" indent="-285750">
              <a:buFont typeface="Arial" panose="020B0604020202020204" pitchFamily="34" charset="0"/>
              <a:buChar char="•"/>
            </a:pPr>
            <a:r>
              <a:rPr lang="es-ES" sz="1600" b="0" i="0" u="none" strike="noStrike" baseline="0" dirty="0">
                <a:solidFill>
                  <a:srgbClr val="000000"/>
                </a:solidFill>
                <a:latin typeface="Arial" panose="020B0604020202020204" pitchFamily="34" charset="0"/>
              </a:rPr>
              <a:t>Ciencias exactas, </a:t>
            </a:r>
          </a:p>
          <a:p>
            <a:pPr marL="285750" indent="-285750">
              <a:buFont typeface="Arial" panose="020B0604020202020204" pitchFamily="34" charset="0"/>
              <a:buChar char="•"/>
            </a:pPr>
            <a:r>
              <a:rPr lang="es-ES" sz="1600" b="0" i="0" u="none" strike="noStrike" baseline="0" dirty="0">
                <a:solidFill>
                  <a:srgbClr val="000000"/>
                </a:solidFill>
                <a:latin typeface="Arial" panose="020B0604020202020204" pitchFamily="34" charset="0"/>
              </a:rPr>
              <a:t>Ciencias de la energía y mecánica, </a:t>
            </a:r>
          </a:p>
          <a:p>
            <a:pPr marL="285750" indent="-285750">
              <a:buFont typeface="Arial" panose="020B0604020202020204" pitchFamily="34" charset="0"/>
              <a:buChar char="•"/>
            </a:pPr>
            <a:r>
              <a:rPr lang="es-ES" sz="1600" b="0" i="0" u="none" strike="noStrike" baseline="0" dirty="0">
                <a:solidFill>
                  <a:srgbClr val="000000"/>
                </a:solidFill>
                <a:latin typeface="Arial" panose="020B0604020202020204" pitchFamily="34" charset="0"/>
              </a:rPr>
              <a:t>Ciencias de la eléctrica y electrónica </a:t>
            </a:r>
          </a:p>
          <a:p>
            <a:pPr marL="285750" indent="-285750">
              <a:buFont typeface="Arial" panose="020B0604020202020204" pitchFamily="34" charset="0"/>
              <a:buChar char="•"/>
            </a:pPr>
            <a:r>
              <a:rPr lang="es-ES" sz="1600" b="0" i="0" u="none" strike="noStrike" baseline="0" dirty="0">
                <a:solidFill>
                  <a:srgbClr val="000000"/>
                </a:solidFill>
                <a:latin typeface="Arial" panose="020B0604020202020204" pitchFamily="34" charset="0"/>
              </a:rPr>
              <a:t>CICTE- ESPE</a:t>
            </a:r>
          </a:p>
          <a:p>
            <a:pPr algn="ctr"/>
            <a:r>
              <a:rPr lang="es-ES" dirty="0">
                <a:solidFill>
                  <a:srgbClr val="000000"/>
                </a:solidFill>
                <a:latin typeface="Arial" panose="020B0604020202020204" pitchFamily="34" charset="0"/>
              </a:rPr>
              <a:t>2020</a:t>
            </a:r>
            <a:endParaRPr lang="es-EC" dirty="0"/>
          </a:p>
        </p:txBody>
      </p:sp>
    </p:spTree>
    <p:extLst>
      <p:ext uri="{BB962C8B-B14F-4D97-AF65-F5344CB8AC3E}">
        <p14:creationId xmlns:p14="http://schemas.microsoft.com/office/powerpoint/2010/main" val="1256241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34983" y="493336"/>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 VÁLVULAS DE SEGURIDAD</a:t>
            </a:r>
            <a:endParaRPr sz="2000" b="1" dirty="0">
              <a:solidFill>
                <a:srgbClr val="38761D"/>
              </a:solidFill>
            </a:endParaRPr>
          </a:p>
        </p:txBody>
      </p:sp>
      <p:sp>
        <p:nvSpPr>
          <p:cNvPr id="2" name="Rectángulo: esquinas redondeadas 1">
            <a:extLst>
              <a:ext uri="{FF2B5EF4-FFF2-40B4-BE49-F238E27FC236}">
                <a16:creationId xmlns:a16="http://schemas.microsoft.com/office/drawing/2014/main" id="{F81D4071-BBDA-4072-B297-82931510B81C}"/>
              </a:ext>
            </a:extLst>
          </p:cNvPr>
          <p:cNvSpPr/>
          <p:nvPr/>
        </p:nvSpPr>
        <p:spPr>
          <a:xfrm>
            <a:off x="213601" y="1025374"/>
            <a:ext cx="6213703" cy="4419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a:t>Válvulas para respirador Galileo PN 610207/05.</a:t>
            </a:r>
            <a:endParaRPr lang="es-EC" dirty="0"/>
          </a:p>
        </p:txBody>
      </p:sp>
      <p:sp>
        <p:nvSpPr>
          <p:cNvPr id="3" name="Rectángulo 2">
            <a:extLst>
              <a:ext uri="{FF2B5EF4-FFF2-40B4-BE49-F238E27FC236}">
                <a16:creationId xmlns:a16="http://schemas.microsoft.com/office/drawing/2014/main" id="{7D5B9D3A-59FC-4020-90B0-72092FAD76FF}"/>
              </a:ext>
            </a:extLst>
          </p:cNvPr>
          <p:cNvSpPr/>
          <p:nvPr/>
        </p:nvSpPr>
        <p:spPr>
          <a:xfrm>
            <a:off x="213601" y="1467274"/>
            <a:ext cx="6219141" cy="441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t>No presentan posibilidad de reparación según el manual de funcionamiento</a:t>
            </a:r>
            <a:endParaRPr lang="es-EC" sz="1600" dirty="0"/>
          </a:p>
        </p:txBody>
      </p:sp>
      <p:sp>
        <p:nvSpPr>
          <p:cNvPr id="19" name="Rectángulo: esquina doblada 18">
            <a:extLst>
              <a:ext uri="{FF2B5EF4-FFF2-40B4-BE49-F238E27FC236}">
                <a16:creationId xmlns:a16="http://schemas.microsoft.com/office/drawing/2014/main" id="{90C35DE7-DB9D-44F5-BF7A-043A4D74A783}"/>
              </a:ext>
            </a:extLst>
          </p:cNvPr>
          <p:cNvSpPr/>
          <p:nvPr/>
        </p:nvSpPr>
        <p:spPr>
          <a:xfrm>
            <a:off x="277739" y="2103811"/>
            <a:ext cx="3106851" cy="3606261"/>
          </a:xfrm>
          <a:prstGeom prst="foldedCorner">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tIns="540000" rtlCol="0" anchor="ctr"/>
          <a:lstStyle/>
          <a:p>
            <a:pPr algn="l"/>
            <a:r>
              <a:rPr lang="es-ES" b="1" dirty="0"/>
              <a:t>Válvula de sobrepresión:</a:t>
            </a:r>
          </a:p>
          <a:p>
            <a:pPr algn="l"/>
            <a:br>
              <a:rPr lang="es-ES" dirty="0"/>
            </a:br>
            <a:r>
              <a:rPr lang="es-ES" sz="1600" dirty="0"/>
              <a:t>Esta válvula se abre o cierra para garantizar la mezcla requerida de aire/oxígeno en el tanque a 320 mbar.</a:t>
            </a:r>
          </a:p>
          <a:p>
            <a:pPr algn="l"/>
            <a:endParaRPr lang="es-ES" sz="1600" dirty="0"/>
          </a:p>
          <a:p>
            <a:pPr algn="l"/>
            <a:r>
              <a:rPr lang="es-ES" sz="1600" b="0" i="0" u="none" strike="noStrike" baseline="0" dirty="0">
                <a:solidFill>
                  <a:srgbClr val="000000"/>
                </a:solidFill>
              </a:rPr>
              <a:t>El disco posterior disminuye el ruido en el tanque de sobrepresión y recircula la salida de aire por los bordes del mismo hacia el exterior</a:t>
            </a:r>
            <a:endParaRPr lang="es-EC" sz="1600" b="0" i="0" u="none" strike="noStrike" baseline="0" dirty="0">
              <a:solidFill>
                <a:srgbClr val="000000"/>
              </a:solidFill>
            </a:endParaRPr>
          </a:p>
          <a:p>
            <a:endParaRPr lang="es-ES" sz="1600" b="0" i="0" u="none" strike="noStrike" baseline="0" dirty="0"/>
          </a:p>
          <a:p>
            <a:pPr algn="ctr"/>
            <a:endParaRPr lang="es-EC" dirty="0"/>
          </a:p>
        </p:txBody>
      </p:sp>
      <p:pic>
        <p:nvPicPr>
          <p:cNvPr id="8" name="Imagen 7">
            <a:extLst>
              <a:ext uri="{FF2B5EF4-FFF2-40B4-BE49-F238E27FC236}">
                <a16:creationId xmlns:a16="http://schemas.microsoft.com/office/drawing/2014/main" id="{BEDEC079-C47E-44AE-99A6-C7BE7243CDF3}"/>
              </a:ext>
            </a:extLst>
          </p:cNvPr>
          <p:cNvPicPr>
            <a:picLocks noChangeAspect="1"/>
          </p:cNvPicPr>
          <p:nvPr/>
        </p:nvPicPr>
        <p:blipFill>
          <a:blip r:embed="rId2"/>
          <a:stretch>
            <a:fillRect/>
          </a:stretch>
        </p:blipFill>
        <p:spPr>
          <a:xfrm>
            <a:off x="3565721" y="2662162"/>
            <a:ext cx="1748631" cy="2426673"/>
          </a:xfrm>
          <a:prstGeom prst="rect">
            <a:avLst/>
          </a:prstGeom>
        </p:spPr>
      </p:pic>
      <p:pic>
        <p:nvPicPr>
          <p:cNvPr id="10" name="Imagen 9">
            <a:extLst>
              <a:ext uri="{FF2B5EF4-FFF2-40B4-BE49-F238E27FC236}">
                <a16:creationId xmlns:a16="http://schemas.microsoft.com/office/drawing/2014/main" id="{C91983D7-C63B-401A-9E67-349E60B26ABF}"/>
              </a:ext>
            </a:extLst>
          </p:cNvPr>
          <p:cNvPicPr>
            <a:picLocks noChangeAspect="1"/>
          </p:cNvPicPr>
          <p:nvPr/>
        </p:nvPicPr>
        <p:blipFill>
          <a:blip r:embed="rId3"/>
          <a:stretch>
            <a:fillRect/>
          </a:stretch>
        </p:blipFill>
        <p:spPr>
          <a:xfrm>
            <a:off x="5276020" y="2662162"/>
            <a:ext cx="3683219" cy="2286665"/>
          </a:xfrm>
          <a:prstGeom prst="rect">
            <a:avLst/>
          </a:prstGeom>
        </p:spPr>
      </p:pic>
    </p:spTree>
    <p:extLst>
      <p:ext uri="{BB962C8B-B14F-4D97-AF65-F5344CB8AC3E}">
        <p14:creationId xmlns:p14="http://schemas.microsoft.com/office/powerpoint/2010/main" val="4028790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583474"/>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 VÁLVULAS DE SEGURIDAD</a:t>
            </a:r>
            <a:endParaRPr sz="2000" b="1" dirty="0">
              <a:solidFill>
                <a:srgbClr val="38761D"/>
              </a:solidFill>
            </a:endParaRPr>
          </a:p>
        </p:txBody>
      </p:sp>
      <p:sp>
        <p:nvSpPr>
          <p:cNvPr id="2" name="Rectángulo: esquinas redondeadas 1">
            <a:extLst>
              <a:ext uri="{FF2B5EF4-FFF2-40B4-BE49-F238E27FC236}">
                <a16:creationId xmlns:a16="http://schemas.microsoft.com/office/drawing/2014/main" id="{F81D4071-BBDA-4072-B297-82931510B81C}"/>
              </a:ext>
            </a:extLst>
          </p:cNvPr>
          <p:cNvSpPr/>
          <p:nvPr/>
        </p:nvSpPr>
        <p:spPr>
          <a:xfrm>
            <a:off x="213601" y="1025374"/>
            <a:ext cx="6213703" cy="4419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a:t>Modelado 3D partes de válvula de sobrepresión.</a:t>
            </a:r>
            <a:endParaRPr lang="es-EC" dirty="0"/>
          </a:p>
        </p:txBody>
      </p:sp>
      <p:sp>
        <p:nvSpPr>
          <p:cNvPr id="19" name="Rectángulo: esquina doblada 18">
            <a:extLst>
              <a:ext uri="{FF2B5EF4-FFF2-40B4-BE49-F238E27FC236}">
                <a16:creationId xmlns:a16="http://schemas.microsoft.com/office/drawing/2014/main" id="{90C35DE7-DB9D-44F5-BF7A-043A4D74A783}"/>
              </a:ext>
            </a:extLst>
          </p:cNvPr>
          <p:cNvSpPr/>
          <p:nvPr/>
        </p:nvSpPr>
        <p:spPr>
          <a:xfrm>
            <a:off x="277739" y="2103811"/>
            <a:ext cx="3149603" cy="3077789"/>
          </a:xfrm>
          <a:prstGeom prst="foldedCorner">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tIns="540000" rtlCol="0" anchor="ctr"/>
          <a:lstStyle/>
          <a:p>
            <a:pPr algn="l"/>
            <a:r>
              <a:rPr lang="es-ES" b="1" dirty="0"/>
              <a:t>Válvula de sobrepresión:</a:t>
            </a:r>
            <a:br>
              <a:rPr lang="es-ES" dirty="0"/>
            </a:br>
            <a:endParaRPr lang="es-EC"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s-ES" sz="1600" b="0" i="0" u="none" strike="noStrike" baseline="0" dirty="0">
                <a:solidFill>
                  <a:srgbClr val="000000"/>
                </a:solidFill>
              </a:rPr>
              <a:t>a) Guía placa de empuje</a:t>
            </a:r>
            <a:r>
              <a:rPr lang="es-ES" sz="1600" b="0" i="0" u="none" strike="noStrike" baseline="0" dirty="0"/>
              <a:t>.</a:t>
            </a:r>
          </a:p>
          <a:p>
            <a:pPr marL="285750" indent="-285750">
              <a:buFont typeface="Arial" panose="020B0604020202020204" pitchFamily="34" charset="0"/>
              <a:buChar char="•"/>
            </a:pPr>
            <a:r>
              <a:rPr lang="es-ES" sz="1600" dirty="0"/>
              <a:t>b)</a:t>
            </a:r>
            <a:r>
              <a:rPr lang="es-ES" sz="1600" b="0" i="0" u="none" strike="noStrike" baseline="0" dirty="0"/>
              <a:t> Placa de empuje.</a:t>
            </a:r>
          </a:p>
          <a:p>
            <a:pPr marL="285750" indent="-285750">
              <a:buFont typeface="Arial" panose="020B0604020202020204" pitchFamily="34" charset="0"/>
              <a:buChar char="•"/>
            </a:pPr>
            <a:r>
              <a:rPr lang="es-ES" sz="1600" dirty="0"/>
              <a:t>c)</a:t>
            </a:r>
            <a:r>
              <a:rPr lang="es-ES" sz="1600" b="0" i="0" u="none" strike="noStrike" baseline="0" dirty="0"/>
              <a:t> Perno para soporte interno.</a:t>
            </a:r>
          </a:p>
          <a:p>
            <a:pPr marL="285750" indent="-285750">
              <a:buFont typeface="Arial" panose="020B0604020202020204" pitchFamily="34" charset="0"/>
              <a:buChar char="•"/>
            </a:pPr>
            <a:r>
              <a:rPr lang="es-ES" sz="1600" dirty="0"/>
              <a:t>d) Resorte interno.</a:t>
            </a:r>
          </a:p>
          <a:p>
            <a:pPr marL="285750" indent="-285750">
              <a:buFont typeface="Arial" panose="020B0604020202020204" pitchFamily="34" charset="0"/>
              <a:buChar char="•"/>
            </a:pPr>
            <a:r>
              <a:rPr lang="es-ES" sz="1600" dirty="0"/>
              <a:t>e) Bloque de válvula de sobrepresión</a:t>
            </a:r>
          </a:p>
          <a:p>
            <a:pPr marL="285750" indent="-285750">
              <a:buFont typeface="Arial" panose="020B0604020202020204" pitchFamily="34" charset="0"/>
              <a:buChar char="•"/>
            </a:pPr>
            <a:r>
              <a:rPr lang="es-ES" sz="1600" dirty="0"/>
              <a:t>F) Ensamble</a:t>
            </a:r>
          </a:p>
          <a:p>
            <a:r>
              <a:rPr lang="es-ES" sz="1600" b="0" i="0" u="none" strike="noStrike" baseline="0" dirty="0"/>
              <a:t> </a:t>
            </a:r>
          </a:p>
          <a:p>
            <a:pPr algn="ctr"/>
            <a:endParaRPr lang="es-EC" dirty="0"/>
          </a:p>
        </p:txBody>
      </p:sp>
      <p:pic>
        <p:nvPicPr>
          <p:cNvPr id="5" name="Imagen 4">
            <a:extLst>
              <a:ext uri="{FF2B5EF4-FFF2-40B4-BE49-F238E27FC236}">
                <a16:creationId xmlns:a16="http://schemas.microsoft.com/office/drawing/2014/main" id="{427D94A8-AC79-449D-A3B9-D9F253570CF6}"/>
              </a:ext>
            </a:extLst>
          </p:cNvPr>
          <p:cNvPicPr>
            <a:picLocks noChangeAspect="1"/>
          </p:cNvPicPr>
          <p:nvPr/>
        </p:nvPicPr>
        <p:blipFill>
          <a:blip r:embed="rId2"/>
          <a:stretch>
            <a:fillRect/>
          </a:stretch>
        </p:blipFill>
        <p:spPr>
          <a:xfrm>
            <a:off x="3918051" y="2103811"/>
            <a:ext cx="972001" cy="1043706"/>
          </a:xfrm>
          <a:prstGeom prst="rect">
            <a:avLst/>
          </a:prstGeom>
        </p:spPr>
      </p:pic>
      <p:pic>
        <p:nvPicPr>
          <p:cNvPr id="9" name="Imagen 8">
            <a:extLst>
              <a:ext uri="{FF2B5EF4-FFF2-40B4-BE49-F238E27FC236}">
                <a16:creationId xmlns:a16="http://schemas.microsoft.com/office/drawing/2014/main" id="{063DD560-662C-4837-BF1D-A5E3CD497239}"/>
              </a:ext>
            </a:extLst>
          </p:cNvPr>
          <p:cNvPicPr>
            <a:picLocks noChangeAspect="1"/>
          </p:cNvPicPr>
          <p:nvPr/>
        </p:nvPicPr>
        <p:blipFill>
          <a:blip r:embed="rId3"/>
          <a:stretch>
            <a:fillRect/>
          </a:stretch>
        </p:blipFill>
        <p:spPr>
          <a:xfrm>
            <a:off x="5460274" y="2103811"/>
            <a:ext cx="798662" cy="1043706"/>
          </a:xfrm>
          <a:prstGeom prst="rect">
            <a:avLst/>
          </a:prstGeom>
        </p:spPr>
      </p:pic>
      <p:pic>
        <p:nvPicPr>
          <p:cNvPr id="12" name="Imagen 11">
            <a:extLst>
              <a:ext uri="{FF2B5EF4-FFF2-40B4-BE49-F238E27FC236}">
                <a16:creationId xmlns:a16="http://schemas.microsoft.com/office/drawing/2014/main" id="{DD0B61D6-4049-4D47-8363-515DFC2E03FA}"/>
              </a:ext>
            </a:extLst>
          </p:cNvPr>
          <p:cNvPicPr>
            <a:picLocks noChangeAspect="1"/>
          </p:cNvPicPr>
          <p:nvPr/>
        </p:nvPicPr>
        <p:blipFill>
          <a:blip r:embed="rId4"/>
          <a:stretch>
            <a:fillRect/>
          </a:stretch>
        </p:blipFill>
        <p:spPr>
          <a:xfrm>
            <a:off x="6749645" y="2103811"/>
            <a:ext cx="1228081" cy="983424"/>
          </a:xfrm>
          <a:prstGeom prst="rect">
            <a:avLst/>
          </a:prstGeom>
        </p:spPr>
      </p:pic>
      <p:pic>
        <p:nvPicPr>
          <p:cNvPr id="15" name="Imagen 14">
            <a:extLst>
              <a:ext uri="{FF2B5EF4-FFF2-40B4-BE49-F238E27FC236}">
                <a16:creationId xmlns:a16="http://schemas.microsoft.com/office/drawing/2014/main" id="{5F6DF472-0D4B-4121-A7BA-BE745659A9E6}"/>
              </a:ext>
            </a:extLst>
          </p:cNvPr>
          <p:cNvPicPr>
            <a:picLocks noChangeAspect="1"/>
          </p:cNvPicPr>
          <p:nvPr/>
        </p:nvPicPr>
        <p:blipFill>
          <a:blip r:embed="rId5"/>
          <a:stretch>
            <a:fillRect/>
          </a:stretch>
        </p:blipFill>
        <p:spPr>
          <a:xfrm>
            <a:off x="3937521" y="3462865"/>
            <a:ext cx="933059" cy="917713"/>
          </a:xfrm>
          <a:prstGeom prst="rect">
            <a:avLst/>
          </a:prstGeom>
        </p:spPr>
      </p:pic>
      <p:pic>
        <p:nvPicPr>
          <p:cNvPr id="17" name="Imagen 16">
            <a:extLst>
              <a:ext uri="{FF2B5EF4-FFF2-40B4-BE49-F238E27FC236}">
                <a16:creationId xmlns:a16="http://schemas.microsoft.com/office/drawing/2014/main" id="{2A3B130F-2FA5-46A9-9003-94F6B2375B24}"/>
              </a:ext>
            </a:extLst>
          </p:cNvPr>
          <p:cNvPicPr>
            <a:picLocks noChangeAspect="1"/>
          </p:cNvPicPr>
          <p:nvPr/>
        </p:nvPicPr>
        <p:blipFill>
          <a:blip r:embed="rId6"/>
          <a:stretch>
            <a:fillRect/>
          </a:stretch>
        </p:blipFill>
        <p:spPr>
          <a:xfrm>
            <a:off x="5248758" y="3429000"/>
            <a:ext cx="1682128" cy="1587979"/>
          </a:xfrm>
          <a:prstGeom prst="rect">
            <a:avLst/>
          </a:prstGeom>
        </p:spPr>
      </p:pic>
      <p:pic>
        <p:nvPicPr>
          <p:cNvPr id="20" name="Imagen 19">
            <a:extLst>
              <a:ext uri="{FF2B5EF4-FFF2-40B4-BE49-F238E27FC236}">
                <a16:creationId xmlns:a16="http://schemas.microsoft.com/office/drawing/2014/main" id="{1A208334-DB56-467F-AEBC-39146FCF0E1B}"/>
              </a:ext>
            </a:extLst>
          </p:cNvPr>
          <p:cNvPicPr>
            <a:picLocks noChangeAspect="1"/>
          </p:cNvPicPr>
          <p:nvPr/>
        </p:nvPicPr>
        <p:blipFill>
          <a:blip r:embed="rId7"/>
          <a:stretch>
            <a:fillRect/>
          </a:stretch>
        </p:blipFill>
        <p:spPr>
          <a:xfrm>
            <a:off x="7235620" y="3428999"/>
            <a:ext cx="1723754" cy="1587979"/>
          </a:xfrm>
          <a:prstGeom prst="rect">
            <a:avLst/>
          </a:prstGeom>
        </p:spPr>
      </p:pic>
      <p:sp>
        <p:nvSpPr>
          <p:cNvPr id="24" name="CuadroTexto 23">
            <a:extLst>
              <a:ext uri="{FF2B5EF4-FFF2-40B4-BE49-F238E27FC236}">
                <a16:creationId xmlns:a16="http://schemas.microsoft.com/office/drawing/2014/main" id="{46E06018-9266-4B63-9769-F7B385708D0D}"/>
              </a:ext>
            </a:extLst>
          </p:cNvPr>
          <p:cNvSpPr txBox="1"/>
          <p:nvPr/>
        </p:nvSpPr>
        <p:spPr>
          <a:xfrm>
            <a:off x="3496054" y="2059498"/>
            <a:ext cx="432798" cy="369332"/>
          </a:xfrm>
          <a:prstGeom prst="rect">
            <a:avLst/>
          </a:prstGeom>
          <a:noFill/>
        </p:spPr>
        <p:txBody>
          <a:bodyPr wrap="square" rtlCol="0">
            <a:spAutoFit/>
          </a:bodyPr>
          <a:lstStyle/>
          <a:p>
            <a:r>
              <a:rPr lang="es-ES" dirty="0"/>
              <a:t>a)</a:t>
            </a:r>
            <a:endParaRPr lang="es-EC" dirty="0"/>
          </a:p>
        </p:txBody>
      </p:sp>
      <p:sp>
        <p:nvSpPr>
          <p:cNvPr id="25" name="CuadroTexto 24">
            <a:extLst>
              <a:ext uri="{FF2B5EF4-FFF2-40B4-BE49-F238E27FC236}">
                <a16:creationId xmlns:a16="http://schemas.microsoft.com/office/drawing/2014/main" id="{53020B6D-9316-476B-8A84-C273678097ED}"/>
              </a:ext>
            </a:extLst>
          </p:cNvPr>
          <p:cNvSpPr txBox="1"/>
          <p:nvPr/>
        </p:nvSpPr>
        <p:spPr>
          <a:xfrm>
            <a:off x="5027476" y="2059498"/>
            <a:ext cx="432798" cy="369332"/>
          </a:xfrm>
          <a:prstGeom prst="rect">
            <a:avLst/>
          </a:prstGeom>
          <a:noFill/>
        </p:spPr>
        <p:txBody>
          <a:bodyPr wrap="square" rtlCol="0">
            <a:spAutoFit/>
          </a:bodyPr>
          <a:lstStyle/>
          <a:p>
            <a:r>
              <a:rPr lang="es-ES" dirty="0"/>
              <a:t>b)</a:t>
            </a:r>
            <a:endParaRPr lang="es-EC" dirty="0"/>
          </a:p>
        </p:txBody>
      </p:sp>
      <p:sp>
        <p:nvSpPr>
          <p:cNvPr id="26" name="CuadroTexto 25">
            <a:extLst>
              <a:ext uri="{FF2B5EF4-FFF2-40B4-BE49-F238E27FC236}">
                <a16:creationId xmlns:a16="http://schemas.microsoft.com/office/drawing/2014/main" id="{03961D24-45DF-4079-8D45-1EEFF0669BB6}"/>
              </a:ext>
            </a:extLst>
          </p:cNvPr>
          <p:cNvSpPr txBox="1"/>
          <p:nvPr/>
        </p:nvSpPr>
        <p:spPr>
          <a:xfrm>
            <a:off x="6370670" y="2059498"/>
            <a:ext cx="432798" cy="369332"/>
          </a:xfrm>
          <a:prstGeom prst="rect">
            <a:avLst/>
          </a:prstGeom>
          <a:noFill/>
        </p:spPr>
        <p:txBody>
          <a:bodyPr wrap="square" rtlCol="0">
            <a:spAutoFit/>
          </a:bodyPr>
          <a:lstStyle/>
          <a:p>
            <a:r>
              <a:rPr lang="es-ES" dirty="0"/>
              <a:t>c)</a:t>
            </a:r>
            <a:endParaRPr lang="es-EC" dirty="0"/>
          </a:p>
        </p:txBody>
      </p:sp>
      <p:sp>
        <p:nvSpPr>
          <p:cNvPr id="27" name="CuadroTexto 26">
            <a:extLst>
              <a:ext uri="{FF2B5EF4-FFF2-40B4-BE49-F238E27FC236}">
                <a16:creationId xmlns:a16="http://schemas.microsoft.com/office/drawing/2014/main" id="{7ADEE14C-6B56-4F11-8F75-938DC1B988D4}"/>
              </a:ext>
            </a:extLst>
          </p:cNvPr>
          <p:cNvSpPr txBox="1"/>
          <p:nvPr/>
        </p:nvSpPr>
        <p:spPr>
          <a:xfrm>
            <a:off x="3549876" y="3433395"/>
            <a:ext cx="432798" cy="369332"/>
          </a:xfrm>
          <a:prstGeom prst="rect">
            <a:avLst/>
          </a:prstGeom>
          <a:noFill/>
        </p:spPr>
        <p:txBody>
          <a:bodyPr wrap="square" rtlCol="0">
            <a:spAutoFit/>
          </a:bodyPr>
          <a:lstStyle/>
          <a:p>
            <a:r>
              <a:rPr lang="es-ES" dirty="0"/>
              <a:t>d)</a:t>
            </a:r>
            <a:endParaRPr lang="es-EC" dirty="0"/>
          </a:p>
        </p:txBody>
      </p:sp>
      <p:sp>
        <p:nvSpPr>
          <p:cNvPr id="28" name="CuadroTexto 27">
            <a:extLst>
              <a:ext uri="{FF2B5EF4-FFF2-40B4-BE49-F238E27FC236}">
                <a16:creationId xmlns:a16="http://schemas.microsoft.com/office/drawing/2014/main" id="{C9EA34FA-ADC0-4A5D-A138-419FE67AF65D}"/>
              </a:ext>
            </a:extLst>
          </p:cNvPr>
          <p:cNvSpPr txBox="1"/>
          <p:nvPr/>
        </p:nvSpPr>
        <p:spPr>
          <a:xfrm>
            <a:off x="4917369" y="3429000"/>
            <a:ext cx="432798" cy="369332"/>
          </a:xfrm>
          <a:prstGeom prst="rect">
            <a:avLst/>
          </a:prstGeom>
          <a:noFill/>
        </p:spPr>
        <p:txBody>
          <a:bodyPr wrap="square" rtlCol="0">
            <a:spAutoFit/>
          </a:bodyPr>
          <a:lstStyle/>
          <a:p>
            <a:r>
              <a:rPr lang="es-ES" dirty="0"/>
              <a:t>e)</a:t>
            </a:r>
            <a:endParaRPr lang="es-EC" dirty="0"/>
          </a:p>
        </p:txBody>
      </p:sp>
      <p:sp>
        <p:nvSpPr>
          <p:cNvPr id="29" name="CuadroTexto 28">
            <a:extLst>
              <a:ext uri="{FF2B5EF4-FFF2-40B4-BE49-F238E27FC236}">
                <a16:creationId xmlns:a16="http://schemas.microsoft.com/office/drawing/2014/main" id="{D8B48674-6FD9-4CE7-B456-48AD404817C5}"/>
              </a:ext>
            </a:extLst>
          </p:cNvPr>
          <p:cNvSpPr txBox="1"/>
          <p:nvPr/>
        </p:nvSpPr>
        <p:spPr>
          <a:xfrm>
            <a:off x="6932732" y="3441722"/>
            <a:ext cx="432798" cy="369332"/>
          </a:xfrm>
          <a:prstGeom prst="rect">
            <a:avLst/>
          </a:prstGeom>
          <a:noFill/>
        </p:spPr>
        <p:txBody>
          <a:bodyPr wrap="square" rtlCol="0">
            <a:spAutoFit/>
          </a:bodyPr>
          <a:lstStyle/>
          <a:p>
            <a:r>
              <a:rPr lang="es-ES" dirty="0"/>
              <a:t>f)</a:t>
            </a:r>
            <a:endParaRPr lang="es-EC" dirty="0"/>
          </a:p>
        </p:txBody>
      </p:sp>
    </p:spTree>
    <p:extLst>
      <p:ext uri="{BB962C8B-B14F-4D97-AF65-F5344CB8AC3E}">
        <p14:creationId xmlns:p14="http://schemas.microsoft.com/office/powerpoint/2010/main" val="827166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1" y="516690"/>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CONSTRUCCIÓN DE VENTILADOR EMERGENTE</a:t>
            </a:r>
            <a:endParaRPr sz="2000" b="1" dirty="0">
              <a:solidFill>
                <a:srgbClr val="38761D"/>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816607603"/>
              </p:ext>
            </p:extLst>
          </p:nvPr>
        </p:nvGraphicFramePr>
        <p:xfrm>
          <a:off x="152401" y="1649547"/>
          <a:ext cx="4130844" cy="4582812"/>
        </p:xfrm>
        <a:graphic>
          <a:graphicData uri="http://schemas.openxmlformats.org/drawingml/2006/table">
            <a:tbl>
              <a:tblPr firstRow="1" bandRow="1">
                <a:tableStyleId>{0660B408-B3CF-4A94-85FC-2B1E0A45F4A2}</a:tableStyleId>
              </a:tblPr>
              <a:tblGrid>
                <a:gridCol w="1376948">
                  <a:extLst>
                    <a:ext uri="{9D8B030D-6E8A-4147-A177-3AD203B41FA5}">
                      <a16:colId xmlns:a16="http://schemas.microsoft.com/office/drawing/2014/main" val="4057182678"/>
                    </a:ext>
                  </a:extLst>
                </a:gridCol>
                <a:gridCol w="1376948">
                  <a:extLst>
                    <a:ext uri="{9D8B030D-6E8A-4147-A177-3AD203B41FA5}">
                      <a16:colId xmlns:a16="http://schemas.microsoft.com/office/drawing/2014/main" val="3578945542"/>
                    </a:ext>
                  </a:extLst>
                </a:gridCol>
                <a:gridCol w="1376948">
                  <a:extLst>
                    <a:ext uri="{9D8B030D-6E8A-4147-A177-3AD203B41FA5}">
                      <a16:colId xmlns:a16="http://schemas.microsoft.com/office/drawing/2014/main" val="2524351586"/>
                    </a:ext>
                  </a:extLst>
                </a:gridCol>
              </a:tblGrid>
              <a:tr h="464591">
                <a:tc>
                  <a:txBody>
                    <a:bodyPr/>
                    <a:lstStyle/>
                    <a:p>
                      <a:pPr algn="ctr"/>
                      <a:r>
                        <a:rPr lang="es-EC" sz="1600" dirty="0"/>
                        <a:t>Elemento</a:t>
                      </a:r>
                    </a:p>
                  </a:txBody>
                  <a:tcPr/>
                </a:tc>
                <a:tc>
                  <a:txBody>
                    <a:bodyPr/>
                    <a:lstStyle/>
                    <a:p>
                      <a:pPr algn="ctr"/>
                      <a:r>
                        <a:rPr lang="es-EC" sz="1600" dirty="0"/>
                        <a:t>Problema </a:t>
                      </a:r>
                    </a:p>
                  </a:txBody>
                  <a:tcPr/>
                </a:tc>
                <a:tc>
                  <a:txBody>
                    <a:bodyPr/>
                    <a:lstStyle/>
                    <a:p>
                      <a:pPr algn="ctr"/>
                      <a:r>
                        <a:rPr lang="es-EC" sz="1600" dirty="0"/>
                        <a:t>Corrección</a:t>
                      </a:r>
                    </a:p>
                  </a:txBody>
                  <a:tcPr/>
                </a:tc>
                <a:extLst>
                  <a:ext uri="{0D108BD9-81ED-4DB2-BD59-A6C34878D82A}">
                    <a16:rowId xmlns:a16="http://schemas.microsoft.com/office/drawing/2014/main" val="1408894819"/>
                  </a:ext>
                </a:extLst>
              </a:tr>
              <a:tr h="1299435">
                <a:tc>
                  <a:txBody>
                    <a:bodyPr/>
                    <a:lstStyle/>
                    <a:p>
                      <a:r>
                        <a:rPr lang="es-EC" sz="1600" dirty="0"/>
                        <a:t>Estructura</a:t>
                      </a:r>
                      <a:r>
                        <a:rPr lang="es-EC" sz="1600" baseline="0" dirty="0"/>
                        <a:t> en mdf de 12 mm.</a:t>
                      </a:r>
                      <a:endParaRPr lang="es-EC" sz="1600" dirty="0"/>
                    </a:p>
                  </a:txBody>
                  <a:tcPr/>
                </a:tc>
                <a:tc>
                  <a:txBody>
                    <a:bodyPr/>
                    <a:lstStyle/>
                    <a:p>
                      <a:r>
                        <a:rPr lang="es-EC" sz="1600" dirty="0"/>
                        <a:t>Falta</a:t>
                      </a:r>
                      <a:r>
                        <a:rPr lang="es-EC" sz="1600" baseline="0" dirty="0"/>
                        <a:t> de tolerancia dimensional en corte láser.</a:t>
                      </a:r>
                      <a:endParaRPr lang="es-EC" sz="1600" dirty="0"/>
                    </a:p>
                  </a:txBody>
                  <a:tcPr/>
                </a:tc>
                <a:tc>
                  <a:txBody>
                    <a:bodyPr/>
                    <a:lstStyle/>
                    <a:p>
                      <a:r>
                        <a:rPr lang="es-EC" sz="1600" dirty="0"/>
                        <a:t>Ajuste de medidas con 0,2 mm de tolerancia.</a:t>
                      </a:r>
                    </a:p>
                  </a:txBody>
                  <a:tcPr/>
                </a:tc>
                <a:extLst>
                  <a:ext uri="{0D108BD9-81ED-4DB2-BD59-A6C34878D82A}">
                    <a16:rowId xmlns:a16="http://schemas.microsoft.com/office/drawing/2014/main" val="1451588448"/>
                  </a:ext>
                </a:extLst>
              </a:tr>
              <a:tr h="1519351">
                <a:tc>
                  <a:txBody>
                    <a:bodyPr/>
                    <a:lstStyle/>
                    <a:p>
                      <a:r>
                        <a:rPr lang="es-EC" sz="1600" dirty="0"/>
                        <a:t>Tornillo sin fin corona perno</a:t>
                      </a:r>
                      <a:r>
                        <a:rPr lang="es-EC" sz="1600" baseline="0" dirty="0"/>
                        <a:t> M20 y duralón</a:t>
                      </a:r>
                      <a:endParaRPr lang="es-EC" sz="1600" dirty="0"/>
                    </a:p>
                  </a:txBody>
                  <a:tcPr/>
                </a:tc>
                <a:tc>
                  <a:txBody>
                    <a:bodyPr/>
                    <a:lstStyle/>
                    <a:p>
                      <a:r>
                        <a:rPr lang="es-EC" sz="1600" dirty="0"/>
                        <a:t>No</a:t>
                      </a:r>
                      <a:r>
                        <a:rPr lang="es-EC" sz="1600" baseline="0" dirty="0"/>
                        <a:t> soportó la carga debido a poco contacto entre dientes.</a:t>
                      </a:r>
                      <a:endParaRPr lang="es-EC" sz="1600" dirty="0"/>
                    </a:p>
                  </a:txBody>
                  <a:tcPr/>
                </a:tc>
                <a:tc>
                  <a:txBody>
                    <a:bodyPr/>
                    <a:lstStyle/>
                    <a:p>
                      <a:r>
                        <a:rPr lang="es-EC" sz="1600" dirty="0"/>
                        <a:t>Cambio a corona m=2,</a:t>
                      </a:r>
                      <a:r>
                        <a:rPr lang="es-EC" sz="1600" baseline="0" dirty="0"/>
                        <a:t> 15 dientes, 1 entrada</a:t>
                      </a:r>
                      <a:endParaRPr lang="es-EC" sz="1600" dirty="0"/>
                    </a:p>
                  </a:txBody>
                  <a:tcPr/>
                </a:tc>
                <a:extLst>
                  <a:ext uri="{0D108BD9-81ED-4DB2-BD59-A6C34878D82A}">
                    <a16:rowId xmlns:a16="http://schemas.microsoft.com/office/drawing/2014/main" val="1993329944"/>
                  </a:ext>
                </a:extLst>
              </a:tr>
              <a:tr h="1299435">
                <a:tc>
                  <a:txBody>
                    <a:bodyPr/>
                    <a:lstStyle/>
                    <a:p>
                      <a:r>
                        <a:rPr lang="es-EC" sz="1600" dirty="0"/>
                        <a:t>Acople motor/tornillo sin fin</a:t>
                      </a:r>
                    </a:p>
                  </a:txBody>
                  <a:tcPr/>
                </a:tc>
                <a:tc>
                  <a:txBody>
                    <a:bodyPr/>
                    <a:lstStyle/>
                    <a:p>
                      <a:r>
                        <a:rPr lang="es-EC" sz="1600" dirty="0"/>
                        <a:t>Desgaste en alojamientos para prisioneros</a:t>
                      </a:r>
                    </a:p>
                  </a:txBody>
                  <a:tcPr/>
                </a:tc>
                <a:tc>
                  <a:txBody>
                    <a:bodyPr/>
                    <a:lstStyle/>
                    <a:p>
                      <a:r>
                        <a:rPr lang="es-EC" sz="1600" dirty="0"/>
                        <a:t>Construcción del acople en</a:t>
                      </a:r>
                      <a:r>
                        <a:rPr lang="es-EC" sz="1600" baseline="0" dirty="0"/>
                        <a:t> acero</a:t>
                      </a:r>
                      <a:endParaRPr lang="es-EC" sz="1600" dirty="0"/>
                    </a:p>
                  </a:txBody>
                  <a:tcPr/>
                </a:tc>
                <a:extLst>
                  <a:ext uri="{0D108BD9-81ED-4DB2-BD59-A6C34878D82A}">
                    <a16:rowId xmlns:a16="http://schemas.microsoft.com/office/drawing/2014/main" val="3209436013"/>
                  </a:ext>
                </a:extLst>
              </a:tr>
            </a:tbl>
          </a:graphicData>
        </a:graphic>
      </p:graphicFrame>
      <p:sp>
        <p:nvSpPr>
          <p:cNvPr id="5" name="Rectángulo redondeado 4"/>
          <p:cNvSpPr/>
          <p:nvPr/>
        </p:nvSpPr>
        <p:spPr>
          <a:xfrm>
            <a:off x="2784772" y="1058766"/>
            <a:ext cx="3239934" cy="490605"/>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C" b="1" dirty="0"/>
              <a:t>PROTOTIPO PRELIMINAR</a:t>
            </a:r>
          </a:p>
        </p:txBody>
      </p:sp>
      <p:pic>
        <p:nvPicPr>
          <p:cNvPr id="3" name="Imagen 2"/>
          <p:cNvPicPr>
            <a:picLocks noChangeAspect="1"/>
          </p:cNvPicPr>
          <p:nvPr/>
        </p:nvPicPr>
        <p:blipFill>
          <a:blip r:embed="rId2"/>
          <a:stretch>
            <a:fillRect/>
          </a:stretch>
        </p:blipFill>
        <p:spPr>
          <a:xfrm>
            <a:off x="4431373" y="2342667"/>
            <a:ext cx="2375735" cy="1615500"/>
          </a:xfrm>
          <a:prstGeom prst="rect">
            <a:avLst/>
          </a:prstGeom>
        </p:spPr>
      </p:pic>
      <p:pic>
        <p:nvPicPr>
          <p:cNvPr id="7" name="Imagen 6"/>
          <p:cNvPicPr/>
          <p:nvPr/>
        </p:nvPicPr>
        <p:blipFill rotWithShape="1">
          <a:blip r:embed="rId3" cstate="print">
            <a:extLst>
              <a:ext uri="{28A0092B-C50C-407E-A947-70E740481C1C}">
                <a14:useLocalDpi xmlns:a14="http://schemas.microsoft.com/office/drawing/2010/main" val="0"/>
              </a:ext>
            </a:extLst>
          </a:blip>
          <a:srcRect l="-1649" t="-1566" b="46837"/>
          <a:stretch/>
        </p:blipFill>
        <p:spPr bwMode="auto">
          <a:xfrm>
            <a:off x="6864040" y="2286270"/>
            <a:ext cx="2196465" cy="2101742"/>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4"/>
          <a:srcRect l="35192" r="35179" b="43761"/>
          <a:stretch/>
        </p:blipFill>
        <p:spPr bwMode="auto">
          <a:xfrm>
            <a:off x="6902966" y="4405648"/>
            <a:ext cx="1068138" cy="1268839"/>
          </a:xfrm>
          <a:prstGeom prst="rect">
            <a:avLst/>
          </a:prstGeom>
          <a:ln>
            <a:no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5"/>
          <a:srcRect t="6725" r="10633"/>
          <a:stretch/>
        </p:blipFill>
        <p:spPr>
          <a:xfrm>
            <a:off x="4404739" y="3958167"/>
            <a:ext cx="2402369" cy="1491917"/>
          </a:xfrm>
          <a:prstGeom prst="rect">
            <a:avLst/>
          </a:prstGeom>
        </p:spPr>
      </p:pic>
      <p:pic>
        <p:nvPicPr>
          <p:cNvPr id="10" name="Imagen 9"/>
          <p:cNvPicPr/>
          <p:nvPr/>
        </p:nvPicPr>
        <p:blipFill rotWithShape="1">
          <a:blip r:embed="rId6">
            <a:extLst>
              <a:ext uri="{28A0092B-C50C-407E-A947-70E740481C1C}">
                <a14:useLocalDpi xmlns:a14="http://schemas.microsoft.com/office/drawing/2010/main" val="0"/>
              </a:ext>
            </a:extLst>
          </a:blip>
          <a:srcRect l="28964" t="56187" r="55893" b="33798"/>
          <a:stretch/>
        </p:blipFill>
        <p:spPr bwMode="auto">
          <a:xfrm>
            <a:off x="7979813" y="4400716"/>
            <a:ext cx="1084932" cy="1273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0366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61475" y="557348"/>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CONSTRUCCIÓN DE VENTILADOR EMERGENTE</a:t>
            </a:r>
            <a:endParaRPr sz="2000" b="1" dirty="0">
              <a:solidFill>
                <a:srgbClr val="38761D"/>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241713332"/>
              </p:ext>
            </p:extLst>
          </p:nvPr>
        </p:nvGraphicFramePr>
        <p:xfrm>
          <a:off x="337171" y="1731274"/>
          <a:ext cx="4756482" cy="4213531"/>
        </p:xfrm>
        <a:graphic>
          <a:graphicData uri="http://schemas.openxmlformats.org/drawingml/2006/table">
            <a:tbl>
              <a:tblPr firstRow="1" bandRow="1">
                <a:tableStyleId>{0660B408-B3CF-4A94-85FC-2B1E0A45F4A2}</a:tableStyleId>
              </a:tblPr>
              <a:tblGrid>
                <a:gridCol w="1585494">
                  <a:extLst>
                    <a:ext uri="{9D8B030D-6E8A-4147-A177-3AD203B41FA5}">
                      <a16:colId xmlns:a16="http://schemas.microsoft.com/office/drawing/2014/main" val="4057182678"/>
                    </a:ext>
                  </a:extLst>
                </a:gridCol>
                <a:gridCol w="1585494">
                  <a:extLst>
                    <a:ext uri="{9D8B030D-6E8A-4147-A177-3AD203B41FA5}">
                      <a16:colId xmlns:a16="http://schemas.microsoft.com/office/drawing/2014/main" val="3578945542"/>
                    </a:ext>
                  </a:extLst>
                </a:gridCol>
                <a:gridCol w="1585494">
                  <a:extLst>
                    <a:ext uri="{9D8B030D-6E8A-4147-A177-3AD203B41FA5}">
                      <a16:colId xmlns:a16="http://schemas.microsoft.com/office/drawing/2014/main" val="2524351586"/>
                    </a:ext>
                  </a:extLst>
                </a:gridCol>
              </a:tblGrid>
              <a:tr h="425391">
                <a:tc>
                  <a:txBody>
                    <a:bodyPr/>
                    <a:lstStyle/>
                    <a:p>
                      <a:pPr algn="ctr"/>
                      <a:r>
                        <a:rPr lang="es-EC" sz="1600" dirty="0"/>
                        <a:t>Elemento</a:t>
                      </a:r>
                    </a:p>
                  </a:txBody>
                  <a:tcPr/>
                </a:tc>
                <a:tc>
                  <a:txBody>
                    <a:bodyPr/>
                    <a:lstStyle/>
                    <a:p>
                      <a:pPr algn="ctr"/>
                      <a:r>
                        <a:rPr lang="es-EC" sz="1600" dirty="0"/>
                        <a:t>Problema </a:t>
                      </a:r>
                    </a:p>
                  </a:txBody>
                  <a:tcPr/>
                </a:tc>
                <a:tc>
                  <a:txBody>
                    <a:bodyPr/>
                    <a:lstStyle/>
                    <a:p>
                      <a:pPr algn="ctr"/>
                      <a:r>
                        <a:rPr lang="es-EC" sz="1600" dirty="0"/>
                        <a:t>Corrección</a:t>
                      </a:r>
                    </a:p>
                  </a:txBody>
                  <a:tcPr/>
                </a:tc>
                <a:extLst>
                  <a:ext uri="{0D108BD9-81ED-4DB2-BD59-A6C34878D82A}">
                    <a16:rowId xmlns:a16="http://schemas.microsoft.com/office/drawing/2014/main" val="1408894819"/>
                  </a:ext>
                </a:extLst>
              </a:tr>
              <a:tr h="1189795">
                <a:tc>
                  <a:txBody>
                    <a:bodyPr/>
                    <a:lstStyle/>
                    <a:p>
                      <a:r>
                        <a:rPr lang="es-EC" sz="1600" dirty="0"/>
                        <a:t>Soportes</a:t>
                      </a:r>
                      <a:r>
                        <a:rPr lang="es-EC" sz="1600" baseline="0" dirty="0"/>
                        <a:t> móviles para ambu en mdf de 3mm</a:t>
                      </a:r>
                      <a:endParaRPr lang="es-EC" sz="1600" dirty="0"/>
                    </a:p>
                  </a:txBody>
                  <a:tcPr/>
                </a:tc>
                <a:tc>
                  <a:txBody>
                    <a:bodyPr/>
                    <a:lstStyle/>
                    <a:p>
                      <a:r>
                        <a:rPr lang="es-EC" sz="1600" dirty="0"/>
                        <a:t>Flexión</a:t>
                      </a:r>
                      <a:r>
                        <a:rPr lang="es-EC" sz="1600" baseline="0" dirty="0"/>
                        <a:t> provocada por movimiento del ambu</a:t>
                      </a:r>
                      <a:endParaRPr lang="es-EC" sz="1600" dirty="0"/>
                    </a:p>
                  </a:txBody>
                  <a:tcPr/>
                </a:tc>
                <a:tc>
                  <a:txBody>
                    <a:bodyPr/>
                    <a:lstStyle/>
                    <a:p>
                      <a:r>
                        <a:rPr lang="es-EC" sz="1600" dirty="0"/>
                        <a:t>Cambiar de material y espesor</a:t>
                      </a:r>
                    </a:p>
                  </a:txBody>
                  <a:tcPr/>
                </a:tc>
                <a:extLst>
                  <a:ext uri="{0D108BD9-81ED-4DB2-BD59-A6C34878D82A}">
                    <a16:rowId xmlns:a16="http://schemas.microsoft.com/office/drawing/2014/main" val="1451588448"/>
                  </a:ext>
                </a:extLst>
              </a:tr>
              <a:tr h="1408550">
                <a:tc>
                  <a:txBody>
                    <a:bodyPr/>
                    <a:lstStyle/>
                    <a:p>
                      <a:r>
                        <a:rPr lang="es-EC" sz="1600" dirty="0"/>
                        <a:t>Ejes</a:t>
                      </a:r>
                      <a:r>
                        <a:rPr lang="es-EC" sz="1600" baseline="0" dirty="0"/>
                        <a:t> guía de 8 mm</a:t>
                      </a:r>
                      <a:r>
                        <a:rPr lang="es-EC" sz="1600" dirty="0"/>
                        <a:t> para soportes</a:t>
                      </a:r>
                      <a:r>
                        <a:rPr lang="es-EC" sz="1600" baseline="0" dirty="0"/>
                        <a:t> móviles</a:t>
                      </a:r>
                      <a:endParaRPr lang="es-EC" sz="1600" dirty="0"/>
                    </a:p>
                  </a:txBody>
                  <a:tcPr/>
                </a:tc>
                <a:tc>
                  <a:txBody>
                    <a:bodyPr/>
                    <a:lstStyle/>
                    <a:p>
                      <a:r>
                        <a:rPr lang="es-EC" sz="1600" dirty="0"/>
                        <a:t>Mal acabado superficial en torno</a:t>
                      </a:r>
                      <a:r>
                        <a:rPr lang="es-EC" sz="1600" baseline="0" dirty="0"/>
                        <a:t> manual</a:t>
                      </a:r>
                      <a:endParaRPr lang="es-EC" sz="1600" dirty="0"/>
                    </a:p>
                  </a:txBody>
                  <a:tcPr/>
                </a:tc>
                <a:tc>
                  <a:txBody>
                    <a:bodyPr/>
                    <a:lstStyle/>
                    <a:p>
                      <a:r>
                        <a:rPr lang="es-EC" sz="1600" dirty="0"/>
                        <a:t>Adquirir</a:t>
                      </a:r>
                      <a:r>
                        <a:rPr lang="es-EC" sz="1600" baseline="0" dirty="0"/>
                        <a:t> ejes para impresoras 3D con rodamientos lineales</a:t>
                      </a:r>
                      <a:endParaRPr lang="es-EC" sz="1600" dirty="0"/>
                    </a:p>
                  </a:txBody>
                  <a:tcPr/>
                </a:tc>
                <a:extLst>
                  <a:ext uri="{0D108BD9-81ED-4DB2-BD59-A6C34878D82A}">
                    <a16:rowId xmlns:a16="http://schemas.microsoft.com/office/drawing/2014/main" val="1993329944"/>
                  </a:ext>
                </a:extLst>
              </a:tr>
              <a:tr h="1189795">
                <a:tc>
                  <a:txBody>
                    <a:bodyPr/>
                    <a:lstStyle/>
                    <a:p>
                      <a:r>
                        <a:rPr lang="es-EC" sz="1600" dirty="0"/>
                        <a:t>Brazos de aplastamiento</a:t>
                      </a:r>
                      <a:r>
                        <a:rPr lang="es-EC" sz="1600" baseline="0" dirty="0"/>
                        <a:t> en acrílico</a:t>
                      </a:r>
                      <a:endParaRPr lang="es-EC" sz="1600" dirty="0"/>
                    </a:p>
                  </a:txBody>
                  <a:tcPr/>
                </a:tc>
                <a:tc>
                  <a:txBody>
                    <a:bodyPr/>
                    <a:lstStyle/>
                    <a:p>
                      <a:r>
                        <a:rPr lang="es-EC" sz="1600" dirty="0"/>
                        <a:t>Falta de resistencia en</a:t>
                      </a:r>
                      <a:r>
                        <a:rPr lang="es-EC" sz="1600" baseline="0" dirty="0"/>
                        <a:t> los dientes</a:t>
                      </a:r>
                      <a:endParaRPr lang="es-EC" sz="1600" dirty="0"/>
                    </a:p>
                  </a:txBody>
                  <a:tcPr/>
                </a:tc>
                <a:tc>
                  <a:txBody>
                    <a:bodyPr/>
                    <a:lstStyle/>
                    <a:p>
                      <a:r>
                        <a:rPr lang="es-EC" sz="1600" dirty="0"/>
                        <a:t>Corte</a:t>
                      </a:r>
                      <a:r>
                        <a:rPr lang="es-EC" sz="1600" baseline="0" dirty="0"/>
                        <a:t> láser en acero inoxidable</a:t>
                      </a:r>
                      <a:endParaRPr lang="es-EC" sz="1600" dirty="0"/>
                    </a:p>
                  </a:txBody>
                  <a:tcPr/>
                </a:tc>
                <a:extLst>
                  <a:ext uri="{0D108BD9-81ED-4DB2-BD59-A6C34878D82A}">
                    <a16:rowId xmlns:a16="http://schemas.microsoft.com/office/drawing/2014/main" val="3209436013"/>
                  </a:ext>
                </a:extLst>
              </a:tr>
            </a:tbl>
          </a:graphicData>
        </a:graphic>
      </p:graphicFrame>
      <p:sp>
        <p:nvSpPr>
          <p:cNvPr id="5" name="Rectángulo redondeado 4"/>
          <p:cNvSpPr/>
          <p:nvPr/>
        </p:nvSpPr>
        <p:spPr>
          <a:xfrm>
            <a:off x="2715412" y="1025374"/>
            <a:ext cx="3239934" cy="490605"/>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C" b="1" dirty="0"/>
              <a:t>PROTOTIPO PRELIMINAR</a:t>
            </a:r>
          </a:p>
        </p:txBody>
      </p:sp>
      <p:pic>
        <p:nvPicPr>
          <p:cNvPr id="12" name="Imagen 11"/>
          <p:cNvPicPr/>
          <p:nvPr/>
        </p:nvPicPr>
        <p:blipFill rotWithShape="1">
          <a:blip r:embed="rId2" cstate="print">
            <a:extLst>
              <a:ext uri="{28A0092B-C50C-407E-A947-70E740481C1C}">
                <a14:useLocalDpi xmlns:a14="http://schemas.microsoft.com/office/drawing/2010/main" val="0"/>
              </a:ext>
            </a:extLst>
          </a:blip>
          <a:srcRect l="28105" t="23543" r="31903" b="11100"/>
          <a:stretch/>
        </p:blipFill>
        <p:spPr bwMode="auto">
          <a:xfrm>
            <a:off x="6014538" y="1584831"/>
            <a:ext cx="1730556" cy="1466633"/>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3" cstate="print">
            <a:extLst>
              <a:ext uri="{28A0092B-C50C-407E-A947-70E740481C1C}">
                <a14:useLocalDpi xmlns:a14="http://schemas.microsoft.com/office/drawing/2010/main" val="0"/>
              </a:ext>
            </a:extLst>
          </a:blip>
          <a:srcRect l="33116" t="10148" r="17504" b="47632"/>
          <a:stretch/>
        </p:blipFill>
        <p:spPr bwMode="auto">
          <a:xfrm>
            <a:off x="5460274" y="3104724"/>
            <a:ext cx="2839085" cy="1466633"/>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rotWithShape="1">
          <a:blip r:embed="rId4" cstate="print">
            <a:extLst>
              <a:ext uri="{28A0092B-C50C-407E-A947-70E740481C1C}">
                <a14:useLocalDpi xmlns:a14="http://schemas.microsoft.com/office/drawing/2010/main" val="0"/>
              </a:ext>
            </a:extLst>
          </a:blip>
          <a:srcRect l="5279" t="13909" r="11299" b="14646"/>
          <a:stretch/>
        </p:blipFill>
        <p:spPr bwMode="auto">
          <a:xfrm>
            <a:off x="5747656" y="4624617"/>
            <a:ext cx="2420741" cy="13942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8714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284289774"/>
              </p:ext>
            </p:extLst>
          </p:nvPr>
        </p:nvGraphicFramePr>
        <p:xfrm>
          <a:off x="36442" y="-78377"/>
          <a:ext cx="6177544" cy="731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583474"/>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CONSTRUCCIÓN DE VENTILADOR EMERGENTE</a:t>
            </a:r>
            <a:endParaRPr sz="2000" b="1" dirty="0">
              <a:solidFill>
                <a:srgbClr val="38761D"/>
              </a:solidFill>
            </a:endParaRPr>
          </a:p>
        </p:txBody>
      </p:sp>
      <p:pic>
        <p:nvPicPr>
          <p:cNvPr id="10" name="Imagen 9"/>
          <p:cNvPicPr/>
          <p:nvPr/>
        </p:nvPicPr>
        <p:blipFill rotWithShape="1">
          <a:blip r:embed="rId7" cstate="print">
            <a:extLst>
              <a:ext uri="{28A0092B-C50C-407E-A947-70E740481C1C}">
                <a14:useLocalDpi xmlns:a14="http://schemas.microsoft.com/office/drawing/2010/main" val="0"/>
              </a:ext>
            </a:extLst>
          </a:blip>
          <a:srcRect l="10832" t="7019" r="8791" b="15849"/>
          <a:stretch/>
        </p:blipFill>
        <p:spPr bwMode="auto">
          <a:xfrm>
            <a:off x="6418218" y="3995479"/>
            <a:ext cx="1613291" cy="1010194"/>
          </a:xfrm>
          <a:prstGeom prst="rect">
            <a:avLst/>
          </a:prstGeom>
          <a:noFill/>
          <a:ln>
            <a:noFill/>
          </a:ln>
        </p:spPr>
      </p:pic>
      <p:pic>
        <p:nvPicPr>
          <p:cNvPr id="11" name="Imagen 10"/>
          <p:cNvPicPr/>
          <p:nvPr/>
        </p:nvPicPr>
        <p:blipFill rotWithShape="1">
          <a:blip r:embed="rId8" cstate="print">
            <a:extLst>
              <a:ext uri="{28A0092B-C50C-407E-A947-70E740481C1C}">
                <a14:useLocalDpi xmlns:a14="http://schemas.microsoft.com/office/drawing/2010/main" val="0"/>
              </a:ext>
            </a:extLst>
          </a:blip>
          <a:srcRect l="5015" t="19231" r="11575" b="8061"/>
          <a:stretch/>
        </p:blipFill>
        <p:spPr bwMode="auto">
          <a:xfrm>
            <a:off x="6461760" y="888274"/>
            <a:ext cx="2660539" cy="1437620"/>
          </a:xfrm>
          <a:prstGeom prst="rect">
            <a:avLst/>
          </a:prstGeom>
          <a:noFill/>
          <a:ln>
            <a:noFill/>
          </a:ln>
          <a:extLst>
            <a:ext uri="{53640926-AAD7-44D8-BBD7-CCE9431645EC}">
              <a14:shadowObscured xmlns:a14="http://schemas.microsoft.com/office/drawing/2010/main"/>
            </a:ext>
          </a:extLst>
        </p:spPr>
      </p:pic>
      <p:pic>
        <p:nvPicPr>
          <p:cNvPr id="15" name="Imagen 14"/>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8218" y="4999032"/>
            <a:ext cx="1614744" cy="896983"/>
          </a:xfrm>
          <a:prstGeom prst="rect">
            <a:avLst/>
          </a:prstGeom>
          <a:noFill/>
          <a:ln>
            <a:noFill/>
          </a:ln>
        </p:spPr>
      </p:pic>
      <p:pic>
        <p:nvPicPr>
          <p:cNvPr id="17" name="Imagen 16"/>
          <p:cNvPicPr/>
          <p:nvPr/>
        </p:nvPicPr>
        <p:blipFill rotWithShape="1">
          <a:blip r:embed="rId10" cstate="print">
            <a:extLst>
              <a:ext uri="{28A0092B-C50C-407E-A947-70E740481C1C}">
                <a14:useLocalDpi xmlns:a14="http://schemas.microsoft.com/office/drawing/2010/main" val="0"/>
              </a:ext>
            </a:extLst>
          </a:blip>
          <a:srcRect l="661" r="8042" b="6502"/>
          <a:stretch/>
        </p:blipFill>
        <p:spPr bwMode="auto">
          <a:xfrm rot="5400000">
            <a:off x="7634184" y="4388261"/>
            <a:ext cx="1907146" cy="1095078"/>
          </a:xfrm>
          <a:prstGeom prst="rect">
            <a:avLst/>
          </a:prstGeom>
          <a:noFill/>
          <a:ln>
            <a:noFill/>
          </a:ln>
          <a:extLst>
            <a:ext uri="{53640926-AAD7-44D8-BBD7-CCE9431645EC}">
              <a14:shadowObscured xmlns:a14="http://schemas.microsoft.com/office/drawing/2010/main"/>
            </a:ext>
          </a:extLst>
        </p:spPr>
      </p:pic>
      <p:pic>
        <p:nvPicPr>
          <p:cNvPr id="18" name="Imagen 17" descr="C:\Users\Jorge Rodríguez\Downloads\WhatsApp Image 2021-07-15 at 11.29.10.jpeg"/>
          <p:cNvPicPr/>
          <p:nvPr/>
        </p:nvPicPr>
        <p:blipFill rotWithShape="1">
          <a:blip r:embed="rId11" cstate="print">
            <a:extLst>
              <a:ext uri="{28A0092B-C50C-407E-A947-70E740481C1C}">
                <a14:useLocalDpi xmlns:a14="http://schemas.microsoft.com/office/drawing/2010/main" val="0"/>
              </a:ext>
            </a:extLst>
          </a:blip>
          <a:srcRect l="5330" r="5328"/>
          <a:stretch/>
        </p:blipFill>
        <p:spPr bwMode="auto">
          <a:xfrm>
            <a:off x="6400800" y="2325894"/>
            <a:ext cx="2743200" cy="16563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760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399" y="583474"/>
            <a:ext cx="5778137"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FUNCIONAMIENTO DEL VENTILADOR EMERGENTE</a:t>
            </a:r>
            <a:endParaRPr sz="2000" b="1" dirty="0">
              <a:solidFill>
                <a:srgbClr val="38761D"/>
              </a:solidFill>
            </a:endParaRPr>
          </a:p>
        </p:txBody>
      </p:sp>
      <p:pic>
        <p:nvPicPr>
          <p:cNvPr id="2" name="Funcionamiento del ventilador emergen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2958" y="1356421"/>
            <a:ext cx="6938083" cy="3816849"/>
          </a:xfrm>
          <a:prstGeom prst="rect">
            <a:avLst/>
          </a:prstGeom>
        </p:spPr>
      </p:pic>
    </p:spTree>
    <p:extLst>
      <p:ext uri="{BB962C8B-B14F-4D97-AF65-F5344CB8AC3E}">
        <p14:creationId xmlns:p14="http://schemas.microsoft.com/office/powerpoint/2010/main" val="2721038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583474"/>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CONSTRUCCIÓN DE VÁLVULAS DE SEGURIDAD</a:t>
            </a:r>
            <a:endParaRPr sz="2000" b="1" dirty="0">
              <a:solidFill>
                <a:srgbClr val="38761D"/>
              </a:solidFill>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6399" y="1409700"/>
            <a:ext cx="5212558" cy="2380422"/>
          </a:xfrm>
          <a:prstGeom prst="rect">
            <a:avLst/>
          </a:prstGeom>
          <a:noFill/>
          <a:ln>
            <a:noFill/>
          </a:ln>
        </p:spPr>
      </p:pic>
      <p:pic>
        <p:nvPicPr>
          <p:cNvPr id="7" name="Imagen 6"/>
          <p:cNvPicPr/>
          <p:nvPr/>
        </p:nvPicPr>
        <p:blipFill>
          <a:blip r:embed="rId3"/>
          <a:stretch>
            <a:fillRect/>
          </a:stretch>
        </p:blipFill>
        <p:spPr>
          <a:xfrm>
            <a:off x="3576714" y="3924647"/>
            <a:ext cx="5353685" cy="1786604"/>
          </a:xfrm>
          <a:prstGeom prst="rect">
            <a:avLst/>
          </a:prstGeom>
        </p:spPr>
      </p:pic>
      <p:graphicFrame>
        <p:nvGraphicFramePr>
          <p:cNvPr id="3" name="Tabla 7">
            <a:extLst>
              <a:ext uri="{FF2B5EF4-FFF2-40B4-BE49-F238E27FC236}">
                <a16:creationId xmlns:a16="http://schemas.microsoft.com/office/drawing/2014/main" id="{F3736506-2FE0-40D8-8A43-196CECB463E8}"/>
              </a:ext>
            </a:extLst>
          </p:cNvPr>
          <p:cNvGraphicFramePr>
            <a:graphicFrameLocks noGrp="1"/>
          </p:cNvGraphicFramePr>
          <p:nvPr>
            <p:extLst>
              <p:ext uri="{D42A27DB-BD31-4B8C-83A1-F6EECF244321}">
                <p14:modId xmlns:p14="http://schemas.microsoft.com/office/powerpoint/2010/main" val="897895710"/>
              </p:ext>
            </p:extLst>
          </p:nvPr>
        </p:nvGraphicFramePr>
        <p:xfrm>
          <a:off x="213601" y="1028011"/>
          <a:ext cx="3268888" cy="5001732"/>
        </p:xfrm>
        <a:graphic>
          <a:graphicData uri="http://schemas.openxmlformats.org/drawingml/2006/table">
            <a:tbl>
              <a:tblPr firstRow="1" bandRow="1">
                <a:tableStyleId>{68D230F3-CF80-4859-8CE7-A43EE81993B5}</a:tableStyleId>
              </a:tblPr>
              <a:tblGrid>
                <a:gridCol w="1970174">
                  <a:extLst>
                    <a:ext uri="{9D8B030D-6E8A-4147-A177-3AD203B41FA5}">
                      <a16:colId xmlns:a16="http://schemas.microsoft.com/office/drawing/2014/main" val="2856255865"/>
                    </a:ext>
                  </a:extLst>
                </a:gridCol>
                <a:gridCol w="1298714">
                  <a:extLst>
                    <a:ext uri="{9D8B030D-6E8A-4147-A177-3AD203B41FA5}">
                      <a16:colId xmlns:a16="http://schemas.microsoft.com/office/drawing/2014/main" val="2474467659"/>
                    </a:ext>
                  </a:extLst>
                </a:gridCol>
              </a:tblGrid>
              <a:tr h="555748">
                <a:tc gridSpan="2">
                  <a:txBody>
                    <a:bodyPr/>
                    <a:lstStyle/>
                    <a:p>
                      <a:r>
                        <a:rPr lang="es-ES" dirty="0"/>
                        <a:t>Parámetros de impresión 3D (TEVO TARANTULA)</a:t>
                      </a:r>
                      <a:endParaRPr lang="es-EC" dirty="0"/>
                    </a:p>
                  </a:txBody>
                  <a:tcPr/>
                </a:tc>
                <a:tc hMerge="1">
                  <a:txBody>
                    <a:bodyPr/>
                    <a:lstStyle/>
                    <a:p>
                      <a:endParaRPr lang="es-EC" dirty="0"/>
                    </a:p>
                  </a:txBody>
                  <a:tcPr/>
                </a:tc>
                <a:extLst>
                  <a:ext uri="{0D108BD9-81ED-4DB2-BD59-A6C34878D82A}">
                    <a16:rowId xmlns:a16="http://schemas.microsoft.com/office/drawing/2014/main" val="4039688838"/>
                  </a:ext>
                </a:extLst>
              </a:tr>
              <a:tr h="555748">
                <a:tc>
                  <a:txBody>
                    <a:bodyPr/>
                    <a:lstStyle/>
                    <a:p>
                      <a:r>
                        <a:rPr lang="es-ES" dirty="0"/>
                        <a:t>Altura de Capa</a:t>
                      </a:r>
                      <a:endParaRPr lang="es-EC" dirty="0"/>
                    </a:p>
                  </a:txBody>
                  <a:tcPr/>
                </a:tc>
                <a:tc>
                  <a:txBody>
                    <a:bodyPr/>
                    <a:lstStyle/>
                    <a:p>
                      <a:r>
                        <a:rPr lang="es-ES" dirty="0"/>
                        <a:t>0,2 mm</a:t>
                      </a:r>
                      <a:endParaRPr lang="es-EC" dirty="0"/>
                    </a:p>
                  </a:txBody>
                  <a:tcPr/>
                </a:tc>
                <a:extLst>
                  <a:ext uri="{0D108BD9-81ED-4DB2-BD59-A6C34878D82A}">
                    <a16:rowId xmlns:a16="http://schemas.microsoft.com/office/drawing/2014/main" val="3384928355"/>
                  </a:ext>
                </a:extLst>
              </a:tr>
              <a:tr h="555748">
                <a:tc>
                  <a:txBody>
                    <a:bodyPr/>
                    <a:lstStyle/>
                    <a:p>
                      <a:r>
                        <a:rPr lang="es-ES" dirty="0"/>
                        <a:t>Ancho de línea </a:t>
                      </a:r>
                      <a:endParaRPr lang="es-EC" dirty="0"/>
                    </a:p>
                  </a:txBody>
                  <a:tcPr/>
                </a:tc>
                <a:tc>
                  <a:txBody>
                    <a:bodyPr/>
                    <a:lstStyle/>
                    <a:p>
                      <a:r>
                        <a:rPr lang="es-ES" dirty="0"/>
                        <a:t>0,4 mm</a:t>
                      </a:r>
                      <a:endParaRPr lang="es-EC" dirty="0"/>
                    </a:p>
                  </a:txBody>
                  <a:tcPr/>
                </a:tc>
                <a:extLst>
                  <a:ext uri="{0D108BD9-81ED-4DB2-BD59-A6C34878D82A}">
                    <a16:rowId xmlns:a16="http://schemas.microsoft.com/office/drawing/2014/main" val="2327934212"/>
                  </a:ext>
                </a:extLst>
              </a:tr>
              <a:tr h="555748">
                <a:tc>
                  <a:txBody>
                    <a:bodyPr/>
                    <a:lstStyle/>
                    <a:p>
                      <a:r>
                        <a:rPr lang="es-ES" dirty="0"/>
                        <a:t>Grosor de la pared</a:t>
                      </a:r>
                      <a:endParaRPr lang="es-EC" dirty="0"/>
                    </a:p>
                  </a:txBody>
                  <a:tcPr/>
                </a:tc>
                <a:tc>
                  <a:txBody>
                    <a:bodyPr/>
                    <a:lstStyle/>
                    <a:p>
                      <a:r>
                        <a:rPr lang="es-ES" dirty="0"/>
                        <a:t>0,8 mm</a:t>
                      </a:r>
                      <a:endParaRPr lang="es-EC" dirty="0"/>
                    </a:p>
                  </a:txBody>
                  <a:tcPr/>
                </a:tc>
                <a:extLst>
                  <a:ext uri="{0D108BD9-81ED-4DB2-BD59-A6C34878D82A}">
                    <a16:rowId xmlns:a16="http://schemas.microsoft.com/office/drawing/2014/main" val="2168838863"/>
                  </a:ext>
                </a:extLst>
              </a:tr>
              <a:tr h="555748">
                <a:tc>
                  <a:txBody>
                    <a:bodyPr/>
                    <a:lstStyle/>
                    <a:p>
                      <a:r>
                        <a:rPr lang="es-ES" dirty="0"/>
                        <a:t>Numero de líneas </a:t>
                      </a:r>
                      <a:endParaRPr lang="es-EC" dirty="0"/>
                    </a:p>
                  </a:txBody>
                  <a:tcPr/>
                </a:tc>
                <a:tc>
                  <a:txBody>
                    <a:bodyPr/>
                    <a:lstStyle/>
                    <a:p>
                      <a:r>
                        <a:rPr lang="es-ES" dirty="0"/>
                        <a:t>3-5</a:t>
                      </a:r>
                      <a:endParaRPr lang="es-EC" dirty="0"/>
                    </a:p>
                  </a:txBody>
                  <a:tcPr/>
                </a:tc>
                <a:extLst>
                  <a:ext uri="{0D108BD9-81ED-4DB2-BD59-A6C34878D82A}">
                    <a16:rowId xmlns:a16="http://schemas.microsoft.com/office/drawing/2014/main" val="1484155965"/>
                  </a:ext>
                </a:extLst>
              </a:tr>
              <a:tr h="555748">
                <a:tc>
                  <a:txBody>
                    <a:bodyPr/>
                    <a:lstStyle/>
                    <a:p>
                      <a:r>
                        <a:rPr lang="es-ES" dirty="0"/>
                        <a:t>Tipo de relleno</a:t>
                      </a:r>
                      <a:endParaRPr lang="es-EC" dirty="0"/>
                    </a:p>
                  </a:txBody>
                  <a:tcPr/>
                </a:tc>
                <a:tc>
                  <a:txBody>
                    <a:bodyPr/>
                    <a:lstStyle/>
                    <a:p>
                      <a:r>
                        <a:rPr lang="es-ES" dirty="0"/>
                        <a:t>Tri hexagonal</a:t>
                      </a:r>
                      <a:endParaRPr lang="es-EC" dirty="0"/>
                    </a:p>
                  </a:txBody>
                  <a:tcPr/>
                </a:tc>
                <a:extLst>
                  <a:ext uri="{0D108BD9-81ED-4DB2-BD59-A6C34878D82A}">
                    <a16:rowId xmlns:a16="http://schemas.microsoft.com/office/drawing/2014/main" val="4170849398"/>
                  </a:ext>
                </a:extLst>
              </a:tr>
              <a:tr h="555748">
                <a:tc>
                  <a:txBody>
                    <a:bodyPr/>
                    <a:lstStyle/>
                    <a:p>
                      <a:r>
                        <a:rPr lang="es-ES" dirty="0"/>
                        <a:t>Velocidad de impresión Externa</a:t>
                      </a:r>
                      <a:endParaRPr lang="es-EC" dirty="0"/>
                    </a:p>
                  </a:txBody>
                  <a:tcPr/>
                </a:tc>
                <a:tc>
                  <a:txBody>
                    <a:bodyPr/>
                    <a:lstStyle/>
                    <a:p>
                      <a:r>
                        <a:rPr lang="es-ES" dirty="0"/>
                        <a:t>20-30 mm/s</a:t>
                      </a:r>
                      <a:endParaRPr lang="es-EC" dirty="0"/>
                    </a:p>
                  </a:txBody>
                  <a:tcPr/>
                </a:tc>
                <a:extLst>
                  <a:ext uri="{0D108BD9-81ED-4DB2-BD59-A6C34878D82A}">
                    <a16:rowId xmlns:a16="http://schemas.microsoft.com/office/drawing/2014/main" val="2591299849"/>
                  </a:ext>
                </a:extLst>
              </a:tr>
              <a:tr h="555748">
                <a:tc>
                  <a:txBody>
                    <a:bodyPr/>
                    <a:lstStyle/>
                    <a:p>
                      <a:r>
                        <a:rPr lang="es-ES" dirty="0"/>
                        <a:t>Velocidad de impresión interna</a:t>
                      </a:r>
                      <a:endParaRPr lang="es-EC" dirty="0"/>
                    </a:p>
                  </a:txBody>
                  <a:tcPr/>
                </a:tc>
                <a:tc>
                  <a:txBody>
                    <a:bodyPr/>
                    <a:lstStyle/>
                    <a:p>
                      <a:r>
                        <a:rPr lang="es-ES" dirty="0"/>
                        <a:t>50-60 mm/s</a:t>
                      </a:r>
                      <a:endParaRPr lang="es-EC" dirty="0"/>
                    </a:p>
                  </a:txBody>
                  <a:tcPr/>
                </a:tc>
                <a:extLst>
                  <a:ext uri="{0D108BD9-81ED-4DB2-BD59-A6C34878D82A}">
                    <a16:rowId xmlns:a16="http://schemas.microsoft.com/office/drawing/2014/main" val="3211680173"/>
                  </a:ext>
                </a:extLst>
              </a:tr>
              <a:tr h="555748">
                <a:tc>
                  <a:txBody>
                    <a:bodyPr/>
                    <a:lstStyle/>
                    <a:p>
                      <a:r>
                        <a:rPr lang="es-ES" dirty="0"/>
                        <a:t>Llenado de Soportes </a:t>
                      </a:r>
                      <a:endParaRPr lang="es-EC" dirty="0"/>
                    </a:p>
                  </a:txBody>
                  <a:tcPr/>
                </a:tc>
                <a:tc>
                  <a:txBody>
                    <a:bodyPr/>
                    <a:lstStyle/>
                    <a:p>
                      <a:r>
                        <a:rPr lang="es-ES" dirty="0"/>
                        <a:t> 5%-15%</a:t>
                      </a:r>
                      <a:endParaRPr lang="es-EC" dirty="0"/>
                    </a:p>
                  </a:txBody>
                  <a:tcPr/>
                </a:tc>
                <a:extLst>
                  <a:ext uri="{0D108BD9-81ED-4DB2-BD59-A6C34878D82A}">
                    <a16:rowId xmlns:a16="http://schemas.microsoft.com/office/drawing/2014/main" val="311984560"/>
                  </a:ext>
                </a:extLst>
              </a:tr>
            </a:tbl>
          </a:graphicData>
        </a:graphic>
      </p:graphicFrame>
    </p:spTree>
    <p:extLst>
      <p:ext uri="{BB962C8B-B14F-4D97-AF65-F5344CB8AC3E}">
        <p14:creationId xmlns:p14="http://schemas.microsoft.com/office/powerpoint/2010/main" val="236286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31213" y="487334"/>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ENSAYOS DE VENTILADOR EMERGENTE</a:t>
            </a:r>
            <a:endParaRPr sz="2000" b="1" dirty="0">
              <a:solidFill>
                <a:srgbClr val="38761D"/>
              </a:solidFill>
            </a:endParaRPr>
          </a:p>
        </p:txBody>
      </p:sp>
      <p:sp>
        <p:nvSpPr>
          <p:cNvPr id="2" name="Rectángulo 1"/>
          <p:cNvSpPr/>
          <p:nvPr/>
        </p:nvSpPr>
        <p:spPr>
          <a:xfrm>
            <a:off x="131213" y="929234"/>
            <a:ext cx="8799186" cy="584775"/>
          </a:xfrm>
          <a:prstGeom prst="rect">
            <a:avLst/>
          </a:prstGeom>
        </p:spPr>
        <p:txBody>
          <a:bodyPr wrap="square">
            <a:spAutoFit/>
          </a:bodyPr>
          <a:lstStyle/>
          <a:p>
            <a:r>
              <a:rPr lang="es-EC" sz="1600" dirty="0">
                <a:latin typeface="+mj-lt"/>
                <a:ea typeface="Calibri" panose="020F0502020204030204" pitchFamily="34" charset="0"/>
              </a:rPr>
              <a:t>Se procedieron a realizar ensayos con la finalidad de comprobar el correcto funcionamiento del equipo e integridad de la estructura.</a:t>
            </a:r>
            <a:endParaRPr lang="es-EC" sz="1600" dirty="0">
              <a:latin typeface="+mj-lt"/>
            </a:endParaRPr>
          </a:p>
        </p:txBody>
      </p:sp>
      <p:graphicFrame>
        <p:nvGraphicFramePr>
          <p:cNvPr id="9" name="Diagrama 8"/>
          <p:cNvGraphicFramePr/>
          <p:nvPr>
            <p:extLst>
              <p:ext uri="{D42A27DB-BD31-4B8C-83A1-F6EECF244321}">
                <p14:modId xmlns:p14="http://schemas.microsoft.com/office/powerpoint/2010/main" val="103493526"/>
              </p:ext>
            </p:extLst>
          </p:nvPr>
        </p:nvGraphicFramePr>
        <p:xfrm>
          <a:off x="300789" y="1467274"/>
          <a:ext cx="846003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C:\Users\Jorge Rodríguez\AppData\Local\Packages\Microsoft.YourPhone_8wekyb3d8bbwe\TempState\medias\Screenshot_20210722-115922_Gallery.jpg"/>
          <p:cNvPicPr/>
          <p:nvPr/>
        </p:nvPicPr>
        <p:blipFill rotWithShape="1">
          <a:blip r:embed="rId7" cstate="print">
            <a:extLst>
              <a:ext uri="{28A0092B-C50C-407E-A947-70E740481C1C}">
                <a14:useLocalDpi xmlns:a14="http://schemas.microsoft.com/office/drawing/2010/main" val="0"/>
              </a:ext>
            </a:extLst>
          </a:blip>
          <a:srcRect l="4308" t="36239" r="7921" b="36106"/>
          <a:stretch/>
        </p:blipFill>
        <p:spPr bwMode="auto">
          <a:xfrm>
            <a:off x="152400" y="4336206"/>
            <a:ext cx="2911643" cy="1902343"/>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8" cstate="print">
            <a:extLst>
              <a:ext uri="{28A0092B-C50C-407E-A947-70E740481C1C}">
                <a14:useLocalDpi xmlns:a14="http://schemas.microsoft.com/office/drawing/2010/main" val="0"/>
              </a:ext>
            </a:extLst>
          </a:blip>
          <a:srcRect t="41439" b="3966"/>
          <a:stretch/>
        </p:blipFill>
        <p:spPr bwMode="auto">
          <a:xfrm>
            <a:off x="3425906" y="4436532"/>
            <a:ext cx="2209800" cy="1763186"/>
          </a:xfrm>
          <a:prstGeom prst="rect">
            <a:avLst/>
          </a:prstGeom>
          <a:noFill/>
          <a:ln>
            <a:noFill/>
          </a:ln>
          <a:extLst>
            <a:ext uri="{53640926-AAD7-44D8-BBD7-CCE9431645EC}">
              <a14:shadowObscured xmlns:a14="http://schemas.microsoft.com/office/drawing/2010/main"/>
            </a:ext>
          </a:extLst>
        </p:spPr>
      </p:pic>
      <p:pic>
        <p:nvPicPr>
          <p:cNvPr id="18" name="Imagen 17"/>
          <p:cNvPicPr/>
          <p:nvPr/>
        </p:nvPicPr>
        <p:blipFill rotWithShape="1">
          <a:blip r:embed="rId9" cstate="print">
            <a:extLst>
              <a:ext uri="{28A0092B-C50C-407E-A947-70E740481C1C}">
                <a14:useLocalDpi xmlns:a14="http://schemas.microsoft.com/office/drawing/2010/main" val="0"/>
              </a:ext>
            </a:extLst>
          </a:blip>
          <a:srcRect l="13066" r="4352" b="5067"/>
          <a:stretch/>
        </p:blipFill>
        <p:spPr bwMode="auto">
          <a:xfrm>
            <a:off x="5747656" y="4415911"/>
            <a:ext cx="2290355" cy="1409034"/>
          </a:xfrm>
          <a:prstGeom prst="rect">
            <a:avLst/>
          </a:prstGeom>
          <a:noFill/>
          <a:ln>
            <a:noFill/>
          </a:ln>
        </p:spPr>
      </p:pic>
      <p:pic>
        <p:nvPicPr>
          <p:cNvPr id="19" name="Imagen 18" descr="C:\Users\Jorge Rodríguez\Downloads\WhatsApp Image 2021-07-15 at 11.29.10.jpeg"/>
          <p:cNvPicPr/>
          <p:nvPr/>
        </p:nvPicPr>
        <p:blipFill rotWithShape="1">
          <a:blip r:embed="rId10" cstate="print">
            <a:extLst>
              <a:ext uri="{28A0092B-C50C-407E-A947-70E740481C1C}">
                <a14:useLocalDpi xmlns:a14="http://schemas.microsoft.com/office/drawing/2010/main" val="0"/>
              </a:ext>
            </a:extLst>
          </a:blip>
          <a:srcRect l="4212" t="32571" r="70721" b="3911"/>
          <a:stretch/>
        </p:blipFill>
        <p:spPr bwMode="auto">
          <a:xfrm>
            <a:off x="7803223" y="4415911"/>
            <a:ext cx="1105989" cy="1576252"/>
          </a:xfrm>
          <a:prstGeom prst="rect">
            <a:avLst/>
          </a:prstGeom>
          <a:noFill/>
          <a:ln>
            <a:noFill/>
          </a:ln>
          <a:extLst>
            <a:ext uri="{53640926-AAD7-44D8-BBD7-CCE9431645EC}">
              <a14:shadowObscured xmlns:a14="http://schemas.microsoft.com/office/drawing/2010/main"/>
            </a:ext>
          </a:extLst>
        </p:spPr>
      </p:pic>
      <p:sp>
        <p:nvSpPr>
          <p:cNvPr id="20" name="CuadroTexto 19"/>
          <p:cNvSpPr txBox="1"/>
          <p:nvPr/>
        </p:nvSpPr>
        <p:spPr>
          <a:xfrm>
            <a:off x="515869" y="1990494"/>
            <a:ext cx="2548174" cy="369332"/>
          </a:xfrm>
          <a:prstGeom prst="rect">
            <a:avLst/>
          </a:prstGeom>
          <a:noFill/>
        </p:spPr>
        <p:txBody>
          <a:bodyPr wrap="square" rtlCol="0">
            <a:spAutoFit/>
          </a:bodyPr>
          <a:lstStyle/>
          <a:p>
            <a:r>
              <a:rPr lang="es-EC" dirty="0"/>
              <a:t>Prueba 1 con resistencia</a:t>
            </a:r>
          </a:p>
        </p:txBody>
      </p:sp>
      <p:sp>
        <p:nvSpPr>
          <p:cNvPr id="21" name="CuadroTexto 20"/>
          <p:cNvSpPr txBox="1"/>
          <p:nvPr/>
        </p:nvSpPr>
        <p:spPr>
          <a:xfrm>
            <a:off x="3364259" y="2017580"/>
            <a:ext cx="2548174" cy="369332"/>
          </a:xfrm>
          <a:prstGeom prst="rect">
            <a:avLst/>
          </a:prstGeom>
          <a:noFill/>
        </p:spPr>
        <p:txBody>
          <a:bodyPr wrap="square" rtlCol="0">
            <a:spAutoFit/>
          </a:bodyPr>
          <a:lstStyle/>
          <a:p>
            <a:r>
              <a:rPr lang="es-EC" dirty="0"/>
              <a:t>Funcionamiento 3 horas</a:t>
            </a:r>
          </a:p>
        </p:txBody>
      </p:sp>
    </p:spTree>
    <p:extLst>
      <p:ext uri="{BB962C8B-B14F-4D97-AF65-F5344CB8AC3E}">
        <p14:creationId xmlns:p14="http://schemas.microsoft.com/office/powerpoint/2010/main" val="55113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43692" y="532301"/>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ENSAYOS DE VENTILADOR EMERGENTE</a:t>
            </a:r>
            <a:endParaRPr sz="2000" b="1" dirty="0">
              <a:solidFill>
                <a:srgbClr val="38761D"/>
              </a:solidFill>
            </a:endParaRPr>
          </a:p>
        </p:txBody>
      </p:sp>
      <p:graphicFrame>
        <p:nvGraphicFramePr>
          <p:cNvPr id="9" name="Diagrama 8"/>
          <p:cNvGraphicFramePr/>
          <p:nvPr>
            <p:extLst>
              <p:ext uri="{D42A27DB-BD31-4B8C-83A1-F6EECF244321}">
                <p14:modId xmlns:p14="http://schemas.microsoft.com/office/powerpoint/2010/main" val="397679270"/>
              </p:ext>
            </p:extLst>
          </p:nvPr>
        </p:nvGraphicFramePr>
        <p:xfrm>
          <a:off x="300789" y="1130384"/>
          <a:ext cx="846003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uadroTexto 19"/>
          <p:cNvSpPr txBox="1"/>
          <p:nvPr/>
        </p:nvSpPr>
        <p:spPr>
          <a:xfrm>
            <a:off x="515869" y="1653604"/>
            <a:ext cx="2548174" cy="369332"/>
          </a:xfrm>
          <a:prstGeom prst="rect">
            <a:avLst/>
          </a:prstGeom>
          <a:noFill/>
        </p:spPr>
        <p:txBody>
          <a:bodyPr wrap="square" rtlCol="0">
            <a:spAutoFit/>
          </a:bodyPr>
          <a:lstStyle/>
          <a:p>
            <a:r>
              <a:rPr lang="es-EC" dirty="0"/>
              <a:t>Prueba 2 sin resistencia</a:t>
            </a:r>
          </a:p>
        </p:txBody>
      </p:sp>
      <p:sp>
        <p:nvSpPr>
          <p:cNvPr id="21" name="CuadroTexto 20"/>
          <p:cNvSpPr txBox="1"/>
          <p:nvPr/>
        </p:nvSpPr>
        <p:spPr>
          <a:xfrm>
            <a:off x="3364259" y="1680690"/>
            <a:ext cx="2548174" cy="369332"/>
          </a:xfrm>
          <a:prstGeom prst="rect">
            <a:avLst/>
          </a:prstGeom>
          <a:noFill/>
        </p:spPr>
        <p:txBody>
          <a:bodyPr wrap="square" rtlCol="0">
            <a:spAutoFit/>
          </a:bodyPr>
          <a:lstStyle/>
          <a:p>
            <a:r>
              <a:rPr lang="es-EC" dirty="0"/>
              <a:t>Funcionamiento 4 horas</a:t>
            </a:r>
          </a:p>
        </p:txBody>
      </p:sp>
      <p:pic>
        <p:nvPicPr>
          <p:cNvPr id="12" name="Imagen 11" descr="C:\Users\Jorge Rodríguez\AppData\Local\Packages\Microsoft.YourPhone_8wekyb3d8bbwe\TempState\medias\Screenshot_20210722-122249_Video Player.jpg"/>
          <p:cNvPicPr/>
          <p:nvPr/>
        </p:nvPicPr>
        <p:blipFill rotWithShape="1">
          <a:blip r:embed="rId7" cstate="print">
            <a:extLst>
              <a:ext uri="{28A0092B-C50C-407E-A947-70E740481C1C}">
                <a14:useLocalDpi xmlns:a14="http://schemas.microsoft.com/office/drawing/2010/main" val="0"/>
              </a:ext>
            </a:extLst>
          </a:blip>
          <a:srcRect l="7178" t="41283" r="12520" b="36239"/>
          <a:stretch/>
        </p:blipFill>
        <p:spPr bwMode="auto">
          <a:xfrm>
            <a:off x="244643" y="4099642"/>
            <a:ext cx="2819400" cy="1675408"/>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8" cstate="print">
            <a:extLst>
              <a:ext uri="{28A0092B-C50C-407E-A947-70E740481C1C}">
                <a14:useLocalDpi xmlns:a14="http://schemas.microsoft.com/office/drawing/2010/main" val="0"/>
              </a:ext>
            </a:extLst>
          </a:blip>
          <a:srcRect l="5016" t="19231" r="19938" b="8061"/>
          <a:stretch/>
        </p:blipFill>
        <p:spPr bwMode="auto">
          <a:xfrm>
            <a:off x="3255984" y="4099642"/>
            <a:ext cx="2938790" cy="1593880"/>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rotWithShape="1">
          <a:blip r:embed="rId9" cstate="print">
            <a:extLst>
              <a:ext uri="{28A0092B-C50C-407E-A947-70E740481C1C}">
                <a14:useLocalDpi xmlns:a14="http://schemas.microsoft.com/office/drawing/2010/main" val="0"/>
              </a:ext>
            </a:extLst>
          </a:blip>
          <a:srcRect l="22329" t="20944" r="28016" b="43088"/>
          <a:stretch/>
        </p:blipFill>
        <p:spPr bwMode="auto">
          <a:xfrm rot="16200000">
            <a:off x="6695618" y="3929909"/>
            <a:ext cx="1566077" cy="19611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707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525855"/>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ENSAYOS DE VENTILADOR EMERGENTE</a:t>
            </a:r>
            <a:endParaRPr sz="2000" b="1" dirty="0">
              <a:solidFill>
                <a:srgbClr val="38761D"/>
              </a:solidFill>
            </a:endParaRPr>
          </a:p>
        </p:txBody>
      </p:sp>
      <p:graphicFrame>
        <p:nvGraphicFramePr>
          <p:cNvPr id="9" name="Diagrama 8"/>
          <p:cNvGraphicFramePr/>
          <p:nvPr>
            <p:extLst>
              <p:ext uri="{D42A27DB-BD31-4B8C-83A1-F6EECF244321}">
                <p14:modId xmlns:p14="http://schemas.microsoft.com/office/powerpoint/2010/main" val="182116238"/>
              </p:ext>
            </p:extLst>
          </p:nvPr>
        </p:nvGraphicFramePr>
        <p:xfrm>
          <a:off x="300789" y="1092803"/>
          <a:ext cx="846003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uadroTexto 19"/>
          <p:cNvSpPr txBox="1"/>
          <p:nvPr/>
        </p:nvSpPr>
        <p:spPr>
          <a:xfrm>
            <a:off x="393943" y="1616023"/>
            <a:ext cx="2848390" cy="369332"/>
          </a:xfrm>
          <a:prstGeom prst="rect">
            <a:avLst/>
          </a:prstGeom>
          <a:noFill/>
        </p:spPr>
        <p:txBody>
          <a:bodyPr wrap="square" rtlCol="0">
            <a:spAutoFit/>
          </a:bodyPr>
          <a:lstStyle/>
          <a:p>
            <a:r>
              <a:rPr lang="es-EC" dirty="0"/>
              <a:t>Funcionamiento 5 y 6 horas </a:t>
            </a:r>
          </a:p>
        </p:txBody>
      </p:sp>
      <p:sp>
        <p:nvSpPr>
          <p:cNvPr id="21" name="CuadroTexto 20"/>
          <p:cNvSpPr txBox="1"/>
          <p:nvPr/>
        </p:nvSpPr>
        <p:spPr>
          <a:xfrm>
            <a:off x="3364259" y="1643109"/>
            <a:ext cx="2548174" cy="369332"/>
          </a:xfrm>
          <a:prstGeom prst="rect">
            <a:avLst/>
          </a:prstGeom>
          <a:noFill/>
        </p:spPr>
        <p:txBody>
          <a:bodyPr wrap="square" rtlCol="0">
            <a:spAutoFit/>
          </a:bodyPr>
          <a:lstStyle/>
          <a:p>
            <a:r>
              <a:rPr lang="es-EC" dirty="0"/>
              <a:t>Funcionamiento 8 horas</a:t>
            </a:r>
          </a:p>
        </p:txBody>
      </p:sp>
      <p:sp>
        <p:nvSpPr>
          <p:cNvPr id="12" name="CuadroTexto 11"/>
          <p:cNvSpPr txBox="1"/>
          <p:nvPr/>
        </p:nvSpPr>
        <p:spPr>
          <a:xfrm>
            <a:off x="6212649" y="1643109"/>
            <a:ext cx="2548174" cy="369332"/>
          </a:xfrm>
          <a:prstGeom prst="rect">
            <a:avLst/>
          </a:prstGeom>
          <a:noFill/>
        </p:spPr>
        <p:txBody>
          <a:bodyPr wrap="square" rtlCol="0">
            <a:spAutoFit/>
          </a:bodyPr>
          <a:lstStyle/>
          <a:p>
            <a:r>
              <a:rPr lang="es-EC" dirty="0"/>
              <a:t>Funcionamiento 7 horas</a:t>
            </a:r>
          </a:p>
        </p:txBody>
      </p:sp>
      <p:pic>
        <p:nvPicPr>
          <p:cNvPr id="13" name="Imagen 12" descr="C:\Users\Jorge Rodríguez\Desktop\Nueva carpeta\20210721_134830.jpg"/>
          <p:cNvPicPr/>
          <p:nvPr/>
        </p:nvPicPr>
        <p:blipFill rotWithShape="1">
          <a:blip r:embed="rId7" cstate="print">
            <a:extLst>
              <a:ext uri="{28A0092B-C50C-407E-A947-70E740481C1C}">
                <a14:useLocalDpi xmlns:a14="http://schemas.microsoft.com/office/drawing/2010/main" val="0"/>
              </a:ext>
            </a:extLst>
          </a:blip>
          <a:srcRect l="12730" t="9704" r="9900" b="7968"/>
          <a:stretch/>
        </p:blipFill>
        <p:spPr bwMode="auto">
          <a:xfrm>
            <a:off x="300790" y="4386667"/>
            <a:ext cx="2646948" cy="1653187"/>
          </a:xfrm>
          <a:prstGeom prst="rect">
            <a:avLst/>
          </a:prstGeom>
          <a:noFill/>
          <a:ln>
            <a:noFill/>
          </a:ln>
          <a:extLst>
            <a:ext uri="{53640926-AAD7-44D8-BBD7-CCE9431645EC}">
              <a14:shadowObscured xmlns:a14="http://schemas.microsoft.com/office/drawing/2010/main"/>
            </a:ext>
          </a:extLst>
        </p:spPr>
      </p:pic>
      <p:pic>
        <p:nvPicPr>
          <p:cNvPr id="14" name="Imagen 13" descr="C:\Users\Jorge Rodríguez\AppData\Local\Packages\Microsoft.YourPhone_8wekyb3d8bbwe\TempState\medias\Screenshot_20210722-122427_Video Player.jpg"/>
          <p:cNvPicPr/>
          <p:nvPr/>
        </p:nvPicPr>
        <p:blipFill rotWithShape="1">
          <a:blip r:embed="rId8" cstate="print">
            <a:extLst>
              <a:ext uri="{BEBA8EAE-BF5A-486C-A8C5-ECC9F3942E4B}">
                <a14:imgProps xmlns:a14="http://schemas.microsoft.com/office/drawing/2010/main">
                  <a14:imgLayer r:embed="rId9">
                    <a14:imgEffect>
                      <a14:brightnessContrast bright="35000" contrast="20000"/>
                    </a14:imgEffect>
                  </a14:imgLayer>
                </a14:imgProps>
              </a:ext>
              <a:ext uri="{28A0092B-C50C-407E-A947-70E740481C1C}">
                <a14:useLocalDpi xmlns:a14="http://schemas.microsoft.com/office/drawing/2010/main" val="0"/>
              </a:ext>
            </a:extLst>
          </a:blip>
          <a:srcRect t="37947" r="29623" b="38712"/>
          <a:stretch/>
        </p:blipFill>
        <p:spPr bwMode="auto">
          <a:xfrm>
            <a:off x="3089766" y="4386666"/>
            <a:ext cx="2822667" cy="1653187"/>
          </a:xfrm>
          <a:prstGeom prst="rect">
            <a:avLst/>
          </a:prstGeom>
          <a:noFill/>
          <a:ln>
            <a:noFill/>
          </a:ln>
          <a:extLst>
            <a:ext uri="{53640926-AAD7-44D8-BBD7-CCE9431645EC}">
              <a14:shadowObscured xmlns:a14="http://schemas.microsoft.com/office/drawing/2010/main"/>
            </a:ext>
          </a:extLst>
        </p:spPr>
      </p:pic>
      <p:sp>
        <p:nvSpPr>
          <p:cNvPr id="3" name="Rectángulo 2"/>
          <p:cNvSpPr/>
          <p:nvPr/>
        </p:nvSpPr>
        <p:spPr>
          <a:xfrm>
            <a:off x="239826" y="1201783"/>
            <a:ext cx="2851714" cy="2934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Rectángulo 15"/>
          <p:cNvSpPr/>
          <p:nvPr/>
        </p:nvSpPr>
        <p:spPr>
          <a:xfrm>
            <a:off x="3100591" y="1206134"/>
            <a:ext cx="2851714" cy="2934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Rectángulo 21"/>
          <p:cNvSpPr/>
          <p:nvPr/>
        </p:nvSpPr>
        <p:spPr>
          <a:xfrm>
            <a:off x="5957016" y="1206135"/>
            <a:ext cx="2851714" cy="2934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3" name="Imagen 22" descr="C:\Users\Jorge Rodríguez\Downloads\WhatsApp Image 2021-08-05 at 12.48.43.jpe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8397" y="4380299"/>
            <a:ext cx="2665008" cy="1649729"/>
          </a:xfrm>
          <a:prstGeom prst="rect">
            <a:avLst/>
          </a:prstGeom>
          <a:noFill/>
          <a:ln>
            <a:noFill/>
          </a:ln>
        </p:spPr>
      </p:pic>
    </p:spTree>
    <p:extLst>
      <p:ext uri="{BB962C8B-B14F-4D97-AF65-F5344CB8AC3E}">
        <p14:creationId xmlns:p14="http://schemas.microsoft.com/office/powerpoint/2010/main" val="370896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INTRODUCCIÓN</a:t>
            </a:r>
            <a:endParaRPr dirty="0"/>
          </a:p>
        </p:txBody>
      </p:sp>
      <p:sp>
        <p:nvSpPr>
          <p:cNvPr id="4" name="Google Shape;198;p29"/>
          <p:cNvSpPr txBox="1"/>
          <p:nvPr/>
        </p:nvSpPr>
        <p:spPr>
          <a:xfrm>
            <a:off x="154090" y="576494"/>
            <a:ext cx="5227807"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CONSIDERACIONES</a:t>
            </a:r>
          </a:p>
          <a:p>
            <a:pPr marL="0" lvl="0" indent="0" algn="l" rtl="0">
              <a:spcBef>
                <a:spcPts val="0"/>
              </a:spcBef>
              <a:spcAft>
                <a:spcPts val="0"/>
              </a:spcAft>
              <a:buNone/>
            </a:pPr>
            <a:r>
              <a:rPr lang="es-EC" sz="2000" b="1" dirty="0">
                <a:solidFill>
                  <a:srgbClr val="38761D"/>
                </a:solidFill>
              </a:rPr>
              <a:t>Ventilador Emergente</a:t>
            </a:r>
            <a:endParaRPr sz="2000" b="1" dirty="0">
              <a:solidFill>
                <a:srgbClr val="38761D"/>
              </a:solidFill>
            </a:endParaRPr>
          </a:p>
        </p:txBody>
      </p:sp>
      <p:sp>
        <p:nvSpPr>
          <p:cNvPr id="2" name="Rectángulo: esquina doblada 1">
            <a:extLst>
              <a:ext uri="{FF2B5EF4-FFF2-40B4-BE49-F238E27FC236}">
                <a16:creationId xmlns:a16="http://schemas.microsoft.com/office/drawing/2014/main" id="{2843B6AB-DB9F-4CA1-82FF-353A380E5A85}"/>
              </a:ext>
            </a:extLst>
          </p:cNvPr>
          <p:cNvSpPr/>
          <p:nvPr/>
        </p:nvSpPr>
        <p:spPr>
          <a:xfrm>
            <a:off x="419133" y="1346879"/>
            <a:ext cx="2635616" cy="1580065"/>
          </a:xfrm>
          <a:prstGeom prst="foldedCorne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2000" tIns="288000" rtlCol="0" anchor="ctr"/>
          <a:lstStyle/>
          <a:p>
            <a:pPr marL="285750" indent="-285750">
              <a:buFont typeface="Wingdings" panose="05000000000000000000" pitchFamily="2" charset="2"/>
              <a:buChar char="§"/>
            </a:pPr>
            <a:r>
              <a:rPr lang="es-ES" sz="1600" dirty="0"/>
              <a:t>Bajo costo para producción en masa.</a:t>
            </a:r>
          </a:p>
          <a:p>
            <a:pPr marL="285750" indent="-285750">
              <a:buFont typeface="Wingdings" panose="05000000000000000000" pitchFamily="2" charset="2"/>
              <a:buChar char="§"/>
            </a:pPr>
            <a:r>
              <a:rPr lang="es-ES" sz="1600" dirty="0"/>
              <a:t>Control de parámetros de funcionamiento.</a:t>
            </a:r>
          </a:p>
          <a:p>
            <a:pPr marL="285750" indent="-285750">
              <a:buFont typeface="Wingdings" panose="05000000000000000000" pitchFamily="2" charset="2"/>
              <a:buChar char="§"/>
            </a:pPr>
            <a:r>
              <a:rPr lang="es-ES" sz="1600" dirty="0"/>
              <a:t>Fácil operación.</a:t>
            </a:r>
          </a:p>
          <a:p>
            <a:pPr marL="285750" indent="-285750">
              <a:buFont typeface="Wingdings" panose="05000000000000000000" pitchFamily="2" charset="2"/>
              <a:buChar char="§"/>
            </a:pPr>
            <a:r>
              <a:rPr lang="es-ES" sz="1600" dirty="0"/>
              <a:t>Paro de Emergencia.</a:t>
            </a:r>
          </a:p>
        </p:txBody>
      </p:sp>
      <p:sp>
        <p:nvSpPr>
          <p:cNvPr id="5" name="Flecha: a la derecha 4">
            <a:extLst>
              <a:ext uri="{FF2B5EF4-FFF2-40B4-BE49-F238E27FC236}">
                <a16:creationId xmlns:a16="http://schemas.microsoft.com/office/drawing/2014/main" id="{414BD155-8ECA-4AAA-B25F-1439CE8F2615}"/>
              </a:ext>
            </a:extLst>
          </p:cNvPr>
          <p:cNvSpPr/>
          <p:nvPr/>
        </p:nvSpPr>
        <p:spPr>
          <a:xfrm rot="5400000">
            <a:off x="1381071" y="2996058"/>
            <a:ext cx="225293" cy="8706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dirty="0"/>
          </a:p>
        </p:txBody>
      </p:sp>
      <p:sp>
        <p:nvSpPr>
          <p:cNvPr id="8" name="Rectángulo: esquina doblada 7">
            <a:extLst>
              <a:ext uri="{FF2B5EF4-FFF2-40B4-BE49-F238E27FC236}">
                <a16:creationId xmlns:a16="http://schemas.microsoft.com/office/drawing/2014/main" id="{7C1D59DF-D90C-425B-BF88-1209E24D673B}"/>
              </a:ext>
            </a:extLst>
          </p:cNvPr>
          <p:cNvSpPr/>
          <p:nvPr/>
        </p:nvSpPr>
        <p:spPr>
          <a:xfrm>
            <a:off x="397420" y="3152237"/>
            <a:ext cx="2635616" cy="2721544"/>
          </a:xfrm>
          <a:prstGeom prst="foldedCorner">
            <a:avLst/>
          </a:prstGeom>
          <a:gradFill>
            <a:gsLst>
              <a:gs pos="0">
                <a:schemeClr val="accent6">
                  <a:shade val="51000"/>
                  <a:satMod val="130000"/>
                  <a:alpha val="79000"/>
                </a:schemeClr>
              </a:gs>
              <a:gs pos="80000">
                <a:schemeClr val="accent6">
                  <a:shade val="93000"/>
                  <a:satMod val="130000"/>
                  <a:alpha val="55000"/>
                </a:schemeClr>
              </a:gs>
              <a:gs pos="100000">
                <a:schemeClr val="accent6">
                  <a:shade val="94000"/>
                  <a:satMod val="135000"/>
                  <a:alpha val="67000"/>
                </a:schemeClr>
              </a:gs>
            </a:gsLst>
          </a:gradFill>
        </p:spPr>
        <p:style>
          <a:lnRef idx="1">
            <a:schemeClr val="accent6"/>
          </a:lnRef>
          <a:fillRef idx="3">
            <a:schemeClr val="accent6"/>
          </a:fillRef>
          <a:effectRef idx="2">
            <a:schemeClr val="accent6"/>
          </a:effectRef>
          <a:fontRef idx="minor">
            <a:schemeClr val="lt1"/>
          </a:fontRef>
        </p:style>
        <p:txBody>
          <a:bodyPr tIns="216000" bIns="0" rtlCol="0" anchor="ctr"/>
          <a:lstStyle/>
          <a:p>
            <a:pPr marL="285750" indent="-285750">
              <a:buFont typeface="Arial" panose="020B0604020202020204" pitchFamily="34" charset="0"/>
              <a:buChar char="•"/>
            </a:pPr>
            <a:r>
              <a:rPr lang="es-ES" sz="1600" dirty="0">
                <a:solidFill>
                  <a:schemeClr val="tx1"/>
                </a:solidFill>
              </a:rPr>
              <a:t>Adaptabilidad de costos al mercado Ecuatoriano.</a:t>
            </a:r>
          </a:p>
          <a:p>
            <a:pPr marL="285750" indent="-285750">
              <a:buFont typeface="Arial" panose="020B0604020202020204" pitchFamily="34" charset="0"/>
              <a:buChar char="•"/>
            </a:pPr>
            <a:r>
              <a:rPr lang="es-ES" sz="1600" dirty="0">
                <a:solidFill>
                  <a:schemeClr val="tx1"/>
                </a:solidFill>
              </a:rPr>
              <a:t>Cálculos mecánicos.</a:t>
            </a:r>
          </a:p>
          <a:p>
            <a:pPr marL="285750" indent="-285750">
              <a:buFont typeface="Arial" panose="020B0604020202020204" pitchFamily="34" charset="0"/>
              <a:buChar char="•"/>
            </a:pPr>
            <a:r>
              <a:rPr lang="es-ES" sz="1600" dirty="0">
                <a:solidFill>
                  <a:schemeClr val="tx1"/>
                </a:solidFill>
              </a:rPr>
              <a:t>Diseño y construcción.</a:t>
            </a:r>
          </a:p>
          <a:p>
            <a:pPr marL="285750" indent="-285750">
              <a:buFont typeface="Arial" panose="020B0604020202020204" pitchFamily="34" charset="0"/>
              <a:buChar char="•"/>
            </a:pPr>
            <a:r>
              <a:rPr lang="es-ES" sz="1600" dirty="0">
                <a:solidFill>
                  <a:schemeClr val="tx1"/>
                </a:solidFill>
              </a:rPr>
              <a:t>Pruebas de funcionamiento</a:t>
            </a:r>
          </a:p>
          <a:p>
            <a:pPr marL="285750" indent="-285750">
              <a:buFont typeface="Arial" panose="020B0604020202020204" pitchFamily="34" charset="0"/>
              <a:buChar char="•"/>
            </a:pPr>
            <a:r>
              <a:rPr lang="es-ES" sz="1600" dirty="0">
                <a:solidFill>
                  <a:schemeClr val="tx1"/>
                </a:solidFill>
              </a:rPr>
              <a:t>Evaluación de integridad estructural.</a:t>
            </a:r>
          </a:p>
          <a:p>
            <a:pPr marL="285750" indent="-285750">
              <a:buFont typeface="Arial" panose="020B0604020202020204" pitchFamily="34" charset="0"/>
              <a:buChar char="•"/>
            </a:pPr>
            <a:r>
              <a:rPr lang="es-ES" sz="1600" dirty="0">
                <a:solidFill>
                  <a:schemeClr val="tx1"/>
                </a:solidFill>
              </a:rPr>
              <a:t>Comparación de costos y análisis de factibilidad</a:t>
            </a:r>
            <a:endParaRPr lang="es-EC" sz="1600" dirty="0">
              <a:solidFill>
                <a:schemeClr val="tx1"/>
              </a:solidFill>
            </a:endParaRPr>
          </a:p>
        </p:txBody>
      </p:sp>
      <p:sp>
        <p:nvSpPr>
          <p:cNvPr id="9" name="Google Shape;198;p29">
            <a:extLst>
              <a:ext uri="{FF2B5EF4-FFF2-40B4-BE49-F238E27FC236}">
                <a16:creationId xmlns:a16="http://schemas.microsoft.com/office/drawing/2014/main" id="{161C0C5A-6C39-4AEF-9E43-B99D8F48CD46}"/>
              </a:ext>
            </a:extLst>
          </p:cNvPr>
          <p:cNvSpPr txBox="1"/>
          <p:nvPr/>
        </p:nvSpPr>
        <p:spPr>
          <a:xfrm>
            <a:off x="4903303" y="548209"/>
            <a:ext cx="4414868"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CONSIDERACIONES</a:t>
            </a:r>
          </a:p>
          <a:p>
            <a:pPr marL="0" lvl="0" indent="0" algn="l" rtl="0">
              <a:spcBef>
                <a:spcPts val="0"/>
              </a:spcBef>
              <a:spcAft>
                <a:spcPts val="0"/>
              </a:spcAft>
              <a:buNone/>
            </a:pPr>
            <a:r>
              <a:rPr lang="es-EC" sz="2000" b="1" dirty="0">
                <a:solidFill>
                  <a:srgbClr val="38761D"/>
                </a:solidFill>
              </a:rPr>
              <a:t>Válvulas de seguridad y Sobrepresión</a:t>
            </a:r>
            <a:endParaRPr sz="2000" b="1" dirty="0">
              <a:solidFill>
                <a:srgbClr val="38761D"/>
              </a:solidFill>
            </a:endParaRPr>
          </a:p>
        </p:txBody>
      </p:sp>
      <p:sp>
        <p:nvSpPr>
          <p:cNvPr id="12" name="Rectángulo 11">
            <a:extLst>
              <a:ext uri="{FF2B5EF4-FFF2-40B4-BE49-F238E27FC236}">
                <a16:creationId xmlns:a16="http://schemas.microsoft.com/office/drawing/2014/main" id="{D3760CFB-4053-4E66-86E1-4681399B6369}"/>
              </a:ext>
            </a:extLst>
          </p:cNvPr>
          <p:cNvSpPr/>
          <p:nvPr/>
        </p:nvSpPr>
        <p:spPr>
          <a:xfrm>
            <a:off x="5078514" y="1346880"/>
            <a:ext cx="3504272" cy="2257712"/>
          </a:xfrm>
          <a:prstGeom prst="rect">
            <a:avLst/>
          </a:prstGeom>
          <a:gradFill>
            <a:gsLst>
              <a:gs pos="90000">
                <a:schemeClr val="accent1">
                  <a:lumMod val="20000"/>
                  <a:lumOff val="80000"/>
                  <a:alpha val="14000"/>
                </a:schemeClr>
              </a:gs>
              <a:gs pos="13000">
                <a:schemeClr val="accent1">
                  <a:lumMod val="20000"/>
                  <a:lumOff val="80000"/>
                  <a:alpha val="12000"/>
                </a:schemeClr>
              </a:gs>
              <a:gs pos="0">
                <a:schemeClr val="accent5">
                  <a:tint val="50000"/>
                  <a:satMod val="300000"/>
                  <a:alpha val="49000"/>
                </a:schemeClr>
              </a:gs>
              <a:gs pos="52000">
                <a:schemeClr val="accent5">
                  <a:tint val="37000"/>
                  <a:satMod val="300000"/>
                  <a:alpha val="0"/>
                </a:schemeClr>
              </a:gs>
              <a:gs pos="100000">
                <a:schemeClr val="accent5">
                  <a:tint val="15000"/>
                  <a:satMod val="350000"/>
                  <a:alpha val="31000"/>
                </a:schemeClr>
              </a:gs>
            </a:gsLst>
          </a:gradFill>
        </p:spPr>
        <p:style>
          <a:lnRef idx="1">
            <a:schemeClr val="accent5"/>
          </a:lnRef>
          <a:fillRef idx="2">
            <a:schemeClr val="accent5"/>
          </a:fillRef>
          <a:effectRef idx="1">
            <a:schemeClr val="accent5"/>
          </a:effectRef>
          <a:fontRef idx="minor">
            <a:schemeClr val="dk1"/>
          </a:fontRef>
        </p:style>
        <p:txBody>
          <a:bodyPr tIns="180000" rtlCol="0" anchor="ctr"/>
          <a:lstStyle/>
          <a:p>
            <a:pPr marL="285750" indent="-285750">
              <a:buFont typeface="Wingdings" panose="05000000000000000000" pitchFamily="2" charset="2"/>
              <a:buChar char="§"/>
            </a:pPr>
            <a:r>
              <a:rPr lang="es-ES" sz="1600" dirty="0"/>
              <a:t>No cuentan con posibilidad de reparación.</a:t>
            </a:r>
          </a:p>
          <a:p>
            <a:pPr marL="285750" indent="-285750">
              <a:buFont typeface="Wingdings" panose="05000000000000000000" pitchFamily="2" charset="2"/>
              <a:buChar char="§"/>
            </a:pPr>
            <a:r>
              <a:rPr lang="es-ES" sz="1600" dirty="0"/>
              <a:t>Geometría externa e interna compleja.</a:t>
            </a:r>
          </a:p>
          <a:p>
            <a:pPr marL="285750" indent="-285750">
              <a:buFont typeface="Wingdings" panose="05000000000000000000" pitchFamily="2" charset="2"/>
              <a:buChar char="§"/>
            </a:pPr>
            <a:r>
              <a:rPr lang="es-ES" sz="1600" dirty="0"/>
              <a:t>Material de fabricación.</a:t>
            </a:r>
          </a:p>
          <a:p>
            <a:pPr marL="285750" indent="-285750">
              <a:buFont typeface="Wingdings" panose="05000000000000000000" pitchFamily="2" charset="2"/>
              <a:buChar char="§"/>
            </a:pPr>
            <a:r>
              <a:rPr lang="es-ES" sz="1600" dirty="0"/>
              <a:t>Dimensionamiento.</a:t>
            </a:r>
          </a:p>
          <a:p>
            <a:pPr marL="285750" indent="-285750">
              <a:buFont typeface="Wingdings" panose="05000000000000000000" pitchFamily="2" charset="2"/>
              <a:buChar char="§"/>
            </a:pPr>
            <a:r>
              <a:rPr lang="es-ES" sz="1600" dirty="0"/>
              <a:t>Identificar la trayectoria del fluido en diferentes modos de operación </a:t>
            </a:r>
          </a:p>
          <a:p>
            <a:pPr algn="ctr"/>
            <a:endParaRPr lang="es-EC" dirty="0"/>
          </a:p>
        </p:txBody>
      </p:sp>
      <p:pic>
        <p:nvPicPr>
          <p:cNvPr id="14" name="Imagen 13">
            <a:extLst>
              <a:ext uri="{FF2B5EF4-FFF2-40B4-BE49-F238E27FC236}">
                <a16:creationId xmlns:a16="http://schemas.microsoft.com/office/drawing/2014/main" id="{93D3D87B-937F-47F8-BB8F-61A84CDE3B91}"/>
              </a:ext>
            </a:extLst>
          </p:cNvPr>
          <p:cNvPicPr>
            <a:picLocks noChangeAspect="1"/>
          </p:cNvPicPr>
          <p:nvPr/>
        </p:nvPicPr>
        <p:blipFill rotWithShape="1">
          <a:blip r:embed="rId2"/>
          <a:srcRect r="65693" b="14734"/>
          <a:stretch/>
        </p:blipFill>
        <p:spPr>
          <a:xfrm>
            <a:off x="3083029" y="1351990"/>
            <a:ext cx="1342491" cy="1569842"/>
          </a:xfrm>
          <a:prstGeom prst="rect">
            <a:avLst/>
          </a:prstGeom>
        </p:spPr>
      </p:pic>
      <p:pic>
        <p:nvPicPr>
          <p:cNvPr id="16" name="Imagen 15">
            <a:extLst>
              <a:ext uri="{FF2B5EF4-FFF2-40B4-BE49-F238E27FC236}">
                <a16:creationId xmlns:a16="http://schemas.microsoft.com/office/drawing/2014/main" id="{36E22097-5CFD-4256-92A2-4FDA8261D2BD}"/>
              </a:ext>
            </a:extLst>
          </p:cNvPr>
          <p:cNvPicPr>
            <a:picLocks noChangeAspect="1"/>
          </p:cNvPicPr>
          <p:nvPr/>
        </p:nvPicPr>
        <p:blipFill rotWithShape="1">
          <a:blip r:embed="rId2"/>
          <a:srcRect l="35518" t="1570" r="2867" b="-781"/>
          <a:stretch/>
        </p:blipFill>
        <p:spPr>
          <a:xfrm>
            <a:off x="3054749" y="3152237"/>
            <a:ext cx="1384279" cy="1048702"/>
          </a:xfrm>
          <a:prstGeom prst="rect">
            <a:avLst/>
          </a:prstGeom>
        </p:spPr>
      </p:pic>
      <p:pic>
        <p:nvPicPr>
          <p:cNvPr id="18" name="Imagen 17">
            <a:extLst>
              <a:ext uri="{FF2B5EF4-FFF2-40B4-BE49-F238E27FC236}">
                <a16:creationId xmlns:a16="http://schemas.microsoft.com/office/drawing/2014/main" id="{AC462B4E-343A-40B3-B1DF-FA9C92AB2553}"/>
              </a:ext>
            </a:extLst>
          </p:cNvPr>
          <p:cNvPicPr>
            <a:picLocks noChangeAspect="1"/>
          </p:cNvPicPr>
          <p:nvPr/>
        </p:nvPicPr>
        <p:blipFill>
          <a:blip r:embed="rId3"/>
          <a:stretch>
            <a:fillRect/>
          </a:stretch>
        </p:blipFill>
        <p:spPr>
          <a:xfrm>
            <a:off x="3033036" y="4121432"/>
            <a:ext cx="1405992" cy="1112203"/>
          </a:xfrm>
          <a:prstGeom prst="rect">
            <a:avLst/>
          </a:prstGeom>
        </p:spPr>
      </p:pic>
      <p:pic>
        <p:nvPicPr>
          <p:cNvPr id="20" name="Imagen 19">
            <a:extLst>
              <a:ext uri="{FF2B5EF4-FFF2-40B4-BE49-F238E27FC236}">
                <a16:creationId xmlns:a16="http://schemas.microsoft.com/office/drawing/2014/main" id="{46E244A9-9653-4B45-87DB-679CB1661B0D}"/>
              </a:ext>
            </a:extLst>
          </p:cNvPr>
          <p:cNvPicPr>
            <a:picLocks noChangeAspect="1"/>
          </p:cNvPicPr>
          <p:nvPr/>
        </p:nvPicPr>
        <p:blipFill>
          <a:blip r:embed="rId4"/>
          <a:stretch>
            <a:fillRect/>
          </a:stretch>
        </p:blipFill>
        <p:spPr>
          <a:xfrm>
            <a:off x="3054749" y="5237240"/>
            <a:ext cx="1384279" cy="640146"/>
          </a:xfrm>
          <a:prstGeom prst="rect">
            <a:avLst/>
          </a:prstGeom>
        </p:spPr>
      </p:pic>
      <p:pic>
        <p:nvPicPr>
          <p:cNvPr id="26" name="Imagen 25">
            <a:extLst>
              <a:ext uri="{FF2B5EF4-FFF2-40B4-BE49-F238E27FC236}">
                <a16:creationId xmlns:a16="http://schemas.microsoft.com/office/drawing/2014/main" id="{D250A28C-7584-45FA-8D6C-D341F124E064}"/>
              </a:ext>
            </a:extLst>
          </p:cNvPr>
          <p:cNvPicPr>
            <a:picLocks noChangeAspect="1"/>
          </p:cNvPicPr>
          <p:nvPr/>
        </p:nvPicPr>
        <p:blipFill rotWithShape="1">
          <a:blip r:embed="rId5"/>
          <a:srcRect l="36179" t="6957" r="22029" b="4170"/>
          <a:stretch/>
        </p:blipFill>
        <p:spPr>
          <a:xfrm>
            <a:off x="5075235" y="3632877"/>
            <a:ext cx="1384279" cy="2014330"/>
          </a:xfrm>
          <a:prstGeom prst="rect">
            <a:avLst/>
          </a:prstGeom>
        </p:spPr>
      </p:pic>
      <p:pic>
        <p:nvPicPr>
          <p:cNvPr id="28" name="Imagen 27">
            <a:extLst>
              <a:ext uri="{FF2B5EF4-FFF2-40B4-BE49-F238E27FC236}">
                <a16:creationId xmlns:a16="http://schemas.microsoft.com/office/drawing/2014/main" id="{C83FE435-5573-4AF1-A8A9-C5AADC79E088}"/>
              </a:ext>
            </a:extLst>
          </p:cNvPr>
          <p:cNvPicPr>
            <a:picLocks noChangeAspect="1"/>
          </p:cNvPicPr>
          <p:nvPr/>
        </p:nvPicPr>
        <p:blipFill>
          <a:blip r:embed="rId6"/>
          <a:stretch>
            <a:fillRect/>
          </a:stretch>
        </p:blipFill>
        <p:spPr>
          <a:xfrm>
            <a:off x="6446250" y="3623580"/>
            <a:ext cx="2163040" cy="2014331"/>
          </a:xfrm>
          <a:prstGeom prst="rect">
            <a:avLst/>
          </a:prstGeom>
        </p:spPr>
      </p:pic>
    </p:spTree>
    <p:extLst>
      <p:ext uri="{BB962C8B-B14F-4D97-AF65-F5344CB8AC3E}">
        <p14:creationId xmlns:p14="http://schemas.microsoft.com/office/powerpoint/2010/main" val="3578495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583474"/>
            <a:ext cx="707571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RESULTADOS DE TEMERATURA Y POSICIÓN DE VENTILADOR EMERGENTE</a:t>
            </a:r>
            <a:endParaRPr sz="2000" b="1" dirty="0">
              <a:solidFill>
                <a:srgbClr val="38761D"/>
              </a:solidFill>
            </a:endParaRPr>
          </a:p>
        </p:txBody>
      </p:sp>
      <p:graphicFrame>
        <p:nvGraphicFramePr>
          <p:cNvPr id="15" name="Gráfico 14"/>
          <p:cNvGraphicFramePr/>
          <p:nvPr>
            <p:extLst>
              <p:ext uri="{D42A27DB-BD31-4B8C-83A1-F6EECF244321}">
                <p14:modId xmlns:p14="http://schemas.microsoft.com/office/powerpoint/2010/main" val="3039292131"/>
              </p:ext>
            </p:extLst>
          </p:nvPr>
        </p:nvGraphicFramePr>
        <p:xfrm>
          <a:off x="-82731" y="1224426"/>
          <a:ext cx="4019006" cy="2389634"/>
        </p:xfrm>
        <a:graphic>
          <a:graphicData uri="http://schemas.openxmlformats.org/drawingml/2006/chart">
            <c:chart xmlns:c="http://schemas.openxmlformats.org/drawingml/2006/chart" xmlns:r="http://schemas.openxmlformats.org/officeDocument/2006/relationships" r:id="rId2"/>
          </a:graphicData>
        </a:graphic>
      </p:graphicFrame>
      <p:pic>
        <p:nvPicPr>
          <p:cNvPr id="17" name="Imagen 16"/>
          <p:cNvPicPr/>
          <p:nvPr/>
        </p:nvPicPr>
        <p:blipFill>
          <a:blip r:embed="rId3"/>
          <a:stretch>
            <a:fillRect/>
          </a:stretch>
        </p:blipFill>
        <p:spPr>
          <a:xfrm>
            <a:off x="3902615" y="1007960"/>
            <a:ext cx="5154295" cy="4019550"/>
          </a:xfrm>
          <a:prstGeom prst="rect">
            <a:avLst/>
          </a:prstGeom>
        </p:spPr>
      </p:pic>
      <p:sp>
        <p:nvSpPr>
          <p:cNvPr id="2" name="Rectángulo 1"/>
          <p:cNvSpPr/>
          <p:nvPr/>
        </p:nvSpPr>
        <p:spPr>
          <a:xfrm>
            <a:off x="152400" y="3614060"/>
            <a:ext cx="3618411"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Wingdings" panose="05000000000000000000" pitchFamily="2" charset="2"/>
              <a:buChar char="§"/>
            </a:pPr>
            <a:r>
              <a:rPr lang="es-EC" sz="1600" dirty="0">
                <a:ea typeface="Calibri" panose="020F0502020204030204" pitchFamily="34" charset="0"/>
              </a:rPr>
              <a:t>Curva de temperatura que sigue una tendencia logarítmica.</a:t>
            </a:r>
          </a:p>
          <a:p>
            <a:pPr marL="285750" indent="-285750">
              <a:buFont typeface="Wingdings" panose="05000000000000000000" pitchFamily="2" charset="2"/>
              <a:buChar char="§"/>
            </a:pPr>
            <a:r>
              <a:rPr lang="es-EC" sz="1600" dirty="0">
                <a:ea typeface="Calibri" panose="020F0502020204030204" pitchFamily="34" charset="0"/>
              </a:rPr>
              <a:t>Se espera que la temperatura tienda a estabilizarse conforme avanza el tiempo de operación del motor.</a:t>
            </a:r>
            <a:endParaRPr lang="es-EC" sz="1600" dirty="0"/>
          </a:p>
        </p:txBody>
      </p:sp>
      <p:sp>
        <p:nvSpPr>
          <p:cNvPr id="5" name="Rectángulo 4"/>
          <p:cNvSpPr/>
          <p:nvPr/>
        </p:nvSpPr>
        <p:spPr>
          <a:xfrm>
            <a:off x="3936275" y="5159608"/>
            <a:ext cx="5135881" cy="584775"/>
          </a:xfrm>
          <a:prstGeom prst="rect">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es-EC" sz="1600" dirty="0">
                <a:solidFill>
                  <a:srgbClr val="000000"/>
                </a:solidFill>
                <a:ea typeface="Calibri" panose="020F0502020204030204" pitchFamily="34" charset="0"/>
              </a:rPr>
              <a:t>En distintas horas de operación los brazos mantienen sus posiciones de apertura y cierre.</a:t>
            </a:r>
            <a:endParaRPr lang="es-EC" sz="1600" dirty="0"/>
          </a:p>
        </p:txBody>
      </p:sp>
    </p:spTree>
    <p:extLst>
      <p:ext uri="{BB962C8B-B14F-4D97-AF65-F5344CB8AC3E}">
        <p14:creationId xmlns:p14="http://schemas.microsoft.com/office/powerpoint/2010/main" val="2191993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6" name="Google Shape;189;p28"/>
          <p:cNvSpPr txBox="1"/>
          <p:nvPr/>
        </p:nvSpPr>
        <p:spPr>
          <a:xfrm>
            <a:off x="152400" y="447850"/>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ENSAYOS DE VÁLVULAS DE SEGURIDAD</a:t>
            </a:r>
            <a:endParaRPr sz="2000" b="1" dirty="0">
              <a:solidFill>
                <a:srgbClr val="38761D"/>
              </a:solidFill>
            </a:endParaRPr>
          </a:p>
        </p:txBody>
      </p:sp>
      <p:sp>
        <p:nvSpPr>
          <p:cNvPr id="7" name="Rectangle 3"/>
          <p:cNvSpPr>
            <a:spLocks noChangeArrowheads="1"/>
          </p:cNvSpPr>
          <p:nvPr/>
        </p:nvSpPr>
        <p:spPr bwMode="auto">
          <a:xfrm>
            <a:off x="152400" y="968075"/>
            <a:ext cx="4114800" cy="1191816"/>
          </a:xfrm>
          <a:prstGeom prst="roundRect">
            <a:avLst/>
          </a:prstGeo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Una vez obtenidos los complementos de las válvulas en impresión 3D, se precedió con el ensamble de cada una</a:t>
            </a:r>
            <a:r>
              <a:rPr kumimoji="0" lang="es-EC" altLang="en-US" sz="1600" b="0" i="0" u="none" strike="noStrike" cap="none" normalizeH="0" dirty="0">
                <a:ln>
                  <a:noFill/>
                </a:ln>
                <a:solidFill>
                  <a:schemeClr val="tx1"/>
                </a:solidFill>
                <a:effectLst/>
                <a:ea typeface="Calibri" panose="020F0502020204030204" pitchFamily="34" charset="0"/>
                <a:cs typeface="Arial" panose="020B0604020202020204" pitchFamily="34" charset="0"/>
              </a:rPr>
              <a:t> e instalación en el equipo.</a:t>
            </a:r>
            <a:endParaRPr kumimoji="0" lang="en-US" altLang="en-US" sz="1600" b="0" i="0" u="none" strike="noStrike" cap="none" normalizeH="0" baseline="0" dirty="0">
              <a:ln>
                <a:noFill/>
              </a:ln>
              <a:solidFill>
                <a:schemeClr val="tx1"/>
              </a:solidFill>
              <a:effectLst/>
            </a:endParaRPr>
          </a:p>
        </p:txBody>
      </p:sp>
      <p:pic>
        <p:nvPicPr>
          <p:cNvPr id="10" name="Imagen 9"/>
          <p:cNvPicPr>
            <a:picLocks noChangeAspect="1"/>
          </p:cNvPicPr>
          <p:nvPr/>
        </p:nvPicPr>
        <p:blipFill rotWithShape="1">
          <a:blip r:embed="rId2"/>
          <a:srcRect l="9345" r="11361"/>
          <a:stretch/>
        </p:blipFill>
        <p:spPr>
          <a:xfrm>
            <a:off x="576207" y="2225233"/>
            <a:ext cx="3135086" cy="1676936"/>
          </a:xfrm>
          <a:prstGeom prst="rect">
            <a:avLst/>
          </a:prstGeom>
        </p:spPr>
      </p:pic>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02" y="4324580"/>
            <a:ext cx="3076697" cy="1676935"/>
          </a:xfrm>
          <a:prstGeom prst="rect">
            <a:avLst/>
          </a:prstGeom>
          <a:noFill/>
          <a:ln>
            <a:noFill/>
          </a:ln>
        </p:spPr>
      </p:pic>
      <p:pic>
        <p:nvPicPr>
          <p:cNvPr id="12" name="Imagen 11"/>
          <p:cNvPicPr>
            <a:picLocks noChangeAspect="1"/>
          </p:cNvPicPr>
          <p:nvPr/>
        </p:nvPicPr>
        <p:blipFill>
          <a:blip r:embed="rId4"/>
          <a:stretch>
            <a:fillRect/>
          </a:stretch>
        </p:blipFill>
        <p:spPr>
          <a:xfrm>
            <a:off x="4396625" y="3980548"/>
            <a:ext cx="4595939" cy="1531980"/>
          </a:xfrm>
          <a:prstGeom prst="rect">
            <a:avLst/>
          </a:prstGeom>
        </p:spPr>
      </p:pic>
      <p:sp>
        <p:nvSpPr>
          <p:cNvPr id="14" name="Rectángulo redondeado 13"/>
          <p:cNvSpPr/>
          <p:nvPr/>
        </p:nvSpPr>
        <p:spPr>
          <a:xfrm>
            <a:off x="4458790" y="966563"/>
            <a:ext cx="4471610" cy="2860358"/>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buFont typeface="Wingdings" panose="05000000000000000000" pitchFamily="2" charset="2"/>
              <a:buChar char="§"/>
            </a:pPr>
            <a:r>
              <a:rPr lang="es-ES" dirty="0"/>
              <a:t>Se realizaron las pruebas de funcionamiento, variando los parámetros de presión, flujo de entrada y frecuencia respiratoria.</a:t>
            </a:r>
          </a:p>
          <a:p>
            <a:pPr marL="285750" indent="-285750">
              <a:buFont typeface="Wingdings" panose="05000000000000000000" pitchFamily="2" charset="2"/>
              <a:buChar char="§"/>
            </a:pPr>
            <a:r>
              <a:rPr lang="es-ES" dirty="0"/>
              <a:t>El equipo funciono de manera adecuada con las válvulas impresas en PLA+. </a:t>
            </a:r>
          </a:p>
          <a:p>
            <a:pPr marL="285750" indent="-285750">
              <a:buFont typeface="Wingdings" panose="05000000000000000000" pitchFamily="2" charset="2"/>
              <a:buChar char="§"/>
            </a:pPr>
            <a:r>
              <a:rPr lang="es-ES" dirty="0"/>
              <a:t>Gráficas de operación presentadas en la pantalla de control del equipo.</a:t>
            </a:r>
            <a:endParaRPr lang="es-EC" dirty="0"/>
          </a:p>
        </p:txBody>
      </p:sp>
    </p:spTree>
    <p:extLst>
      <p:ext uri="{BB962C8B-B14F-4D97-AF65-F5344CB8AC3E}">
        <p14:creationId xmlns:p14="http://schemas.microsoft.com/office/powerpoint/2010/main" val="804801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COSTOS</a:t>
            </a:r>
            <a:endParaRPr dirty="0"/>
          </a:p>
        </p:txBody>
      </p:sp>
      <p:sp>
        <p:nvSpPr>
          <p:cNvPr id="7" name="Google Shape;189;p28"/>
          <p:cNvSpPr txBox="1"/>
          <p:nvPr/>
        </p:nvSpPr>
        <p:spPr>
          <a:xfrm>
            <a:off x="152399" y="583474"/>
            <a:ext cx="7336971"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COSTOS DE FABRICACIÓN DE VENTILADOR EMERGENTE Y VÁLVULAS</a:t>
            </a:r>
            <a:endParaRPr sz="2000" b="1" dirty="0">
              <a:solidFill>
                <a:srgbClr val="38761D"/>
              </a:solidFill>
            </a:endParaRPr>
          </a:p>
        </p:txBody>
      </p:sp>
      <p:graphicFrame>
        <p:nvGraphicFramePr>
          <p:cNvPr id="8" name="Tabla 7"/>
          <p:cNvGraphicFramePr>
            <a:graphicFrameLocks noGrp="1"/>
          </p:cNvGraphicFramePr>
          <p:nvPr>
            <p:extLst>
              <p:ext uri="{D42A27DB-BD31-4B8C-83A1-F6EECF244321}">
                <p14:modId xmlns:p14="http://schemas.microsoft.com/office/powerpoint/2010/main" val="4242037607"/>
              </p:ext>
            </p:extLst>
          </p:nvPr>
        </p:nvGraphicFramePr>
        <p:xfrm>
          <a:off x="152400" y="2462637"/>
          <a:ext cx="5246914" cy="3692986"/>
        </p:xfrm>
        <a:graphic>
          <a:graphicData uri="http://schemas.openxmlformats.org/drawingml/2006/table">
            <a:tbl>
              <a:tblPr firstRow="1" firstCol="1" bandRow="1">
                <a:tableStyleId>{5FD0F851-EC5A-4D38-B0AD-8093EC10F338}</a:tableStyleId>
              </a:tblPr>
              <a:tblGrid>
                <a:gridCol w="4175939">
                  <a:extLst>
                    <a:ext uri="{9D8B030D-6E8A-4147-A177-3AD203B41FA5}">
                      <a16:colId xmlns:a16="http://schemas.microsoft.com/office/drawing/2014/main" val="3417424217"/>
                    </a:ext>
                  </a:extLst>
                </a:gridCol>
                <a:gridCol w="1070975">
                  <a:extLst>
                    <a:ext uri="{9D8B030D-6E8A-4147-A177-3AD203B41FA5}">
                      <a16:colId xmlns:a16="http://schemas.microsoft.com/office/drawing/2014/main" val="2136116300"/>
                    </a:ext>
                  </a:extLst>
                </a:gridCol>
              </a:tblGrid>
              <a:tr h="335726">
                <a:tc>
                  <a:txBody>
                    <a:bodyPr/>
                    <a:lstStyle/>
                    <a:p>
                      <a:pPr indent="180340" algn="ctr">
                        <a:lnSpc>
                          <a:spcPct val="150000"/>
                        </a:lnSpc>
                        <a:spcAft>
                          <a:spcPts val="0"/>
                        </a:spcAft>
                        <a:tabLst>
                          <a:tab pos="270510" algn="l"/>
                        </a:tabLst>
                      </a:pPr>
                      <a:r>
                        <a:rPr lang="es-EC" sz="1200" dirty="0">
                          <a:effectLst/>
                        </a:rPr>
                        <a:t>Descripción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Total (USD)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4229402"/>
                  </a:ext>
                </a:extLst>
              </a:tr>
              <a:tr h="335726">
                <a:tc>
                  <a:txBody>
                    <a:bodyPr/>
                    <a:lstStyle/>
                    <a:p>
                      <a:pPr indent="180340">
                        <a:lnSpc>
                          <a:spcPct val="150000"/>
                        </a:lnSpc>
                        <a:spcAft>
                          <a:spcPts val="0"/>
                        </a:spcAft>
                        <a:tabLst>
                          <a:tab pos="270510" algn="l"/>
                        </a:tabLst>
                      </a:pPr>
                      <a:r>
                        <a:rPr lang="es-EC" sz="1200" b="0" dirty="0">
                          <a:effectLst/>
                        </a:rPr>
                        <a:t>¼ Plancha de acrílico negro 9mm</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279025"/>
                  </a:ext>
                </a:extLst>
              </a:tr>
              <a:tr h="335726">
                <a:tc>
                  <a:txBody>
                    <a:bodyPr/>
                    <a:lstStyle/>
                    <a:p>
                      <a:pPr indent="180340">
                        <a:lnSpc>
                          <a:spcPct val="150000"/>
                        </a:lnSpc>
                        <a:spcAft>
                          <a:spcPts val="0"/>
                        </a:spcAft>
                        <a:tabLst>
                          <a:tab pos="270510" algn="l"/>
                        </a:tabLst>
                      </a:pPr>
                      <a:r>
                        <a:rPr lang="es-EC" sz="1200" b="0" dirty="0">
                          <a:effectLst/>
                        </a:rPr>
                        <a:t>Corte en acrílico</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142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3625120"/>
                  </a:ext>
                </a:extLst>
              </a:tr>
              <a:tr h="335726">
                <a:tc>
                  <a:txBody>
                    <a:bodyPr/>
                    <a:lstStyle/>
                    <a:p>
                      <a:pPr indent="180340">
                        <a:lnSpc>
                          <a:spcPct val="150000"/>
                        </a:lnSpc>
                        <a:spcAft>
                          <a:spcPts val="0"/>
                        </a:spcAft>
                        <a:tabLst>
                          <a:tab pos="270510" algn="l"/>
                        </a:tabLst>
                      </a:pPr>
                      <a:r>
                        <a:rPr lang="es-EC" sz="1200" b="0" dirty="0">
                          <a:effectLst/>
                        </a:rPr>
                        <a:t>Acero inoxidable para brazos de aplastamiento 5mm y corte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6148763"/>
                  </a:ext>
                </a:extLst>
              </a:tr>
              <a:tr h="335726">
                <a:tc>
                  <a:txBody>
                    <a:bodyPr/>
                    <a:lstStyle/>
                    <a:p>
                      <a:pPr indent="180340">
                        <a:lnSpc>
                          <a:spcPct val="150000"/>
                        </a:lnSpc>
                        <a:spcAft>
                          <a:spcPts val="0"/>
                        </a:spcAft>
                        <a:tabLst>
                          <a:tab pos="270510" algn="l"/>
                        </a:tabLst>
                      </a:pPr>
                      <a:r>
                        <a:rPr lang="es-EC" sz="1200" b="0" dirty="0">
                          <a:effectLst/>
                        </a:rPr>
                        <a:t>Corte soportes para sin fin corona en acero AISI/SAE A36</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7779646"/>
                  </a:ext>
                </a:extLst>
              </a:tr>
              <a:tr h="335726">
                <a:tc>
                  <a:txBody>
                    <a:bodyPr/>
                    <a:lstStyle/>
                    <a:p>
                      <a:pPr indent="180340">
                        <a:lnSpc>
                          <a:spcPct val="150000"/>
                        </a:lnSpc>
                        <a:spcAft>
                          <a:spcPts val="0"/>
                        </a:spcAft>
                        <a:tabLst>
                          <a:tab pos="270510" algn="l"/>
                        </a:tabLst>
                      </a:pPr>
                      <a:r>
                        <a:rPr lang="es-EC" sz="1200" b="0" dirty="0">
                          <a:effectLst/>
                        </a:rPr>
                        <a:t>PLA Pro+ para impresión en 3D (medio rollo)</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137695"/>
                  </a:ext>
                </a:extLst>
              </a:tr>
              <a:tr h="335726">
                <a:tc>
                  <a:txBody>
                    <a:bodyPr/>
                    <a:lstStyle/>
                    <a:p>
                      <a:pPr indent="180340">
                        <a:lnSpc>
                          <a:spcPct val="150000"/>
                        </a:lnSpc>
                        <a:spcAft>
                          <a:spcPts val="0"/>
                        </a:spcAft>
                        <a:tabLst>
                          <a:tab pos="270510" algn="l"/>
                        </a:tabLst>
                      </a:pPr>
                      <a:r>
                        <a:rPr lang="es-EC" sz="1200" b="0" dirty="0">
                          <a:effectLst/>
                        </a:rPr>
                        <a:t>Rodamientos de 10 y 15 mm</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382525"/>
                  </a:ext>
                </a:extLst>
              </a:tr>
              <a:tr h="335726">
                <a:tc>
                  <a:txBody>
                    <a:bodyPr/>
                    <a:lstStyle/>
                    <a:p>
                      <a:pPr indent="180340">
                        <a:lnSpc>
                          <a:spcPct val="150000"/>
                        </a:lnSpc>
                        <a:spcAft>
                          <a:spcPts val="0"/>
                        </a:spcAft>
                        <a:tabLst>
                          <a:tab pos="270510" algn="l"/>
                        </a:tabLst>
                      </a:pPr>
                      <a:r>
                        <a:rPr lang="es-EC" sz="1200" b="0" dirty="0">
                          <a:effectLst/>
                        </a:rPr>
                        <a:t>Elementos de sujeción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949104"/>
                  </a:ext>
                </a:extLst>
              </a:tr>
              <a:tr h="335726">
                <a:tc>
                  <a:txBody>
                    <a:bodyPr/>
                    <a:lstStyle/>
                    <a:p>
                      <a:pPr indent="180340">
                        <a:lnSpc>
                          <a:spcPct val="150000"/>
                        </a:lnSpc>
                        <a:spcAft>
                          <a:spcPts val="0"/>
                        </a:spcAft>
                        <a:tabLst>
                          <a:tab pos="270510" algn="l"/>
                        </a:tabLst>
                      </a:pPr>
                      <a:r>
                        <a:rPr lang="es-EC" sz="1200" b="0" dirty="0">
                          <a:effectLst/>
                        </a:rPr>
                        <a:t>Complementos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51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422461"/>
                  </a:ext>
                </a:extLst>
              </a:tr>
              <a:tr h="335726">
                <a:tc>
                  <a:txBody>
                    <a:bodyPr/>
                    <a:lstStyle/>
                    <a:p>
                      <a:pPr indent="180340">
                        <a:lnSpc>
                          <a:spcPct val="150000"/>
                        </a:lnSpc>
                        <a:spcAft>
                          <a:spcPts val="0"/>
                        </a:spcAft>
                        <a:tabLst>
                          <a:tab pos="270510" algn="l"/>
                        </a:tabLst>
                      </a:pPr>
                      <a:r>
                        <a:rPr lang="es-EC" sz="1200" b="0" dirty="0">
                          <a:effectLst/>
                        </a:rPr>
                        <a:t>Tornillo sin fin corona y ejes 10mm</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tabLst>
                          <a:tab pos="270510" algn="l"/>
                        </a:tabLst>
                      </a:pPr>
                      <a:r>
                        <a:rPr lang="es-EC" sz="1200" dirty="0">
                          <a:effectLst/>
                        </a:rPr>
                        <a:t>207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4221529"/>
                  </a:ext>
                </a:extLst>
              </a:tr>
              <a:tr h="335726">
                <a:tc>
                  <a:txBody>
                    <a:bodyPr/>
                    <a:lstStyle/>
                    <a:p>
                      <a:pPr indent="180340">
                        <a:lnSpc>
                          <a:spcPct val="150000"/>
                        </a:lnSpc>
                        <a:spcAft>
                          <a:spcPts val="0"/>
                        </a:spcAft>
                        <a:tabLst>
                          <a:tab pos="270510" algn="l"/>
                        </a:tabLst>
                      </a:pPr>
                      <a:r>
                        <a:rPr lang="es-EC"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tabLst>
                          <a:tab pos="270510" algn="l"/>
                        </a:tabLst>
                      </a:pPr>
                      <a:r>
                        <a:rPr lang="es-EC" sz="1200" b="1" dirty="0">
                          <a:effectLst/>
                        </a:rPr>
                        <a:t>629.5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4733960"/>
                  </a:ext>
                </a:extLst>
              </a:tr>
            </a:tbl>
          </a:graphicData>
        </a:graphic>
      </p:graphicFrame>
      <p:sp>
        <p:nvSpPr>
          <p:cNvPr id="12" name="Rectángulo 11"/>
          <p:cNvSpPr/>
          <p:nvPr/>
        </p:nvSpPr>
        <p:spPr>
          <a:xfrm>
            <a:off x="222068" y="1083345"/>
            <a:ext cx="8625841"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C" sz="1600" dirty="0">
                <a:solidFill>
                  <a:srgbClr val="000000"/>
                </a:solidFill>
                <a:ea typeface="Calibri" panose="020F0502020204030204" pitchFamily="34" charset="0"/>
              </a:rPr>
              <a:t>Los costos totales de fabricación del ventilador emergente y las válvulas de seguridad incluidos los prototipos preliminares es de $919,35.</a:t>
            </a:r>
            <a:endParaRPr lang="es-EC" sz="1600" dirty="0"/>
          </a:p>
        </p:txBody>
      </p:sp>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9429" t="13979" r="30381" b="-508"/>
          <a:stretch/>
        </p:blipFill>
        <p:spPr>
          <a:xfrm>
            <a:off x="5612432" y="2794380"/>
            <a:ext cx="3317967" cy="2683051"/>
          </a:xfrm>
          <a:prstGeom prst="roundRect">
            <a:avLst>
              <a:gd name="adj" fmla="val 9164"/>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 name="CuadroTexto 17"/>
          <p:cNvSpPr txBox="1"/>
          <p:nvPr/>
        </p:nvSpPr>
        <p:spPr>
          <a:xfrm>
            <a:off x="3065418" y="1772991"/>
            <a:ext cx="307825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1600" dirty="0"/>
              <a:t>COSTO DEL MODELO FINAL DEL VENTILADOR EMERGENTE</a:t>
            </a:r>
          </a:p>
        </p:txBody>
      </p:sp>
      <p:sp>
        <p:nvSpPr>
          <p:cNvPr id="19" name="CuadroTexto 18"/>
          <p:cNvSpPr txBox="1"/>
          <p:nvPr/>
        </p:nvSpPr>
        <p:spPr>
          <a:xfrm>
            <a:off x="152400" y="6387125"/>
            <a:ext cx="6518367" cy="338554"/>
          </a:xfrm>
          <a:prstGeom prst="rect">
            <a:avLst/>
          </a:prstGeom>
          <a:noFill/>
        </p:spPr>
        <p:txBody>
          <a:bodyPr wrap="square" rtlCol="0">
            <a:spAutoFit/>
          </a:bodyPr>
          <a:lstStyle/>
          <a:p>
            <a:r>
              <a:rPr lang="es-EC" sz="1600" dirty="0"/>
              <a:t>BOM (Bill of Materials) del MIT costo de fabricación de alrededor de $804.98</a:t>
            </a:r>
          </a:p>
        </p:txBody>
      </p:sp>
    </p:spTree>
    <p:extLst>
      <p:ext uri="{BB962C8B-B14F-4D97-AF65-F5344CB8AC3E}">
        <p14:creationId xmlns:p14="http://schemas.microsoft.com/office/powerpoint/2010/main" val="1981436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COSTOS</a:t>
            </a:r>
            <a:endParaRPr dirty="0"/>
          </a:p>
        </p:txBody>
      </p:sp>
      <p:sp>
        <p:nvSpPr>
          <p:cNvPr id="7" name="Google Shape;189;p28"/>
          <p:cNvSpPr txBox="1"/>
          <p:nvPr/>
        </p:nvSpPr>
        <p:spPr>
          <a:xfrm>
            <a:off x="152399" y="583474"/>
            <a:ext cx="7397931"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COSTOS DE FABRICACIÓN DE VENTILADOR EMERGENTE Y VÁLVULAS</a:t>
            </a:r>
            <a:endParaRPr sz="2000" b="1" dirty="0">
              <a:solidFill>
                <a:srgbClr val="38761D"/>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1724106087"/>
              </p:ext>
            </p:extLst>
          </p:nvPr>
        </p:nvGraphicFramePr>
        <p:xfrm>
          <a:off x="322104" y="2423321"/>
          <a:ext cx="4657393" cy="2316044"/>
        </p:xfrm>
        <a:graphic>
          <a:graphicData uri="http://schemas.openxmlformats.org/drawingml/2006/table">
            <a:tbl>
              <a:tblPr firstRow="1" firstCol="1" bandRow="1">
                <a:tableStyleId>{0E3FDE45-AF77-4B5C-9715-49D594BDF05E}</a:tableStyleId>
              </a:tblPr>
              <a:tblGrid>
                <a:gridCol w="3250012">
                  <a:extLst>
                    <a:ext uri="{9D8B030D-6E8A-4147-A177-3AD203B41FA5}">
                      <a16:colId xmlns:a16="http://schemas.microsoft.com/office/drawing/2014/main" val="1042598349"/>
                    </a:ext>
                  </a:extLst>
                </a:gridCol>
                <a:gridCol w="1407381">
                  <a:extLst>
                    <a:ext uri="{9D8B030D-6E8A-4147-A177-3AD203B41FA5}">
                      <a16:colId xmlns:a16="http://schemas.microsoft.com/office/drawing/2014/main" val="2749371962"/>
                    </a:ext>
                  </a:extLst>
                </a:gridCol>
              </a:tblGrid>
              <a:tr h="54368">
                <a:tc>
                  <a:txBody>
                    <a:bodyPr/>
                    <a:lstStyle/>
                    <a:p>
                      <a:pPr indent="180340" algn="ctr">
                        <a:lnSpc>
                          <a:spcPct val="200000"/>
                        </a:lnSpc>
                        <a:spcAft>
                          <a:spcPts val="0"/>
                        </a:spcAft>
                        <a:tabLst>
                          <a:tab pos="270510" algn="l"/>
                        </a:tabLst>
                      </a:pPr>
                      <a:r>
                        <a:rPr lang="es-EC" sz="1400" dirty="0">
                          <a:effectLst/>
                        </a:rPr>
                        <a:t>Descripción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tabLst>
                          <a:tab pos="270510" algn="l"/>
                        </a:tabLst>
                      </a:pPr>
                      <a:r>
                        <a:rPr lang="es-EC" sz="1400" dirty="0">
                          <a:effectLst/>
                        </a:rPr>
                        <a:t>Total (USD)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5056248"/>
                  </a:ext>
                </a:extLst>
              </a:tr>
              <a:tr h="151765">
                <a:tc>
                  <a:txBody>
                    <a:bodyPr/>
                    <a:lstStyle/>
                    <a:p>
                      <a:pPr indent="180340">
                        <a:lnSpc>
                          <a:spcPct val="200000"/>
                        </a:lnSpc>
                        <a:spcAft>
                          <a:spcPts val="0"/>
                        </a:spcAft>
                        <a:tabLst>
                          <a:tab pos="270510" algn="l"/>
                        </a:tabLst>
                      </a:pPr>
                      <a:r>
                        <a:rPr lang="es-EC" sz="1400" b="0" dirty="0">
                          <a:effectLst/>
                        </a:rPr>
                        <a:t>PLA Pro+ para impresión en 3D</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tabLst>
                          <a:tab pos="270510" algn="l"/>
                        </a:tabLst>
                      </a:pPr>
                      <a:r>
                        <a:rPr lang="es-EC" sz="1400" dirty="0">
                          <a:effectLst/>
                        </a:rPr>
                        <a:t>27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5577360"/>
                  </a:ext>
                </a:extLst>
              </a:tr>
              <a:tr h="481209">
                <a:tc>
                  <a:txBody>
                    <a:bodyPr/>
                    <a:lstStyle/>
                    <a:p>
                      <a:pPr indent="180340">
                        <a:lnSpc>
                          <a:spcPct val="200000"/>
                        </a:lnSpc>
                        <a:spcAft>
                          <a:spcPts val="0"/>
                        </a:spcAft>
                        <a:tabLst>
                          <a:tab pos="270510" algn="l"/>
                        </a:tabLst>
                      </a:pPr>
                      <a:r>
                        <a:rPr lang="es-EC" sz="1400" b="0" dirty="0">
                          <a:effectLst/>
                        </a:rPr>
                        <a:t>Empaques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tabLst>
                          <a:tab pos="270510" algn="l"/>
                        </a:tabLst>
                      </a:pPr>
                      <a:r>
                        <a:rPr lang="es-EC"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8726919"/>
                  </a:ext>
                </a:extLst>
              </a:tr>
              <a:tr h="151765">
                <a:tc>
                  <a:txBody>
                    <a:bodyPr/>
                    <a:lstStyle/>
                    <a:p>
                      <a:pPr indent="180340">
                        <a:lnSpc>
                          <a:spcPct val="200000"/>
                        </a:lnSpc>
                        <a:spcAft>
                          <a:spcPts val="0"/>
                        </a:spcAft>
                        <a:tabLst>
                          <a:tab pos="270510" algn="l"/>
                        </a:tabLst>
                      </a:pPr>
                      <a:r>
                        <a:rPr lang="es-EC" sz="1400" b="0" dirty="0">
                          <a:effectLst/>
                        </a:rPr>
                        <a:t>Resortes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tabLst>
                          <a:tab pos="270510" algn="l"/>
                        </a:tabLst>
                      </a:pPr>
                      <a:r>
                        <a:rPr lang="es-EC" sz="1400" dirty="0">
                          <a:effectLst/>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3301351"/>
                  </a:ext>
                </a:extLst>
              </a:tr>
              <a:tr h="151765">
                <a:tc>
                  <a:txBody>
                    <a:bodyPr/>
                    <a:lstStyle/>
                    <a:p>
                      <a:pPr indent="180340">
                        <a:lnSpc>
                          <a:spcPct val="200000"/>
                        </a:lnSpc>
                        <a:spcAft>
                          <a:spcPts val="0"/>
                        </a:spcAft>
                        <a:tabLst>
                          <a:tab pos="270510" algn="l"/>
                        </a:tabLst>
                      </a:pPr>
                      <a:r>
                        <a:rPr lang="es-EC" sz="1400" b="0" dirty="0">
                          <a:effectLst/>
                        </a:rPr>
                        <a:t>Impresión 3D 30h costo por hora $3</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tabLst>
                          <a:tab pos="270510" algn="l"/>
                        </a:tabLst>
                      </a:pPr>
                      <a:r>
                        <a:rPr lang="es-EC" sz="1400" dirty="0">
                          <a:effectLst/>
                        </a:rPr>
                        <a:t>90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4478529"/>
                  </a:ext>
                </a:extLst>
              </a:tr>
              <a:tr h="151765">
                <a:tc>
                  <a:txBody>
                    <a:bodyPr/>
                    <a:lstStyle/>
                    <a:p>
                      <a:endParaRPr lang="en-US" sz="14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tabLst>
                          <a:tab pos="270510" algn="l"/>
                        </a:tabLst>
                      </a:pPr>
                      <a:r>
                        <a:rPr lang="es-EC" sz="1400" b="1" dirty="0">
                          <a:effectLst/>
                        </a:rPr>
                        <a:t>130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0693840"/>
                  </a:ext>
                </a:extLst>
              </a:tr>
            </a:tbl>
          </a:graphicData>
        </a:graphic>
      </p:graphicFrame>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7107" t="6223" r="13880" b="42222"/>
          <a:stretch/>
        </p:blipFill>
        <p:spPr>
          <a:xfrm>
            <a:off x="7311094" y="2791527"/>
            <a:ext cx="1619305" cy="1878394"/>
          </a:xfrm>
          <a:prstGeom prst="rect">
            <a:avLst/>
          </a:prstGeom>
          <a:ln>
            <a:noFill/>
          </a:ln>
          <a:effectLst>
            <a:outerShdw blurRad="190500" algn="tl" rotWithShape="0">
              <a:srgbClr val="000000">
                <a:alpha val="70000"/>
              </a:srgbClr>
            </a:outerShdw>
          </a:effectLst>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7718" t="7112" r="10268" b="35111"/>
          <a:stretch/>
        </p:blipFill>
        <p:spPr>
          <a:xfrm>
            <a:off x="5390604" y="2637799"/>
            <a:ext cx="1532499" cy="2185851"/>
          </a:xfrm>
          <a:prstGeom prst="rect">
            <a:avLst/>
          </a:prstGeom>
          <a:ln>
            <a:noFill/>
          </a:ln>
          <a:effectLst>
            <a:outerShdw blurRad="190500" algn="tl" rotWithShape="0">
              <a:srgbClr val="000000">
                <a:alpha val="70000"/>
              </a:srgbClr>
            </a:outerShdw>
          </a:effectLst>
        </p:spPr>
      </p:pic>
      <p:sp>
        <p:nvSpPr>
          <p:cNvPr id="13" name="CuadroTexto 12"/>
          <p:cNvSpPr txBox="1"/>
          <p:nvPr/>
        </p:nvSpPr>
        <p:spPr>
          <a:xfrm>
            <a:off x="3339622" y="1285682"/>
            <a:ext cx="2673529"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dirty="0"/>
              <a:t>COSTO DE LAS VÁLVULAS DE SEGURIDAD</a:t>
            </a:r>
          </a:p>
        </p:txBody>
      </p:sp>
    </p:spTree>
    <p:extLst>
      <p:ext uri="{BB962C8B-B14F-4D97-AF65-F5344CB8AC3E}">
        <p14:creationId xmlns:p14="http://schemas.microsoft.com/office/powerpoint/2010/main" val="3720434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CONCLUSIONES</a:t>
            </a:r>
            <a:endParaRPr dirty="0"/>
          </a:p>
        </p:txBody>
      </p:sp>
      <p:sp>
        <p:nvSpPr>
          <p:cNvPr id="2" name="Rectángulo 1"/>
          <p:cNvSpPr/>
          <p:nvPr/>
        </p:nvSpPr>
        <p:spPr>
          <a:xfrm>
            <a:off x="0" y="999425"/>
            <a:ext cx="8926286" cy="4708981"/>
          </a:xfrm>
          <a:prstGeom prst="rect">
            <a:avLst/>
          </a:prstGeom>
        </p:spPr>
        <p:txBody>
          <a:bodyPr wrap="square">
            <a:spAutoFit/>
          </a:bodyPr>
          <a:lstStyle/>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Mediante el análisis de la geometría y funcionamiento de las válvulas pertenecientes al respirador Galileo, se establecieron dimensiones, características de forma y partes que componen el cuerpo de cada una. Estos parámetros permitieron generar un diseño en modelado 3D, que permitió verificar la geometría, el ensamble de sus componentes y la visualización de la trayectoria que sigue el fluido en el interior de las válvulas. Debido a que se contó con un presupuesto limitado y para sus pruebas de funcionamiento, el material de manufactura empleado en la construcción es PLA+.</a:t>
            </a:r>
            <a:endParaRPr lang="en-US" sz="1500" dirty="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El proceso de construcción para las válvulas de seguridad se realizó mediante impresión 3D utilizando el polímero PLA+. Los parámetros de fabricación como el número de capas de impresión, velocidad de impresión, porcentaje de llenado, patrón de impresión, entre otros, resultaron ser adecuados para los elementos construidos, presentando un buen acabado geométrico y superficial.</a:t>
            </a:r>
            <a:endParaRPr lang="en-US" sz="15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7506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CONCLUSIONES</a:t>
            </a:r>
            <a:endParaRPr dirty="0"/>
          </a:p>
        </p:txBody>
      </p:sp>
      <p:sp>
        <p:nvSpPr>
          <p:cNvPr id="4" name="Rectángulo 3"/>
          <p:cNvSpPr/>
          <p:nvPr/>
        </p:nvSpPr>
        <p:spPr>
          <a:xfrm>
            <a:off x="0" y="687978"/>
            <a:ext cx="8839200" cy="5170646"/>
          </a:xfrm>
          <a:prstGeom prst="rect">
            <a:avLst/>
          </a:prstGeom>
        </p:spPr>
        <p:txBody>
          <a:bodyPr wrap="square">
            <a:spAutoFit/>
          </a:bodyPr>
          <a:lstStyle/>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Se concluye que la geometría de las válvulas replicadas en este trabajo resulto ser adecuada, ya que una vez instaladas las válvulas en el equipo original y puesto en marcha, se pudo observar su correcto funcionamiento en distintos modos de operación, cambiando los parámetros de presión y frecuencia respiratoria. </a:t>
            </a:r>
            <a:endParaRPr lang="en-US" sz="1500" dirty="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Al modelo de respirador emergente liberado por el MIT, se lo adaptó a un entorno local, conservando sus principales características y modo de funcionamiento. Para esto se requirió de un rediseño de la estructura, modificando ciertos elementos indispensables como por ejemplo los brazos de aplastamiento. Se realizaron cambios del diseño para implementar otros complementos como un sistema móvil para los apoyos del ambu, soportes para colocar los fines de carrera y sensor de posición, entre otros. Como resultado de esto se obtuvo una correcta construcción, ensamble, y operación del respirador emergente con bajos costos de manufactura sin comprometer su funcionalidad.</a:t>
            </a:r>
            <a:endParaRPr lang="es-EC" sz="1500" dirty="0"/>
          </a:p>
        </p:txBody>
      </p:sp>
    </p:spTree>
    <p:extLst>
      <p:ext uri="{BB962C8B-B14F-4D97-AF65-F5344CB8AC3E}">
        <p14:creationId xmlns:p14="http://schemas.microsoft.com/office/powerpoint/2010/main" val="1117606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CONCLUSIONES</a:t>
            </a:r>
            <a:endParaRPr dirty="0"/>
          </a:p>
        </p:txBody>
      </p:sp>
      <p:sp>
        <p:nvSpPr>
          <p:cNvPr id="4" name="Rectángulo 3"/>
          <p:cNvSpPr/>
          <p:nvPr/>
        </p:nvSpPr>
        <p:spPr>
          <a:xfrm>
            <a:off x="0" y="682879"/>
            <a:ext cx="8978536" cy="5632311"/>
          </a:xfrm>
          <a:prstGeom prst="rect">
            <a:avLst/>
          </a:prstGeom>
        </p:spPr>
        <p:txBody>
          <a:bodyPr wrap="square">
            <a:spAutoFit/>
          </a:bodyPr>
          <a:lstStyle/>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Mediante la elaboración modelos de prueba en mdf e impresión 3D se evidenciaron problemas como falta de tolerancia en el proceso de corte, provocando fallas en el acople de los elementos, ruido producido por el movimiento del motor y la necesidad de implementar nuevos elementos a la estructura como perillas para accionamiento manual, nervios para soportes del ambu, entre otros. Esto nos permitió realizar las correcciones pertinentes y proceder con la construcción del equipo en los materiales planteados en el diseño. Esta estrategia nos permitió la reducción costos de fabricación producidos por el desperdicio de material bajo el costo de incrementar el tiempo de elaboración del equipo.</a:t>
            </a:r>
            <a:endParaRPr lang="en-US" sz="1500" dirty="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Durante las pruebas realizadas en el modelo final se evidenció un desgaste en el tornillo sin fin corona, por lo que fue necesario el desarrollo de un reservorio para lubricación continua. Una vez corregido esto y posteriormente con los ensayos realizados pudimos comprobar la funcionalidad del diseño planteado con diferentes parámetros de operación y durante diferentes intervalos de tiempo, además de esto no se presentó ningún fallo en la integridad de la estructura.</a:t>
            </a:r>
            <a:endParaRPr lang="es-EC" sz="1500" dirty="0"/>
          </a:p>
        </p:txBody>
      </p:sp>
    </p:spTree>
    <p:extLst>
      <p:ext uri="{BB962C8B-B14F-4D97-AF65-F5344CB8AC3E}">
        <p14:creationId xmlns:p14="http://schemas.microsoft.com/office/powerpoint/2010/main" val="765137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p27"/>
          <p:cNvSpPr txBox="1"/>
          <p:nvPr/>
        </p:nvSpPr>
        <p:spPr>
          <a:xfrm>
            <a:off x="4789714" y="0"/>
            <a:ext cx="4140685"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RECOMENDACIONES</a:t>
            </a:r>
            <a:endParaRPr dirty="0"/>
          </a:p>
        </p:txBody>
      </p:sp>
      <p:sp>
        <p:nvSpPr>
          <p:cNvPr id="4" name="Rectángulo 3"/>
          <p:cNvSpPr/>
          <p:nvPr/>
        </p:nvSpPr>
        <p:spPr>
          <a:xfrm>
            <a:off x="252548" y="674395"/>
            <a:ext cx="8677851" cy="5632311"/>
          </a:xfrm>
          <a:prstGeom prst="rect">
            <a:avLst/>
          </a:prstGeom>
        </p:spPr>
        <p:txBody>
          <a:bodyPr wrap="square">
            <a:spAutoFit/>
          </a:bodyPr>
          <a:lstStyle/>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Es necesario establecer un protocolo de pruebas, que permita definir los parámetros de operación, tiempos de ensayos para validación del equipo.</a:t>
            </a:r>
            <a:endParaRPr lang="en-US" sz="1500" dirty="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Mejorar la adquisición de datos en lo referente a temperatura del motor y posición angular de los brazos, permitiendo así verificar la correcta operación del equipo.</a:t>
            </a:r>
            <a:endParaRPr lang="en-US" sz="1500" dirty="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Realizar estudios comparativos entre un motor paso a paso y un servomotor, para determinar cuál de las dos opciones es la idónea para esta aplicación.</a:t>
            </a:r>
            <a:endParaRPr lang="en-US" sz="1500" dirty="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Incentivar por parte de la Universidad a la continuación de esta línea de investigación, que involucra elementos de los campos médico, mecánico y electrónico, con la finalidad de desarrollar dispositivos médicos de calidad, bajo costo y que tengan un impacto positivo en el ámbito local.</a:t>
            </a:r>
          </a:p>
          <a:p>
            <a:pPr marL="342900" lvl="0" indent="-342900">
              <a:lnSpc>
                <a:spcPct val="200000"/>
              </a:lnSpc>
              <a:spcAft>
                <a:spcPts val="0"/>
              </a:spcAft>
              <a:buFont typeface="Symbol" panose="05050102010706020507" pitchFamily="18" charset="2"/>
              <a:buChar char=""/>
              <a:tabLst>
                <a:tab pos="270510" algn="l"/>
              </a:tabLst>
            </a:pPr>
            <a:r>
              <a:rPr lang="es-EC" sz="1500" dirty="0">
                <a:ea typeface="Calibri" panose="020F0502020204030204" pitchFamily="34" charset="0"/>
                <a:cs typeface="Times New Roman" panose="02020603050405020304" pitchFamily="18" charset="0"/>
              </a:rPr>
              <a:t>Se recomienda fabricar las válvulas de seguridad en distintos materiales con el fin de comprobar su resistencia, y compararlos con el material planteado en este proyecto para verificar su funcionalidad y utilización en equipos médicos.</a:t>
            </a:r>
          </a:p>
        </p:txBody>
      </p:sp>
    </p:spTree>
    <p:extLst>
      <p:ext uri="{BB962C8B-B14F-4D97-AF65-F5344CB8AC3E}">
        <p14:creationId xmlns:p14="http://schemas.microsoft.com/office/powerpoint/2010/main" val="795045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A2D84-23A7-4763-8BF1-85846CD5A26F}"/>
              </a:ext>
            </a:extLst>
          </p:cNvPr>
          <p:cNvSpPr>
            <a:spLocks noGrp="1"/>
          </p:cNvSpPr>
          <p:nvPr>
            <p:ph type="title"/>
          </p:nvPr>
        </p:nvSpPr>
        <p:spPr>
          <a:xfrm>
            <a:off x="457200" y="2646778"/>
            <a:ext cx="8229600" cy="1143000"/>
          </a:xfrm>
        </p:spPr>
        <p:txBody>
          <a:bodyPr/>
          <a:lstStyle/>
          <a:p>
            <a:r>
              <a:rPr lang="es-ES" sz="7200" b="1" dirty="0">
                <a:ln w="9525">
                  <a:solidFill>
                    <a:schemeClr val="bg1"/>
                  </a:solidFill>
                  <a:prstDash val="solid"/>
                </a:ln>
                <a:effectLst>
                  <a:outerShdw blurRad="12700" dist="38100" dir="2700000" algn="tl" rotWithShape="0">
                    <a:schemeClr val="bg1">
                      <a:lumMod val="50000"/>
                    </a:schemeClr>
                  </a:outerShdw>
                </a:effectLst>
              </a:rPr>
              <a:t>GRACIAS POR SU ATENCIÓN!!!</a:t>
            </a:r>
            <a:endParaRPr lang="es-EC" sz="72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77638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OBJETIVOS</a:t>
            </a:r>
            <a:endParaRPr dirty="0"/>
          </a:p>
        </p:txBody>
      </p:sp>
      <p:graphicFrame>
        <p:nvGraphicFramePr>
          <p:cNvPr id="8" name="Diagrama 7">
            <a:extLst>
              <a:ext uri="{FF2B5EF4-FFF2-40B4-BE49-F238E27FC236}">
                <a16:creationId xmlns:a16="http://schemas.microsoft.com/office/drawing/2014/main" id="{BF29A27D-0946-485F-89E4-255B624650A7}"/>
              </a:ext>
            </a:extLst>
          </p:cNvPr>
          <p:cNvGraphicFramePr/>
          <p:nvPr/>
        </p:nvGraphicFramePr>
        <p:xfrm>
          <a:off x="122582" y="602672"/>
          <a:ext cx="8898836" cy="1215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a16="http://schemas.microsoft.com/office/drawing/2014/main" id="{677AAAF2-FAEB-4CF1-AD56-3B92E8E97E83}"/>
              </a:ext>
            </a:extLst>
          </p:cNvPr>
          <p:cNvGraphicFramePr/>
          <p:nvPr/>
        </p:nvGraphicFramePr>
        <p:xfrm>
          <a:off x="122582" y="1818206"/>
          <a:ext cx="8898836" cy="4118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36053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5" name="Google Shape;189;p28"/>
          <p:cNvSpPr txBox="1"/>
          <p:nvPr/>
        </p:nvSpPr>
        <p:spPr>
          <a:xfrm>
            <a:off x="139342" y="504132"/>
            <a:ext cx="5307874"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REDISEÑO DE VENTILADOR EMERGENTE</a:t>
            </a:r>
            <a:endParaRPr sz="2000" b="1" dirty="0">
              <a:solidFill>
                <a:srgbClr val="38761D"/>
              </a:solidFill>
            </a:endParaRPr>
          </a:p>
        </p:txBody>
      </p:sp>
      <p:sp>
        <p:nvSpPr>
          <p:cNvPr id="9" name="Flecha: cheurón 8">
            <a:extLst>
              <a:ext uri="{FF2B5EF4-FFF2-40B4-BE49-F238E27FC236}">
                <a16:creationId xmlns:a16="http://schemas.microsoft.com/office/drawing/2014/main" id="{BE61D8DE-9CCF-4169-ACAB-6327AFEA2DB2}"/>
              </a:ext>
            </a:extLst>
          </p:cNvPr>
          <p:cNvSpPr/>
          <p:nvPr/>
        </p:nvSpPr>
        <p:spPr>
          <a:xfrm>
            <a:off x="2683568" y="1034909"/>
            <a:ext cx="1073426" cy="803965"/>
          </a:xfrm>
          <a:prstGeom prst="chevron">
            <a:avLst>
              <a:gd name="adj" fmla="val 706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1" name="CuadroTexto 10">
            <a:extLst>
              <a:ext uri="{FF2B5EF4-FFF2-40B4-BE49-F238E27FC236}">
                <a16:creationId xmlns:a16="http://schemas.microsoft.com/office/drawing/2014/main" id="{627F5818-3298-44E1-A542-607BAE903295}"/>
              </a:ext>
            </a:extLst>
          </p:cNvPr>
          <p:cNvSpPr txBox="1"/>
          <p:nvPr/>
        </p:nvSpPr>
        <p:spPr>
          <a:xfrm>
            <a:off x="3697739" y="1002226"/>
            <a:ext cx="5678556" cy="338554"/>
          </a:xfrm>
          <a:prstGeom prst="rect">
            <a:avLst/>
          </a:prstGeom>
          <a:noFill/>
        </p:spPr>
        <p:txBody>
          <a:bodyPr wrap="square">
            <a:spAutoFit/>
          </a:bodyPr>
          <a:lstStyle/>
          <a:p>
            <a:pPr lvl="0"/>
            <a:r>
              <a:rPr lang="es-ES" sz="1600" b="1" dirty="0"/>
              <a:t>Sistema de transmisión (Reductor de velocidad)</a:t>
            </a:r>
            <a:endParaRPr lang="es-EC" sz="1600" b="1" dirty="0"/>
          </a:p>
        </p:txBody>
      </p:sp>
      <p:sp>
        <p:nvSpPr>
          <p:cNvPr id="10" name="Rectángulo 9">
            <a:extLst>
              <a:ext uri="{FF2B5EF4-FFF2-40B4-BE49-F238E27FC236}">
                <a16:creationId xmlns:a16="http://schemas.microsoft.com/office/drawing/2014/main" id="{AAAB08B5-F07A-4346-8391-B9E1C032A919}"/>
              </a:ext>
            </a:extLst>
          </p:cNvPr>
          <p:cNvSpPr/>
          <p:nvPr/>
        </p:nvSpPr>
        <p:spPr>
          <a:xfrm>
            <a:off x="3810002" y="1371558"/>
            <a:ext cx="3240157" cy="9103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1600" dirty="0"/>
              <a:t>Tornillo sin fin Corona</a:t>
            </a:r>
          </a:p>
          <a:p>
            <a:pPr marL="285750" indent="-285750">
              <a:buFont typeface="Arial" panose="020B0604020202020204" pitchFamily="34" charset="0"/>
              <a:buChar char="•"/>
            </a:pPr>
            <a:r>
              <a:rPr lang="es-ES" sz="1600" dirty="0"/>
              <a:t>Flecha de Transmisión</a:t>
            </a:r>
          </a:p>
        </p:txBody>
      </p:sp>
      <p:sp>
        <p:nvSpPr>
          <p:cNvPr id="15" name="CuadroTexto 14">
            <a:extLst>
              <a:ext uri="{FF2B5EF4-FFF2-40B4-BE49-F238E27FC236}">
                <a16:creationId xmlns:a16="http://schemas.microsoft.com/office/drawing/2014/main" id="{A952A6D3-8610-44F6-9BDE-D6248B40F59A}"/>
              </a:ext>
            </a:extLst>
          </p:cNvPr>
          <p:cNvSpPr txBox="1"/>
          <p:nvPr/>
        </p:nvSpPr>
        <p:spPr>
          <a:xfrm>
            <a:off x="3697739" y="2408210"/>
            <a:ext cx="3564457" cy="338554"/>
          </a:xfrm>
          <a:prstGeom prst="rect">
            <a:avLst/>
          </a:prstGeom>
          <a:noFill/>
        </p:spPr>
        <p:txBody>
          <a:bodyPr wrap="square">
            <a:spAutoFit/>
          </a:bodyPr>
          <a:lstStyle/>
          <a:p>
            <a:pPr lvl="0"/>
            <a:r>
              <a:rPr lang="es-ES" sz="1600" b="1" dirty="0"/>
              <a:t>Estructura del Respirador Mecánico</a:t>
            </a:r>
            <a:endParaRPr lang="es-EC" sz="1600" b="1" dirty="0"/>
          </a:p>
        </p:txBody>
      </p:sp>
      <p:sp>
        <p:nvSpPr>
          <p:cNvPr id="16" name="Rectángulo 15">
            <a:extLst>
              <a:ext uri="{FF2B5EF4-FFF2-40B4-BE49-F238E27FC236}">
                <a16:creationId xmlns:a16="http://schemas.microsoft.com/office/drawing/2014/main" id="{85E013DC-F973-41C3-A35B-AC72B2B55BDA}"/>
              </a:ext>
            </a:extLst>
          </p:cNvPr>
          <p:cNvSpPr/>
          <p:nvPr/>
        </p:nvSpPr>
        <p:spPr>
          <a:xfrm>
            <a:off x="3810001" y="2751445"/>
            <a:ext cx="3240157" cy="155893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1600" dirty="0"/>
              <a:t>Brazos de aplastamiento</a:t>
            </a:r>
          </a:p>
          <a:p>
            <a:pPr marL="285750" indent="-285750">
              <a:buFont typeface="Arial" panose="020B0604020202020204" pitchFamily="34" charset="0"/>
              <a:buChar char="•"/>
            </a:pPr>
            <a:r>
              <a:rPr lang="es-ES" sz="1600" dirty="0"/>
              <a:t>Paredes internas y externas.</a:t>
            </a:r>
          </a:p>
          <a:p>
            <a:pPr marL="285750" indent="-285750">
              <a:buFont typeface="Arial" panose="020B0604020202020204" pitchFamily="34" charset="0"/>
              <a:buChar char="•"/>
            </a:pPr>
            <a:r>
              <a:rPr lang="es-ES" sz="1600" dirty="0"/>
              <a:t>Soportes para ambu.</a:t>
            </a:r>
          </a:p>
          <a:p>
            <a:pPr marL="285750" indent="-285750">
              <a:buFont typeface="Arial" panose="020B0604020202020204" pitchFamily="34" charset="0"/>
              <a:buChar char="•"/>
            </a:pPr>
            <a:r>
              <a:rPr lang="es-ES" sz="1600" dirty="0"/>
              <a:t>Ubicación del motor.</a:t>
            </a:r>
          </a:p>
          <a:p>
            <a:pPr marL="285750" indent="-285750">
              <a:buFont typeface="Arial" panose="020B0604020202020204" pitchFamily="34" charset="0"/>
              <a:buChar char="•"/>
            </a:pPr>
            <a:r>
              <a:rPr lang="es-EC" sz="1600" dirty="0"/>
              <a:t>Ubicación componentes electrónicos.</a:t>
            </a:r>
          </a:p>
        </p:txBody>
      </p:sp>
      <p:sp>
        <p:nvSpPr>
          <p:cNvPr id="17" name="Flecha: cheurón 16">
            <a:extLst>
              <a:ext uri="{FF2B5EF4-FFF2-40B4-BE49-F238E27FC236}">
                <a16:creationId xmlns:a16="http://schemas.microsoft.com/office/drawing/2014/main" id="{B0D7E306-2A14-4209-BC94-F3EC2A2E8DF2}"/>
              </a:ext>
            </a:extLst>
          </p:cNvPr>
          <p:cNvSpPr/>
          <p:nvPr/>
        </p:nvSpPr>
        <p:spPr>
          <a:xfrm>
            <a:off x="2683568" y="2418279"/>
            <a:ext cx="1073426" cy="890587"/>
          </a:xfrm>
          <a:prstGeom prst="chevron">
            <a:avLst>
              <a:gd name="adj" fmla="val 70610"/>
            </a:avLst>
          </a:prstGeom>
          <a:solidFill>
            <a:srgbClr val="00B050"/>
          </a:solidFill>
          <a:ln>
            <a:solidFill>
              <a:srgbClr val="92D050"/>
            </a:solidFill>
          </a:ln>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1" name="CuadroTexto 20">
            <a:extLst>
              <a:ext uri="{FF2B5EF4-FFF2-40B4-BE49-F238E27FC236}">
                <a16:creationId xmlns:a16="http://schemas.microsoft.com/office/drawing/2014/main" id="{AF434541-9C63-428F-BBEA-4345D48A5A2F}"/>
              </a:ext>
            </a:extLst>
          </p:cNvPr>
          <p:cNvSpPr txBox="1"/>
          <p:nvPr/>
        </p:nvSpPr>
        <p:spPr>
          <a:xfrm>
            <a:off x="3664988" y="4282679"/>
            <a:ext cx="3564457" cy="338554"/>
          </a:xfrm>
          <a:prstGeom prst="rect">
            <a:avLst/>
          </a:prstGeom>
          <a:noFill/>
        </p:spPr>
        <p:txBody>
          <a:bodyPr wrap="square">
            <a:spAutoFit/>
          </a:bodyPr>
          <a:lstStyle/>
          <a:p>
            <a:pPr lvl="0"/>
            <a:r>
              <a:rPr lang="es-ES" sz="1600" b="1" dirty="0"/>
              <a:t>Complementos</a:t>
            </a:r>
            <a:endParaRPr lang="es-EC" sz="1600" b="1" dirty="0"/>
          </a:p>
        </p:txBody>
      </p:sp>
      <p:sp>
        <p:nvSpPr>
          <p:cNvPr id="22" name="Rectángulo 21">
            <a:extLst>
              <a:ext uri="{FF2B5EF4-FFF2-40B4-BE49-F238E27FC236}">
                <a16:creationId xmlns:a16="http://schemas.microsoft.com/office/drawing/2014/main" id="{85E75612-8ABF-4F49-868F-2C27C3BCAE0E}"/>
              </a:ext>
            </a:extLst>
          </p:cNvPr>
          <p:cNvSpPr/>
          <p:nvPr/>
        </p:nvSpPr>
        <p:spPr>
          <a:xfrm>
            <a:off x="3790502" y="4625914"/>
            <a:ext cx="3240157" cy="1407303"/>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1600" dirty="0"/>
              <a:t>Elementos de sujeción </a:t>
            </a:r>
          </a:p>
          <a:p>
            <a:pPr marL="285750" indent="-285750">
              <a:buFont typeface="Arial" panose="020B0604020202020204" pitchFamily="34" charset="0"/>
              <a:buChar char="•"/>
            </a:pPr>
            <a:r>
              <a:rPr lang="es-ES" sz="1600" dirty="0"/>
              <a:t>Acoples </a:t>
            </a:r>
          </a:p>
          <a:p>
            <a:pPr marL="285750" indent="-285750">
              <a:buFont typeface="Arial" panose="020B0604020202020204" pitchFamily="34" charset="0"/>
              <a:buChar char="•"/>
            </a:pPr>
            <a:r>
              <a:rPr lang="es-ES" sz="1600" dirty="0"/>
              <a:t>Acoples para electrónicos</a:t>
            </a:r>
          </a:p>
          <a:p>
            <a:pPr marL="285750" indent="-285750">
              <a:buFont typeface="Arial" panose="020B0604020202020204" pitchFamily="34" charset="0"/>
              <a:buChar char="•"/>
            </a:pPr>
            <a:r>
              <a:rPr lang="es-ES" sz="1600" dirty="0"/>
              <a:t>Varios.</a:t>
            </a:r>
          </a:p>
          <a:p>
            <a:pPr marL="285750" indent="-285750">
              <a:buFont typeface="Arial" panose="020B0604020202020204" pitchFamily="34" charset="0"/>
              <a:buChar char="•"/>
            </a:pPr>
            <a:endParaRPr lang="es-EC" sz="1600" dirty="0"/>
          </a:p>
        </p:txBody>
      </p:sp>
      <p:sp>
        <p:nvSpPr>
          <p:cNvPr id="23" name="Flecha: cheurón 22">
            <a:extLst>
              <a:ext uri="{FF2B5EF4-FFF2-40B4-BE49-F238E27FC236}">
                <a16:creationId xmlns:a16="http://schemas.microsoft.com/office/drawing/2014/main" id="{BA235E61-00AD-40A8-99A6-FF911AA9D009}"/>
              </a:ext>
            </a:extLst>
          </p:cNvPr>
          <p:cNvSpPr/>
          <p:nvPr/>
        </p:nvSpPr>
        <p:spPr>
          <a:xfrm>
            <a:off x="2650817" y="4292748"/>
            <a:ext cx="1073426" cy="803965"/>
          </a:xfrm>
          <a:prstGeom prst="chevron">
            <a:avLst>
              <a:gd name="adj" fmla="val 70610"/>
            </a:avLst>
          </a:prstGeom>
          <a:solidFill>
            <a:schemeClr val="accent1">
              <a:lumMod val="50000"/>
            </a:schemeClr>
          </a:solidFill>
          <a:ln>
            <a:solidFill>
              <a:schemeClr val="tx2">
                <a:lumMod val="75000"/>
              </a:schemeClr>
            </a:solidFill>
          </a:ln>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pic>
        <p:nvPicPr>
          <p:cNvPr id="26" name="Imagen 25">
            <a:extLst>
              <a:ext uri="{FF2B5EF4-FFF2-40B4-BE49-F238E27FC236}">
                <a16:creationId xmlns:a16="http://schemas.microsoft.com/office/drawing/2014/main" id="{A2AD4C62-3E34-4C89-B793-8AAB0FEF726D}"/>
              </a:ext>
            </a:extLst>
          </p:cNvPr>
          <p:cNvPicPr>
            <a:picLocks noChangeAspect="1"/>
          </p:cNvPicPr>
          <p:nvPr/>
        </p:nvPicPr>
        <p:blipFill>
          <a:blip r:embed="rId3"/>
          <a:stretch>
            <a:fillRect/>
          </a:stretch>
        </p:blipFill>
        <p:spPr>
          <a:xfrm>
            <a:off x="7103165" y="2746764"/>
            <a:ext cx="1669396" cy="1439662"/>
          </a:xfrm>
          <a:prstGeom prst="rect">
            <a:avLst/>
          </a:prstGeom>
        </p:spPr>
      </p:pic>
      <p:pic>
        <p:nvPicPr>
          <p:cNvPr id="30" name="Imagen 29">
            <a:extLst>
              <a:ext uri="{FF2B5EF4-FFF2-40B4-BE49-F238E27FC236}">
                <a16:creationId xmlns:a16="http://schemas.microsoft.com/office/drawing/2014/main" id="{9A404AD9-995A-4C86-8D7E-ABE54553E586}"/>
              </a:ext>
            </a:extLst>
          </p:cNvPr>
          <p:cNvPicPr>
            <a:picLocks noChangeAspect="1"/>
          </p:cNvPicPr>
          <p:nvPr/>
        </p:nvPicPr>
        <p:blipFill>
          <a:blip r:embed="rId4"/>
          <a:stretch>
            <a:fillRect/>
          </a:stretch>
        </p:blipFill>
        <p:spPr>
          <a:xfrm>
            <a:off x="7116798" y="4625914"/>
            <a:ext cx="1412206" cy="1407302"/>
          </a:xfrm>
          <a:prstGeom prst="rect">
            <a:avLst/>
          </a:prstGeom>
        </p:spPr>
      </p:pic>
      <p:sp>
        <p:nvSpPr>
          <p:cNvPr id="35" name="Rectángulo: esquinas diagonales cortadas 34">
            <a:extLst>
              <a:ext uri="{FF2B5EF4-FFF2-40B4-BE49-F238E27FC236}">
                <a16:creationId xmlns:a16="http://schemas.microsoft.com/office/drawing/2014/main" id="{D897F727-0572-4D65-9F00-4D9ABB787C01}"/>
              </a:ext>
            </a:extLst>
          </p:cNvPr>
          <p:cNvSpPr/>
          <p:nvPr/>
        </p:nvSpPr>
        <p:spPr>
          <a:xfrm>
            <a:off x="248196" y="1022920"/>
            <a:ext cx="2326199" cy="5010296"/>
          </a:xfrm>
          <a:prstGeom prst="snip2DiagRect">
            <a:avLst/>
          </a:prstGeom>
          <a:solidFill>
            <a:schemeClr val="bg1">
              <a:lumMod val="8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s-ES" dirty="0">
                <a:solidFill>
                  <a:schemeClr val="tx1"/>
                </a:solidFill>
              </a:rPr>
              <a:t>Capaz de funcionar por largos periodos de tiempo.</a:t>
            </a:r>
          </a:p>
          <a:p>
            <a:endParaRPr lang="es-ES" dirty="0">
              <a:solidFill>
                <a:schemeClr val="tx1"/>
              </a:solidFill>
            </a:endParaRPr>
          </a:p>
          <a:p>
            <a:r>
              <a:rPr lang="es-ES" dirty="0">
                <a:solidFill>
                  <a:schemeClr val="tx1"/>
                </a:solidFill>
              </a:rPr>
              <a:t>Adaptable a los requerimientos del paciente: </a:t>
            </a:r>
          </a:p>
          <a:p>
            <a:pPr marL="285750" indent="-285750">
              <a:buFont typeface="Wingdings" panose="05000000000000000000" pitchFamily="2" charset="2"/>
              <a:buChar char="§"/>
            </a:pPr>
            <a:r>
              <a:rPr lang="es-ES" dirty="0">
                <a:solidFill>
                  <a:schemeClr val="tx1"/>
                </a:solidFill>
              </a:rPr>
              <a:t>Frecuencia respiratoria.</a:t>
            </a:r>
          </a:p>
          <a:p>
            <a:pPr marL="285750" indent="-285750">
              <a:buFont typeface="Wingdings" panose="05000000000000000000" pitchFamily="2" charset="2"/>
              <a:buChar char="§"/>
            </a:pPr>
            <a:r>
              <a:rPr lang="es-ES" dirty="0">
                <a:solidFill>
                  <a:schemeClr val="tx1"/>
                </a:solidFill>
              </a:rPr>
              <a:t>Volumen de ingreso de aire.</a:t>
            </a:r>
          </a:p>
          <a:p>
            <a:pPr algn="ctr"/>
            <a:endParaRPr lang="es-EC" dirty="0">
              <a:solidFill>
                <a:schemeClr val="tx1"/>
              </a:solidFill>
            </a:endParaRPr>
          </a:p>
        </p:txBody>
      </p:sp>
      <p:pic>
        <p:nvPicPr>
          <p:cNvPr id="37" name="Imagen 36">
            <a:extLst>
              <a:ext uri="{FF2B5EF4-FFF2-40B4-BE49-F238E27FC236}">
                <a16:creationId xmlns:a16="http://schemas.microsoft.com/office/drawing/2014/main" id="{BAC181BA-7E32-49F1-8475-F58B3B2B3C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27" t="26103" r="23044" b="4074"/>
          <a:stretch/>
        </p:blipFill>
        <p:spPr>
          <a:xfrm>
            <a:off x="7103167" y="1386946"/>
            <a:ext cx="1582982" cy="927647"/>
          </a:xfrm>
          <a:prstGeom prst="rect">
            <a:avLst/>
          </a:prstGeom>
        </p:spPr>
      </p:pic>
    </p:spTree>
    <p:extLst>
      <p:ext uri="{BB962C8B-B14F-4D97-AF65-F5344CB8AC3E}">
        <p14:creationId xmlns:p14="http://schemas.microsoft.com/office/powerpoint/2010/main" val="422951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9" name="Rectángulo: esquinas diagonales cortadas 8">
            <a:extLst>
              <a:ext uri="{FF2B5EF4-FFF2-40B4-BE49-F238E27FC236}">
                <a16:creationId xmlns:a16="http://schemas.microsoft.com/office/drawing/2014/main" id="{8A12EA8A-A92A-4902-8D2D-25F927453407}"/>
              </a:ext>
            </a:extLst>
          </p:cNvPr>
          <p:cNvSpPr/>
          <p:nvPr/>
        </p:nvSpPr>
        <p:spPr>
          <a:xfrm>
            <a:off x="5550670" y="4175597"/>
            <a:ext cx="3379729" cy="1737323"/>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t>Tornillo sin fin corona</a:t>
            </a:r>
            <a:r>
              <a:rPr lang="es-ES" dirty="0"/>
              <a:t>.</a:t>
            </a:r>
          </a:p>
          <a:p>
            <a:pPr marL="285750" indent="-285750">
              <a:buFont typeface="Arial" panose="020B0604020202020204" pitchFamily="34" charset="0"/>
              <a:buChar char="•"/>
            </a:pPr>
            <a:r>
              <a:rPr lang="es-ES" dirty="0"/>
              <a:t>Grandes reducciones de velocidad.</a:t>
            </a:r>
          </a:p>
          <a:p>
            <a:pPr marL="285750" indent="-285750">
              <a:buFont typeface="Arial" panose="020B0604020202020204" pitchFamily="34" charset="0"/>
              <a:buChar char="•"/>
            </a:pPr>
            <a:r>
              <a:rPr lang="es-ES" dirty="0"/>
              <a:t>Tamaño reducido</a:t>
            </a:r>
          </a:p>
          <a:p>
            <a:pPr marL="285750" indent="-285750">
              <a:buFont typeface="Arial" panose="020B0604020202020204" pitchFamily="34" charset="0"/>
              <a:buChar char="•"/>
            </a:pPr>
            <a:r>
              <a:rPr lang="es-ES" dirty="0"/>
              <a:t>No produce golpeteo entre elementos.</a:t>
            </a:r>
            <a:endParaRPr lang="es-EC" dirty="0"/>
          </a:p>
        </p:txBody>
      </p:sp>
      <p:sp>
        <p:nvSpPr>
          <p:cNvPr id="198" name="Google Shape;198;p29"/>
          <p:cNvSpPr txBox="1"/>
          <p:nvPr/>
        </p:nvSpPr>
        <p:spPr>
          <a:xfrm>
            <a:off x="90297" y="503180"/>
            <a:ext cx="65601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SISTEMA DE TRANSMISIÓN - REDUCTOR DE VELOCIDAD</a:t>
            </a:r>
            <a:endParaRPr sz="2000" b="1" dirty="0">
              <a:solidFill>
                <a:srgbClr val="38761D"/>
              </a:solidFill>
            </a:endParaRPr>
          </a:p>
        </p:txBody>
      </p:sp>
      <p:pic>
        <p:nvPicPr>
          <p:cNvPr id="200" name="Google Shape;200;p29"/>
          <p:cNvPicPr preferRelativeResize="0"/>
          <p:nvPr/>
        </p:nvPicPr>
        <p:blipFill>
          <a:blip r:embed="rId3">
            <a:alphaModFix/>
          </a:blip>
          <a:stretch>
            <a:fillRect/>
          </a:stretch>
        </p:blipFill>
        <p:spPr>
          <a:xfrm>
            <a:off x="4429494" y="945080"/>
            <a:ext cx="4441806" cy="2788617"/>
          </a:xfrm>
          <a:prstGeom prst="rect">
            <a:avLst/>
          </a:prstGeom>
          <a:noFill/>
          <a:ln>
            <a:noFill/>
          </a:ln>
        </p:spPr>
      </p:pic>
      <p:sp>
        <p:nvSpPr>
          <p:cNvPr id="8"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pic>
        <p:nvPicPr>
          <p:cNvPr id="3" name="Imagen 2">
            <a:extLst>
              <a:ext uri="{FF2B5EF4-FFF2-40B4-BE49-F238E27FC236}">
                <a16:creationId xmlns:a16="http://schemas.microsoft.com/office/drawing/2014/main" id="{B336597C-16A2-4EF3-9C3A-FE42E322C2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27" t="36667" r="55652" b="4074"/>
          <a:stretch/>
        </p:blipFill>
        <p:spPr>
          <a:xfrm>
            <a:off x="436678" y="1025374"/>
            <a:ext cx="1938727" cy="1639366"/>
          </a:xfrm>
          <a:prstGeom prst="rect">
            <a:avLst/>
          </a:prstGeom>
        </p:spPr>
      </p:pic>
      <p:sp>
        <p:nvSpPr>
          <p:cNvPr id="4" name="Rectángulo: una sola esquina cortada 3">
            <a:extLst>
              <a:ext uri="{FF2B5EF4-FFF2-40B4-BE49-F238E27FC236}">
                <a16:creationId xmlns:a16="http://schemas.microsoft.com/office/drawing/2014/main" id="{831C0562-2824-4963-A128-18A461DCAAB0}"/>
              </a:ext>
            </a:extLst>
          </p:cNvPr>
          <p:cNvSpPr/>
          <p:nvPr/>
        </p:nvSpPr>
        <p:spPr>
          <a:xfrm>
            <a:off x="436678" y="2803798"/>
            <a:ext cx="1938727" cy="1106010"/>
          </a:xfrm>
          <a:prstGeom prst="snip1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600" dirty="0"/>
              <a:t>Motor Nenma 34 proporcionado por parte del CICTE- ESPE</a:t>
            </a:r>
            <a:endParaRPr lang="es-EC" sz="1600" dirty="0"/>
          </a:p>
        </p:txBody>
      </p:sp>
      <p:sp>
        <p:nvSpPr>
          <p:cNvPr id="5" name="Rectángulo: una sola esquina redondeada 4">
            <a:extLst>
              <a:ext uri="{FF2B5EF4-FFF2-40B4-BE49-F238E27FC236}">
                <a16:creationId xmlns:a16="http://schemas.microsoft.com/office/drawing/2014/main" id="{BBC9218F-A2D7-4EF0-B5B3-DB1446E51435}"/>
              </a:ext>
            </a:extLst>
          </p:cNvPr>
          <p:cNvSpPr/>
          <p:nvPr/>
        </p:nvSpPr>
        <p:spPr>
          <a:xfrm>
            <a:off x="598086" y="4167830"/>
            <a:ext cx="4382769" cy="1639366"/>
          </a:xfrm>
          <a:prstGeom prst="round1Rect">
            <a:avLst/>
          </a:prstGeom>
        </p:spPr>
        <p:style>
          <a:lnRef idx="1">
            <a:schemeClr val="accent5"/>
          </a:lnRef>
          <a:fillRef idx="2">
            <a:schemeClr val="accent5"/>
          </a:fillRef>
          <a:effectRef idx="1">
            <a:schemeClr val="accent5"/>
          </a:effectRef>
          <a:fontRef idx="minor">
            <a:schemeClr val="dk1"/>
          </a:fontRef>
        </p:style>
        <p:txBody>
          <a:bodyPr tIns="504000" rtlCol="0" anchor="ctr"/>
          <a:lstStyle/>
          <a:p>
            <a:pPr algn="ctr"/>
            <a:r>
              <a:rPr lang="es-ES" b="1" dirty="0"/>
              <a:t>Requerimientos reductor. </a:t>
            </a:r>
          </a:p>
          <a:p>
            <a:pPr marL="285750" indent="-285750">
              <a:buFont typeface="Arial" panose="020B0604020202020204" pitchFamily="34" charset="0"/>
              <a:buChar char="•"/>
            </a:pPr>
            <a:r>
              <a:rPr lang="es-ES" sz="1600" dirty="0"/>
              <a:t>Mínimo espacio.</a:t>
            </a:r>
          </a:p>
          <a:p>
            <a:pPr marL="285750" indent="-285750">
              <a:buFont typeface="Arial" panose="020B0604020202020204" pitchFamily="34" charset="0"/>
              <a:buChar char="•"/>
            </a:pPr>
            <a:r>
              <a:rPr lang="es-ES" sz="1600" dirty="0"/>
              <a:t>Poco peso.</a:t>
            </a:r>
          </a:p>
          <a:p>
            <a:pPr marL="285750" indent="-285750">
              <a:buFont typeface="Arial" panose="020B0604020202020204" pitchFamily="34" charset="0"/>
              <a:buChar char="•"/>
            </a:pPr>
            <a:r>
              <a:rPr lang="es-ES" sz="1600" dirty="0"/>
              <a:t>Buena transmisión de torque y velocidad con pocos elementos.</a:t>
            </a:r>
          </a:p>
          <a:p>
            <a:pPr marL="285750" indent="-285750">
              <a:buFont typeface="Arial" panose="020B0604020202020204" pitchFamily="34" charset="0"/>
              <a:buChar char="•"/>
            </a:pPr>
            <a:r>
              <a:rPr lang="es-ES" sz="1600" dirty="0"/>
              <a:t>Buen acople entre elementos</a:t>
            </a:r>
            <a:r>
              <a:rPr lang="es-ES" dirty="0"/>
              <a:t>.</a:t>
            </a:r>
          </a:p>
          <a:p>
            <a:pPr algn="ctr"/>
            <a:endParaRPr lang="es-ES" dirty="0"/>
          </a:p>
          <a:p>
            <a:pPr algn="ctr"/>
            <a:endParaRPr lang="es-EC" dirty="0"/>
          </a:p>
        </p:txBody>
      </p:sp>
      <p:sp>
        <p:nvSpPr>
          <p:cNvPr id="10" name="Flecha: cheurón 9">
            <a:extLst>
              <a:ext uri="{FF2B5EF4-FFF2-40B4-BE49-F238E27FC236}">
                <a16:creationId xmlns:a16="http://schemas.microsoft.com/office/drawing/2014/main" id="{256522EB-4CDC-4B30-95D3-5B130BA77C30}"/>
              </a:ext>
            </a:extLst>
          </p:cNvPr>
          <p:cNvSpPr/>
          <p:nvPr/>
        </p:nvSpPr>
        <p:spPr>
          <a:xfrm>
            <a:off x="5093470" y="4776718"/>
            <a:ext cx="381239" cy="614149"/>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solidFill>
                <a:schemeClr val="tx1"/>
              </a:solidFill>
            </a:endParaRPr>
          </a:p>
        </p:txBody>
      </p:sp>
      <p:sp>
        <p:nvSpPr>
          <p:cNvPr id="11" name="Rectángulo: esquinas superiores redondeadas 10">
            <a:extLst>
              <a:ext uri="{FF2B5EF4-FFF2-40B4-BE49-F238E27FC236}">
                <a16:creationId xmlns:a16="http://schemas.microsoft.com/office/drawing/2014/main" id="{A7A4510B-40A0-472F-B320-C598DB5E297D}"/>
              </a:ext>
            </a:extLst>
          </p:cNvPr>
          <p:cNvSpPr/>
          <p:nvPr/>
        </p:nvSpPr>
        <p:spPr>
          <a:xfrm>
            <a:off x="2523499" y="1025374"/>
            <a:ext cx="1830138" cy="1778424"/>
          </a:xfrm>
          <a:prstGeom prst="round2Same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S" sz="1600" dirty="0"/>
              <a:t>Relación de transmisión: 15:1</a:t>
            </a:r>
          </a:p>
          <a:p>
            <a:r>
              <a:rPr lang="es-ES" sz="1600" dirty="0"/>
              <a:t>Revoluciones requeridas de entrada 120 RPM</a:t>
            </a:r>
          </a:p>
          <a:p>
            <a:r>
              <a:rPr lang="es-ES" sz="1600" dirty="0"/>
              <a:t>Torque de entrada 1,38 Nm</a:t>
            </a:r>
            <a:endParaRPr lang="es-EC" sz="1600" dirty="0"/>
          </a:p>
        </p:txBody>
      </p:sp>
    </p:spTree>
    <p:extLst>
      <p:ext uri="{BB962C8B-B14F-4D97-AF65-F5344CB8AC3E}">
        <p14:creationId xmlns:p14="http://schemas.microsoft.com/office/powerpoint/2010/main" val="207713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8"/>
          <p:cNvSpPr txBox="1"/>
          <p:nvPr/>
        </p:nvSpPr>
        <p:spPr>
          <a:xfrm>
            <a:off x="110547" y="583474"/>
            <a:ext cx="7335281"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DEL SISTEMA DE TRANSMISIÓN TORNILLO SIN FIN CORONA</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898" y="2460263"/>
            <a:ext cx="2776045" cy="1897603"/>
          </a:xfrm>
          <a:prstGeom prst="rect">
            <a:avLst/>
          </a:prstGeom>
        </p:spPr>
      </p:pic>
      <p:graphicFrame>
        <p:nvGraphicFramePr>
          <p:cNvPr id="4" name="Tabla 3"/>
          <p:cNvGraphicFramePr>
            <a:graphicFrameLocks noGrp="1"/>
          </p:cNvGraphicFramePr>
          <p:nvPr/>
        </p:nvGraphicFramePr>
        <p:xfrm>
          <a:off x="273627" y="1099046"/>
          <a:ext cx="2409414" cy="4739640"/>
        </p:xfrm>
        <a:graphic>
          <a:graphicData uri="http://schemas.openxmlformats.org/drawingml/2006/table">
            <a:tbl>
              <a:tblPr firstRow="1" bandRow="1">
                <a:tableStyleId>{BC89EF96-8CEA-46FF-86C4-4CE0E7609802}</a:tableStyleId>
              </a:tblPr>
              <a:tblGrid>
                <a:gridCol w="1204707">
                  <a:extLst>
                    <a:ext uri="{9D8B030D-6E8A-4147-A177-3AD203B41FA5}">
                      <a16:colId xmlns:a16="http://schemas.microsoft.com/office/drawing/2014/main" val="3872800884"/>
                    </a:ext>
                  </a:extLst>
                </a:gridCol>
                <a:gridCol w="1204707">
                  <a:extLst>
                    <a:ext uri="{9D8B030D-6E8A-4147-A177-3AD203B41FA5}">
                      <a16:colId xmlns:a16="http://schemas.microsoft.com/office/drawing/2014/main" val="2379721907"/>
                    </a:ext>
                  </a:extLst>
                </a:gridCol>
              </a:tblGrid>
              <a:tr h="370840">
                <a:tc gridSpan="2">
                  <a:txBody>
                    <a:bodyPr/>
                    <a:lstStyle/>
                    <a:p>
                      <a:pPr algn="ctr"/>
                      <a:r>
                        <a:rPr lang="es-EC" sz="1400" dirty="0"/>
                        <a:t>GEOMETRÍA DE LA CORONA</a:t>
                      </a:r>
                    </a:p>
                  </a:txBody>
                  <a:tcPr anchor="ctr"/>
                </a:tc>
                <a:tc hMerge="1">
                  <a:txBody>
                    <a:bodyPr/>
                    <a:lstStyle/>
                    <a:p>
                      <a:endParaRPr lang="es-EC" dirty="0"/>
                    </a:p>
                  </a:txBody>
                  <a:tcPr/>
                </a:tc>
                <a:extLst>
                  <a:ext uri="{0D108BD9-81ED-4DB2-BD59-A6C34878D82A}">
                    <a16:rowId xmlns:a16="http://schemas.microsoft.com/office/drawing/2014/main" val="2059766179"/>
                  </a:ext>
                </a:extLst>
              </a:tr>
              <a:tr h="370840">
                <a:tc>
                  <a:txBody>
                    <a:bodyPr/>
                    <a:lstStyle/>
                    <a:p>
                      <a:r>
                        <a:rPr lang="es-EC" sz="1400" dirty="0"/>
                        <a:t>Módulo</a:t>
                      </a:r>
                    </a:p>
                  </a:txBody>
                  <a:tcPr anchor="ctr"/>
                </a:tc>
                <a:tc>
                  <a:txBody>
                    <a:bodyPr/>
                    <a:lstStyle/>
                    <a:p>
                      <a:pPr algn="ctr"/>
                      <a:r>
                        <a:rPr lang="es-EC" sz="1400" dirty="0"/>
                        <a:t>2 mm</a:t>
                      </a:r>
                    </a:p>
                  </a:txBody>
                  <a:tcPr anchor="ctr"/>
                </a:tc>
                <a:extLst>
                  <a:ext uri="{0D108BD9-81ED-4DB2-BD59-A6C34878D82A}">
                    <a16:rowId xmlns:a16="http://schemas.microsoft.com/office/drawing/2014/main" val="2431654219"/>
                  </a:ext>
                </a:extLst>
              </a:tr>
              <a:tr h="370840">
                <a:tc>
                  <a:txBody>
                    <a:bodyPr/>
                    <a:lstStyle/>
                    <a:p>
                      <a:r>
                        <a:rPr lang="es-EC" sz="1400" dirty="0"/>
                        <a:t>Número</a:t>
                      </a:r>
                      <a:r>
                        <a:rPr lang="es-EC" sz="1400" baseline="0" dirty="0"/>
                        <a:t> de dientes</a:t>
                      </a:r>
                      <a:endParaRPr lang="es-EC" sz="1400" dirty="0"/>
                    </a:p>
                  </a:txBody>
                  <a:tcPr anchor="ctr"/>
                </a:tc>
                <a:tc>
                  <a:txBody>
                    <a:bodyPr/>
                    <a:lstStyle/>
                    <a:p>
                      <a:pPr algn="ctr"/>
                      <a:r>
                        <a:rPr lang="es-EC" sz="1400" dirty="0"/>
                        <a:t>15</a:t>
                      </a:r>
                    </a:p>
                  </a:txBody>
                  <a:tcPr anchor="ctr"/>
                </a:tc>
                <a:extLst>
                  <a:ext uri="{0D108BD9-81ED-4DB2-BD59-A6C34878D82A}">
                    <a16:rowId xmlns:a16="http://schemas.microsoft.com/office/drawing/2014/main" val="2251817388"/>
                  </a:ext>
                </a:extLst>
              </a:tr>
              <a:tr h="0">
                <a:tc>
                  <a:txBody>
                    <a:bodyPr/>
                    <a:lstStyle/>
                    <a:p>
                      <a:r>
                        <a:rPr lang="es-EC" sz="1400" dirty="0"/>
                        <a:t>Ángulo de presión</a:t>
                      </a:r>
                    </a:p>
                  </a:txBody>
                  <a:tcPr anchor="ctr"/>
                </a:tc>
                <a:tc>
                  <a:txBody>
                    <a:bodyPr/>
                    <a:lstStyle/>
                    <a:p>
                      <a:pPr algn="ctr"/>
                      <a:r>
                        <a:rPr lang="es-EC" sz="1400" dirty="0"/>
                        <a:t>14.5°</a:t>
                      </a:r>
                    </a:p>
                  </a:txBody>
                  <a:tcPr anchor="ctr"/>
                </a:tc>
                <a:extLst>
                  <a:ext uri="{0D108BD9-81ED-4DB2-BD59-A6C34878D82A}">
                    <a16:rowId xmlns:a16="http://schemas.microsoft.com/office/drawing/2014/main" val="1016335013"/>
                  </a:ext>
                </a:extLst>
              </a:tr>
              <a:tr h="370840">
                <a:tc>
                  <a:txBody>
                    <a:bodyPr/>
                    <a:lstStyle/>
                    <a:p>
                      <a:r>
                        <a:rPr lang="es-EC" sz="1400" dirty="0"/>
                        <a:t>Paso axial</a:t>
                      </a:r>
                    </a:p>
                  </a:txBody>
                  <a:tcPr anchor="ctr"/>
                </a:tc>
                <a:tc>
                  <a:txBody>
                    <a:bodyPr/>
                    <a:lstStyle/>
                    <a:p>
                      <a:pPr algn="ctr"/>
                      <a:r>
                        <a:rPr lang="es-EC" sz="1400" dirty="0"/>
                        <a:t>6,28</a:t>
                      </a:r>
                    </a:p>
                  </a:txBody>
                  <a:tcPr anchor="ctr"/>
                </a:tc>
                <a:extLst>
                  <a:ext uri="{0D108BD9-81ED-4DB2-BD59-A6C34878D82A}">
                    <a16:rowId xmlns:a16="http://schemas.microsoft.com/office/drawing/2014/main" val="1229468292"/>
                  </a:ext>
                </a:extLst>
              </a:tr>
              <a:tr h="370840">
                <a:tc>
                  <a:txBody>
                    <a:bodyPr/>
                    <a:lstStyle/>
                    <a:p>
                      <a:r>
                        <a:rPr lang="es-EC" sz="1400" dirty="0"/>
                        <a:t>Altura del diente</a:t>
                      </a:r>
                    </a:p>
                  </a:txBody>
                  <a:tcPr anchor="ctr"/>
                </a:tc>
                <a:tc>
                  <a:txBody>
                    <a:bodyPr/>
                    <a:lstStyle/>
                    <a:p>
                      <a:pPr algn="ctr"/>
                      <a:r>
                        <a:rPr lang="es-EC" sz="1400" dirty="0"/>
                        <a:t>4,33 mm</a:t>
                      </a:r>
                    </a:p>
                  </a:txBody>
                  <a:tcPr anchor="ctr"/>
                </a:tc>
                <a:extLst>
                  <a:ext uri="{0D108BD9-81ED-4DB2-BD59-A6C34878D82A}">
                    <a16:rowId xmlns:a16="http://schemas.microsoft.com/office/drawing/2014/main" val="2741768235"/>
                  </a:ext>
                </a:extLst>
              </a:tr>
              <a:tr h="370840">
                <a:tc>
                  <a:txBody>
                    <a:bodyPr/>
                    <a:lstStyle/>
                    <a:p>
                      <a:r>
                        <a:rPr lang="es-EC" sz="1400" dirty="0"/>
                        <a:t>Diámetro</a:t>
                      </a:r>
                      <a:r>
                        <a:rPr lang="es-EC" sz="1400" baseline="0" dirty="0"/>
                        <a:t> primitivo</a:t>
                      </a:r>
                      <a:endParaRPr lang="es-EC" sz="1400" dirty="0"/>
                    </a:p>
                  </a:txBody>
                  <a:tcPr anchor="ctr"/>
                </a:tc>
                <a:tc>
                  <a:txBody>
                    <a:bodyPr/>
                    <a:lstStyle/>
                    <a:p>
                      <a:pPr algn="ctr"/>
                      <a:r>
                        <a:rPr lang="es-EC" sz="1400" dirty="0"/>
                        <a:t>30 mm</a:t>
                      </a:r>
                    </a:p>
                  </a:txBody>
                  <a:tcPr anchor="ctr"/>
                </a:tc>
                <a:extLst>
                  <a:ext uri="{0D108BD9-81ED-4DB2-BD59-A6C34878D82A}">
                    <a16:rowId xmlns:a16="http://schemas.microsoft.com/office/drawing/2014/main" val="2793164729"/>
                  </a:ext>
                </a:extLst>
              </a:tr>
              <a:tr h="370840">
                <a:tc>
                  <a:txBody>
                    <a:bodyPr/>
                    <a:lstStyle/>
                    <a:p>
                      <a:r>
                        <a:rPr lang="es-EC" sz="1400" dirty="0"/>
                        <a:t>Diámetro exterior </a:t>
                      </a:r>
                    </a:p>
                  </a:txBody>
                  <a:tcPr anchor="ctr"/>
                </a:tc>
                <a:tc>
                  <a:txBody>
                    <a:bodyPr/>
                    <a:lstStyle/>
                    <a:p>
                      <a:pPr algn="ctr"/>
                      <a:r>
                        <a:rPr lang="es-EC" sz="1400" dirty="0"/>
                        <a:t>34 mm</a:t>
                      </a:r>
                    </a:p>
                  </a:txBody>
                  <a:tcPr anchor="ctr"/>
                </a:tc>
                <a:extLst>
                  <a:ext uri="{0D108BD9-81ED-4DB2-BD59-A6C34878D82A}">
                    <a16:rowId xmlns:a16="http://schemas.microsoft.com/office/drawing/2014/main" val="1643642912"/>
                  </a:ext>
                </a:extLst>
              </a:tr>
              <a:tr h="370840">
                <a:tc>
                  <a:txBody>
                    <a:bodyPr/>
                    <a:lstStyle/>
                    <a:p>
                      <a:r>
                        <a:rPr lang="es-EC" sz="1400" dirty="0"/>
                        <a:t>Diámetro interior</a:t>
                      </a:r>
                    </a:p>
                  </a:txBody>
                  <a:tcPr anchor="ctr"/>
                </a:tc>
                <a:tc>
                  <a:txBody>
                    <a:bodyPr/>
                    <a:lstStyle/>
                    <a:p>
                      <a:pPr algn="ctr"/>
                      <a:r>
                        <a:rPr lang="es-EC" sz="1400" dirty="0"/>
                        <a:t>25,33</a:t>
                      </a:r>
                      <a:r>
                        <a:rPr lang="es-EC" sz="1400" baseline="0" dirty="0"/>
                        <a:t> mm</a:t>
                      </a:r>
                      <a:endParaRPr lang="es-EC" sz="1400" dirty="0"/>
                    </a:p>
                  </a:txBody>
                  <a:tcPr anchor="ctr"/>
                </a:tc>
                <a:extLst>
                  <a:ext uri="{0D108BD9-81ED-4DB2-BD59-A6C34878D82A}">
                    <a16:rowId xmlns:a16="http://schemas.microsoft.com/office/drawing/2014/main" val="625147537"/>
                  </a:ext>
                </a:extLst>
              </a:tr>
              <a:tr h="370840">
                <a:tc>
                  <a:txBody>
                    <a:bodyPr/>
                    <a:lstStyle/>
                    <a:p>
                      <a:r>
                        <a:rPr lang="es-EC" sz="1400" dirty="0"/>
                        <a:t>Ancho de cara</a:t>
                      </a:r>
                    </a:p>
                  </a:txBody>
                  <a:tcPr anchor="ctr"/>
                </a:tc>
                <a:tc>
                  <a:txBody>
                    <a:bodyPr/>
                    <a:lstStyle/>
                    <a:p>
                      <a:pPr algn="ctr"/>
                      <a:r>
                        <a:rPr lang="es-EC" sz="1400" dirty="0"/>
                        <a:t>25,8 mm</a:t>
                      </a:r>
                    </a:p>
                  </a:txBody>
                  <a:tcPr anchor="ctr"/>
                </a:tc>
                <a:extLst>
                  <a:ext uri="{0D108BD9-81ED-4DB2-BD59-A6C34878D82A}">
                    <a16:rowId xmlns:a16="http://schemas.microsoft.com/office/drawing/2014/main" val="2851464695"/>
                  </a:ext>
                </a:extLst>
              </a:tr>
            </a:tbl>
          </a:graphicData>
        </a:graphic>
      </p:graphicFrame>
      <p:graphicFrame>
        <p:nvGraphicFramePr>
          <p:cNvPr id="8" name="Tabla 7"/>
          <p:cNvGraphicFramePr>
            <a:graphicFrameLocks noGrp="1"/>
          </p:cNvGraphicFramePr>
          <p:nvPr/>
        </p:nvGraphicFramePr>
        <p:xfrm>
          <a:off x="6208292" y="2189748"/>
          <a:ext cx="2625854" cy="3218744"/>
        </p:xfrm>
        <a:graphic>
          <a:graphicData uri="http://schemas.openxmlformats.org/drawingml/2006/table">
            <a:tbl>
              <a:tblPr firstRow="1" bandRow="1">
                <a:tableStyleId>{8799B23B-EC83-4686-B30A-512413B5E67A}</a:tableStyleId>
              </a:tblPr>
              <a:tblGrid>
                <a:gridCol w="1312927">
                  <a:extLst>
                    <a:ext uri="{9D8B030D-6E8A-4147-A177-3AD203B41FA5}">
                      <a16:colId xmlns:a16="http://schemas.microsoft.com/office/drawing/2014/main" val="3872800884"/>
                    </a:ext>
                  </a:extLst>
                </a:gridCol>
                <a:gridCol w="1312927">
                  <a:extLst>
                    <a:ext uri="{9D8B030D-6E8A-4147-A177-3AD203B41FA5}">
                      <a16:colId xmlns:a16="http://schemas.microsoft.com/office/drawing/2014/main" val="2379721907"/>
                    </a:ext>
                  </a:extLst>
                </a:gridCol>
              </a:tblGrid>
              <a:tr h="627944">
                <a:tc gridSpan="2">
                  <a:txBody>
                    <a:bodyPr/>
                    <a:lstStyle/>
                    <a:p>
                      <a:pPr algn="ctr"/>
                      <a:r>
                        <a:rPr lang="es-EC" sz="1400" dirty="0"/>
                        <a:t>GEOMETRÍA DEL</a:t>
                      </a:r>
                      <a:r>
                        <a:rPr lang="es-EC" sz="1400" baseline="0" dirty="0"/>
                        <a:t> TORNILLO SIN FIN</a:t>
                      </a:r>
                      <a:endParaRPr lang="es-EC" sz="1400" dirty="0"/>
                    </a:p>
                  </a:txBody>
                  <a:tcPr anchor="ctr"/>
                </a:tc>
                <a:tc hMerge="1">
                  <a:txBody>
                    <a:bodyPr/>
                    <a:lstStyle/>
                    <a:p>
                      <a:endParaRPr lang="es-EC" dirty="0"/>
                    </a:p>
                  </a:txBody>
                  <a:tcPr/>
                </a:tc>
                <a:extLst>
                  <a:ext uri="{0D108BD9-81ED-4DB2-BD59-A6C34878D82A}">
                    <a16:rowId xmlns:a16="http://schemas.microsoft.com/office/drawing/2014/main" val="2059766179"/>
                  </a:ext>
                </a:extLst>
              </a:tr>
              <a:tr h="370840">
                <a:tc>
                  <a:txBody>
                    <a:bodyPr/>
                    <a:lstStyle/>
                    <a:p>
                      <a:r>
                        <a:rPr lang="es-EC" sz="1400" dirty="0"/>
                        <a:t>Número de</a:t>
                      </a:r>
                      <a:r>
                        <a:rPr lang="es-EC" sz="1400" baseline="0" dirty="0"/>
                        <a:t> entradas</a:t>
                      </a:r>
                      <a:endParaRPr lang="es-EC" sz="1400" dirty="0"/>
                    </a:p>
                  </a:txBody>
                  <a:tcPr anchor="ctr"/>
                </a:tc>
                <a:tc>
                  <a:txBody>
                    <a:bodyPr/>
                    <a:lstStyle/>
                    <a:p>
                      <a:pPr algn="ctr"/>
                      <a:r>
                        <a:rPr lang="es-EC" sz="1400" dirty="0"/>
                        <a:t>1</a:t>
                      </a:r>
                    </a:p>
                  </a:txBody>
                  <a:tcPr anchor="ctr"/>
                </a:tc>
                <a:extLst>
                  <a:ext uri="{0D108BD9-81ED-4DB2-BD59-A6C34878D82A}">
                    <a16:rowId xmlns:a16="http://schemas.microsoft.com/office/drawing/2014/main" val="2431654219"/>
                  </a:ext>
                </a:extLst>
              </a:tr>
              <a:tr h="370840">
                <a:tc>
                  <a:txBody>
                    <a:bodyPr/>
                    <a:lstStyle/>
                    <a:p>
                      <a:r>
                        <a:rPr lang="es-EC" sz="1400" dirty="0"/>
                        <a:t>Diámetro primitivo</a:t>
                      </a:r>
                    </a:p>
                  </a:txBody>
                  <a:tcPr anchor="ctr"/>
                </a:tc>
                <a:tc>
                  <a:txBody>
                    <a:bodyPr/>
                    <a:lstStyle/>
                    <a:p>
                      <a:pPr algn="ctr"/>
                      <a:r>
                        <a:rPr lang="es-EC" sz="1400" dirty="0"/>
                        <a:t>20 mm</a:t>
                      </a:r>
                    </a:p>
                  </a:txBody>
                  <a:tcPr anchor="ctr"/>
                </a:tc>
                <a:extLst>
                  <a:ext uri="{0D108BD9-81ED-4DB2-BD59-A6C34878D82A}">
                    <a16:rowId xmlns:a16="http://schemas.microsoft.com/office/drawing/2014/main" val="2251817388"/>
                  </a:ext>
                </a:extLst>
              </a:tr>
              <a:tr h="370840">
                <a:tc>
                  <a:txBody>
                    <a:bodyPr/>
                    <a:lstStyle/>
                    <a:p>
                      <a:r>
                        <a:rPr lang="es-EC" sz="1400" dirty="0"/>
                        <a:t>Diámetro</a:t>
                      </a:r>
                      <a:r>
                        <a:rPr lang="es-EC" sz="1400" baseline="0" dirty="0"/>
                        <a:t> exterior</a:t>
                      </a:r>
                      <a:endParaRPr lang="es-EC" sz="1400" dirty="0"/>
                    </a:p>
                  </a:txBody>
                  <a:tcPr anchor="ctr"/>
                </a:tc>
                <a:tc>
                  <a:txBody>
                    <a:bodyPr/>
                    <a:lstStyle/>
                    <a:p>
                      <a:pPr algn="ctr"/>
                      <a:r>
                        <a:rPr lang="es-EC" sz="1400" dirty="0"/>
                        <a:t>24 mm</a:t>
                      </a:r>
                    </a:p>
                  </a:txBody>
                  <a:tcPr anchor="ctr"/>
                </a:tc>
                <a:extLst>
                  <a:ext uri="{0D108BD9-81ED-4DB2-BD59-A6C34878D82A}">
                    <a16:rowId xmlns:a16="http://schemas.microsoft.com/office/drawing/2014/main" val="1016335013"/>
                  </a:ext>
                </a:extLst>
              </a:tr>
              <a:tr h="370840">
                <a:tc>
                  <a:txBody>
                    <a:bodyPr/>
                    <a:lstStyle/>
                    <a:p>
                      <a:r>
                        <a:rPr lang="es-EC" sz="1400" dirty="0"/>
                        <a:t>Diámetro interior</a:t>
                      </a:r>
                    </a:p>
                  </a:txBody>
                  <a:tcPr anchor="ctr"/>
                </a:tc>
                <a:tc>
                  <a:txBody>
                    <a:bodyPr/>
                    <a:lstStyle/>
                    <a:p>
                      <a:pPr algn="ctr"/>
                      <a:r>
                        <a:rPr lang="es-EC" sz="1400" dirty="0"/>
                        <a:t>15,33 mm</a:t>
                      </a:r>
                    </a:p>
                  </a:txBody>
                  <a:tcPr anchor="ctr"/>
                </a:tc>
                <a:extLst>
                  <a:ext uri="{0D108BD9-81ED-4DB2-BD59-A6C34878D82A}">
                    <a16:rowId xmlns:a16="http://schemas.microsoft.com/office/drawing/2014/main" val="1229468292"/>
                  </a:ext>
                </a:extLst>
              </a:tr>
              <a:tr h="370840">
                <a:tc>
                  <a:txBody>
                    <a:bodyPr/>
                    <a:lstStyle/>
                    <a:p>
                      <a:r>
                        <a:rPr lang="es-EC" sz="1400" dirty="0"/>
                        <a:t>Longitud roscada</a:t>
                      </a:r>
                    </a:p>
                  </a:txBody>
                  <a:tcPr anchor="ctr"/>
                </a:tc>
                <a:tc>
                  <a:txBody>
                    <a:bodyPr/>
                    <a:lstStyle/>
                    <a:p>
                      <a:pPr algn="ctr"/>
                      <a:r>
                        <a:rPr lang="es-EC" sz="1400" dirty="0"/>
                        <a:t>30,2 mm</a:t>
                      </a:r>
                    </a:p>
                  </a:txBody>
                  <a:tcPr anchor="ctr"/>
                </a:tc>
                <a:extLst>
                  <a:ext uri="{0D108BD9-81ED-4DB2-BD59-A6C34878D82A}">
                    <a16:rowId xmlns:a16="http://schemas.microsoft.com/office/drawing/2014/main" val="3775113474"/>
                  </a:ext>
                </a:extLst>
              </a:tr>
            </a:tbl>
          </a:graphicData>
        </a:graphic>
      </p:graphicFrame>
      <p:sp>
        <p:nvSpPr>
          <p:cNvPr id="6" name="Flecha doblada 5"/>
          <p:cNvSpPr/>
          <p:nvPr/>
        </p:nvSpPr>
        <p:spPr>
          <a:xfrm flipH="1">
            <a:off x="2779296" y="1099046"/>
            <a:ext cx="1937083" cy="1608059"/>
          </a:xfrm>
          <a:prstGeom prst="bentArrow">
            <a:avLst>
              <a:gd name="adj1" fmla="val 12281"/>
              <a:gd name="adj2" fmla="val 14151"/>
              <a:gd name="adj3" fmla="val 30986"/>
              <a:gd name="adj4" fmla="val 4000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dirty="0">
              <a:solidFill>
                <a:schemeClr val="tx1"/>
              </a:solidFill>
            </a:endParaRPr>
          </a:p>
        </p:txBody>
      </p:sp>
      <p:sp>
        <p:nvSpPr>
          <p:cNvPr id="10" name="Flecha doblada 9"/>
          <p:cNvSpPr/>
          <p:nvPr/>
        </p:nvSpPr>
        <p:spPr>
          <a:xfrm flipV="1">
            <a:off x="4541920" y="3898305"/>
            <a:ext cx="1435767" cy="1539969"/>
          </a:xfrm>
          <a:prstGeom prst="bentArrow">
            <a:avLst>
              <a:gd name="adj1" fmla="val 13777"/>
              <a:gd name="adj2" fmla="val 14151"/>
              <a:gd name="adj3" fmla="val 30986"/>
              <a:gd name="adj4" fmla="val 4000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dirty="0">
              <a:solidFill>
                <a:schemeClr val="tx1"/>
              </a:solidFill>
            </a:endParaRPr>
          </a:p>
        </p:txBody>
      </p:sp>
    </p:spTree>
    <p:extLst>
      <p:ext uri="{BB962C8B-B14F-4D97-AF65-F5344CB8AC3E}">
        <p14:creationId xmlns:p14="http://schemas.microsoft.com/office/powerpoint/2010/main" val="1816373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8"/>
          <p:cNvSpPr txBox="1"/>
          <p:nvPr/>
        </p:nvSpPr>
        <p:spPr>
          <a:xfrm>
            <a:off x="110547" y="583474"/>
            <a:ext cx="7579121"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DEL SISTEMA DE TRANSMISIÓN TORNILLO SIN FIN CORONA</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graphicFrame>
        <p:nvGraphicFramePr>
          <p:cNvPr id="9" name="Diagrama 8"/>
          <p:cNvGraphicFramePr/>
          <p:nvPr>
            <p:extLst>
              <p:ext uri="{D42A27DB-BD31-4B8C-83A1-F6EECF244321}">
                <p14:modId xmlns:p14="http://schemas.microsoft.com/office/powerpoint/2010/main" val="745532238"/>
              </p:ext>
            </p:extLst>
          </p:nvPr>
        </p:nvGraphicFramePr>
        <p:xfrm>
          <a:off x="128336" y="1608848"/>
          <a:ext cx="6313083" cy="461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ángulo redondeado 10"/>
          <p:cNvSpPr/>
          <p:nvPr/>
        </p:nvSpPr>
        <p:spPr>
          <a:xfrm>
            <a:off x="3401043" y="1227055"/>
            <a:ext cx="2743200" cy="490605"/>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b="1" dirty="0"/>
              <a:t>FUERZAS EN LA CORONA</a:t>
            </a:r>
          </a:p>
        </p:txBody>
      </p:sp>
      <mc:AlternateContent xmlns:mc="http://schemas.openxmlformats.org/markup-compatibility/2006" xmlns:a14="http://schemas.microsoft.com/office/drawing/2010/main">
        <mc:Choice Requires="a14">
          <p:sp>
            <p:nvSpPr>
              <p:cNvPr id="12" name="Rectángulo 11"/>
              <p:cNvSpPr/>
              <p:nvPr/>
            </p:nvSpPr>
            <p:spPr>
              <a:xfrm>
                <a:off x="4772643" y="2434783"/>
                <a:ext cx="426604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𝑊𝑡𝑔</m:t>
                      </m:r>
                      <m:r>
                        <a:rPr lang="es-EC" sz="1600" i="0">
                          <a:latin typeface="Cambria Math" panose="02040503050406030204" pitchFamily="18" charset="0"/>
                        </a:rPr>
                        <m:t>=</m:t>
                      </m:r>
                      <m:r>
                        <a:rPr lang="es-EC" sz="1600" i="1">
                          <a:latin typeface="Cambria Math" panose="02040503050406030204" pitchFamily="18" charset="0"/>
                        </a:rPr>
                        <m:t>𝐶𝑠</m:t>
                      </m:r>
                      <m:r>
                        <a:rPr lang="es-EC" sz="1600" i="0">
                          <a:latin typeface="Cambria Math" panose="02040503050406030204" pitchFamily="18" charset="0"/>
                        </a:rPr>
                        <m:t>×</m:t>
                      </m:r>
                      <m:r>
                        <a:rPr lang="es-EC" sz="1600" i="1">
                          <a:latin typeface="Cambria Math" panose="02040503050406030204" pitchFamily="18" charset="0"/>
                        </a:rPr>
                        <m:t>𝐶𝑚</m:t>
                      </m:r>
                      <m:r>
                        <a:rPr lang="es-EC" sz="1600" i="0">
                          <a:latin typeface="Cambria Math" panose="02040503050406030204" pitchFamily="18" charset="0"/>
                        </a:rPr>
                        <m:t>×</m:t>
                      </m:r>
                      <m:r>
                        <a:rPr lang="es-EC" sz="1600" i="1">
                          <a:latin typeface="Cambria Math" panose="02040503050406030204" pitchFamily="18" charset="0"/>
                        </a:rPr>
                        <m:t>𝐶𝑣</m:t>
                      </m:r>
                      <m:r>
                        <a:rPr lang="es-EC" sz="1600" i="0">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𝑑𝑔</m:t>
                          </m:r>
                        </m:e>
                        <m:sup>
                          <m:r>
                            <a:rPr lang="es-EC" sz="1600" i="0">
                              <a:latin typeface="Cambria Math" panose="02040503050406030204" pitchFamily="18" charset="0"/>
                            </a:rPr>
                            <m:t>0,8</m:t>
                          </m:r>
                        </m:sup>
                      </m:sSup>
                      <m:r>
                        <a:rPr lang="es-EC" sz="1600" i="0">
                          <a:latin typeface="Cambria Math" panose="02040503050406030204" pitchFamily="18" charset="0"/>
                        </a:rPr>
                        <m:t>×</m:t>
                      </m:r>
                      <m:r>
                        <a:rPr lang="es-EC" sz="1600" i="1">
                          <a:latin typeface="Cambria Math" panose="02040503050406030204" pitchFamily="18" charset="0"/>
                        </a:rPr>
                        <m:t>𝐹</m:t>
                      </m:r>
                      <m:r>
                        <a:rPr lang="es-ES" sz="1600" b="0" i="0" smtClean="0">
                          <a:latin typeface="Cambria Math" panose="02040503050406030204" pitchFamily="18" charset="0"/>
                        </a:rPr>
                        <m:t>=335,38 </m:t>
                      </m:r>
                      <m:r>
                        <m:rPr>
                          <m:sty m:val="p"/>
                        </m:rPr>
                        <a:rPr lang="es-ES" sz="1600" b="0" i="0" smtClean="0">
                          <a:latin typeface="Cambria Math" panose="02040503050406030204" pitchFamily="18" charset="0"/>
                        </a:rPr>
                        <m:t>N</m:t>
                      </m:r>
                    </m:oMath>
                  </m:oMathPara>
                </a14:m>
                <a:endParaRPr lang="es-EC" sz="1600" dirty="0"/>
              </a:p>
            </p:txBody>
          </p:sp>
        </mc:Choice>
        <mc:Fallback xmlns="">
          <p:sp>
            <p:nvSpPr>
              <p:cNvPr id="12" name="Rectángulo 11"/>
              <p:cNvSpPr>
                <a:spLocks noRot="1" noChangeAspect="1" noMove="1" noResize="1" noEditPoints="1" noAdjustHandles="1" noChangeArrowheads="1" noChangeShapeType="1" noTextEdit="1"/>
              </p:cNvSpPr>
              <p:nvPr/>
            </p:nvSpPr>
            <p:spPr>
              <a:xfrm>
                <a:off x="4772643" y="2434783"/>
                <a:ext cx="4266040" cy="338554"/>
              </a:xfrm>
              <a:prstGeom prst="rect">
                <a:avLst/>
              </a:prstGeom>
              <a:blipFill>
                <a:blip r:embed="rId8"/>
                <a:stretch>
                  <a:fillRect b="-8929"/>
                </a:stretch>
              </a:blipFill>
            </p:spPr>
            <p:txBody>
              <a:bodyPr/>
              <a:lstStyle/>
              <a:p>
                <a:r>
                  <a:rPr lang="es-EC">
                    <a:noFill/>
                  </a:rPr>
                  <a:t> </a:t>
                </a:r>
              </a:p>
            </p:txBody>
          </p:sp>
        </mc:Fallback>
      </mc:AlternateContent>
      <p:sp>
        <p:nvSpPr>
          <p:cNvPr id="13" name="Flecha derecha 12"/>
          <p:cNvSpPr/>
          <p:nvPr/>
        </p:nvSpPr>
        <p:spPr>
          <a:xfrm>
            <a:off x="4211053" y="2571273"/>
            <a:ext cx="561590" cy="202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dirty="0"/>
          </a:p>
        </p:txBody>
      </p:sp>
      <mc:AlternateContent xmlns:mc="http://schemas.openxmlformats.org/markup-compatibility/2006" xmlns:a14="http://schemas.microsoft.com/office/drawing/2010/main">
        <mc:Choice Requires="a14">
          <p:sp>
            <p:nvSpPr>
              <p:cNvPr id="14" name="Rectángulo 13"/>
              <p:cNvSpPr/>
              <p:nvPr/>
            </p:nvSpPr>
            <p:spPr>
              <a:xfrm>
                <a:off x="5549788" y="3481217"/>
                <a:ext cx="2477473" cy="5571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𝑊𝑟𝑔</m:t>
                      </m:r>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𝑊𝑡𝑔</m:t>
                          </m:r>
                          <m:r>
                            <a:rPr lang="es-EC" sz="1600" i="1">
                              <a:latin typeface="Cambria Math" panose="02040503050406030204" pitchFamily="18" charset="0"/>
                            </a:rPr>
                            <m:t>𝜙</m:t>
                          </m:r>
                          <m:r>
                            <a:rPr lang="es-EC" sz="1600" i="0">
                              <a:latin typeface="Cambria Math" panose="02040503050406030204" pitchFamily="18" charset="0"/>
                            </a:rPr>
                            <m:t> </m:t>
                          </m:r>
                        </m:num>
                        <m:den>
                          <m:r>
                            <a:rPr lang="es-EC" sz="1600" i="1">
                              <a:latin typeface="Cambria Math" panose="02040503050406030204" pitchFamily="18" charset="0"/>
                            </a:rPr>
                            <m:t>𝑐𝑜𝑠</m:t>
                          </m:r>
                          <m:r>
                            <a:rPr lang="es-EC" sz="1600" i="0">
                              <a:latin typeface="Cambria Math" panose="02040503050406030204" pitchFamily="18" charset="0"/>
                            </a:rPr>
                            <m:t> </m:t>
                          </m:r>
                          <m:r>
                            <a:rPr lang="es-EC" sz="1600" i="1">
                              <a:latin typeface="Cambria Math" panose="02040503050406030204" pitchFamily="18" charset="0"/>
                            </a:rPr>
                            <m:t>𝜆</m:t>
                          </m:r>
                          <m:r>
                            <a:rPr lang="es-EC" sz="1600" i="0">
                              <a:latin typeface="Cambria Math" panose="02040503050406030204" pitchFamily="18" charset="0"/>
                            </a:rPr>
                            <m:t> </m:t>
                          </m:r>
                        </m:den>
                      </m:f>
                      <m:r>
                        <a:rPr lang="es-ES" sz="1600" b="0" i="1" smtClean="0">
                          <a:latin typeface="Cambria Math" panose="02040503050406030204" pitchFamily="18" charset="0"/>
                        </a:rPr>
                        <m:t>=87,17 </m:t>
                      </m:r>
                      <m:r>
                        <a:rPr lang="es-ES" sz="1600" b="0" i="1" smtClean="0">
                          <a:latin typeface="Cambria Math" panose="02040503050406030204" pitchFamily="18" charset="0"/>
                        </a:rPr>
                        <m:t>𝑁</m:t>
                      </m:r>
                    </m:oMath>
                  </m:oMathPara>
                </a14:m>
                <a:endParaRPr lang="es-EC" sz="1600" dirty="0"/>
              </a:p>
            </p:txBody>
          </p:sp>
        </mc:Choice>
        <mc:Fallback xmlns="">
          <p:sp>
            <p:nvSpPr>
              <p:cNvPr id="14" name="Rectángulo 13"/>
              <p:cNvSpPr>
                <a:spLocks noRot="1" noChangeAspect="1" noMove="1" noResize="1" noEditPoints="1" noAdjustHandles="1" noChangeArrowheads="1" noChangeShapeType="1" noTextEdit="1"/>
              </p:cNvSpPr>
              <p:nvPr/>
            </p:nvSpPr>
            <p:spPr>
              <a:xfrm>
                <a:off x="5549788" y="3481217"/>
                <a:ext cx="2477473" cy="557140"/>
              </a:xfrm>
              <a:prstGeom prst="rect">
                <a:avLst/>
              </a:prstGeom>
              <a:blipFill>
                <a:blip r:embed="rId9"/>
                <a:stretch>
                  <a:fillRect/>
                </a:stretch>
              </a:blipFill>
            </p:spPr>
            <p:txBody>
              <a:bodyPr/>
              <a:lstStyle/>
              <a:p>
                <a:r>
                  <a:rPr lang="es-EC">
                    <a:noFill/>
                  </a:rPr>
                  <a:t> </a:t>
                </a:r>
              </a:p>
            </p:txBody>
          </p:sp>
        </mc:Fallback>
      </mc:AlternateContent>
      <p:sp>
        <p:nvSpPr>
          <p:cNvPr id="16" name="Flecha derecha 15"/>
          <p:cNvSpPr/>
          <p:nvPr/>
        </p:nvSpPr>
        <p:spPr>
          <a:xfrm>
            <a:off x="6441419" y="5158659"/>
            <a:ext cx="530649" cy="18796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dirty="0"/>
          </a:p>
        </p:txBody>
      </p:sp>
      <p:sp>
        <p:nvSpPr>
          <p:cNvPr id="17" name="Flecha derecha 16"/>
          <p:cNvSpPr/>
          <p:nvPr/>
        </p:nvSpPr>
        <p:spPr>
          <a:xfrm>
            <a:off x="5041232" y="3735762"/>
            <a:ext cx="493644" cy="1985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dirty="0"/>
          </a:p>
        </p:txBody>
      </p:sp>
      <mc:AlternateContent xmlns:mc="http://schemas.openxmlformats.org/markup-compatibility/2006" xmlns:a14="http://schemas.microsoft.com/office/drawing/2010/main">
        <mc:Choice Requires="a14">
          <p:sp>
            <p:nvSpPr>
              <p:cNvPr id="15" name="Rectángulo 14"/>
              <p:cNvSpPr/>
              <p:nvPr/>
            </p:nvSpPr>
            <p:spPr>
              <a:xfrm>
                <a:off x="6905618" y="4918329"/>
                <a:ext cx="2251834" cy="59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𝑊𝑎𝑔</m:t>
                      </m:r>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0">
                              <a:latin typeface="Cambria Math" panose="02040503050406030204" pitchFamily="18" charset="0"/>
                            </a:rPr>
                            <m:t>2</m:t>
                          </m:r>
                          <m:r>
                            <a:rPr lang="es-EC" sz="1600" i="1">
                              <a:latin typeface="Cambria Math" panose="02040503050406030204" pitchFamily="18" charset="0"/>
                            </a:rPr>
                            <m:t>𝑇</m:t>
                          </m:r>
                          <m:r>
                            <a:rPr lang="es-EC" sz="1600" i="0">
                              <a:latin typeface="Cambria Math" panose="02040503050406030204" pitchFamily="18" charset="0"/>
                            </a:rPr>
                            <m:t>1</m:t>
                          </m:r>
                        </m:num>
                        <m:den>
                          <m:r>
                            <a:rPr lang="es-EC" sz="1600" i="1">
                              <a:latin typeface="Cambria Math" panose="02040503050406030204" pitchFamily="18" charset="0"/>
                            </a:rPr>
                            <m:t>𝑑𝑝</m:t>
                          </m:r>
                        </m:den>
                      </m:f>
                      <m:r>
                        <a:rPr lang="es-ES" sz="1600" b="0" i="1" smtClean="0">
                          <a:latin typeface="Cambria Math" panose="02040503050406030204" pitchFamily="18" charset="0"/>
                        </a:rPr>
                        <m:t>=138,5 </m:t>
                      </m:r>
                      <m:r>
                        <a:rPr lang="es-ES" sz="1600" b="0" i="1" smtClean="0">
                          <a:latin typeface="Cambria Math" panose="02040503050406030204" pitchFamily="18" charset="0"/>
                        </a:rPr>
                        <m:t>𝑁</m:t>
                      </m:r>
                    </m:oMath>
                  </m:oMathPara>
                </a14:m>
                <a:endParaRPr lang="es-EC" sz="1600" dirty="0"/>
              </a:p>
            </p:txBody>
          </p:sp>
        </mc:Choice>
        <mc:Fallback xmlns="">
          <p:sp>
            <p:nvSpPr>
              <p:cNvPr id="15" name="Rectángulo 14"/>
              <p:cNvSpPr>
                <a:spLocks noRot="1" noChangeAspect="1" noMove="1" noResize="1" noEditPoints="1" noAdjustHandles="1" noChangeArrowheads="1" noChangeShapeType="1" noTextEdit="1"/>
              </p:cNvSpPr>
              <p:nvPr/>
            </p:nvSpPr>
            <p:spPr>
              <a:xfrm>
                <a:off x="6905618" y="4918329"/>
                <a:ext cx="2251834" cy="596445"/>
              </a:xfrm>
              <a:prstGeom prst="rect">
                <a:avLst/>
              </a:prstGeom>
              <a:blipFill>
                <a:blip r:embed="rId10"/>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8209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8"/>
          <p:cNvSpPr txBox="1"/>
          <p:nvPr/>
        </p:nvSpPr>
        <p:spPr>
          <a:xfrm>
            <a:off x="110548" y="583474"/>
            <a:ext cx="7584216"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2000" b="1" dirty="0">
                <a:solidFill>
                  <a:srgbClr val="38761D"/>
                </a:solidFill>
              </a:rPr>
              <a:t>DISEÑO DEL SISTEMA DE TRANSMISIÓN TORNILLO SIN FIN CORONA</a:t>
            </a:r>
            <a:endParaRPr sz="2000" b="1" dirty="0">
              <a:solidFill>
                <a:srgbClr val="38761D"/>
              </a:solidFill>
            </a:endParaRPr>
          </a:p>
        </p:txBody>
      </p:sp>
      <p:sp>
        <p:nvSpPr>
          <p:cNvPr id="7" name="Google Shape;182;p27"/>
          <p:cNvSpPr txBox="1"/>
          <p:nvPr/>
        </p:nvSpPr>
        <p:spPr>
          <a:xfrm>
            <a:off x="5747656" y="0"/>
            <a:ext cx="3182743" cy="58347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C" sz="3200" b="1" i="1" dirty="0">
                <a:solidFill>
                  <a:schemeClr val="dk1"/>
                </a:solidFill>
              </a:rPr>
              <a:t>DESARROLLO</a:t>
            </a:r>
            <a:endParaRPr dirty="0"/>
          </a:p>
        </p:txBody>
      </p:sp>
      <p:sp>
        <p:nvSpPr>
          <p:cNvPr id="11" name="Rectángulo redondeado 10"/>
          <p:cNvSpPr/>
          <p:nvPr/>
        </p:nvSpPr>
        <p:spPr>
          <a:xfrm>
            <a:off x="3176337" y="1068919"/>
            <a:ext cx="2743200" cy="490605"/>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b="1" dirty="0"/>
              <a:t>FUERZAS EN EL TORNILLO SIN FIN</a:t>
            </a:r>
          </a:p>
        </p:txBody>
      </p:sp>
      <p:pic>
        <p:nvPicPr>
          <p:cNvPr id="18" name="image19.png"/>
          <p:cNvPicPr/>
          <p:nvPr/>
        </p:nvPicPr>
        <p:blipFill>
          <a:blip r:embed="rId3"/>
          <a:srcRect/>
          <a:stretch>
            <a:fillRect/>
          </a:stretch>
        </p:blipFill>
        <p:spPr>
          <a:xfrm>
            <a:off x="332872" y="1863294"/>
            <a:ext cx="1760621" cy="2889184"/>
          </a:xfrm>
          <a:prstGeom prst="rect">
            <a:avLst/>
          </a:prstGeom>
          <a:ln/>
        </p:spPr>
      </p:pic>
      <p:sp>
        <p:nvSpPr>
          <p:cNvPr id="2" name="Rectángulo 1"/>
          <p:cNvSpPr/>
          <p:nvPr/>
        </p:nvSpPr>
        <p:spPr>
          <a:xfrm>
            <a:off x="210480" y="4740446"/>
            <a:ext cx="2005403" cy="830997"/>
          </a:xfrm>
          <a:prstGeom prst="rect">
            <a:avLst/>
          </a:prstGeom>
        </p:spPr>
        <p:txBody>
          <a:bodyPr wrap="square">
            <a:spAutoFit/>
          </a:bodyPr>
          <a:lstStyle/>
          <a:p>
            <a:r>
              <a:rPr lang="es-EC" sz="1200" dirty="0">
                <a:solidFill>
                  <a:srgbClr val="000000"/>
                </a:solidFill>
                <a:latin typeface="Arial" panose="020B0604020202020204" pitchFamily="34" charset="0"/>
                <a:ea typeface="Calibri" panose="020F0502020204030204" pitchFamily="34" charset="0"/>
              </a:rPr>
              <a:t>Tomado de: Ingeniería inversa de un reductor tornillo sin fin corona de Juan Arroyave</a:t>
            </a:r>
            <a:endParaRPr lang="es-EC" sz="1200" dirty="0"/>
          </a:p>
        </p:txBody>
      </p:sp>
      <p:sp>
        <p:nvSpPr>
          <p:cNvPr id="3" name="Flecha a la derecha con muesca 2"/>
          <p:cNvSpPr/>
          <p:nvPr/>
        </p:nvSpPr>
        <p:spPr>
          <a:xfrm>
            <a:off x="2466474" y="3116179"/>
            <a:ext cx="1323473" cy="385010"/>
          </a:xfrm>
          <a:prstGeom prst="notched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s-EC" dirty="0"/>
          </a:p>
        </p:txBody>
      </p:sp>
      <p:graphicFrame>
        <p:nvGraphicFramePr>
          <p:cNvPr id="4" name="Diagrama 3"/>
          <p:cNvGraphicFramePr/>
          <p:nvPr>
            <p:extLst>
              <p:ext uri="{D42A27DB-BD31-4B8C-83A1-F6EECF244321}">
                <p14:modId xmlns:p14="http://schemas.microsoft.com/office/powerpoint/2010/main" val="1606096354"/>
              </p:ext>
            </p:extLst>
          </p:nvPr>
        </p:nvGraphicFramePr>
        <p:xfrm>
          <a:off x="3990473" y="1607247"/>
          <a:ext cx="4677417" cy="4645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sp>
            <p:nvSpPr>
              <p:cNvPr id="5" name="Rectángulo 4"/>
              <p:cNvSpPr/>
              <p:nvPr/>
            </p:nvSpPr>
            <p:spPr>
              <a:xfrm>
                <a:off x="5299846" y="2886742"/>
                <a:ext cx="233801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𝑊𝑡𝑤</m:t>
                      </m:r>
                      <m:r>
                        <a:rPr lang="es-EC" sz="1600" i="0">
                          <a:latin typeface="Cambria Math" panose="02040503050406030204" pitchFamily="18" charset="0"/>
                        </a:rPr>
                        <m:t>=</m:t>
                      </m:r>
                      <m:r>
                        <a:rPr lang="es-EC" sz="1600" i="1">
                          <a:latin typeface="Cambria Math" panose="02040503050406030204" pitchFamily="18" charset="0"/>
                        </a:rPr>
                        <m:t>𝑊𝑎𝑔</m:t>
                      </m:r>
                      <m:r>
                        <a:rPr lang="es-EC" sz="1600" i="0">
                          <a:latin typeface="Cambria Math" panose="02040503050406030204" pitchFamily="18" charset="0"/>
                        </a:rPr>
                        <m:t>=138,5 </m:t>
                      </m:r>
                      <m:r>
                        <a:rPr lang="es-EC" sz="1600" i="1">
                          <a:latin typeface="Cambria Math" panose="02040503050406030204" pitchFamily="18" charset="0"/>
                        </a:rPr>
                        <m:t>𝑁</m:t>
                      </m:r>
                    </m:oMath>
                  </m:oMathPara>
                </a14:m>
                <a:endParaRPr lang="es-EC" sz="1600" dirty="0"/>
              </a:p>
            </p:txBody>
          </p:sp>
        </mc:Choice>
        <mc:Fallback xmlns="">
          <p:sp>
            <p:nvSpPr>
              <p:cNvPr id="5" name="Rectángulo 4"/>
              <p:cNvSpPr>
                <a:spLocks noRot="1" noChangeAspect="1" noMove="1" noResize="1" noEditPoints="1" noAdjustHandles="1" noChangeArrowheads="1" noChangeShapeType="1" noTextEdit="1"/>
              </p:cNvSpPr>
              <p:nvPr/>
            </p:nvSpPr>
            <p:spPr>
              <a:xfrm>
                <a:off x="5299846" y="2886742"/>
                <a:ext cx="2338012" cy="338554"/>
              </a:xfrm>
              <a:prstGeom prst="rect">
                <a:avLst/>
              </a:prstGeom>
              <a:blipFill>
                <a:blip r:embed="rId9"/>
                <a:stretch>
                  <a:fillRect b="-90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242939" y="4266081"/>
                <a:ext cx="24518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𝑊𝑎𝑤</m:t>
                      </m:r>
                      <m:r>
                        <a:rPr lang="es-EC" sz="1600" i="0">
                          <a:latin typeface="Cambria Math" panose="02040503050406030204" pitchFamily="18" charset="0"/>
                        </a:rPr>
                        <m:t>=</m:t>
                      </m:r>
                      <m:r>
                        <a:rPr lang="es-EC" sz="1600" i="1">
                          <a:latin typeface="Cambria Math" panose="02040503050406030204" pitchFamily="18" charset="0"/>
                        </a:rPr>
                        <m:t>𝑊𝑡𝑔</m:t>
                      </m:r>
                      <m:r>
                        <a:rPr lang="es-EC" sz="1600" i="0">
                          <a:latin typeface="Cambria Math" panose="02040503050406030204" pitchFamily="18" charset="0"/>
                        </a:rPr>
                        <m:t>=335,38 </m:t>
                      </m:r>
                      <m:r>
                        <a:rPr lang="es-EC" sz="1600" i="1">
                          <a:latin typeface="Cambria Math" panose="02040503050406030204" pitchFamily="18" charset="0"/>
                        </a:rPr>
                        <m:t>𝑁</m:t>
                      </m:r>
                    </m:oMath>
                  </m:oMathPara>
                </a14:m>
                <a:endParaRPr lang="es-EC" sz="1600" dirty="0"/>
              </a:p>
            </p:txBody>
          </p:sp>
        </mc:Choice>
        <mc:Fallback xmlns="">
          <p:sp>
            <p:nvSpPr>
              <p:cNvPr id="6" name="Rectángulo 5"/>
              <p:cNvSpPr>
                <a:spLocks noRot="1" noChangeAspect="1" noMove="1" noResize="1" noEditPoints="1" noAdjustHandles="1" noChangeArrowheads="1" noChangeShapeType="1" noTextEdit="1"/>
              </p:cNvSpPr>
              <p:nvPr/>
            </p:nvSpPr>
            <p:spPr>
              <a:xfrm>
                <a:off x="5242939" y="4266081"/>
                <a:ext cx="2451825" cy="338554"/>
              </a:xfrm>
              <a:prstGeom prst="rect">
                <a:avLst/>
              </a:prstGeom>
              <a:blipFill>
                <a:blip r:embed="rId10"/>
                <a:stretch>
                  <a:fillRect b="-90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264322" y="5628408"/>
                <a:ext cx="233801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𝑊𝑟𝑤</m:t>
                      </m:r>
                      <m:r>
                        <a:rPr lang="es-EC" sz="1600" i="0">
                          <a:latin typeface="Cambria Math" panose="02040503050406030204" pitchFamily="18" charset="0"/>
                        </a:rPr>
                        <m:t>=</m:t>
                      </m:r>
                      <m:r>
                        <a:rPr lang="es-EC" sz="1600" i="1">
                          <a:latin typeface="Cambria Math" panose="02040503050406030204" pitchFamily="18" charset="0"/>
                        </a:rPr>
                        <m:t>𝑊𝑟𝑔</m:t>
                      </m:r>
                      <m:r>
                        <a:rPr lang="es-EC" sz="1600" i="0">
                          <a:latin typeface="Cambria Math" panose="02040503050406030204" pitchFamily="18" charset="0"/>
                        </a:rPr>
                        <m:t>=87,17 </m:t>
                      </m:r>
                      <m:r>
                        <a:rPr lang="es-EC" sz="1600" i="1">
                          <a:latin typeface="Cambria Math" panose="02040503050406030204" pitchFamily="18" charset="0"/>
                        </a:rPr>
                        <m:t>𝑁</m:t>
                      </m:r>
                    </m:oMath>
                  </m:oMathPara>
                </a14:m>
                <a:endParaRPr lang="es-EC" sz="1600" dirty="0"/>
              </a:p>
            </p:txBody>
          </p:sp>
        </mc:Choice>
        <mc:Fallback xmlns="">
          <p:sp>
            <p:nvSpPr>
              <p:cNvPr id="8" name="Rectángulo 7"/>
              <p:cNvSpPr>
                <a:spLocks noRot="1" noChangeAspect="1" noMove="1" noResize="1" noEditPoints="1" noAdjustHandles="1" noChangeArrowheads="1" noChangeShapeType="1" noTextEdit="1"/>
              </p:cNvSpPr>
              <p:nvPr/>
            </p:nvSpPr>
            <p:spPr>
              <a:xfrm>
                <a:off x="5264322" y="5628408"/>
                <a:ext cx="2338012" cy="338554"/>
              </a:xfrm>
              <a:prstGeom prst="rect">
                <a:avLst/>
              </a:prstGeom>
              <a:blipFill>
                <a:blip r:embed="rId11"/>
                <a:stretch>
                  <a:fillRect b="-8929"/>
                </a:stretch>
              </a:blipFill>
            </p:spPr>
            <p:txBody>
              <a:bodyPr/>
              <a:lstStyle/>
              <a:p>
                <a:r>
                  <a:rPr lang="es-EC">
                    <a:noFill/>
                  </a:rPr>
                  <a:t> </a:t>
                </a:r>
              </a:p>
            </p:txBody>
          </p:sp>
        </mc:Fallback>
      </mc:AlternateContent>
    </p:spTree>
    <p:extLst>
      <p:ext uri="{BB962C8B-B14F-4D97-AF65-F5344CB8AC3E}">
        <p14:creationId xmlns:p14="http://schemas.microsoft.com/office/powerpoint/2010/main" val="148960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3282</Words>
  <Application>Microsoft Office PowerPoint</Application>
  <PresentationFormat>Presentación en pantalla (4:3)</PresentationFormat>
  <Paragraphs>501</Paragraphs>
  <Slides>38</Slides>
  <Notes>12</Notes>
  <HiddenSlides>0</HiddenSlides>
  <MMClips>1</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5" baseType="lpstr">
      <vt:lpstr>Arial</vt:lpstr>
      <vt:lpstr>Calibri</vt:lpstr>
      <vt:lpstr>Cambria Math</vt:lpstr>
      <vt:lpstr>Symbol</vt:lpstr>
      <vt:lpstr>Wingdings</vt:lpstr>
      <vt:lpstr>Tema1</vt:lpstr>
      <vt:lpstr>CorelDRAW</vt:lpstr>
      <vt:lpstr>Departamento de Ciencias de la Energía y Mecánica  Carrera de Ingeniería Mecánica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“ESPE” Departamento de Ciencias de la Energía y Mecánica</dc:title>
  <dc:creator>Jorge Rodríguez</dc:creator>
  <cp:lastModifiedBy>cristhian luje</cp:lastModifiedBy>
  <cp:revision>119</cp:revision>
  <dcterms:created xsi:type="dcterms:W3CDTF">2021-08-16T17:51:17Z</dcterms:created>
  <dcterms:modified xsi:type="dcterms:W3CDTF">2021-08-23T13:51:08Z</dcterms:modified>
</cp:coreProperties>
</file>