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486" r:id="rId3"/>
    <p:sldId id="488" r:id="rId4"/>
    <p:sldId id="547" r:id="rId5"/>
    <p:sldId id="549" r:id="rId6"/>
    <p:sldId id="548" r:id="rId7"/>
    <p:sldId id="546" r:id="rId8"/>
    <p:sldId id="550" r:id="rId9"/>
    <p:sldId id="551" r:id="rId10"/>
    <p:sldId id="552" r:id="rId11"/>
    <p:sldId id="553" r:id="rId12"/>
    <p:sldId id="554" r:id="rId13"/>
    <p:sldId id="555" r:id="rId14"/>
    <p:sldId id="556" r:id="rId15"/>
    <p:sldId id="557" r:id="rId16"/>
    <p:sldId id="558"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543" r:id="rId31"/>
    <p:sldId id="572" r:id="rId32"/>
    <p:sldId id="573" r:id="rId33"/>
    <p:sldId id="574" r:id="rId34"/>
    <p:sldId id="545" r:id="rId35"/>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Guanotoa" initials="EG" lastIdx="2" clrIdx="0">
    <p:extLst>
      <p:ext uri="{19B8F6BF-5375-455C-9EA6-DF929625EA0E}">
        <p15:presenceInfo xmlns:p15="http://schemas.microsoft.com/office/powerpoint/2012/main" userId="8d6c5a2cd657c126" providerId="Windows Live"/>
      </p:ext>
    </p:extLst>
  </p:cmAuthor>
  <p:cmAuthor id="2" name="Michelle Velasco" initials="MV" lastIdx="1" clrIdx="1">
    <p:extLst>
      <p:ext uri="{19B8F6BF-5375-455C-9EA6-DF929625EA0E}">
        <p15:presenceInfo xmlns:p15="http://schemas.microsoft.com/office/powerpoint/2012/main" userId="83879a6cb6065f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979"/>
    <a:srgbClr val="2592B9"/>
    <a:srgbClr val="ED8137"/>
    <a:srgbClr val="F09456"/>
    <a:srgbClr val="73DEE3"/>
    <a:srgbClr val="F4DBCC"/>
    <a:srgbClr val="F5E0D3"/>
    <a:srgbClr val="E9BB9F"/>
    <a:srgbClr val="F7D3C9"/>
    <a:srgbClr val="EFA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C03BE-EF59-4272-B8EC-83EEF958569A}" v="396" dt="2021-08-20T07:45:02.33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0897" autoAdjust="0"/>
  </p:normalViewPr>
  <p:slideViewPr>
    <p:cSldViewPr snapToGrid="0">
      <p:cViewPr varScale="1">
        <p:scale>
          <a:sx n="55" d="100"/>
          <a:sy n="55" d="100"/>
        </p:scale>
        <p:origin x="58" y="547"/>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son Mena" userId="e8c9b5ae9ee72eb8" providerId="LiveId" clId="{9F4C03BE-EF59-4272-B8EC-83EEF958569A}"/>
    <pc:docChg chg="undo custSel addSld delSld modSld sldOrd">
      <pc:chgData name="Edison Mena" userId="e8c9b5ae9ee72eb8" providerId="LiveId" clId="{9F4C03BE-EF59-4272-B8EC-83EEF958569A}" dt="2021-08-20T07:45:34.047" v="3491" actId="47"/>
      <pc:docMkLst>
        <pc:docMk/>
      </pc:docMkLst>
      <pc:sldChg chg="modSp mod">
        <pc:chgData name="Edison Mena" userId="e8c9b5ae9ee72eb8" providerId="LiveId" clId="{9F4C03BE-EF59-4272-B8EC-83EEF958569A}" dt="2021-08-20T04:44:38.063" v="76" actId="1037"/>
        <pc:sldMkLst>
          <pc:docMk/>
          <pc:sldMk cId="4163667486" sldId="256"/>
        </pc:sldMkLst>
        <pc:spChg chg="mod">
          <ac:chgData name="Edison Mena" userId="e8c9b5ae9ee72eb8" providerId="LiveId" clId="{9F4C03BE-EF59-4272-B8EC-83EEF958569A}" dt="2021-08-20T04:44:27.776" v="72" actId="207"/>
          <ac:spMkLst>
            <pc:docMk/>
            <pc:sldMk cId="4163667486" sldId="256"/>
            <ac:spMk id="13" creationId="{200486B8-257C-4BDF-BB41-DB483AA85644}"/>
          </ac:spMkLst>
        </pc:spChg>
        <pc:spChg chg="mod">
          <ac:chgData name="Edison Mena" userId="e8c9b5ae9ee72eb8" providerId="LiveId" clId="{9F4C03BE-EF59-4272-B8EC-83EEF958569A}" dt="2021-08-20T04:42:35.914" v="65" actId="20577"/>
          <ac:spMkLst>
            <pc:docMk/>
            <pc:sldMk cId="4163667486" sldId="256"/>
            <ac:spMk id="17" creationId="{00000000-0000-0000-0000-000000000000}"/>
          </ac:spMkLst>
        </pc:spChg>
        <pc:spChg chg="mod">
          <ac:chgData name="Edison Mena" userId="e8c9b5ae9ee72eb8" providerId="LiveId" clId="{9F4C03BE-EF59-4272-B8EC-83EEF958569A}" dt="2021-08-20T04:44:06.448" v="71" actId="207"/>
          <ac:spMkLst>
            <pc:docMk/>
            <pc:sldMk cId="4163667486" sldId="256"/>
            <ac:spMk id="19" creationId="{DC8BFE3C-17D5-4611-8871-B312076374B8}"/>
          </ac:spMkLst>
        </pc:spChg>
        <pc:spChg chg="mod">
          <ac:chgData name="Edison Mena" userId="e8c9b5ae9ee72eb8" providerId="LiveId" clId="{9F4C03BE-EF59-4272-B8EC-83EEF958569A}" dt="2021-08-20T04:44:38.063" v="76" actId="1037"/>
          <ac:spMkLst>
            <pc:docMk/>
            <pc:sldMk cId="4163667486" sldId="256"/>
            <ac:spMk id="20" creationId="{0D37FCD4-CC8C-4D98-9BC4-45007500547D}"/>
          </ac:spMkLst>
        </pc:spChg>
        <pc:spChg chg="mod">
          <ac:chgData name="Edison Mena" userId="e8c9b5ae9ee72eb8" providerId="LiveId" clId="{9F4C03BE-EF59-4272-B8EC-83EEF958569A}" dt="2021-08-20T04:44:32.405" v="73" actId="1037"/>
          <ac:spMkLst>
            <pc:docMk/>
            <pc:sldMk cId="4163667486" sldId="256"/>
            <ac:spMk id="21" creationId="{2B2FB9D5-5B69-4AB4-B4DB-AB67EB0B29B8}"/>
          </ac:spMkLst>
        </pc:spChg>
      </pc:sldChg>
      <pc:sldChg chg="addSp delSp modSp mod">
        <pc:chgData name="Edison Mena" userId="e8c9b5ae9ee72eb8" providerId="LiveId" clId="{9F4C03BE-EF59-4272-B8EC-83EEF958569A}" dt="2021-08-20T05:09:47.376" v="668"/>
        <pc:sldMkLst>
          <pc:docMk/>
          <pc:sldMk cId="2530892747" sldId="486"/>
        </pc:sldMkLst>
        <pc:spChg chg="mod">
          <ac:chgData name="Edison Mena" userId="e8c9b5ae9ee72eb8" providerId="LiveId" clId="{9F4C03BE-EF59-4272-B8EC-83EEF958569A}" dt="2021-08-20T05:00:05.129" v="648" actId="207"/>
          <ac:spMkLst>
            <pc:docMk/>
            <pc:sldMk cId="2530892747" sldId="486"/>
            <ac:spMk id="4" creationId="{C389FEEB-B262-4275-A9F3-135682845C60}"/>
          </ac:spMkLst>
        </pc:spChg>
        <pc:spChg chg="mod">
          <ac:chgData name="Edison Mena" userId="e8c9b5ae9ee72eb8" providerId="LiveId" clId="{9F4C03BE-EF59-4272-B8EC-83EEF958569A}" dt="2021-08-20T04:46:49.647" v="131" actId="1076"/>
          <ac:spMkLst>
            <pc:docMk/>
            <pc:sldMk cId="2530892747" sldId="486"/>
            <ac:spMk id="8" creationId="{4FDDF6E5-23F1-4133-9ACA-C29F5953ECE1}"/>
          </ac:spMkLst>
        </pc:spChg>
        <pc:spChg chg="mod">
          <ac:chgData name="Edison Mena" userId="e8c9b5ae9ee72eb8" providerId="LiveId" clId="{9F4C03BE-EF59-4272-B8EC-83EEF958569A}" dt="2021-08-20T05:00:12.560" v="649" actId="207"/>
          <ac:spMkLst>
            <pc:docMk/>
            <pc:sldMk cId="2530892747" sldId="486"/>
            <ac:spMk id="9" creationId="{F3E32973-C882-4AF0-B9D9-5F1841AD0560}"/>
          </ac:spMkLst>
        </pc:spChg>
        <pc:spChg chg="mod">
          <ac:chgData name="Edison Mena" userId="e8c9b5ae9ee72eb8" providerId="LiveId" clId="{9F4C03BE-EF59-4272-B8EC-83EEF958569A}" dt="2021-08-20T04:49:08.807" v="197" actId="20577"/>
          <ac:spMkLst>
            <pc:docMk/>
            <pc:sldMk cId="2530892747" sldId="486"/>
            <ac:spMk id="10" creationId="{111CA4E2-11EC-4D82-824F-FA6C31B72A59}"/>
          </ac:spMkLst>
        </pc:spChg>
        <pc:spChg chg="del">
          <ac:chgData name="Edison Mena" userId="e8c9b5ae9ee72eb8" providerId="LiveId" clId="{9F4C03BE-EF59-4272-B8EC-83EEF958569A}" dt="2021-08-20T04:45:10.333" v="80" actId="478"/>
          <ac:spMkLst>
            <pc:docMk/>
            <pc:sldMk cId="2530892747" sldId="486"/>
            <ac:spMk id="33" creationId="{E49E7EEE-C584-4797-BBEA-C6F8B3DD7F49}"/>
          </ac:spMkLst>
        </pc:spChg>
        <pc:spChg chg="del">
          <ac:chgData name="Edison Mena" userId="e8c9b5ae9ee72eb8" providerId="LiveId" clId="{9F4C03BE-EF59-4272-B8EC-83EEF958569A}" dt="2021-08-20T04:45:08.755" v="79" actId="478"/>
          <ac:spMkLst>
            <pc:docMk/>
            <pc:sldMk cId="2530892747" sldId="486"/>
            <ac:spMk id="34" creationId="{67A42479-B229-4AC4-A575-D8BCCE2CA510}"/>
          </ac:spMkLst>
        </pc:spChg>
        <pc:spChg chg="mod">
          <ac:chgData name="Edison Mena" userId="e8c9b5ae9ee72eb8" providerId="LiveId" clId="{9F4C03BE-EF59-4272-B8EC-83EEF958569A}" dt="2021-08-20T04:49:41.666" v="241" actId="20577"/>
          <ac:spMkLst>
            <pc:docMk/>
            <pc:sldMk cId="2530892747" sldId="486"/>
            <ac:spMk id="37" creationId="{AB1023E2-A0D3-477F-A851-CC503D36DB07}"/>
          </ac:spMkLst>
        </pc:spChg>
        <pc:spChg chg="mod">
          <ac:chgData name="Edison Mena" userId="e8c9b5ae9ee72eb8" providerId="LiveId" clId="{9F4C03BE-EF59-4272-B8EC-83EEF958569A}" dt="2021-08-20T05:00:17.279" v="651" actId="207"/>
          <ac:spMkLst>
            <pc:docMk/>
            <pc:sldMk cId="2530892747" sldId="486"/>
            <ac:spMk id="38" creationId="{ADA14F3B-F5F5-4A6D-A108-61457B5C4E8D}"/>
          </ac:spMkLst>
        </pc:spChg>
        <pc:spChg chg="mod">
          <ac:chgData name="Edison Mena" userId="e8c9b5ae9ee72eb8" providerId="LiveId" clId="{9F4C03BE-EF59-4272-B8EC-83EEF958569A}" dt="2021-08-20T04:51:44.161" v="398" actId="27636"/>
          <ac:spMkLst>
            <pc:docMk/>
            <pc:sldMk cId="2530892747" sldId="486"/>
            <ac:spMk id="39" creationId="{B6E54739-4ADF-4456-85AD-701612FB8AB4}"/>
          </ac:spMkLst>
        </pc:spChg>
        <pc:spChg chg="add mod">
          <ac:chgData name="Edison Mena" userId="e8c9b5ae9ee72eb8" providerId="LiveId" clId="{9F4C03BE-EF59-4272-B8EC-83EEF958569A}" dt="2021-08-20T04:45:18.563" v="81"/>
          <ac:spMkLst>
            <pc:docMk/>
            <pc:sldMk cId="2530892747" sldId="486"/>
            <ac:spMk id="40" creationId="{94A59B94-2D8C-4E1D-94FB-781A2ABB5A78}"/>
          </ac:spMkLst>
        </pc:spChg>
        <pc:spChg chg="add mod">
          <ac:chgData name="Edison Mena" userId="e8c9b5ae9ee72eb8" providerId="LiveId" clId="{9F4C03BE-EF59-4272-B8EC-83EEF958569A}" dt="2021-08-20T04:45:18.563" v="81"/>
          <ac:spMkLst>
            <pc:docMk/>
            <pc:sldMk cId="2530892747" sldId="486"/>
            <ac:spMk id="41" creationId="{242340BA-4725-46A8-B777-FF2AC9C7AA85}"/>
          </ac:spMkLst>
        </pc:spChg>
        <pc:spChg chg="add mod">
          <ac:chgData name="Edison Mena" userId="e8c9b5ae9ee72eb8" providerId="LiveId" clId="{9F4C03BE-EF59-4272-B8EC-83EEF958569A}" dt="2021-08-20T04:45:18.563" v="81"/>
          <ac:spMkLst>
            <pc:docMk/>
            <pc:sldMk cId="2530892747" sldId="486"/>
            <ac:spMk id="42" creationId="{1CB41274-E764-4C68-99AA-252994705FFE}"/>
          </ac:spMkLst>
        </pc:spChg>
        <pc:spChg chg="add mod">
          <ac:chgData name="Edison Mena" userId="e8c9b5ae9ee72eb8" providerId="LiveId" clId="{9F4C03BE-EF59-4272-B8EC-83EEF958569A}" dt="2021-08-20T04:45:18.563" v="81"/>
          <ac:spMkLst>
            <pc:docMk/>
            <pc:sldMk cId="2530892747" sldId="486"/>
            <ac:spMk id="43" creationId="{55FD7874-8B50-4627-9DCC-2F0F997A959A}"/>
          </ac:spMkLst>
        </pc:spChg>
        <pc:spChg chg="mod">
          <ac:chgData name="Edison Mena" userId="e8c9b5ae9ee72eb8" providerId="LiveId" clId="{9F4C03BE-EF59-4272-B8EC-83EEF958569A}" dt="2021-08-20T04:50:44.377" v="278" actId="20577"/>
          <ac:spMkLst>
            <pc:docMk/>
            <pc:sldMk cId="2530892747" sldId="486"/>
            <ac:spMk id="45" creationId="{6D6CFF2F-07AB-451A-9607-B087900A78A7}"/>
          </ac:spMkLst>
        </pc:spChg>
        <pc:spChg chg="mod">
          <ac:chgData name="Edison Mena" userId="e8c9b5ae9ee72eb8" providerId="LiveId" clId="{9F4C03BE-EF59-4272-B8EC-83EEF958569A}" dt="2021-08-20T05:00:19.621" v="652" actId="207"/>
          <ac:spMkLst>
            <pc:docMk/>
            <pc:sldMk cId="2530892747" sldId="486"/>
            <ac:spMk id="46" creationId="{4208F1E1-5750-42C9-8CA5-83ACBC722B4A}"/>
          </ac:spMkLst>
        </pc:spChg>
        <pc:spChg chg="mod">
          <ac:chgData name="Edison Mena" userId="e8c9b5ae9ee72eb8" providerId="LiveId" clId="{9F4C03BE-EF59-4272-B8EC-83EEF958569A}" dt="2021-08-20T04:52:15.272" v="467" actId="20577"/>
          <ac:spMkLst>
            <pc:docMk/>
            <pc:sldMk cId="2530892747" sldId="486"/>
            <ac:spMk id="47" creationId="{165188AF-5E0F-4B12-A83E-123DB5EE74EC}"/>
          </ac:spMkLst>
        </pc:spChg>
        <pc:spChg chg="mod">
          <ac:chgData name="Edison Mena" userId="e8c9b5ae9ee72eb8" providerId="LiveId" clId="{9F4C03BE-EF59-4272-B8EC-83EEF958569A}" dt="2021-08-20T04:50:57.945" v="311" actId="20577"/>
          <ac:spMkLst>
            <pc:docMk/>
            <pc:sldMk cId="2530892747" sldId="486"/>
            <ac:spMk id="49" creationId="{9BF31AF1-58F3-4472-AF76-1317EAB4349F}"/>
          </ac:spMkLst>
        </pc:spChg>
        <pc:spChg chg="mod">
          <ac:chgData name="Edison Mena" userId="e8c9b5ae9ee72eb8" providerId="LiveId" clId="{9F4C03BE-EF59-4272-B8EC-83EEF958569A}" dt="2021-08-20T05:00:21.833" v="653" actId="207"/>
          <ac:spMkLst>
            <pc:docMk/>
            <pc:sldMk cId="2530892747" sldId="486"/>
            <ac:spMk id="50" creationId="{63370694-1AD9-4471-B700-F0FD86888C2C}"/>
          </ac:spMkLst>
        </pc:spChg>
        <pc:spChg chg="mod">
          <ac:chgData name="Edison Mena" userId="e8c9b5ae9ee72eb8" providerId="LiveId" clId="{9F4C03BE-EF59-4272-B8EC-83EEF958569A}" dt="2021-08-20T04:52:40.111" v="514" actId="20577"/>
          <ac:spMkLst>
            <pc:docMk/>
            <pc:sldMk cId="2530892747" sldId="486"/>
            <ac:spMk id="51" creationId="{935302B5-80AA-4871-99BC-B977CD607969}"/>
          </ac:spMkLst>
        </pc:spChg>
        <pc:spChg chg="mod">
          <ac:chgData name="Edison Mena" userId="e8c9b5ae9ee72eb8" providerId="LiveId" clId="{9F4C03BE-EF59-4272-B8EC-83EEF958569A}" dt="2021-08-20T05:00:24.445" v="654" actId="207"/>
          <ac:spMkLst>
            <pc:docMk/>
            <pc:sldMk cId="2530892747" sldId="486"/>
            <ac:spMk id="54" creationId="{76A07C4F-6277-4E5C-A72A-62F3AA66DEB9}"/>
          </ac:spMkLst>
        </pc:spChg>
        <pc:spChg chg="mod">
          <ac:chgData name="Edison Mena" userId="e8c9b5ae9ee72eb8" providerId="LiveId" clId="{9F4C03BE-EF59-4272-B8EC-83EEF958569A}" dt="2021-08-20T05:00:14.867" v="650" actId="207"/>
          <ac:spMkLst>
            <pc:docMk/>
            <pc:sldMk cId="2530892747" sldId="486"/>
            <ac:spMk id="58" creationId="{0ECF7F8F-7688-4C3E-9CA6-2564B0E84BCD}"/>
          </ac:spMkLst>
        </pc:spChg>
        <pc:spChg chg="del">
          <ac:chgData name="Edison Mena" userId="e8c9b5ae9ee72eb8" providerId="LiveId" clId="{9F4C03BE-EF59-4272-B8EC-83EEF958569A}" dt="2021-08-20T04:45:06.826" v="77" actId="478"/>
          <ac:spMkLst>
            <pc:docMk/>
            <pc:sldMk cId="2530892747" sldId="486"/>
            <ac:spMk id="60" creationId="{CDE2369B-9709-4FDB-8564-0B2A4F54BA22}"/>
          </ac:spMkLst>
        </pc:spChg>
        <pc:spChg chg="del">
          <ac:chgData name="Edison Mena" userId="e8c9b5ae9ee72eb8" providerId="LiveId" clId="{9F4C03BE-EF59-4272-B8EC-83EEF958569A}" dt="2021-08-20T04:45:07.624" v="78" actId="478"/>
          <ac:spMkLst>
            <pc:docMk/>
            <pc:sldMk cId="2530892747" sldId="486"/>
            <ac:spMk id="61" creationId="{00E65C11-7A88-4E6E-A9B1-8DBFC5CEFA7C}"/>
          </ac:spMkLst>
        </pc:spChg>
        <pc:picChg chg="del mod">
          <ac:chgData name="Edison Mena" userId="e8c9b5ae9ee72eb8" providerId="LiveId" clId="{9F4C03BE-EF59-4272-B8EC-83EEF958569A}" dt="2021-08-20T04:43:44.236" v="67" actId="478"/>
          <ac:picMkLst>
            <pc:docMk/>
            <pc:sldMk cId="2530892747" sldId="486"/>
            <ac:picMk id="28" creationId="{15FB0F31-982C-4638-A084-4A1B66ED9E0F}"/>
          </ac:picMkLst>
        </pc:picChg>
        <pc:picChg chg="add mod">
          <ac:chgData name="Edison Mena" userId="e8c9b5ae9ee72eb8" providerId="LiveId" clId="{9F4C03BE-EF59-4272-B8EC-83EEF958569A}" dt="2021-08-20T05:09:47.376" v="668"/>
          <ac:picMkLst>
            <pc:docMk/>
            <pc:sldMk cId="2530892747" sldId="486"/>
            <ac:picMk id="55" creationId="{A63E5B82-66A0-4107-8349-950EE24A83E6}"/>
          </ac:picMkLst>
        </pc:picChg>
        <pc:picChg chg="add del mod">
          <ac:chgData name="Edison Mena" userId="e8c9b5ae9ee72eb8" providerId="LiveId" clId="{9F4C03BE-EF59-4272-B8EC-83EEF958569A}" dt="2021-08-20T05:09:47.140" v="667" actId="478"/>
          <ac:picMkLst>
            <pc:docMk/>
            <pc:sldMk cId="2530892747" sldId="486"/>
            <ac:picMk id="1026" creationId="{96F54B34-9860-422D-AD2E-CDB967288C15}"/>
          </ac:picMkLst>
        </pc:picChg>
      </pc:sldChg>
      <pc:sldChg chg="addSp delSp modSp mod">
        <pc:chgData name="Edison Mena" userId="e8c9b5ae9ee72eb8" providerId="LiveId" clId="{9F4C03BE-EF59-4272-B8EC-83EEF958569A}" dt="2021-08-20T06:28:12.987" v="994" actId="1076"/>
        <pc:sldMkLst>
          <pc:docMk/>
          <pc:sldMk cId="491341454" sldId="488"/>
        </pc:sldMkLst>
        <pc:spChg chg="add mod">
          <ac:chgData name="Edison Mena" userId="e8c9b5ae9ee72eb8" providerId="LiveId" clId="{9F4C03BE-EF59-4272-B8EC-83EEF958569A}" dt="2021-08-20T06:28:12.987" v="994" actId="1076"/>
          <ac:spMkLst>
            <pc:docMk/>
            <pc:sldMk cId="491341454" sldId="488"/>
            <ac:spMk id="2" creationId="{7499E1B0-37F6-4736-9B15-D45B69452C73}"/>
          </ac:spMkLst>
        </pc:spChg>
        <pc:spChg chg="del mod">
          <ac:chgData name="Edison Mena" userId="e8c9b5ae9ee72eb8" providerId="LiveId" clId="{9F4C03BE-EF59-4272-B8EC-83EEF958569A}" dt="2021-08-20T06:22:44.699" v="683" actId="478"/>
          <ac:spMkLst>
            <pc:docMk/>
            <pc:sldMk cId="491341454" sldId="488"/>
            <ac:spMk id="12" creationId="{D34128A7-D82D-45C0-8220-F65032911511}"/>
          </ac:spMkLst>
        </pc:spChg>
        <pc:spChg chg="del">
          <ac:chgData name="Edison Mena" userId="e8c9b5ae9ee72eb8" providerId="LiveId" clId="{9F4C03BE-EF59-4272-B8EC-83EEF958569A}" dt="2021-08-20T06:22:45.745" v="684" actId="478"/>
          <ac:spMkLst>
            <pc:docMk/>
            <pc:sldMk cId="491341454" sldId="488"/>
            <ac:spMk id="18" creationId="{1D0AD335-C29C-424B-AACA-8D732086361A}"/>
          </ac:spMkLst>
        </pc:spChg>
        <pc:spChg chg="add mod">
          <ac:chgData name="Edison Mena" userId="e8c9b5ae9ee72eb8" providerId="LiveId" clId="{9F4C03BE-EF59-4272-B8EC-83EEF958569A}" dt="2021-08-20T04:45:28.303" v="86"/>
          <ac:spMkLst>
            <pc:docMk/>
            <pc:sldMk cId="491341454" sldId="488"/>
            <ac:spMk id="24" creationId="{7FA30A50-1AFE-4ED3-A141-04C7E1D92130}"/>
          </ac:spMkLst>
        </pc:spChg>
        <pc:spChg chg="add mod">
          <ac:chgData name="Edison Mena" userId="e8c9b5ae9ee72eb8" providerId="LiveId" clId="{9F4C03BE-EF59-4272-B8EC-83EEF958569A}" dt="2021-08-20T04:45:28.303" v="86"/>
          <ac:spMkLst>
            <pc:docMk/>
            <pc:sldMk cId="491341454" sldId="488"/>
            <ac:spMk id="25" creationId="{7FA3717F-8E4C-4415-82BF-EA5C22F515B2}"/>
          </ac:spMkLst>
        </pc:spChg>
        <pc:spChg chg="add mod">
          <ac:chgData name="Edison Mena" userId="e8c9b5ae9ee72eb8" providerId="LiveId" clId="{9F4C03BE-EF59-4272-B8EC-83EEF958569A}" dt="2021-08-20T04:45:28.303" v="86"/>
          <ac:spMkLst>
            <pc:docMk/>
            <pc:sldMk cId="491341454" sldId="488"/>
            <ac:spMk id="26" creationId="{6AC3FB36-EC96-4CDC-B7E8-CBCA7DB04D30}"/>
          </ac:spMkLst>
        </pc:spChg>
        <pc:spChg chg="add mod">
          <ac:chgData name="Edison Mena" userId="e8c9b5ae9ee72eb8" providerId="LiveId" clId="{9F4C03BE-EF59-4272-B8EC-83EEF958569A}" dt="2021-08-20T04:45:28.303" v="86"/>
          <ac:spMkLst>
            <pc:docMk/>
            <pc:sldMk cId="491341454" sldId="488"/>
            <ac:spMk id="27" creationId="{77B025E3-FB62-48EF-AF0A-03B187C630C2}"/>
          </ac:spMkLst>
        </pc:spChg>
        <pc:spChg chg="del">
          <ac:chgData name="Edison Mena" userId="e8c9b5ae9ee72eb8" providerId="LiveId" clId="{9F4C03BE-EF59-4272-B8EC-83EEF958569A}" dt="2021-08-20T04:45:27.424" v="85" actId="478"/>
          <ac:spMkLst>
            <pc:docMk/>
            <pc:sldMk cId="491341454" sldId="488"/>
            <ac:spMk id="33" creationId="{E49E7EEE-C584-4797-BBEA-C6F8B3DD7F49}"/>
          </ac:spMkLst>
        </pc:spChg>
        <pc:spChg chg="del">
          <ac:chgData name="Edison Mena" userId="e8c9b5ae9ee72eb8" providerId="LiveId" clId="{9F4C03BE-EF59-4272-B8EC-83EEF958569A}" dt="2021-08-20T04:45:25.673" v="84" actId="478"/>
          <ac:spMkLst>
            <pc:docMk/>
            <pc:sldMk cId="491341454" sldId="488"/>
            <ac:spMk id="34" creationId="{67A42479-B229-4AC4-A575-D8BCCE2CA510}"/>
          </ac:spMkLst>
        </pc:spChg>
        <pc:spChg chg="mod">
          <ac:chgData name="Edison Mena" userId="e8c9b5ae9ee72eb8" providerId="LiveId" clId="{9F4C03BE-EF59-4272-B8EC-83EEF958569A}" dt="2021-08-20T04:52:54.653" v="515" actId="13822"/>
          <ac:spMkLst>
            <pc:docMk/>
            <pc:sldMk cId="491341454" sldId="488"/>
            <ac:spMk id="40" creationId="{19C1574D-8060-4AF9-90FF-119AFA07EAE4}"/>
          </ac:spMkLst>
        </pc:spChg>
        <pc:spChg chg="mod">
          <ac:chgData name="Edison Mena" userId="e8c9b5ae9ee72eb8" providerId="LiveId" clId="{9F4C03BE-EF59-4272-B8EC-83EEF958569A}" dt="2021-08-20T04:53:18.200" v="521" actId="207"/>
          <ac:spMkLst>
            <pc:docMk/>
            <pc:sldMk cId="491341454" sldId="488"/>
            <ac:spMk id="42" creationId="{3D7B001A-DF66-4D4E-96D4-D5720DA085D6}"/>
          </ac:spMkLst>
        </pc:spChg>
        <pc:spChg chg="mod">
          <ac:chgData name="Edison Mena" userId="e8c9b5ae9ee72eb8" providerId="LiveId" clId="{9F4C03BE-EF59-4272-B8EC-83EEF958569A}" dt="2021-08-20T04:53:55.575" v="548" actId="14100"/>
          <ac:spMkLst>
            <pc:docMk/>
            <pc:sldMk cId="491341454" sldId="488"/>
            <ac:spMk id="57" creationId="{FE71D4BD-EB7A-461D-98D9-A0C255EE63B0}"/>
          </ac:spMkLst>
        </pc:spChg>
        <pc:spChg chg="mod">
          <ac:chgData name="Edison Mena" userId="e8c9b5ae9ee72eb8" providerId="LiveId" clId="{9F4C03BE-EF59-4272-B8EC-83EEF958569A}" dt="2021-08-20T04:54:06.086" v="553" actId="14100"/>
          <ac:spMkLst>
            <pc:docMk/>
            <pc:sldMk cId="491341454" sldId="488"/>
            <ac:spMk id="58" creationId="{C1993020-A3B1-490A-B91A-4887F2809128}"/>
          </ac:spMkLst>
        </pc:spChg>
        <pc:spChg chg="mod">
          <ac:chgData name="Edison Mena" userId="e8c9b5ae9ee72eb8" providerId="LiveId" clId="{9F4C03BE-EF59-4272-B8EC-83EEF958569A}" dt="2021-08-20T04:54:44.481" v="588" actId="20577"/>
          <ac:spMkLst>
            <pc:docMk/>
            <pc:sldMk cId="491341454" sldId="488"/>
            <ac:spMk id="59" creationId="{AFEF6061-21D5-4871-B727-FB9AF8814108}"/>
          </ac:spMkLst>
        </pc:spChg>
        <pc:spChg chg="mod">
          <ac:chgData name="Edison Mena" userId="e8c9b5ae9ee72eb8" providerId="LiveId" clId="{9F4C03BE-EF59-4272-B8EC-83EEF958569A}" dt="2021-08-20T04:54:39.571" v="586" actId="14100"/>
          <ac:spMkLst>
            <pc:docMk/>
            <pc:sldMk cId="491341454" sldId="488"/>
            <ac:spMk id="60" creationId="{D8FB7243-A2EF-4715-99D9-EC332790BD37}"/>
          </ac:spMkLst>
        </pc:spChg>
        <pc:spChg chg="del">
          <ac:chgData name="Edison Mena" userId="e8c9b5ae9ee72eb8" providerId="LiveId" clId="{9F4C03BE-EF59-4272-B8EC-83EEF958569A}" dt="2021-08-20T04:45:24.693" v="83" actId="478"/>
          <ac:spMkLst>
            <pc:docMk/>
            <pc:sldMk cId="491341454" sldId="488"/>
            <ac:spMk id="61" creationId="{BD01CEEA-3914-4FB2-BAC7-6688FD709CE9}"/>
          </ac:spMkLst>
        </pc:spChg>
        <pc:spChg chg="del">
          <ac:chgData name="Edison Mena" userId="e8c9b5ae9ee72eb8" providerId="LiveId" clId="{9F4C03BE-EF59-4272-B8EC-83EEF958569A}" dt="2021-08-20T04:45:24.224" v="82" actId="478"/>
          <ac:spMkLst>
            <pc:docMk/>
            <pc:sldMk cId="491341454" sldId="488"/>
            <ac:spMk id="62" creationId="{12327C25-94EC-42A9-80F9-15984CBDAD44}"/>
          </ac:spMkLst>
        </pc:spChg>
        <pc:spChg chg="del mod">
          <ac:chgData name="Edison Mena" userId="e8c9b5ae9ee72eb8" providerId="LiveId" clId="{9F4C03BE-EF59-4272-B8EC-83EEF958569A}" dt="2021-08-20T06:22:43.067" v="681" actId="478"/>
          <ac:spMkLst>
            <pc:docMk/>
            <pc:sldMk cId="491341454" sldId="488"/>
            <ac:spMk id="63" creationId="{53486C60-CA8D-42C8-82D1-864A4E2CBBD0}"/>
          </ac:spMkLst>
        </pc:spChg>
        <pc:spChg chg="del">
          <ac:chgData name="Edison Mena" userId="e8c9b5ae9ee72eb8" providerId="LiveId" clId="{9F4C03BE-EF59-4272-B8EC-83EEF958569A}" dt="2021-08-20T06:22:40.235" v="678" actId="478"/>
          <ac:spMkLst>
            <pc:docMk/>
            <pc:sldMk cId="491341454" sldId="488"/>
            <ac:spMk id="64" creationId="{829FDCFF-8166-4D29-AE9D-54BC0EE442A4}"/>
          </ac:spMkLst>
        </pc:spChg>
        <pc:spChg chg="del">
          <ac:chgData name="Edison Mena" userId="e8c9b5ae9ee72eb8" providerId="LiveId" clId="{9F4C03BE-EF59-4272-B8EC-83EEF958569A}" dt="2021-08-20T06:22:38.078" v="677" actId="478"/>
          <ac:spMkLst>
            <pc:docMk/>
            <pc:sldMk cId="491341454" sldId="488"/>
            <ac:spMk id="65" creationId="{99E914CE-AFB8-4D54-976A-199653C39597}"/>
          </ac:spMkLst>
        </pc:spChg>
        <pc:picChg chg="del">
          <ac:chgData name="Edison Mena" userId="e8c9b5ae9ee72eb8" providerId="LiveId" clId="{9F4C03BE-EF59-4272-B8EC-83EEF958569A}" dt="2021-08-20T06:22:33.650" v="674" actId="478"/>
          <ac:picMkLst>
            <pc:docMk/>
            <pc:sldMk cId="491341454" sldId="488"/>
            <ac:picMk id="6" creationId="{CAF3412A-AFF4-4686-AEE1-458764EB2946}"/>
          </ac:picMkLst>
        </pc:picChg>
        <pc:picChg chg="add del">
          <ac:chgData name="Edison Mena" userId="e8c9b5ae9ee72eb8" providerId="LiveId" clId="{9F4C03BE-EF59-4272-B8EC-83EEF958569A}" dt="2021-08-20T06:22:35.019" v="675" actId="478"/>
          <ac:picMkLst>
            <pc:docMk/>
            <pc:sldMk cId="491341454" sldId="488"/>
            <ac:picMk id="11" creationId="{B483D33F-73BD-447F-BE55-02A1BB23ECFD}"/>
          </ac:picMkLst>
        </pc:picChg>
        <pc:picChg chg="del">
          <ac:chgData name="Edison Mena" userId="e8c9b5ae9ee72eb8" providerId="LiveId" clId="{9F4C03BE-EF59-4272-B8EC-83EEF958569A}" dt="2021-08-20T04:45:33.567" v="87" actId="478"/>
          <ac:picMkLst>
            <pc:docMk/>
            <pc:sldMk cId="491341454" sldId="488"/>
            <ac:picMk id="28" creationId="{15FB0F31-982C-4638-A084-4A1B66ED9E0F}"/>
          </ac:picMkLst>
        </pc:picChg>
        <pc:picChg chg="add mod">
          <ac:chgData name="Edison Mena" userId="e8c9b5ae9ee72eb8" providerId="LiveId" clId="{9F4C03BE-EF59-4272-B8EC-83EEF958569A}" dt="2021-08-20T05:09:10.125" v="656" actId="1076"/>
          <ac:picMkLst>
            <pc:docMk/>
            <pc:sldMk cId="491341454" sldId="488"/>
            <ac:picMk id="29" creationId="{3902A0FA-AE45-40B4-A0E0-367B5D1C67BD}"/>
          </ac:picMkLst>
        </pc:picChg>
        <pc:picChg chg="add mod">
          <ac:chgData name="Edison Mena" userId="e8c9b5ae9ee72eb8" providerId="LiveId" clId="{9F4C03BE-EF59-4272-B8EC-83EEF958569A}" dt="2021-08-20T06:24:25.508" v="689" actId="1076"/>
          <ac:picMkLst>
            <pc:docMk/>
            <pc:sldMk cId="491341454" sldId="488"/>
            <ac:picMk id="5122" creationId="{B8811CA5-CBFD-4536-BD2A-80A6AB7C0FD4}"/>
          </ac:picMkLst>
        </pc:picChg>
        <pc:cxnChg chg="del">
          <ac:chgData name="Edison Mena" userId="e8c9b5ae9ee72eb8" providerId="LiveId" clId="{9F4C03BE-EF59-4272-B8EC-83EEF958569A}" dt="2021-08-20T06:22:41.117" v="679" actId="478"/>
          <ac:cxnSpMkLst>
            <pc:docMk/>
            <pc:sldMk cId="491341454" sldId="488"/>
            <ac:cxnSpMk id="14" creationId="{29876DCB-1B2C-4370-AA86-AE4FF6139646}"/>
          </ac:cxnSpMkLst>
        </pc:cxnChg>
        <pc:cxnChg chg="del">
          <ac:chgData name="Edison Mena" userId="e8c9b5ae9ee72eb8" providerId="LiveId" clId="{9F4C03BE-EF59-4272-B8EC-83EEF958569A}" dt="2021-08-20T06:22:36.929" v="676" actId="478"/>
          <ac:cxnSpMkLst>
            <pc:docMk/>
            <pc:sldMk cId="491341454" sldId="488"/>
            <ac:cxnSpMk id="66" creationId="{5897247C-9D78-4A00-96F7-3206BF7ABF36}"/>
          </ac:cxnSpMkLst>
        </pc:cxnChg>
      </pc:sldChg>
      <pc:sldChg chg="delSp del mod">
        <pc:chgData name="Edison Mena" userId="e8c9b5ae9ee72eb8" providerId="LiveId" clId="{9F4C03BE-EF59-4272-B8EC-83EEF958569A}" dt="2021-08-20T07:45:34.047" v="3491" actId="47"/>
        <pc:sldMkLst>
          <pc:docMk/>
          <pc:sldMk cId="66202708" sldId="489"/>
        </pc:sldMkLst>
        <pc:picChg chg="del">
          <ac:chgData name="Edison Mena" userId="e8c9b5ae9ee72eb8" providerId="LiveId" clId="{9F4C03BE-EF59-4272-B8EC-83EEF958569A}" dt="2021-08-20T04:45:37.721" v="88" actId="478"/>
          <ac:picMkLst>
            <pc:docMk/>
            <pc:sldMk cId="66202708" sldId="489"/>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426645410" sldId="491"/>
        </pc:sldMkLst>
        <pc:picChg chg="del">
          <ac:chgData name="Edison Mena" userId="e8c9b5ae9ee72eb8" providerId="LiveId" clId="{9F4C03BE-EF59-4272-B8EC-83EEF958569A}" dt="2021-08-20T04:45:40.171" v="91" actId="478"/>
          <ac:picMkLst>
            <pc:docMk/>
            <pc:sldMk cId="2426645410" sldId="491"/>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69506886" sldId="492"/>
        </pc:sldMkLst>
        <pc:picChg chg="del">
          <ac:chgData name="Edison Mena" userId="e8c9b5ae9ee72eb8" providerId="LiveId" clId="{9F4C03BE-EF59-4272-B8EC-83EEF958569A}" dt="2021-08-20T04:45:52.962" v="106" actId="478"/>
          <ac:picMkLst>
            <pc:docMk/>
            <pc:sldMk cId="269506886" sldId="492"/>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370579254" sldId="493"/>
        </pc:sldMkLst>
        <pc:picChg chg="del">
          <ac:chgData name="Edison Mena" userId="e8c9b5ae9ee72eb8" providerId="LiveId" clId="{9F4C03BE-EF59-4272-B8EC-83EEF958569A}" dt="2021-08-20T04:45:58.806" v="114" actId="478"/>
          <ac:picMkLst>
            <pc:docMk/>
            <pc:sldMk cId="3370579254" sldId="493"/>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930556176" sldId="494"/>
        </pc:sldMkLst>
        <pc:picChg chg="del">
          <ac:chgData name="Edison Mena" userId="e8c9b5ae9ee72eb8" providerId="LiveId" clId="{9F4C03BE-EF59-4272-B8EC-83EEF958569A}" dt="2021-08-20T04:45:45.845" v="99" actId="478"/>
          <ac:picMkLst>
            <pc:docMk/>
            <pc:sldMk cId="930556176" sldId="494"/>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592760923" sldId="496"/>
        </pc:sldMkLst>
        <pc:picChg chg="del">
          <ac:chgData name="Edison Mena" userId="e8c9b5ae9ee72eb8" providerId="LiveId" clId="{9F4C03BE-EF59-4272-B8EC-83EEF958569A}" dt="2021-08-20T04:45:46.472" v="100" actId="478"/>
          <ac:picMkLst>
            <pc:docMk/>
            <pc:sldMk cId="592760923" sldId="496"/>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494319356" sldId="497"/>
        </pc:sldMkLst>
        <pc:picChg chg="del">
          <ac:chgData name="Edison Mena" userId="e8c9b5ae9ee72eb8" providerId="LiveId" clId="{9F4C03BE-EF59-4272-B8EC-83EEF958569A}" dt="2021-08-20T04:45:52.358" v="105" actId="478"/>
          <ac:picMkLst>
            <pc:docMk/>
            <pc:sldMk cId="3494319356" sldId="497"/>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389011236" sldId="498"/>
        </pc:sldMkLst>
        <pc:picChg chg="del">
          <ac:chgData name="Edison Mena" userId="e8c9b5ae9ee72eb8" providerId="LiveId" clId="{9F4C03BE-EF59-4272-B8EC-83EEF958569A}" dt="2021-08-20T04:45:40.980" v="92" actId="478"/>
          <ac:picMkLst>
            <pc:docMk/>
            <pc:sldMk cId="2389011236" sldId="498"/>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1451361705" sldId="499"/>
        </pc:sldMkLst>
        <pc:picChg chg="del">
          <ac:chgData name="Edison Mena" userId="e8c9b5ae9ee72eb8" providerId="LiveId" clId="{9F4C03BE-EF59-4272-B8EC-83EEF958569A}" dt="2021-08-20T04:45:42.341" v="94" actId="478"/>
          <ac:picMkLst>
            <pc:docMk/>
            <pc:sldMk cId="1451361705" sldId="499"/>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1409782452" sldId="501"/>
        </pc:sldMkLst>
        <pc:picChg chg="del">
          <ac:chgData name="Edison Mena" userId="e8c9b5ae9ee72eb8" providerId="LiveId" clId="{9F4C03BE-EF59-4272-B8EC-83EEF958569A}" dt="2021-08-20T04:45:43.053" v="95" actId="478"/>
          <ac:picMkLst>
            <pc:docMk/>
            <pc:sldMk cId="1409782452" sldId="501"/>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1130082319" sldId="502"/>
        </pc:sldMkLst>
        <pc:picChg chg="del">
          <ac:chgData name="Edison Mena" userId="e8c9b5ae9ee72eb8" providerId="LiveId" clId="{9F4C03BE-EF59-4272-B8EC-83EEF958569A}" dt="2021-08-20T04:45:43.879" v="96" actId="478"/>
          <ac:picMkLst>
            <pc:docMk/>
            <pc:sldMk cId="1130082319" sldId="502"/>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4094638518" sldId="505"/>
        </pc:sldMkLst>
        <pc:picChg chg="del">
          <ac:chgData name="Edison Mena" userId="e8c9b5ae9ee72eb8" providerId="LiveId" clId="{9F4C03BE-EF59-4272-B8EC-83EEF958569A}" dt="2021-08-20T04:45:56.551" v="111" actId="478"/>
          <ac:picMkLst>
            <pc:docMk/>
            <pc:sldMk cId="4094638518" sldId="505"/>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224537916" sldId="506"/>
        </pc:sldMkLst>
        <pc:picChg chg="del">
          <ac:chgData name="Edison Mena" userId="e8c9b5ae9ee72eb8" providerId="LiveId" clId="{9F4C03BE-EF59-4272-B8EC-83EEF958569A}" dt="2021-08-20T04:45:57.264" v="112" actId="478"/>
          <ac:picMkLst>
            <pc:docMk/>
            <pc:sldMk cId="3224537916" sldId="506"/>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176880772" sldId="507"/>
        </pc:sldMkLst>
        <pc:picChg chg="del">
          <ac:chgData name="Edison Mena" userId="e8c9b5ae9ee72eb8" providerId="LiveId" clId="{9F4C03BE-EF59-4272-B8EC-83EEF958569A}" dt="2021-08-20T04:46:13.238" v="125" actId="478"/>
          <ac:picMkLst>
            <pc:docMk/>
            <pc:sldMk cId="2176880772" sldId="507"/>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50128403" sldId="508"/>
        </pc:sldMkLst>
        <pc:spChg chg="del">
          <ac:chgData name="Edison Mena" userId="e8c9b5ae9ee72eb8" providerId="LiveId" clId="{9F4C03BE-EF59-4272-B8EC-83EEF958569A}" dt="2021-08-20T04:55:20.242" v="593" actId="478"/>
          <ac:spMkLst>
            <pc:docMk/>
            <pc:sldMk cId="250128403" sldId="508"/>
            <ac:spMk id="33" creationId="{E49E7EEE-C584-4797-BBEA-C6F8B3DD7F49}"/>
          </ac:spMkLst>
        </pc:spChg>
        <pc:spChg chg="del">
          <ac:chgData name="Edison Mena" userId="e8c9b5ae9ee72eb8" providerId="LiveId" clId="{9F4C03BE-EF59-4272-B8EC-83EEF958569A}" dt="2021-08-20T04:55:20.919" v="594" actId="478"/>
          <ac:spMkLst>
            <pc:docMk/>
            <pc:sldMk cId="250128403" sldId="508"/>
            <ac:spMk id="34" creationId="{67A42479-B229-4AC4-A575-D8BCCE2CA510}"/>
          </ac:spMkLst>
        </pc:spChg>
        <pc:spChg chg="del">
          <ac:chgData name="Edison Mena" userId="e8c9b5ae9ee72eb8" providerId="LiveId" clId="{9F4C03BE-EF59-4272-B8EC-83EEF958569A}" dt="2021-08-20T04:55:19.065" v="592" actId="478"/>
          <ac:spMkLst>
            <pc:docMk/>
            <pc:sldMk cId="250128403" sldId="508"/>
            <ac:spMk id="61" creationId="{BD01CEEA-3914-4FB2-BAC7-6688FD709CE9}"/>
          </ac:spMkLst>
        </pc:spChg>
        <pc:spChg chg="del">
          <ac:chgData name="Edison Mena" userId="e8c9b5ae9ee72eb8" providerId="LiveId" clId="{9F4C03BE-EF59-4272-B8EC-83EEF958569A}" dt="2021-08-20T04:55:18.433" v="591" actId="478"/>
          <ac:spMkLst>
            <pc:docMk/>
            <pc:sldMk cId="250128403" sldId="508"/>
            <ac:spMk id="62" creationId="{12327C25-94EC-42A9-80F9-15984CBDAD44}"/>
          </ac:spMkLst>
        </pc:spChg>
        <pc:picChg chg="del">
          <ac:chgData name="Edison Mena" userId="e8c9b5ae9ee72eb8" providerId="LiveId" clId="{9F4C03BE-EF59-4272-B8EC-83EEF958569A}" dt="2021-08-20T04:46:14.091" v="126" actId="478"/>
          <ac:picMkLst>
            <pc:docMk/>
            <pc:sldMk cId="250128403" sldId="508"/>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044422056" sldId="511"/>
        </pc:sldMkLst>
        <pc:spChg chg="del">
          <ac:chgData name="Edison Mena" userId="e8c9b5ae9ee72eb8" providerId="LiveId" clId="{9F4C03BE-EF59-4272-B8EC-83EEF958569A}" dt="2021-08-20T04:55:27.993" v="601" actId="478"/>
          <ac:spMkLst>
            <pc:docMk/>
            <pc:sldMk cId="2044422056" sldId="511"/>
            <ac:spMk id="33" creationId="{E49E7EEE-C584-4797-BBEA-C6F8B3DD7F49}"/>
          </ac:spMkLst>
        </pc:spChg>
        <pc:spChg chg="del">
          <ac:chgData name="Edison Mena" userId="e8c9b5ae9ee72eb8" providerId="LiveId" clId="{9F4C03BE-EF59-4272-B8EC-83EEF958569A}" dt="2021-08-20T04:55:28.525" v="602" actId="478"/>
          <ac:spMkLst>
            <pc:docMk/>
            <pc:sldMk cId="2044422056" sldId="511"/>
            <ac:spMk id="34" creationId="{67A42479-B229-4AC4-A575-D8BCCE2CA510}"/>
          </ac:spMkLst>
        </pc:spChg>
        <pc:spChg chg="del">
          <ac:chgData name="Edison Mena" userId="e8c9b5ae9ee72eb8" providerId="LiveId" clId="{9F4C03BE-EF59-4272-B8EC-83EEF958569A}" dt="2021-08-20T04:55:26.630" v="599" actId="478"/>
          <ac:spMkLst>
            <pc:docMk/>
            <pc:sldMk cId="2044422056" sldId="511"/>
            <ac:spMk id="61" creationId="{BD01CEEA-3914-4FB2-BAC7-6688FD709CE9}"/>
          </ac:spMkLst>
        </pc:spChg>
        <pc:spChg chg="del">
          <ac:chgData name="Edison Mena" userId="e8c9b5ae9ee72eb8" providerId="LiveId" clId="{9F4C03BE-EF59-4272-B8EC-83EEF958569A}" dt="2021-08-20T04:55:27.028" v="600" actId="478"/>
          <ac:spMkLst>
            <pc:docMk/>
            <pc:sldMk cId="2044422056" sldId="511"/>
            <ac:spMk id="62" creationId="{12327C25-94EC-42A9-80F9-15984CBDAD44}"/>
          </ac:spMkLst>
        </pc:spChg>
        <pc:picChg chg="del">
          <ac:chgData name="Edison Mena" userId="e8c9b5ae9ee72eb8" providerId="LiveId" clId="{9F4C03BE-EF59-4272-B8EC-83EEF958569A}" dt="2021-08-20T04:46:17.072" v="128" actId="478"/>
          <ac:picMkLst>
            <pc:docMk/>
            <pc:sldMk cId="2044422056" sldId="511"/>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92386598" sldId="512"/>
        </pc:sldMkLst>
        <pc:picChg chg="del">
          <ac:chgData name="Edison Mena" userId="e8c9b5ae9ee72eb8" providerId="LiveId" clId="{9F4C03BE-EF59-4272-B8EC-83EEF958569A}" dt="2021-08-20T04:45:48.679" v="102" actId="478"/>
          <ac:picMkLst>
            <pc:docMk/>
            <pc:sldMk cId="92386598" sldId="512"/>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737762357" sldId="514"/>
        </pc:sldMkLst>
        <pc:picChg chg="del">
          <ac:chgData name="Edison Mena" userId="e8c9b5ae9ee72eb8" providerId="LiveId" clId="{9F4C03BE-EF59-4272-B8EC-83EEF958569A}" dt="2021-08-20T04:45:58.043" v="113" actId="478"/>
          <ac:picMkLst>
            <pc:docMk/>
            <pc:sldMk cId="3737762357" sldId="514"/>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20456732" sldId="515"/>
        </pc:sldMkLst>
        <pc:picChg chg="del">
          <ac:chgData name="Edison Mena" userId="e8c9b5ae9ee72eb8" providerId="LiveId" clId="{9F4C03BE-EF59-4272-B8EC-83EEF958569A}" dt="2021-08-20T04:46:09.690" v="121" actId="478"/>
          <ac:picMkLst>
            <pc:docMk/>
            <pc:sldMk cId="220456732" sldId="515"/>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085328162" sldId="516"/>
        </pc:sldMkLst>
        <pc:picChg chg="del">
          <ac:chgData name="Edison Mena" userId="e8c9b5ae9ee72eb8" providerId="LiveId" clId="{9F4C03BE-EF59-4272-B8EC-83EEF958569A}" dt="2021-08-20T04:46:11.727" v="123" actId="478"/>
          <ac:picMkLst>
            <pc:docMk/>
            <pc:sldMk cId="3085328162" sldId="516"/>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024785000" sldId="517"/>
        </pc:sldMkLst>
        <pc:picChg chg="del">
          <ac:chgData name="Edison Mena" userId="e8c9b5ae9ee72eb8" providerId="LiveId" clId="{9F4C03BE-EF59-4272-B8EC-83EEF958569A}" dt="2021-08-20T04:46:10.443" v="122" actId="478"/>
          <ac:picMkLst>
            <pc:docMk/>
            <pc:sldMk cId="2024785000" sldId="517"/>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48336576" sldId="519"/>
        </pc:sldMkLst>
        <pc:picChg chg="del">
          <ac:chgData name="Edison Mena" userId="e8c9b5ae9ee72eb8" providerId="LiveId" clId="{9F4C03BE-EF59-4272-B8EC-83EEF958569A}" dt="2021-08-20T04:46:12.494" v="124" actId="478"/>
          <ac:picMkLst>
            <pc:docMk/>
            <pc:sldMk cId="248336576" sldId="519"/>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1220668902" sldId="520"/>
        </pc:sldMkLst>
        <pc:picChg chg="del">
          <ac:chgData name="Edison Mena" userId="e8c9b5ae9ee72eb8" providerId="LiveId" clId="{9F4C03BE-EF59-4272-B8EC-83EEF958569A}" dt="2021-08-20T04:45:38.465" v="89" actId="478"/>
          <ac:picMkLst>
            <pc:docMk/>
            <pc:sldMk cId="1220668902" sldId="520"/>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4229353492" sldId="521"/>
        </pc:sldMkLst>
        <pc:picChg chg="del">
          <ac:chgData name="Edison Mena" userId="e8c9b5ae9ee72eb8" providerId="LiveId" clId="{9F4C03BE-EF59-4272-B8EC-83EEF958569A}" dt="2021-08-20T04:45:39.283" v="90" actId="478"/>
          <ac:picMkLst>
            <pc:docMk/>
            <pc:sldMk cId="4229353492" sldId="521"/>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769776718" sldId="522"/>
        </pc:sldMkLst>
        <pc:picChg chg="del">
          <ac:chgData name="Edison Mena" userId="e8c9b5ae9ee72eb8" providerId="LiveId" clId="{9F4C03BE-EF59-4272-B8EC-83EEF958569A}" dt="2021-08-20T04:45:41.603" v="93" actId="478"/>
          <ac:picMkLst>
            <pc:docMk/>
            <pc:sldMk cId="2769776718" sldId="522"/>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1916082785" sldId="524"/>
        </pc:sldMkLst>
        <pc:picChg chg="del">
          <ac:chgData name="Edison Mena" userId="e8c9b5ae9ee72eb8" providerId="LiveId" clId="{9F4C03BE-EF59-4272-B8EC-83EEF958569A}" dt="2021-08-20T04:45:44.613" v="97" actId="478"/>
          <ac:picMkLst>
            <pc:docMk/>
            <pc:sldMk cId="1916082785" sldId="524"/>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057701232" sldId="525"/>
        </pc:sldMkLst>
        <pc:picChg chg="del">
          <ac:chgData name="Edison Mena" userId="e8c9b5ae9ee72eb8" providerId="LiveId" clId="{9F4C03BE-EF59-4272-B8EC-83EEF958569A}" dt="2021-08-20T04:45:45.247" v="98" actId="478"/>
          <ac:picMkLst>
            <pc:docMk/>
            <pc:sldMk cId="3057701232" sldId="525"/>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866972571" sldId="526"/>
        </pc:sldMkLst>
        <pc:picChg chg="del">
          <ac:chgData name="Edison Mena" userId="e8c9b5ae9ee72eb8" providerId="LiveId" clId="{9F4C03BE-EF59-4272-B8EC-83EEF958569A}" dt="2021-08-20T04:45:47.138" v="101" actId="478"/>
          <ac:picMkLst>
            <pc:docMk/>
            <pc:sldMk cId="2866972571" sldId="526"/>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454896379" sldId="528"/>
        </pc:sldMkLst>
        <pc:picChg chg="del">
          <ac:chgData name="Edison Mena" userId="e8c9b5ae9ee72eb8" providerId="LiveId" clId="{9F4C03BE-EF59-4272-B8EC-83EEF958569A}" dt="2021-08-20T04:45:50.325" v="103" actId="478"/>
          <ac:picMkLst>
            <pc:docMk/>
            <pc:sldMk cId="454896379" sldId="528"/>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975755941" sldId="529"/>
        </pc:sldMkLst>
        <pc:picChg chg="del">
          <ac:chgData name="Edison Mena" userId="e8c9b5ae9ee72eb8" providerId="LiveId" clId="{9F4C03BE-EF59-4272-B8EC-83EEF958569A}" dt="2021-08-20T04:45:53.670" v="107" actId="478"/>
          <ac:picMkLst>
            <pc:docMk/>
            <pc:sldMk cId="2975755941" sldId="529"/>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035489132" sldId="530"/>
        </pc:sldMkLst>
        <pc:picChg chg="del">
          <ac:chgData name="Edison Mena" userId="e8c9b5ae9ee72eb8" providerId="LiveId" clId="{9F4C03BE-EF59-4272-B8EC-83EEF958569A}" dt="2021-08-20T04:45:51.667" v="104" actId="478"/>
          <ac:picMkLst>
            <pc:docMk/>
            <pc:sldMk cId="2035489132" sldId="530"/>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4233990343" sldId="531"/>
        </pc:sldMkLst>
        <pc:picChg chg="del">
          <ac:chgData name="Edison Mena" userId="e8c9b5ae9ee72eb8" providerId="LiveId" clId="{9F4C03BE-EF59-4272-B8EC-83EEF958569A}" dt="2021-08-20T04:45:54.458" v="108" actId="478"/>
          <ac:picMkLst>
            <pc:docMk/>
            <pc:sldMk cId="4233990343" sldId="531"/>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126808321" sldId="533"/>
        </pc:sldMkLst>
        <pc:picChg chg="del">
          <ac:chgData name="Edison Mena" userId="e8c9b5ae9ee72eb8" providerId="LiveId" clId="{9F4C03BE-EF59-4272-B8EC-83EEF958569A}" dt="2021-08-20T04:45:55.138" v="109" actId="478"/>
          <ac:picMkLst>
            <pc:docMk/>
            <pc:sldMk cId="3126808321" sldId="533"/>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160365567" sldId="535"/>
        </pc:sldMkLst>
        <pc:picChg chg="del">
          <ac:chgData name="Edison Mena" userId="e8c9b5ae9ee72eb8" providerId="LiveId" clId="{9F4C03BE-EF59-4272-B8EC-83EEF958569A}" dt="2021-08-20T04:45:55.835" v="110" actId="478"/>
          <ac:picMkLst>
            <pc:docMk/>
            <pc:sldMk cId="160365567" sldId="535"/>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676895535" sldId="536"/>
        </pc:sldMkLst>
        <pc:picChg chg="del">
          <ac:chgData name="Edison Mena" userId="e8c9b5ae9ee72eb8" providerId="LiveId" clId="{9F4C03BE-EF59-4272-B8EC-83EEF958569A}" dt="2021-08-20T04:46:01.286" v="116" actId="478"/>
          <ac:picMkLst>
            <pc:docMk/>
            <pc:sldMk cId="676895535" sldId="536"/>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310210133" sldId="537"/>
        </pc:sldMkLst>
        <pc:picChg chg="del">
          <ac:chgData name="Edison Mena" userId="e8c9b5ae9ee72eb8" providerId="LiveId" clId="{9F4C03BE-EF59-4272-B8EC-83EEF958569A}" dt="2021-08-20T04:46:00.126" v="115" actId="478"/>
          <ac:picMkLst>
            <pc:docMk/>
            <pc:sldMk cId="3310210133" sldId="537"/>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934682432" sldId="538"/>
        </pc:sldMkLst>
        <pc:picChg chg="del">
          <ac:chgData name="Edison Mena" userId="e8c9b5ae9ee72eb8" providerId="LiveId" clId="{9F4C03BE-EF59-4272-B8EC-83EEF958569A}" dt="2021-08-20T04:46:02.361" v="117" actId="478"/>
          <ac:picMkLst>
            <pc:docMk/>
            <pc:sldMk cId="2934682432" sldId="538"/>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598595206" sldId="539"/>
        </pc:sldMkLst>
        <pc:picChg chg="del">
          <ac:chgData name="Edison Mena" userId="e8c9b5ae9ee72eb8" providerId="LiveId" clId="{9F4C03BE-EF59-4272-B8EC-83EEF958569A}" dt="2021-08-20T04:46:04.730" v="118" actId="478"/>
          <ac:picMkLst>
            <pc:docMk/>
            <pc:sldMk cId="2598595206" sldId="539"/>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755338986" sldId="540"/>
        </pc:sldMkLst>
        <pc:picChg chg="del">
          <ac:chgData name="Edison Mena" userId="e8c9b5ae9ee72eb8" providerId="LiveId" clId="{9F4C03BE-EF59-4272-B8EC-83EEF958569A}" dt="2021-08-20T04:46:05.732" v="119" actId="478"/>
          <ac:picMkLst>
            <pc:docMk/>
            <pc:sldMk cId="3755338986" sldId="540"/>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3409809596" sldId="541"/>
        </pc:sldMkLst>
        <pc:picChg chg="del">
          <ac:chgData name="Edison Mena" userId="e8c9b5ae9ee72eb8" providerId="LiveId" clId="{9F4C03BE-EF59-4272-B8EC-83EEF958569A}" dt="2021-08-20T04:46:08.925" v="120" actId="478"/>
          <ac:picMkLst>
            <pc:docMk/>
            <pc:sldMk cId="3409809596" sldId="541"/>
            <ac:picMk id="28" creationId="{15FB0F31-982C-4638-A084-4A1B66ED9E0F}"/>
          </ac:picMkLst>
        </pc:picChg>
      </pc:sldChg>
      <pc:sldChg chg="delSp del mod">
        <pc:chgData name="Edison Mena" userId="e8c9b5ae9ee72eb8" providerId="LiveId" clId="{9F4C03BE-EF59-4272-B8EC-83EEF958569A}" dt="2021-08-20T07:45:34.047" v="3491" actId="47"/>
        <pc:sldMkLst>
          <pc:docMk/>
          <pc:sldMk cId="2210110980" sldId="542"/>
        </pc:sldMkLst>
        <pc:spChg chg="del">
          <ac:chgData name="Edison Mena" userId="e8c9b5ae9ee72eb8" providerId="LiveId" clId="{9F4C03BE-EF59-4272-B8EC-83EEF958569A}" dt="2021-08-20T04:55:24.849" v="598" actId="478"/>
          <ac:spMkLst>
            <pc:docMk/>
            <pc:sldMk cId="2210110980" sldId="542"/>
            <ac:spMk id="33" creationId="{E49E7EEE-C584-4797-BBEA-C6F8B3DD7F49}"/>
          </ac:spMkLst>
        </pc:spChg>
        <pc:spChg chg="del">
          <ac:chgData name="Edison Mena" userId="e8c9b5ae9ee72eb8" providerId="LiveId" clId="{9F4C03BE-EF59-4272-B8EC-83EEF958569A}" dt="2021-08-20T04:55:24.424" v="597" actId="478"/>
          <ac:spMkLst>
            <pc:docMk/>
            <pc:sldMk cId="2210110980" sldId="542"/>
            <ac:spMk id="34" creationId="{67A42479-B229-4AC4-A575-D8BCCE2CA510}"/>
          </ac:spMkLst>
        </pc:spChg>
        <pc:spChg chg="del">
          <ac:chgData name="Edison Mena" userId="e8c9b5ae9ee72eb8" providerId="LiveId" clId="{9F4C03BE-EF59-4272-B8EC-83EEF958569A}" dt="2021-08-20T04:55:23.430" v="596" actId="478"/>
          <ac:spMkLst>
            <pc:docMk/>
            <pc:sldMk cId="2210110980" sldId="542"/>
            <ac:spMk id="61" creationId="{BD01CEEA-3914-4FB2-BAC7-6688FD709CE9}"/>
          </ac:spMkLst>
        </pc:spChg>
        <pc:spChg chg="del">
          <ac:chgData name="Edison Mena" userId="e8c9b5ae9ee72eb8" providerId="LiveId" clId="{9F4C03BE-EF59-4272-B8EC-83EEF958569A}" dt="2021-08-20T04:55:22.897" v="595" actId="478"/>
          <ac:spMkLst>
            <pc:docMk/>
            <pc:sldMk cId="2210110980" sldId="542"/>
            <ac:spMk id="62" creationId="{12327C25-94EC-42A9-80F9-15984CBDAD44}"/>
          </ac:spMkLst>
        </pc:spChg>
        <pc:picChg chg="del">
          <ac:chgData name="Edison Mena" userId="e8c9b5ae9ee72eb8" providerId="LiveId" clId="{9F4C03BE-EF59-4272-B8EC-83EEF958569A}" dt="2021-08-20T04:46:15.836" v="127" actId="478"/>
          <ac:picMkLst>
            <pc:docMk/>
            <pc:sldMk cId="2210110980" sldId="542"/>
            <ac:picMk id="28" creationId="{15FB0F31-982C-4638-A084-4A1B66ED9E0F}"/>
          </ac:picMkLst>
        </pc:picChg>
      </pc:sldChg>
      <pc:sldChg chg="addSp delSp modSp add mod">
        <pc:chgData name="Edison Mena" userId="e8c9b5ae9ee72eb8" providerId="LiveId" clId="{9F4C03BE-EF59-4272-B8EC-83EEF958569A}" dt="2021-08-20T07:41:37.924" v="3450"/>
        <pc:sldMkLst>
          <pc:docMk/>
          <pc:sldMk cId="2023194405" sldId="543"/>
        </pc:sldMkLst>
        <pc:spChg chg="add mod">
          <ac:chgData name="Edison Mena" userId="e8c9b5ae9ee72eb8" providerId="LiveId" clId="{9F4C03BE-EF59-4272-B8EC-83EEF958569A}" dt="2021-08-20T04:55:56.386" v="604"/>
          <ac:spMkLst>
            <pc:docMk/>
            <pc:sldMk cId="2023194405" sldId="543"/>
            <ac:spMk id="12" creationId="{CFA2BE7D-C0D7-4AE5-A2E3-A381E5E97538}"/>
          </ac:spMkLst>
        </pc:spChg>
        <pc:spChg chg="add mod">
          <ac:chgData name="Edison Mena" userId="e8c9b5ae9ee72eb8" providerId="LiveId" clId="{9F4C03BE-EF59-4272-B8EC-83EEF958569A}" dt="2021-08-20T04:55:56.386" v="604"/>
          <ac:spMkLst>
            <pc:docMk/>
            <pc:sldMk cId="2023194405" sldId="543"/>
            <ac:spMk id="13" creationId="{CE8F6675-CE48-4D69-8EE6-7088A69F8728}"/>
          </ac:spMkLst>
        </pc:spChg>
        <pc:spChg chg="add mod">
          <ac:chgData name="Edison Mena" userId="e8c9b5ae9ee72eb8" providerId="LiveId" clId="{9F4C03BE-EF59-4272-B8EC-83EEF958569A}" dt="2021-08-20T04:55:56.386" v="604"/>
          <ac:spMkLst>
            <pc:docMk/>
            <pc:sldMk cId="2023194405" sldId="543"/>
            <ac:spMk id="14" creationId="{AEC9AC74-4E39-4566-9D9E-916CA68EF4C0}"/>
          </ac:spMkLst>
        </pc:spChg>
        <pc:spChg chg="add mod">
          <ac:chgData name="Edison Mena" userId="e8c9b5ae9ee72eb8" providerId="LiveId" clId="{9F4C03BE-EF59-4272-B8EC-83EEF958569A}" dt="2021-08-20T04:55:56.386" v="604"/>
          <ac:spMkLst>
            <pc:docMk/>
            <pc:sldMk cId="2023194405" sldId="543"/>
            <ac:spMk id="15" creationId="{D552A8A3-EAF3-40DA-8D6F-9080AC25B164}"/>
          </ac:spMkLst>
        </pc:spChg>
        <pc:spChg chg="add mod">
          <ac:chgData name="Edison Mena" userId="e8c9b5ae9ee72eb8" providerId="LiveId" clId="{9F4C03BE-EF59-4272-B8EC-83EEF958569A}" dt="2021-08-20T04:56:35.350" v="614" actId="13822"/>
          <ac:spMkLst>
            <pc:docMk/>
            <pc:sldMk cId="2023194405" sldId="543"/>
            <ac:spMk id="16" creationId="{63A7C31D-30F2-44E1-9BD6-4AD249C99638}"/>
          </ac:spMkLst>
        </pc:spChg>
        <pc:spChg chg="add mod">
          <ac:chgData name="Edison Mena" userId="e8c9b5ae9ee72eb8" providerId="LiveId" clId="{9F4C03BE-EF59-4272-B8EC-83EEF958569A}" dt="2021-08-20T04:56:16.134" v="609"/>
          <ac:spMkLst>
            <pc:docMk/>
            <pc:sldMk cId="2023194405" sldId="543"/>
            <ac:spMk id="17" creationId="{021D2368-EB57-4A61-8E33-EB2F479D8DD7}"/>
          </ac:spMkLst>
        </pc:spChg>
        <pc:spChg chg="add mod">
          <ac:chgData name="Edison Mena" userId="e8c9b5ae9ee72eb8" providerId="LiveId" clId="{9F4C03BE-EF59-4272-B8EC-83EEF958569A}" dt="2021-08-20T04:56:16.134" v="609"/>
          <ac:spMkLst>
            <pc:docMk/>
            <pc:sldMk cId="2023194405" sldId="543"/>
            <ac:spMk id="18" creationId="{BBF4F49D-7334-4586-80A6-00F54BB2B695}"/>
          </ac:spMkLst>
        </pc:spChg>
        <pc:spChg chg="add mod">
          <ac:chgData name="Edison Mena" userId="e8c9b5ae9ee72eb8" providerId="LiveId" clId="{9F4C03BE-EF59-4272-B8EC-83EEF958569A}" dt="2021-08-20T04:56:16.134" v="609"/>
          <ac:spMkLst>
            <pc:docMk/>
            <pc:sldMk cId="2023194405" sldId="543"/>
            <ac:spMk id="19" creationId="{36465953-7BEA-4205-8915-6260C08A0482}"/>
          </ac:spMkLst>
        </pc:spChg>
        <pc:spChg chg="add mod">
          <ac:chgData name="Edison Mena" userId="e8c9b5ae9ee72eb8" providerId="LiveId" clId="{9F4C03BE-EF59-4272-B8EC-83EEF958569A}" dt="2021-08-20T04:56:16.134" v="609"/>
          <ac:spMkLst>
            <pc:docMk/>
            <pc:sldMk cId="2023194405" sldId="543"/>
            <ac:spMk id="20" creationId="{B3877E25-A74F-4A92-8373-7B7E00D1A71A}"/>
          </ac:spMkLst>
        </pc:spChg>
        <pc:spChg chg="add mod">
          <ac:chgData name="Edison Mena" userId="e8c9b5ae9ee72eb8" providerId="LiveId" clId="{9F4C03BE-EF59-4272-B8EC-83EEF958569A}" dt="2021-08-20T04:56:45.447" v="616" actId="207"/>
          <ac:spMkLst>
            <pc:docMk/>
            <pc:sldMk cId="2023194405" sldId="543"/>
            <ac:spMk id="21" creationId="{6D25A9FA-F9FA-4C1F-A396-F91857D47EF6}"/>
          </ac:spMkLst>
        </pc:spChg>
        <pc:spChg chg="mod">
          <ac:chgData name="Edison Mena" userId="e8c9b5ae9ee72eb8" providerId="LiveId" clId="{9F4C03BE-EF59-4272-B8EC-83EEF958569A}" dt="2021-08-20T04:59:32.685" v="646" actId="1076"/>
          <ac:spMkLst>
            <pc:docMk/>
            <pc:sldMk cId="2023194405" sldId="543"/>
            <ac:spMk id="35" creationId="{E3B4775A-F186-45AC-9CB7-1FFEDB708C9B}"/>
          </ac:spMkLst>
        </pc:spChg>
        <pc:spChg chg="mod">
          <ac:chgData name="Edison Mena" userId="e8c9b5ae9ee72eb8" providerId="LiveId" clId="{9F4C03BE-EF59-4272-B8EC-83EEF958569A}" dt="2021-08-20T07:41:37.924" v="3450"/>
          <ac:spMkLst>
            <pc:docMk/>
            <pc:sldMk cId="2023194405" sldId="543"/>
            <ac:spMk id="36" creationId="{F3751EE9-849D-4211-A1F0-0155B7931D02}"/>
          </ac:spMkLst>
        </pc:spChg>
        <pc:spChg chg="del">
          <ac:chgData name="Edison Mena" userId="e8c9b5ae9ee72eb8" providerId="LiveId" clId="{9F4C03BE-EF59-4272-B8EC-83EEF958569A}" dt="2021-08-20T04:56:14.932" v="608" actId="478"/>
          <ac:spMkLst>
            <pc:docMk/>
            <pc:sldMk cId="2023194405" sldId="543"/>
            <ac:spMk id="40" creationId="{19C1574D-8060-4AF9-90FF-119AFA07EAE4}"/>
          </ac:spMkLst>
        </pc:spChg>
        <pc:spChg chg="del">
          <ac:chgData name="Edison Mena" userId="e8c9b5ae9ee72eb8" providerId="LiveId" clId="{9F4C03BE-EF59-4272-B8EC-83EEF958569A}" dt="2021-08-20T04:56:14.039" v="607" actId="478"/>
          <ac:spMkLst>
            <pc:docMk/>
            <pc:sldMk cId="2023194405" sldId="543"/>
            <ac:spMk id="42" creationId="{3D7B001A-DF66-4D4E-96D4-D5720DA085D6}"/>
          </ac:spMkLst>
        </pc:spChg>
        <pc:spChg chg="del">
          <ac:chgData name="Edison Mena" userId="e8c9b5ae9ee72eb8" providerId="LiveId" clId="{9F4C03BE-EF59-4272-B8EC-83EEF958569A}" dt="2021-08-20T04:56:14.039" v="607" actId="478"/>
          <ac:spMkLst>
            <pc:docMk/>
            <pc:sldMk cId="2023194405" sldId="543"/>
            <ac:spMk id="57" creationId="{FE71D4BD-EB7A-461D-98D9-A0C255EE63B0}"/>
          </ac:spMkLst>
        </pc:spChg>
        <pc:spChg chg="del">
          <ac:chgData name="Edison Mena" userId="e8c9b5ae9ee72eb8" providerId="LiveId" clId="{9F4C03BE-EF59-4272-B8EC-83EEF958569A}" dt="2021-08-20T04:56:14.039" v="607" actId="478"/>
          <ac:spMkLst>
            <pc:docMk/>
            <pc:sldMk cId="2023194405" sldId="543"/>
            <ac:spMk id="58" creationId="{C1993020-A3B1-490A-B91A-4887F2809128}"/>
          </ac:spMkLst>
        </pc:spChg>
        <pc:spChg chg="del">
          <ac:chgData name="Edison Mena" userId="e8c9b5ae9ee72eb8" providerId="LiveId" clId="{9F4C03BE-EF59-4272-B8EC-83EEF958569A}" dt="2021-08-20T04:56:14.039" v="607" actId="478"/>
          <ac:spMkLst>
            <pc:docMk/>
            <pc:sldMk cId="2023194405" sldId="543"/>
            <ac:spMk id="59" creationId="{AFEF6061-21D5-4871-B727-FB9AF8814108}"/>
          </ac:spMkLst>
        </pc:spChg>
        <pc:spChg chg="del">
          <ac:chgData name="Edison Mena" userId="e8c9b5ae9ee72eb8" providerId="LiveId" clId="{9F4C03BE-EF59-4272-B8EC-83EEF958569A}" dt="2021-08-20T04:56:14.039" v="607" actId="478"/>
          <ac:spMkLst>
            <pc:docMk/>
            <pc:sldMk cId="2023194405" sldId="543"/>
            <ac:spMk id="60" creationId="{D8FB7243-A2EF-4715-99D9-EC332790BD37}"/>
          </ac:spMkLst>
        </pc:spChg>
        <pc:grpChg chg="mod">
          <ac:chgData name="Edison Mena" userId="e8c9b5ae9ee72eb8" providerId="LiveId" clId="{9F4C03BE-EF59-4272-B8EC-83EEF958569A}" dt="2021-08-20T05:10:15.124" v="670" actId="14100"/>
          <ac:grpSpMkLst>
            <pc:docMk/>
            <pc:sldMk cId="2023194405" sldId="543"/>
            <ac:grpSpMk id="32" creationId="{9562CD36-B39E-4090-BF5F-4387CC706128}"/>
          </ac:grpSpMkLst>
        </pc:grpChg>
        <pc:picChg chg="add del mod">
          <ac:chgData name="Edison Mena" userId="e8c9b5ae9ee72eb8" providerId="LiveId" clId="{9F4C03BE-EF59-4272-B8EC-83EEF958569A}" dt="2021-08-20T05:09:23.149" v="659" actId="478"/>
          <ac:picMkLst>
            <pc:docMk/>
            <pc:sldMk cId="2023194405" sldId="543"/>
            <ac:picMk id="22" creationId="{E3163AD9-D5F7-4F91-B4C7-99A279671F01}"/>
          </ac:picMkLst>
        </pc:picChg>
        <pc:picChg chg="add del mod">
          <ac:chgData name="Edison Mena" userId="e8c9b5ae9ee72eb8" providerId="LiveId" clId="{9F4C03BE-EF59-4272-B8EC-83EEF958569A}" dt="2021-08-20T05:09:43.627" v="665" actId="478"/>
          <ac:picMkLst>
            <pc:docMk/>
            <pc:sldMk cId="2023194405" sldId="543"/>
            <ac:picMk id="23" creationId="{C3ECBD7E-2128-43FC-8C12-E4BEC595AD84}"/>
          </ac:picMkLst>
        </pc:picChg>
        <pc:picChg chg="add mod">
          <ac:chgData name="Edison Mena" userId="e8c9b5ae9ee72eb8" providerId="LiveId" clId="{9F4C03BE-EF59-4272-B8EC-83EEF958569A}" dt="2021-08-20T05:09:43.960" v="666"/>
          <ac:picMkLst>
            <pc:docMk/>
            <pc:sldMk cId="2023194405" sldId="543"/>
            <ac:picMk id="24" creationId="{EF42BBC5-6A9E-4F40-ACF2-73E8DE207B8E}"/>
          </ac:picMkLst>
        </pc:picChg>
      </pc:sldChg>
      <pc:sldChg chg="new del">
        <pc:chgData name="Edison Mena" userId="e8c9b5ae9ee72eb8" providerId="LiveId" clId="{9F4C03BE-EF59-4272-B8EC-83EEF958569A}" dt="2021-08-20T04:46:32.901" v="130" actId="680"/>
        <pc:sldMkLst>
          <pc:docMk/>
          <pc:sldMk cId="3545031345" sldId="543"/>
        </pc:sldMkLst>
      </pc:sldChg>
      <pc:sldChg chg="addSp delSp modSp add del mod">
        <pc:chgData name="Edison Mena" userId="e8c9b5ae9ee72eb8" providerId="LiveId" clId="{9F4C03BE-EF59-4272-B8EC-83EEF958569A}" dt="2021-08-20T07:44:53.261" v="3485" actId="47"/>
        <pc:sldMkLst>
          <pc:docMk/>
          <pc:sldMk cId="19412084" sldId="544"/>
        </pc:sldMkLst>
        <pc:spChg chg="add mod">
          <ac:chgData name="Edison Mena" userId="e8c9b5ae9ee72eb8" providerId="LiveId" clId="{9F4C03BE-EF59-4272-B8EC-83EEF958569A}" dt="2021-08-20T07:43:35.027" v="3471" actId="1076"/>
          <ac:spMkLst>
            <pc:docMk/>
            <pc:sldMk cId="19412084" sldId="544"/>
            <ac:spMk id="3" creationId="{2E37DA09-4BF2-42FF-8869-75CA16C56EEE}"/>
          </ac:spMkLst>
        </pc:spChg>
        <pc:spChg chg="add mod">
          <ac:chgData name="Edison Mena" userId="e8c9b5ae9ee72eb8" providerId="LiveId" clId="{9F4C03BE-EF59-4272-B8EC-83EEF958569A}" dt="2021-08-20T04:55:57.977" v="605"/>
          <ac:spMkLst>
            <pc:docMk/>
            <pc:sldMk cId="19412084" sldId="544"/>
            <ac:spMk id="12" creationId="{FA89750E-9547-442D-ABB1-237292886D60}"/>
          </ac:spMkLst>
        </pc:spChg>
        <pc:spChg chg="add mod">
          <ac:chgData name="Edison Mena" userId="e8c9b5ae9ee72eb8" providerId="LiveId" clId="{9F4C03BE-EF59-4272-B8EC-83EEF958569A}" dt="2021-08-20T04:55:57.977" v="605"/>
          <ac:spMkLst>
            <pc:docMk/>
            <pc:sldMk cId="19412084" sldId="544"/>
            <ac:spMk id="13" creationId="{F34EE578-9834-4DA3-AEE2-D24300A0B8D5}"/>
          </ac:spMkLst>
        </pc:spChg>
        <pc:spChg chg="add mod">
          <ac:chgData name="Edison Mena" userId="e8c9b5ae9ee72eb8" providerId="LiveId" clId="{9F4C03BE-EF59-4272-B8EC-83EEF958569A}" dt="2021-08-20T04:55:57.977" v="605"/>
          <ac:spMkLst>
            <pc:docMk/>
            <pc:sldMk cId="19412084" sldId="544"/>
            <ac:spMk id="14" creationId="{ACC7A569-E00F-4574-B3A0-7D5133D5A991}"/>
          </ac:spMkLst>
        </pc:spChg>
        <pc:spChg chg="add mod">
          <ac:chgData name="Edison Mena" userId="e8c9b5ae9ee72eb8" providerId="LiveId" clId="{9F4C03BE-EF59-4272-B8EC-83EEF958569A}" dt="2021-08-20T04:55:57.977" v="605"/>
          <ac:spMkLst>
            <pc:docMk/>
            <pc:sldMk cId="19412084" sldId="544"/>
            <ac:spMk id="15" creationId="{5C101B0C-C517-40F9-A901-AADA810273A1}"/>
          </ac:spMkLst>
        </pc:spChg>
        <pc:spChg chg="add mod">
          <ac:chgData name="Edison Mena" userId="e8c9b5ae9ee72eb8" providerId="LiveId" clId="{9F4C03BE-EF59-4272-B8EC-83EEF958569A}" dt="2021-08-20T04:56:54.969" v="617" actId="13822"/>
          <ac:spMkLst>
            <pc:docMk/>
            <pc:sldMk cId="19412084" sldId="544"/>
            <ac:spMk id="16" creationId="{65707A16-73CC-477A-96DB-E7C989A5F1E9}"/>
          </ac:spMkLst>
        </pc:spChg>
        <pc:spChg chg="add mod">
          <ac:chgData name="Edison Mena" userId="e8c9b5ae9ee72eb8" providerId="LiveId" clId="{9F4C03BE-EF59-4272-B8EC-83EEF958569A}" dt="2021-08-20T04:56:25.990" v="613"/>
          <ac:spMkLst>
            <pc:docMk/>
            <pc:sldMk cId="19412084" sldId="544"/>
            <ac:spMk id="17" creationId="{CE729F7E-D5CF-4592-8439-8CBAF821C8A4}"/>
          </ac:spMkLst>
        </pc:spChg>
        <pc:spChg chg="add mod">
          <ac:chgData name="Edison Mena" userId="e8c9b5ae9ee72eb8" providerId="LiveId" clId="{9F4C03BE-EF59-4272-B8EC-83EEF958569A}" dt="2021-08-20T04:56:25.990" v="613"/>
          <ac:spMkLst>
            <pc:docMk/>
            <pc:sldMk cId="19412084" sldId="544"/>
            <ac:spMk id="18" creationId="{8514BA7A-9483-439B-964B-A420537DFC77}"/>
          </ac:spMkLst>
        </pc:spChg>
        <pc:spChg chg="add mod">
          <ac:chgData name="Edison Mena" userId="e8c9b5ae9ee72eb8" providerId="LiveId" clId="{9F4C03BE-EF59-4272-B8EC-83EEF958569A}" dt="2021-08-20T04:56:25.990" v="613"/>
          <ac:spMkLst>
            <pc:docMk/>
            <pc:sldMk cId="19412084" sldId="544"/>
            <ac:spMk id="19" creationId="{87EAE07C-F33F-4BA8-9C2D-97C8394503B7}"/>
          </ac:spMkLst>
        </pc:spChg>
        <pc:spChg chg="add mod">
          <ac:chgData name="Edison Mena" userId="e8c9b5ae9ee72eb8" providerId="LiveId" clId="{9F4C03BE-EF59-4272-B8EC-83EEF958569A}" dt="2021-08-20T04:56:25.990" v="613"/>
          <ac:spMkLst>
            <pc:docMk/>
            <pc:sldMk cId="19412084" sldId="544"/>
            <ac:spMk id="20" creationId="{EE034164-5419-4AE1-99FC-9D4B737F6D12}"/>
          </ac:spMkLst>
        </pc:spChg>
        <pc:spChg chg="add mod">
          <ac:chgData name="Edison Mena" userId="e8c9b5ae9ee72eb8" providerId="LiveId" clId="{9F4C03BE-EF59-4272-B8EC-83EEF958569A}" dt="2021-08-20T04:57:00.607" v="619" actId="207"/>
          <ac:spMkLst>
            <pc:docMk/>
            <pc:sldMk cId="19412084" sldId="544"/>
            <ac:spMk id="21" creationId="{89B06880-BB1C-4460-A977-2259A34300F9}"/>
          </ac:spMkLst>
        </pc:spChg>
        <pc:spChg chg="add del">
          <ac:chgData name="Edison Mena" userId="e8c9b5ae9ee72eb8" providerId="LiveId" clId="{9F4C03BE-EF59-4272-B8EC-83EEF958569A}" dt="2021-08-20T07:43:11.215" v="3467" actId="22"/>
          <ac:spMkLst>
            <pc:docMk/>
            <pc:sldMk cId="19412084" sldId="544"/>
            <ac:spMk id="25" creationId="{DA771F5B-1BEB-44D1-9C35-3C092943B726}"/>
          </ac:spMkLst>
        </pc:spChg>
        <pc:spChg chg="mod">
          <ac:chgData name="Edison Mena" userId="e8c9b5ae9ee72eb8" providerId="LiveId" clId="{9F4C03BE-EF59-4272-B8EC-83EEF958569A}" dt="2021-08-20T04:58:23.851" v="630" actId="1076"/>
          <ac:spMkLst>
            <pc:docMk/>
            <pc:sldMk cId="19412084" sldId="544"/>
            <ac:spMk id="35" creationId="{E3B4775A-F186-45AC-9CB7-1FFEDB708C9B}"/>
          </ac:spMkLst>
        </pc:spChg>
        <pc:spChg chg="mod">
          <ac:chgData name="Edison Mena" userId="e8c9b5ae9ee72eb8" providerId="LiveId" clId="{9F4C03BE-EF59-4272-B8EC-83EEF958569A}" dt="2021-08-20T07:42:46.244" v="3465" actId="27636"/>
          <ac:spMkLst>
            <pc:docMk/>
            <pc:sldMk cId="19412084" sldId="544"/>
            <ac:spMk id="36" creationId="{F3751EE9-849D-4211-A1F0-0155B7931D02}"/>
          </ac:spMkLst>
        </pc:spChg>
        <pc:spChg chg="del mod">
          <ac:chgData name="Edison Mena" userId="e8c9b5ae9ee72eb8" providerId="LiveId" clId="{9F4C03BE-EF59-4272-B8EC-83EEF958569A}" dt="2021-08-20T04:56:25.095" v="612" actId="478"/>
          <ac:spMkLst>
            <pc:docMk/>
            <pc:sldMk cId="19412084" sldId="544"/>
            <ac:spMk id="40" creationId="{19C1574D-8060-4AF9-90FF-119AFA07EAE4}"/>
          </ac:spMkLst>
        </pc:spChg>
        <pc:spChg chg="del">
          <ac:chgData name="Edison Mena" userId="e8c9b5ae9ee72eb8" providerId="LiveId" clId="{9F4C03BE-EF59-4272-B8EC-83EEF958569A}" dt="2021-08-20T04:56:22.822" v="610" actId="478"/>
          <ac:spMkLst>
            <pc:docMk/>
            <pc:sldMk cId="19412084" sldId="544"/>
            <ac:spMk id="42" creationId="{3D7B001A-DF66-4D4E-96D4-D5720DA085D6}"/>
          </ac:spMkLst>
        </pc:spChg>
        <pc:spChg chg="del">
          <ac:chgData name="Edison Mena" userId="e8c9b5ae9ee72eb8" providerId="LiveId" clId="{9F4C03BE-EF59-4272-B8EC-83EEF958569A}" dt="2021-08-20T04:56:22.822" v="610" actId="478"/>
          <ac:spMkLst>
            <pc:docMk/>
            <pc:sldMk cId="19412084" sldId="544"/>
            <ac:spMk id="57" creationId="{FE71D4BD-EB7A-461D-98D9-A0C255EE63B0}"/>
          </ac:spMkLst>
        </pc:spChg>
        <pc:spChg chg="del">
          <ac:chgData name="Edison Mena" userId="e8c9b5ae9ee72eb8" providerId="LiveId" clId="{9F4C03BE-EF59-4272-B8EC-83EEF958569A}" dt="2021-08-20T04:56:22.822" v="610" actId="478"/>
          <ac:spMkLst>
            <pc:docMk/>
            <pc:sldMk cId="19412084" sldId="544"/>
            <ac:spMk id="58" creationId="{C1993020-A3B1-490A-B91A-4887F2809128}"/>
          </ac:spMkLst>
        </pc:spChg>
        <pc:spChg chg="del">
          <ac:chgData name="Edison Mena" userId="e8c9b5ae9ee72eb8" providerId="LiveId" clId="{9F4C03BE-EF59-4272-B8EC-83EEF958569A}" dt="2021-08-20T04:56:22.822" v="610" actId="478"/>
          <ac:spMkLst>
            <pc:docMk/>
            <pc:sldMk cId="19412084" sldId="544"/>
            <ac:spMk id="59" creationId="{AFEF6061-21D5-4871-B727-FB9AF8814108}"/>
          </ac:spMkLst>
        </pc:spChg>
        <pc:spChg chg="del">
          <ac:chgData name="Edison Mena" userId="e8c9b5ae9ee72eb8" providerId="LiveId" clId="{9F4C03BE-EF59-4272-B8EC-83EEF958569A}" dt="2021-08-20T04:56:22.822" v="610" actId="478"/>
          <ac:spMkLst>
            <pc:docMk/>
            <pc:sldMk cId="19412084" sldId="544"/>
            <ac:spMk id="60" creationId="{D8FB7243-A2EF-4715-99D9-EC332790BD37}"/>
          </ac:spMkLst>
        </pc:spChg>
        <pc:picChg chg="add del mod">
          <ac:chgData name="Edison Mena" userId="e8c9b5ae9ee72eb8" providerId="LiveId" clId="{9F4C03BE-EF59-4272-B8EC-83EEF958569A}" dt="2021-08-20T05:09:40.120" v="663" actId="478"/>
          <ac:picMkLst>
            <pc:docMk/>
            <pc:sldMk cId="19412084" sldId="544"/>
            <ac:picMk id="22" creationId="{C18999D0-D1B9-4B25-BBD0-E9464F102DC5}"/>
          </ac:picMkLst>
        </pc:picChg>
        <pc:picChg chg="add mod">
          <ac:chgData name="Edison Mena" userId="e8c9b5ae9ee72eb8" providerId="LiveId" clId="{9F4C03BE-EF59-4272-B8EC-83EEF958569A}" dt="2021-08-20T05:09:40.514" v="664"/>
          <ac:picMkLst>
            <pc:docMk/>
            <pc:sldMk cId="19412084" sldId="544"/>
            <ac:picMk id="23" creationId="{0A361438-8B61-43B6-A3D7-00377912C49F}"/>
          </ac:picMkLst>
        </pc:picChg>
      </pc:sldChg>
      <pc:sldChg chg="addSp modSp add mod">
        <pc:chgData name="Edison Mena" userId="e8c9b5ae9ee72eb8" providerId="LiveId" clId="{9F4C03BE-EF59-4272-B8EC-83EEF958569A}" dt="2021-08-20T05:09:52.263" v="669"/>
        <pc:sldMkLst>
          <pc:docMk/>
          <pc:sldMk cId="2715022024" sldId="545"/>
        </pc:sldMkLst>
        <pc:spChg chg="add mod">
          <ac:chgData name="Edison Mena" userId="e8c9b5ae9ee72eb8" providerId="LiveId" clId="{9F4C03BE-EF59-4272-B8EC-83EEF958569A}" dt="2021-08-20T04:55:59.428" v="606"/>
          <ac:spMkLst>
            <pc:docMk/>
            <pc:sldMk cId="2715022024" sldId="545"/>
            <ac:spMk id="4" creationId="{5019027F-0FA7-4D92-94A2-60C6564A2B50}"/>
          </ac:spMkLst>
        </pc:spChg>
        <pc:spChg chg="add mod">
          <ac:chgData name="Edison Mena" userId="e8c9b5ae9ee72eb8" providerId="LiveId" clId="{9F4C03BE-EF59-4272-B8EC-83EEF958569A}" dt="2021-08-20T04:55:59.428" v="606"/>
          <ac:spMkLst>
            <pc:docMk/>
            <pc:sldMk cId="2715022024" sldId="545"/>
            <ac:spMk id="5" creationId="{5EBCFAAF-B69A-4810-90B7-5F210166F067}"/>
          </ac:spMkLst>
        </pc:spChg>
        <pc:spChg chg="add mod">
          <ac:chgData name="Edison Mena" userId="e8c9b5ae9ee72eb8" providerId="LiveId" clId="{9F4C03BE-EF59-4272-B8EC-83EEF958569A}" dt="2021-08-20T04:55:59.428" v="606"/>
          <ac:spMkLst>
            <pc:docMk/>
            <pc:sldMk cId="2715022024" sldId="545"/>
            <ac:spMk id="6" creationId="{67DAA3BF-8726-41EC-A56C-DA664F4E690D}"/>
          </ac:spMkLst>
        </pc:spChg>
        <pc:spChg chg="add mod">
          <ac:chgData name="Edison Mena" userId="e8c9b5ae9ee72eb8" providerId="LiveId" clId="{9F4C03BE-EF59-4272-B8EC-83EEF958569A}" dt="2021-08-20T04:55:59.428" v="606"/>
          <ac:spMkLst>
            <pc:docMk/>
            <pc:sldMk cId="2715022024" sldId="545"/>
            <ac:spMk id="7" creationId="{3CDD71AA-0906-4CF2-BCD3-C4C26174CCDA}"/>
          </ac:spMkLst>
        </pc:spChg>
        <pc:spChg chg="mod">
          <ac:chgData name="Edison Mena" userId="e8c9b5ae9ee72eb8" providerId="LiveId" clId="{9F4C03BE-EF59-4272-B8EC-83EEF958569A}" dt="2021-08-20T04:59:47.614" v="647" actId="207"/>
          <ac:spMkLst>
            <pc:docMk/>
            <pc:sldMk cId="2715022024" sldId="545"/>
            <ac:spMk id="17" creationId="{E27B435D-872C-4D9E-91F4-B805CA7102C1}"/>
          </ac:spMkLst>
        </pc:spChg>
        <pc:picChg chg="add mod">
          <ac:chgData name="Edison Mena" userId="e8c9b5ae9ee72eb8" providerId="LiveId" clId="{9F4C03BE-EF59-4272-B8EC-83EEF958569A}" dt="2021-08-20T05:09:52.263" v="669"/>
          <ac:picMkLst>
            <pc:docMk/>
            <pc:sldMk cId="2715022024" sldId="545"/>
            <ac:picMk id="8" creationId="{0DB97EE8-0A58-443B-A0C5-8C17EA3C1007}"/>
          </ac:picMkLst>
        </pc:picChg>
      </pc:sldChg>
      <pc:sldChg chg="addSp delSp modSp add mod">
        <pc:chgData name="Edison Mena" userId="e8c9b5ae9ee72eb8" providerId="LiveId" clId="{9F4C03BE-EF59-4272-B8EC-83EEF958569A}" dt="2021-08-20T06:32:33.372" v="1052" actId="12"/>
        <pc:sldMkLst>
          <pc:docMk/>
          <pc:sldMk cId="2167907545" sldId="546"/>
        </pc:sldMkLst>
        <pc:spChg chg="del">
          <ac:chgData name="Edison Mena" userId="e8c9b5ae9ee72eb8" providerId="LiveId" clId="{9F4C03BE-EF59-4272-B8EC-83EEF958569A}" dt="2021-08-20T06:31:17.048" v="1011" actId="478"/>
          <ac:spMkLst>
            <pc:docMk/>
            <pc:sldMk cId="2167907545" sldId="546"/>
            <ac:spMk id="2" creationId="{7499E1B0-37F6-4736-9B15-D45B69452C73}"/>
          </ac:spMkLst>
        </pc:spChg>
        <pc:spChg chg="add mod">
          <ac:chgData name="Edison Mena" userId="e8c9b5ae9ee72eb8" providerId="LiveId" clId="{9F4C03BE-EF59-4272-B8EC-83EEF958569A}" dt="2021-08-20T06:32:33.372" v="1052" actId="12"/>
          <ac:spMkLst>
            <pc:docMk/>
            <pc:sldMk cId="2167907545" sldId="546"/>
            <ac:spMk id="18" creationId="{DB94E01A-D516-402C-BB02-BD653F68C6C8}"/>
          </ac:spMkLst>
        </pc:spChg>
        <pc:spChg chg="mod">
          <ac:chgData name="Edison Mena" userId="e8c9b5ae9ee72eb8" providerId="LiveId" clId="{9F4C03BE-EF59-4272-B8EC-83EEF958569A}" dt="2021-08-20T06:28:25.905" v="996" actId="13822"/>
          <ac:spMkLst>
            <pc:docMk/>
            <pc:sldMk cId="2167907545" sldId="546"/>
            <ac:spMk id="40" creationId="{19C1574D-8060-4AF9-90FF-119AFA07EAE4}"/>
          </ac:spMkLst>
        </pc:spChg>
        <pc:spChg chg="mod">
          <ac:chgData name="Edison Mena" userId="e8c9b5ae9ee72eb8" providerId="LiveId" clId="{9F4C03BE-EF59-4272-B8EC-83EEF958569A}" dt="2021-08-20T06:28:29.577" v="997" actId="13822"/>
          <ac:spMkLst>
            <pc:docMk/>
            <pc:sldMk cId="2167907545" sldId="546"/>
            <ac:spMk id="42" creationId="{3D7B001A-DF66-4D4E-96D4-D5720DA085D6}"/>
          </ac:spMkLst>
        </pc:spChg>
        <pc:spChg chg="mod">
          <ac:chgData name="Edison Mena" userId="e8c9b5ae9ee72eb8" providerId="LiveId" clId="{9F4C03BE-EF59-4272-B8EC-83EEF958569A}" dt="2021-08-20T06:28:37.727" v="1008" actId="20577"/>
          <ac:spMkLst>
            <pc:docMk/>
            <pc:sldMk cId="2167907545" sldId="546"/>
            <ac:spMk id="67" creationId="{2F20CA02-47BF-4E96-A70D-425086F35194}"/>
          </ac:spMkLst>
        </pc:spChg>
        <pc:picChg chg="del">
          <ac:chgData name="Edison Mena" userId="e8c9b5ae9ee72eb8" providerId="LiveId" clId="{9F4C03BE-EF59-4272-B8EC-83EEF958569A}" dt="2021-08-20T06:31:18.094" v="1012" actId="478"/>
          <ac:picMkLst>
            <pc:docMk/>
            <pc:sldMk cId="2167907545" sldId="546"/>
            <ac:picMk id="5122" creationId="{B8811CA5-CBFD-4536-BD2A-80A6AB7C0FD4}"/>
          </ac:picMkLst>
        </pc:picChg>
      </pc:sldChg>
      <pc:sldChg chg="addSp delSp modSp add mod">
        <pc:chgData name="Edison Mena" userId="e8c9b5ae9ee72eb8" providerId="LiveId" clId="{9F4C03BE-EF59-4272-B8EC-83EEF958569A}" dt="2021-08-20T06:37:04.451" v="1188" actId="21"/>
        <pc:sldMkLst>
          <pc:docMk/>
          <pc:sldMk cId="4285615802" sldId="547"/>
        </pc:sldMkLst>
        <pc:spChg chg="del">
          <ac:chgData name="Edison Mena" userId="e8c9b5ae9ee72eb8" providerId="LiveId" clId="{9F4C03BE-EF59-4272-B8EC-83EEF958569A}" dt="2021-08-20T06:33:00.090" v="1055" actId="478"/>
          <ac:spMkLst>
            <pc:docMk/>
            <pc:sldMk cId="4285615802" sldId="547"/>
            <ac:spMk id="2" creationId="{7499E1B0-37F6-4736-9B15-D45B69452C73}"/>
          </ac:spMkLst>
        </pc:spChg>
        <pc:spChg chg="add mod">
          <ac:chgData name="Edison Mena" userId="e8c9b5ae9ee72eb8" providerId="LiveId" clId="{9F4C03BE-EF59-4272-B8EC-83EEF958569A}" dt="2021-08-20T06:36:26.122" v="1185" actId="113"/>
          <ac:spMkLst>
            <pc:docMk/>
            <pc:sldMk cId="4285615802" sldId="547"/>
            <ac:spMk id="19" creationId="{511A7E22-FCCD-4B04-A9E2-9D3AFBAFCBA5}"/>
          </ac:spMkLst>
        </pc:spChg>
        <pc:picChg chg="add mod">
          <ac:chgData name="Edison Mena" userId="e8c9b5ae9ee72eb8" providerId="LiveId" clId="{9F4C03BE-EF59-4272-B8EC-83EEF958569A}" dt="2021-08-20T06:32:56.646" v="1054" actId="1076"/>
          <ac:picMkLst>
            <pc:docMk/>
            <pc:sldMk cId="4285615802" sldId="547"/>
            <ac:picMk id="17" creationId="{8C2FBA06-33E5-4274-949E-374671E9F8B4}"/>
          </ac:picMkLst>
        </pc:picChg>
        <pc:picChg chg="add del mod">
          <ac:chgData name="Edison Mena" userId="e8c9b5ae9ee72eb8" providerId="LiveId" clId="{9F4C03BE-EF59-4272-B8EC-83EEF958569A}" dt="2021-08-20T06:37:04.451" v="1188" actId="21"/>
          <ac:picMkLst>
            <pc:docMk/>
            <pc:sldMk cId="4285615802" sldId="547"/>
            <ac:picMk id="20" creationId="{5206B16C-B553-4187-BB67-BEEA09877638}"/>
          </ac:picMkLst>
        </pc:picChg>
        <pc:picChg chg="del">
          <ac:chgData name="Edison Mena" userId="e8c9b5ae9ee72eb8" providerId="LiveId" clId="{9F4C03BE-EF59-4272-B8EC-83EEF958569A}" dt="2021-08-20T06:28:51.105" v="1010" actId="478"/>
          <ac:picMkLst>
            <pc:docMk/>
            <pc:sldMk cId="4285615802" sldId="547"/>
            <ac:picMk id="5122" creationId="{B8811CA5-CBFD-4536-BD2A-80A6AB7C0FD4}"/>
          </ac:picMkLst>
        </pc:picChg>
      </pc:sldChg>
      <pc:sldChg chg="addSp delSp modSp add mod">
        <pc:chgData name="Edison Mena" userId="e8c9b5ae9ee72eb8" providerId="LiveId" clId="{9F4C03BE-EF59-4272-B8EC-83EEF958569A}" dt="2021-08-20T06:39:50.397" v="1288" actId="478"/>
        <pc:sldMkLst>
          <pc:docMk/>
          <pc:sldMk cId="2114656380" sldId="548"/>
        </pc:sldMkLst>
        <pc:spChg chg="mod">
          <ac:chgData name="Edison Mena" userId="e8c9b5ae9ee72eb8" providerId="LiveId" clId="{9F4C03BE-EF59-4272-B8EC-83EEF958569A}" dt="2021-08-20T06:38:49.884" v="1279" actId="20577"/>
          <ac:spMkLst>
            <pc:docMk/>
            <pc:sldMk cId="2114656380" sldId="548"/>
            <ac:spMk id="19" creationId="{511A7E22-FCCD-4B04-A9E2-9D3AFBAFCBA5}"/>
          </ac:spMkLst>
        </pc:spChg>
        <pc:picChg chg="del">
          <ac:chgData name="Edison Mena" userId="e8c9b5ae9ee72eb8" providerId="LiveId" clId="{9F4C03BE-EF59-4272-B8EC-83EEF958569A}" dt="2021-08-20T06:37:08.356" v="1190" actId="478"/>
          <ac:picMkLst>
            <pc:docMk/>
            <pc:sldMk cId="2114656380" sldId="548"/>
            <ac:picMk id="17" creationId="{8C2FBA06-33E5-4274-949E-374671E9F8B4}"/>
          </ac:picMkLst>
        </pc:picChg>
        <pc:picChg chg="add mod">
          <ac:chgData name="Edison Mena" userId="e8c9b5ae9ee72eb8" providerId="LiveId" clId="{9F4C03BE-EF59-4272-B8EC-83EEF958569A}" dt="2021-08-20T06:37:19.109" v="1194" actId="1076"/>
          <ac:picMkLst>
            <pc:docMk/>
            <pc:sldMk cId="2114656380" sldId="548"/>
            <ac:picMk id="18" creationId="{AF555165-1F7E-4192-A778-FE1B342ACF26}"/>
          </ac:picMkLst>
        </pc:picChg>
        <pc:picChg chg="del">
          <ac:chgData name="Edison Mena" userId="e8c9b5ae9ee72eb8" providerId="LiveId" clId="{9F4C03BE-EF59-4272-B8EC-83EEF958569A}" dt="2021-08-20T06:37:07.374" v="1189" actId="478"/>
          <ac:picMkLst>
            <pc:docMk/>
            <pc:sldMk cId="2114656380" sldId="548"/>
            <ac:picMk id="20" creationId="{5206B16C-B553-4187-BB67-BEEA09877638}"/>
          </ac:picMkLst>
        </pc:picChg>
        <pc:picChg chg="add del mod">
          <ac:chgData name="Edison Mena" userId="e8c9b5ae9ee72eb8" providerId="LiveId" clId="{9F4C03BE-EF59-4272-B8EC-83EEF958569A}" dt="2021-08-20T06:39:50.397" v="1288" actId="478"/>
          <ac:picMkLst>
            <pc:docMk/>
            <pc:sldMk cId="2114656380" sldId="548"/>
            <ac:picMk id="21" creationId="{C12FEC78-EE3D-49B4-AE1C-13DCBF04C48F}"/>
          </ac:picMkLst>
        </pc:picChg>
        <pc:picChg chg="add del mod">
          <ac:chgData name="Edison Mena" userId="e8c9b5ae9ee72eb8" providerId="LiveId" clId="{9F4C03BE-EF59-4272-B8EC-83EEF958569A}" dt="2021-08-20T06:39:38.511" v="1286" actId="478"/>
          <ac:picMkLst>
            <pc:docMk/>
            <pc:sldMk cId="2114656380" sldId="548"/>
            <ac:picMk id="22" creationId="{8505B076-79C7-4E27-9C82-7393DEBEC6E7}"/>
          </ac:picMkLst>
        </pc:picChg>
        <pc:picChg chg="add del mod">
          <ac:chgData name="Edison Mena" userId="e8c9b5ae9ee72eb8" providerId="LiveId" clId="{9F4C03BE-EF59-4272-B8EC-83EEF958569A}" dt="2021-08-20T06:39:28.639" v="1283" actId="478"/>
          <ac:picMkLst>
            <pc:docMk/>
            <pc:sldMk cId="2114656380" sldId="548"/>
            <ac:picMk id="23" creationId="{E4BC416B-01B7-4E3C-AA4B-48F9D1F1854D}"/>
          </ac:picMkLst>
        </pc:picChg>
        <pc:picChg chg="add del mod">
          <ac:chgData name="Edison Mena" userId="e8c9b5ae9ee72eb8" providerId="LiveId" clId="{9F4C03BE-EF59-4272-B8EC-83EEF958569A}" dt="2021-08-20T06:39:37.255" v="1285" actId="478"/>
          <ac:picMkLst>
            <pc:docMk/>
            <pc:sldMk cId="2114656380" sldId="548"/>
            <ac:picMk id="28" creationId="{3FAFC3B8-7477-4C6A-92D9-69AD3F51E330}"/>
          </ac:picMkLst>
        </pc:picChg>
      </pc:sldChg>
      <pc:sldChg chg="delSp modSp add mod ord">
        <pc:chgData name="Edison Mena" userId="e8c9b5ae9ee72eb8" providerId="LiveId" clId="{9F4C03BE-EF59-4272-B8EC-83EEF958569A}" dt="2021-08-20T06:42:14.275" v="1358" actId="20577"/>
        <pc:sldMkLst>
          <pc:docMk/>
          <pc:sldMk cId="3945846839" sldId="549"/>
        </pc:sldMkLst>
        <pc:spChg chg="mod">
          <ac:chgData name="Edison Mena" userId="e8c9b5ae9ee72eb8" providerId="LiveId" clId="{9F4C03BE-EF59-4272-B8EC-83EEF958569A}" dt="2021-08-20T06:42:14.275" v="1358" actId="20577"/>
          <ac:spMkLst>
            <pc:docMk/>
            <pc:sldMk cId="3945846839" sldId="549"/>
            <ac:spMk id="19" creationId="{511A7E22-FCCD-4B04-A9E2-9D3AFBAFCBA5}"/>
          </ac:spMkLst>
        </pc:spChg>
        <pc:picChg chg="del">
          <ac:chgData name="Edison Mena" userId="e8c9b5ae9ee72eb8" providerId="LiveId" clId="{9F4C03BE-EF59-4272-B8EC-83EEF958569A}" dt="2021-08-20T06:39:52.441" v="1289" actId="478"/>
          <ac:picMkLst>
            <pc:docMk/>
            <pc:sldMk cId="3945846839" sldId="549"/>
            <ac:picMk id="18" creationId="{AF555165-1F7E-4192-A778-FE1B342ACF26}"/>
          </ac:picMkLst>
        </pc:picChg>
        <pc:picChg chg="mod">
          <ac:chgData name="Edison Mena" userId="e8c9b5ae9ee72eb8" providerId="LiveId" clId="{9F4C03BE-EF59-4272-B8EC-83EEF958569A}" dt="2021-08-20T06:39:55.146" v="1290" actId="1076"/>
          <ac:picMkLst>
            <pc:docMk/>
            <pc:sldMk cId="3945846839" sldId="549"/>
            <ac:picMk id="21" creationId="{C12FEC78-EE3D-49B4-AE1C-13DCBF04C48F}"/>
          </ac:picMkLst>
        </pc:picChg>
      </pc:sldChg>
      <pc:sldChg chg="addSp delSp modSp add mod">
        <pc:chgData name="Edison Mena" userId="e8c9b5ae9ee72eb8" providerId="LiveId" clId="{9F4C03BE-EF59-4272-B8EC-83EEF958569A}" dt="2021-08-20T06:45:22.959" v="1397" actId="478"/>
        <pc:sldMkLst>
          <pc:docMk/>
          <pc:sldMk cId="73440824" sldId="550"/>
        </pc:sldMkLst>
        <pc:spChg chg="mod">
          <ac:chgData name="Edison Mena" userId="e8c9b5ae9ee72eb8" providerId="LiveId" clId="{9F4C03BE-EF59-4272-B8EC-83EEF958569A}" dt="2021-08-20T06:44:14.909" v="1387" actId="20577"/>
          <ac:spMkLst>
            <pc:docMk/>
            <pc:sldMk cId="73440824" sldId="550"/>
            <ac:spMk id="18" creationId="{DB94E01A-D516-402C-BB02-BD653F68C6C8}"/>
          </ac:spMkLst>
        </pc:spChg>
        <pc:spChg chg="mod">
          <ac:chgData name="Edison Mena" userId="e8c9b5ae9ee72eb8" providerId="LiveId" clId="{9F4C03BE-EF59-4272-B8EC-83EEF958569A}" dt="2021-08-20T06:43:11.621" v="1360" actId="13822"/>
          <ac:spMkLst>
            <pc:docMk/>
            <pc:sldMk cId="73440824" sldId="550"/>
            <ac:spMk id="42" creationId="{3D7B001A-DF66-4D4E-96D4-D5720DA085D6}"/>
          </ac:spMkLst>
        </pc:spChg>
        <pc:spChg chg="mod">
          <ac:chgData name="Edison Mena" userId="e8c9b5ae9ee72eb8" providerId="LiveId" clId="{9F4C03BE-EF59-4272-B8EC-83EEF958569A}" dt="2021-08-20T06:43:15.286" v="1361" actId="13822"/>
          <ac:spMkLst>
            <pc:docMk/>
            <pc:sldMk cId="73440824" sldId="550"/>
            <ac:spMk id="57" creationId="{FE71D4BD-EB7A-461D-98D9-A0C255EE63B0}"/>
          </ac:spMkLst>
        </pc:spChg>
        <pc:spChg chg="del">
          <ac:chgData name="Edison Mena" userId="e8c9b5ae9ee72eb8" providerId="LiveId" clId="{9F4C03BE-EF59-4272-B8EC-83EEF958569A}" dt="2021-08-20T06:45:22.959" v="1397" actId="478"/>
          <ac:spMkLst>
            <pc:docMk/>
            <pc:sldMk cId="73440824" sldId="550"/>
            <ac:spMk id="67" creationId="{2F20CA02-47BF-4E96-A70D-425086F35194}"/>
          </ac:spMkLst>
        </pc:spChg>
        <pc:graphicFrameChg chg="add del mod modGraphic">
          <ac:chgData name="Edison Mena" userId="e8c9b5ae9ee72eb8" providerId="LiveId" clId="{9F4C03BE-EF59-4272-B8EC-83EEF958569A}" dt="2021-08-20T06:44:48.217" v="1394" actId="478"/>
          <ac:graphicFrameMkLst>
            <pc:docMk/>
            <pc:sldMk cId="73440824" sldId="550"/>
            <ac:graphicFrameMk id="2" creationId="{9D83731B-CB47-4F23-9476-014472092EEB}"/>
          </ac:graphicFrameMkLst>
        </pc:graphicFrameChg>
        <pc:picChg chg="add mod">
          <ac:chgData name="Edison Mena" userId="e8c9b5ae9ee72eb8" providerId="LiveId" clId="{9F4C03BE-EF59-4272-B8EC-83EEF958569A}" dt="2021-08-20T06:45:07.530" v="1396" actId="1076"/>
          <ac:picMkLst>
            <pc:docMk/>
            <pc:sldMk cId="73440824" sldId="550"/>
            <ac:picMk id="3" creationId="{2DB26EFD-6643-4332-BC12-B69D0EF9D56F}"/>
          </ac:picMkLst>
        </pc:picChg>
      </pc:sldChg>
      <pc:sldChg chg="addSp delSp modSp add mod">
        <pc:chgData name="Edison Mena" userId="e8c9b5ae9ee72eb8" providerId="LiveId" clId="{9F4C03BE-EF59-4272-B8EC-83EEF958569A}" dt="2021-08-20T06:47:41.812" v="1429"/>
        <pc:sldMkLst>
          <pc:docMk/>
          <pc:sldMk cId="4291542847" sldId="551"/>
        </pc:sldMkLst>
        <pc:spChg chg="mod">
          <ac:chgData name="Edison Mena" userId="e8c9b5ae9ee72eb8" providerId="LiveId" clId="{9F4C03BE-EF59-4272-B8EC-83EEF958569A}" dt="2021-08-20T06:45:56.147" v="1408" actId="20577"/>
          <ac:spMkLst>
            <pc:docMk/>
            <pc:sldMk cId="4291542847" sldId="551"/>
            <ac:spMk id="18" creationId="{DB94E01A-D516-402C-BB02-BD653F68C6C8}"/>
          </ac:spMkLst>
        </pc:spChg>
        <pc:picChg chg="add mod modCrop">
          <ac:chgData name="Edison Mena" userId="e8c9b5ae9ee72eb8" providerId="LiveId" clId="{9F4C03BE-EF59-4272-B8EC-83EEF958569A}" dt="2021-08-20T06:46:49.122" v="1420" actId="14100"/>
          <ac:picMkLst>
            <pc:docMk/>
            <pc:sldMk cId="4291542847" sldId="551"/>
            <ac:picMk id="2" creationId="{C00421B0-D21E-4F4C-9C94-DD8A2342FA77}"/>
          </ac:picMkLst>
        </pc:picChg>
        <pc:picChg chg="del">
          <ac:chgData name="Edison Mena" userId="e8c9b5ae9ee72eb8" providerId="LiveId" clId="{9F4C03BE-EF59-4272-B8EC-83EEF958569A}" dt="2021-08-20T06:46:16.093" v="1409" actId="478"/>
          <ac:picMkLst>
            <pc:docMk/>
            <pc:sldMk cId="4291542847" sldId="551"/>
            <ac:picMk id="3" creationId="{2DB26EFD-6643-4332-BC12-B69D0EF9D56F}"/>
          </ac:picMkLst>
        </pc:picChg>
        <pc:picChg chg="add mod modCrop">
          <ac:chgData name="Edison Mena" userId="e8c9b5ae9ee72eb8" providerId="LiveId" clId="{9F4C03BE-EF59-4272-B8EC-83EEF958569A}" dt="2021-08-20T06:47:18.378" v="1427" actId="1076"/>
          <ac:picMkLst>
            <pc:docMk/>
            <pc:sldMk cId="4291542847" sldId="551"/>
            <ac:picMk id="17" creationId="{9AA63926-AF9C-4D0C-9AF0-85F0F64E7CF1}"/>
          </ac:picMkLst>
        </pc:picChg>
        <pc:picChg chg="add del mod">
          <ac:chgData name="Edison Mena" userId="e8c9b5ae9ee72eb8" providerId="LiveId" clId="{9F4C03BE-EF59-4272-B8EC-83EEF958569A}" dt="2021-08-20T06:47:41.812" v="1429"/>
          <ac:picMkLst>
            <pc:docMk/>
            <pc:sldMk cId="4291542847" sldId="551"/>
            <ac:picMk id="19" creationId="{2BAE8103-81C4-4FB3-A24F-512B93BA89FE}"/>
          </ac:picMkLst>
        </pc:picChg>
      </pc:sldChg>
      <pc:sldChg chg="addSp delSp modSp add mod">
        <pc:chgData name="Edison Mena" userId="e8c9b5ae9ee72eb8" providerId="LiveId" clId="{9F4C03BE-EF59-4272-B8EC-83EEF958569A}" dt="2021-08-20T06:48:45.768" v="1474" actId="1076"/>
        <pc:sldMkLst>
          <pc:docMk/>
          <pc:sldMk cId="4224347014" sldId="552"/>
        </pc:sldMkLst>
        <pc:spChg chg="mod">
          <ac:chgData name="Edison Mena" userId="e8c9b5ae9ee72eb8" providerId="LiveId" clId="{9F4C03BE-EF59-4272-B8EC-83EEF958569A}" dt="2021-08-20T06:48:11.351" v="1469" actId="20577"/>
          <ac:spMkLst>
            <pc:docMk/>
            <pc:sldMk cId="4224347014" sldId="552"/>
            <ac:spMk id="18" creationId="{DB94E01A-D516-402C-BB02-BD653F68C6C8}"/>
          </ac:spMkLst>
        </pc:spChg>
        <pc:picChg chg="del">
          <ac:chgData name="Edison Mena" userId="e8c9b5ae9ee72eb8" providerId="LiveId" clId="{9F4C03BE-EF59-4272-B8EC-83EEF958569A}" dt="2021-08-20T06:48:13.762" v="1470" actId="478"/>
          <ac:picMkLst>
            <pc:docMk/>
            <pc:sldMk cId="4224347014" sldId="552"/>
            <ac:picMk id="2" creationId="{C00421B0-D21E-4F4C-9C94-DD8A2342FA77}"/>
          </ac:picMkLst>
        </pc:picChg>
        <pc:picChg chg="del">
          <ac:chgData name="Edison Mena" userId="e8c9b5ae9ee72eb8" providerId="LiveId" clId="{9F4C03BE-EF59-4272-B8EC-83EEF958569A}" dt="2021-08-20T06:48:14.594" v="1471" actId="478"/>
          <ac:picMkLst>
            <pc:docMk/>
            <pc:sldMk cId="4224347014" sldId="552"/>
            <ac:picMk id="17" creationId="{9AA63926-AF9C-4D0C-9AF0-85F0F64E7CF1}"/>
          </ac:picMkLst>
        </pc:picChg>
        <pc:picChg chg="add mod">
          <ac:chgData name="Edison Mena" userId="e8c9b5ae9ee72eb8" providerId="LiveId" clId="{9F4C03BE-EF59-4272-B8EC-83EEF958569A}" dt="2021-08-20T06:48:45.768" v="1474" actId="1076"/>
          <ac:picMkLst>
            <pc:docMk/>
            <pc:sldMk cId="4224347014" sldId="552"/>
            <ac:picMk id="19" creationId="{D195AEEA-9D6B-43D2-AF26-ABB3A9261982}"/>
          </ac:picMkLst>
        </pc:picChg>
      </pc:sldChg>
      <pc:sldChg chg="addSp delSp modSp add mod">
        <pc:chgData name="Edison Mena" userId="e8c9b5ae9ee72eb8" providerId="LiveId" clId="{9F4C03BE-EF59-4272-B8EC-83EEF958569A}" dt="2021-08-20T06:50:27.126" v="1575" actId="2710"/>
        <pc:sldMkLst>
          <pc:docMk/>
          <pc:sldMk cId="4114090958" sldId="553"/>
        </pc:sldMkLst>
        <pc:spChg chg="mod">
          <ac:chgData name="Edison Mena" userId="e8c9b5ae9ee72eb8" providerId="LiveId" clId="{9F4C03BE-EF59-4272-B8EC-83EEF958569A}" dt="2021-08-20T06:50:27.126" v="1575" actId="2710"/>
          <ac:spMkLst>
            <pc:docMk/>
            <pc:sldMk cId="4114090958" sldId="553"/>
            <ac:spMk id="18" creationId="{DB94E01A-D516-402C-BB02-BD653F68C6C8}"/>
          </ac:spMkLst>
        </pc:spChg>
        <pc:picChg chg="add mod">
          <ac:chgData name="Edison Mena" userId="e8c9b5ae9ee72eb8" providerId="LiveId" clId="{9F4C03BE-EF59-4272-B8EC-83EEF958569A}" dt="2021-08-20T06:49:49.354" v="1516" actId="1076"/>
          <ac:picMkLst>
            <pc:docMk/>
            <pc:sldMk cId="4114090958" sldId="553"/>
            <ac:picMk id="16" creationId="{9356D910-1CC4-43D4-81A6-CF40B9E4B0DB}"/>
          </ac:picMkLst>
        </pc:picChg>
        <pc:picChg chg="add mod">
          <ac:chgData name="Edison Mena" userId="e8c9b5ae9ee72eb8" providerId="LiveId" clId="{9F4C03BE-EF59-4272-B8EC-83EEF958569A}" dt="2021-08-20T06:49:51.486" v="1517" actId="1076"/>
          <ac:picMkLst>
            <pc:docMk/>
            <pc:sldMk cId="4114090958" sldId="553"/>
            <ac:picMk id="17" creationId="{694A6971-D622-47A0-A183-06F41AA71A27}"/>
          </ac:picMkLst>
        </pc:picChg>
        <pc:picChg chg="del">
          <ac:chgData name="Edison Mena" userId="e8c9b5ae9ee72eb8" providerId="LiveId" clId="{9F4C03BE-EF59-4272-B8EC-83EEF958569A}" dt="2021-08-20T06:48:52.694" v="1476" actId="478"/>
          <ac:picMkLst>
            <pc:docMk/>
            <pc:sldMk cId="4114090958" sldId="553"/>
            <ac:picMk id="19" creationId="{D195AEEA-9D6B-43D2-AF26-ABB3A9261982}"/>
          </ac:picMkLst>
        </pc:picChg>
      </pc:sldChg>
      <pc:sldChg chg="addSp delSp modSp add mod">
        <pc:chgData name="Edison Mena" userId="e8c9b5ae9ee72eb8" providerId="LiveId" clId="{9F4C03BE-EF59-4272-B8EC-83EEF958569A}" dt="2021-08-20T06:51:49.669" v="1606" actId="478"/>
        <pc:sldMkLst>
          <pc:docMk/>
          <pc:sldMk cId="3474786868" sldId="554"/>
        </pc:sldMkLst>
        <pc:spChg chg="mod">
          <ac:chgData name="Edison Mena" userId="e8c9b5ae9ee72eb8" providerId="LiveId" clId="{9F4C03BE-EF59-4272-B8EC-83EEF958569A}" dt="2021-08-20T06:50:44.751" v="1595" actId="20577"/>
          <ac:spMkLst>
            <pc:docMk/>
            <pc:sldMk cId="3474786868" sldId="554"/>
            <ac:spMk id="18" creationId="{DB94E01A-D516-402C-BB02-BD653F68C6C8}"/>
          </ac:spMkLst>
        </pc:spChg>
        <pc:picChg chg="del">
          <ac:chgData name="Edison Mena" userId="e8c9b5ae9ee72eb8" providerId="LiveId" clId="{9F4C03BE-EF59-4272-B8EC-83EEF958569A}" dt="2021-08-20T06:50:47.709" v="1597" actId="478"/>
          <ac:picMkLst>
            <pc:docMk/>
            <pc:sldMk cId="3474786868" sldId="554"/>
            <ac:picMk id="16" creationId="{9356D910-1CC4-43D4-81A6-CF40B9E4B0DB}"/>
          </ac:picMkLst>
        </pc:picChg>
        <pc:picChg chg="del">
          <ac:chgData name="Edison Mena" userId="e8c9b5ae9ee72eb8" providerId="LiveId" clId="{9F4C03BE-EF59-4272-B8EC-83EEF958569A}" dt="2021-08-20T06:50:47.256" v="1596" actId="478"/>
          <ac:picMkLst>
            <pc:docMk/>
            <pc:sldMk cId="3474786868" sldId="554"/>
            <ac:picMk id="17" creationId="{694A6971-D622-47A0-A183-06F41AA71A27}"/>
          </ac:picMkLst>
        </pc:picChg>
        <pc:picChg chg="add mod">
          <ac:chgData name="Edison Mena" userId="e8c9b5ae9ee72eb8" providerId="LiveId" clId="{9F4C03BE-EF59-4272-B8EC-83EEF958569A}" dt="2021-08-20T06:51:12.883" v="1603" actId="1076"/>
          <ac:picMkLst>
            <pc:docMk/>
            <pc:sldMk cId="3474786868" sldId="554"/>
            <ac:picMk id="19" creationId="{FFB75A23-C139-452D-914D-E57646CA9884}"/>
          </ac:picMkLst>
        </pc:picChg>
        <pc:picChg chg="add mod">
          <ac:chgData name="Edison Mena" userId="e8c9b5ae9ee72eb8" providerId="LiveId" clId="{9F4C03BE-EF59-4272-B8EC-83EEF958569A}" dt="2021-08-20T06:51:07.066" v="1601" actId="1076"/>
          <ac:picMkLst>
            <pc:docMk/>
            <pc:sldMk cId="3474786868" sldId="554"/>
            <ac:picMk id="20" creationId="{6CF69035-BED7-4DD1-9186-AC9EE037CED6}"/>
          </ac:picMkLst>
        </pc:picChg>
        <pc:picChg chg="add del mod">
          <ac:chgData name="Edison Mena" userId="e8c9b5ae9ee72eb8" providerId="LiveId" clId="{9F4C03BE-EF59-4272-B8EC-83EEF958569A}" dt="2021-08-20T06:51:49.669" v="1606" actId="478"/>
          <ac:picMkLst>
            <pc:docMk/>
            <pc:sldMk cId="3474786868" sldId="554"/>
            <ac:picMk id="21" creationId="{27FF69FC-DEE2-4A49-BDB6-24B177C72A85}"/>
          </ac:picMkLst>
        </pc:picChg>
      </pc:sldChg>
      <pc:sldChg chg="addSp delSp modSp add mod">
        <pc:chgData name="Edison Mena" userId="e8c9b5ae9ee72eb8" providerId="LiveId" clId="{9F4C03BE-EF59-4272-B8EC-83EEF958569A}" dt="2021-08-20T06:55:01.814" v="1948" actId="20577"/>
        <pc:sldMkLst>
          <pc:docMk/>
          <pc:sldMk cId="419612548" sldId="555"/>
        </pc:sldMkLst>
        <pc:spChg chg="add mod">
          <ac:chgData name="Edison Mena" userId="e8c9b5ae9ee72eb8" providerId="LiveId" clId="{9F4C03BE-EF59-4272-B8EC-83EEF958569A}" dt="2021-08-20T06:55:01.814" v="1948" actId="20577"/>
          <ac:spMkLst>
            <pc:docMk/>
            <pc:sldMk cId="419612548" sldId="555"/>
            <ac:spMk id="3" creationId="{57619F38-A5E4-4F5D-B3EE-4F6E2E749301}"/>
          </ac:spMkLst>
        </pc:spChg>
        <pc:spChg chg="mod">
          <ac:chgData name="Edison Mena" userId="e8c9b5ae9ee72eb8" providerId="LiveId" clId="{9F4C03BE-EF59-4272-B8EC-83EEF958569A}" dt="2021-08-20T06:52:18.210" v="1652" actId="20577"/>
          <ac:spMkLst>
            <pc:docMk/>
            <pc:sldMk cId="419612548" sldId="555"/>
            <ac:spMk id="18" creationId="{DB94E01A-D516-402C-BB02-BD653F68C6C8}"/>
          </ac:spMkLst>
        </pc:spChg>
        <pc:spChg chg="add mod">
          <ac:chgData name="Edison Mena" userId="e8c9b5ae9ee72eb8" providerId="LiveId" clId="{9F4C03BE-EF59-4272-B8EC-83EEF958569A}" dt="2021-08-20T06:52:42.299" v="1655" actId="1076"/>
          <ac:spMkLst>
            <pc:docMk/>
            <pc:sldMk cId="419612548" sldId="555"/>
            <ac:spMk id="22" creationId="{146A7373-5225-490B-A39E-A980E6FA178A}"/>
          </ac:spMkLst>
        </pc:spChg>
        <pc:picChg chg="del">
          <ac:chgData name="Edison Mena" userId="e8c9b5ae9ee72eb8" providerId="LiveId" clId="{9F4C03BE-EF59-4272-B8EC-83EEF958569A}" dt="2021-08-20T06:51:53.431" v="1607" actId="478"/>
          <ac:picMkLst>
            <pc:docMk/>
            <pc:sldMk cId="419612548" sldId="555"/>
            <ac:picMk id="19" creationId="{FFB75A23-C139-452D-914D-E57646CA9884}"/>
          </ac:picMkLst>
        </pc:picChg>
        <pc:picChg chg="del">
          <ac:chgData name="Edison Mena" userId="e8c9b5ae9ee72eb8" providerId="LiveId" clId="{9F4C03BE-EF59-4272-B8EC-83EEF958569A}" dt="2021-08-20T06:51:54.205" v="1608" actId="478"/>
          <ac:picMkLst>
            <pc:docMk/>
            <pc:sldMk cId="419612548" sldId="555"/>
            <ac:picMk id="20" creationId="{6CF69035-BED7-4DD1-9186-AC9EE037CED6}"/>
          </ac:picMkLst>
        </pc:picChg>
        <pc:picChg chg="mod">
          <ac:chgData name="Edison Mena" userId="e8c9b5ae9ee72eb8" providerId="LiveId" clId="{9F4C03BE-EF59-4272-B8EC-83EEF958569A}" dt="2021-08-20T06:53:00.779" v="1656" actId="1076"/>
          <ac:picMkLst>
            <pc:docMk/>
            <pc:sldMk cId="419612548" sldId="555"/>
            <ac:picMk id="21" creationId="{27FF69FC-DEE2-4A49-BDB6-24B177C72A85}"/>
          </ac:picMkLst>
        </pc:picChg>
      </pc:sldChg>
      <pc:sldChg chg="addSp delSp modSp add mod">
        <pc:chgData name="Edison Mena" userId="e8c9b5ae9ee72eb8" providerId="LiveId" clId="{9F4C03BE-EF59-4272-B8EC-83EEF958569A}" dt="2021-08-20T07:00:18.564" v="2147" actId="1038"/>
        <pc:sldMkLst>
          <pc:docMk/>
          <pc:sldMk cId="3744944869" sldId="556"/>
        </pc:sldMkLst>
        <pc:spChg chg="add mod">
          <ac:chgData name="Edison Mena" userId="e8c9b5ae9ee72eb8" providerId="LiveId" clId="{9F4C03BE-EF59-4272-B8EC-83EEF958569A}" dt="2021-08-20T06:57:42.184" v="2051" actId="20577"/>
          <ac:spMkLst>
            <pc:docMk/>
            <pc:sldMk cId="3744944869" sldId="556"/>
            <ac:spMk id="2" creationId="{A7B43ED3-F384-43AA-ABF3-D6EE27C484EC}"/>
          </ac:spMkLst>
        </pc:spChg>
        <pc:spChg chg="del">
          <ac:chgData name="Edison Mena" userId="e8c9b5ae9ee72eb8" providerId="LiveId" clId="{9F4C03BE-EF59-4272-B8EC-83EEF958569A}" dt="2021-08-20T06:56:25.211" v="2041" actId="478"/>
          <ac:spMkLst>
            <pc:docMk/>
            <pc:sldMk cId="3744944869" sldId="556"/>
            <ac:spMk id="3" creationId="{57619F38-A5E4-4F5D-B3EE-4F6E2E749301}"/>
          </ac:spMkLst>
        </pc:spChg>
        <pc:spChg chg="add mod">
          <ac:chgData name="Edison Mena" userId="e8c9b5ae9ee72eb8" providerId="LiveId" clId="{9F4C03BE-EF59-4272-B8EC-83EEF958569A}" dt="2021-08-20T07:00:18.564" v="2147" actId="1038"/>
          <ac:spMkLst>
            <pc:docMk/>
            <pc:sldMk cId="3744944869" sldId="556"/>
            <ac:spMk id="4" creationId="{0B30FA53-6280-4F00-88A9-22BFDA77BB03}"/>
          </ac:spMkLst>
        </pc:spChg>
        <pc:spChg chg="mod">
          <ac:chgData name="Edison Mena" userId="e8c9b5ae9ee72eb8" providerId="LiveId" clId="{9F4C03BE-EF59-4272-B8EC-83EEF958569A}" dt="2021-08-20T06:56:18.974" v="2038" actId="20577"/>
          <ac:spMkLst>
            <pc:docMk/>
            <pc:sldMk cId="3744944869" sldId="556"/>
            <ac:spMk id="18" creationId="{DB94E01A-D516-402C-BB02-BD653F68C6C8}"/>
          </ac:spMkLst>
        </pc:spChg>
        <pc:spChg chg="del">
          <ac:chgData name="Edison Mena" userId="e8c9b5ae9ee72eb8" providerId="LiveId" clId="{9F4C03BE-EF59-4272-B8EC-83EEF958569A}" dt="2021-08-20T06:56:22.822" v="2040" actId="478"/>
          <ac:spMkLst>
            <pc:docMk/>
            <pc:sldMk cId="3744944869" sldId="556"/>
            <ac:spMk id="22" creationId="{146A7373-5225-490B-A39E-A980E6FA178A}"/>
          </ac:spMkLst>
        </pc:spChg>
        <pc:spChg chg="add mod">
          <ac:chgData name="Edison Mena" userId="e8c9b5ae9ee72eb8" providerId="LiveId" clId="{9F4C03BE-EF59-4272-B8EC-83EEF958569A}" dt="2021-08-20T07:00:18.564" v="2147" actId="1038"/>
          <ac:spMkLst>
            <pc:docMk/>
            <pc:sldMk cId="3744944869" sldId="556"/>
            <ac:spMk id="23" creationId="{B743FFEB-F6E0-4E6B-BFBD-E02C26C59180}"/>
          </ac:spMkLst>
        </pc:spChg>
        <pc:spChg chg="add mod">
          <ac:chgData name="Edison Mena" userId="e8c9b5ae9ee72eb8" providerId="LiveId" clId="{9F4C03BE-EF59-4272-B8EC-83EEF958569A}" dt="2021-08-20T07:00:18.564" v="2147" actId="1038"/>
          <ac:spMkLst>
            <pc:docMk/>
            <pc:sldMk cId="3744944869" sldId="556"/>
            <ac:spMk id="28" creationId="{8178F84B-2C8C-4C6E-B906-E20D53632072}"/>
          </ac:spMkLst>
        </pc:spChg>
        <pc:picChg chg="add mod">
          <ac:chgData name="Edison Mena" userId="e8c9b5ae9ee72eb8" providerId="LiveId" clId="{9F4C03BE-EF59-4272-B8EC-83EEF958569A}" dt="2021-08-20T06:56:36.817" v="2043" actId="1076"/>
          <ac:picMkLst>
            <pc:docMk/>
            <pc:sldMk cId="3744944869" sldId="556"/>
            <ac:picMk id="19" creationId="{B0F254C6-8500-497D-A3AA-CDA0DF174C82}"/>
          </ac:picMkLst>
        </pc:picChg>
        <pc:picChg chg="del">
          <ac:chgData name="Edison Mena" userId="e8c9b5ae9ee72eb8" providerId="LiveId" clId="{9F4C03BE-EF59-4272-B8EC-83EEF958569A}" dt="2021-08-20T06:56:20.775" v="2039" actId="478"/>
          <ac:picMkLst>
            <pc:docMk/>
            <pc:sldMk cId="3744944869" sldId="556"/>
            <ac:picMk id="21" creationId="{27FF69FC-DEE2-4A49-BDB6-24B177C72A85}"/>
          </ac:picMkLst>
        </pc:picChg>
      </pc:sldChg>
      <pc:sldChg chg="addSp delSp modSp add mod">
        <pc:chgData name="Edison Mena" userId="e8c9b5ae9ee72eb8" providerId="LiveId" clId="{9F4C03BE-EF59-4272-B8EC-83EEF958569A}" dt="2021-08-20T07:05:29.794" v="2392" actId="20577"/>
        <pc:sldMkLst>
          <pc:docMk/>
          <pc:sldMk cId="2972785395" sldId="557"/>
        </pc:sldMkLst>
        <pc:spChg chg="del">
          <ac:chgData name="Edison Mena" userId="e8c9b5ae9ee72eb8" providerId="LiveId" clId="{9F4C03BE-EF59-4272-B8EC-83EEF958569A}" dt="2021-08-20T07:02:02.642" v="2204" actId="478"/>
          <ac:spMkLst>
            <pc:docMk/>
            <pc:sldMk cId="2972785395" sldId="557"/>
            <ac:spMk id="2" creationId="{A7B43ED3-F384-43AA-ABF3-D6EE27C484EC}"/>
          </ac:spMkLst>
        </pc:spChg>
        <pc:spChg chg="add del mod">
          <ac:chgData name="Edison Mena" userId="e8c9b5ae9ee72eb8" providerId="LiveId" clId="{9F4C03BE-EF59-4272-B8EC-83EEF958569A}" dt="2021-08-20T07:03:23.550" v="2242" actId="478"/>
          <ac:spMkLst>
            <pc:docMk/>
            <pc:sldMk cId="2972785395" sldId="557"/>
            <ac:spMk id="3" creationId="{9D595BAC-EA32-44EB-BB99-0AB50AA4E0F5}"/>
          </ac:spMkLst>
        </pc:spChg>
        <pc:spChg chg="del">
          <ac:chgData name="Edison Mena" userId="e8c9b5ae9ee72eb8" providerId="LiveId" clId="{9F4C03BE-EF59-4272-B8EC-83EEF958569A}" dt="2021-08-20T07:01:14.318" v="2150" actId="478"/>
          <ac:spMkLst>
            <pc:docMk/>
            <pc:sldMk cId="2972785395" sldId="557"/>
            <ac:spMk id="4" creationId="{0B30FA53-6280-4F00-88A9-22BFDA77BB03}"/>
          </ac:spMkLst>
        </pc:spChg>
        <pc:spChg chg="add mod">
          <ac:chgData name="Edison Mena" userId="e8c9b5ae9ee72eb8" providerId="LiveId" clId="{9F4C03BE-EF59-4272-B8EC-83EEF958569A}" dt="2021-08-20T07:05:29.794" v="2392" actId="20577"/>
          <ac:spMkLst>
            <pc:docMk/>
            <pc:sldMk cId="2972785395" sldId="557"/>
            <ac:spMk id="6" creationId="{F8B9FD9E-BE4C-478E-94E8-9C5C8F2C7D02}"/>
          </ac:spMkLst>
        </pc:spChg>
        <pc:spChg chg="mod">
          <ac:chgData name="Edison Mena" userId="e8c9b5ae9ee72eb8" providerId="LiveId" clId="{9F4C03BE-EF59-4272-B8EC-83EEF958569A}" dt="2021-08-20T07:01:44.115" v="2203" actId="20577"/>
          <ac:spMkLst>
            <pc:docMk/>
            <pc:sldMk cId="2972785395" sldId="557"/>
            <ac:spMk id="18" creationId="{DB94E01A-D516-402C-BB02-BD653F68C6C8}"/>
          </ac:spMkLst>
        </pc:spChg>
        <pc:spChg chg="del">
          <ac:chgData name="Edison Mena" userId="e8c9b5ae9ee72eb8" providerId="LiveId" clId="{9F4C03BE-EF59-4272-B8EC-83EEF958569A}" dt="2021-08-20T07:02:03.836" v="2205" actId="478"/>
          <ac:spMkLst>
            <pc:docMk/>
            <pc:sldMk cId="2972785395" sldId="557"/>
            <ac:spMk id="23" creationId="{B743FFEB-F6E0-4E6B-BFBD-E02C26C59180}"/>
          </ac:spMkLst>
        </pc:spChg>
        <pc:spChg chg="del">
          <ac:chgData name="Edison Mena" userId="e8c9b5ae9ee72eb8" providerId="LiveId" clId="{9F4C03BE-EF59-4272-B8EC-83EEF958569A}" dt="2021-08-20T07:01:16.164" v="2151" actId="478"/>
          <ac:spMkLst>
            <pc:docMk/>
            <pc:sldMk cId="2972785395" sldId="557"/>
            <ac:spMk id="28" creationId="{8178F84B-2C8C-4C6E-B906-E20D53632072}"/>
          </ac:spMkLst>
        </pc:spChg>
        <pc:graphicFrameChg chg="add mod modGraphic">
          <ac:chgData name="Edison Mena" userId="e8c9b5ae9ee72eb8" providerId="LiveId" clId="{9F4C03BE-EF59-4272-B8EC-83EEF958569A}" dt="2021-08-20T07:04:42.507" v="2373" actId="1076"/>
          <ac:graphicFrameMkLst>
            <pc:docMk/>
            <pc:sldMk cId="2972785395" sldId="557"/>
            <ac:graphicFrameMk id="5" creationId="{00334D1A-37BC-4E9A-87AC-E12012116976}"/>
          </ac:graphicFrameMkLst>
        </pc:graphicFrameChg>
        <pc:picChg chg="del">
          <ac:chgData name="Edison Mena" userId="e8c9b5ae9ee72eb8" providerId="LiveId" clId="{9F4C03BE-EF59-4272-B8EC-83EEF958569A}" dt="2021-08-20T07:01:12.843" v="2149" actId="478"/>
          <ac:picMkLst>
            <pc:docMk/>
            <pc:sldMk cId="2972785395" sldId="557"/>
            <ac:picMk id="19" creationId="{B0F254C6-8500-497D-A3AA-CDA0DF174C82}"/>
          </ac:picMkLst>
        </pc:picChg>
      </pc:sldChg>
      <pc:sldChg chg="add del">
        <pc:chgData name="Edison Mena" userId="e8c9b5ae9ee72eb8" providerId="LiveId" clId="{9F4C03BE-EF59-4272-B8EC-83EEF958569A}" dt="2021-08-20T07:01:20.333" v="2153"/>
        <pc:sldMkLst>
          <pc:docMk/>
          <pc:sldMk cId="306108284" sldId="558"/>
        </pc:sldMkLst>
      </pc:sldChg>
      <pc:sldChg chg="addSp delSp modSp add mod">
        <pc:chgData name="Edison Mena" userId="e8c9b5ae9ee72eb8" providerId="LiveId" clId="{9F4C03BE-EF59-4272-B8EC-83EEF958569A}" dt="2021-08-20T07:14:46.317" v="2506" actId="478"/>
        <pc:sldMkLst>
          <pc:docMk/>
          <pc:sldMk cId="1743296192" sldId="558"/>
        </pc:sldMkLst>
        <pc:spChg chg="del mod">
          <ac:chgData name="Edison Mena" userId="e8c9b5ae9ee72eb8" providerId="LiveId" clId="{9F4C03BE-EF59-4272-B8EC-83EEF958569A}" dt="2021-08-20T07:06:31.616" v="2432" actId="478"/>
          <ac:spMkLst>
            <pc:docMk/>
            <pc:sldMk cId="1743296192" sldId="558"/>
            <ac:spMk id="2" creationId="{A7B43ED3-F384-43AA-ABF3-D6EE27C484EC}"/>
          </ac:spMkLst>
        </pc:spChg>
        <pc:spChg chg="del">
          <ac:chgData name="Edison Mena" userId="e8c9b5ae9ee72eb8" providerId="LiveId" clId="{9F4C03BE-EF59-4272-B8EC-83EEF958569A}" dt="2021-08-20T07:06:26.196" v="2428" actId="478"/>
          <ac:spMkLst>
            <pc:docMk/>
            <pc:sldMk cId="1743296192" sldId="558"/>
            <ac:spMk id="4" creationId="{0B30FA53-6280-4F00-88A9-22BFDA77BB03}"/>
          </ac:spMkLst>
        </pc:spChg>
        <pc:spChg chg="add mod">
          <ac:chgData name="Edison Mena" userId="e8c9b5ae9ee72eb8" providerId="LiveId" clId="{9F4C03BE-EF59-4272-B8EC-83EEF958569A}" dt="2021-08-20T07:13:53.366" v="2504" actId="1076"/>
          <ac:spMkLst>
            <pc:docMk/>
            <pc:sldMk cId="1743296192" sldId="558"/>
            <ac:spMk id="7" creationId="{FE15B9CC-F694-4DA9-85DA-8A6885A0D14E}"/>
          </ac:spMkLst>
        </pc:spChg>
        <pc:spChg chg="mod">
          <ac:chgData name="Edison Mena" userId="e8c9b5ae9ee72eb8" providerId="LiveId" clId="{9F4C03BE-EF59-4272-B8EC-83EEF958569A}" dt="2021-08-20T07:06:21.628" v="2426" actId="20577"/>
          <ac:spMkLst>
            <pc:docMk/>
            <pc:sldMk cId="1743296192" sldId="558"/>
            <ac:spMk id="18" creationId="{DB94E01A-D516-402C-BB02-BD653F68C6C8}"/>
          </ac:spMkLst>
        </pc:spChg>
        <pc:spChg chg="add mod">
          <ac:chgData name="Edison Mena" userId="e8c9b5ae9ee72eb8" providerId="LiveId" clId="{9F4C03BE-EF59-4272-B8EC-83EEF958569A}" dt="2021-08-20T07:07:31.495" v="2434" actId="1076"/>
          <ac:spMkLst>
            <pc:docMk/>
            <pc:sldMk cId="1743296192" sldId="558"/>
            <ac:spMk id="21" creationId="{A8A153EF-1AD0-4F12-92B4-82B073C11C3C}"/>
          </ac:spMkLst>
        </pc:spChg>
        <pc:spChg chg="del">
          <ac:chgData name="Edison Mena" userId="e8c9b5ae9ee72eb8" providerId="LiveId" clId="{9F4C03BE-EF59-4272-B8EC-83EEF958569A}" dt="2021-08-20T07:06:27.005" v="2429" actId="478"/>
          <ac:spMkLst>
            <pc:docMk/>
            <pc:sldMk cId="1743296192" sldId="558"/>
            <ac:spMk id="23" creationId="{B743FFEB-F6E0-4E6B-BFBD-E02C26C59180}"/>
          </ac:spMkLst>
        </pc:spChg>
        <pc:spChg chg="del">
          <ac:chgData name="Edison Mena" userId="e8c9b5ae9ee72eb8" providerId="LiveId" clId="{9F4C03BE-EF59-4272-B8EC-83EEF958569A}" dt="2021-08-20T07:06:28.029" v="2430" actId="478"/>
          <ac:spMkLst>
            <pc:docMk/>
            <pc:sldMk cId="1743296192" sldId="558"/>
            <ac:spMk id="28" creationId="{8178F84B-2C8C-4C6E-B906-E20D53632072}"/>
          </ac:spMkLst>
        </pc:spChg>
        <pc:graphicFrameChg chg="add del mod modGraphic">
          <ac:chgData name="Edison Mena" userId="e8c9b5ae9ee72eb8" providerId="LiveId" clId="{9F4C03BE-EF59-4272-B8EC-83EEF958569A}" dt="2021-08-20T07:09:54.094" v="2441" actId="478"/>
          <ac:graphicFrameMkLst>
            <pc:docMk/>
            <pc:sldMk cId="1743296192" sldId="558"/>
            <ac:graphicFrameMk id="5" creationId="{2ADA845C-A05E-438A-8F1C-A7B22C65783C}"/>
          </ac:graphicFrameMkLst>
        </pc:graphicFrameChg>
        <pc:graphicFrameChg chg="add mod modGraphic">
          <ac:chgData name="Edison Mena" userId="e8c9b5ae9ee72eb8" providerId="LiveId" clId="{9F4C03BE-EF59-4272-B8EC-83EEF958569A}" dt="2021-08-20T07:12:22.166" v="2481" actId="1076"/>
          <ac:graphicFrameMkLst>
            <pc:docMk/>
            <pc:sldMk cId="1743296192" sldId="558"/>
            <ac:graphicFrameMk id="6" creationId="{0871A87C-D6BF-40F5-8ADE-B65EEC0164DC}"/>
          </ac:graphicFrameMkLst>
        </pc:graphicFrameChg>
        <pc:picChg chg="del">
          <ac:chgData name="Edison Mena" userId="e8c9b5ae9ee72eb8" providerId="LiveId" clId="{9F4C03BE-EF59-4272-B8EC-83EEF958569A}" dt="2021-08-20T07:06:24.328" v="2427" actId="478"/>
          <ac:picMkLst>
            <pc:docMk/>
            <pc:sldMk cId="1743296192" sldId="558"/>
            <ac:picMk id="19" creationId="{B0F254C6-8500-497D-A3AA-CDA0DF174C82}"/>
          </ac:picMkLst>
        </pc:picChg>
        <pc:picChg chg="add mod modCrop">
          <ac:chgData name="Edison Mena" userId="e8c9b5ae9ee72eb8" providerId="LiveId" clId="{9F4C03BE-EF59-4272-B8EC-83EEF958569A}" dt="2021-08-20T07:12:56.326" v="2489" actId="14100"/>
          <ac:picMkLst>
            <pc:docMk/>
            <pc:sldMk cId="1743296192" sldId="558"/>
            <ac:picMk id="30" creationId="{51D3ECF2-CDBD-44CB-BCFB-A9F28F48A06C}"/>
          </ac:picMkLst>
        </pc:picChg>
        <pc:picChg chg="add del mod">
          <ac:chgData name="Edison Mena" userId="e8c9b5ae9ee72eb8" providerId="LiveId" clId="{9F4C03BE-EF59-4272-B8EC-83EEF958569A}" dt="2021-08-20T07:14:46.317" v="2506" actId="478"/>
          <ac:picMkLst>
            <pc:docMk/>
            <pc:sldMk cId="1743296192" sldId="558"/>
            <ac:picMk id="32" creationId="{F2A280A2-50F5-47C1-A436-68B3A5E042DA}"/>
          </ac:picMkLst>
        </pc:picChg>
      </pc:sldChg>
      <pc:sldChg chg="addSp delSp modSp add mod">
        <pc:chgData name="Edison Mena" userId="e8c9b5ae9ee72eb8" providerId="LiveId" clId="{9F4C03BE-EF59-4272-B8EC-83EEF958569A}" dt="2021-08-20T07:19:08.453" v="2692" actId="20577"/>
        <pc:sldMkLst>
          <pc:docMk/>
          <pc:sldMk cId="2558347782" sldId="559"/>
        </pc:sldMkLst>
        <pc:spChg chg="add mod">
          <ac:chgData name="Edison Mena" userId="e8c9b5ae9ee72eb8" providerId="LiveId" clId="{9F4C03BE-EF59-4272-B8EC-83EEF958569A}" dt="2021-08-20T07:19:08.453" v="2692" actId="20577"/>
          <ac:spMkLst>
            <pc:docMk/>
            <pc:sldMk cId="2558347782" sldId="559"/>
            <ac:spMk id="3" creationId="{E3DF67B4-0CE9-4C5E-9297-66D4ACB19915}"/>
          </ac:spMkLst>
        </pc:spChg>
        <pc:spChg chg="del">
          <ac:chgData name="Edison Mena" userId="e8c9b5ae9ee72eb8" providerId="LiveId" clId="{9F4C03BE-EF59-4272-B8EC-83EEF958569A}" dt="2021-08-20T07:14:53.992" v="2508" actId="478"/>
          <ac:spMkLst>
            <pc:docMk/>
            <pc:sldMk cId="2558347782" sldId="559"/>
            <ac:spMk id="7" creationId="{FE15B9CC-F694-4DA9-85DA-8A6885A0D14E}"/>
          </ac:spMkLst>
        </pc:spChg>
        <pc:spChg chg="mod">
          <ac:chgData name="Edison Mena" userId="e8c9b5ae9ee72eb8" providerId="LiveId" clId="{9F4C03BE-EF59-4272-B8EC-83EEF958569A}" dt="2021-08-20T07:15:15.781" v="2566" actId="20577"/>
          <ac:spMkLst>
            <pc:docMk/>
            <pc:sldMk cId="2558347782" sldId="559"/>
            <ac:spMk id="18" creationId="{DB94E01A-D516-402C-BB02-BD653F68C6C8}"/>
          </ac:spMkLst>
        </pc:spChg>
        <pc:spChg chg="del">
          <ac:chgData name="Edison Mena" userId="e8c9b5ae9ee72eb8" providerId="LiveId" clId="{9F4C03BE-EF59-4272-B8EC-83EEF958569A}" dt="2021-08-20T07:14:58.321" v="2510" actId="478"/>
          <ac:spMkLst>
            <pc:docMk/>
            <pc:sldMk cId="2558347782" sldId="559"/>
            <ac:spMk id="21" creationId="{A8A153EF-1AD0-4F12-92B4-82B073C11C3C}"/>
          </ac:spMkLst>
        </pc:spChg>
        <pc:graphicFrameChg chg="add mod modGraphic">
          <ac:chgData name="Edison Mena" userId="e8c9b5ae9ee72eb8" providerId="LiveId" clId="{9F4C03BE-EF59-4272-B8EC-83EEF958569A}" dt="2021-08-20T07:17:45.983" v="2673" actId="1076"/>
          <ac:graphicFrameMkLst>
            <pc:docMk/>
            <pc:sldMk cId="2558347782" sldId="559"/>
            <ac:graphicFrameMk id="2" creationId="{845983A6-5C9D-45FF-B9E9-528130399265}"/>
          </ac:graphicFrameMkLst>
        </pc:graphicFrameChg>
        <pc:graphicFrameChg chg="del">
          <ac:chgData name="Edison Mena" userId="e8c9b5ae9ee72eb8" providerId="LiveId" clId="{9F4C03BE-EF59-4272-B8EC-83EEF958569A}" dt="2021-08-20T07:14:56.454" v="2509" actId="478"/>
          <ac:graphicFrameMkLst>
            <pc:docMk/>
            <pc:sldMk cId="2558347782" sldId="559"/>
            <ac:graphicFrameMk id="6" creationId="{0871A87C-D6BF-40F5-8ADE-B65EEC0164DC}"/>
          </ac:graphicFrameMkLst>
        </pc:graphicFrameChg>
        <pc:picChg chg="del">
          <ac:chgData name="Edison Mena" userId="e8c9b5ae9ee72eb8" providerId="LiveId" clId="{9F4C03BE-EF59-4272-B8EC-83EEF958569A}" dt="2021-08-20T07:14:59.042" v="2511" actId="478"/>
          <ac:picMkLst>
            <pc:docMk/>
            <pc:sldMk cId="2558347782" sldId="559"/>
            <ac:picMk id="30" creationId="{51D3ECF2-CDBD-44CB-BCFB-A9F28F48A06C}"/>
          </ac:picMkLst>
        </pc:picChg>
      </pc:sldChg>
      <pc:sldChg chg="addSp delSp modSp add mod">
        <pc:chgData name="Edison Mena" userId="e8c9b5ae9ee72eb8" providerId="LiveId" clId="{9F4C03BE-EF59-4272-B8EC-83EEF958569A}" dt="2021-08-20T07:20:42.893" v="2796" actId="20577"/>
        <pc:sldMkLst>
          <pc:docMk/>
          <pc:sldMk cId="1333564476" sldId="560"/>
        </pc:sldMkLst>
        <pc:spChg chg="del">
          <ac:chgData name="Edison Mena" userId="e8c9b5ae9ee72eb8" providerId="LiveId" clId="{9F4C03BE-EF59-4272-B8EC-83EEF958569A}" dt="2021-08-20T07:19:33.632" v="2727" actId="478"/>
          <ac:spMkLst>
            <pc:docMk/>
            <pc:sldMk cId="1333564476" sldId="560"/>
            <ac:spMk id="3" creationId="{E3DF67B4-0CE9-4C5E-9297-66D4ACB19915}"/>
          </ac:spMkLst>
        </pc:spChg>
        <pc:spChg chg="add mod">
          <ac:chgData name="Edison Mena" userId="e8c9b5ae9ee72eb8" providerId="LiveId" clId="{9F4C03BE-EF59-4272-B8EC-83EEF958569A}" dt="2021-08-20T07:20:42.893" v="2796" actId="20577"/>
          <ac:spMkLst>
            <pc:docMk/>
            <pc:sldMk cId="1333564476" sldId="560"/>
            <ac:spMk id="4" creationId="{7E7E535D-289A-4A28-B22B-19D61ABE7E4F}"/>
          </ac:spMkLst>
        </pc:spChg>
        <pc:spChg chg="mod">
          <ac:chgData name="Edison Mena" userId="e8c9b5ae9ee72eb8" providerId="LiveId" clId="{9F4C03BE-EF59-4272-B8EC-83EEF958569A}" dt="2021-08-20T07:19:31.021" v="2726" actId="20577"/>
          <ac:spMkLst>
            <pc:docMk/>
            <pc:sldMk cId="1333564476" sldId="560"/>
            <ac:spMk id="18" creationId="{DB94E01A-D516-402C-BB02-BD653F68C6C8}"/>
          </ac:spMkLst>
        </pc:spChg>
        <pc:graphicFrameChg chg="del">
          <ac:chgData name="Edison Mena" userId="e8c9b5ae9ee72eb8" providerId="LiveId" clId="{9F4C03BE-EF59-4272-B8EC-83EEF958569A}" dt="2021-08-20T07:19:35.396" v="2728" actId="478"/>
          <ac:graphicFrameMkLst>
            <pc:docMk/>
            <pc:sldMk cId="1333564476" sldId="560"/>
            <ac:graphicFrameMk id="2" creationId="{845983A6-5C9D-45FF-B9E9-528130399265}"/>
          </ac:graphicFrameMkLst>
        </pc:graphicFrameChg>
        <pc:picChg chg="add mod">
          <ac:chgData name="Edison Mena" userId="e8c9b5ae9ee72eb8" providerId="LiveId" clId="{9F4C03BE-EF59-4272-B8EC-83EEF958569A}" dt="2021-08-20T07:19:48.688" v="2730" actId="1076"/>
          <ac:picMkLst>
            <pc:docMk/>
            <pc:sldMk cId="1333564476" sldId="560"/>
            <ac:picMk id="17" creationId="{9CEBC9B6-B22A-4AC9-8C9E-914E1A738A64}"/>
          </ac:picMkLst>
        </pc:picChg>
        <pc:picChg chg="add mod">
          <ac:chgData name="Edison Mena" userId="e8c9b5ae9ee72eb8" providerId="LiveId" clId="{9F4C03BE-EF59-4272-B8EC-83EEF958569A}" dt="2021-08-20T07:20:02.140" v="2732" actId="1076"/>
          <ac:picMkLst>
            <pc:docMk/>
            <pc:sldMk cId="1333564476" sldId="560"/>
            <ac:picMk id="19" creationId="{1EC1EFCD-64C4-4816-B9DB-7EB2167BA506}"/>
          </ac:picMkLst>
        </pc:picChg>
      </pc:sldChg>
      <pc:sldChg chg="addSp delSp modSp add mod">
        <pc:chgData name="Edison Mena" userId="e8c9b5ae9ee72eb8" providerId="LiveId" clId="{9F4C03BE-EF59-4272-B8EC-83EEF958569A}" dt="2021-08-20T07:24:42.053" v="2897" actId="478"/>
        <pc:sldMkLst>
          <pc:docMk/>
          <pc:sldMk cId="2821277256" sldId="561"/>
        </pc:sldMkLst>
        <pc:spChg chg="del">
          <ac:chgData name="Edison Mena" userId="e8c9b5ae9ee72eb8" providerId="LiveId" clId="{9F4C03BE-EF59-4272-B8EC-83EEF958569A}" dt="2021-08-20T07:21:22.908" v="2829" actId="478"/>
          <ac:spMkLst>
            <pc:docMk/>
            <pc:sldMk cId="2821277256" sldId="561"/>
            <ac:spMk id="4" creationId="{7E7E535D-289A-4A28-B22B-19D61ABE7E4F}"/>
          </ac:spMkLst>
        </pc:spChg>
        <pc:spChg chg="mod">
          <ac:chgData name="Edison Mena" userId="e8c9b5ae9ee72eb8" providerId="LiveId" clId="{9F4C03BE-EF59-4272-B8EC-83EEF958569A}" dt="2021-08-20T07:21:39.188" v="2867" actId="20577"/>
          <ac:spMkLst>
            <pc:docMk/>
            <pc:sldMk cId="2821277256" sldId="561"/>
            <ac:spMk id="18" creationId="{DB94E01A-D516-402C-BB02-BD653F68C6C8}"/>
          </ac:spMkLst>
        </pc:spChg>
        <pc:picChg chg="del">
          <ac:chgData name="Edison Mena" userId="e8c9b5ae9ee72eb8" providerId="LiveId" clId="{9F4C03BE-EF59-4272-B8EC-83EEF958569A}" dt="2021-08-20T07:21:23.570" v="2830" actId="478"/>
          <ac:picMkLst>
            <pc:docMk/>
            <pc:sldMk cId="2821277256" sldId="561"/>
            <ac:picMk id="17" creationId="{9CEBC9B6-B22A-4AC9-8C9E-914E1A738A64}"/>
          </ac:picMkLst>
        </pc:picChg>
        <pc:picChg chg="del">
          <ac:chgData name="Edison Mena" userId="e8c9b5ae9ee72eb8" providerId="LiveId" clId="{9F4C03BE-EF59-4272-B8EC-83EEF958569A}" dt="2021-08-20T07:21:22.110" v="2828" actId="478"/>
          <ac:picMkLst>
            <pc:docMk/>
            <pc:sldMk cId="2821277256" sldId="561"/>
            <ac:picMk id="19" creationId="{1EC1EFCD-64C4-4816-B9DB-7EB2167BA506}"/>
          </ac:picMkLst>
        </pc:picChg>
        <pc:picChg chg="add mod">
          <ac:chgData name="Edison Mena" userId="e8c9b5ae9ee72eb8" providerId="LiveId" clId="{9F4C03BE-EF59-4272-B8EC-83EEF958569A}" dt="2021-08-20T07:23:38.138" v="2890" actId="1076"/>
          <ac:picMkLst>
            <pc:docMk/>
            <pc:sldMk cId="2821277256" sldId="561"/>
            <ac:picMk id="20" creationId="{3F19129B-1E1F-4ADE-A206-00AA58983AB7}"/>
          </ac:picMkLst>
        </pc:picChg>
        <pc:picChg chg="add mod">
          <ac:chgData name="Edison Mena" userId="e8c9b5ae9ee72eb8" providerId="LiveId" clId="{9F4C03BE-EF59-4272-B8EC-83EEF958569A}" dt="2021-08-20T07:23:39.532" v="2891" actId="1076"/>
          <ac:picMkLst>
            <pc:docMk/>
            <pc:sldMk cId="2821277256" sldId="561"/>
            <ac:picMk id="21" creationId="{8D88BA1F-37D4-4436-94CC-4C76CFD81C90}"/>
          </ac:picMkLst>
        </pc:picChg>
        <pc:picChg chg="add mod">
          <ac:chgData name="Edison Mena" userId="e8c9b5ae9ee72eb8" providerId="LiveId" clId="{9F4C03BE-EF59-4272-B8EC-83EEF958569A}" dt="2021-08-20T07:23:41.608" v="2892" actId="1076"/>
          <ac:picMkLst>
            <pc:docMk/>
            <pc:sldMk cId="2821277256" sldId="561"/>
            <ac:picMk id="22" creationId="{7022414F-33FB-47D2-99DA-7B37601A83DE}"/>
          </ac:picMkLst>
        </pc:picChg>
        <pc:picChg chg="add mod">
          <ac:chgData name="Edison Mena" userId="e8c9b5ae9ee72eb8" providerId="LiveId" clId="{9F4C03BE-EF59-4272-B8EC-83EEF958569A}" dt="2021-08-20T07:23:46.685" v="2894" actId="1076"/>
          <ac:picMkLst>
            <pc:docMk/>
            <pc:sldMk cId="2821277256" sldId="561"/>
            <ac:picMk id="23" creationId="{F4EF93A4-EEC8-4FB4-9914-F29AB4CBE603}"/>
          </ac:picMkLst>
        </pc:picChg>
        <pc:picChg chg="add mod">
          <ac:chgData name="Edison Mena" userId="e8c9b5ae9ee72eb8" providerId="LiveId" clId="{9F4C03BE-EF59-4272-B8EC-83EEF958569A}" dt="2021-08-20T07:23:35.782" v="2889" actId="1076"/>
          <ac:picMkLst>
            <pc:docMk/>
            <pc:sldMk cId="2821277256" sldId="561"/>
            <ac:picMk id="28" creationId="{311CB49C-E0ED-488F-A162-260CFE4E22CB}"/>
          </ac:picMkLst>
        </pc:picChg>
        <pc:picChg chg="add del mod">
          <ac:chgData name="Edison Mena" userId="e8c9b5ae9ee72eb8" providerId="LiveId" clId="{9F4C03BE-EF59-4272-B8EC-83EEF958569A}" dt="2021-08-20T07:24:42.053" v="2897" actId="478"/>
          <ac:picMkLst>
            <pc:docMk/>
            <pc:sldMk cId="2821277256" sldId="561"/>
            <ac:picMk id="30" creationId="{AFC51E13-C878-40B9-87DD-D229A7DA8304}"/>
          </ac:picMkLst>
        </pc:picChg>
      </pc:sldChg>
      <pc:sldChg chg="delSp modSp add mod">
        <pc:chgData name="Edison Mena" userId="e8c9b5ae9ee72eb8" providerId="LiveId" clId="{9F4C03BE-EF59-4272-B8EC-83EEF958569A}" dt="2021-08-20T07:25:00.768" v="2925" actId="20577"/>
        <pc:sldMkLst>
          <pc:docMk/>
          <pc:sldMk cId="3794397424" sldId="562"/>
        </pc:sldMkLst>
        <pc:spChg chg="mod">
          <ac:chgData name="Edison Mena" userId="e8c9b5ae9ee72eb8" providerId="LiveId" clId="{9F4C03BE-EF59-4272-B8EC-83EEF958569A}" dt="2021-08-20T07:25:00.768" v="2925" actId="20577"/>
          <ac:spMkLst>
            <pc:docMk/>
            <pc:sldMk cId="3794397424" sldId="562"/>
            <ac:spMk id="18" creationId="{DB94E01A-D516-402C-BB02-BD653F68C6C8}"/>
          </ac:spMkLst>
        </pc:spChg>
        <pc:picChg chg="del">
          <ac:chgData name="Edison Mena" userId="e8c9b5ae9ee72eb8" providerId="LiveId" clId="{9F4C03BE-EF59-4272-B8EC-83EEF958569A}" dt="2021-08-20T07:24:45.206" v="2899" actId="478"/>
          <ac:picMkLst>
            <pc:docMk/>
            <pc:sldMk cId="3794397424" sldId="562"/>
            <ac:picMk id="20" creationId="{3F19129B-1E1F-4ADE-A206-00AA58983AB7}"/>
          </ac:picMkLst>
        </pc:picChg>
        <pc:picChg chg="del">
          <ac:chgData name="Edison Mena" userId="e8c9b5ae9ee72eb8" providerId="LiveId" clId="{9F4C03BE-EF59-4272-B8EC-83EEF958569A}" dt="2021-08-20T07:24:49.317" v="2903" actId="478"/>
          <ac:picMkLst>
            <pc:docMk/>
            <pc:sldMk cId="3794397424" sldId="562"/>
            <ac:picMk id="21" creationId="{8D88BA1F-37D4-4436-94CC-4C76CFD81C90}"/>
          </ac:picMkLst>
        </pc:picChg>
        <pc:picChg chg="del">
          <ac:chgData name="Edison Mena" userId="e8c9b5ae9ee72eb8" providerId="LiveId" clId="{9F4C03BE-EF59-4272-B8EC-83EEF958569A}" dt="2021-08-20T07:24:45.721" v="2900" actId="478"/>
          <ac:picMkLst>
            <pc:docMk/>
            <pc:sldMk cId="3794397424" sldId="562"/>
            <ac:picMk id="22" creationId="{7022414F-33FB-47D2-99DA-7B37601A83DE}"/>
          </ac:picMkLst>
        </pc:picChg>
        <pc:picChg chg="del">
          <ac:chgData name="Edison Mena" userId="e8c9b5ae9ee72eb8" providerId="LiveId" clId="{9F4C03BE-EF59-4272-B8EC-83EEF958569A}" dt="2021-08-20T07:24:47.294" v="2901" actId="478"/>
          <ac:picMkLst>
            <pc:docMk/>
            <pc:sldMk cId="3794397424" sldId="562"/>
            <ac:picMk id="23" creationId="{F4EF93A4-EEC8-4FB4-9914-F29AB4CBE603}"/>
          </ac:picMkLst>
        </pc:picChg>
        <pc:picChg chg="del">
          <ac:chgData name="Edison Mena" userId="e8c9b5ae9ee72eb8" providerId="LiveId" clId="{9F4C03BE-EF59-4272-B8EC-83EEF958569A}" dt="2021-08-20T07:24:44.292" v="2898" actId="478"/>
          <ac:picMkLst>
            <pc:docMk/>
            <pc:sldMk cId="3794397424" sldId="562"/>
            <ac:picMk id="28" creationId="{311CB49C-E0ED-488F-A162-260CFE4E22CB}"/>
          </ac:picMkLst>
        </pc:picChg>
        <pc:picChg chg="mod">
          <ac:chgData name="Edison Mena" userId="e8c9b5ae9ee72eb8" providerId="LiveId" clId="{9F4C03BE-EF59-4272-B8EC-83EEF958569A}" dt="2021-08-20T07:24:54.796" v="2906" actId="1076"/>
          <ac:picMkLst>
            <pc:docMk/>
            <pc:sldMk cId="3794397424" sldId="562"/>
            <ac:picMk id="30" creationId="{AFC51E13-C878-40B9-87DD-D229A7DA8304}"/>
          </ac:picMkLst>
        </pc:picChg>
      </pc:sldChg>
      <pc:sldChg chg="addSp delSp modSp add mod">
        <pc:chgData name="Edison Mena" userId="e8c9b5ae9ee72eb8" providerId="LiveId" clId="{9F4C03BE-EF59-4272-B8EC-83EEF958569A}" dt="2021-08-20T07:26:18.521" v="2943" actId="14100"/>
        <pc:sldMkLst>
          <pc:docMk/>
          <pc:sldMk cId="3387888784" sldId="563"/>
        </pc:sldMkLst>
        <pc:spChg chg="mod">
          <ac:chgData name="Edison Mena" userId="e8c9b5ae9ee72eb8" providerId="LiveId" clId="{9F4C03BE-EF59-4272-B8EC-83EEF958569A}" dt="2021-08-20T07:25:28.414" v="2930" actId="20577"/>
          <ac:spMkLst>
            <pc:docMk/>
            <pc:sldMk cId="3387888784" sldId="563"/>
            <ac:spMk id="18" creationId="{DB94E01A-D516-402C-BB02-BD653F68C6C8}"/>
          </ac:spMkLst>
        </pc:spChg>
        <pc:picChg chg="add mod">
          <ac:chgData name="Edison Mena" userId="e8c9b5ae9ee72eb8" providerId="LiveId" clId="{9F4C03BE-EF59-4272-B8EC-83EEF958569A}" dt="2021-08-20T07:25:47.110" v="2934" actId="1076"/>
          <ac:picMkLst>
            <pc:docMk/>
            <pc:sldMk cId="3387888784" sldId="563"/>
            <ac:picMk id="16" creationId="{528883D5-8F03-45F1-A7AC-FAD3E2C8682E}"/>
          </ac:picMkLst>
        </pc:picChg>
        <pc:picChg chg="add mod">
          <ac:chgData name="Edison Mena" userId="e8c9b5ae9ee72eb8" providerId="LiveId" clId="{9F4C03BE-EF59-4272-B8EC-83EEF958569A}" dt="2021-08-20T07:25:58.915" v="2937" actId="14100"/>
          <ac:picMkLst>
            <pc:docMk/>
            <pc:sldMk cId="3387888784" sldId="563"/>
            <ac:picMk id="17" creationId="{9BCD2759-F7A1-482E-BC1A-0C3EEBF5D399}"/>
          </ac:picMkLst>
        </pc:picChg>
        <pc:picChg chg="add mod">
          <ac:chgData name="Edison Mena" userId="e8c9b5ae9ee72eb8" providerId="LiveId" clId="{9F4C03BE-EF59-4272-B8EC-83EEF958569A}" dt="2021-08-20T07:26:08.897" v="2940" actId="14100"/>
          <ac:picMkLst>
            <pc:docMk/>
            <pc:sldMk cId="3387888784" sldId="563"/>
            <ac:picMk id="19" creationId="{A681A2C1-887D-41FC-AEEC-9BDA30794642}"/>
          </ac:picMkLst>
        </pc:picChg>
        <pc:picChg chg="add mod">
          <ac:chgData name="Edison Mena" userId="e8c9b5ae9ee72eb8" providerId="LiveId" clId="{9F4C03BE-EF59-4272-B8EC-83EEF958569A}" dt="2021-08-20T07:26:18.521" v="2943" actId="14100"/>
          <ac:picMkLst>
            <pc:docMk/>
            <pc:sldMk cId="3387888784" sldId="563"/>
            <ac:picMk id="20" creationId="{4EBDF071-9C9D-44D4-91F9-9D5F9D6DD1D9}"/>
          </ac:picMkLst>
        </pc:picChg>
        <pc:picChg chg="del">
          <ac:chgData name="Edison Mena" userId="e8c9b5ae9ee72eb8" providerId="LiveId" clId="{9F4C03BE-EF59-4272-B8EC-83EEF958569A}" dt="2021-08-20T07:25:24.945" v="2927" actId="478"/>
          <ac:picMkLst>
            <pc:docMk/>
            <pc:sldMk cId="3387888784" sldId="563"/>
            <ac:picMk id="30" creationId="{AFC51E13-C878-40B9-87DD-D229A7DA8304}"/>
          </ac:picMkLst>
        </pc:picChg>
      </pc:sldChg>
      <pc:sldChg chg="addSp delSp modSp add mod">
        <pc:chgData name="Edison Mena" userId="e8c9b5ae9ee72eb8" providerId="LiveId" clId="{9F4C03BE-EF59-4272-B8EC-83EEF958569A}" dt="2021-08-20T07:28:41.802" v="3054" actId="20577"/>
        <pc:sldMkLst>
          <pc:docMk/>
          <pc:sldMk cId="331005500" sldId="564"/>
        </pc:sldMkLst>
        <pc:spChg chg="mod">
          <ac:chgData name="Edison Mena" userId="e8c9b5ae9ee72eb8" providerId="LiveId" clId="{9F4C03BE-EF59-4272-B8EC-83EEF958569A}" dt="2021-08-20T07:28:41.802" v="3054" actId="20577"/>
          <ac:spMkLst>
            <pc:docMk/>
            <pc:sldMk cId="331005500" sldId="564"/>
            <ac:spMk id="18" creationId="{DB94E01A-D516-402C-BB02-BD653F68C6C8}"/>
          </ac:spMkLst>
        </pc:spChg>
        <pc:spChg chg="mod">
          <ac:chgData name="Edison Mena" userId="e8c9b5ae9ee72eb8" providerId="LiveId" clId="{9F4C03BE-EF59-4272-B8EC-83EEF958569A}" dt="2021-08-20T07:26:51.939" v="2963" actId="13822"/>
          <ac:spMkLst>
            <pc:docMk/>
            <pc:sldMk cId="331005500" sldId="564"/>
            <ac:spMk id="57" creationId="{FE71D4BD-EB7A-461D-98D9-A0C255EE63B0}"/>
          </ac:spMkLst>
        </pc:spChg>
        <pc:spChg chg="mod">
          <ac:chgData name="Edison Mena" userId="e8c9b5ae9ee72eb8" providerId="LiveId" clId="{9F4C03BE-EF59-4272-B8EC-83EEF958569A}" dt="2021-08-20T07:26:54.977" v="2964" actId="13822"/>
          <ac:spMkLst>
            <pc:docMk/>
            <pc:sldMk cId="331005500" sldId="564"/>
            <ac:spMk id="58" creationId="{C1993020-A3B1-490A-B91A-4887F2809128}"/>
          </ac:spMkLst>
        </pc:spChg>
        <pc:picChg chg="del">
          <ac:chgData name="Edison Mena" userId="e8c9b5ae9ee72eb8" providerId="LiveId" clId="{9F4C03BE-EF59-4272-B8EC-83EEF958569A}" dt="2021-08-20T07:26:37.023" v="2948" actId="478"/>
          <ac:picMkLst>
            <pc:docMk/>
            <pc:sldMk cId="331005500" sldId="564"/>
            <ac:picMk id="16" creationId="{528883D5-8F03-45F1-A7AC-FAD3E2C8682E}"/>
          </ac:picMkLst>
        </pc:picChg>
        <pc:picChg chg="del">
          <ac:chgData name="Edison Mena" userId="e8c9b5ae9ee72eb8" providerId="LiveId" clId="{9F4C03BE-EF59-4272-B8EC-83EEF958569A}" dt="2021-08-20T07:26:36.289" v="2947" actId="478"/>
          <ac:picMkLst>
            <pc:docMk/>
            <pc:sldMk cId="331005500" sldId="564"/>
            <ac:picMk id="17" creationId="{9BCD2759-F7A1-482E-BC1A-0C3EEBF5D399}"/>
          </ac:picMkLst>
        </pc:picChg>
        <pc:picChg chg="del">
          <ac:chgData name="Edison Mena" userId="e8c9b5ae9ee72eb8" providerId="LiveId" clId="{9F4C03BE-EF59-4272-B8EC-83EEF958569A}" dt="2021-08-20T07:26:35.111" v="2946" actId="478"/>
          <ac:picMkLst>
            <pc:docMk/>
            <pc:sldMk cId="331005500" sldId="564"/>
            <ac:picMk id="19" creationId="{A681A2C1-887D-41FC-AEEC-9BDA30794642}"/>
          </ac:picMkLst>
        </pc:picChg>
        <pc:picChg chg="del">
          <ac:chgData name="Edison Mena" userId="e8c9b5ae9ee72eb8" providerId="LiveId" clId="{9F4C03BE-EF59-4272-B8EC-83EEF958569A}" dt="2021-08-20T07:26:34.530" v="2945" actId="478"/>
          <ac:picMkLst>
            <pc:docMk/>
            <pc:sldMk cId="331005500" sldId="564"/>
            <ac:picMk id="20" creationId="{4EBDF071-9C9D-44D4-91F9-9D5F9D6DD1D9}"/>
          </ac:picMkLst>
        </pc:picChg>
        <pc:picChg chg="add mod">
          <ac:chgData name="Edison Mena" userId="e8c9b5ae9ee72eb8" providerId="LiveId" clId="{9F4C03BE-EF59-4272-B8EC-83EEF958569A}" dt="2021-08-20T07:28:01.572" v="3016" actId="1076"/>
          <ac:picMkLst>
            <pc:docMk/>
            <pc:sldMk cId="331005500" sldId="564"/>
            <ac:picMk id="21" creationId="{75050684-6197-4B5C-A424-87593F6223F3}"/>
          </ac:picMkLst>
        </pc:picChg>
        <pc:picChg chg="add mod">
          <ac:chgData name="Edison Mena" userId="e8c9b5ae9ee72eb8" providerId="LiveId" clId="{9F4C03BE-EF59-4272-B8EC-83EEF958569A}" dt="2021-08-20T07:28:02.737" v="3017" actId="1076"/>
          <ac:picMkLst>
            <pc:docMk/>
            <pc:sldMk cId="331005500" sldId="564"/>
            <ac:picMk id="22" creationId="{AD1BD4FD-55B4-45BD-9ABF-1D5A016E079D}"/>
          </ac:picMkLst>
        </pc:picChg>
        <pc:picChg chg="add mod">
          <ac:chgData name="Edison Mena" userId="e8c9b5ae9ee72eb8" providerId="LiveId" clId="{9F4C03BE-EF59-4272-B8EC-83EEF958569A}" dt="2021-08-20T07:28:19.861" v="3023" actId="1076"/>
          <ac:picMkLst>
            <pc:docMk/>
            <pc:sldMk cId="331005500" sldId="564"/>
            <ac:picMk id="23" creationId="{2B365EC4-D304-49E7-A969-6885B13A08E2}"/>
          </ac:picMkLst>
        </pc:picChg>
      </pc:sldChg>
      <pc:sldChg chg="addSp delSp modSp add mod">
        <pc:chgData name="Edison Mena" userId="e8c9b5ae9ee72eb8" providerId="LiveId" clId="{9F4C03BE-EF59-4272-B8EC-83EEF958569A}" dt="2021-08-20T07:31:10.740" v="3132" actId="1076"/>
        <pc:sldMkLst>
          <pc:docMk/>
          <pc:sldMk cId="1106243940" sldId="565"/>
        </pc:sldMkLst>
        <pc:spChg chg="mod">
          <ac:chgData name="Edison Mena" userId="e8c9b5ae9ee72eb8" providerId="LiveId" clId="{9F4C03BE-EF59-4272-B8EC-83EEF958569A}" dt="2021-08-20T07:29:06.461" v="3107" actId="20577"/>
          <ac:spMkLst>
            <pc:docMk/>
            <pc:sldMk cId="1106243940" sldId="565"/>
            <ac:spMk id="18" creationId="{DB94E01A-D516-402C-BB02-BD653F68C6C8}"/>
          </ac:spMkLst>
        </pc:spChg>
        <pc:picChg chg="add del mod">
          <ac:chgData name="Edison Mena" userId="e8c9b5ae9ee72eb8" providerId="LiveId" clId="{9F4C03BE-EF59-4272-B8EC-83EEF958569A}" dt="2021-08-20T07:29:24.028" v="3110" actId="478"/>
          <ac:picMkLst>
            <pc:docMk/>
            <pc:sldMk cId="1106243940" sldId="565"/>
            <ac:picMk id="19" creationId="{B52F8259-A640-4D93-B8CF-0299B0FC285D}"/>
          </ac:picMkLst>
        </pc:picChg>
        <pc:picChg chg="add mod">
          <ac:chgData name="Edison Mena" userId="e8c9b5ae9ee72eb8" providerId="LiveId" clId="{9F4C03BE-EF59-4272-B8EC-83EEF958569A}" dt="2021-08-20T07:30:15.410" v="3125" actId="1076"/>
          <ac:picMkLst>
            <pc:docMk/>
            <pc:sldMk cId="1106243940" sldId="565"/>
            <ac:picMk id="20" creationId="{4BF3FEE7-55E4-49D1-8540-D0DEF4C8829F}"/>
          </ac:picMkLst>
        </pc:picChg>
        <pc:picChg chg="del">
          <ac:chgData name="Edison Mena" userId="e8c9b5ae9ee72eb8" providerId="LiveId" clId="{9F4C03BE-EF59-4272-B8EC-83EEF958569A}" dt="2021-08-20T07:28:47.925" v="3056" actId="478"/>
          <ac:picMkLst>
            <pc:docMk/>
            <pc:sldMk cId="1106243940" sldId="565"/>
            <ac:picMk id="21" creationId="{75050684-6197-4B5C-A424-87593F6223F3}"/>
          </ac:picMkLst>
        </pc:picChg>
        <pc:picChg chg="del">
          <ac:chgData name="Edison Mena" userId="e8c9b5ae9ee72eb8" providerId="LiveId" clId="{9F4C03BE-EF59-4272-B8EC-83EEF958569A}" dt="2021-08-20T07:28:49.155" v="3058" actId="478"/>
          <ac:picMkLst>
            <pc:docMk/>
            <pc:sldMk cId="1106243940" sldId="565"/>
            <ac:picMk id="22" creationId="{AD1BD4FD-55B4-45BD-9ABF-1D5A016E079D}"/>
          </ac:picMkLst>
        </pc:picChg>
        <pc:picChg chg="del">
          <ac:chgData name="Edison Mena" userId="e8c9b5ae9ee72eb8" providerId="LiveId" clId="{9F4C03BE-EF59-4272-B8EC-83EEF958569A}" dt="2021-08-20T07:28:48.684" v="3057" actId="478"/>
          <ac:picMkLst>
            <pc:docMk/>
            <pc:sldMk cId="1106243940" sldId="565"/>
            <ac:picMk id="23" creationId="{2B365EC4-D304-49E7-A969-6885B13A08E2}"/>
          </ac:picMkLst>
        </pc:picChg>
        <pc:picChg chg="add mod">
          <ac:chgData name="Edison Mena" userId="e8c9b5ae9ee72eb8" providerId="LiveId" clId="{9F4C03BE-EF59-4272-B8EC-83EEF958569A}" dt="2021-08-20T07:30:21.489" v="3128" actId="1076"/>
          <ac:picMkLst>
            <pc:docMk/>
            <pc:sldMk cId="1106243940" sldId="565"/>
            <ac:picMk id="28" creationId="{E4CE25E2-386C-4ABC-8B39-00C25A9D213D}"/>
          </ac:picMkLst>
        </pc:picChg>
        <pc:picChg chg="add mod">
          <ac:chgData name="Edison Mena" userId="e8c9b5ae9ee72eb8" providerId="LiveId" clId="{9F4C03BE-EF59-4272-B8EC-83EEF958569A}" dt="2021-08-20T07:30:20.428" v="3127" actId="1076"/>
          <ac:picMkLst>
            <pc:docMk/>
            <pc:sldMk cId="1106243940" sldId="565"/>
            <ac:picMk id="30" creationId="{76D88FB8-F72F-4F94-A088-07FEFAB13C95}"/>
          </ac:picMkLst>
        </pc:picChg>
        <pc:picChg chg="add mod">
          <ac:chgData name="Edison Mena" userId="e8c9b5ae9ee72eb8" providerId="LiveId" clId="{9F4C03BE-EF59-4272-B8EC-83EEF958569A}" dt="2021-08-20T07:31:10.740" v="3132" actId="1076"/>
          <ac:picMkLst>
            <pc:docMk/>
            <pc:sldMk cId="1106243940" sldId="565"/>
            <ac:picMk id="32" creationId="{DF66D97B-B03F-4658-9090-BAEA150EB02E}"/>
          </ac:picMkLst>
        </pc:picChg>
      </pc:sldChg>
      <pc:sldChg chg="addSp delSp modSp add mod">
        <pc:chgData name="Edison Mena" userId="e8c9b5ae9ee72eb8" providerId="LiveId" clId="{9F4C03BE-EF59-4272-B8EC-83EEF958569A}" dt="2021-08-20T07:31:56.658" v="3165" actId="1076"/>
        <pc:sldMkLst>
          <pc:docMk/>
          <pc:sldMk cId="4115315222" sldId="566"/>
        </pc:sldMkLst>
        <pc:spChg chg="mod">
          <ac:chgData name="Edison Mena" userId="e8c9b5ae9ee72eb8" providerId="LiveId" clId="{9F4C03BE-EF59-4272-B8EC-83EEF958569A}" dt="2021-08-20T07:31:39.792" v="3157" actId="20577"/>
          <ac:spMkLst>
            <pc:docMk/>
            <pc:sldMk cId="4115315222" sldId="566"/>
            <ac:spMk id="18" creationId="{DB94E01A-D516-402C-BB02-BD653F68C6C8}"/>
          </ac:spMkLst>
        </pc:spChg>
        <pc:picChg chg="add mod">
          <ac:chgData name="Edison Mena" userId="e8c9b5ae9ee72eb8" providerId="LiveId" clId="{9F4C03BE-EF59-4272-B8EC-83EEF958569A}" dt="2021-08-20T07:31:56.658" v="3165" actId="1076"/>
          <ac:picMkLst>
            <pc:docMk/>
            <pc:sldMk cId="4115315222" sldId="566"/>
            <ac:picMk id="19" creationId="{BB8F5590-3409-4B89-9E6B-3533AF55100C}"/>
          </ac:picMkLst>
        </pc:picChg>
        <pc:picChg chg="del">
          <ac:chgData name="Edison Mena" userId="e8c9b5ae9ee72eb8" providerId="LiveId" clId="{9F4C03BE-EF59-4272-B8EC-83EEF958569A}" dt="2021-08-20T07:31:42.588" v="3158" actId="478"/>
          <ac:picMkLst>
            <pc:docMk/>
            <pc:sldMk cId="4115315222" sldId="566"/>
            <ac:picMk id="20" creationId="{4BF3FEE7-55E4-49D1-8540-D0DEF4C8829F}"/>
          </ac:picMkLst>
        </pc:picChg>
        <pc:picChg chg="del">
          <ac:chgData name="Edison Mena" userId="e8c9b5ae9ee72eb8" providerId="LiveId" clId="{9F4C03BE-EF59-4272-B8EC-83EEF958569A}" dt="2021-08-20T07:31:43.176" v="3159" actId="478"/>
          <ac:picMkLst>
            <pc:docMk/>
            <pc:sldMk cId="4115315222" sldId="566"/>
            <ac:picMk id="28" creationId="{E4CE25E2-386C-4ABC-8B39-00C25A9D213D}"/>
          </ac:picMkLst>
        </pc:picChg>
        <pc:picChg chg="del">
          <ac:chgData name="Edison Mena" userId="e8c9b5ae9ee72eb8" providerId="LiveId" clId="{9F4C03BE-EF59-4272-B8EC-83EEF958569A}" dt="2021-08-20T07:31:43.688" v="3160" actId="478"/>
          <ac:picMkLst>
            <pc:docMk/>
            <pc:sldMk cId="4115315222" sldId="566"/>
            <ac:picMk id="30" creationId="{76D88FB8-F72F-4F94-A088-07FEFAB13C95}"/>
          </ac:picMkLst>
        </pc:picChg>
        <pc:picChg chg="del">
          <ac:chgData name="Edison Mena" userId="e8c9b5ae9ee72eb8" providerId="LiveId" clId="{9F4C03BE-EF59-4272-B8EC-83EEF958569A}" dt="2021-08-20T07:31:45.466" v="3161" actId="478"/>
          <ac:picMkLst>
            <pc:docMk/>
            <pc:sldMk cId="4115315222" sldId="566"/>
            <ac:picMk id="32" creationId="{DF66D97B-B03F-4658-9090-BAEA150EB02E}"/>
          </ac:picMkLst>
        </pc:picChg>
      </pc:sldChg>
      <pc:sldChg chg="addSp delSp modSp add mod">
        <pc:chgData name="Edison Mena" userId="e8c9b5ae9ee72eb8" providerId="LiveId" clId="{9F4C03BE-EF59-4272-B8EC-83EEF958569A}" dt="2021-08-20T07:33:56.727" v="3218" actId="1076"/>
        <pc:sldMkLst>
          <pc:docMk/>
          <pc:sldMk cId="86319935" sldId="567"/>
        </pc:sldMkLst>
        <pc:spChg chg="mod">
          <ac:chgData name="Edison Mena" userId="e8c9b5ae9ee72eb8" providerId="LiveId" clId="{9F4C03BE-EF59-4272-B8EC-83EEF958569A}" dt="2021-08-20T07:32:13.562" v="3188" actId="20577"/>
          <ac:spMkLst>
            <pc:docMk/>
            <pc:sldMk cId="86319935" sldId="567"/>
            <ac:spMk id="18" creationId="{DB94E01A-D516-402C-BB02-BD653F68C6C8}"/>
          </ac:spMkLst>
        </pc:spChg>
        <pc:picChg chg="add mod">
          <ac:chgData name="Edison Mena" userId="e8c9b5ae9ee72eb8" providerId="LiveId" clId="{9F4C03BE-EF59-4272-B8EC-83EEF958569A}" dt="2021-08-20T07:33:16.034" v="3206" actId="1076"/>
          <ac:picMkLst>
            <pc:docMk/>
            <pc:sldMk cId="86319935" sldId="567"/>
            <ac:picMk id="16" creationId="{F96C22D0-8B4F-4CEB-9A54-8766917E37AA}"/>
          </ac:picMkLst>
        </pc:picChg>
        <pc:picChg chg="add mod">
          <ac:chgData name="Edison Mena" userId="e8c9b5ae9ee72eb8" providerId="LiveId" clId="{9F4C03BE-EF59-4272-B8EC-83EEF958569A}" dt="2021-08-20T07:33:18.806" v="3207" actId="1076"/>
          <ac:picMkLst>
            <pc:docMk/>
            <pc:sldMk cId="86319935" sldId="567"/>
            <ac:picMk id="17" creationId="{E2887F1D-2399-4F86-8648-A0967B50BA70}"/>
          </ac:picMkLst>
        </pc:picChg>
        <pc:picChg chg="del">
          <ac:chgData name="Edison Mena" userId="e8c9b5ae9ee72eb8" providerId="LiveId" clId="{9F4C03BE-EF59-4272-B8EC-83EEF958569A}" dt="2021-08-20T07:32:22.300" v="3189" actId="478"/>
          <ac:picMkLst>
            <pc:docMk/>
            <pc:sldMk cId="86319935" sldId="567"/>
            <ac:picMk id="19" creationId="{BB8F5590-3409-4B89-9E6B-3533AF55100C}"/>
          </ac:picMkLst>
        </pc:picChg>
        <pc:picChg chg="add mod">
          <ac:chgData name="Edison Mena" userId="e8c9b5ae9ee72eb8" providerId="LiveId" clId="{9F4C03BE-EF59-4272-B8EC-83EEF958569A}" dt="2021-08-20T07:33:24.112" v="3209" actId="1076"/>
          <ac:picMkLst>
            <pc:docMk/>
            <pc:sldMk cId="86319935" sldId="567"/>
            <ac:picMk id="20" creationId="{DE49A436-E4AF-4E0E-95E9-9136ABE0D40F}"/>
          </ac:picMkLst>
        </pc:picChg>
        <pc:picChg chg="add mod">
          <ac:chgData name="Edison Mena" userId="e8c9b5ae9ee72eb8" providerId="LiveId" clId="{9F4C03BE-EF59-4272-B8EC-83EEF958569A}" dt="2021-08-20T07:33:41.519" v="3214" actId="1076"/>
          <ac:picMkLst>
            <pc:docMk/>
            <pc:sldMk cId="86319935" sldId="567"/>
            <ac:picMk id="21" creationId="{3FB586BB-161C-41F5-92D1-3E8026D015E3}"/>
          </ac:picMkLst>
        </pc:picChg>
        <pc:picChg chg="add mod">
          <ac:chgData name="Edison Mena" userId="e8c9b5ae9ee72eb8" providerId="LiveId" clId="{9F4C03BE-EF59-4272-B8EC-83EEF958569A}" dt="2021-08-20T07:33:45.413" v="3215" actId="1076"/>
          <ac:picMkLst>
            <pc:docMk/>
            <pc:sldMk cId="86319935" sldId="567"/>
            <ac:picMk id="22" creationId="{82EEA189-34F3-4326-8809-7875A463B4D8}"/>
          </ac:picMkLst>
        </pc:picChg>
        <pc:picChg chg="add mod">
          <ac:chgData name="Edison Mena" userId="e8c9b5ae9ee72eb8" providerId="LiveId" clId="{9F4C03BE-EF59-4272-B8EC-83EEF958569A}" dt="2021-08-20T07:33:56.727" v="3218" actId="1076"/>
          <ac:picMkLst>
            <pc:docMk/>
            <pc:sldMk cId="86319935" sldId="567"/>
            <ac:picMk id="23" creationId="{8AA49C13-E73C-422C-B9FF-B7F8459DB140}"/>
          </ac:picMkLst>
        </pc:picChg>
      </pc:sldChg>
      <pc:sldChg chg="addSp delSp modSp add mod">
        <pc:chgData name="Edison Mena" userId="e8c9b5ae9ee72eb8" providerId="LiveId" clId="{9F4C03BE-EF59-4272-B8EC-83EEF958569A}" dt="2021-08-20T07:35:51.467" v="3251" actId="1076"/>
        <pc:sldMkLst>
          <pc:docMk/>
          <pc:sldMk cId="517631538" sldId="568"/>
        </pc:sldMkLst>
        <pc:spChg chg="mod">
          <ac:chgData name="Edison Mena" userId="e8c9b5ae9ee72eb8" providerId="LiveId" clId="{9F4C03BE-EF59-4272-B8EC-83EEF958569A}" dt="2021-08-20T07:34:04.236" v="3221" actId="20577"/>
          <ac:spMkLst>
            <pc:docMk/>
            <pc:sldMk cId="517631538" sldId="568"/>
            <ac:spMk id="18" creationId="{DB94E01A-D516-402C-BB02-BD653F68C6C8}"/>
          </ac:spMkLst>
        </pc:spChg>
        <pc:picChg chg="del">
          <ac:chgData name="Edison Mena" userId="e8c9b5ae9ee72eb8" providerId="LiveId" clId="{9F4C03BE-EF59-4272-B8EC-83EEF958569A}" dt="2021-08-20T07:34:09.740" v="3227" actId="478"/>
          <ac:picMkLst>
            <pc:docMk/>
            <pc:sldMk cId="517631538" sldId="568"/>
            <ac:picMk id="16" creationId="{F96C22D0-8B4F-4CEB-9A54-8766917E37AA}"/>
          </ac:picMkLst>
        </pc:picChg>
        <pc:picChg chg="del">
          <ac:chgData name="Edison Mena" userId="e8c9b5ae9ee72eb8" providerId="LiveId" clId="{9F4C03BE-EF59-4272-B8EC-83EEF958569A}" dt="2021-08-20T07:34:09.144" v="3226" actId="478"/>
          <ac:picMkLst>
            <pc:docMk/>
            <pc:sldMk cId="517631538" sldId="568"/>
            <ac:picMk id="17" creationId="{E2887F1D-2399-4F86-8648-A0967B50BA70}"/>
          </ac:picMkLst>
        </pc:picChg>
        <pc:picChg chg="del">
          <ac:chgData name="Edison Mena" userId="e8c9b5ae9ee72eb8" providerId="LiveId" clId="{9F4C03BE-EF59-4272-B8EC-83EEF958569A}" dt="2021-08-20T07:34:06.749" v="3222" actId="478"/>
          <ac:picMkLst>
            <pc:docMk/>
            <pc:sldMk cId="517631538" sldId="568"/>
            <ac:picMk id="20" creationId="{DE49A436-E4AF-4E0E-95E9-9136ABE0D40F}"/>
          </ac:picMkLst>
        </pc:picChg>
        <pc:picChg chg="del">
          <ac:chgData name="Edison Mena" userId="e8c9b5ae9ee72eb8" providerId="LiveId" clId="{9F4C03BE-EF59-4272-B8EC-83EEF958569A}" dt="2021-08-20T07:34:07.397" v="3223" actId="478"/>
          <ac:picMkLst>
            <pc:docMk/>
            <pc:sldMk cId="517631538" sldId="568"/>
            <ac:picMk id="21" creationId="{3FB586BB-161C-41F5-92D1-3E8026D015E3}"/>
          </ac:picMkLst>
        </pc:picChg>
        <pc:picChg chg="del">
          <ac:chgData name="Edison Mena" userId="e8c9b5ae9ee72eb8" providerId="LiveId" clId="{9F4C03BE-EF59-4272-B8EC-83EEF958569A}" dt="2021-08-20T07:34:07.863" v="3224" actId="478"/>
          <ac:picMkLst>
            <pc:docMk/>
            <pc:sldMk cId="517631538" sldId="568"/>
            <ac:picMk id="22" creationId="{82EEA189-34F3-4326-8809-7875A463B4D8}"/>
          </ac:picMkLst>
        </pc:picChg>
        <pc:picChg chg="del">
          <ac:chgData name="Edison Mena" userId="e8c9b5ae9ee72eb8" providerId="LiveId" clId="{9F4C03BE-EF59-4272-B8EC-83EEF958569A}" dt="2021-08-20T07:34:08.608" v="3225" actId="478"/>
          <ac:picMkLst>
            <pc:docMk/>
            <pc:sldMk cId="517631538" sldId="568"/>
            <ac:picMk id="23" creationId="{8AA49C13-E73C-422C-B9FF-B7F8459DB140}"/>
          </ac:picMkLst>
        </pc:picChg>
        <pc:picChg chg="add mod">
          <ac:chgData name="Edison Mena" userId="e8c9b5ae9ee72eb8" providerId="LiveId" clId="{9F4C03BE-EF59-4272-B8EC-83EEF958569A}" dt="2021-08-20T07:34:21.092" v="3229" actId="1076"/>
          <ac:picMkLst>
            <pc:docMk/>
            <pc:sldMk cId="517631538" sldId="568"/>
            <ac:picMk id="28" creationId="{B8E45303-2ED3-4F24-9745-42813F0B542D}"/>
          </ac:picMkLst>
        </pc:picChg>
        <pc:picChg chg="add mod">
          <ac:chgData name="Edison Mena" userId="e8c9b5ae9ee72eb8" providerId="LiveId" clId="{9F4C03BE-EF59-4272-B8EC-83EEF958569A}" dt="2021-08-20T07:35:24.108" v="3245" actId="1076"/>
          <ac:picMkLst>
            <pc:docMk/>
            <pc:sldMk cId="517631538" sldId="568"/>
            <ac:picMk id="30" creationId="{85B72F62-7447-434A-90CE-BCDD3B72A84B}"/>
          </ac:picMkLst>
        </pc:picChg>
        <pc:picChg chg="add mod">
          <ac:chgData name="Edison Mena" userId="e8c9b5ae9ee72eb8" providerId="LiveId" clId="{9F4C03BE-EF59-4272-B8EC-83EEF958569A}" dt="2021-08-20T07:35:26.731" v="3246" actId="1076"/>
          <ac:picMkLst>
            <pc:docMk/>
            <pc:sldMk cId="517631538" sldId="568"/>
            <ac:picMk id="32" creationId="{219035D4-972C-455A-B08D-F4AEB5D96134}"/>
          </ac:picMkLst>
        </pc:picChg>
        <pc:picChg chg="add mod">
          <ac:chgData name="Edison Mena" userId="e8c9b5ae9ee72eb8" providerId="LiveId" clId="{9F4C03BE-EF59-4272-B8EC-83EEF958569A}" dt="2021-08-20T07:35:35.297" v="3248" actId="14100"/>
          <ac:picMkLst>
            <pc:docMk/>
            <pc:sldMk cId="517631538" sldId="568"/>
            <ac:picMk id="33" creationId="{28BE99F8-B68D-4A70-9038-AA4570754FEC}"/>
          </ac:picMkLst>
        </pc:picChg>
        <pc:picChg chg="add mod">
          <ac:chgData name="Edison Mena" userId="e8c9b5ae9ee72eb8" providerId="LiveId" clId="{9F4C03BE-EF59-4272-B8EC-83EEF958569A}" dt="2021-08-20T07:35:51.467" v="3251" actId="1076"/>
          <ac:picMkLst>
            <pc:docMk/>
            <pc:sldMk cId="517631538" sldId="568"/>
            <ac:picMk id="34" creationId="{D668EA29-A897-4ED5-A4B4-58AA3A5663DF}"/>
          </ac:picMkLst>
        </pc:picChg>
      </pc:sldChg>
      <pc:sldChg chg="addSp delSp modSp add mod">
        <pc:chgData name="Edison Mena" userId="e8c9b5ae9ee72eb8" providerId="LiveId" clId="{9F4C03BE-EF59-4272-B8EC-83EEF958569A}" dt="2021-08-20T07:36:36.528" v="3288" actId="1076"/>
        <pc:sldMkLst>
          <pc:docMk/>
          <pc:sldMk cId="366736402" sldId="569"/>
        </pc:sldMkLst>
        <pc:spChg chg="mod">
          <ac:chgData name="Edison Mena" userId="e8c9b5ae9ee72eb8" providerId="LiveId" clId="{9F4C03BE-EF59-4272-B8EC-83EEF958569A}" dt="2021-08-20T07:36:18.453" v="3281" actId="20577"/>
          <ac:spMkLst>
            <pc:docMk/>
            <pc:sldMk cId="366736402" sldId="569"/>
            <ac:spMk id="18" creationId="{DB94E01A-D516-402C-BB02-BD653F68C6C8}"/>
          </ac:spMkLst>
        </pc:spChg>
        <pc:picChg chg="add mod">
          <ac:chgData name="Edison Mena" userId="e8c9b5ae9ee72eb8" providerId="LiveId" clId="{9F4C03BE-EF59-4272-B8EC-83EEF958569A}" dt="2021-08-20T07:36:36.528" v="3288" actId="1076"/>
          <ac:picMkLst>
            <pc:docMk/>
            <pc:sldMk cId="366736402" sldId="569"/>
            <ac:picMk id="20" creationId="{16994AAF-AFA5-4CDE-B144-2F90D9C0BEB8}"/>
          </ac:picMkLst>
        </pc:picChg>
        <pc:picChg chg="del">
          <ac:chgData name="Edison Mena" userId="e8c9b5ae9ee72eb8" providerId="LiveId" clId="{9F4C03BE-EF59-4272-B8EC-83EEF958569A}" dt="2021-08-20T07:36:23.912" v="3286" actId="478"/>
          <ac:picMkLst>
            <pc:docMk/>
            <pc:sldMk cId="366736402" sldId="569"/>
            <ac:picMk id="28" creationId="{B8E45303-2ED3-4F24-9745-42813F0B542D}"/>
          </ac:picMkLst>
        </pc:picChg>
        <pc:picChg chg="del">
          <ac:chgData name="Edison Mena" userId="e8c9b5ae9ee72eb8" providerId="LiveId" clId="{9F4C03BE-EF59-4272-B8EC-83EEF958569A}" dt="2021-08-20T07:36:22.327" v="3284" actId="478"/>
          <ac:picMkLst>
            <pc:docMk/>
            <pc:sldMk cId="366736402" sldId="569"/>
            <ac:picMk id="30" creationId="{85B72F62-7447-434A-90CE-BCDD3B72A84B}"/>
          </ac:picMkLst>
        </pc:picChg>
        <pc:picChg chg="del">
          <ac:chgData name="Edison Mena" userId="e8c9b5ae9ee72eb8" providerId="LiveId" clId="{9F4C03BE-EF59-4272-B8EC-83EEF958569A}" dt="2021-08-20T07:36:21.228" v="3282" actId="478"/>
          <ac:picMkLst>
            <pc:docMk/>
            <pc:sldMk cId="366736402" sldId="569"/>
            <ac:picMk id="32" creationId="{219035D4-972C-455A-B08D-F4AEB5D96134}"/>
          </ac:picMkLst>
        </pc:picChg>
        <pc:picChg chg="del">
          <ac:chgData name="Edison Mena" userId="e8c9b5ae9ee72eb8" providerId="LiveId" clId="{9F4C03BE-EF59-4272-B8EC-83EEF958569A}" dt="2021-08-20T07:36:21.806" v="3283" actId="478"/>
          <ac:picMkLst>
            <pc:docMk/>
            <pc:sldMk cId="366736402" sldId="569"/>
            <ac:picMk id="33" creationId="{28BE99F8-B68D-4A70-9038-AA4570754FEC}"/>
          </ac:picMkLst>
        </pc:picChg>
        <pc:picChg chg="del">
          <ac:chgData name="Edison Mena" userId="e8c9b5ae9ee72eb8" providerId="LiveId" clId="{9F4C03BE-EF59-4272-B8EC-83EEF958569A}" dt="2021-08-20T07:36:23.368" v="3285" actId="478"/>
          <ac:picMkLst>
            <pc:docMk/>
            <pc:sldMk cId="366736402" sldId="569"/>
            <ac:picMk id="34" creationId="{D668EA29-A897-4ED5-A4B4-58AA3A5663DF}"/>
          </ac:picMkLst>
        </pc:picChg>
      </pc:sldChg>
      <pc:sldChg chg="addSp delSp modSp add mod">
        <pc:chgData name="Edison Mena" userId="e8c9b5ae9ee72eb8" providerId="LiveId" clId="{9F4C03BE-EF59-4272-B8EC-83EEF958569A}" dt="2021-08-20T07:38:48.101" v="3352"/>
        <pc:sldMkLst>
          <pc:docMk/>
          <pc:sldMk cId="1321315355" sldId="570"/>
        </pc:sldMkLst>
        <pc:spChg chg="mod">
          <ac:chgData name="Edison Mena" userId="e8c9b5ae9ee72eb8" providerId="LiveId" clId="{9F4C03BE-EF59-4272-B8EC-83EEF958569A}" dt="2021-08-20T07:37:14.013" v="3339" actId="20577"/>
          <ac:spMkLst>
            <pc:docMk/>
            <pc:sldMk cId="1321315355" sldId="570"/>
            <ac:spMk id="18" creationId="{DB94E01A-D516-402C-BB02-BD653F68C6C8}"/>
          </ac:spMkLst>
        </pc:spChg>
        <pc:spChg chg="add del">
          <ac:chgData name="Edison Mena" userId="e8c9b5ae9ee72eb8" providerId="LiveId" clId="{9F4C03BE-EF59-4272-B8EC-83EEF958569A}" dt="2021-08-20T07:38:39.577" v="3350" actId="22"/>
          <ac:spMkLst>
            <pc:docMk/>
            <pc:sldMk cId="1321315355" sldId="570"/>
            <ac:spMk id="21" creationId="{95348C06-F0F8-465C-AB7F-B67FB59D2D3D}"/>
          </ac:spMkLst>
        </pc:spChg>
        <pc:spChg chg="mod">
          <ac:chgData name="Edison Mena" userId="e8c9b5ae9ee72eb8" providerId="LiveId" clId="{9F4C03BE-EF59-4272-B8EC-83EEF958569A}" dt="2021-08-20T07:36:51.472" v="3290" actId="13822"/>
          <ac:spMkLst>
            <pc:docMk/>
            <pc:sldMk cId="1321315355" sldId="570"/>
            <ac:spMk id="58" creationId="{C1993020-A3B1-490A-B91A-4887F2809128}"/>
          </ac:spMkLst>
        </pc:spChg>
        <pc:spChg chg="mod">
          <ac:chgData name="Edison Mena" userId="e8c9b5ae9ee72eb8" providerId="LiveId" clId="{9F4C03BE-EF59-4272-B8EC-83EEF958569A}" dt="2021-08-20T07:36:54.727" v="3291" actId="13822"/>
          <ac:spMkLst>
            <pc:docMk/>
            <pc:sldMk cId="1321315355" sldId="570"/>
            <ac:spMk id="59" creationId="{AFEF6061-21D5-4871-B727-FB9AF8814108}"/>
          </ac:spMkLst>
        </pc:spChg>
        <pc:picChg chg="add del mod">
          <ac:chgData name="Edison Mena" userId="e8c9b5ae9ee72eb8" providerId="LiveId" clId="{9F4C03BE-EF59-4272-B8EC-83EEF958569A}" dt="2021-08-20T07:37:54.458" v="3342" actId="478"/>
          <ac:picMkLst>
            <pc:docMk/>
            <pc:sldMk cId="1321315355" sldId="570"/>
            <ac:picMk id="2" creationId="{EBCFD216-2C69-46E8-99CC-4088854CFA4F}"/>
          </ac:picMkLst>
        </pc:picChg>
        <pc:picChg chg="add mod">
          <ac:chgData name="Edison Mena" userId="e8c9b5ae9ee72eb8" providerId="LiveId" clId="{9F4C03BE-EF59-4272-B8EC-83EEF958569A}" dt="2021-08-20T07:38:09.786" v="3345" actId="1076"/>
          <ac:picMkLst>
            <pc:docMk/>
            <pc:sldMk cId="1321315355" sldId="570"/>
            <ac:picMk id="3" creationId="{04E3EB8D-09ED-493A-8C8B-532256D08BC2}"/>
          </ac:picMkLst>
        </pc:picChg>
        <pc:picChg chg="add mod">
          <ac:chgData name="Edison Mena" userId="e8c9b5ae9ee72eb8" providerId="LiveId" clId="{9F4C03BE-EF59-4272-B8EC-83EEF958569A}" dt="2021-08-20T07:38:27.919" v="3347" actId="1076"/>
          <ac:picMkLst>
            <pc:docMk/>
            <pc:sldMk cId="1321315355" sldId="570"/>
            <ac:picMk id="4" creationId="{081ABAC2-154E-4026-A6CE-0AED6CFF9AB2}"/>
          </ac:picMkLst>
        </pc:picChg>
        <pc:picChg chg="add del">
          <ac:chgData name="Edison Mena" userId="e8c9b5ae9ee72eb8" providerId="LiveId" clId="{9F4C03BE-EF59-4272-B8EC-83EEF958569A}" dt="2021-08-20T07:38:48.101" v="3352"/>
          <ac:picMkLst>
            <pc:docMk/>
            <pc:sldMk cId="1321315355" sldId="570"/>
            <ac:picMk id="6" creationId="{6ECABE3B-AA33-440B-BA38-EF4516870B21}"/>
          </ac:picMkLst>
        </pc:picChg>
        <pc:picChg chg="del">
          <ac:chgData name="Edison Mena" userId="e8c9b5ae9ee72eb8" providerId="LiveId" clId="{9F4C03BE-EF59-4272-B8EC-83EEF958569A}" dt="2021-08-20T07:36:56.879" v="3292" actId="478"/>
          <ac:picMkLst>
            <pc:docMk/>
            <pc:sldMk cId="1321315355" sldId="570"/>
            <ac:picMk id="20" creationId="{16994AAF-AFA5-4CDE-B144-2F90D9C0BEB8}"/>
          </ac:picMkLst>
        </pc:picChg>
      </pc:sldChg>
      <pc:sldChg chg="addSp modSp add mod">
        <pc:chgData name="Edison Mena" userId="e8c9b5ae9ee72eb8" providerId="LiveId" clId="{9F4C03BE-EF59-4272-B8EC-83EEF958569A}" dt="2021-08-20T07:40:10.934" v="3406" actId="1076"/>
        <pc:sldMkLst>
          <pc:docMk/>
          <pc:sldMk cId="1423476272" sldId="571"/>
        </pc:sldMkLst>
        <pc:spChg chg="add mod">
          <ac:chgData name="Edison Mena" userId="e8c9b5ae9ee72eb8" providerId="LiveId" clId="{9F4C03BE-EF59-4272-B8EC-83EEF958569A}" dt="2021-08-20T07:39:46.738" v="3386" actId="403"/>
          <ac:spMkLst>
            <pc:docMk/>
            <pc:sldMk cId="1423476272" sldId="571"/>
            <ac:spMk id="2" creationId="{E4185D2D-B5ED-4C4A-8466-BDAFA8908D23}"/>
          </ac:spMkLst>
        </pc:spChg>
        <pc:spChg chg="add mod">
          <ac:chgData name="Edison Mena" userId="e8c9b5ae9ee72eb8" providerId="LiveId" clId="{9F4C03BE-EF59-4272-B8EC-83EEF958569A}" dt="2021-08-20T07:40:10.934" v="3406" actId="1076"/>
          <ac:spMkLst>
            <pc:docMk/>
            <pc:sldMk cId="1423476272" sldId="571"/>
            <ac:spMk id="19" creationId="{31C5C129-A5C7-4832-97BC-E17569DD88B3}"/>
          </ac:spMkLst>
        </pc:spChg>
      </pc:sldChg>
      <pc:sldChg chg="modSp add mod">
        <pc:chgData name="Edison Mena" userId="e8c9b5ae9ee72eb8" providerId="LiveId" clId="{9F4C03BE-EF59-4272-B8EC-83EEF958569A}" dt="2021-08-20T07:42:32.312" v="3463" actId="27636"/>
        <pc:sldMkLst>
          <pc:docMk/>
          <pc:sldMk cId="2361843100" sldId="572"/>
        </pc:sldMkLst>
        <pc:spChg chg="mod">
          <ac:chgData name="Edison Mena" userId="e8c9b5ae9ee72eb8" providerId="LiveId" clId="{9F4C03BE-EF59-4272-B8EC-83EEF958569A}" dt="2021-08-20T07:42:32.312" v="3463" actId="27636"/>
          <ac:spMkLst>
            <pc:docMk/>
            <pc:sldMk cId="2361843100" sldId="572"/>
            <ac:spMk id="36" creationId="{F3751EE9-849D-4211-A1F0-0155B7931D02}"/>
          </ac:spMkLst>
        </pc:spChg>
      </pc:sldChg>
      <pc:sldChg chg="delSp modSp add del mod">
        <pc:chgData name="Edison Mena" userId="e8c9b5ae9ee72eb8" providerId="LiveId" clId="{9F4C03BE-EF59-4272-B8EC-83EEF958569A}" dt="2021-08-20T07:40:47.994" v="3443" actId="47"/>
        <pc:sldMkLst>
          <pc:docMk/>
          <pc:sldMk cId="2854785211" sldId="572"/>
        </pc:sldMkLst>
        <pc:spChg chg="del">
          <ac:chgData name="Edison Mena" userId="e8c9b5ae9ee72eb8" providerId="LiveId" clId="{9F4C03BE-EF59-4272-B8EC-83EEF958569A}" dt="2021-08-20T07:40:34.505" v="3411" actId="478"/>
          <ac:spMkLst>
            <pc:docMk/>
            <pc:sldMk cId="2854785211" sldId="572"/>
            <ac:spMk id="2" creationId="{E4185D2D-B5ED-4C4A-8466-BDAFA8908D23}"/>
          </ac:spMkLst>
        </pc:spChg>
        <pc:spChg chg="del mod">
          <ac:chgData name="Edison Mena" userId="e8c9b5ae9ee72eb8" providerId="LiveId" clId="{9F4C03BE-EF59-4272-B8EC-83EEF958569A}" dt="2021-08-20T07:40:45.615" v="3442"/>
          <ac:spMkLst>
            <pc:docMk/>
            <pc:sldMk cId="2854785211" sldId="572"/>
            <ac:spMk id="18" creationId="{DB94E01A-D516-402C-BB02-BD653F68C6C8}"/>
          </ac:spMkLst>
        </pc:spChg>
        <pc:spChg chg="del mod">
          <ac:chgData name="Edison Mena" userId="e8c9b5ae9ee72eb8" providerId="LiveId" clId="{9F4C03BE-EF59-4272-B8EC-83EEF958569A}" dt="2021-08-20T07:40:36.458" v="3414" actId="478"/>
          <ac:spMkLst>
            <pc:docMk/>
            <pc:sldMk cId="2854785211" sldId="572"/>
            <ac:spMk id="19" creationId="{31C5C129-A5C7-4832-97BC-E17569DD88B3}"/>
          </ac:spMkLst>
        </pc:spChg>
        <pc:spChg chg="mod">
          <ac:chgData name="Edison Mena" userId="e8c9b5ae9ee72eb8" providerId="LiveId" clId="{9F4C03BE-EF59-4272-B8EC-83EEF958569A}" dt="2021-08-20T07:40:22.383" v="3408" actId="13822"/>
          <ac:spMkLst>
            <pc:docMk/>
            <pc:sldMk cId="2854785211" sldId="572"/>
            <ac:spMk id="59" creationId="{AFEF6061-21D5-4871-B727-FB9AF8814108}"/>
          </ac:spMkLst>
        </pc:spChg>
        <pc:spChg chg="mod">
          <ac:chgData name="Edison Mena" userId="e8c9b5ae9ee72eb8" providerId="LiveId" clId="{9F4C03BE-EF59-4272-B8EC-83EEF958569A}" dt="2021-08-20T07:40:29.196" v="3409" actId="13822"/>
          <ac:spMkLst>
            <pc:docMk/>
            <pc:sldMk cId="2854785211" sldId="572"/>
            <ac:spMk id="60" creationId="{D8FB7243-A2EF-4715-99D9-EC332790BD37}"/>
          </ac:spMkLst>
        </pc:spChg>
        <pc:picChg chg="del">
          <ac:chgData name="Edison Mena" userId="e8c9b5ae9ee72eb8" providerId="LiveId" clId="{9F4C03BE-EF59-4272-B8EC-83EEF958569A}" dt="2021-08-20T07:40:33.781" v="3410" actId="478"/>
          <ac:picMkLst>
            <pc:docMk/>
            <pc:sldMk cId="2854785211" sldId="572"/>
            <ac:picMk id="3" creationId="{04E3EB8D-09ED-493A-8C8B-532256D08BC2}"/>
          </ac:picMkLst>
        </pc:picChg>
        <pc:picChg chg="del">
          <ac:chgData name="Edison Mena" userId="e8c9b5ae9ee72eb8" providerId="LiveId" clId="{9F4C03BE-EF59-4272-B8EC-83EEF958569A}" dt="2021-08-20T07:40:35.087" v="3412" actId="478"/>
          <ac:picMkLst>
            <pc:docMk/>
            <pc:sldMk cId="2854785211" sldId="572"/>
            <ac:picMk id="4" creationId="{081ABAC2-154E-4026-A6CE-0AED6CFF9AB2}"/>
          </ac:picMkLst>
        </pc:picChg>
      </pc:sldChg>
      <pc:sldChg chg="modSp add mod">
        <pc:chgData name="Edison Mena" userId="e8c9b5ae9ee72eb8" providerId="LiveId" clId="{9F4C03BE-EF59-4272-B8EC-83EEF958569A}" dt="2021-08-20T07:44:29.550" v="3482" actId="20577"/>
        <pc:sldMkLst>
          <pc:docMk/>
          <pc:sldMk cId="2575730577" sldId="573"/>
        </pc:sldMkLst>
        <pc:spChg chg="mod">
          <ac:chgData name="Edison Mena" userId="e8c9b5ae9ee72eb8" providerId="LiveId" clId="{9F4C03BE-EF59-4272-B8EC-83EEF958569A}" dt="2021-08-20T07:44:29.550" v="3482" actId="20577"/>
          <ac:spMkLst>
            <pc:docMk/>
            <pc:sldMk cId="2575730577" sldId="573"/>
            <ac:spMk id="36" creationId="{F3751EE9-849D-4211-A1F0-0155B7931D02}"/>
          </ac:spMkLst>
        </pc:spChg>
        <pc:grpChg chg="mod">
          <ac:chgData name="Edison Mena" userId="e8c9b5ae9ee72eb8" providerId="LiveId" clId="{9F4C03BE-EF59-4272-B8EC-83EEF958569A}" dt="2021-08-20T07:44:25.301" v="3481" actId="1076"/>
          <ac:grpSpMkLst>
            <pc:docMk/>
            <pc:sldMk cId="2575730577" sldId="573"/>
            <ac:grpSpMk id="32" creationId="{9562CD36-B39E-4090-BF5F-4387CC706128}"/>
          </ac:grpSpMkLst>
        </pc:grpChg>
      </pc:sldChg>
      <pc:sldChg chg="modSp add mod">
        <pc:chgData name="Edison Mena" userId="e8c9b5ae9ee72eb8" providerId="LiveId" clId="{9F4C03BE-EF59-4272-B8EC-83EEF958569A}" dt="2021-08-20T07:45:19.012" v="3490" actId="20577"/>
        <pc:sldMkLst>
          <pc:docMk/>
          <pc:sldMk cId="1223515423" sldId="574"/>
        </pc:sldMkLst>
        <pc:spChg chg="mod">
          <ac:chgData name="Edison Mena" userId="e8c9b5ae9ee72eb8" providerId="LiveId" clId="{9F4C03BE-EF59-4272-B8EC-83EEF958569A}" dt="2021-08-20T07:45:19.012" v="3490" actId="20577"/>
          <ac:spMkLst>
            <pc:docMk/>
            <pc:sldMk cId="1223515423" sldId="574"/>
            <ac:spMk id="36" creationId="{F3751EE9-849D-4211-A1F0-0155B7931D02}"/>
          </ac:spMkLst>
        </pc:spChg>
      </pc:sldChg>
      <pc:sldChg chg="add del">
        <pc:chgData name="Edison Mena" userId="e8c9b5ae9ee72eb8" providerId="LiveId" clId="{9F4C03BE-EF59-4272-B8EC-83EEF958569A}" dt="2021-08-20T07:44:52.296" v="3484" actId="47"/>
        <pc:sldMkLst>
          <pc:docMk/>
          <pc:sldMk cId="1927340147" sldId="5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2286C-F844-4F08-8272-36F34E2E49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7B342D40-2695-499B-9173-22BC2734A807}">
      <dgm:prSet phldrT="[Texto]"/>
      <dgm:spPr/>
      <dgm:t>
        <a:bodyPr/>
        <a:lstStyle/>
        <a:p>
          <a:r>
            <a:rPr lang="es-ES" dirty="0"/>
            <a:t>Calor absorbido por las cargas</a:t>
          </a:r>
          <a:endParaRPr lang="es-EC" dirty="0"/>
        </a:p>
      </dgm:t>
    </dgm:pt>
    <dgm:pt modelId="{EEF56E8B-8A5F-4890-A284-137A36DCB3D8}" type="parTrans" cxnId="{097647CA-3CBF-4E16-B5B1-39FCDFE8D2A8}">
      <dgm:prSet/>
      <dgm:spPr/>
      <dgm:t>
        <a:bodyPr/>
        <a:lstStyle/>
        <a:p>
          <a:endParaRPr lang="es-EC"/>
        </a:p>
      </dgm:t>
    </dgm:pt>
    <dgm:pt modelId="{67DC8287-6BB3-493C-A283-EEDA303174FA}" type="sibTrans" cxnId="{097647CA-3CBF-4E16-B5B1-39FCDFE8D2A8}">
      <dgm:prSet/>
      <dgm:spPr/>
      <dgm:t>
        <a:bodyPr/>
        <a:lstStyle/>
        <a:p>
          <a:endParaRPr lang="es-EC"/>
        </a:p>
      </dgm:t>
    </dgm:pt>
    <dgm:pt modelId="{704CC783-BC62-47F0-AA17-F0C9DDBC8C0D}">
      <dgm:prSet phldrT="[Texto]"/>
      <dgm:spPr/>
      <dgm:t>
        <a:bodyPr/>
        <a:lstStyle/>
        <a:p>
          <a:r>
            <a:rPr lang="es-ES" dirty="0"/>
            <a:t>Calor absorbido por los alrededores y elementos adjuntos</a:t>
          </a:r>
          <a:endParaRPr lang="es-EC" dirty="0"/>
        </a:p>
      </dgm:t>
    </dgm:pt>
    <dgm:pt modelId="{0C029B32-D718-489E-8582-438B23E23E1C}" type="parTrans" cxnId="{AB5762ED-6F5C-4727-AD50-6B485D9B2879}">
      <dgm:prSet/>
      <dgm:spPr/>
      <dgm:t>
        <a:bodyPr/>
        <a:lstStyle/>
        <a:p>
          <a:endParaRPr lang="es-EC"/>
        </a:p>
      </dgm:t>
    </dgm:pt>
    <dgm:pt modelId="{022979E4-C88E-4FEF-9E4B-4F52FE2EEDA0}" type="sibTrans" cxnId="{AB5762ED-6F5C-4727-AD50-6B485D9B2879}">
      <dgm:prSet/>
      <dgm:spPr/>
      <dgm:t>
        <a:bodyPr/>
        <a:lstStyle/>
        <a:p>
          <a:endParaRPr lang="es-EC"/>
        </a:p>
      </dgm:t>
    </dgm:pt>
    <dgm:pt modelId="{C89B7DF4-FA96-4F20-AD97-13BBA4B0FF9E}">
      <dgm:prSet phldrT="[Texto]"/>
      <dgm:spPr/>
      <dgm:t>
        <a:bodyPr/>
        <a:lstStyle/>
        <a:p>
          <a:r>
            <a:rPr lang="es-ES" dirty="0"/>
            <a:t>Perdidas de calor</a:t>
          </a:r>
          <a:endParaRPr lang="es-EC" dirty="0"/>
        </a:p>
      </dgm:t>
    </dgm:pt>
    <dgm:pt modelId="{B2549480-F116-4864-BF2A-335AB0524674}" type="parTrans" cxnId="{6BA03379-F081-4D1F-8928-3FD363B1FC7E}">
      <dgm:prSet/>
      <dgm:spPr/>
      <dgm:t>
        <a:bodyPr/>
        <a:lstStyle/>
        <a:p>
          <a:endParaRPr lang="es-EC"/>
        </a:p>
      </dgm:t>
    </dgm:pt>
    <dgm:pt modelId="{51A3B130-9B0D-4B96-9498-2C7F4CA777B7}" type="sibTrans" cxnId="{6BA03379-F081-4D1F-8928-3FD363B1FC7E}">
      <dgm:prSet/>
      <dgm:spPr/>
      <dgm:t>
        <a:bodyPr/>
        <a:lstStyle/>
        <a:p>
          <a:endParaRPr lang="es-EC"/>
        </a:p>
      </dgm:t>
    </dgm:pt>
    <dgm:pt modelId="{018B36B8-892B-430F-9AF3-7AA0525D9246}" type="pres">
      <dgm:prSet presAssocID="{ADE2286C-F844-4F08-8272-36F34E2E498C}" presName="Name0" presStyleCnt="0">
        <dgm:presLayoutVars>
          <dgm:chMax val="7"/>
          <dgm:chPref val="7"/>
          <dgm:dir/>
        </dgm:presLayoutVars>
      </dgm:prSet>
      <dgm:spPr/>
    </dgm:pt>
    <dgm:pt modelId="{F0FFF044-9FA5-4724-8CA7-635AFDADEC57}" type="pres">
      <dgm:prSet presAssocID="{ADE2286C-F844-4F08-8272-36F34E2E498C}" presName="Name1" presStyleCnt="0"/>
      <dgm:spPr/>
    </dgm:pt>
    <dgm:pt modelId="{DB527C30-CAEB-4320-BBEB-52A3D6C2C547}" type="pres">
      <dgm:prSet presAssocID="{ADE2286C-F844-4F08-8272-36F34E2E498C}" presName="cycle" presStyleCnt="0"/>
      <dgm:spPr/>
    </dgm:pt>
    <dgm:pt modelId="{252D2591-AB7E-4FDA-A015-68580D517287}" type="pres">
      <dgm:prSet presAssocID="{ADE2286C-F844-4F08-8272-36F34E2E498C}" presName="srcNode" presStyleLbl="node1" presStyleIdx="0" presStyleCnt="3"/>
      <dgm:spPr/>
    </dgm:pt>
    <dgm:pt modelId="{4121C651-3DE5-48A5-969B-A5BD8E4374B9}" type="pres">
      <dgm:prSet presAssocID="{ADE2286C-F844-4F08-8272-36F34E2E498C}" presName="conn" presStyleLbl="parChTrans1D2" presStyleIdx="0" presStyleCnt="1"/>
      <dgm:spPr/>
    </dgm:pt>
    <dgm:pt modelId="{8BA8054E-2E3B-45E2-876B-802AF1F49D12}" type="pres">
      <dgm:prSet presAssocID="{ADE2286C-F844-4F08-8272-36F34E2E498C}" presName="extraNode" presStyleLbl="node1" presStyleIdx="0" presStyleCnt="3"/>
      <dgm:spPr/>
    </dgm:pt>
    <dgm:pt modelId="{57BD1FE9-CE94-4554-BDB2-EA248185F4C5}" type="pres">
      <dgm:prSet presAssocID="{ADE2286C-F844-4F08-8272-36F34E2E498C}" presName="dstNode" presStyleLbl="node1" presStyleIdx="0" presStyleCnt="3"/>
      <dgm:spPr/>
    </dgm:pt>
    <dgm:pt modelId="{7AF8AB16-CB74-4DFD-831F-5D2F410C073C}" type="pres">
      <dgm:prSet presAssocID="{7B342D40-2695-499B-9173-22BC2734A807}" presName="text_1" presStyleLbl="node1" presStyleIdx="0" presStyleCnt="3">
        <dgm:presLayoutVars>
          <dgm:bulletEnabled val="1"/>
        </dgm:presLayoutVars>
      </dgm:prSet>
      <dgm:spPr/>
    </dgm:pt>
    <dgm:pt modelId="{F4521FCF-ACCF-4B45-824D-E9A415374921}" type="pres">
      <dgm:prSet presAssocID="{7B342D40-2695-499B-9173-22BC2734A807}" presName="accent_1" presStyleCnt="0"/>
      <dgm:spPr/>
    </dgm:pt>
    <dgm:pt modelId="{CFD0FCC1-0DA1-40FA-9CF0-3B1B46B604D4}" type="pres">
      <dgm:prSet presAssocID="{7B342D40-2695-499B-9173-22BC2734A807}" presName="accentRepeatNode" presStyleLbl="solidFgAcc1" presStyleIdx="0" presStyleCnt="3"/>
      <dgm:spPr/>
    </dgm:pt>
    <dgm:pt modelId="{209C279C-8F00-4F3E-9D46-018B7C9045B3}" type="pres">
      <dgm:prSet presAssocID="{704CC783-BC62-47F0-AA17-F0C9DDBC8C0D}" presName="text_2" presStyleLbl="node1" presStyleIdx="1" presStyleCnt="3">
        <dgm:presLayoutVars>
          <dgm:bulletEnabled val="1"/>
        </dgm:presLayoutVars>
      </dgm:prSet>
      <dgm:spPr/>
    </dgm:pt>
    <dgm:pt modelId="{936175FF-97DF-4CA8-B638-7F453418C3BE}" type="pres">
      <dgm:prSet presAssocID="{704CC783-BC62-47F0-AA17-F0C9DDBC8C0D}" presName="accent_2" presStyleCnt="0"/>
      <dgm:spPr/>
    </dgm:pt>
    <dgm:pt modelId="{1AE305EB-4F9B-46A1-A8A0-D70852625FB1}" type="pres">
      <dgm:prSet presAssocID="{704CC783-BC62-47F0-AA17-F0C9DDBC8C0D}" presName="accentRepeatNode" presStyleLbl="solidFgAcc1" presStyleIdx="1" presStyleCnt="3"/>
      <dgm:spPr/>
    </dgm:pt>
    <dgm:pt modelId="{53DA8ED0-68FB-4F19-B306-ADF97F422B9B}" type="pres">
      <dgm:prSet presAssocID="{C89B7DF4-FA96-4F20-AD97-13BBA4B0FF9E}" presName="text_3" presStyleLbl="node1" presStyleIdx="2" presStyleCnt="3">
        <dgm:presLayoutVars>
          <dgm:bulletEnabled val="1"/>
        </dgm:presLayoutVars>
      </dgm:prSet>
      <dgm:spPr/>
    </dgm:pt>
    <dgm:pt modelId="{2AE63058-283D-47B1-9A75-E19BA2EF0F47}" type="pres">
      <dgm:prSet presAssocID="{C89B7DF4-FA96-4F20-AD97-13BBA4B0FF9E}" presName="accent_3" presStyleCnt="0"/>
      <dgm:spPr/>
    </dgm:pt>
    <dgm:pt modelId="{A73E0801-12AE-45D9-A933-6FAE21A376AC}" type="pres">
      <dgm:prSet presAssocID="{C89B7DF4-FA96-4F20-AD97-13BBA4B0FF9E}" presName="accentRepeatNode" presStyleLbl="solidFgAcc1" presStyleIdx="2" presStyleCnt="3"/>
      <dgm:spPr/>
    </dgm:pt>
  </dgm:ptLst>
  <dgm:cxnLst>
    <dgm:cxn modelId="{36CE130E-6270-430C-B989-584D1C2F019B}" type="presOf" srcId="{67DC8287-6BB3-493C-A283-EEDA303174FA}" destId="{4121C651-3DE5-48A5-969B-A5BD8E4374B9}" srcOrd="0" destOrd="0" presId="urn:microsoft.com/office/officeart/2008/layout/VerticalCurvedList"/>
    <dgm:cxn modelId="{6497F052-E5C6-41BB-AAF3-4A4CF674D26D}" type="presOf" srcId="{C89B7DF4-FA96-4F20-AD97-13BBA4B0FF9E}" destId="{53DA8ED0-68FB-4F19-B306-ADF97F422B9B}" srcOrd="0" destOrd="0" presId="urn:microsoft.com/office/officeart/2008/layout/VerticalCurvedList"/>
    <dgm:cxn modelId="{6BA03379-F081-4D1F-8928-3FD363B1FC7E}" srcId="{ADE2286C-F844-4F08-8272-36F34E2E498C}" destId="{C89B7DF4-FA96-4F20-AD97-13BBA4B0FF9E}" srcOrd="2" destOrd="0" parTransId="{B2549480-F116-4864-BF2A-335AB0524674}" sibTransId="{51A3B130-9B0D-4B96-9498-2C7F4CA777B7}"/>
    <dgm:cxn modelId="{06DB3684-D03A-4831-8110-69D9EED16682}" type="presOf" srcId="{7B342D40-2695-499B-9173-22BC2734A807}" destId="{7AF8AB16-CB74-4DFD-831F-5D2F410C073C}" srcOrd="0" destOrd="0" presId="urn:microsoft.com/office/officeart/2008/layout/VerticalCurvedList"/>
    <dgm:cxn modelId="{3E8C8187-140E-4746-BAA1-676C1436F0B7}" type="presOf" srcId="{ADE2286C-F844-4F08-8272-36F34E2E498C}" destId="{018B36B8-892B-430F-9AF3-7AA0525D9246}" srcOrd="0" destOrd="0" presId="urn:microsoft.com/office/officeart/2008/layout/VerticalCurvedList"/>
    <dgm:cxn modelId="{86D9F4A9-3D77-4D2C-93DB-5D638A90F056}" type="presOf" srcId="{704CC783-BC62-47F0-AA17-F0C9DDBC8C0D}" destId="{209C279C-8F00-4F3E-9D46-018B7C9045B3}" srcOrd="0" destOrd="0" presId="urn:microsoft.com/office/officeart/2008/layout/VerticalCurvedList"/>
    <dgm:cxn modelId="{097647CA-3CBF-4E16-B5B1-39FCDFE8D2A8}" srcId="{ADE2286C-F844-4F08-8272-36F34E2E498C}" destId="{7B342D40-2695-499B-9173-22BC2734A807}" srcOrd="0" destOrd="0" parTransId="{EEF56E8B-8A5F-4890-A284-137A36DCB3D8}" sibTransId="{67DC8287-6BB3-493C-A283-EEDA303174FA}"/>
    <dgm:cxn modelId="{AB5762ED-6F5C-4727-AD50-6B485D9B2879}" srcId="{ADE2286C-F844-4F08-8272-36F34E2E498C}" destId="{704CC783-BC62-47F0-AA17-F0C9DDBC8C0D}" srcOrd="1" destOrd="0" parTransId="{0C029B32-D718-489E-8582-438B23E23E1C}" sibTransId="{022979E4-C88E-4FEF-9E4B-4F52FE2EEDA0}"/>
    <dgm:cxn modelId="{6E51A6A3-24EB-4135-8A86-EC03F55B5BD8}" type="presParOf" srcId="{018B36B8-892B-430F-9AF3-7AA0525D9246}" destId="{F0FFF044-9FA5-4724-8CA7-635AFDADEC57}" srcOrd="0" destOrd="0" presId="urn:microsoft.com/office/officeart/2008/layout/VerticalCurvedList"/>
    <dgm:cxn modelId="{587FFE20-E2DA-40A7-B17E-012A83303B48}" type="presParOf" srcId="{F0FFF044-9FA5-4724-8CA7-635AFDADEC57}" destId="{DB527C30-CAEB-4320-BBEB-52A3D6C2C547}" srcOrd="0" destOrd="0" presId="urn:microsoft.com/office/officeart/2008/layout/VerticalCurvedList"/>
    <dgm:cxn modelId="{ADCA56D1-DFC4-41D3-BADD-A9A41B11FE89}" type="presParOf" srcId="{DB527C30-CAEB-4320-BBEB-52A3D6C2C547}" destId="{252D2591-AB7E-4FDA-A015-68580D517287}" srcOrd="0" destOrd="0" presId="urn:microsoft.com/office/officeart/2008/layout/VerticalCurvedList"/>
    <dgm:cxn modelId="{497AF670-8827-461D-92A0-0C2F312BE0D8}" type="presParOf" srcId="{DB527C30-CAEB-4320-BBEB-52A3D6C2C547}" destId="{4121C651-3DE5-48A5-969B-A5BD8E4374B9}" srcOrd="1" destOrd="0" presId="urn:microsoft.com/office/officeart/2008/layout/VerticalCurvedList"/>
    <dgm:cxn modelId="{BDD0F8EA-1C3F-48DE-8FEC-96C5EC8E0E44}" type="presParOf" srcId="{DB527C30-CAEB-4320-BBEB-52A3D6C2C547}" destId="{8BA8054E-2E3B-45E2-876B-802AF1F49D12}" srcOrd="2" destOrd="0" presId="urn:microsoft.com/office/officeart/2008/layout/VerticalCurvedList"/>
    <dgm:cxn modelId="{82EDE106-4162-4266-96EE-BCE30ED8E792}" type="presParOf" srcId="{DB527C30-CAEB-4320-BBEB-52A3D6C2C547}" destId="{57BD1FE9-CE94-4554-BDB2-EA248185F4C5}" srcOrd="3" destOrd="0" presId="urn:microsoft.com/office/officeart/2008/layout/VerticalCurvedList"/>
    <dgm:cxn modelId="{1BD4248F-87AD-4144-8192-0AB6A7C1929D}" type="presParOf" srcId="{F0FFF044-9FA5-4724-8CA7-635AFDADEC57}" destId="{7AF8AB16-CB74-4DFD-831F-5D2F410C073C}" srcOrd="1" destOrd="0" presId="urn:microsoft.com/office/officeart/2008/layout/VerticalCurvedList"/>
    <dgm:cxn modelId="{1BD7B18E-E6A9-48B9-8407-F8823759A0D5}" type="presParOf" srcId="{F0FFF044-9FA5-4724-8CA7-635AFDADEC57}" destId="{F4521FCF-ACCF-4B45-824D-E9A415374921}" srcOrd="2" destOrd="0" presId="urn:microsoft.com/office/officeart/2008/layout/VerticalCurvedList"/>
    <dgm:cxn modelId="{633092CC-5045-4E62-80F0-C39784D8A495}" type="presParOf" srcId="{F4521FCF-ACCF-4B45-824D-E9A415374921}" destId="{CFD0FCC1-0DA1-40FA-9CF0-3B1B46B604D4}" srcOrd="0" destOrd="0" presId="urn:microsoft.com/office/officeart/2008/layout/VerticalCurvedList"/>
    <dgm:cxn modelId="{32E0E4F4-5E41-4A0C-A861-16C0C19B1659}" type="presParOf" srcId="{F0FFF044-9FA5-4724-8CA7-635AFDADEC57}" destId="{209C279C-8F00-4F3E-9D46-018B7C9045B3}" srcOrd="3" destOrd="0" presId="urn:microsoft.com/office/officeart/2008/layout/VerticalCurvedList"/>
    <dgm:cxn modelId="{3763A726-71A8-4006-A869-437B3A36624A}" type="presParOf" srcId="{F0FFF044-9FA5-4724-8CA7-635AFDADEC57}" destId="{936175FF-97DF-4CA8-B638-7F453418C3BE}" srcOrd="4" destOrd="0" presId="urn:microsoft.com/office/officeart/2008/layout/VerticalCurvedList"/>
    <dgm:cxn modelId="{68B275C1-CEC3-49EB-8E3D-D1890DEA1297}" type="presParOf" srcId="{936175FF-97DF-4CA8-B638-7F453418C3BE}" destId="{1AE305EB-4F9B-46A1-A8A0-D70852625FB1}" srcOrd="0" destOrd="0" presId="urn:microsoft.com/office/officeart/2008/layout/VerticalCurvedList"/>
    <dgm:cxn modelId="{65955ADB-8217-4CBC-8DF1-ECB7EA4425D7}" type="presParOf" srcId="{F0FFF044-9FA5-4724-8CA7-635AFDADEC57}" destId="{53DA8ED0-68FB-4F19-B306-ADF97F422B9B}" srcOrd="5" destOrd="0" presId="urn:microsoft.com/office/officeart/2008/layout/VerticalCurvedList"/>
    <dgm:cxn modelId="{4D577EE3-1257-4E2A-9CBD-8AE911C4B089}" type="presParOf" srcId="{F0FFF044-9FA5-4724-8CA7-635AFDADEC57}" destId="{2AE63058-283D-47B1-9A75-E19BA2EF0F47}" srcOrd="6" destOrd="0" presId="urn:microsoft.com/office/officeart/2008/layout/VerticalCurvedList"/>
    <dgm:cxn modelId="{639558FF-D325-4885-9E01-E6446E5A208B}" type="presParOf" srcId="{2AE63058-283D-47B1-9A75-E19BA2EF0F47}" destId="{A73E0801-12AE-45D9-A933-6FAE21A376A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F0BD4-B399-44D7-826B-EB262CFC9A3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C8429714-C9C2-41D2-A6C7-9C53DC20405E}">
      <dgm:prSet phldrT="[Texto]"/>
      <dgm:spPr/>
      <dgm:t>
        <a:bodyPr/>
        <a:lstStyle/>
        <a:p>
          <a:r>
            <a:rPr lang="es-ES" dirty="0"/>
            <a:t>293°C</a:t>
          </a:r>
          <a:endParaRPr lang="es-EC" dirty="0"/>
        </a:p>
      </dgm:t>
    </dgm:pt>
    <dgm:pt modelId="{F263434F-4850-4DAC-96CD-2D3D9ABA3717}" type="parTrans" cxnId="{C26B970F-980E-47EB-96A9-D2907D509E7E}">
      <dgm:prSet/>
      <dgm:spPr/>
      <dgm:t>
        <a:bodyPr/>
        <a:lstStyle/>
        <a:p>
          <a:endParaRPr lang="es-EC"/>
        </a:p>
      </dgm:t>
    </dgm:pt>
    <dgm:pt modelId="{31E8BDBC-3DC0-45D3-8B75-389B360F8EA0}" type="sibTrans" cxnId="{C26B970F-980E-47EB-96A9-D2907D509E7E}">
      <dgm:prSet/>
      <dgm:spPr/>
      <dgm:t>
        <a:bodyPr/>
        <a:lstStyle/>
        <a:p>
          <a:endParaRPr lang="es-EC"/>
        </a:p>
      </dgm:t>
    </dgm:pt>
    <dgm:pt modelId="{74376872-83A2-4D0B-B91C-3EB0732595DF}">
      <dgm:prSet phldrT="[Texto]"/>
      <dgm:spPr/>
      <dgm:t>
        <a:bodyPr/>
        <a:lstStyle/>
        <a:p>
          <a:r>
            <a:rPr lang="es-ES" dirty="0"/>
            <a:t>59.43°C</a:t>
          </a:r>
          <a:endParaRPr lang="es-EC" dirty="0"/>
        </a:p>
      </dgm:t>
    </dgm:pt>
    <dgm:pt modelId="{50577B32-6E06-4E36-86DF-4636F3FEA1DC}" type="parTrans" cxnId="{47D4D0C1-34CC-479A-A99F-8695CCF70AF1}">
      <dgm:prSet/>
      <dgm:spPr/>
      <dgm:t>
        <a:bodyPr/>
        <a:lstStyle/>
        <a:p>
          <a:endParaRPr lang="es-EC"/>
        </a:p>
      </dgm:t>
    </dgm:pt>
    <dgm:pt modelId="{80CD739D-EFF6-4640-925F-F87BEB39D965}" type="sibTrans" cxnId="{47D4D0C1-34CC-479A-A99F-8695CCF70AF1}">
      <dgm:prSet/>
      <dgm:spPr/>
      <dgm:t>
        <a:bodyPr/>
        <a:lstStyle/>
        <a:p>
          <a:endParaRPr lang="es-EC"/>
        </a:p>
      </dgm:t>
    </dgm:pt>
    <dgm:pt modelId="{7BF3E1D1-70F7-49CC-AAB3-54C2174FDFB3}" type="pres">
      <dgm:prSet presAssocID="{B2CF0BD4-B399-44D7-826B-EB262CFC9A3C}" presName="diagram" presStyleCnt="0">
        <dgm:presLayoutVars>
          <dgm:dir/>
          <dgm:resizeHandles val="exact"/>
        </dgm:presLayoutVars>
      </dgm:prSet>
      <dgm:spPr/>
    </dgm:pt>
    <dgm:pt modelId="{08A7832C-62D0-4648-B573-7F07D5F9531F}" type="pres">
      <dgm:prSet presAssocID="{C8429714-C9C2-41D2-A6C7-9C53DC20405E}" presName="node" presStyleLbl="node1" presStyleIdx="0" presStyleCnt="2">
        <dgm:presLayoutVars>
          <dgm:bulletEnabled val="1"/>
        </dgm:presLayoutVars>
      </dgm:prSet>
      <dgm:spPr/>
    </dgm:pt>
    <dgm:pt modelId="{ACADCFC8-F1C0-4DCE-A566-6A5CEE5CCE3C}" type="pres">
      <dgm:prSet presAssocID="{31E8BDBC-3DC0-45D3-8B75-389B360F8EA0}" presName="sibTrans" presStyleCnt="0"/>
      <dgm:spPr/>
    </dgm:pt>
    <dgm:pt modelId="{74C5CFD9-D237-4B6B-A30D-25F5AFAA6417}" type="pres">
      <dgm:prSet presAssocID="{74376872-83A2-4D0B-B91C-3EB0732595DF}" presName="node" presStyleLbl="node1" presStyleIdx="1" presStyleCnt="2">
        <dgm:presLayoutVars>
          <dgm:bulletEnabled val="1"/>
        </dgm:presLayoutVars>
      </dgm:prSet>
      <dgm:spPr/>
    </dgm:pt>
  </dgm:ptLst>
  <dgm:cxnLst>
    <dgm:cxn modelId="{C26B970F-980E-47EB-96A9-D2907D509E7E}" srcId="{B2CF0BD4-B399-44D7-826B-EB262CFC9A3C}" destId="{C8429714-C9C2-41D2-A6C7-9C53DC20405E}" srcOrd="0" destOrd="0" parTransId="{F263434F-4850-4DAC-96CD-2D3D9ABA3717}" sibTransId="{31E8BDBC-3DC0-45D3-8B75-389B360F8EA0}"/>
    <dgm:cxn modelId="{F178F161-057B-44AB-83DD-20D8E0BA6C7E}" type="presOf" srcId="{B2CF0BD4-B399-44D7-826B-EB262CFC9A3C}" destId="{7BF3E1D1-70F7-49CC-AAB3-54C2174FDFB3}" srcOrd="0" destOrd="0" presId="urn:microsoft.com/office/officeart/2005/8/layout/default"/>
    <dgm:cxn modelId="{6293BE4C-8D70-4ADD-A418-433517818BE4}" type="presOf" srcId="{C8429714-C9C2-41D2-A6C7-9C53DC20405E}" destId="{08A7832C-62D0-4648-B573-7F07D5F9531F}" srcOrd="0" destOrd="0" presId="urn:microsoft.com/office/officeart/2005/8/layout/default"/>
    <dgm:cxn modelId="{BDF20EB0-BA06-4331-8E9D-12C90510CB79}" type="presOf" srcId="{74376872-83A2-4D0B-B91C-3EB0732595DF}" destId="{74C5CFD9-D237-4B6B-A30D-25F5AFAA6417}" srcOrd="0" destOrd="0" presId="urn:microsoft.com/office/officeart/2005/8/layout/default"/>
    <dgm:cxn modelId="{47D4D0C1-34CC-479A-A99F-8695CCF70AF1}" srcId="{B2CF0BD4-B399-44D7-826B-EB262CFC9A3C}" destId="{74376872-83A2-4D0B-B91C-3EB0732595DF}" srcOrd="1" destOrd="0" parTransId="{50577B32-6E06-4E36-86DF-4636F3FEA1DC}" sibTransId="{80CD739D-EFF6-4640-925F-F87BEB39D965}"/>
    <dgm:cxn modelId="{E2CF844A-A321-49D8-93D5-0FDB193D94C1}" type="presParOf" srcId="{7BF3E1D1-70F7-49CC-AAB3-54C2174FDFB3}" destId="{08A7832C-62D0-4648-B573-7F07D5F9531F}" srcOrd="0" destOrd="0" presId="urn:microsoft.com/office/officeart/2005/8/layout/default"/>
    <dgm:cxn modelId="{D44D1474-D755-4638-A3D4-394E75357C24}" type="presParOf" srcId="{7BF3E1D1-70F7-49CC-AAB3-54C2174FDFB3}" destId="{ACADCFC8-F1C0-4DCE-A566-6A5CEE5CCE3C}" srcOrd="1" destOrd="0" presId="urn:microsoft.com/office/officeart/2005/8/layout/default"/>
    <dgm:cxn modelId="{E612BA9B-54E2-446B-9B10-07DA5FFE0D3A}" type="presParOf" srcId="{7BF3E1D1-70F7-49CC-AAB3-54C2174FDFB3}" destId="{74C5CFD9-D237-4B6B-A30D-25F5AFAA6417}"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C524AF-84B5-4EC4-BAC1-AF9782C574E2}"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F0358ACB-F5F5-4C24-8F23-7C35B0B718E8}">
      <dgm:prSet phldrT="[Texto]"/>
      <dgm:spPr/>
      <dgm:t>
        <a:bodyPr/>
        <a:lstStyle/>
        <a:p>
          <a:r>
            <a:rPr lang="es-ES" dirty="0"/>
            <a:t>Caída de presión en IC</a:t>
          </a:r>
          <a:endParaRPr lang="es-EC" dirty="0"/>
        </a:p>
      </dgm:t>
    </dgm:pt>
    <dgm:pt modelId="{05F7775F-6454-452D-9238-DE51FD17568B}" type="parTrans" cxnId="{A94AC0F1-2E8D-4830-88E4-E5C3AFE1C407}">
      <dgm:prSet/>
      <dgm:spPr/>
      <dgm:t>
        <a:bodyPr/>
        <a:lstStyle/>
        <a:p>
          <a:endParaRPr lang="es-EC"/>
        </a:p>
      </dgm:t>
    </dgm:pt>
    <dgm:pt modelId="{E114DB2F-997B-483F-8890-1E37227251E1}" type="sibTrans" cxnId="{A94AC0F1-2E8D-4830-88E4-E5C3AFE1C407}">
      <dgm:prSet/>
      <dgm:spPr/>
      <dgm:t>
        <a:bodyPr/>
        <a:lstStyle/>
        <a:p>
          <a:endParaRPr lang="es-EC"/>
        </a:p>
      </dgm:t>
    </dgm:pt>
    <dgm:pt modelId="{12A4DAA2-3859-4E86-8FFF-17DE9BC35E9C}">
      <dgm:prSet phldrT="[Texto]"/>
      <dgm:spPr/>
      <dgm:t>
        <a:bodyPr/>
        <a:lstStyle/>
        <a:p>
          <a:r>
            <a:rPr lang="es-ES" dirty="0"/>
            <a:t>Pérdida de fricción en ductos y accesorios</a:t>
          </a:r>
          <a:endParaRPr lang="es-EC" dirty="0"/>
        </a:p>
      </dgm:t>
    </dgm:pt>
    <dgm:pt modelId="{A4384ED4-1A40-426A-9A53-16175D88DF6B}" type="parTrans" cxnId="{523B5B9B-ACF8-46AB-BA44-2C97FCABE059}">
      <dgm:prSet/>
      <dgm:spPr/>
      <dgm:t>
        <a:bodyPr/>
        <a:lstStyle/>
        <a:p>
          <a:endParaRPr lang="es-EC"/>
        </a:p>
      </dgm:t>
    </dgm:pt>
    <dgm:pt modelId="{95CAF69B-F212-4559-852F-6559C5756F61}" type="sibTrans" cxnId="{523B5B9B-ACF8-46AB-BA44-2C97FCABE059}">
      <dgm:prSet/>
      <dgm:spPr/>
      <dgm:t>
        <a:bodyPr/>
        <a:lstStyle/>
        <a:p>
          <a:endParaRPr lang="es-EC"/>
        </a:p>
      </dgm:t>
    </dgm:pt>
    <dgm:pt modelId="{1B11F747-C128-4953-9451-1B9259B40C89}">
      <dgm:prSet phldrT="[Texto]"/>
      <dgm:spPr/>
      <dgm:t>
        <a:bodyPr/>
        <a:lstStyle/>
        <a:p>
          <a:r>
            <a:rPr lang="es-ES" dirty="0"/>
            <a:t>Presión por efecto chimenea</a:t>
          </a:r>
          <a:endParaRPr lang="es-EC" dirty="0"/>
        </a:p>
      </dgm:t>
    </dgm:pt>
    <dgm:pt modelId="{BA1B11A6-7962-498C-B5BF-C47154C05325}" type="parTrans" cxnId="{28C9A476-2AD2-4203-9996-2B075836A734}">
      <dgm:prSet/>
      <dgm:spPr/>
      <dgm:t>
        <a:bodyPr/>
        <a:lstStyle/>
        <a:p>
          <a:endParaRPr lang="es-EC"/>
        </a:p>
      </dgm:t>
    </dgm:pt>
    <dgm:pt modelId="{0043A918-2B4F-4FEE-95E5-EADB2A098ACD}" type="sibTrans" cxnId="{28C9A476-2AD2-4203-9996-2B075836A734}">
      <dgm:prSet/>
      <dgm:spPr/>
      <dgm:t>
        <a:bodyPr/>
        <a:lstStyle/>
        <a:p>
          <a:endParaRPr lang="es-EC"/>
        </a:p>
      </dgm:t>
    </dgm:pt>
    <dgm:pt modelId="{0355CBF0-42B9-42BF-9DB0-9C77E341E66B}" type="pres">
      <dgm:prSet presAssocID="{6AC524AF-84B5-4EC4-BAC1-AF9782C574E2}" presName="Name0" presStyleCnt="0">
        <dgm:presLayoutVars>
          <dgm:chMax val="7"/>
          <dgm:chPref val="7"/>
          <dgm:dir/>
          <dgm:animLvl val="lvl"/>
        </dgm:presLayoutVars>
      </dgm:prSet>
      <dgm:spPr/>
    </dgm:pt>
    <dgm:pt modelId="{1B1C093A-A554-41A6-87E3-06FED0BBB67F}" type="pres">
      <dgm:prSet presAssocID="{F0358ACB-F5F5-4C24-8F23-7C35B0B718E8}" presName="Accent1" presStyleCnt="0"/>
      <dgm:spPr/>
    </dgm:pt>
    <dgm:pt modelId="{CCE701A6-5A92-409A-9768-DC80B20139B7}" type="pres">
      <dgm:prSet presAssocID="{F0358ACB-F5F5-4C24-8F23-7C35B0B718E8}" presName="Accent" presStyleLbl="node1" presStyleIdx="0" presStyleCnt="3"/>
      <dgm:spPr/>
    </dgm:pt>
    <dgm:pt modelId="{B01C0ADA-71AE-4BF7-A0D7-F23A6D452801}" type="pres">
      <dgm:prSet presAssocID="{F0358ACB-F5F5-4C24-8F23-7C35B0B718E8}" presName="Parent1" presStyleLbl="revTx" presStyleIdx="0" presStyleCnt="3">
        <dgm:presLayoutVars>
          <dgm:chMax val="1"/>
          <dgm:chPref val="1"/>
          <dgm:bulletEnabled val="1"/>
        </dgm:presLayoutVars>
      </dgm:prSet>
      <dgm:spPr/>
    </dgm:pt>
    <dgm:pt modelId="{155CA817-F2E8-4F64-BED9-B7DF021187C7}" type="pres">
      <dgm:prSet presAssocID="{12A4DAA2-3859-4E86-8FFF-17DE9BC35E9C}" presName="Accent2" presStyleCnt="0"/>
      <dgm:spPr/>
    </dgm:pt>
    <dgm:pt modelId="{AB75C6CD-2DC5-470F-8032-E740EF0A45E7}" type="pres">
      <dgm:prSet presAssocID="{12A4DAA2-3859-4E86-8FFF-17DE9BC35E9C}" presName="Accent" presStyleLbl="node1" presStyleIdx="1" presStyleCnt="3"/>
      <dgm:spPr/>
    </dgm:pt>
    <dgm:pt modelId="{32A6823F-6649-4A77-95C5-0C491C5897D1}" type="pres">
      <dgm:prSet presAssocID="{12A4DAA2-3859-4E86-8FFF-17DE9BC35E9C}" presName="Parent2" presStyleLbl="revTx" presStyleIdx="1" presStyleCnt="3">
        <dgm:presLayoutVars>
          <dgm:chMax val="1"/>
          <dgm:chPref val="1"/>
          <dgm:bulletEnabled val="1"/>
        </dgm:presLayoutVars>
      </dgm:prSet>
      <dgm:spPr/>
    </dgm:pt>
    <dgm:pt modelId="{8A797BAB-04B6-4987-B5D1-2B6DD339EF73}" type="pres">
      <dgm:prSet presAssocID="{1B11F747-C128-4953-9451-1B9259B40C89}" presName="Accent3" presStyleCnt="0"/>
      <dgm:spPr/>
    </dgm:pt>
    <dgm:pt modelId="{16F9CF0E-3279-4EF5-A40E-6DCA5D450891}" type="pres">
      <dgm:prSet presAssocID="{1B11F747-C128-4953-9451-1B9259B40C89}" presName="Accent" presStyleLbl="node1" presStyleIdx="2" presStyleCnt="3"/>
      <dgm:spPr/>
    </dgm:pt>
    <dgm:pt modelId="{FEBA7CEB-9594-465C-A869-63A66E83B62A}" type="pres">
      <dgm:prSet presAssocID="{1B11F747-C128-4953-9451-1B9259B40C89}" presName="Parent3" presStyleLbl="revTx" presStyleIdx="2" presStyleCnt="3">
        <dgm:presLayoutVars>
          <dgm:chMax val="1"/>
          <dgm:chPref val="1"/>
          <dgm:bulletEnabled val="1"/>
        </dgm:presLayoutVars>
      </dgm:prSet>
      <dgm:spPr/>
    </dgm:pt>
  </dgm:ptLst>
  <dgm:cxnLst>
    <dgm:cxn modelId="{5AA79722-06E8-4D13-9E23-2FEF067E5EAC}" type="presOf" srcId="{12A4DAA2-3859-4E86-8FFF-17DE9BC35E9C}" destId="{32A6823F-6649-4A77-95C5-0C491C5897D1}" srcOrd="0" destOrd="0" presId="urn:microsoft.com/office/officeart/2009/layout/CircleArrowProcess"/>
    <dgm:cxn modelId="{28C9A476-2AD2-4203-9996-2B075836A734}" srcId="{6AC524AF-84B5-4EC4-BAC1-AF9782C574E2}" destId="{1B11F747-C128-4953-9451-1B9259B40C89}" srcOrd="2" destOrd="0" parTransId="{BA1B11A6-7962-498C-B5BF-C47154C05325}" sibTransId="{0043A918-2B4F-4FEE-95E5-EADB2A098ACD}"/>
    <dgm:cxn modelId="{CFC02C9B-6D9B-4419-BD39-44DBE6F28FEC}" type="presOf" srcId="{F0358ACB-F5F5-4C24-8F23-7C35B0B718E8}" destId="{B01C0ADA-71AE-4BF7-A0D7-F23A6D452801}" srcOrd="0" destOrd="0" presId="urn:microsoft.com/office/officeart/2009/layout/CircleArrowProcess"/>
    <dgm:cxn modelId="{523B5B9B-ACF8-46AB-BA44-2C97FCABE059}" srcId="{6AC524AF-84B5-4EC4-BAC1-AF9782C574E2}" destId="{12A4DAA2-3859-4E86-8FFF-17DE9BC35E9C}" srcOrd="1" destOrd="0" parTransId="{A4384ED4-1A40-426A-9A53-16175D88DF6B}" sibTransId="{95CAF69B-F212-4559-852F-6559C5756F61}"/>
    <dgm:cxn modelId="{EB0AF6BD-AAFD-431E-BB3D-DC49DFC584E5}" type="presOf" srcId="{6AC524AF-84B5-4EC4-BAC1-AF9782C574E2}" destId="{0355CBF0-42B9-42BF-9DB0-9C77E341E66B}" srcOrd="0" destOrd="0" presId="urn:microsoft.com/office/officeart/2009/layout/CircleArrowProcess"/>
    <dgm:cxn modelId="{284227BE-6665-4110-9B48-962179D4CA5C}" type="presOf" srcId="{1B11F747-C128-4953-9451-1B9259B40C89}" destId="{FEBA7CEB-9594-465C-A869-63A66E83B62A}" srcOrd="0" destOrd="0" presId="urn:microsoft.com/office/officeart/2009/layout/CircleArrowProcess"/>
    <dgm:cxn modelId="{A94AC0F1-2E8D-4830-88E4-E5C3AFE1C407}" srcId="{6AC524AF-84B5-4EC4-BAC1-AF9782C574E2}" destId="{F0358ACB-F5F5-4C24-8F23-7C35B0B718E8}" srcOrd="0" destOrd="0" parTransId="{05F7775F-6454-452D-9238-DE51FD17568B}" sibTransId="{E114DB2F-997B-483F-8890-1E37227251E1}"/>
    <dgm:cxn modelId="{9888BFAB-7347-4772-A402-37F3BBA3AE50}" type="presParOf" srcId="{0355CBF0-42B9-42BF-9DB0-9C77E341E66B}" destId="{1B1C093A-A554-41A6-87E3-06FED0BBB67F}" srcOrd="0" destOrd="0" presId="urn:microsoft.com/office/officeart/2009/layout/CircleArrowProcess"/>
    <dgm:cxn modelId="{F24DE8F5-B02E-4D8C-B522-F81120064ABB}" type="presParOf" srcId="{1B1C093A-A554-41A6-87E3-06FED0BBB67F}" destId="{CCE701A6-5A92-409A-9768-DC80B20139B7}" srcOrd="0" destOrd="0" presId="urn:microsoft.com/office/officeart/2009/layout/CircleArrowProcess"/>
    <dgm:cxn modelId="{5E95D580-DD10-4F2E-92FB-423E62627703}" type="presParOf" srcId="{0355CBF0-42B9-42BF-9DB0-9C77E341E66B}" destId="{B01C0ADA-71AE-4BF7-A0D7-F23A6D452801}" srcOrd="1" destOrd="0" presId="urn:microsoft.com/office/officeart/2009/layout/CircleArrowProcess"/>
    <dgm:cxn modelId="{5014D861-2B7E-4459-BF97-C2BE528F1904}" type="presParOf" srcId="{0355CBF0-42B9-42BF-9DB0-9C77E341E66B}" destId="{155CA817-F2E8-4F64-BED9-B7DF021187C7}" srcOrd="2" destOrd="0" presId="urn:microsoft.com/office/officeart/2009/layout/CircleArrowProcess"/>
    <dgm:cxn modelId="{98EC4B7C-2809-47B0-AC97-795A19D9134F}" type="presParOf" srcId="{155CA817-F2E8-4F64-BED9-B7DF021187C7}" destId="{AB75C6CD-2DC5-470F-8032-E740EF0A45E7}" srcOrd="0" destOrd="0" presId="urn:microsoft.com/office/officeart/2009/layout/CircleArrowProcess"/>
    <dgm:cxn modelId="{41A45801-BEC7-4E5F-BCAD-30FF1037FC7C}" type="presParOf" srcId="{0355CBF0-42B9-42BF-9DB0-9C77E341E66B}" destId="{32A6823F-6649-4A77-95C5-0C491C5897D1}" srcOrd="3" destOrd="0" presId="urn:microsoft.com/office/officeart/2009/layout/CircleArrowProcess"/>
    <dgm:cxn modelId="{4417906D-96D7-4516-B559-7B4F5B45C9E3}" type="presParOf" srcId="{0355CBF0-42B9-42BF-9DB0-9C77E341E66B}" destId="{8A797BAB-04B6-4987-B5D1-2B6DD339EF73}" srcOrd="4" destOrd="0" presId="urn:microsoft.com/office/officeart/2009/layout/CircleArrowProcess"/>
    <dgm:cxn modelId="{2B9EE480-16B2-4E45-B778-B8A47DC4440F}" type="presParOf" srcId="{8A797BAB-04B6-4987-B5D1-2B6DD339EF73}" destId="{16F9CF0E-3279-4EF5-A40E-6DCA5D450891}" srcOrd="0" destOrd="0" presId="urn:microsoft.com/office/officeart/2009/layout/CircleArrowProcess"/>
    <dgm:cxn modelId="{85B5998E-6CA7-4C33-A920-C56BCF1AE175}" type="presParOf" srcId="{0355CBF0-42B9-42BF-9DB0-9C77E341E66B}" destId="{FEBA7CEB-9594-465C-A869-63A66E83B62A}"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C651-3DE5-48A5-969B-A5BD8E4374B9}">
      <dsp:nvSpPr>
        <dsp:cNvPr id="0" name=""/>
        <dsp:cNvSpPr/>
      </dsp:nvSpPr>
      <dsp:spPr>
        <a:xfrm>
          <a:off x="-3789914" y="-582114"/>
          <a:ext cx="4517221" cy="4517221"/>
        </a:xfrm>
        <a:prstGeom prst="blockArc">
          <a:avLst>
            <a:gd name="adj1" fmla="val 18900000"/>
            <a:gd name="adj2" fmla="val 2700000"/>
            <a:gd name="adj3" fmla="val 4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F8AB16-CB74-4DFD-831F-5D2F410C073C}">
      <dsp:nvSpPr>
        <dsp:cNvPr id="0" name=""/>
        <dsp:cNvSpPr/>
      </dsp:nvSpPr>
      <dsp:spPr>
        <a:xfrm>
          <a:off x="467709" y="335299"/>
          <a:ext cx="5097354" cy="670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287"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Calor absorbido por las cargas</a:t>
          </a:r>
          <a:endParaRPr lang="es-EC" sz="2000" kern="1200" dirty="0"/>
        </a:p>
      </dsp:txBody>
      <dsp:txXfrm>
        <a:off x="467709" y="335299"/>
        <a:ext cx="5097354" cy="670598"/>
      </dsp:txXfrm>
    </dsp:sp>
    <dsp:sp modelId="{CFD0FCC1-0DA1-40FA-9CF0-3B1B46B604D4}">
      <dsp:nvSpPr>
        <dsp:cNvPr id="0" name=""/>
        <dsp:cNvSpPr/>
      </dsp:nvSpPr>
      <dsp:spPr>
        <a:xfrm>
          <a:off x="48585" y="251474"/>
          <a:ext cx="838248" cy="8382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9C279C-8F00-4F3E-9D46-018B7C9045B3}">
      <dsp:nvSpPr>
        <dsp:cNvPr id="0" name=""/>
        <dsp:cNvSpPr/>
      </dsp:nvSpPr>
      <dsp:spPr>
        <a:xfrm>
          <a:off x="711472" y="1341196"/>
          <a:ext cx="4853591" cy="670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287"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Calor absorbido por los alrededores y elementos adjuntos</a:t>
          </a:r>
          <a:endParaRPr lang="es-EC" sz="2000" kern="1200" dirty="0"/>
        </a:p>
      </dsp:txBody>
      <dsp:txXfrm>
        <a:off x="711472" y="1341196"/>
        <a:ext cx="4853591" cy="670598"/>
      </dsp:txXfrm>
    </dsp:sp>
    <dsp:sp modelId="{1AE305EB-4F9B-46A1-A8A0-D70852625FB1}">
      <dsp:nvSpPr>
        <dsp:cNvPr id="0" name=""/>
        <dsp:cNvSpPr/>
      </dsp:nvSpPr>
      <dsp:spPr>
        <a:xfrm>
          <a:off x="292348" y="1257372"/>
          <a:ext cx="838248" cy="8382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A8ED0-68FB-4F19-B306-ADF97F422B9B}">
      <dsp:nvSpPr>
        <dsp:cNvPr id="0" name=""/>
        <dsp:cNvSpPr/>
      </dsp:nvSpPr>
      <dsp:spPr>
        <a:xfrm>
          <a:off x="467709" y="2347094"/>
          <a:ext cx="5097354" cy="6705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287" tIns="50800" rIns="50800" bIns="50800" numCol="1" spcCol="1270" anchor="ctr" anchorCtr="0">
          <a:noAutofit/>
        </a:bodyPr>
        <a:lstStyle/>
        <a:p>
          <a:pPr marL="0" lvl="0" indent="0" algn="l" defTabSz="889000">
            <a:lnSpc>
              <a:spcPct val="90000"/>
            </a:lnSpc>
            <a:spcBef>
              <a:spcPct val="0"/>
            </a:spcBef>
            <a:spcAft>
              <a:spcPct val="35000"/>
            </a:spcAft>
            <a:buNone/>
          </a:pPr>
          <a:r>
            <a:rPr lang="es-ES" sz="2000" kern="1200" dirty="0"/>
            <a:t>Perdidas de calor</a:t>
          </a:r>
          <a:endParaRPr lang="es-EC" sz="2000" kern="1200" dirty="0"/>
        </a:p>
      </dsp:txBody>
      <dsp:txXfrm>
        <a:off x="467709" y="2347094"/>
        <a:ext cx="5097354" cy="670598"/>
      </dsp:txXfrm>
    </dsp:sp>
    <dsp:sp modelId="{A73E0801-12AE-45D9-A933-6FAE21A376AC}">
      <dsp:nvSpPr>
        <dsp:cNvPr id="0" name=""/>
        <dsp:cNvSpPr/>
      </dsp:nvSpPr>
      <dsp:spPr>
        <a:xfrm>
          <a:off x="48585" y="2263269"/>
          <a:ext cx="838248" cy="83824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7832C-62D0-4648-B573-7F07D5F9531F}">
      <dsp:nvSpPr>
        <dsp:cNvPr id="0" name=""/>
        <dsp:cNvSpPr/>
      </dsp:nvSpPr>
      <dsp:spPr>
        <a:xfrm>
          <a:off x="585" y="266631"/>
          <a:ext cx="2284886" cy="1370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 sz="4700" kern="1200" dirty="0"/>
            <a:t>293°C</a:t>
          </a:r>
          <a:endParaRPr lang="es-EC" sz="4700" kern="1200" dirty="0"/>
        </a:p>
      </dsp:txBody>
      <dsp:txXfrm>
        <a:off x="585" y="266631"/>
        <a:ext cx="2284886" cy="1370931"/>
      </dsp:txXfrm>
    </dsp:sp>
    <dsp:sp modelId="{74C5CFD9-D237-4B6B-A30D-25F5AFAA6417}">
      <dsp:nvSpPr>
        <dsp:cNvPr id="0" name=""/>
        <dsp:cNvSpPr/>
      </dsp:nvSpPr>
      <dsp:spPr>
        <a:xfrm>
          <a:off x="2513960" y="266631"/>
          <a:ext cx="2284886" cy="1370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s-ES" sz="4700" kern="1200" dirty="0"/>
            <a:t>59.43°C</a:t>
          </a:r>
          <a:endParaRPr lang="es-EC" sz="4700" kern="1200" dirty="0"/>
        </a:p>
      </dsp:txBody>
      <dsp:txXfrm>
        <a:off x="2513960" y="266631"/>
        <a:ext cx="2284886" cy="1370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701A6-5A92-409A-9768-DC80B20139B7}">
      <dsp:nvSpPr>
        <dsp:cNvPr id="0" name=""/>
        <dsp:cNvSpPr/>
      </dsp:nvSpPr>
      <dsp:spPr>
        <a:xfrm>
          <a:off x="2533151" y="0"/>
          <a:ext cx="1871937" cy="1872221"/>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C0ADA-71AE-4BF7-A0D7-F23A6D452801}">
      <dsp:nvSpPr>
        <dsp:cNvPr id="0" name=""/>
        <dsp:cNvSpPr/>
      </dsp:nvSpPr>
      <dsp:spPr>
        <a:xfrm>
          <a:off x="2946911" y="675928"/>
          <a:ext cx="1040199" cy="519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Caída de presión en IC</a:t>
          </a:r>
          <a:endParaRPr lang="es-EC" sz="1100" kern="1200" dirty="0"/>
        </a:p>
      </dsp:txBody>
      <dsp:txXfrm>
        <a:off x="2946911" y="675928"/>
        <a:ext cx="1040199" cy="519975"/>
      </dsp:txXfrm>
    </dsp:sp>
    <dsp:sp modelId="{AB75C6CD-2DC5-470F-8032-E740EF0A45E7}">
      <dsp:nvSpPr>
        <dsp:cNvPr id="0" name=""/>
        <dsp:cNvSpPr/>
      </dsp:nvSpPr>
      <dsp:spPr>
        <a:xfrm>
          <a:off x="2013228" y="1075730"/>
          <a:ext cx="1871937" cy="1872221"/>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6823F-6649-4A77-95C5-0C491C5897D1}">
      <dsp:nvSpPr>
        <dsp:cNvPr id="0" name=""/>
        <dsp:cNvSpPr/>
      </dsp:nvSpPr>
      <dsp:spPr>
        <a:xfrm>
          <a:off x="2429096" y="1757881"/>
          <a:ext cx="1040199" cy="519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Pérdida de fricción en ductos y accesorios</a:t>
          </a:r>
          <a:endParaRPr lang="es-EC" sz="1100" kern="1200" dirty="0"/>
        </a:p>
      </dsp:txBody>
      <dsp:txXfrm>
        <a:off x="2429096" y="1757881"/>
        <a:ext cx="1040199" cy="519975"/>
      </dsp:txXfrm>
    </dsp:sp>
    <dsp:sp modelId="{16F9CF0E-3279-4EF5-A40E-6DCA5D450891}">
      <dsp:nvSpPr>
        <dsp:cNvPr id="0" name=""/>
        <dsp:cNvSpPr/>
      </dsp:nvSpPr>
      <dsp:spPr>
        <a:xfrm>
          <a:off x="2666384" y="2280190"/>
          <a:ext cx="1608283" cy="1608928"/>
        </a:xfrm>
        <a:prstGeom prst="blockArc">
          <a:avLst>
            <a:gd name="adj1" fmla="val 13500000"/>
            <a:gd name="adj2" fmla="val 10800000"/>
            <a:gd name="adj3" fmla="val 127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A7CEB-9594-465C-A869-63A66E83B62A}">
      <dsp:nvSpPr>
        <dsp:cNvPr id="0" name=""/>
        <dsp:cNvSpPr/>
      </dsp:nvSpPr>
      <dsp:spPr>
        <a:xfrm>
          <a:off x="2949372" y="2841390"/>
          <a:ext cx="1040199" cy="519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dirty="0"/>
            <a:t>Presión por efecto chimenea</a:t>
          </a:r>
          <a:endParaRPr lang="es-EC" sz="1100" kern="1200" dirty="0"/>
        </a:p>
      </dsp:txBody>
      <dsp:txXfrm>
        <a:off x="2949372" y="2841390"/>
        <a:ext cx="1040199" cy="5199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F1FA-8EB4-41E7-BD99-A26D179F42F3}" type="datetimeFigureOut">
              <a:rPr lang="es-US" smtClean="0"/>
              <a:t>8/19/2021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059A-80EB-47E5-A7C3-FEC2D1647126}" type="slidenum">
              <a:rPr lang="es-US" smtClean="0"/>
              <a:t>‹Nº›</a:t>
            </a:fld>
            <a:endParaRPr lang="es-US"/>
          </a:p>
        </p:txBody>
      </p:sp>
    </p:spTree>
    <p:extLst>
      <p:ext uri="{BB962C8B-B14F-4D97-AF65-F5344CB8AC3E}">
        <p14:creationId xmlns:p14="http://schemas.microsoft.com/office/powerpoint/2010/main" val="31406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a:t>
            </a:fld>
            <a:endParaRPr lang="es-US"/>
          </a:p>
        </p:txBody>
      </p:sp>
    </p:spTree>
    <p:extLst>
      <p:ext uri="{BB962C8B-B14F-4D97-AF65-F5344CB8AC3E}">
        <p14:creationId xmlns:p14="http://schemas.microsoft.com/office/powerpoint/2010/main" val="357666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185902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57684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22664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1367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36325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73134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2003129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799748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19</a:t>
            </a:fld>
            <a:endParaRPr lang="es-US"/>
          </a:p>
        </p:txBody>
      </p:sp>
    </p:spTree>
    <p:extLst>
      <p:ext uri="{BB962C8B-B14F-4D97-AF65-F5344CB8AC3E}">
        <p14:creationId xmlns:p14="http://schemas.microsoft.com/office/powerpoint/2010/main" val="238926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20</a:t>
            </a:fld>
            <a:endParaRPr lang="es-US"/>
          </a:p>
        </p:txBody>
      </p:sp>
    </p:spTree>
    <p:extLst>
      <p:ext uri="{BB962C8B-B14F-4D97-AF65-F5344CB8AC3E}">
        <p14:creationId xmlns:p14="http://schemas.microsoft.com/office/powerpoint/2010/main" val="319639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3796474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21</a:t>
            </a:fld>
            <a:endParaRPr lang="es-US"/>
          </a:p>
        </p:txBody>
      </p:sp>
    </p:spTree>
    <p:extLst>
      <p:ext uri="{BB962C8B-B14F-4D97-AF65-F5344CB8AC3E}">
        <p14:creationId xmlns:p14="http://schemas.microsoft.com/office/powerpoint/2010/main" val="3455778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22</a:t>
            </a:fld>
            <a:endParaRPr lang="es-US"/>
          </a:p>
        </p:txBody>
      </p:sp>
    </p:spTree>
    <p:extLst>
      <p:ext uri="{BB962C8B-B14F-4D97-AF65-F5344CB8AC3E}">
        <p14:creationId xmlns:p14="http://schemas.microsoft.com/office/powerpoint/2010/main" val="2727244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23</a:t>
            </a:fld>
            <a:endParaRPr lang="es-US"/>
          </a:p>
        </p:txBody>
      </p:sp>
    </p:spTree>
    <p:extLst>
      <p:ext uri="{BB962C8B-B14F-4D97-AF65-F5344CB8AC3E}">
        <p14:creationId xmlns:p14="http://schemas.microsoft.com/office/powerpoint/2010/main" val="437391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24</a:t>
            </a:fld>
            <a:endParaRPr lang="es-US"/>
          </a:p>
        </p:txBody>
      </p:sp>
    </p:spTree>
    <p:extLst>
      <p:ext uri="{BB962C8B-B14F-4D97-AF65-F5344CB8AC3E}">
        <p14:creationId xmlns:p14="http://schemas.microsoft.com/office/powerpoint/2010/main" val="1996981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25</a:t>
            </a:fld>
            <a:endParaRPr lang="es-US"/>
          </a:p>
        </p:txBody>
      </p:sp>
    </p:spTree>
    <p:extLst>
      <p:ext uri="{BB962C8B-B14F-4D97-AF65-F5344CB8AC3E}">
        <p14:creationId xmlns:p14="http://schemas.microsoft.com/office/powerpoint/2010/main" val="2520495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26</a:t>
            </a:fld>
            <a:endParaRPr lang="es-US"/>
          </a:p>
        </p:txBody>
      </p:sp>
    </p:spTree>
    <p:extLst>
      <p:ext uri="{BB962C8B-B14F-4D97-AF65-F5344CB8AC3E}">
        <p14:creationId xmlns:p14="http://schemas.microsoft.com/office/powerpoint/2010/main" val="330079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27</a:t>
            </a:fld>
            <a:endParaRPr lang="es-US"/>
          </a:p>
        </p:txBody>
      </p:sp>
    </p:spTree>
    <p:extLst>
      <p:ext uri="{BB962C8B-B14F-4D97-AF65-F5344CB8AC3E}">
        <p14:creationId xmlns:p14="http://schemas.microsoft.com/office/powerpoint/2010/main" val="6243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28</a:t>
            </a:fld>
            <a:endParaRPr lang="es-US"/>
          </a:p>
        </p:txBody>
      </p:sp>
    </p:spTree>
    <p:extLst>
      <p:ext uri="{BB962C8B-B14F-4D97-AF65-F5344CB8AC3E}">
        <p14:creationId xmlns:p14="http://schemas.microsoft.com/office/powerpoint/2010/main" val="85869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29</a:t>
            </a:fld>
            <a:endParaRPr lang="es-US"/>
          </a:p>
        </p:txBody>
      </p:sp>
    </p:spTree>
    <p:extLst>
      <p:ext uri="{BB962C8B-B14F-4D97-AF65-F5344CB8AC3E}">
        <p14:creationId xmlns:p14="http://schemas.microsoft.com/office/powerpoint/2010/main" val="383687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30</a:t>
            </a:fld>
            <a:endParaRPr lang="es-US"/>
          </a:p>
        </p:txBody>
      </p:sp>
    </p:spTree>
    <p:extLst>
      <p:ext uri="{BB962C8B-B14F-4D97-AF65-F5344CB8AC3E}">
        <p14:creationId xmlns:p14="http://schemas.microsoft.com/office/powerpoint/2010/main" val="3799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1845602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31</a:t>
            </a:fld>
            <a:endParaRPr lang="es-US"/>
          </a:p>
        </p:txBody>
      </p:sp>
    </p:spTree>
    <p:extLst>
      <p:ext uri="{BB962C8B-B14F-4D97-AF65-F5344CB8AC3E}">
        <p14:creationId xmlns:p14="http://schemas.microsoft.com/office/powerpoint/2010/main" val="3417642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32</a:t>
            </a:fld>
            <a:endParaRPr lang="es-US"/>
          </a:p>
        </p:txBody>
      </p:sp>
    </p:spTree>
    <p:extLst>
      <p:ext uri="{BB962C8B-B14F-4D97-AF65-F5344CB8AC3E}">
        <p14:creationId xmlns:p14="http://schemas.microsoft.com/office/powerpoint/2010/main" val="2263643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33</a:t>
            </a:fld>
            <a:endParaRPr lang="es-US"/>
          </a:p>
        </p:txBody>
      </p:sp>
    </p:spTree>
    <p:extLst>
      <p:ext uri="{BB962C8B-B14F-4D97-AF65-F5344CB8AC3E}">
        <p14:creationId xmlns:p14="http://schemas.microsoft.com/office/powerpoint/2010/main" val="821602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34</a:t>
            </a:fld>
            <a:endParaRPr lang="es-US"/>
          </a:p>
        </p:txBody>
      </p:sp>
    </p:spTree>
    <p:extLst>
      <p:ext uri="{BB962C8B-B14F-4D97-AF65-F5344CB8AC3E}">
        <p14:creationId xmlns:p14="http://schemas.microsoft.com/office/powerpoint/2010/main" val="400088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337180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245000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223206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2132957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339054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Según últimos estudios el 80% de las actividades que realizan las personas se realiza en espacios cerrados, esta cifra tiende a aumentar por causa de la pandemia, dándonos cuenta que lo mas importante es nuestra salud, de allí la importancia de realizar el análisis de las condiciones a las que estamos expuestos día a día</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154184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87951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2433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17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9722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F92EEF-AA2B-41D4-B43C-AE588325732F}" type="datetimeFigureOut">
              <a:rPr lang="es-US" smtClean="0"/>
              <a:t>8/19/2021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726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52F92EEF-AA2B-41D4-B43C-AE588325732F}" type="datetimeFigureOut">
              <a:rPr lang="es-US" smtClean="0"/>
              <a:t>8/19/2021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95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52F92EEF-AA2B-41D4-B43C-AE588325732F}" type="datetimeFigureOut">
              <a:rPr lang="es-US" smtClean="0"/>
              <a:t>8/19/2021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572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52F92EEF-AA2B-41D4-B43C-AE588325732F}" type="datetimeFigureOut">
              <a:rPr lang="es-US" smtClean="0"/>
              <a:t>8/19/2021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410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F92EEF-AA2B-41D4-B43C-AE588325732F}" type="datetimeFigureOut">
              <a:rPr lang="es-US" smtClean="0"/>
              <a:t>8/19/2021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1938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8/19/2021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0260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8/19/2021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39276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2EEF-AA2B-41D4-B43C-AE588325732F}" type="datetimeFigureOut">
              <a:rPr lang="es-US" smtClean="0"/>
              <a:t>8/19/2021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131-0A13-4DB6-A40C-08D30D16EEF8}" type="slidenum">
              <a:rPr lang="es-US" smtClean="0"/>
              <a:t>‹Nº›</a:t>
            </a:fld>
            <a:endParaRPr lang="es-US"/>
          </a:p>
        </p:txBody>
      </p:sp>
    </p:spTree>
    <p:extLst>
      <p:ext uri="{BB962C8B-B14F-4D97-AF65-F5344CB8AC3E}">
        <p14:creationId xmlns:p14="http://schemas.microsoft.com/office/powerpoint/2010/main" val="428084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9.png"/><Relationship Id="rId5" Type="http://schemas.openxmlformats.org/officeDocument/2006/relationships/image" Target="../media/image18.png"/><Relationship Id="rId10" Type="http://schemas.microsoft.com/office/2007/relationships/diagramDrawing" Target="../diagrams/drawing2.xml"/><Relationship Id="rId4" Type="http://schemas.openxmlformats.org/officeDocument/2006/relationships/image" Target="../media/image3.jpeg"/><Relationship Id="rId9" Type="http://schemas.openxmlformats.org/officeDocument/2006/relationships/diagramColors" Target="../diagrams/colors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jpe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jpe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jpeg"/><Relationship Id="rId9"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85494" y="1600200"/>
            <a:ext cx="10839108" cy="494954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s-EC" sz="2400" b="1" dirty="0">
              <a:latin typeface="Georgia" panose="02040502050405020303" pitchFamily="18" charset="0"/>
            </a:endParaRPr>
          </a:p>
          <a:p>
            <a:pPr>
              <a:lnSpc>
                <a:spcPct val="100000"/>
              </a:lnSpc>
            </a:pPr>
            <a:r>
              <a:rPr lang="es-EC" sz="2800" dirty="0">
                <a:latin typeface="Georgia" panose="02040502050405020303" pitchFamily="18" charset="0"/>
              </a:rPr>
              <a:t>“</a:t>
            </a:r>
            <a:r>
              <a:rPr lang="es-ES" sz="2800" dirty="0">
                <a:latin typeface="Georgia" panose="02040502050405020303" pitchFamily="18" charset="0"/>
              </a:rPr>
              <a:t>Diseño de un sistema de calefacción para planchas de fibrocemento para la empresa IMPTEK Chova del Ecuador S.A.</a:t>
            </a:r>
            <a:r>
              <a:rPr lang="es-EC" sz="2800" dirty="0">
                <a:latin typeface="Georgia" panose="02040502050405020303" pitchFamily="18" charset="0"/>
              </a:rPr>
              <a:t>”</a:t>
            </a:r>
          </a:p>
          <a:p>
            <a:pPr>
              <a:lnSpc>
                <a:spcPct val="100000"/>
              </a:lnSpc>
            </a:pPr>
            <a:endParaRPr lang="es-EC" sz="2400" dirty="0">
              <a:latin typeface="Georgia" panose="02040502050405020303" pitchFamily="18" charset="0"/>
            </a:endParaRPr>
          </a:p>
          <a:p>
            <a:pPr>
              <a:lnSpc>
                <a:spcPct val="100000"/>
              </a:lnSpc>
            </a:pPr>
            <a:endParaRPr lang="es-EC" sz="2400" b="1" dirty="0">
              <a:latin typeface="Georgia" panose="02040502050405020303" pitchFamily="18" charset="0"/>
            </a:endParaRPr>
          </a:p>
          <a:p>
            <a:pPr>
              <a:lnSpc>
                <a:spcPct val="100000"/>
              </a:lnSpc>
            </a:pPr>
            <a:r>
              <a:rPr lang="es-EC" sz="2400" b="1" dirty="0">
                <a:latin typeface="Georgia" panose="02040502050405020303" pitchFamily="18" charset="0"/>
              </a:rPr>
              <a:t>Autora: </a:t>
            </a:r>
            <a:r>
              <a:rPr lang="es-EC" sz="2400" dirty="0">
                <a:latin typeface="Georgia" panose="02040502050405020303" pitchFamily="18" charset="0"/>
              </a:rPr>
              <a:t>Folleco Erazo Diana Paola</a:t>
            </a:r>
          </a:p>
          <a:p>
            <a:pPr>
              <a:lnSpc>
                <a:spcPct val="100000"/>
              </a:lnSpc>
            </a:pPr>
            <a:endParaRPr lang="es-EC" sz="2400" dirty="0">
              <a:latin typeface="Georgia" panose="02040502050405020303" pitchFamily="18" charset="0"/>
            </a:endParaRPr>
          </a:p>
          <a:p>
            <a:pPr>
              <a:lnSpc>
                <a:spcPct val="100000"/>
              </a:lnSpc>
            </a:pPr>
            <a:r>
              <a:rPr lang="pt-BR" sz="2000" b="1" dirty="0" err="1">
                <a:latin typeface="Georgia" panose="02040502050405020303" pitchFamily="18" charset="0"/>
              </a:rPr>
              <a:t>Director</a:t>
            </a:r>
            <a:r>
              <a:rPr lang="pt-BR" sz="2000" b="1" dirty="0">
                <a:latin typeface="Georgia" panose="02040502050405020303" pitchFamily="18" charset="0"/>
              </a:rPr>
              <a:t>:  </a:t>
            </a:r>
            <a:r>
              <a:rPr lang="pt-BR" sz="2000" dirty="0">
                <a:latin typeface="Georgia" panose="02040502050405020303" pitchFamily="18" charset="0"/>
              </a:rPr>
              <a:t>Ing. </a:t>
            </a:r>
            <a:r>
              <a:rPr lang="pt-BR" sz="2000" dirty="0" err="1">
                <a:latin typeface="Georgia" panose="02040502050405020303" pitchFamily="18" charset="0"/>
              </a:rPr>
              <a:t>Luis</a:t>
            </a:r>
            <a:r>
              <a:rPr lang="pt-BR" sz="2000" dirty="0">
                <a:latin typeface="Georgia" panose="02040502050405020303" pitchFamily="18" charset="0"/>
              </a:rPr>
              <a:t> Miguel Carrión </a:t>
            </a:r>
            <a:r>
              <a:rPr lang="pt-BR" sz="2000" dirty="0" err="1">
                <a:latin typeface="Georgia" panose="02040502050405020303" pitchFamily="18" charset="0"/>
              </a:rPr>
              <a:t>Matamoros</a:t>
            </a:r>
            <a:r>
              <a:rPr lang="pt-BR" sz="2000" dirty="0">
                <a:latin typeface="Georgia" panose="02040502050405020303" pitchFamily="18" charset="0"/>
              </a:rPr>
              <a:t>, PhD.</a:t>
            </a:r>
          </a:p>
          <a:p>
            <a:pPr>
              <a:lnSpc>
                <a:spcPct val="100000"/>
              </a:lnSpc>
            </a:pPr>
            <a:endParaRPr lang="pt-BR" sz="2400" dirty="0">
              <a:latin typeface="Georgia" panose="02040502050405020303" pitchFamily="18" charset="0"/>
            </a:endParaRPr>
          </a:p>
          <a:p>
            <a:pPr>
              <a:lnSpc>
                <a:spcPct val="100000"/>
              </a:lnSpc>
            </a:pPr>
            <a:r>
              <a:rPr lang="es-EC" sz="1800" b="1" dirty="0">
                <a:latin typeface="Georgia" panose="02040502050405020303" pitchFamily="18" charset="0"/>
              </a:rPr>
              <a:t>Sangolquí, 2021</a:t>
            </a:r>
          </a:p>
        </p:txBody>
      </p:sp>
      <p:pic>
        <p:nvPicPr>
          <p:cNvPr id="3" name="Imagen 2">
            <a:extLst>
              <a:ext uri="{FF2B5EF4-FFF2-40B4-BE49-F238E27FC236}">
                <a16:creationId xmlns:a16="http://schemas.microsoft.com/office/drawing/2014/main" id="{39F3E974-CB0D-4E6D-A119-DEB3FCC45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794" y="279973"/>
            <a:ext cx="3896412" cy="1006317"/>
          </a:xfrm>
          <a:prstGeom prst="rect">
            <a:avLst/>
          </a:prstGeom>
        </p:spPr>
      </p:pic>
      <p:sp>
        <p:nvSpPr>
          <p:cNvPr id="13" name="3 Rectángulo">
            <a:extLst>
              <a:ext uri="{FF2B5EF4-FFF2-40B4-BE49-F238E27FC236}">
                <a16:creationId xmlns:a16="http://schemas.microsoft.com/office/drawing/2014/main" id="{200486B8-257C-4BDF-BB41-DB483AA85644}"/>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3 Rectángulo">
            <a:extLst>
              <a:ext uri="{FF2B5EF4-FFF2-40B4-BE49-F238E27FC236}">
                <a16:creationId xmlns:a16="http://schemas.microsoft.com/office/drawing/2014/main" id="{DC8BFE3C-17D5-4611-8871-B312076374B8}"/>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3 Rectángulo">
            <a:extLst>
              <a:ext uri="{FF2B5EF4-FFF2-40B4-BE49-F238E27FC236}">
                <a16:creationId xmlns:a16="http://schemas.microsoft.com/office/drawing/2014/main" id="{0D37FCD4-CC8C-4D98-9BC4-45007500547D}"/>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3 Rectángulo">
            <a:extLst>
              <a:ext uri="{FF2B5EF4-FFF2-40B4-BE49-F238E27FC236}">
                <a16:creationId xmlns:a16="http://schemas.microsoft.com/office/drawing/2014/main" id="{2B2FB9D5-5B69-4AB4-B4DB-AB67EB0B29B8}"/>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p14:dur="0" advTm="33073"/>
    </mc:Choice>
    <mc:Fallback xmlns="">
      <p:transition advTm="330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05960" y="1281554"/>
            <a:ext cx="10389165" cy="560410"/>
          </a:xfrm>
          <a:prstGeom prst="rect">
            <a:avLst/>
          </a:prstGeom>
          <a:noFill/>
        </p:spPr>
        <p:txBody>
          <a:bodyPr wrap="square">
            <a:spAutoFit/>
          </a:bodyPr>
          <a:lstStyle/>
          <a:p>
            <a:pPr indent="457200" algn="just">
              <a:lnSpc>
                <a:spcPct val="200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DIMENSIONAMIENTO PRELIMINAR</a:t>
            </a:r>
          </a:p>
        </p:txBody>
      </p:sp>
      <p:pic>
        <p:nvPicPr>
          <p:cNvPr id="19" name="Imagen 18" descr="Diagrama&#10;&#10;Descripción generada automáticamente">
            <a:extLst>
              <a:ext uri="{FF2B5EF4-FFF2-40B4-BE49-F238E27FC236}">
                <a16:creationId xmlns:a16="http://schemas.microsoft.com/office/drawing/2014/main" id="{D195AEEA-9D6B-43D2-AF26-ABB3A9261982}"/>
              </a:ext>
            </a:extLst>
          </p:cNvPr>
          <p:cNvPicPr/>
          <p:nvPr/>
        </p:nvPicPr>
        <p:blipFill>
          <a:blip r:embed="rId5"/>
          <a:stretch>
            <a:fillRect/>
          </a:stretch>
        </p:blipFill>
        <p:spPr>
          <a:xfrm>
            <a:off x="3539490" y="2133395"/>
            <a:ext cx="5113020" cy="4121785"/>
          </a:xfrm>
          <a:prstGeom prst="rect">
            <a:avLst/>
          </a:prstGeom>
        </p:spPr>
      </p:pic>
    </p:spTree>
    <p:extLst>
      <p:ext uri="{BB962C8B-B14F-4D97-AF65-F5344CB8AC3E}">
        <p14:creationId xmlns:p14="http://schemas.microsoft.com/office/powerpoint/2010/main" val="422434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05960" y="1281554"/>
            <a:ext cx="10389165" cy="1032142"/>
          </a:xfrm>
          <a:prstGeom prst="rect">
            <a:avLst/>
          </a:prstGeom>
          <a:noFill/>
        </p:spPr>
        <p:txBody>
          <a:bodyPr wrap="square">
            <a:spAutoFit/>
          </a:bodyPr>
          <a:lstStyle/>
          <a:p>
            <a:pPr indent="457200" algn="just">
              <a:lnSpc>
                <a:spcPct val="200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ANÁLISIS DE ALTERNATIVAS</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Mecanismo de transferencia por radiación</a:t>
            </a:r>
          </a:p>
        </p:txBody>
      </p:sp>
      <p:pic>
        <p:nvPicPr>
          <p:cNvPr id="16" name="Imagen 15" descr="Imagen que contiene Calendario&#10;&#10;Descripción generada automáticamente">
            <a:extLst>
              <a:ext uri="{FF2B5EF4-FFF2-40B4-BE49-F238E27FC236}">
                <a16:creationId xmlns:a16="http://schemas.microsoft.com/office/drawing/2014/main" id="{9356D910-1CC4-43D4-81A6-CF40B9E4B0DB}"/>
              </a:ext>
            </a:extLst>
          </p:cNvPr>
          <p:cNvPicPr/>
          <p:nvPr/>
        </p:nvPicPr>
        <p:blipFill>
          <a:blip r:embed="rId5"/>
          <a:stretch>
            <a:fillRect/>
          </a:stretch>
        </p:blipFill>
        <p:spPr>
          <a:xfrm>
            <a:off x="1289439" y="2430880"/>
            <a:ext cx="3744060" cy="3582864"/>
          </a:xfrm>
          <a:prstGeom prst="rect">
            <a:avLst/>
          </a:prstGeom>
        </p:spPr>
      </p:pic>
      <p:pic>
        <p:nvPicPr>
          <p:cNvPr id="17" name="Imagen 16" descr="Gráfico&#10;&#10;Descripción generada automáticamente con confianza media">
            <a:extLst>
              <a:ext uri="{FF2B5EF4-FFF2-40B4-BE49-F238E27FC236}">
                <a16:creationId xmlns:a16="http://schemas.microsoft.com/office/drawing/2014/main" id="{694A6971-D622-47A0-A183-06F41AA71A27}"/>
              </a:ext>
            </a:extLst>
          </p:cNvPr>
          <p:cNvPicPr/>
          <p:nvPr/>
        </p:nvPicPr>
        <p:blipFill>
          <a:blip r:embed="rId6"/>
          <a:stretch>
            <a:fillRect/>
          </a:stretch>
        </p:blipFill>
        <p:spPr>
          <a:xfrm>
            <a:off x="5615551" y="2888812"/>
            <a:ext cx="5287010" cy="2667000"/>
          </a:xfrm>
          <a:prstGeom prst="rect">
            <a:avLst/>
          </a:prstGeom>
        </p:spPr>
      </p:pic>
    </p:spTree>
    <p:extLst>
      <p:ext uri="{BB962C8B-B14F-4D97-AF65-F5344CB8AC3E}">
        <p14:creationId xmlns:p14="http://schemas.microsoft.com/office/powerpoint/2010/main" val="411409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05960" y="1281554"/>
            <a:ext cx="10389165" cy="1032142"/>
          </a:xfrm>
          <a:prstGeom prst="rect">
            <a:avLst/>
          </a:prstGeom>
          <a:noFill/>
        </p:spPr>
        <p:txBody>
          <a:bodyPr wrap="square">
            <a:spAutoFit/>
          </a:bodyPr>
          <a:lstStyle/>
          <a:p>
            <a:pPr indent="457200" algn="just">
              <a:lnSpc>
                <a:spcPct val="200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ANÁLISIS DE ALTERNATIVAS</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Mecanismo de transferencia por convección</a:t>
            </a:r>
          </a:p>
        </p:txBody>
      </p:sp>
      <p:pic>
        <p:nvPicPr>
          <p:cNvPr id="19" name="Imagen 18" descr="Diagrama&#10;&#10;Descripción generada automáticamente">
            <a:extLst>
              <a:ext uri="{FF2B5EF4-FFF2-40B4-BE49-F238E27FC236}">
                <a16:creationId xmlns:a16="http://schemas.microsoft.com/office/drawing/2014/main" id="{FFB75A23-C139-452D-914D-E57646CA9884}"/>
              </a:ext>
            </a:extLst>
          </p:cNvPr>
          <p:cNvPicPr/>
          <p:nvPr/>
        </p:nvPicPr>
        <p:blipFill>
          <a:blip r:embed="rId5"/>
          <a:stretch>
            <a:fillRect/>
          </a:stretch>
        </p:blipFill>
        <p:spPr>
          <a:xfrm>
            <a:off x="1645978" y="2661700"/>
            <a:ext cx="4457700" cy="3406775"/>
          </a:xfrm>
          <a:prstGeom prst="rect">
            <a:avLst/>
          </a:prstGeom>
        </p:spPr>
      </p:pic>
      <p:pic>
        <p:nvPicPr>
          <p:cNvPr id="20" name="Imagen 19" descr="Forma&#10;&#10;Descripción generada automáticamente">
            <a:extLst>
              <a:ext uri="{FF2B5EF4-FFF2-40B4-BE49-F238E27FC236}">
                <a16:creationId xmlns:a16="http://schemas.microsoft.com/office/drawing/2014/main" id="{6CF69035-BED7-4DD1-9186-AC9EE037CED6}"/>
              </a:ext>
            </a:extLst>
          </p:cNvPr>
          <p:cNvPicPr/>
          <p:nvPr/>
        </p:nvPicPr>
        <p:blipFill rotWithShape="1">
          <a:blip r:embed="rId6"/>
          <a:srcRect b="465"/>
          <a:stretch/>
        </p:blipFill>
        <p:spPr bwMode="auto">
          <a:xfrm>
            <a:off x="7043696" y="2315772"/>
            <a:ext cx="2962275" cy="3931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478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05960" y="1281554"/>
            <a:ext cx="10389165" cy="560410"/>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DE CARROS TRANSPORTADORES</a:t>
            </a:r>
            <a:endParaRPr lang="es-ES" sz="18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Imagen 20" descr="Diagrama, Dibujo de ingeniería&#10;&#10;Descripción generada automáticamente">
            <a:extLst>
              <a:ext uri="{FF2B5EF4-FFF2-40B4-BE49-F238E27FC236}">
                <a16:creationId xmlns:a16="http://schemas.microsoft.com/office/drawing/2014/main" id="{27FF69FC-DEE2-4A49-BDB6-24B177C72A85}"/>
              </a:ext>
            </a:extLst>
          </p:cNvPr>
          <p:cNvPicPr/>
          <p:nvPr/>
        </p:nvPicPr>
        <p:blipFill>
          <a:blip r:embed="rId5"/>
          <a:stretch>
            <a:fillRect/>
          </a:stretch>
        </p:blipFill>
        <p:spPr>
          <a:xfrm>
            <a:off x="1334154" y="2246214"/>
            <a:ext cx="3734123" cy="3480363"/>
          </a:xfrm>
          <a:prstGeom prst="rect">
            <a:avLst/>
          </a:prstGeom>
        </p:spPr>
      </p:pic>
      <p:sp>
        <p:nvSpPr>
          <p:cNvPr id="22" name="CuadroTexto 21">
            <a:extLst>
              <a:ext uri="{FF2B5EF4-FFF2-40B4-BE49-F238E27FC236}">
                <a16:creationId xmlns:a16="http://schemas.microsoft.com/office/drawing/2014/main" id="{146A7373-5225-490B-A39E-A980E6FA178A}"/>
              </a:ext>
            </a:extLst>
          </p:cNvPr>
          <p:cNvSpPr txBox="1"/>
          <p:nvPr/>
        </p:nvSpPr>
        <p:spPr>
          <a:xfrm>
            <a:off x="993026" y="6130827"/>
            <a:ext cx="6096000" cy="369332"/>
          </a:xfrm>
          <a:prstGeom prst="rect">
            <a:avLst/>
          </a:prstGeom>
          <a:no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(Trinks et al., 1981, p. 80)</a:t>
            </a:r>
            <a:endParaRPr lang="es-EC" dirty="0"/>
          </a:p>
        </p:txBody>
      </p:sp>
      <p:sp>
        <p:nvSpPr>
          <p:cNvPr id="3" name="CuadroTexto 2">
            <a:extLst>
              <a:ext uri="{FF2B5EF4-FFF2-40B4-BE49-F238E27FC236}">
                <a16:creationId xmlns:a16="http://schemas.microsoft.com/office/drawing/2014/main" id="{57619F38-A5E4-4F5D-B3EE-4F6E2E749301}"/>
              </a:ext>
            </a:extLst>
          </p:cNvPr>
          <p:cNvSpPr txBox="1"/>
          <p:nvPr/>
        </p:nvSpPr>
        <p:spPr>
          <a:xfrm>
            <a:off x="5665076" y="2459421"/>
            <a:ext cx="5192770" cy="2308324"/>
          </a:xfrm>
          <a:prstGeom prst="rect">
            <a:avLst/>
          </a:prstGeom>
          <a:noFill/>
        </p:spPr>
        <p:txBody>
          <a:bodyPr wrap="square" rtlCol="0">
            <a:spAutoFit/>
          </a:bodyPr>
          <a:lstStyle/>
          <a:p>
            <a:r>
              <a:rPr lang="es-ES" dirty="0"/>
              <a:t>Separación de 90 cm de centro a centro.</a:t>
            </a:r>
          </a:p>
          <a:p>
            <a:endParaRPr lang="es-ES" dirty="0"/>
          </a:p>
          <a:p>
            <a:r>
              <a:rPr lang="es-ES" dirty="0"/>
              <a:t>Dimensionamiento preliminar de carros transportadores.</a:t>
            </a:r>
          </a:p>
          <a:p>
            <a:endParaRPr lang="es-ES" dirty="0"/>
          </a:p>
          <a:p>
            <a:r>
              <a:rPr lang="es-ES" dirty="0"/>
              <a:t>Perfiles estructurales, cargas identificadas.</a:t>
            </a:r>
          </a:p>
          <a:p>
            <a:endParaRPr lang="es-ES" dirty="0"/>
          </a:p>
          <a:p>
            <a:r>
              <a:rPr lang="es-ES" dirty="0"/>
              <a:t>Sistemas de sujeción y soporte</a:t>
            </a:r>
            <a:endParaRPr lang="es-EC" dirty="0"/>
          </a:p>
        </p:txBody>
      </p:sp>
    </p:spTree>
    <p:extLst>
      <p:ext uri="{BB962C8B-B14F-4D97-AF65-F5344CB8AC3E}">
        <p14:creationId xmlns:p14="http://schemas.microsoft.com/office/powerpoint/2010/main" val="41961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TÉRMICO</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Cálculo de temperatura de aire para calentar la carga.</a:t>
            </a:r>
          </a:p>
        </p:txBody>
      </p:sp>
      <p:pic>
        <p:nvPicPr>
          <p:cNvPr id="19" name="Imagen 18" descr="Gráfico, Gráfico radial&#10;&#10;Descripción generada automáticamente">
            <a:extLst>
              <a:ext uri="{FF2B5EF4-FFF2-40B4-BE49-F238E27FC236}">
                <a16:creationId xmlns:a16="http://schemas.microsoft.com/office/drawing/2014/main" id="{B0F254C6-8500-497D-A3AA-CDA0DF174C82}"/>
              </a:ext>
            </a:extLst>
          </p:cNvPr>
          <p:cNvPicPr/>
          <p:nvPr/>
        </p:nvPicPr>
        <p:blipFill>
          <a:blip r:embed="rId5"/>
          <a:stretch>
            <a:fillRect/>
          </a:stretch>
        </p:blipFill>
        <p:spPr>
          <a:xfrm>
            <a:off x="2095850" y="2515279"/>
            <a:ext cx="1925320" cy="3277870"/>
          </a:xfrm>
          <a:prstGeom prst="rect">
            <a:avLst/>
          </a:prstGeom>
        </p:spPr>
      </p:pic>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A7B43ED3-F384-43AA-ABF3-D6EE27C484EC}"/>
                  </a:ext>
                </a:extLst>
              </p:cNvPr>
              <p:cNvSpPr txBox="1"/>
              <p:nvPr/>
            </p:nvSpPr>
            <p:spPr>
              <a:xfrm>
                <a:off x="4616702" y="2501462"/>
                <a:ext cx="6013834" cy="1822678"/>
              </a:xfrm>
              <a:prstGeom prst="rect">
                <a:avLst/>
              </a:prstGeom>
              <a:noFill/>
            </p:spPr>
            <p:txBody>
              <a:bodyPr wrap="square" rtlCol="0">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M</a:t>
                </a:r>
                <a:r>
                  <a:rPr lang="es-EC" sz="1800" dirty="0">
                    <a:effectLst/>
                    <a:latin typeface="Arial" panose="020B0604020202020204" pitchFamily="34" charset="0"/>
                    <a:ea typeface="Calibri" panose="020F0502020204030204" pitchFamily="34" charset="0"/>
                    <a:cs typeface="Times New Roman" panose="02020603050405020304" pitchFamily="18" charset="0"/>
                  </a:rPr>
                  <a:t>étodo de conducción de calor en régimen transitorio con efectos espaciales para placas planas.</a:t>
                </a:r>
                <a:r>
                  <a:rPr lang="es-EC" dirty="0">
                    <a:effectLst/>
                  </a:rPr>
                  <a:t> </a:t>
                </a:r>
              </a:p>
              <a:p>
                <a:endParaRPr lang="es-EC"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rPr>
                          </m:ctrlPr>
                        </m:sSub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𝜽</m:t>
                          </m:r>
                        </m:e>
                        <m:sub>
                          <m:r>
                            <a:rPr lang="es-EC" sz="1800" b="1" i="1">
                              <a:effectLst/>
                              <a:latin typeface="Cambria Math" panose="02040503050406030204" pitchFamily="18" charset="0"/>
                              <a:ea typeface="Calibri" panose="020F0502020204030204" pitchFamily="34" charset="0"/>
                              <a:cs typeface="Times New Roman" panose="02020603050405020304" pitchFamily="18" charset="0"/>
                            </a:rPr>
                            <m:t>𝒑𝒂𝒓𝒆𝒅</m:t>
                          </m:r>
                        </m:sub>
                      </m:sSub>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i="1">
                              <a:effectLst/>
                              <a:latin typeface="Cambria Math" panose="02040503050406030204" pitchFamily="18" charset="0"/>
                            </a:rPr>
                          </m:ctrlPr>
                        </m:fPr>
                        <m:num>
                          <m:r>
                            <a:rPr lang="es-EC" sz="1800" b="1" i="1">
                              <a:effectLst/>
                              <a:latin typeface="Cambria Math" panose="02040503050406030204" pitchFamily="18" charset="0"/>
                              <a:ea typeface="Calibri" panose="020F0502020204030204" pitchFamily="34" charset="0"/>
                              <a:cs typeface="Times New Roman" panose="02020603050405020304" pitchFamily="18" charset="0"/>
                            </a:rPr>
                            <m:t>𝑻</m:t>
                          </m:r>
                          <m:d>
                            <m:dPr>
                              <m:ctrlPr>
                                <a:rPr lang="es-EC" i="1">
                                  <a:effectLst/>
                                  <a:latin typeface="Cambria Math" panose="02040503050406030204" pitchFamily="18" charset="0"/>
                                </a:rPr>
                              </m:ctrlPr>
                            </m:d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𝒙</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𝒕</m:t>
                              </m:r>
                            </m:e>
                          </m:d>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rPr>
                              </m:ctrlPr>
                            </m:sSub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𝑻</m:t>
                              </m:r>
                            </m:e>
                            <m:sub>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sub>
                          </m:sSub>
                        </m:num>
                        <m:den>
                          <m:sSub>
                            <m:sSubPr>
                              <m:ctrlPr>
                                <a:rPr lang="es-EC" i="1">
                                  <a:effectLst/>
                                  <a:latin typeface="Cambria Math" panose="02040503050406030204" pitchFamily="18" charset="0"/>
                                </a:rPr>
                              </m:ctrlPr>
                            </m:sSub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𝑻</m:t>
                              </m:r>
                            </m:e>
                            <m:sub>
                              <m:r>
                                <a:rPr lang="es-EC" sz="1800" b="1" i="1">
                                  <a:effectLst/>
                                  <a:latin typeface="Cambria Math" panose="02040503050406030204" pitchFamily="18" charset="0"/>
                                  <a:ea typeface="Calibri" panose="020F0502020204030204" pitchFamily="34" charset="0"/>
                                  <a:cs typeface="Times New Roman" panose="02020603050405020304" pitchFamily="18" charset="0"/>
                                </a:rPr>
                                <m:t>𝒊</m:t>
                              </m:r>
                            </m:sub>
                          </m:sSub>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rPr>
                              </m:ctrlPr>
                            </m:sSub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𝑻</m:t>
                              </m:r>
                            </m:e>
                            <m:sub>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sub>
                          </m:sSub>
                        </m:den>
                      </m:f>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rPr>
                          </m:ctrlPr>
                        </m:sSub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s-EC" sz="1800" b="1" i="1">
                              <a:effectLst/>
                              <a:latin typeface="Cambria Math" panose="02040503050406030204" pitchFamily="18" charset="0"/>
                              <a:ea typeface="Calibri" panose="020F0502020204030204" pitchFamily="34" charset="0"/>
                              <a:cs typeface="Times New Roman" panose="02020603050405020304" pitchFamily="18" charset="0"/>
                            </a:rPr>
                            <m:t>𝟏</m:t>
                          </m:r>
                        </m:sub>
                      </m:sSub>
                      <m:sSup>
                        <m:sSupPr>
                          <m:ctrlPr>
                            <a:rPr lang="es-EC" i="1">
                              <a:effectLst/>
                              <a:latin typeface="Cambria Math" panose="02040503050406030204" pitchFamily="18" charset="0"/>
                            </a:rPr>
                          </m:ctrlPr>
                        </m:sSup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C" i="1">
                                  <a:effectLst/>
                                  <a:latin typeface="Cambria Math" panose="02040503050406030204" pitchFamily="18" charset="0"/>
                                </a:rPr>
                              </m:ctrlPr>
                            </m:sSubSup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𝝀</m:t>
                              </m:r>
                            </m:e>
                            <m:sub>
                              <m:r>
                                <a:rPr lang="es-EC" sz="1800" b="1" i="1">
                                  <a:effectLst/>
                                  <a:latin typeface="Cambria Math" panose="02040503050406030204" pitchFamily="18" charset="0"/>
                                  <a:ea typeface="Calibri" panose="020F0502020204030204" pitchFamily="34" charset="0"/>
                                  <a:cs typeface="Times New Roman" panose="02020603050405020304" pitchFamily="18" charset="0"/>
                                </a:rPr>
                                <m:t>𝟏</m:t>
                              </m:r>
                            </m:sub>
                            <m:sup>
                              <m:r>
                                <a:rPr lang="es-EC" sz="18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es-EC" sz="1800" b="1" i="1">
                              <a:effectLst/>
                              <a:latin typeface="Cambria Math" panose="02040503050406030204" pitchFamily="18" charset="0"/>
                              <a:ea typeface="Calibri" panose="020F0502020204030204" pitchFamily="34" charset="0"/>
                              <a:cs typeface="Times New Roman" panose="02020603050405020304" pitchFamily="18" charset="0"/>
                            </a:rPr>
                            <m:t>𝝉</m:t>
                          </m:r>
                        </m:sup>
                      </m:sSup>
                      <m:r>
                        <a:rPr lang="es-EC" sz="1800" b="1" i="1">
                          <a:effectLst/>
                          <a:latin typeface="Cambria Math" panose="02040503050406030204" pitchFamily="18" charset="0"/>
                          <a:ea typeface="Calibri" panose="020F0502020204030204" pitchFamily="34" charset="0"/>
                          <a:cs typeface="Times New Roman" panose="02020603050405020304" pitchFamily="18" charset="0"/>
                        </a:rPr>
                        <m:t>𝒄𝒐𝒔</m:t>
                      </m:r>
                      <m:d>
                        <m:dPr>
                          <m:ctrlPr>
                            <a:rPr lang="es-EC" i="1">
                              <a:effectLst/>
                              <a:latin typeface="Cambria Math" panose="02040503050406030204" pitchFamily="18" charset="0"/>
                            </a:rPr>
                          </m:ctrlPr>
                        </m:dPr>
                        <m:e>
                          <m:f>
                            <m:fPr>
                              <m:ctrlPr>
                                <a:rPr lang="es-EC" i="1">
                                  <a:effectLst/>
                                  <a:latin typeface="Cambria Math" panose="02040503050406030204" pitchFamily="18" charset="0"/>
                                </a:rPr>
                              </m:ctrlPr>
                            </m:fPr>
                            <m:num>
                              <m:sSub>
                                <m:sSubPr>
                                  <m:ctrlPr>
                                    <a:rPr lang="es-EC" i="1">
                                      <a:effectLst/>
                                      <a:latin typeface="Cambria Math" panose="02040503050406030204" pitchFamily="18" charset="0"/>
                                    </a:rPr>
                                  </m:ctrlPr>
                                </m:sSubPr>
                                <m:e>
                                  <m:r>
                                    <a:rPr lang="es-EC" sz="1800" b="1" i="1">
                                      <a:effectLst/>
                                      <a:latin typeface="Cambria Math" panose="02040503050406030204" pitchFamily="18" charset="0"/>
                                      <a:ea typeface="Calibri" panose="020F0502020204030204" pitchFamily="34" charset="0"/>
                                      <a:cs typeface="Times New Roman" panose="02020603050405020304" pitchFamily="18" charset="0"/>
                                    </a:rPr>
                                    <m:t>𝝀</m:t>
                                  </m:r>
                                </m:e>
                                <m:sub>
                                  <m:r>
                                    <a:rPr lang="es-EC" sz="18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s-EC" sz="1800" b="1" i="1">
                                  <a:effectLst/>
                                  <a:latin typeface="Cambria Math" panose="02040503050406030204" pitchFamily="18" charset="0"/>
                                  <a:ea typeface="Calibri" panose="020F0502020204030204" pitchFamily="34" charset="0"/>
                                  <a:cs typeface="Times New Roman" panose="02020603050405020304" pitchFamily="18" charset="0"/>
                                </a:rPr>
                                <m:t>𝒙</m:t>
                              </m:r>
                            </m:num>
                            <m:den>
                              <m:r>
                                <a:rPr lang="es-EC" sz="1800" b="1" i="1">
                                  <a:effectLst/>
                                  <a:latin typeface="Cambria Math" panose="02040503050406030204" pitchFamily="18" charset="0"/>
                                  <a:ea typeface="Calibri" panose="020F0502020204030204" pitchFamily="34" charset="0"/>
                                  <a:cs typeface="Times New Roman" panose="02020603050405020304" pitchFamily="18" charset="0"/>
                                </a:rPr>
                                <m:t>𝑳</m:t>
                              </m:r>
                            </m:den>
                          </m:f>
                        </m:e>
                      </m:d>
                      <m:r>
                        <a:rPr lang="es-EC" sz="1800" b="1" i="1">
                          <a:effectLst/>
                          <a:latin typeface="Cambria Math" panose="02040503050406030204" pitchFamily="18" charset="0"/>
                          <a:ea typeface="Calibri" panose="020F0502020204030204" pitchFamily="34" charset="0"/>
                          <a:cs typeface="Times New Roman" panose="02020603050405020304" pitchFamily="18" charset="0"/>
                        </a:rPr>
                        <m:t>,              </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𝝉</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&gt;</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𝟎</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m:t>
                      </m:r>
                      <m:r>
                        <a:rPr lang="es-EC" sz="1800" b="1" i="1">
                          <a:effectLst/>
                          <a:latin typeface="Cambria Math" panose="02040503050406030204" pitchFamily="18" charset="0"/>
                          <a:ea typeface="Calibri" panose="020F0502020204030204" pitchFamily="34" charset="0"/>
                          <a:cs typeface="Times New Roman" panose="02020603050405020304" pitchFamily="18" charset="0"/>
                        </a:rPr>
                        <m:t>𝟐</m:t>
                      </m:r>
                    </m:oMath>
                  </m:oMathPara>
                </a14:m>
                <a:endParaRPr lang="es-EC" dirty="0"/>
              </a:p>
            </p:txBody>
          </p:sp>
        </mc:Choice>
        <mc:Fallback>
          <p:sp>
            <p:nvSpPr>
              <p:cNvPr id="2" name="CuadroTexto 1">
                <a:extLst>
                  <a:ext uri="{FF2B5EF4-FFF2-40B4-BE49-F238E27FC236}">
                    <a16:creationId xmlns:a16="http://schemas.microsoft.com/office/drawing/2014/main" id="{A7B43ED3-F384-43AA-ABF3-D6EE27C484EC}"/>
                  </a:ext>
                </a:extLst>
              </p:cNvPr>
              <p:cNvSpPr txBox="1">
                <a:spLocks noRot="1" noChangeAspect="1" noMove="1" noResize="1" noEditPoints="1" noAdjustHandles="1" noChangeArrowheads="1" noChangeShapeType="1" noTextEdit="1"/>
              </p:cNvSpPr>
              <p:nvPr/>
            </p:nvSpPr>
            <p:spPr>
              <a:xfrm>
                <a:off x="4616702" y="2501462"/>
                <a:ext cx="6013834" cy="1822678"/>
              </a:xfrm>
              <a:prstGeom prst="rect">
                <a:avLst/>
              </a:prstGeom>
              <a:blipFill>
                <a:blip r:embed="rId6"/>
                <a:stretch>
                  <a:fillRect l="-811" t="-1672"/>
                </a:stretch>
              </a:blipFill>
            </p:spPr>
            <p:txBody>
              <a:bodyPr/>
              <a:lstStyle/>
              <a:p>
                <a:r>
                  <a:rPr lang="es-EC">
                    <a:noFill/>
                  </a:rPr>
                  <a:t> </a:t>
                </a:r>
              </a:p>
            </p:txBody>
          </p:sp>
        </mc:Fallback>
      </mc:AlternateContent>
      <p:sp>
        <p:nvSpPr>
          <p:cNvPr id="4" name="Diagrama de flujo: cinta perforada 3">
            <a:extLst>
              <a:ext uri="{FF2B5EF4-FFF2-40B4-BE49-F238E27FC236}">
                <a16:creationId xmlns:a16="http://schemas.microsoft.com/office/drawing/2014/main" id="{0B30FA53-6280-4F00-88A9-22BFDA77BB03}"/>
              </a:ext>
            </a:extLst>
          </p:cNvPr>
          <p:cNvSpPr/>
          <p:nvPr/>
        </p:nvSpPr>
        <p:spPr>
          <a:xfrm>
            <a:off x="4740167" y="5318234"/>
            <a:ext cx="1555531" cy="68317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 = 2 m/s</a:t>
            </a:r>
            <a:endParaRPr lang="es-EC" dirty="0"/>
          </a:p>
        </p:txBody>
      </p:sp>
      <p:sp>
        <p:nvSpPr>
          <p:cNvPr id="23" name="Diagrama de flujo: cinta perforada 22">
            <a:extLst>
              <a:ext uri="{FF2B5EF4-FFF2-40B4-BE49-F238E27FC236}">
                <a16:creationId xmlns:a16="http://schemas.microsoft.com/office/drawing/2014/main" id="{B743FFEB-F6E0-4E6B-BFBD-E02C26C59180}"/>
              </a:ext>
            </a:extLst>
          </p:cNvPr>
          <p:cNvSpPr/>
          <p:nvPr/>
        </p:nvSpPr>
        <p:spPr>
          <a:xfrm>
            <a:off x="6600498" y="5318234"/>
            <a:ext cx="1766119" cy="68317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T_air</a:t>
            </a:r>
            <a:r>
              <a:rPr lang="es-ES" dirty="0"/>
              <a:t> = 59.43°C</a:t>
            </a:r>
            <a:endParaRPr lang="es-EC" dirty="0"/>
          </a:p>
        </p:txBody>
      </p:sp>
      <p:sp>
        <p:nvSpPr>
          <p:cNvPr id="28" name="Diagrama de flujo: cinta perforada 27">
            <a:extLst>
              <a:ext uri="{FF2B5EF4-FFF2-40B4-BE49-F238E27FC236}">
                <a16:creationId xmlns:a16="http://schemas.microsoft.com/office/drawing/2014/main" id="{8178F84B-2C8C-4C6E-B906-E20D53632072}"/>
              </a:ext>
            </a:extLst>
          </p:cNvPr>
          <p:cNvSpPr/>
          <p:nvPr/>
        </p:nvSpPr>
        <p:spPr>
          <a:xfrm>
            <a:off x="8659827" y="5318233"/>
            <a:ext cx="1956987" cy="68317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 = 5.625 W/m2K</a:t>
            </a:r>
            <a:endParaRPr lang="es-EC" dirty="0"/>
          </a:p>
        </p:txBody>
      </p:sp>
    </p:spTree>
    <p:extLst>
      <p:ext uri="{BB962C8B-B14F-4D97-AF65-F5344CB8AC3E}">
        <p14:creationId xmlns:p14="http://schemas.microsoft.com/office/powerpoint/2010/main" val="374494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TÉRMICO</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Potencia térmica necesario en el sistema.</a:t>
            </a:r>
          </a:p>
        </p:txBody>
      </p:sp>
      <p:graphicFrame>
        <p:nvGraphicFramePr>
          <p:cNvPr id="5" name="Diagrama 4">
            <a:extLst>
              <a:ext uri="{FF2B5EF4-FFF2-40B4-BE49-F238E27FC236}">
                <a16:creationId xmlns:a16="http://schemas.microsoft.com/office/drawing/2014/main" id="{00334D1A-37BC-4E9A-87AC-E12012116976}"/>
              </a:ext>
            </a:extLst>
          </p:cNvPr>
          <p:cNvGraphicFramePr/>
          <p:nvPr>
            <p:extLst>
              <p:ext uri="{D42A27DB-BD31-4B8C-83A1-F6EECF244321}">
                <p14:modId xmlns:p14="http://schemas.microsoft.com/office/powerpoint/2010/main" val="927461748"/>
              </p:ext>
            </p:extLst>
          </p:nvPr>
        </p:nvGraphicFramePr>
        <p:xfrm>
          <a:off x="4123559" y="2301866"/>
          <a:ext cx="5609021" cy="3352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Elipse 5">
            <a:extLst>
              <a:ext uri="{FF2B5EF4-FFF2-40B4-BE49-F238E27FC236}">
                <a16:creationId xmlns:a16="http://schemas.microsoft.com/office/drawing/2014/main" id="{F8B9FD9E-BE4C-478E-94E8-9C5C8F2C7D02}"/>
              </a:ext>
            </a:extLst>
          </p:cNvPr>
          <p:cNvSpPr/>
          <p:nvPr/>
        </p:nvSpPr>
        <p:spPr>
          <a:xfrm>
            <a:off x="1458486" y="2780000"/>
            <a:ext cx="2275031" cy="2144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27.925 [kW]</a:t>
            </a:r>
            <a:endParaRPr lang="es-EC" dirty="0"/>
          </a:p>
        </p:txBody>
      </p:sp>
    </p:spTree>
    <p:extLst>
      <p:ext uri="{BB962C8B-B14F-4D97-AF65-F5344CB8AC3E}">
        <p14:creationId xmlns:p14="http://schemas.microsoft.com/office/powerpoint/2010/main" val="297278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TÉRMICO</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Diseño de intercambiador de calor.</a:t>
            </a:r>
          </a:p>
        </p:txBody>
      </p:sp>
      <mc:AlternateContent xmlns:mc="http://schemas.openxmlformats.org/markup-compatibility/2006">
        <mc:Choice xmlns:a14="http://schemas.microsoft.com/office/drawing/2010/main" Requires="a14">
          <p:sp>
            <p:nvSpPr>
              <p:cNvPr id="21" name="CuadroTexto 20">
                <a:extLst>
                  <a:ext uri="{FF2B5EF4-FFF2-40B4-BE49-F238E27FC236}">
                    <a16:creationId xmlns:a16="http://schemas.microsoft.com/office/drawing/2014/main" id="{A8A153EF-1AD0-4F12-92B4-82B073C11C3C}"/>
                  </a:ext>
                </a:extLst>
              </p:cNvPr>
              <p:cNvSpPr txBox="1"/>
              <p:nvPr/>
            </p:nvSpPr>
            <p:spPr>
              <a:xfrm>
                <a:off x="-3725" y="2343457"/>
                <a:ext cx="6096000" cy="8837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C" b="1" i="1" smtClean="0">
                              <a:solidFill>
                                <a:srgbClr val="836967"/>
                              </a:solidFill>
                              <a:latin typeface="Cambria Math" panose="02040503050406030204" pitchFamily="18" charset="0"/>
                            </a:rPr>
                          </m:ctrlPr>
                        </m:accPr>
                        <m:e>
                          <m:r>
                            <a:rPr lang="es-EC" b="1">
                              <a:latin typeface="Cambria Math" panose="02040503050406030204" pitchFamily="18" charset="0"/>
                            </a:rPr>
                            <m:t>𝚫</m:t>
                          </m:r>
                          <m:r>
                            <a:rPr lang="es-EC" b="1" i="0">
                              <a:latin typeface="Cambria Math" panose="02040503050406030204" pitchFamily="18" charset="0"/>
                            </a:rPr>
                            <m:t>𝐓</m:t>
                          </m:r>
                        </m:e>
                      </m:acc>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sSub>
                            <m:sSubPr>
                              <m:ctrlPr>
                                <a:rPr lang="es-EC" b="0" i="1">
                                  <a:solidFill>
                                    <a:srgbClr val="836967"/>
                                  </a:solidFill>
                                  <a:latin typeface="Cambria Math" panose="02040503050406030204" pitchFamily="18" charset="0"/>
                                </a:rPr>
                              </m:ctrlPr>
                            </m:sSubPr>
                            <m:e>
                              <m:r>
                                <a:rPr lang="es-EC" b="1" i="0">
                                  <a:latin typeface="Cambria Math" panose="02040503050406030204" pitchFamily="18" charset="0"/>
                                </a:rPr>
                                <m:t>𝚫</m:t>
                              </m:r>
                              <m:r>
                                <a:rPr lang="es-EC" b="1" i="1">
                                  <a:latin typeface="Cambria Math" panose="02040503050406030204" pitchFamily="18" charset="0"/>
                                </a:rPr>
                                <m:t>𝑻</m:t>
                              </m:r>
                            </m:e>
                            <m:sub>
                              <m:r>
                                <a:rPr lang="es-EC" b="0" i="0">
                                  <a:latin typeface="Cambria Math" panose="02040503050406030204" pitchFamily="18" charset="0"/>
                                </a:rPr>
                                <m:t>2</m:t>
                              </m:r>
                            </m:sub>
                          </m:sSub>
                          <m:r>
                            <a:rPr lang="es-EC" b="0" i="0">
                              <a:latin typeface="Cambria Math" panose="02040503050406030204" pitchFamily="18" charset="0"/>
                            </a:rPr>
                            <m:t>−</m:t>
                          </m:r>
                          <m:sSub>
                            <m:sSubPr>
                              <m:ctrlPr>
                                <a:rPr lang="es-EC" b="0" i="1">
                                  <a:solidFill>
                                    <a:srgbClr val="836967"/>
                                  </a:solidFill>
                                  <a:latin typeface="Cambria Math" panose="02040503050406030204" pitchFamily="18" charset="0"/>
                                </a:rPr>
                              </m:ctrlPr>
                            </m:sSubPr>
                            <m:e>
                              <m:r>
                                <a:rPr lang="es-EC" b="1" i="0">
                                  <a:latin typeface="Cambria Math" panose="02040503050406030204" pitchFamily="18" charset="0"/>
                                </a:rPr>
                                <m:t>𝚫</m:t>
                              </m:r>
                              <m:r>
                                <a:rPr lang="es-EC" b="1" i="1">
                                  <a:latin typeface="Cambria Math" panose="02040503050406030204" pitchFamily="18" charset="0"/>
                                </a:rPr>
                                <m:t>𝑻</m:t>
                              </m:r>
                            </m:e>
                            <m:sub>
                              <m:r>
                                <a:rPr lang="es-EC" b="0" i="0">
                                  <a:latin typeface="Cambria Math" panose="02040503050406030204" pitchFamily="18" charset="0"/>
                                </a:rPr>
                                <m:t>1</m:t>
                              </m:r>
                            </m:sub>
                          </m:sSub>
                        </m:num>
                        <m:den>
                          <m:r>
                            <a:rPr lang="es-EC" b="1" i="1">
                              <a:latin typeface="Cambria Math" panose="02040503050406030204" pitchFamily="18" charset="0"/>
                            </a:rPr>
                            <m:t>𝒍𝒏</m:t>
                          </m:r>
                          <m:d>
                            <m:dPr>
                              <m:ctrlPr>
                                <a:rPr lang="es-EC" b="1" i="1">
                                  <a:solidFill>
                                    <a:srgbClr val="836967"/>
                                  </a:solidFill>
                                  <a:latin typeface="Cambria Math" panose="02040503050406030204" pitchFamily="18" charset="0"/>
                                </a:rPr>
                              </m:ctrlPr>
                            </m:dPr>
                            <m:e>
                              <m:f>
                                <m:fPr>
                                  <m:ctrlPr>
                                    <a:rPr lang="es-EC" b="1" i="1">
                                      <a:solidFill>
                                        <a:srgbClr val="836967"/>
                                      </a:solidFill>
                                      <a:latin typeface="Cambria Math" panose="02040503050406030204" pitchFamily="18" charset="0"/>
                                    </a:rPr>
                                  </m:ctrlPr>
                                </m:fPr>
                                <m:num>
                                  <m:sSub>
                                    <m:sSubPr>
                                      <m:ctrlPr>
                                        <a:rPr lang="es-EC" b="1" i="1">
                                          <a:solidFill>
                                            <a:srgbClr val="836967"/>
                                          </a:solidFill>
                                          <a:latin typeface="Cambria Math" panose="02040503050406030204" pitchFamily="18" charset="0"/>
                                        </a:rPr>
                                      </m:ctrlPr>
                                    </m:sSubPr>
                                    <m:e>
                                      <m:r>
                                        <a:rPr lang="es-EC" b="1" i="0">
                                          <a:latin typeface="Cambria Math" panose="02040503050406030204" pitchFamily="18" charset="0"/>
                                        </a:rPr>
                                        <m:t>𝚫</m:t>
                                      </m:r>
                                      <m:r>
                                        <a:rPr lang="es-EC" b="1" i="1">
                                          <a:latin typeface="Cambria Math" panose="02040503050406030204" pitchFamily="18" charset="0"/>
                                        </a:rPr>
                                        <m:t>𝑻</m:t>
                                      </m:r>
                                    </m:e>
                                    <m:sub>
                                      <m:r>
                                        <a:rPr lang="es-EC" b="0" i="0">
                                          <a:latin typeface="Cambria Math" panose="02040503050406030204" pitchFamily="18" charset="0"/>
                                        </a:rPr>
                                        <m:t>2</m:t>
                                      </m:r>
                                    </m:sub>
                                  </m:sSub>
                                </m:num>
                                <m:den>
                                  <m:sSub>
                                    <m:sSubPr>
                                      <m:ctrlPr>
                                        <a:rPr lang="es-EC" b="1" i="1">
                                          <a:solidFill>
                                            <a:srgbClr val="836967"/>
                                          </a:solidFill>
                                          <a:latin typeface="Cambria Math" panose="02040503050406030204" pitchFamily="18" charset="0"/>
                                        </a:rPr>
                                      </m:ctrlPr>
                                    </m:sSubPr>
                                    <m:e>
                                      <m:r>
                                        <a:rPr lang="es-EC" b="1" i="0">
                                          <a:latin typeface="Cambria Math" panose="02040503050406030204" pitchFamily="18" charset="0"/>
                                        </a:rPr>
                                        <m:t>𝚫</m:t>
                                      </m:r>
                                      <m:r>
                                        <a:rPr lang="es-EC" b="1" i="1">
                                          <a:latin typeface="Cambria Math" panose="02040503050406030204" pitchFamily="18" charset="0"/>
                                        </a:rPr>
                                        <m:t>𝑻</m:t>
                                      </m:r>
                                    </m:e>
                                    <m:sub>
                                      <m:r>
                                        <a:rPr lang="es-EC" b="0" i="0">
                                          <a:latin typeface="Cambria Math" panose="02040503050406030204" pitchFamily="18" charset="0"/>
                                        </a:rPr>
                                        <m:t>1</m:t>
                                      </m:r>
                                    </m:sub>
                                  </m:sSub>
                                </m:den>
                              </m:f>
                            </m:e>
                          </m:d>
                        </m:den>
                      </m:f>
                      <m:r>
                        <a:rPr lang="es-EC" b="0" i="0">
                          <a:latin typeface="Cambria Math" panose="02040503050406030204" pitchFamily="18" charset="0"/>
                        </a:rPr>
                        <m:t>≡</m:t>
                      </m:r>
                      <m:sSub>
                        <m:sSubPr>
                          <m:ctrlPr>
                            <a:rPr lang="es-EC" b="0" i="1">
                              <a:solidFill>
                                <a:srgbClr val="836967"/>
                              </a:solidFill>
                              <a:latin typeface="Cambria Math" panose="02040503050406030204" pitchFamily="18" charset="0"/>
                            </a:rPr>
                          </m:ctrlPr>
                        </m:sSubPr>
                        <m:e>
                          <m:r>
                            <a:rPr lang="es-EC" b="0" i="0">
                              <a:latin typeface="Cambria Math" panose="02040503050406030204" pitchFamily="18" charset="0"/>
                            </a:rPr>
                            <m:t>∆</m:t>
                          </m:r>
                          <m:r>
                            <a:rPr lang="es-EC" b="1" i="1">
                              <a:latin typeface="Cambria Math" panose="02040503050406030204" pitchFamily="18" charset="0"/>
                            </a:rPr>
                            <m:t>𝑻</m:t>
                          </m:r>
                        </m:e>
                        <m:sub>
                          <m:r>
                            <a:rPr lang="es-EC" b="1" i="1">
                              <a:latin typeface="Cambria Math" panose="02040503050406030204" pitchFamily="18" charset="0"/>
                            </a:rPr>
                            <m:t>𝒎𝒍</m:t>
                          </m:r>
                        </m:sub>
                      </m:sSub>
                      <m:r>
                        <a:rPr lang="es-EC" b="0" i="0">
                          <a:latin typeface="Cambria Math" panose="02040503050406030204" pitchFamily="18" charset="0"/>
                        </a:rPr>
                        <m:t>=</m:t>
                      </m:r>
                      <m:r>
                        <a:rPr lang="es-EC" b="1" i="1">
                          <a:latin typeface="Cambria Math" panose="02040503050406030204" pitchFamily="18" charset="0"/>
                        </a:rPr>
                        <m:t>𝑳𝑴𝑻𝑫</m:t>
                      </m:r>
                    </m:oMath>
                  </m:oMathPara>
                </a14:m>
                <a:endParaRPr lang="es-EC" dirty="0"/>
              </a:p>
            </p:txBody>
          </p:sp>
        </mc:Choice>
        <mc:Fallback>
          <p:sp>
            <p:nvSpPr>
              <p:cNvPr id="21" name="CuadroTexto 20">
                <a:extLst>
                  <a:ext uri="{FF2B5EF4-FFF2-40B4-BE49-F238E27FC236}">
                    <a16:creationId xmlns:a16="http://schemas.microsoft.com/office/drawing/2014/main" id="{A8A153EF-1AD0-4F12-92B4-82B073C11C3C}"/>
                  </a:ext>
                </a:extLst>
              </p:cNvPr>
              <p:cNvSpPr txBox="1">
                <a:spLocks noRot="1" noChangeAspect="1" noMove="1" noResize="1" noEditPoints="1" noAdjustHandles="1" noChangeArrowheads="1" noChangeShapeType="1" noTextEdit="1"/>
              </p:cNvSpPr>
              <p:nvPr/>
            </p:nvSpPr>
            <p:spPr>
              <a:xfrm>
                <a:off x="-3725" y="2343457"/>
                <a:ext cx="6096000" cy="883768"/>
              </a:xfrm>
              <a:prstGeom prst="rect">
                <a:avLst/>
              </a:prstGeom>
              <a:blipFill>
                <a:blip r:embed="rId5"/>
                <a:stretch>
                  <a:fillRect/>
                </a:stretch>
              </a:blipFill>
            </p:spPr>
            <p:txBody>
              <a:bodyPr/>
              <a:lstStyle/>
              <a:p>
                <a:r>
                  <a:rPr lang="es-EC">
                    <a:noFill/>
                  </a:rPr>
                  <a:t> </a:t>
                </a:r>
              </a:p>
            </p:txBody>
          </p:sp>
        </mc:Fallback>
      </mc:AlternateContent>
      <p:graphicFrame>
        <p:nvGraphicFramePr>
          <p:cNvPr id="6" name="Diagrama 5">
            <a:extLst>
              <a:ext uri="{FF2B5EF4-FFF2-40B4-BE49-F238E27FC236}">
                <a16:creationId xmlns:a16="http://schemas.microsoft.com/office/drawing/2014/main" id="{0871A87C-D6BF-40F5-8ADE-B65EEC0164DC}"/>
              </a:ext>
            </a:extLst>
          </p:cNvPr>
          <p:cNvGraphicFramePr/>
          <p:nvPr>
            <p:extLst>
              <p:ext uri="{D42A27DB-BD31-4B8C-83A1-F6EECF244321}">
                <p14:modId xmlns:p14="http://schemas.microsoft.com/office/powerpoint/2010/main" val="4171069751"/>
              </p:ext>
            </p:extLst>
          </p:nvPr>
        </p:nvGraphicFramePr>
        <p:xfrm>
          <a:off x="6065028" y="1756033"/>
          <a:ext cx="4799433" cy="19041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0" name="Imagen 29" descr="Diagrama, Esquemático&#10;&#10;Descripción generada automáticamente">
            <a:extLst>
              <a:ext uri="{FF2B5EF4-FFF2-40B4-BE49-F238E27FC236}">
                <a16:creationId xmlns:a16="http://schemas.microsoft.com/office/drawing/2014/main" id="{51D3ECF2-CDBD-44CB-BCFB-A9F28F48A06C}"/>
              </a:ext>
            </a:extLst>
          </p:cNvPr>
          <p:cNvPicPr/>
          <p:nvPr/>
        </p:nvPicPr>
        <p:blipFill rotWithShape="1">
          <a:blip r:embed="rId11"/>
          <a:srcRect l="56401"/>
          <a:stretch/>
        </p:blipFill>
        <p:spPr>
          <a:xfrm>
            <a:off x="1046504" y="3899736"/>
            <a:ext cx="2096090" cy="2154224"/>
          </a:xfrm>
          <a:prstGeom prst="rect">
            <a:avLst/>
          </a:prstGeom>
        </p:spPr>
      </p:pic>
      <p:sp>
        <p:nvSpPr>
          <p:cNvPr id="7" name="Rectángulo 6">
            <a:extLst>
              <a:ext uri="{FF2B5EF4-FFF2-40B4-BE49-F238E27FC236}">
                <a16:creationId xmlns:a16="http://schemas.microsoft.com/office/drawing/2014/main" id="{FE15B9CC-F694-4DA9-85DA-8A6885A0D14E}"/>
              </a:ext>
            </a:extLst>
          </p:cNvPr>
          <p:cNvSpPr/>
          <p:nvPr/>
        </p:nvSpPr>
        <p:spPr>
          <a:xfrm>
            <a:off x="3732487" y="4506193"/>
            <a:ext cx="2396359" cy="941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35 tubos</a:t>
            </a:r>
            <a:endParaRPr lang="es-EC" sz="3200" b="1" dirty="0"/>
          </a:p>
        </p:txBody>
      </p:sp>
    </p:spTree>
    <p:extLst>
      <p:ext uri="{BB962C8B-B14F-4D97-AF65-F5344CB8AC3E}">
        <p14:creationId xmlns:p14="http://schemas.microsoft.com/office/powerpoint/2010/main" val="1743296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TÉRMICO</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Cálculo de presión requerida por el sistema.</a:t>
            </a:r>
          </a:p>
        </p:txBody>
      </p:sp>
      <p:graphicFrame>
        <p:nvGraphicFramePr>
          <p:cNvPr id="2" name="Diagrama 1">
            <a:extLst>
              <a:ext uri="{FF2B5EF4-FFF2-40B4-BE49-F238E27FC236}">
                <a16:creationId xmlns:a16="http://schemas.microsoft.com/office/drawing/2014/main" id="{845983A6-5C9D-45FF-B9E9-528130399265}"/>
              </a:ext>
            </a:extLst>
          </p:cNvPr>
          <p:cNvGraphicFramePr/>
          <p:nvPr>
            <p:extLst>
              <p:ext uri="{D42A27DB-BD31-4B8C-83A1-F6EECF244321}">
                <p14:modId xmlns:p14="http://schemas.microsoft.com/office/powerpoint/2010/main" val="2547609626"/>
              </p:ext>
            </p:extLst>
          </p:nvPr>
        </p:nvGraphicFramePr>
        <p:xfrm>
          <a:off x="1178218" y="2169947"/>
          <a:ext cx="6418317" cy="38891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Elipse 2">
            <a:extLst>
              <a:ext uri="{FF2B5EF4-FFF2-40B4-BE49-F238E27FC236}">
                <a16:creationId xmlns:a16="http://schemas.microsoft.com/office/drawing/2014/main" id="{E3DF67B4-0CE9-4C5E-9297-66D4ACB19915}"/>
              </a:ext>
            </a:extLst>
          </p:cNvPr>
          <p:cNvSpPr/>
          <p:nvPr/>
        </p:nvSpPr>
        <p:spPr>
          <a:xfrm>
            <a:off x="6274676" y="3016469"/>
            <a:ext cx="2764220" cy="2049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t>80.81 </a:t>
            </a:r>
            <a:r>
              <a:rPr lang="es-ES" sz="3200" dirty="0" err="1"/>
              <a:t>mmca</a:t>
            </a:r>
            <a:endParaRPr lang="es-EC" sz="3200" dirty="0"/>
          </a:p>
        </p:txBody>
      </p:sp>
    </p:spTree>
    <p:extLst>
      <p:ext uri="{BB962C8B-B14F-4D97-AF65-F5344CB8AC3E}">
        <p14:creationId xmlns:p14="http://schemas.microsoft.com/office/powerpoint/2010/main" val="2558347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TÉRMICO</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Selección de impulsor de aire</a:t>
            </a:r>
          </a:p>
        </p:txBody>
      </p:sp>
      <p:pic>
        <p:nvPicPr>
          <p:cNvPr id="17" name="Imagen 16" descr="Imagen que contiene motor&#10;&#10;Descripción generada automáticamente">
            <a:extLst>
              <a:ext uri="{FF2B5EF4-FFF2-40B4-BE49-F238E27FC236}">
                <a16:creationId xmlns:a16="http://schemas.microsoft.com/office/drawing/2014/main" id="{9CEBC9B6-B22A-4AC9-8C9E-914E1A738A64}"/>
              </a:ext>
            </a:extLst>
          </p:cNvPr>
          <p:cNvPicPr/>
          <p:nvPr/>
        </p:nvPicPr>
        <p:blipFill>
          <a:blip r:embed="rId5"/>
          <a:stretch>
            <a:fillRect/>
          </a:stretch>
        </p:blipFill>
        <p:spPr>
          <a:xfrm>
            <a:off x="1315085" y="2162284"/>
            <a:ext cx="4780915" cy="1537335"/>
          </a:xfrm>
          <a:prstGeom prst="rect">
            <a:avLst/>
          </a:prstGeom>
        </p:spPr>
      </p:pic>
      <p:pic>
        <p:nvPicPr>
          <p:cNvPr id="19" name="Imagen 18" descr="Gráfico, Diagrama&#10;&#10;Descripción generada automáticamente">
            <a:extLst>
              <a:ext uri="{FF2B5EF4-FFF2-40B4-BE49-F238E27FC236}">
                <a16:creationId xmlns:a16="http://schemas.microsoft.com/office/drawing/2014/main" id="{1EC1EFCD-64C4-4816-B9DB-7EB2167BA506}"/>
              </a:ext>
            </a:extLst>
          </p:cNvPr>
          <p:cNvPicPr/>
          <p:nvPr/>
        </p:nvPicPr>
        <p:blipFill>
          <a:blip r:embed="rId6"/>
          <a:stretch>
            <a:fillRect/>
          </a:stretch>
        </p:blipFill>
        <p:spPr>
          <a:xfrm>
            <a:off x="6481446" y="1417819"/>
            <a:ext cx="4149090" cy="4881245"/>
          </a:xfrm>
          <a:prstGeom prst="rect">
            <a:avLst/>
          </a:prstGeom>
        </p:spPr>
      </p:pic>
      <p:sp>
        <p:nvSpPr>
          <p:cNvPr id="4" name="Rectángulo 3">
            <a:extLst>
              <a:ext uri="{FF2B5EF4-FFF2-40B4-BE49-F238E27FC236}">
                <a16:creationId xmlns:a16="http://schemas.microsoft.com/office/drawing/2014/main" id="{7E7E535D-289A-4A28-B22B-19D61ABE7E4F}"/>
              </a:ext>
            </a:extLst>
          </p:cNvPr>
          <p:cNvSpPr/>
          <p:nvPr/>
        </p:nvSpPr>
        <p:spPr>
          <a:xfrm>
            <a:off x="2060028" y="4403834"/>
            <a:ext cx="3174124" cy="1450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AVR 450 – 3450 RPM</a:t>
            </a:r>
          </a:p>
          <a:p>
            <a:pPr algn="ctr"/>
            <a:r>
              <a:rPr lang="es-ES" dirty="0"/>
              <a:t>Disposición vertical de motor</a:t>
            </a:r>
            <a:endParaRPr lang="es-EC" dirty="0"/>
          </a:p>
        </p:txBody>
      </p:sp>
    </p:spTree>
    <p:extLst>
      <p:ext uri="{BB962C8B-B14F-4D97-AF65-F5344CB8AC3E}">
        <p14:creationId xmlns:p14="http://schemas.microsoft.com/office/powerpoint/2010/main" val="133356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SISTEMA DE CONTROL</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Selección de sensores y actuadores</a:t>
            </a:r>
          </a:p>
        </p:txBody>
      </p:sp>
      <p:pic>
        <p:nvPicPr>
          <p:cNvPr id="20" name="Imagen 19">
            <a:extLst>
              <a:ext uri="{FF2B5EF4-FFF2-40B4-BE49-F238E27FC236}">
                <a16:creationId xmlns:a16="http://schemas.microsoft.com/office/drawing/2014/main" id="{3F19129B-1E1F-4ADE-A206-00AA58983AB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48413" y="3056370"/>
            <a:ext cx="1887299" cy="1647716"/>
          </a:xfrm>
          <a:prstGeom prst="rect">
            <a:avLst/>
          </a:prstGeom>
          <a:noFill/>
          <a:ln>
            <a:noFill/>
          </a:ln>
        </p:spPr>
      </p:pic>
      <p:pic>
        <p:nvPicPr>
          <p:cNvPr id="21" name="Imagen 20" descr="Imagen que contiene Texto&#10;&#10;Descripción generada automáticamente">
            <a:extLst>
              <a:ext uri="{FF2B5EF4-FFF2-40B4-BE49-F238E27FC236}">
                <a16:creationId xmlns:a16="http://schemas.microsoft.com/office/drawing/2014/main" id="{8D88BA1F-37D4-4436-94CC-4C76CFD81C90}"/>
              </a:ext>
            </a:extLst>
          </p:cNvPr>
          <p:cNvPicPr/>
          <p:nvPr/>
        </p:nvPicPr>
        <p:blipFill>
          <a:blip r:embed="rId6"/>
          <a:stretch>
            <a:fillRect/>
          </a:stretch>
        </p:blipFill>
        <p:spPr>
          <a:xfrm>
            <a:off x="5457759" y="2143000"/>
            <a:ext cx="2633249" cy="1174519"/>
          </a:xfrm>
          <a:prstGeom prst="rect">
            <a:avLst/>
          </a:prstGeom>
        </p:spPr>
      </p:pic>
      <p:pic>
        <p:nvPicPr>
          <p:cNvPr id="22" name="Imagen 21" descr="Gráfico&#10;&#10;Descripción generada automáticamente con confianza baja">
            <a:extLst>
              <a:ext uri="{FF2B5EF4-FFF2-40B4-BE49-F238E27FC236}">
                <a16:creationId xmlns:a16="http://schemas.microsoft.com/office/drawing/2014/main" id="{7022414F-33FB-47D2-99DA-7B37601A83DE}"/>
              </a:ext>
            </a:extLst>
          </p:cNvPr>
          <p:cNvPicPr/>
          <p:nvPr/>
        </p:nvPicPr>
        <p:blipFill>
          <a:blip r:embed="rId7"/>
          <a:stretch>
            <a:fillRect/>
          </a:stretch>
        </p:blipFill>
        <p:spPr>
          <a:xfrm>
            <a:off x="5498834" y="3785809"/>
            <a:ext cx="2633249" cy="2597988"/>
          </a:xfrm>
          <a:prstGeom prst="rect">
            <a:avLst/>
          </a:prstGeom>
        </p:spPr>
      </p:pic>
      <p:pic>
        <p:nvPicPr>
          <p:cNvPr id="23" name="Imagen 22" descr="Imagen que contiene interior, pequeño, oscuro, sostener&#10;&#10;Descripción generada automáticamente">
            <a:extLst>
              <a:ext uri="{FF2B5EF4-FFF2-40B4-BE49-F238E27FC236}">
                <a16:creationId xmlns:a16="http://schemas.microsoft.com/office/drawing/2014/main" id="{F4EF93A4-EEC8-4FB4-9914-F29AB4CBE603}"/>
              </a:ext>
            </a:extLst>
          </p:cNvPr>
          <p:cNvPicPr/>
          <p:nvPr/>
        </p:nvPicPr>
        <p:blipFill>
          <a:blip r:embed="rId8">
            <a:extLst>
              <a:ext uri="{28A0092B-C50C-407E-A947-70E740481C1C}">
                <a14:useLocalDpi xmlns:a14="http://schemas.microsoft.com/office/drawing/2010/main" val="0"/>
              </a:ext>
            </a:extLst>
          </a:blip>
          <a:stretch>
            <a:fillRect/>
          </a:stretch>
        </p:blipFill>
        <p:spPr>
          <a:xfrm>
            <a:off x="9168539" y="2730259"/>
            <a:ext cx="1866900" cy="2505075"/>
          </a:xfrm>
          <a:prstGeom prst="rect">
            <a:avLst/>
          </a:prstGeom>
        </p:spPr>
      </p:pic>
      <p:pic>
        <p:nvPicPr>
          <p:cNvPr id="28" name="Imagen 27" descr="Gráfico&#10;&#10;Descripción generada automáticamente">
            <a:extLst>
              <a:ext uri="{FF2B5EF4-FFF2-40B4-BE49-F238E27FC236}">
                <a16:creationId xmlns:a16="http://schemas.microsoft.com/office/drawing/2014/main" id="{311CB49C-E0ED-488F-A162-260CFE4E22CB}"/>
              </a:ext>
            </a:extLst>
          </p:cNvPr>
          <p:cNvPicPr/>
          <p:nvPr/>
        </p:nvPicPr>
        <p:blipFill>
          <a:blip r:embed="rId9"/>
          <a:stretch>
            <a:fillRect/>
          </a:stretch>
        </p:blipFill>
        <p:spPr>
          <a:xfrm>
            <a:off x="1151253" y="2070877"/>
            <a:ext cx="1362075" cy="4312920"/>
          </a:xfrm>
          <a:prstGeom prst="rect">
            <a:avLst/>
          </a:prstGeom>
        </p:spPr>
      </p:pic>
    </p:spTree>
    <p:extLst>
      <p:ext uri="{BB962C8B-B14F-4D97-AF65-F5344CB8AC3E}">
        <p14:creationId xmlns:p14="http://schemas.microsoft.com/office/powerpoint/2010/main" val="282127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389FEEB-B262-4275-A9F3-135682845C60}"/>
              </a:ext>
            </a:extLst>
          </p:cNvPr>
          <p:cNvSpPr>
            <a:spLocks noGrp="1"/>
          </p:cNvSpPr>
          <p:nvPr>
            <p:ph type="title"/>
          </p:nvPr>
        </p:nvSpPr>
        <p:spPr>
          <a:xfrm>
            <a:off x="1539177" y="1007642"/>
            <a:ext cx="4134041" cy="679780"/>
          </a:xfrm>
        </p:spPr>
        <p:txBody>
          <a:bodyPr>
            <a:normAutofit fontScale="90000"/>
          </a:bodyPr>
          <a:lstStyle/>
          <a:p>
            <a:r>
              <a:rPr kumimoji="1" lang="en-US" altLang="ja-JP" b="1" i="1" dirty="0">
                <a:solidFill>
                  <a:schemeClr val="accent2">
                    <a:lumMod val="75000"/>
                  </a:schemeClr>
                </a:solidFill>
              </a:rPr>
              <a:t>CONTENIDO</a:t>
            </a:r>
            <a:endParaRPr kumimoji="1" lang="ja-JP" altLang="en-US" b="1" i="1" dirty="0">
              <a:solidFill>
                <a:schemeClr val="accent2">
                  <a:lumMod val="75000"/>
                </a:schemeClr>
              </a:solidFill>
            </a:endParaRPr>
          </a:p>
        </p:txBody>
      </p:sp>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grpSp>
        <p:nvGrpSpPr>
          <p:cNvPr id="35" name="Grupo 34">
            <a:extLst>
              <a:ext uri="{FF2B5EF4-FFF2-40B4-BE49-F238E27FC236}">
                <a16:creationId xmlns:a16="http://schemas.microsoft.com/office/drawing/2014/main" id="{9F91D8E9-7461-430D-B0DD-D582BDEAD632}"/>
              </a:ext>
            </a:extLst>
          </p:cNvPr>
          <p:cNvGrpSpPr/>
          <p:nvPr/>
        </p:nvGrpSpPr>
        <p:grpSpPr>
          <a:xfrm>
            <a:off x="901722" y="1730705"/>
            <a:ext cx="8742873" cy="856004"/>
            <a:chOff x="2577414" y="2153491"/>
            <a:chExt cx="2698561" cy="856004"/>
          </a:xfrm>
        </p:grpSpPr>
        <p:sp>
          <p:nvSpPr>
            <p:cNvPr id="8" name="Text Placeholder 3">
              <a:extLst>
                <a:ext uri="{FF2B5EF4-FFF2-40B4-BE49-F238E27FC236}">
                  <a16:creationId xmlns:a16="http://schemas.microsoft.com/office/drawing/2014/main" id="{4FDDF6E5-23F1-4133-9ACA-C29F5953ECE1}"/>
                </a:ext>
              </a:extLst>
            </p:cNvPr>
            <p:cNvSpPr txBox="1">
              <a:spLocks/>
            </p:cNvSpPr>
            <p:nvPr/>
          </p:nvSpPr>
          <p:spPr>
            <a:xfrm>
              <a:off x="2705282" y="2153491"/>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Introducción</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9" name="Text Placeholder 5">
              <a:extLst>
                <a:ext uri="{FF2B5EF4-FFF2-40B4-BE49-F238E27FC236}">
                  <a16:creationId xmlns:a16="http://schemas.microsoft.com/office/drawing/2014/main" id="{F3E32973-C882-4AF0-B9D9-5F1841AD0560}"/>
                </a:ext>
              </a:extLst>
            </p:cNvPr>
            <p:cNvSpPr txBox="1">
              <a:spLocks/>
            </p:cNvSpPr>
            <p:nvPr/>
          </p:nvSpPr>
          <p:spPr>
            <a:xfrm>
              <a:off x="2577414" y="2162282"/>
              <a:ext cx="131453"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rPr>
                <a:t>1</a:t>
              </a:r>
              <a:endParaRPr kumimoji="1" lang="ja-JP" altLang="en-US"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endParaRPr>
            </a:p>
          </p:txBody>
        </p:sp>
        <p:sp>
          <p:nvSpPr>
            <p:cNvPr id="10" name="Marcador de texto 22">
              <a:extLst>
                <a:ext uri="{FF2B5EF4-FFF2-40B4-BE49-F238E27FC236}">
                  <a16:creationId xmlns:a16="http://schemas.microsoft.com/office/drawing/2014/main" id="{111CA4E2-11EC-4D82-824F-FA6C31B72A59}"/>
                </a:ext>
              </a:extLst>
            </p:cNvPr>
            <p:cNvSpPr txBox="1">
              <a:spLocks/>
            </p:cNvSpPr>
            <p:nvPr/>
          </p:nvSpPr>
          <p:spPr>
            <a:xfrm>
              <a:off x="2724876" y="2679929"/>
              <a:ext cx="2460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Sistema de producción de paneles Imptek</a:t>
              </a:r>
            </a:p>
          </p:txBody>
        </p:sp>
      </p:grpSp>
      <p:grpSp>
        <p:nvGrpSpPr>
          <p:cNvPr id="36" name="Grupo 35">
            <a:extLst>
              <a:ext uri="{FF2B5EF4-FFF2-40B4-BE49-F238E27FC236}">
                <a16:creationId xmlns:a16="http://schemas.microsoft.com/office/drawing/2014/main" id="{DBB0E4C3-4502-48F3-AEA4-58EB6AB477D7}"/>
              </a:ext>
            </a:extLst>
          </p:cNvPr>
          <p:cNvGrpSpPr/>
          <p:nvPr/>
        </p:nvGrpSpPr>
        <p:grpSpPr>
          <a:xfrm>
            <a:off x="777549" y="3386322"/>
            <a:ext cx="10215888" cy="890556"/>
            <a:chOff x="2593189" y="2090215"/>
            <a:chExt cx="7644768" cy="890556"/>
          </a:xfrm>
        </p:grpSpPr>
        <p:sp>
          <p:nvSpPr>
            <p:cNvPr id="37" name="Text Placeholder 3">
              <a:extLst>
                <a:ext uri="{FF2B5EF4-FFF2-40B4-BE49-F238E27FC236}">
                  <a16:creationId xmlns:a16="http://schemas.microsoft.com/office/drawing/2014/main" id="{AB1023E2-A0D3-477F-A851-CC503D36DB07}"/>
                </a:ext>
              </a:extLst>
            </p:cNvPr>
            <p:cNvSpPr txBox="1">
              <a:spLocks/>
            </p:cNvSpPr>
            <p:nvPr/>
          </p:nvSpPr>
          <p:spPr>
            <a:xfrm>
              <a:off x="2997602" y="2155805"/>
              <a:ext cx="7240355"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dirty="0" err="1">
                  <a:solidFill>
                    <a:sysClr val="windowText" lastClr="000000"/>
                  </a:solidFill>
                  <a:latin typeface="Calibri Light" panose="020F0302020204030204"/>
                  <a:ea typeface="游ゴシック" panose="020B0400000000000000" pitchFamily="34" charset="-128"/>
                </a:rPr>
                <a:t>Diseño</a:t>
              </a:r>
              <a:r>
                <a:rPr kumimoji="1" lang="en-US" altLang="ja-JP" sz="3200" b="1" dirty="0">
                  <a:solidFill>
                    <a:sysClr val="windowText" lastClr="000000"/>
                  </a:solidFill>
                  <a:latin typeface="Calibri Light" panose="020F0302020204030204"/>
                  <a:ea typeface="游ゴシック" panose="020B0400000000000000" pitchFamily="34" charset="-128"/>
                </a:rPr>
                <a:t> </a:t>
              </a:r>
              <a:r>
                <a:rPr kumimoji="1" lang="en-US" altLang="ja-JP" sz="3200" b="1" dirty="0" err="1">
                  <a:solidFill>
                    <a:sysClr val="windowText" lastClr="000000"/>
                  </a:solidFill>
                  <a:latin typeface="Calibri Light" panose="020F0302020204030204"/>
                  <a:ea typeface="游ゴシック" panose="020B0400000000000000" pitchFamily="34" charset="-128"/>
                </a:rPr>
                <a:t>Térmico</a:t>
              </a:r>
              <a:r>
                <a:rPr kumimoji="1" lang="en-US" altLang="ja-JP" sz="3200" b="1" dirty="0">
                  <a:solidFill>
                    <a:sysClr val="windowText" lastClr="000000"/>
                  </a:solidFill>
                  <a:latin typeface="Calibri Light" panose="020F0302020204030204"/>
                  <a:ea typeface="游ゴシック" panose="020B0400000000000000" pitchFamily="34" charset="-128"/>
                </a:rPr>
                <a:t>, </a:t>
              </a:r>
              <a:r>
                <a:rPr kumimoji="1" lang="en-US" altLang="ja-JP" sz="3200" b="1" dirty="0" err="1">
                  <a:solidFill>
                    <a:sysClr val="windowText" lastClr="000000"/>
                  </a:solidFill>
                  <a:latin typeface="Calibri Light" panose="020F0302020204030204"/>
                  <a:ea typeface="游ゴシック" panose="020B0400000000000000" pitchFamily="34" charset="-128"/>
                </a:rPr>
                <a:t>Estructural</a:t>
              </a:r>
              <a:r>
                <a:rPr kumimoji="1" lang="en-US" altLang="ja-JP" sz="3200" b="1" dirty="0">
                  <a:solidFill>
                    <a:sysClr val="windowText" lastClr="000000"/>
                  </a:solidFill>
                  <a:latin typeface="Calibri Light" panose="020F0302020204030204"/>
                  <a:ea typeface="游ゴシック" panose="020B0400000000000000" pitchFamily="34" charset="-128"/>
                </a:rPr>
                <a:t> y </a:t>
              </a:r>
              <a:r>
                <a:rPr kumimoji="1" lang="en-US" altLang="ja-JP" sz="3200" b="1" dirty="0" err="1">
                  <a:solidFill>
                    <a:sysClr val="windowText" lastClr="000000"/>
                  </a:solidFill>
                  <a:latin typeface="Calibri Light" panose="020F0302020204030204"/>
                  <a:ea typeface="游ゴシック" panose="020B0400000000000000" pitchFamily="34" charset="-128"/>
                </a:rPr>
                <a:t>Automatización</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38" name="Text Placeholder 5">
              <a:extLst>
                <a:ext uri="{FF2B5EF4-FFF2-40B4-BE49-F238E27FC236}">
                  <a16:creationId xmlns:a16="http://schemas.microsoft.com/office/drawing/2014/main" id="{ADA14F3B-F5F5-4A6D-A108-61457B5C4E8D}"/>
                </a:ext>
              </a:extLst>
            </p:cNvPr>
            <p:cNvSpPr txBox="1">
              <a:spLocks/>
            </p:cNvSpPr>
            <p:nvPr/>
          </p:nvSpPr>
          <p:spPr>
            <a:xfrm>
              <a:off x="2593189" y="2090215"/>
              <a:ext cx="381146"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rPr>
                <a:t>3</a:t>
              </a:r>
              <a:endParaRPr kumimoji="1" lang="ja-JP" altLang="en-US"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endParaRPr>
            </a:p>
          </p:txBody>
        </p:sp>
        <p:sp>
          <p:nvSpPr>
            <p:cNvPr id="39" name="Marcador de texto 22">
              <a:extLst>
                <a:ext uri="{FF2B5EF4-FFF2-40B4-BE49-F238E27FC236}">
                  <a16:creationId xmlns:a16="http://schemas.microsoft.com/office/drawing/2014/main" id="{B6E54739-4ADF-4456-85AD-701612FB8AB4}"/>
                </a:ext>
              </a:extLst>
            </p:cNvPr>
            <p:cNvSpPr txBox="1">
              <a:spLocks/>
            </p:cNvSpPr>
            <p:nvPr/>
          </p:nvSpPr>
          <p:spPr>
            <a:xfrm>
              <a:off x="3037144" y="2682243"/>
              <a:ext cx="6029197" cy="298528"/>
            </a:xfrm>
            <a:prstGeom prst="rect">
              <a:avLst/>
            </a:prstGeom>
          </p:spPr>
          <p:txBody>
            <a:bodyPr vert="horz" lIns="91440" tIns="45720" rIns="91440" bIns="45720" numCol="1" spcCol="360000" rtlCol="0" anchor="t">
              <a:normAutofit lnSpcReduction="10000"/>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lang="es-EC" sz="1400" dirty="0">
                  <a:solidFill>
                    <a:sysClr val="windowText" lastClr="000000"/>
                  </a:solidFill>
                  <a:latin typeface="Calibri" panose="020F0502020204030204"/>
                </a:rPr>
                <a:t>Cámara de Calefacción, Carro Transportador, Intercambiador de Calor </a:t>
              </a:r>
              <a:endPar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44" name="Grupo 43">
            <a:extLst>
              <a:ext uri="{FF2B5EF4-FFF2-40B4-BE49-F238E27FC236}">
                <a16:creationId xmlns:a16="http://schemas.microsoft.com/office/drawing/2014/main" id="{ADFF4885-3793-42C2-ACB8-EC3BFCEA6966}"/>
              </a:ext>
            </a:extLst>
          </p:cNvPr>
          <p:cNvGrpSpPr/>
          <p:nvPr/>
        </p:nvGrpSpPr>
        <p:grpSpPr>
          <a:xfrm>
            <a:off x="777549" y="4333030"/>
            <a:ext cx="9772973" cy="805218"/>
            <a:chOff x="2577414" y="2131277"/>
            <a:chExt cx="9772973" cy="805218"/>
          </a:xfrm>
        </p:grpSpPr>
        <p:sp>
          <p:nvSpPr>
            <p:cNvPr id="45" name="Text Placeholder 3">
              <a:extLst>
                <a:ext uri="{FF2B5EF4-FFF2-40B4-BE49-F238E27FC236}">
                  <a16:creationId xmlns:a16="http://schemas.microsoft.com/office/drawing/2014/main" id="{6D6CFF2F-07AB-451A-9607-B087900A78A7}"/>
                </a:ext>
              </a:extLst>
            </p:cNvPr>
            <p:cNvSpPr txBox="1">
              <a:spLocks/>
            </p:cNvSpPr>
            <p:nvPr/>
          </p:nvSpPr>
          <p:spPr>
            <a:xfrm>
              <a:off x="3102524" y="2131277"/>
              <a:ext cx="924786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Simulaciones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 y </a:t>
              </a: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Resultados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46" name="Text Placeholder 5">
              <a:extLst>
                <a:ext uri="{FF2B5EF4-FFF2-40B4-BE49-F238E27FC236}">
                  <a16:creationId xmlns:a16="http://schemas.microsoft.com/office/drawing/2014/main" id="{4208F1E1-5750-42C9-8CA5-83ACBC722B4A}"/>
                </a:ext>
              </a:extLst>
            </p:cNvPr>
            <p:cNvSpPr txBox="1">
              <a:spLocks/>
            </p:cNvSpPr>
            <p:nvPr/>
          </p:nvSpPr>
          <p:spPr>
            <a:xfrm>
              <a:off x="2577414" y="2162282"/>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rPr>
                <a:t>4</a:t>
              </a:r>
              <a:endParaRPr kumimoji="1" lang="ja-JP" altLang="en-US"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endParaRPr>
            </a:p>
          </p:txBody>
        </p:sp>
        <p:sp>
          <p:nvSpPr>
            <p:cNvPr id="47" name="Marcador de texto 22">
              <a:extLst>
                <a:ext uri="{FF2B5EF4-FFF2-40B4-BE49-F238E27FC236}">
                  <a16:creationId xmlns:a16="http://schemas.microsoft.com/office/drawing/2014/main" id="{165188AF-5E0F-4B12-A83E-123DB5EE74EC}"/>
                </a:ext>
              </a:extLst>
            </p:cNvPr>
            <p:cNvSpPr txBox="1">
              <a:spLocks/>
            </p:cNvSpPr>
            <p:nvPr/>
          </p:nvSpPr>
          <p:spPr>
            <a:xfrm>
              <a:off x="3102524" y="2606929"/>
              <a:ext cx="7386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lang="es-ES" sz="1400" dirty="0">
                  <a:solidFill>
                    <a:sysClr val="windowText" lastClr="000000"/>
                  </a:solidFill>
                  <a:latin typeface="Calibri" panose="020F0502020204030204"/>
                </a:rPr>
                <a:t>Diseño CAD, Simulaciones </a:t>
              </a:r>
              <a:r>
                <a:rPr lang="es-EC" sz="1400" dirty="0">
                  <a:solidFill>
                    <a:sysClr val="windowText" lastClr="000000"/>
                  </a:solidFill>
                  <a:latin typeface="Calibri" panose="020F0502020204030204"/>
                </a:rPr>
                <a:t>estructurales y térmicas</a:t>
              </a:r>
              <a:endPar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48" name="Grupo 47">
            <a:extLst>
              <a:ext uri="{FF2B5EF4-FFF2-40B4-BE49-F238E27FC236}">
                <a16:creationId xmlns:a16="http://schemas.microsoft.com/office/drawing/2014/main" id="{613A7A0B-4BC5-4DA0-BF6E-A019FE79C288}"/>
              </a:ext>
            </a:extLst>
          </p:cNvPr>
          <p:cNvGrpSpPr/>
          <p:nvPr/>
        </p:nvGrpSpPr>
        <p:grpSpPr>
          <a:xfrm>
            <a:off x="777549" y="5157996"/>
            <a:ext cx="9772973" cy="805218"/>
            <a:chOff x="2577414" y="2131277"/>
            <a:chExt cx="9772973" cy="805218"/>
          </a:xfrm>
        </p:grpSpPr>
        <p:sp>
          <p:nvSpPr>
            <p:cNvPr id="49" name="Text Placeholder 3">
              <a:extLst>
                <a:ext uri="{FF2B5EF4-FFF2-40B4-BE49-F238E27FC236}">
                  <a16:creationId xmlns:a16="http://schemas.microsoft.com/office/drawing/2014/main" id="{9BF31AF1-58F3-4472-AF76-1317EAB4349F}"/>
                </a:ext>
              </a:extLst>
            </p:cNvPr>
            <p:cNvSpPr txBox="1">
              <a:spLocks/>
            </p:cNvSpPr>
            <p:nvPr/>
          </p:nvSpPr>
          <p:spPr>
            <a:xfrm>
              <a:off x="3102524" y="2131277"/>
              <a:ext cx="924786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Análisis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 </a:t>
              </a: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Económico</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 </a:t>
              </a:r>
              <a:r>
                <a:rPr kumimoji="1" lang="en-US" altLang="ja-JP" sz="3200" b="1" dirty="0">
                  <a:solidFill>
                    <a:sysClr val="windowText" lastClr="000000"/>
                  </a:solidFill>
                  <a:latin typeface="Calibri Light" panose="020F0302020204030204"/>
                  <a:ea typeface="游ゴシック" panose="020B0400000000000000" pitchFamily="34" charset="-128"/>
                </a:rPr>
                <a:t>F</a:t>
              </a: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inanciero</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50" name="Text Placeholder 5">
              <a:extLst>
                <a:ext uri="{FF2B5EF4-FFF2-40B4-BE49-F238E27FC236}">
                  <a16:creationId xmlns:a16="http://schemas.microsoft.com/office/drawing/2014/main" id="{63370694-1AD9-4471-B700-F0FD86888C2C}"/>
                </a:ext>
              </a:extLst>
            </p:cNvPr>
            <p:cNvSpPr txBox="1">
              <a:spLocks/>
            </p:cNvSpPr>
            <p:nvPr/>
          </p:nvSpPr>
          <p:spPr>
            <a:xfrm>
              <a:off x="2577414" y="2162282"/>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dirty="0">
                  <a:solidFill>
                    <a:schemeClr val="accent2"/>
                  </a:solidFill>
                  <a:latin typeface="Calibri" panose="020F0502020204030204"/>
                  <a:ea typeface="游ゴシック" panose="020B0400000000000000" pitchFamily="34" charset="-128"/>
                </a:rPr>
                <a:t>5</a:t>
              </a:r>
              <a:endParaRPr kumimoji="1" lang="ja-JP" altLang="en-US"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endParaRPr>
            </a:p>
          </p:txBody>
        </p:sp>
        <p:sp>
          <p:nvSpPr>
            <p:cNvPr id="51" name="Marcador de texto 22">
              <a:extLst>
                <a:ext uri="{FF2B5EF4-FFF2-40B4-BE49-F238E27FC236}">
                  <a16:creationId xmlns:a16="http://schemas.microsoft.com/office/drawing/2014/main" id="{935302B5-80AA-4871-99BC-B977CD607969}"/>
                </a:ext>
              </a:extLst>
            </p:cNvPr>
            <p:cNvSpPr txBox="1">
              <a:spLocks/>
            </p:cNvSpPr>
            <p:nvPr/>
          </p:nvSpPr>
          <p:spPr>
            <a:xfrm>
              <a:off x="3102524" y="2606929"/>
              <a:ext cx="7386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lang="es-EC" sz="1400" dirty="0">
                  <a:solidFill>
                    <a:sysClr val="windowText" lastClr="000000"/>
                  </a:solidFill>
                  <a:latin typeface="Calibri" panose="020F0502020204030204"/>
                </a:rPr>
                <a:t>Presupuesto de Inversión, Costo - Beneficio</a:t>
              </a:r>
              <a:endPar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52" name="Grupo 51">
            <a:extLst>
              <a:ext uri="{FF2B5EF4-FFF2-40B4-BE49-F238E27FC236}">
                <a16:creationId xmlns:a16="http://schemas.microsoft.com/office/drawing/2014/main" id="{7739B74E-A9EF-42CE-82E8-EE3E4CEE11D2}"/>
              </a:ext>
            </a:extLst>
          </p:cNvPr>
          <p:cNvGrpSpPr/>
          <p:nvPr/>
        </p:nvGrpSpPr>
        <p:grpSpPr>
          <a:xfrm>
            <a:off x="777549" y="5963214"/>
            <a:ext cx="9788748" cy="774213"/>
            <a:chOff x="2561639" y="2042407"/>
            <a:chExt cx="9788748" cy="774213"/>
          </a:xfrm>
        </p:grpSpPr>
        <p:sp>
          <p:nvSpPr>
            <p:cNvPr id="53" name="Text Placeholder 3">
              <a:extLst>
                <a:ext uri="{FF2B5EF4-FFF2-40B4-BE49-F238E27FC236}">
                  <a16:creationId xmlns:a16="http://schemas.microsoft.com/office/drawing/2014/main" id="{AFE5E307-FD3F-4EBF-ABF3-37308ECABDDC}"/>
                </a:ext>
              </a:extLst>
            </p:cNvPr>
            <p:cNvSpPr txBox="1">
              <a:spLocks/>
            </p:cNvSpPr>
            <p:nvPr/>
          </p:nvSpPr>
          <p:spPr>
            <a:xfrm>
              <a:off x="3102524" y="2131277"/>
              <a:ext cx="924786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Conclusiones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 y </a:t>
              </a: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Recomendaciones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54" name="Text Placeholder 5">
              <a:extLst>
                <a:ext uri="{FF2B5EF4-FFF2-40B4-BE49-F238E27FC236}">
                  <a16:creationId xmlns:a16="http://schemas.microsoft.com/office/drawing/2014/main" id="{76A07C4F-6277-4E5C-A72A-62F3AA66DEB9}"/>
                </a:ext>
              </a:extLst>
            </p:cNvPr>
            <p:cNvSpPr txBox="1">
              <a:spLocks/>
            </p:cNvSpPr>
            <p:nvPr/>
          </p:nvSpPr>
          <p:spPr>
            <a:xfrm>
              <a:off x="2561639" y="2042407"/>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rPr>
                <a:t>6</a:t>
              </a:r>
              <a:endParaRPr kumimoji="1" lang="ja-JP" altLang="en-US"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endParaRPr>
            </a:p>
          </p:txBody>
        </p:sp>
      </p:grpSp>
      <p:grpSp>
        <p:nvGrpSpPr>
          <p:cNvPr id="56" name="Grupo 55">
            <a:extLst>
              <a:ext uri="{FF2B5EF4-FFF2-40B4-BE49-F238E27FC236}">
                <a16:creationId xmlns:a16="http://schemas.microsoft.com/office/drawing/2014/main" id="{F048030A-E3C9-4DAC-B592-AF3FA1CE4531}"/>
              </a:ext>
            </a:extLst>
          </p:cNvPr>
          <p:cNvGrpSpPr/>
          <p:nvPr/>
        </p:nvGrpSpPr>
        <p:grpSpPr>
          <a:xfrm>
            <a:off x="827965" y="2528306"/>
            <a:ext cx="3095803" cy="870416"/>
            <a:chOff x="2577414" y="2131277"/>
            <a:chExt cx="3095803" cy="870416"/>
          </a:xfrm>
        </p:grpSpPr>
        <p:sp>
          <p:nvSpPr>
            <p:cNvPr id="57" name="Text Placeholder 3">
              <a:extLst>
                <a:ext uri="{FF2B5EF4-FFF2-40B4-BE49-F238E27FC236}">
                  <a16:creationId xmlns:a16="http://schemas.microsoft.com/office/drawing/2014/main" id="{42EC696D-755A-41E6-B33F-C4CD986DA35A}"/>
                </a:ext>
              </a:extLst>
            </p:cNvPr>
            <p:cNvSpPr txBox="1">
              <a:spLocks/>
            </p:cNvSpPr>
            <p:nvPr/>
          </p:nvSpPr>
          <p:spPr>
            <a:xfrm>
              <a:off x="3102524" y="2131277"/>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Objetivos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58" name="Text Placeholder 5">
              <a:extLst>
                <a:ext uri="{FF2B5EF4-FFF2-40B4-BE49-F238E27FC236}">
                  <a16:creationId xmlns:a16="http://schemas.microsoft.com/office/drawing/2014/main" id="{0ECF7F8F-7688-4C3E-9CA6-2564B0E84BCD}"/>
                </a:ext>
              </a:extLst>
            </p:cNvPr>
            <p:cNvSpPr txBox="1">
              <a:spLocks/>
            </p:cNvSpPr>
            <p:nvPr/>
          </p:nvSpPr>
          <p:spPr>
            <a:xfrm>
              <a:off x="2577414" y="2162282"/>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dirty="0">
                  <a:solidFill>
                    <a:schemeClr val="accent2"/>
                  </a:solidFill>
                  <a:latin typeface="Calibri" panose="020F0502020204030204"/>
                  <a:ea typeface="游ゴシック" panose="020B0400000000000000" pitchFamily="34" charset="-128"/>
                </a:rPr>
                <a:t>2</a:t>
              </a:r>
              <a:endParaRPr kumimoji="1" lang="ja-JP" altLang="en-US" sz="4000" b="0" i="1" u="none" strike="noStrike" kern="1200" cap="none" spc="0" normalizeH="0" baseline="0" noProof="0" dirty="0">
                <a:ln>
                  <a:noFill/>
                </a:ln>
                <a:solidFill>
                  <a:schemeClr val="accent2"/>
                </a:solidFill>
                <a:effectLst/>
                <a:uLnTx/>
                <a:uFillTx/>
                <a:latin typeface="Calibri" panose="020F0502020204030204"/>
                <a:ea typeface="游ゴシック" panose="020B0400000000000000" pitchFamily="34" charset="-128"/>
                <a:cs typeface="+mn-cs"/>
              </a:endParaRPr>
            </a:p>
          </p:txBody>
        </p:sp>
        <p:sp>
          <p:nvSpPr>
            <p:cNvPr id="59" name="Marcador de texto 22">
              <a:extLst>
                <a:ext uri="{FF2B5EF4-FFF2-40B4-BE49-F238E27FC236}">
                  <a16:creationId xmlns:a16="http://schemas.microsoft.com/office/drawing/2014/main" id="{6F900786-C48A-43D9-B765-B2CAA67FA156}"/>
                </a:ext>
              </a:extLst>
            </p:cNvPr>
            <p:cNvSpPr txBox="1">
              <a:spLocks/>
            </p:cNvSpPr>
            <p:nvPr/>
          </p:nvSpPr>
          <p:spPr>
            <a:xfrm>
              <a:off x="3094086" y="2672127"/>
              <a:ext cx="2460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General y Específicos</a:t>
              </a:r>
            </a:p>
          </p:txBody>
        </p:sp>
      </p:grpSp>
      <p:sp>
        <p:nvSpPr>
          <p:cNvPr id="40" name="3 Rectángulo">
            <a:extLst>
              <a:ext uri="{FF2B5EF4-FFF2-40B4-BE49-F238E27FC236}">
                <a16:creationId xmlns:a16="http://schemas.microsoft.com/office/drawing/2014/main" id="{94A59B94-2D8C-4E1D-94FB-781A2ABB5A78}"/>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3 Rectángulo">
            <a:extLst>
              <a:ext uri="{FF2B5EF4-FFF2-40B4-BE49-F238E27FC236}">
                <a16:creationId xmlns:a16="http://schemas.microsoft.com/office/drawing/2014/main" id="{242340BA-4725-46A8-B777-FF2AC9C7AA85}"/>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3 Rectángulo">
            <a:extLst>
              <a:ext uri="{FF2B5EF4-FFF2-40B4-BE49-F238E27FC236}">
                <a16:creationId xmlns:a16="http://schemas.microsoft.com/office/drawing/2014/main" id="{1CB41274-E764-4C68-99AA-252994705FFE}"/>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3 Rectángulo">
            <a:extLst>
              <a:ext uri="{FF2B5EF4-FFF2-40B4-BE49-F238E27FC236}">
                <a16:creationId xmlns:a16="http://schemas.microsoft.com/office/drawing/2014/main" id="{55FD7874-8B50-4627-9DCC-2F0F997A959A}"/>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55" name="Picture 2" descr="Descripción - INGENIERÍA MECÁNICA">
            <a:extLst>
              <a:ext uri="{FF2B5EF4-FFF2-40B4-BE49-F238E27FC236}">
                <a16:creationId xmlns:a16="http://schemas.microsoft.com/office/drawing/2014/main" id="{A63E5B82-66A0-4107-8349-950EE24A8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0097" y="50297"/>
            <a:ext cx="830966" cy="8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92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SISTEMA DE CONTROL</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Diagrama de bloques</a:t>
            </a:r>
          </a:p>
        </p:txBody>
      </p:sp>
      <p:pic>
        <p:nvPicPr>
          <p:cNvPr id="30" name="Imagen 29" descr="Diagrama&#10;&#10;Descripción generada automáticamente">
            <a:extLst>
              <a:ext uri="{FF2B5EF4-FFF2-40B4-BE49-F238E27FC236}">
                <a16:creationId xmlns:a16="http://schemas.microsoft.com/office/drawing/2014/main" id="{AFC51E13-C878-40B9-87DD-D229A7DA8304}"/>
              </a:ext>
            </a:extLst>
          </p:cNvPr>
          <p:cNvPicPr/>
          <p:nvPr/>
        </p:nvPicPr>
        <p:blipFill>
          <a:blip r:embed="rId5"/>
          <a:stretch>
            <a:fillRect/>
          </a:stretch>
        </p:blipFill>
        <p:spPr>
          <a:xfrm>
            <a:off x="1826543" y="2325797"/>
            <a:ext cx="8538914" cy="3630455"/>
          </a:xfrm>
          <a:prstGeom prst="rect">
            <a:avLst/>
          </a:prstGeom>
        </p:spPr>
      </p:pic>
    </p:spTree>
    <p:extLst>
      <p:ext uri="{BB962C8B-B14F-4D97-AF65-F5344CB8AC3E}">
        <p14:creationId xmlns:p14="http://schemas.microsoft.com/office/powerpoint/2010/main" val="3794397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SISTEMA DE CONTROL</a:t>
            </a:r>
          </a:p>
          <a:p>
            <a:pPr indent="457200" algn="just">
              <a:lnSpc>
                <a:spcPct val="150000"/>
              </a:lnSpc>
              <a:spcAft>
                <a:spcPts val="800"/>
              </a:spcAft>
            </a:pPr>
            <a:r>
              <a:rPr lang="es-ES" sz="1400" dirty="0">
                <a:effectLst/>
                <a:latin typeface="Arial" panose="020B0604020202020204" pitchFamily="34" charset="0"/>
                <a:ea typeface="Calibri" panose="020F0502020204030204" pitchFamily="34" charset="0"/>
                <a:cs typeface="Times New Roman" panose="02020603050405020304" pitchFamily="18" charset="0"/>
              </a:rPr>
              <a:t>HMI</a:t>
            </a:r>
          </a:p>
        </p:txBody>
      </p:sp>
      <p:pic>
        <p:nvPicPr>
          <p:cNvPr id="16" name="Imagen 15" descr="Imagen que contiene Diagrama&#10;&#10;Descripción generada automáticamente">
            <a:extLst>
              <a:ext uri="{FF2B5EF4-FFF2-40B4-BE49-F238E27FC236}">
                <a16:creationId xmlns:a16="http://schemas.microsoft.com/office/drawing/2014/main" id="{528883D5-8F03-45F1-A7AC-FAD3E2C8682E}"/>
              </a:ext>
            </a:extLst>
          </p:cNvPr>
          <p:cNvPicPr/>
          <p:nvPr/>
        </p:nvPicPr>
        <p:blipFill>
          <a:blip r:embed="rId5"/>
          <a:stretch>
            <a:fillRect/>
          </a:stretch>
        </p:blipFill>
        <p:spPr>
          <a:xfrm>
            <a:off x="2348501" y="2143000"/>
            <a:ext cx="7100299" cy="4277309"/>
          </a:xfrm>
          <a:prstGeom prst="rect">
            <a:avLst/>
          </a:prstGeom>
        </p:spPr>
      </p:pic>
      <p:pic>
        <p:nvPicPr>
          <p:cNvPr id="17" name="Imagen 16" descr="Captura de pantalla de un celular&#10;&#10;Descripción generada automáticamente">
            <a:extLst>
              <a:ext uri="{FF2B5EF4-FFF2-40B4-BE49-F238E27FC236}">
                <a16:creationId xmlns:a16="http://schemas.microsoft.com/office/drawing/2014/main" id="{9BCD2759-F7A1-482E-BC1A-0C3EEBF5D399}"/>
              </a:ext>
            </a:extLst>
          </p:cNvPr>
          <p:cNvPicPr/>
          <p:nvPr/>
        </p:nvPicPr>
        <p:blipFill>
          <a:blip r:embed="rId6"/>
          <a:stretch>
            <a:fillRect/>
          </a:stretch>
        </p:blipFill>
        <p:spPr>
          <a:xfrm>
            <a:off x="2348500" y="2162283"/>
            <a:ext cx="7100299" cy="4258025"/>
          </a:xfrm>
          <a:prstGeom prst="rect">
            <a:avLst/>
          </a:prstGeom>
        </p:spPr>
      </p:pic>
      <p:pic>
        <p:nvPicPr>
          <p:cNvPr id="19" name="Imagen 18" descr="Captura de pantalla de un celular&#10;&#10;Descripción generada automáticamente">
            <a:extLst>
              <a:ext uri="{FF2B5EF4-FFF2-40B4-BE49-F238E27FC236}">
                <a16:creationId xmlns:a16="http://schemas.microsoft.com/office/drawing/2014/main" id="{A681A2C1-887D-41FC-AEEC-9BDA30794642}"/>
              </a:ext>
            </a:extLst>
          </p:cNvPr>
          <p:cNvPicPr/>
          <p:nvPr/>
        </p:nvPicPr>
        <p:blipFill>
          <a:blip r:embed="rId7"/>
          <a:stretch>
            <a:fillRect/>
          </a:stretch>
        </p:blipFill>
        <p:spPr>
          <a:xfrm>
            <a:off x="2348498" y="2142998"/>
            <a:ext cx="7100299" cy="4258025"/>
          </a:xfrm>
          <a:prstGeom prst="rect">
            <a:avLst/>
          </a:prstGeom>
        </p:spPr>
      </p:pic>
      <p:pic>
        <p:nvPicPr>
          <p:cNvPr id="20" name="Imagen 19" descr="Interfaz de usuario gráfica&#10;&#10;Descripción generada automáticamente">
            <a:extLst>
              <a:ext uri="{FF2B5EF4-FFF2-40B4-BE49-F238E27FC236}">
                <a16:creationId xmlns:a16="http://schemas.microsoft.com/office/drawing/2014/main" id="{4EBDF071-9C9D-44D4-91F9-9D5F9D6DD1D9}"/>
              </a:ext>
            </a:extLst>
          </p:cNvPr>
          <p:cNvPicPr/>
          <p:nvPr/>
        </p:nvPicPr>
        <p:blipFill>
          <a:blip r:embed="rId8"/>
          <a:stretch>
            <a:fillRect/>
          </a:stretch>
        </p:blipFill>
        <p:spPr>
          <a:xfrm>
            <a:off x="2348494" y="2123712"/>
            <a:ext cx="7100299" cy="4322544"/>
          </a:xfrm>
          <a:prstGeom prst="rect">
            <a:avLst/>
          </a:prstGeom>
        </p:spPr>
      </p:pic>
    </p:spTree>
    <p:extLst>
      <p:ext uri="{BB962C8B-B14F-4D97-AF65-F5344CB8AC3E}">
        <p14:creationId xmlns:p14="http://schemas.microsoft.com/office/powerpoint/2010/main" val="338788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SIMULACIONES</a:t>
            </a:r>
          </a:p>
          <a:p>
            <a:pPr indent="457200" algn="just">
              <a:lnSpc>
                <a:spcPct val="15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Simulaciones estructurales | Carros transportadores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Imagen 20" descr="Gráfico&#10;&#10;Descripción generada automáticamente">
            <a:extLst>
              <a:ext uri="{FF2B5EF4-FFF2-40B4-BE49-F238E27FC236}">
                <a16:creationId xmlns:a16="http://schemas.microsoft.com/office/drawing/2014/main" id="{75050684-6197-4B5C-A424-87593F6223F3}"/>
              </a:ext>
            </a:extLst>
          </p:cNvPr>
          <p:cNvPicPr/>
          <p:nvPr/>
        </p:nvPicPr>
        <p:blipFill>
          <a:blip r:embed="rId5"/>
          <a:stretch>
            <a:fillRect/>
          </a:stretch>
        </p:blipFill>
        <p:spPr>
          <a:xfrm>
            <a:off x="1046504" y="2162284"/>
            <a:ext cx="4162805" cy="3936611"/>
          </a:xfrm>
          <a:prstGeom prst="rect">
            <a:avLst/>
          </a:prstGeom>
        </p:spPr>
      </p:pic>
      <p:pic>
        <p:nvPicPr>
          <p:cNvPr id="22" name="Imagen 21">
            <a:extLst>
              <a:ext uri="{FF2B5EF4-FFF2-40B4-BE49-F238E27FC236}">
                <a16:creationId xmlns:a16="http://schemas.microsoft.com/office/drawing/2014/main" id="{AD1BD4FD-55B4-45BD-9ABF-1D5A016E079D}"/>
              </a:ext>
            </a:extLst>
          </p:cNvPr>
          <p:cNvPicPr/>
          <p:nvPr/>
        </p:nvPicPr>
        <p:blipFill>
          <a:blip r:embed="rId6"/>
          <a:stretch>
            <a:fillRect/>
          </a:stretch>
        </p:blipFill>
        <p:spPr>
          <a:xfrm>
            <a:off x="5624399" y="2650518"/>
            <a:ext cx="5486400" cy="2693035"/>
          </a:xfrm>
          <a:prstGeom prst="rect">
            <a:avLst/>
          </a:prstGeom>
        </p:spPr>
      </p:pic>
      <p:pic>
        <p:nvPicPr>
          <p:cNvPr id="23" name="Imagen 22">
            <a:extLst>
              <a:ext uri="{FF2B5EF4-FFF2-40B4-BE49-F238E27FC236}">
                <a16:creationId xmlns:a16="http://schemas.microsoft.com/office/drawing/2014/main" id="{2B365EC4-D304-49E7-A969-6885B13A08E2}"/>
              </a:ext>
            </a:extLst>
          </p:cNvPr>
          <p:cNvPicPr/>
          <p:nvPr/>
        </p:nvPicPr>
        <p:blipFill rotWithShape="1">
          <a:blip r:embed="rId7" cstate="print">
            <a:extLst>
              <a:ext uri="{28A0092B-C50C-407E-A947-70E740481C1C}">
                <a14:useLocalDpi xmlns:a14="http://schemas.microsoft.com/office/drawing/2010/main" val="0"/>
              </a:ext>
            </a:extLst>
          </a:blip>
          <a:srcRect l="37361" t="10370" r="29167" b="2470"/>
          <a:stretch/>
        </p:blipFill>
        <p:spPr bwMode="auto">
          <a:xfrm>
            <a:off x="4380438" y="1737681"/>
            <a:ext cx="3431124" cy="47085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00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SIMULACIONES</a:t>
            </a:r>
          </a:p>
          <a:p>
            <a:pPr indent="457200" algn="just">
              <a:lnSpc>
                <a:spcPct val="15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Simulaciones estructurales | Estructura total sistema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Imagen 19" descr="Diagrama&#10;&#10;Descripción generada automáticamente">
            <a:extLst>
              <a:ext uri="{FF2B5EF4-FFF2-40B4-BE49-F238E27FC236}">
                <a16:creationId xmlns:a16="http://schemas.microsoft.com/office/drawing/2014/main" id="{4BF3FEE7-55E4-49D1-8540-D0DEF4C8829F}"/>
              </a:ext>
            </a:extLst>
          </p:cNvPr>
          <p:cNvPicPr/>
          <p:nvPr/>
        </p:nvPicPr>
        <p:blipFill>
          <a:blip r:embed="rId5"/>
          <a:stretch>
            <a:fillRect/>
          </a:stretch>
        </p:blipFill>
        <p:spPr>
          <a:xfrm>
            <a:off x="714279" y="1989703"/>
            <a:ext cx="3531711" cy="3793968"/>
          </a:xfrm>
          <a:prstGeom prst="rect">
            <a:avLst/>
          </a:prstGeom>
        </p:spPr>
      </p:pic>
      <p:pic>
        <p:nvPicPr>
          <p:cNvPr id="28" name="Imagen 27" descr="Gráfico, Gráfico radial&#10;&#10;Descripción generada automáticamente">
            <a:extLst>
              <a:ext uri="{FF2B5EF4-FFF2-40B4-BE49-F238E27FC236}">
                <a16:creationId xmlns:a16="http://schemas.microsoft.com/office/drawing/2014/main" id="{E4CE25E2-386C-4ABC-8B39-00C25A9D213D}"/>
              </a:ext>
            </a:extLst>
          </p:cNvPr>
          <p:cNvPicPr/>
          <p:nvPr/>
        </p:nvPicPr>
        <p:blipFill rotWithShape="1">
          <a:blip r:embed="rId6"/>
          <a:srcRect b="8520"/>
          <a:stretch/>
        </p:blipFill>
        <p:spPr bwMode="auto">
          <a:xfrm>
            <a:off x="4483649" y="2279611"/>
            <a:ext cx="3248896" cy="2866916"/>
          </a:xfrm>
          <a:prstGeom prst="rect">
            <a:avLst/>
          </a:prstGeom>
          <a:ln>
            <a:noFill/>
          </a:ln>
          <a:extLst>
            <a:ext uri="{53640926-AAD7-44D8-BBD7-CCE9431645EC}">
              <a14:shadowObscured xmlns:a14="http://schemas.microsoft.com/office/drawing/2010/main"/>
            </a:ext>
          </a:extLst>
        </p:spPr>
      </p:pic>
      <p:pic>
        <p:nvPicPr>
          <p:cNvPr id="30" name="Imagen 29" descr="Gráfico, Gráfico radial&#10;&#10;Descripción generada automáticamente">
            <a:extLst>
              <a:ext uri="{FF2B5EF4-FFF2-40B4-BE49-F238E27FC236}">
                <a16:creationId xmlns:a16="http://schemas.microsoft.com/office/drawing/2014/main" id="{76D88FB8-F72F-4F94-A088-07FEFAB13C95}"/>
              </a:ext>
            </a:extLst>
          </p:cNvPr>
          <p:cNvPicPr/>
          <p:nvPr/>
        </p:nvPicPr>
        <p:blipFill>
          <a:blip r:embed="rId7"/>
          <a:stretch>
            <a:fillRect/>
          </a:stretch>
        </p:blipFill>
        <p:spPr>
          <a:xfrm>
            <a:off x="8181642" y="2230924"/>
            <a:ext cx="2908300" cy="3311525"/>
          </a:xfrm>
          <a:prstGeom prst="rect">
            <a:avLst/>
          </a:prstGeom>
        </p:spPr>
      </p:pic>
      <p:pic>
        <p:nvPicPr>
          <p:cNvPr id="32" name="Imagen 31" descr="Imagen que contiene lego, juguete&#10;&#10;Descripción generada automáticamente">
            <a:extLst>
              <a:ext uri="{FF2B5EF4-FFF2-40B4-BE49-F238E27FC236}">
                <a16:creationId xmlns:a16="http://schemas.microsoft.com/office/drawing/2014/main" id="{DF66D97B-B03F-4658-9090-BAEA150EB02E}"/>
              </a:ext>
            </a:extLst>
          </p:cNvPr>
          <p:cNvPicPr/>
          <p:nvPr/>
        </p:nvPicPr>
        <p:blipFill>
          <a:blip r:embed="rId8"/>
          <a:stretch>
            <a:fillRect/>
          </a:stretch>
        </p:blipFill>
        <p:spPr>
          <a:xfrm>
            <a:off x="6655805" y="3263991"/>
            <a:ext cx="2563495" cy="2519680"/>
          </a:xfrm>
          <a:prstGeom prst="rect">
            <a:avLst/>
          </a:prstGeom>
        </p:spPr>
      </p:pic>
    </p:spTree>
    <p:extLst>
      <p:ext uri="{BB962C8B-B14F-4D97-AF65-F5344CB8AC3E}">
        <p14:creationId xmlns:p14="http://schemas.microsoft.com/office/powerpoint/2010/main" val="110624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SIMULACIONES</a:t>
            </a:r>
          </a:p>
          <a:p>
            <a:pPr indent="457200" algn="just">
              <a:lnSpc>
                <a:spcPct val="15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Simulaciones térmicas | Sistema total</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Imagen 18">
            <a:extLst>
              <a:ext uri="{FF2B5EF4-FFF2-40B4-BE49-F238E27FC236}">
                <a16:creationId xmlns:a16="http://schemas.microsoft.com/office/drawing/2014/main" id="{BB8F5590-3409-4B89-9E6B-3533AF55100C}"/>
              </a:ext>
            </a:extLst>
          </p:cNvPr>
          <p:cNvPicPr/>
          <p:nvPr/>
        </p:nvPicPr>
        <p:blipFill>
          <a:blip r:embed="rId5"/>
          <a:stretch>
            <a:fillRect/>
          </a:stretch>
        </p:blipFill>
        <p:spPr>
          <a:xfrm>
            <a:off x="3137810" y="2237304"/>
            <a:ext cx="5916380" cy="3841172"/>
          </a:xfrm>
          <a:prstGeom prst="rect">
            <a:avLst/>
          </a:prstGeom>
        </p:spPr>
      </p:pic>
    </p:spTree>
    <p:extLst>
      <p:ext uri="{BB962C8B-B14F-4D97-AF65-F5344CB8AC3E}">
        <p14:creationId xmlns:p14="http://schemas.microsoft.com/office/powerpoint/2010/main" val="4115315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SIMULACIONES</a:t>
            </a:r>
          </a:p>
          <a:p>
            <a:pPr indent="457200" algn="just">
              <a:lnSpc>
                <a:spcPct val="15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Simulaciones térmicas | Tramo 1</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F96C22D0-8B4F-4CEB-9A54-8766917E37AA}"/>
              </a:ext>
            </a:extLst>
          </p:cNvPr>
          <p:cNvPicPr/>
          <p:nvPr/>
        </p:nvPicPr>
        <p:blipFill>
          <a:blip r:embed="rId5"/>
          <a:stretch>
            <a:fillRect/>
          </a:stretch>
        </p:blipFill>
        <p:spPr>
          <a:xfrm>
            <a:off x="1182315" y="1925389"/>
            <a:ext cx="2387990" cy="1719904"/>
          </a:xfrm>
          <a:prstGeom prst="rect">
            <a:avLst/>
          </a:prstGeom>
        </p:spPr>
      </p:pic>
      <p:pic>
        <p:nvPicPr>
          <p:cNvPr id="17" name="Imagen 16" descr="Gráfico&#10;&#10;Descripción generada automáticamente">
            <a:extLst>
              <a:ext uri="{FF2B5EF4-FFF2-40B4-BE49-F238E27FC236}">
                <a16:creationId xmlns:a16="http://schemas.microsoft.com/office/drawing/2014/main" id="{E2887F1D-2399-4F86-8648-A0967B50BA70}"/>
              </a:ext>
            </a:extLst>
          </p:cNvPr>
          <p:cNvPicPr/>
          <p:nvPr/>
        </p:nvPicPr>
        <p:blipFill>
          <a:blip r:embed="rId6"/>
          <a:stretch>
            <a:fillRect/>
          </a:stretch>
        </p:blipFill>
        <p:spPr>
          <a:xfrm>
            <a:off x="4863957" y="1313275"/>
            <a:ext cx="2855659" cy="2332018"/>
          </a:xfrm>
          <a:prstGeom prst="rect">
            <a:avLst/>
          </a:prstGeom>
        </p:spPr>
      </p:pic>
      <p:pic>
        <p:nvPicPr>
          <p:cNvPr id="20" name="Imagen 19" descr="Gráfico&#10;&#10;Descripción generada automáticamente">
            <a:extLst>
              <a:ext uri="{FF2B5EF4-FFF2-40B4-BE49-F238E27FC236}">
                <a16:creationId xmlns:a16="http://schemas.microsoft.com/office/drawing/2014/main" id="{DE49A436-E4AF-4E0E-95E9-9136ABE0D40F}"/>
              </a:ext>
            </a:extLst>
          </p:cNvPr>
          <p:cNvPicPr/>
          <p:nvPr/>
        </p:nvPicPr>
        <p:blipFill rotWithShape="1">
          <a:blip r:embed="rId7"/>
          <a:srcRect l="1276"/>
          <a:stretch/>
        </p:blipFill>
        <p:spPr bwMode="auto">
          <a:xfrm>
            <a:off x="1304917" y="3933850"/>
            <a:ext cx="3330667" cy="2564068"/>
          </a:xfrm>
          <a:prstGeom prst="rect">
            <a:avLst/>
          </a:prstGeom>
          <a:ln>
            <a:noFill/>
          </a:ln>
          <a:extLst>
            <a:ext uri="{53640926-AAD7-44D8-BBD7-CCE9431645EC}">
              <a14:shadowObscured xmlns:a14="http://schemas.microsoft.com/office/drawing/2010/main"/>
            </a:ext>
          </a:extLst>
        </p:spPr>
      </p:pic>
      <p:pic>
        <p:nvPicPr>
          <p:cNvPr id="21" name="Imagen 20" descr="Gráfico, Gráfico de superficie&#10;&#10;Descripción generada automáticamente">
            <a:extLst>
              <a:ext uri="{FF2B5EF4-FFF2-40B4-BE49-F238E27FC236}">
                <a16:creationId xmlns:a16="http://schemas.microsoft.com/office/drawing/2014/main" id="{3FB586BB-161C-41F5-92D1-3E8026D015E3}"/>
              </a:ext>
            </a:extLst>
          </p:cNvPr>
          <p:cNvPicPr/>
          <p:nvPr/>
        </p:nvPicPr>
        <p:blipFill>
          <a:blip r:embed="rId8"/>
          <a:stretch>
            <a:fillRect/>
          </a:stretch>
        </p:blipFill>
        <p:spPr>
          <a:xfrm>
            <a:off x="4788164" y="3967306"/>
            <a:ext cx="3346450" cy="2339975"/>
          </a:xfrm>
          <a:prstGeom prst="rect">
            <a:avLst/>
          </a:prstGeom>
        </p:spPr>
      </p:pic>
      <p:pic>
        <p:nvPicPr>
          <p:cNvPr id="22" name="Imagen 21" descr="Gráfico, Gráfico de superficie&#10;&#10;Descripción generada automáticamente">
            <a:extLst>
              <a:ext uri="{FF2B5EF4-FFF2-40B4-BE49-F238E27FC236}">
                <a16:creationId xmlns:a16="http://schemas.microsoft.com/office/drawing/2014/main" id="{82EEA189-34F3-4326-8809-7875A463B4D8}"/>
              </a:ext>
            </a:extLst>
          </p:cNvPr>
          <p:cNvPicPr/>
          <p:nvPr/>
        </p:nvPicPr>
        <p:blipFill>
          <a:blip r:embed="rId9"/>
          <a:stretch>
            <a:fillRect/>
          </a:stretch>
        </p:blipFill>
        <p:spPr>
          <a:xfrm>
            <a:off x="8418628" y="3967306"/>
            <a:ext cx="2915920" cy="2159635"/>
          </a:xfrm>
          <a:prstGeom prst="rect">
            <a:avLst/>
          </a:prstGeom>
        </p:spPr>
      </p:pic>
      <p:pic>
        <p:nvPicPr>
          <p:cNvPr id="23" name="Imagen 22" descr="Gráfico, Gráfico radial&#10;&#10;Descripción generada automáticamente">
            <a:extLst>
              <a:ext uri="{FF2B5EF4-FFF2-40B4-BE49-F238E27FC236}">
                <a16:creationId xmlns:a16="http://schemas.microsoft.com/office/drawing/2014/main" id="{8AA49C13-E73C-422C-B9FF-B7F8459DB140}"/>
              </a:ext>
            </a:extLst>
          </p:cNvPr>
          <p:cNvPicPr/>
          <p:nvPr/>
        </p:nvPicPr>
        <p:blipFill>
          <a:blip r:embed="rId10"/>
          <a:stretch>
            <a:fillRect/>
          </a:stretch>
        </p:blipFill>
        <p:spPr>
          <a:xfrm>
            <a:off x="8237932" y="1338080"/>
            <a:ext cx="2838450" cy="2159635"/>
          </a:xfrm>
          <a:prstGeom prst="rect">
            <a:avLst/>
          </a:prstGeom>
        </p:spPr>
      </p:pic>
    </p:spTree>
    <p:extLst>
      <p:ext uri="{BB962C8B-B14F-4D97-AF65-F5344CB8AC3E}">
        <p14:creationId xmlns:p14="http://schemas.microsoft.com/office/powerpoint/2010/main" val="86319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1032142"/>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SIMULACIONES</a:t>
            </a:r>
          </a:p>
          <a:p>
            <a:pPr indent="457200" algn="just">
              <a:lnSpc>
                <a:spcPct val="150000"/>
              </a:lnSpc>
              <a:spcAft>
                <a:spcPts val="800"/>
              </a:spcAft>
            </a:pPr>
            <a:r>
              <a:rPr lang="es-ES" sz="1400" dirty="0">
                <a:latin typeface="Arial" panose="020B0604020202020204" pitchFamily="34" charset="0"/>
                <a:ea typeface="Calibri" panose="020F0502020204030204" pitchFamily="34" charset="0"/>
                <a:cs typeface="Times New Roman" panose="02020603050405020304" pitchFamily="18" charset="0"/>
              </a:rPr>
              <a:t>Simulaciones térmicas | Tramo 2</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8" name="Imagen 27" descr="Icono&#10;&#10;Descripción generada automáticamente con confianza baja">
            <a:extLst>
              <a:ext uri="{FF2B5EF4-FFF2-40B4-BE49-F238E27FC236}">
                <a16:creationId xmlns:a16="http://schemas.microsoft.com/office/drawing/2014/main" id="{B8E45303-2ED3-4F24-9745-42813F0B542D}"/>
              </a:ext>
            </a:extLst>
          </p:cNvPr>
          <p:cNvPicPr/>
          <p:nvPr/>
        </p:nvPicPr>
        <p:blipFill>
          <a:blip r:embed="rId5"/>
          <a:stretch>
            <a:fillRect/>
          </a:stretch>
        </p:blipFill>
        <p:spPr>
          <a:xfrm>
            <a:off x="1205586" y="2143000"/>
            <a:ext cx="1764665" cy="2519680"/>
          </a:xfrm>
          <a:prstGeom prst="rect">
            <a:avLst/>
          </a:prstGeom>
        </p:spPr>
      </p:pic>
      <p:pic>
        <p:nvPicPr>
          <p:cNvPr id="30" name="Imagen 29" descr="Diagrama&#10;&#10;Descripción generada automáticamente con confianza baja">
            <a:extLst>
              <a:ext uri="{FF2B5EF4-FFF2-40B4-BE49-F238E27FC236}">
                <a16:creationId xmlns:a16="http://schemas.microsoft.com/office/drawing/2014/main" id="{85B72F62-7447-434A-90CE-BCDD3B72A84B}"/>
              </a:ext>
            </a:extLst>
          </p:cNvPr>
          <p:cNvPicPr/>
          <p:nvPr/>
        </p:nvPicPr>
        <p:blipFill rotWithShape="1">
          <a:blip r:embed="rId6"/>
          <a:srcRect b="1667"/>
          <a:stretch/>
        </p:blipFill>
        <p:spPr bwMode="auto">
          <a:xfrm>
            <a:off x="7838250" y="3508662"/>
            <a:ext cx="2621915" cy="3185160"/>
          </a:xfrm>
          <a:prstGeom prst="rect">
            <a:avLst/>
          </a:prstGeom>
          <a:ln>
            <a:noFill/>
          </a:ln>
          <a:extLst>
            <a:ext uri="{53640926-AAD7-44D8-BBD7-CCE9431645EC}">
              <a14:shadowObscured xmlns:a14="http://schemas.microsoft.com/office/drawing/2010/main"/>
            </a:ext>
          </a:extLst>
        </p:spPr>
      </p:pic>
      <p:pic>
        <p:nvPicPr>
          <p:cNvPr id="32" name="Imagen 31" descr="Escala de tiempo&#10;&#10;Descripción generada automáticamente">
            <a:extLst>
              <a:ext uri="{FF2B5EF4-FFF2-40B4-BE49-F238E27FC236}">
                <a16:creationId xmlns:a16="http://schemas.microsoft.com/office/drawing/2014/main" id="{219035D4-972C-455A-B08D-F4AEB5D96134}"/>
              </a:ext>
            </a:extLst>
          </p:cNvPr>
          <p:cNvPicPr/>
          <p:nvPr/>
        </p:nvPicPr>
        <p:blipFill>
          <a:blip r:embed="rId7">
            <a:extLst>
              <a:ext uri="{28A0092B-C50C-407E-A947-70E740481C1C}">
                <a14:useLocalDpi xmlns:a14="http://schemas.microsoft.com/office/drawing/2010/main" val="0"/>
              </a:ext>
            </a:extLst>
          </a:blip>
          <a:stretch>
            <a:fillRect/>
          </a:stretch>
        </p:blipFill>
        <p:spPr>
          <a:xfrm>
            <a:off x="3109695" y="1933890"/>
            <a:ext cx="3957768" cy="2098149"/>
          </a:xfrm>
          <a:prstGeom prst="rect">
            <a:avLst/>
          </a:prstGeom>
        </p:spPr>
      </p:pic>
      <p:pic>
        <p:nvPicPr>
          <p:cNvPr id="33" name="Imagen 32" descr="Escala de tiempo&#10;&#10;Descripción generada automáticamente">
            <a:extLst>
              <a:ext uri="{FF2B5EF4-FFF2-40B4-BE49-F238E27FC236}">
                <a16:creationId xmlns:a16="http://schemas.microsoft.com/office/drawing/2014/main" id="{28BE99F8-B68D-4A70-9038-AA4570754FEC}"/>
              </a:ext>
            </a:extLst>
          </p:cNvPr>
          <p:cNvPicPr/>
          <p:nvPr/>
        </p:nvPicPr>
        <p:blipFill>
          <a:blip r:embed="rId8"/>
          <a:stretch>
            <a:fillRect/>
          </a:stretch>
        </p:blipFill>
        <p:spPr>
          <a:xfrm>
            <a:off x="3115427" y="4070254"/>
            <a:ext cx="3952036" cy="2376002"/>
          </a:xfrm>
          <a:prstGeom prst="rect">
            <a:avLst/>
          </a:prstGeom>
        </p:spPr>
      </p:pic>
      <p:pic>
        <p:nvPicPr>
          <p:cNvPr id="34" name="Imagen 33" descr="Escala de tiempo&#10;&#10;Descripción generada automáticamente con confianza media">
            <a:extLst>
              <a:ext uri="{FF2B5EF4-FFF2-40B4-BE49-F238E27FC236}">
                <a16:creationId xmlns:a16="http://schemas.microsoft.com/office/drawing/2014/main" id="{D668EA29-A897-4ED5-A4B4-58AA3A5663DF}"/>
              </a:ext>
            </a:extLst>
          </p:cNvPr>
          <p:cNvPicPr/>
          <p:nvPr/>
        </p:nvPicPr>
        <p:blipFill>
          <a:blip r:embed="rId9">
            <a:extLst>
              <a:ext uri="{28A0092B-C50C-407E-A947-70E740481C1C}">
                <a14:useLocalDpi xmlns:a14="http://schemas.microsoft.com/office/drawing/2010/main" val="0"/>
              </a:ext>
            </a:extLst>
          </a:blip>
          <a:stretch>
            <a:fillRect/>
          </a:stretch>
        </p:blipFill>
        <p:spPr>
          <a:xfrm>
            <a:off x="7589582" y="1016518"/>
            <a:ext cx="3714663" cy="2196254"/>
          </a:xfrm>
          <a:prstGeom prst="rect">
            <a:avLst/>
          </a:prstGeom>
        </p:spPr>
      </p:pic>
    </p:spTree>
    <p:extLst>
      <p:ext uri="{BB962C8B-B14F-4D97-AF65-F5344CB8AC3E}">
        <p14:creationId xmlns:p14="http://schemas.microsoft.com/office/powerpoint/2010/main" val="51763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560410"/>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Diseño CAD Final</a:t>
            </a:r>
          </a:p>
        </p:txBody>
      </p:sp>
      <p:pic>
        <p:nvPicPr>
          <p:cNvPr id="20" name="Imagen 19">
            <a:extLst>
              <a:ext uri="{FF2B5EF4-FFF2-40B4-BE49-F238E27FC236}">
                <a16:creationId xmlns:a16="http://schemas.microsoft.com/office/drawing/2014/main" id="{16994AAF-AFA5-4CDE-B144-2F90D9C0BEB8}"/>
              </a:ext>
            </a:extLst>
          </p:cNvPr>
          <p:cNvPicPr/>
          <p:nvPr/>
        </p:nvPicPr>
        <p:blipFill rotWithShape="1">
          <a:blip r:embed="rId5" cstate="print">
            <a:extLst>
              <a:ext uri="{28A0092B-C50C-407E-A947-70E740481C1C}">
                <a14:useLocalDpi xmlns:a14="http://schemas.microsoft.com/office/drawing/2010/main" val="0"/>
              </a:ext>
            </a:extLst>
          </a:blip>
          <a:srcRect l="19173" r="21234"/>
          <a:stretch/>
        </p:blipFill>
        <p:spPr bwMode="auto">
          <a:xfrm>
            <a:off x="3335451" y="1462158"/>
            <a:ext cx="5486400" cy="5178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736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560410"/>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ANÁLISIS ECONÓMICO FINANCIERO</a:t>
            </a:r>
          </a:p>
        </p:txBody>
      </p:sp>
      <p:pic>
        <p:nvPicPr>
          <p:cNvPr id="3" name="Imagen 2">
            <a:extLst>
              <a:ext uri="{FF2B5EF4-FFF2-40B4-BE49-F238E27FC236}">
                <a16:creationId xmlns:a16="http://schemas.microsoft.com/office/drawing/2014/main" id="{04E3EB8D-09ED-493A-8C8B-532256D08BC2}"/>
              </a:ext>
            </a:extLst>
          </p:cNvPr>
          <p:cNvPicPr>
            <a:picLocks noChangeAspect="1"/>
          </p:cNvPicPr>
          <p:nvPr/>
        </p:nvPicPr>
        <p:blipFill>
          <a:blip r:embed="rId5"/>
          <a:stretch>
            <a:fillRect/>
          </a:stretch>
        </p:blipFill>
        <p:spPr>
          <a:xfrm>
            <a:off x="1286602" y="2105791"/>
            <a:ext cx="5268468" cy="2124456"/>
          </a:xfrm>
          <a:prstGeom prst="rect">
            <a:avLst/>
          </a:prstGeom>
        </p:spPr>
      </p:pic>
      <p:pic>
        <p:nvPicPr>
          <p:cNvPr id="4" name="Imagen 3">
            <a:extLst>
              <a:ext uri="{FF2B5EF4-FFF2-40B4-BE49-F238E27FC236}">
                <a16:creationId xmlns:a16="http://schemas.microsoft.com/office/drawing/2014/main" id="{081ABAC2-154E-4026-A6CE-0AED6CFF9AB2}"/>
              </a:ext>
            </a:extLst>
          </p:cNvPr>
          <p:cNvPicPr>
            <a:picLocks noChangeAspect="1"/>
          </p:cNvPicPr>
          <p:nvPr/>
        </p:nvPicPr>
        <p:blipFill>
          <a:blip r:embed="rId6"/>
          <a:stretch>
            <a:fillRect/>
          </a:stretch>
        </p:blipFill>
        <p:spPr>
          <a:xfrm>
            <a:off x="5636930" y="4343816"/>
            <a:ext cx="5268468" cy="1911096"/>
          </a:xfrm>
          <a:prstGeom prst="rect">
            <a:avLst/>
          </a:prstGeom>
        </p:spPr>
      </p:pic>
    </p:spTree>
    <p:extLst>
      <p:ext uri="{BB962C8B-B14F-4D97-AF65-F5344CB8AC3E}">
        <p14:creationId xmlns:p14="http://schemas.microsoft.com/office/powerpoint/2010/main" val="1321315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21634" y="901748"/>
            <a:ext cx="10389165" cy="560410"/>
          </a:xfrm>
          <a:prstGeom prst="rect">
            <a:avLst/>
          </a:prstGeom>
          <a:noFill/>
        </p:spPr>
        <p:txBody>
          <a:bodyPr wrap="square">
            <a:spAutoFit/>
          </a:bodyPr>
          <a:lstStyle/>
          <a:p>
            <a:pPr indent="457200" algn="just">
              <a:lnSpc>
                <a:spcPct val="200000"/>
              </a:lnSpc>
              <a:spcAft>
                <a:spcPts val="800"/>
              </a:spcAft>
            </a:pPr>
            <a:r>
              <a:rPr lang="es-ES" b="1" dirty="0">
                <a:latin typeface="Arial" panose="020B0604020202020204" pitchFamily="34" charset="0"/>
                <a:ea typeface="Calibri" panose="020F0502020204030204" pitchFamily="34" charset="0"/>
                <a:cs typeface="Times New Roman" panose="02020603050405020304" pitchFamily="18" charset="0"/>
              </a:rPr>
              <a:t>ANÁLISIS ECONÓMICO FINANCIERO</a:t>
            </a:r>
          </a:p>
        </p:txBody>
      </p:sp>
      <p:pic>
        <p:nvPicPr>
          <p:cNvPr id="3" name="Imagen 2">
            <a:extLst>
              <a:ext uri="{FF2B5EF4-FFF2-40B4-BE49-F238E27FC236}">
                <a16:creationId xmlns:a16="http://schemas.microsoft.com/office/drawing/2014/main" id="{04E3EB8D-09ED-493A-8C8B-532256D08BC2}"/>
              </a:ext>
            </a:extLst>
          </p:cNvPr>
          <p:cNvPicPr>
            <a:picLocks noChangeAspect="1"/>
          </p:cNvPicPr>
          <p:nvPr/>
        </p:nvPicPr>
        <p:blipFill>
          <a:blip r:embed="rId5"/>
          <a:stretch>
            <a:fillRect/>
          </a:stretch>
        </p:blipFill>
        <p:spPr>
          <a:xfrm>
            <a:off x="1286602" y="2105791"/>
            <a:ext cx="5268468" cy="2124456"/>
          </a:xfrm>
          <a:prstGeom prst="rect">
            <a:avLst/>
          </a:prstGeom>
        </p:spPr>
      </p:pic>
      <p:pic>
        <p:nvPicPr>
          <p:cNvPr id="4" name="Imagen 3">
            <a:extLst>
              <a:ext uri="{FF2B5EF4-FFF2-40B4-BE49-F238E27FC236}">
                <a16:creationId xmlns:a16="http://schemas.microsoft.com/office/drawing/2014/main" id="{081ABAC2-154E-4026-A6CE-0AED6CFF9AB2}"/>
              </a:ext>
            </a:extLst>
          </p:cNvPr>
          <p:cNvPicPr>
            <a:picLocks noChangeAspect="1"/>
          </p:cNvPicPr>
          <p:nvPr/>
        </p:nvPicPr>
        <p:blipFill>
          <a:blip r:embed="rId6"/>
          <a:stretch>
            <a:fillRect/>
          </a:stretch>
        </p:blipFill>
        <p:spPr>
          <a:xfrm>
            <a:off x="5636930" y="4343816"/>
            <a:ext cx="5268468" cy="1911096"/>
          </a:xfrm>
          <a:prstGeom prst="rect">
            <a:avLst/>
          </a:prstGeom>
        </p:spPr>
      </p:pic>
      <p:sp>
        <p:nvSpPr>
          <p:cNvPr id="2" name="Rectángulo 1">
            <a:extLst>
              <a:ext uri="{FF2B5EF4-FFF2-40B4-BE49-F238E27FC236}">
                <a16:creationId xmlns:a16="http://schemas.microsoft.com/office/drawing/2014/main" id="{E4185D2D-B5ED-4C4A-8466-BDAFA8908D23}"/>
              </a:ext>
            </a:extLst>
          </p:cNvPr>
          <p:cNvSpPr/>
          <p:nvPr/>
        </p:nvSpPr>
        <p:spPr>
          <a:xfrm>
            <a:off x="7273636" y="1911927"/>
            <a:ext cx="3318849" cy="1643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VAN: $12 931.00</a:t>
            </a:r>
            <a:endParaRPr lang="es-EC" sz="3200" b="1" dirty="0"/>
          </a:p>
        </p:txBody>
      </p:sp>
      <p:sp>
        <p:nvSpPr>
          <p:cNvPr id="19" name="Rectángulo 18">
            <a:extLst>
              <a:ext uri="{FF2B5EF4-FFF2-40B4-BE49-F238E27FC236}">
                <a16:creationId xmlns:a16="http://schemas.microsoft.com/office/drawing/2014/main" id="{31C5C129-A5C7-4832-97BC-E17569DD88B3}"/>
              </a:ext>
            </a:extLst>
          </p:cNvPr>
          <p:cNvSpPr/>
          <p:nvPr/>
        </p:nvSpPr>
        <p:spPr>
          <a:xfrm>
            <a:off x="1405786" y="4230247"/>
            <a:ext cx="3318849" cy="1643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t>TIR: 1.36</a:t>
            </a:r>
            <a:endParaRPr lang="es-EC" sz="3200" b="1" dirty="0"/>
          </a:p>
        </p:txBody>
      </p:sp>
    </p:spTree>
    <p:extLst>
      <p:ext uri="{BB962C8B-B14F-4D97-AF65-F5344CB8AC3E}">
        <p14:creationId xmlns:p14="http://schemas.microsoft.com/office/powerpoint/2010/main" val="142347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67" name="Text Placeholder 3">
            <a:extLst>
              <a:ext uri="{FF2B5EF4-FFF2-40B4-BE49-F238E27FC236}">
                <a16:creationId xmlns:a16="http://schemas.microsoft.com/office/drawing/2014/main" id="{2F20CA02-47BF-4E96-A70D-425086F35194}"/>
              </a:ext>
            </a:extLst>
          </p:cNvPr>
          <p:cNvSpPr txBox="1">
            <a:spLocks/>
          </p:cNvSpPr>
          <p:nvPr/>
        </p:nvSpPr>
        <p:spPr>
          <a:xfrm>
            <a:off x="638703" y="764510"/>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Antecedentes</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PTEKPANEL – IMPTEKEl Oficial | El Oficial">
            <a:extLst>
              <a:ext uri="{FF2B5EF4-FFF2-40B4-BE49-F238E27FC236}">
                <a16:creationId xmlns:a16="http://schemas.microsoft.com/office/drawing/2014/main" id="{B8811CA5-CBFD-4536-BD2A-80A6AB7C0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245" y="2039032"/>
            <a:ext cx="4778430" cy="372075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499E1B0-37F6-4736-9B15-D45B69452C73}"/>
              </a:ext>
            </a:extLst>
          </p:cNvPr>
          <p:cNvSpPr txBox="1"/>
          <p:nvPr/>
        </p:nvSpPr>
        <p:spPr>
          <a:xfrm>
            <a:off x="5844727" y="2745247"/>
            <a:ext cx="4823861" cy="2308324"/>
          </a:xfrm>
          <a:prstGeom prst="rect">
            <a:avLst/>
          </a:prstGeom>
          <a:noFill/>
        </p:spPr>
        <p:txBody>
          <a:bodyPr wrap="square" rtlCol="0">
            <a:spAutoFit/>
          </a:bodyPr>
          <a:lstStyle/>
          <a:p>
            <a:r>
              <a:rPr lang="es-ES" dirty="0"/>
              <a:t>Producción ocasional</a:t>
            </a:r>
          </a:p>
          <a:p>
            <a:endParaRPr lang="es-ES" dirty="0"/>
          </a:p>
          <a:p>
            <a:r>
              <a:rPr lang="es-ES" dirty="0"/>
              <a:t>3 tipos de paneles: PPC, PPE, PPF.</a:t>
            </a:r>
          </a:p>
          <a:p>
            <a:endParaRPr lang="es-ES" dirty="0"/>
          </a:p>
          <a:p>
            <a:r>
              <a:rPr lang="es-ES" dirty="0"/>
              <a:t>Producto final cada 22 minutos. 2 paneles</a:t>
            </a:r>
          </a:p>
          <a:p>
            <a:endParaRPr lang="es-ES" dirty="0"/>
          </a:p>
          <a:p>
            <a:r>
              <a:rPr lang="es-ES" dirty="0"/>
              <a:t>Uso de 30 resistencias eléctricas para calefacción de planchas de fibrocemento.</a:t>
            </a:r>
            <a:endParaRPr lang="es-EC" dirty="0"/>
          </a:p>
        </p:txBody>
      </p:sp>
    </p:spTree>
    <p:extLst>
      <p:ext uri="{BB962C8B-B14F-4D97-AF65-F5344CB8AC3E}">
        <p14:creationId xmlns:p14="http://schemas.microsoft.com/office/powerpoint/2010/main" val="491341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grpSp>
        <p:nvGrpSpPr>
          <p:cNvPr id="32" name="Grupo 31">
            <a:extLst>
              <a:ext uri="{FF2B5EF4-FFF2-40B4-BE49-F238E27FC236}">
                <a16:creationId xmlns:a16="http://schemas.microsoft.com/office/drawing/2014/main" id="{9562CD36-B39E-4090-BF5F-4387CC706128}"/>
              </a:ext>
            </a:extLst>
          </p:cNvPr>
          <p:cNvGrpSpPr/>
          <p:nvPr/>
        </p:nvGrpSpPr>
        <p:grpSpPr>
          <a:xfrm>
            <a:off x="812200" y="889995"/>
            <a:ext cx="10544939" cy="5556261"/>
            <a:chOff x="3065468" y="2130628"/>
            <a:chExt cx="2529520" cy="425639"/>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5562" y="2159025"/>
              <a:ext cx="2499426" cy="397242"/>
            </a:xfrm>
            <a:prstGeom prst="rect">
              <a:avLst/>
            </a:prstGeom>
            <a:ln w="28575">
              <a:solidFill>
                <a:schemeClr val="accent2"/>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spcBef>
                  <a:spcPts val="0"/>
                </a:spcBef>
                <a:spcAft>
                  <a:spcPts val="0"/>
                </a:spcAft>
                <a:buClr>
                  <a:schemeClr val="tx1"/>
                </a:buClr>
                <a:buSzTx/>
                <a:buFont typeface="Arial" panose="020B0604020202020204" pitchFamily="34" charset="0"/>
                <a:buChar char="•"/>
                <a:tabLst/>
                <a:defRPr/>
              </a:pPr>
              <a:endParaRPr lang="es-EC" sz="1800" dirty="0">
                <a:solidFill>
                  <a:schemeClr val="tx1"/>
                </a:solidFill>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De acuerdo con el estudio realizado sobre el Moldeo por Reacción a la Inyección RIM, se pudo determinar la importancia de que las planchas de fibrocemento tengan una temperatura constante y cercana a la temperatura de inyección de poliuretano para asegurar un dispersión homogénea del mismo sobre las paredes en las que se distribuye. Es por esto por lo que el diseño de un sistema que permita una correcta distribución de la temperatura en las planchas es imperativo.</a:t>
              </a:r>
            </a:p>
            <a:p>
              <a:pPr marL="342900" lvl="0" indent="-342900" algn="just">
                <a:spcAft>
                  <a:spcPts val="800"/>
                </a:spcAf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Luego de realizar el análisis de alternativas para sistemas de calefacción, se concluye que el mejor sistema para asegurar una temperatura constante en las carga sin afectar a la misma (no resecar) es un sistema de convección forzada cerrado, es decir que tenga recirculación del flujo de aire, por esta razón y, aprovechando el sistema de calentamiento de la planta IMPTEK, que se optó por diseñar un intercambiador de calor aceite-aire de flujo cruzado.</a:t>
              </a:r>
            </a:p>
            <a:p>
              <a:pPr marL="342900" indent="-342900" algn="just">
                <a:spcAft>
                  <a:spcPts val="800"/>
                </a:spcAf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Debido a las perturbaciones no contempladas del entorno real, como cambios bruscos de temperatura, se propone el uso de un sistema de control que permita compensar estas perturbaciones y dar flexibilidad al sistema total, haciendo uso de actuadores y sensores especializados.</a:t>
              </a:r>
            </a:p>
            <a:p>
              <a:pPr marL="342900" lvl="0" indent="-342900" algn="just">
                <a:spcAft>
                  <a:spcPts val="800"/>
                </a:spcAft>
                <a:buFont typeface="Symbol" panose="05050102010706020507" pitchFamily="18" charset="2"/>
                <a:buChar char=""/>
              </a:pPr>
              <a:endPar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65468" y="2130628"/>
              <a:ext cx="1550466"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chemeClr val="accent2"/>
                  </a:solidFill>
                  <a:effectLst/>
                  <a:uLnTx/>
                  <a:uFillTx/>
                  <a:latin typeface="Calibri Light" panose="020F0302020204030204"/>
                  <a:ea typeface="游ゴシック" panose="020B0400000000000000" pitchFamily="34" charset="-128"/>
                  <a:cs typeface="+mn-cs"/>
                </a:rPr>
                <a:t>Conclusiones y Recomendaciones</a:t>
              </a:r>
              <a:r>
                <a:rPr kumimoji="1" lang="en-US" altLang="ja-JP"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endParaRPr>
            </a:p>
          </p:txBody>
        </p:sp>
      </p:grpSp>
      <p:sp>
        <p:nvSpPr>
          <p:cNvPr id="12" name="3 Rectángulo">
            <a:extLst>
              <a:ext uri="{FF2B5EF4-FFF2-40B4-BE49-F238E27FC236}">
                <a16:creationId xmlns:a16="http://schemas.microsoft.com/office/drawing/2014/main" id="{CFA2BE7D-C0D7-4AE5-A2E3-A381E5E97538}"/>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3 Rectángulo">
            <a:extLst>
              <a:ext uri="{FF2B5EF4-FFF2-40B4-BE49-F238E27FC236}">
                <a16:creationId xmlns:a16="http://schemas.microsoft.com/office/drawing/2014/main" id="{CE8F6675-CE48-4D69-8EE6-7088A69F8728}"/>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3 Rectángulo">
            <a:extLst>
              <a:ext uri="{FF2B5EF4-FFF2-40B4-BE49-F238E27FC236}">
                <a16:creationId xmlns:a16="http://schemas.microsoft.com/office/drawing/2014/main" id="{AEC9AC74-4E39-4566-9D9E-916CA68EF4C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3 Rectángulo">
            <a:extLst>
              <a:ext uri="{FF2B5EF4-FFF2-40B4-BE49-F238E27FC236}">
                <a16:creationId xmlns:a16="http://schemas.microsoft.com/office/drawing/2014/main" id="{D552A8A3-EAF3-40DA-8D6F-9080AC25B164}"/>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23 CuadroTexto">
            <a:extLst>
              <a:ext uri="{FF2B5EF4-FFF2-40B4-BE49-F238E27FC236}">
                <a16:creationId xmlns:a16="http://schemas.microsoft.com/office/drawing/2014/main" id="{63A7C31D-30F2-44E1-9BD6-4AD249C99638}"/>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17" name="26 CuadroTexto">
            <a:extLst>
              <a:ext uri="{FF2B5EF4-FFF2-40B4-BE49-F238E27FC236}">
                <a16:creationId xmlns:a16="http://schemas.microsoft.com/office/drawing/2014/main" id="{021D2368-EB57-4A61-8E33-EB2F479D8DD7}"/>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18" name="26 CuadroTexto">
            <a:extLst>
              <a:ext uri="{FF2B5EF4-FFF2-40B4-BE49-F238E27FC236}">
                <a16:creationId xmlns:a16="http://schemas.microsoft.com/office/drawing/2014/main" id="{BBF4F49D-7334-4586-80A6-00F54BB2B695}"/>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19" name="26 CuadroTexto">
            <a:extLst>
              <a:ext uri="{FF2B5EF4-FFF2-40B4-BE49-F238E27FC236}">
                <a16:creationId xmlns:a16="http://schemas.microsoft.com/office/drawing/2014/main" id="{36465953-7BEA-4205-8915-6260C08A0482}"/>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20" name="26 CuadroTexto">
            <a:extLst>
              <a:ext uri="{FF2B5EF4-FFF2-40B4-BE49-F238E27FC236}">
                <a16:creationId xmlns:a16="http://schemas.microsoft.com/office/drawing/2014/main" id="{B3877E25-A74F-4A92-8373-7B7E00D1A71A}"/>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21" name="26 CuadroTexto">
            <a:extLst>
              <a:ext uri="{FF2B5EF4-FFF2-40B4-BE49-F238E27FC236}">
                <a16:creationId xmlns:a16="http://schemas.microsoft.com/office/drawing/2014/main" id="{6D25A9FA-F9FA-4C1F-A396-F91857D47EF6}"/>
              </a:ext>
            </a:extLst>
          </p:cNvPr>
          <p:cNvSpPr txBox="1"/>
          <p:nvPr/>
        </p:nvSpPr>
        <p:spPr>
          <a:xfrm>
            <a:off x="9038896" y="411744"/>
            <a:ext cx="1553589"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bg1"/>
                </a:solidFill>
                <a:latin typeface="Georgia" pitchFamily="18" charset="0"/>
              </a:rPr>
              <a:t>6. Conclusiones y R.</a:t>
            </a:r>
          </a:p>
        </p:txBody>
      </p:sp>
      <p:pic>
        <p:nvPicPr>
          <p:cNvPr id="24" name="Picture 2" descr="Descripción - INGENIERÍA MECÁNICA">
            <a:extLst>
              <a:ext uri="{FF2B5EF4-FFF2-40B4-BE49-F238E27FC236}">
                <a16:creationId xmlns:a16="http://schemas.microsoft.com/office/drawing/2014/main" id="{EF42BBC5-6A9E-4F40-ACF2-73E8DE207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0097" y="50297"/>
            <a:ext cx="830966" cy="8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94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grpSp>
        <p:nvGrpSpPr>
          <p:cNvPr id="32" name="Grupo 31">
            <a:extLst>
              <a:ext uri="{FF2B5EF4-FFF2-40B4-BE49-F238E27FC236}">
                <a16:creationId xmlns:a16="http://schemas.microsoft.com/office/drawing/2014/main" id="{9562CD36-B39E-4090-BF5F-4387CC706128}"/>
              </a:ext>
            </a:extLst>
          </p:cNvPr>
          <p:cNvGrpSpPr/>
          <p:nvPr/>
        </p:nvGrpSpPr>
        <p:grpSpPr>
          <a:xfrm>
            <a:off x="812200" y="889995"/>
            <a:ext cx="10544939" cy="5556261"/>
            <a:chOff x="3065468" y="2130628"/>
            <a:chExt cx="2529520" cy="425639"/>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5562" y="2159025"/>
              <a:ext cx="2499426" cy="397242"/>
            </a:xfrm>
            <a:prstGeom prst="rect">
              <a:avLst/>
            </a:prstGeom>
            <a:ln w="28575">
              <a:solidFill>
                <a:schemeClr val="accent2"/>
              </a:solidFill>
            </a:ln>
          </p:spPr>
          <p:txBody>
            <a:bodyPr vert="horz" lIns="91440" tIns="45720" rIns="91440" bIns="45720" numCol="1" spcCol="360000" rtlCol="0" anchor="t">
              <a:normAutofit lnSpcReduction="10000"/>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10000"/>
                </a:lnSpc>
                <a:spcBef>
                  <a:spcPts val="0"/>
                </a:spcBef>
                <a:spcAft>
                  <a:spcPts val="0"/>
                </a:spcAft>
                <a:buClr>
                  <a:schemeClr val="tx1"/>
                </a:buClr>
                <a:buSzTx/>
                <a:buFont typeface="Arial" panose="020B0604020202020204" pitchFamily="34" charset="0"/>
                <a:buChar char="•"/>
                <a:tabLst/>
                <a:defRPr/>
              </a:pPr>
              <a:endParaRPr lang="es-EC" sz="1800" dirty="0">
                <a:solidFill>
                  <a:schemeClr val="tx1"/>
                </a:solidFill>
                <a:effectLst/>
                <a:latin typeface="Arial" panose="020B0604020202020204" pitchFamily="34" charset="0"/>
                <a:ea typeface="Calibri" panose="020F0502020204030204" pitchFamily="34" charset="0"/>
              </a:endParaRPr>
            </a:p>
            <a:p>
              <a:pPr marL="342900" lvl="0" indent="-342900" algn="just">
                <a:lnSpc>
                  <a:spcPct val="110000"/>
                </a:lnSpc>
                <a:spcAft>
                  <a:spcPts val="800"/>
                </a:spcAf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De acuerdo con las cargas proyectas a existir en el sistema de calefacción adicionales a las cargas principales, se realizó el cálculo de cuánta potencia consumirán y así orientar el diseño del intercambiador de calor. Las limitaciones de existencia en el mercado y eficiencias de sistemas de impulsión de aire enfocaron el uso de un ventilador axial de alto caudal con una capacidad alta de vencer las presiones del sistema cumpliendo una eficiencia de más del 68%. Bajo las consideraciones de caudal y temperaturas de aire y aceite, se determinó que la cantidad necesaria de tubos de 50 centímetros de largo es de 32 en el intercambiador, sin embargo, por cuestiones asegurar el funcionamiento y brindar un rango de juego al control, se opta por usar 35 tubos. Los resultados de esto permiten conocer que el sobredimensionamiento fue positivo, de acuerdo con las gráficas de temperatura de las simulaciones, en cada plancha se alcanza una temperatura superficial constante de entre 46°C a 51°C.</a:t>
              </a:r>
            </a:p>
            <a:p>
              <a:pPr marL="342900" lvl="0" indent="-342900" algn="just">
                <a:lnSpc>
                  <a:spcPct val="110000"/>
                </a:lnSpc>
                <a:spcAft>
                  <a:spcPts val="800"/>
                </a:spcAft>
                <a:buFont typeface="Symbol" panose="05050102010706020507" pitchFamily="18" charset="2"/>
                <a:buChar char=""/>
              </a:pPr>
              <a:r>
                <a:rPr lang="es-EC" sz="1800" dirty="0">
                  <a:solidFill>
                    <a:srgbClr val="000000"/>
                  </a:solidFill>
                  <a:latin typeface="Arial" panose="020B0604020202020204" pitchFamily="34" charset="0"/>
                  <a:cs typeface="Calibri" panose="020F0502020204030204" pitchFamily="34" charset="0"/>
                </a:rPr>
                <a:t>Debido a la configuración del sistema una aproximación matemática del modelo dinámico resulta muy complejo si no se tiene la planta física, por lo que se decidió implementar un control simple. Esta implementación no requiere de un conocimiento detallado sobre el comportamiento de la planta para lograr controlarla. Sin embargo, el sistema propuesto para este control fue diseñado con la flexibilidad para aplicar mejoras en la lógica de control con sistemas más especializados.</a:t>
              </a: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65468" y="2130628"/>
              <a:ext cx="1550466"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chemeClr val="accent2"/>
                  </a:solidFill>
                  <a:effectLst/>
                  <a:uLnTx/>
                  <a:uFillTx/>
                  <a:latin typeface="Calibri Light" panose="020F0302020204030204"/>
                  <a:ea typeface="游ゴシック" panose="020B0400000000000000" pitchFamily="34" charset="-128"/>
                  <a:cs typeface="+mn-cs"/>
                </a:rPr>
                <a:t>Conclusiones y Recomendaciones</a:t>
              </a:r>
              <a:r>
                <a:rPr kumimoji="1" lang="en-US" altLang="ja-JP"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endParaRPr>
            </a:p>
          </p:txBody>
        </p:sp>
      </p:grpSp>
      <p:sp>
        <p:nvSpPr>
          <p:cNvPr id="12" name="3 Rectángulo">
            <a:extLst>
              <a:ext uri="{FF2B5EF4-FFF2-40B4-BE49-F238E27FC236}">
                <a16:creationId xmlns:a16="http://schemas.microsoft.com/office/drawing/2014/main" id="{CFA2BE7D-C0D7-4AE5-A2E3-A381E5E97538}"/>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3 Rectángulo">
            <a:extLst>
              <a:ext uri="{FF2B5EF4-FFF2-40B4-BE49-F238E27FC236}">
                <a16:creationId xmlns:a16="http://schemas.microsoft.com/office/drawing/2014/main" id="{CE8F6675-CE48-4D69-8EE6-7088A69F8728}"/>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3 Rectángulo">
            <a:extLst>
              <a:ext uri="{FF2B5EF4-FFF2-40B4-BE49-F238E27FC236}">
                <a16:creationId xmlns:a16="http://schemas.microsoft.com/office/drawing/2014/main" id="{AEC9AC74-4E39-4566-9D9E-916CA68EF4C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3 Rectángulo">
            <a:extLst>
              <a:ext uri="{FF2B5EF4-FFF2-40B4-BE49-F238E27FC236}">
                <a16:creationId xmlns:a16="http://schemas.microsoft.com/office/drawing/2014/main" id="{D552A8A3-EAF3-40DA-8D6F-9080AC25B164}"/>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23 CuadroTexto">
            <a:extLst>
              <a:ext uri="{FF2B5EF4-FFF2-40B4-BE49-F238E27FC236}">
                <a16:creationId xmlns:a16="http://schemas.microsoft.com/office/drawing/2014/main" id="{63A7C31D-30F2-44E1-9BD6-4AD249C99638}"/>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17" name="26 CuadroTexto">
            <a:extLst>
              <a:ext uri="{FF2B5EF4-FFF2-40B4-BE49-F238E27FC236}">
                <a16:creationId xmlns:a16="http://schemas.microsoft.com/office/drawing/2014/main" id="{021D2368-EB57-4A61-8E33-EB2F479D8DD7}"/>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18" name="26 CuadroTexto">
            <a:extLst>
              <a:ext uri="{FF2B5EF4-FFF2-40B4-BE49-F238E27FC236}">
                <a16:creationId xmlns:a16="http://schemas.microsoft.com/office/drawing/2014/main" id="{BBF4F49D-7334-4586-80A6-00F54BB2B695}"/>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19" name="26 CuadroTexto">
            <a:extLst>
              <a:ext uri="{FF2B5EF4-FFF2-40B4-BE49-F238E27FC236}">
                <a16:creationId xmlns:a16="http://schemas.microsoft.com/office/drawing/2014/main" id="{36465953-7BEA-4205-8915-6260C08A0482}"/>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20" name="26 CuadroTexto">
            <a:extLst>
              <a:ext uri="{FF2B5EF4-FFF2-40B4-BE49-F238E27FC236}">
                <a16:creationId xmlns:a16="http://schemas.microsoft.com/office/drawing/2014/main" id="{B3877E25-A74F-4A92-8373-7B7E00D1A71A}"/>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21" name="26 CuadroTexto">
            <a:extLst>
              <a:ext uri="{FF2B5EF4-FFF2-40B4-BE49-F238E27FC236}">
                <a16:creationId xmlns:a16="http://schemas.microsoft.com/office/drawing/2014/main" id="{6D25A9FA-F9FA-4C1F-A396-F91857D47EF6}"/>
              </a:ext>
            </a:extLst>
          </p:cNvPr>
          <p:cNvSpPr txBox="1"/>
          <p:nvPr/>
        </p:nvSpPr>
        <p:spPr>
          <a:xfrm>
            <a:off x="9038896" y="411744"/>
            <a:ext cx="1553589"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bg1"/>
                </a:solidFill>
                <a:latin typeface="Georgia" pitchFamily="18" charset="0"/>
              </a:rPr>
              <a:t>6. Conclusiones y R.</a:t>
            </a:r>
          </a:p>
        </p:txBody>
      </p:sp>
      <p:pic>
        <p:nvPicPr>
          <p:cNvPr id="24" name="Picture 2" descr="Descripción - INGENIERÍA MECÁNICA">
            <a:extLst>
              <a:ext uri="{FF2B5EF4-FFF2-40B4-BE49-F238E27FC236}">
                <a16:creationId xmlns:a16="http://schemas.microsoft.com/office/drawing/2014/main" id="{EF42BBC5-6A9E-4F40-ACF2-73E8DE207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0097" y="50297"/>
            <a:ext cx="830966" cy="8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43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grpSp>
        <p:nvGrpSpPr>
          <p:cNvPr id="32" name="Grupo 31">
            <a:extLst>
              <a:ext uri="{FF2B5EF4-FFF2-40B4-BE49-F238E27FC236}">
                <a16:creationId xmlns:a16="http://schemas.microsoft.com/office/drawing/2014/main" id="{9562CD36-B39E-4090-BF5F-4387CC706128}"/>
              </a:ext>
            </a:extLst>
          </p:cNvPr>
          <p:cNvGrpSpPr/>
          <p:nvPr/>
        </p:nvGrpSpPr>
        <p:grpSpPr>
          <a:xfrm>
            <a:off x="868909" y="939988"/>
            <a:ext cx="10419485" cy="5667872"/>
            <a:chOff x="3047894" y="2130628"/>
            <a:chExt cx="2499426" cy="434189"/>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47894" y="2167575"/>
              <a:ext cx="2499426" cy="397242"/>
            </a:xfrm>
            <a:prstGeom prst="rect">
              <a:avLst/>
            </a:prstGeom>
            <a:ln w="28575">
              <a:solidFill>
                <a:schemeClr val="accent2"/>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Symbol" panose="05050102010706020507" pitchFamily="18" charset="2"/>
                <a:buChar char=""/>
              </a:pPr>
              <a:endPar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El diseño estructural y térmico del sistema fue puesto a prueba con el uso de softwares de apoyo, que arrojaron resultados favorables pero que pudieron ser mejorados realizando cambios necesarios y que encaminaron a la configuración final del sistema. En los resultados finales se pudo corroborar que las aproximaciones y proyecciones realizadas en los cálculos se vieron reflejados, especialmente en la de interés mayoritario que es el cumplimiento de la temperatura constante en las planchas, como se mencionó anteriormente.</a:t>
              </a:r>
            </a:p>
            <a:p>
              <a:pPr marL="342900" lvl="0" indent="-342900" algn="jus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Tomando en cuenta que el sistema de producción actual de paneles IMPTEK, tiene un alto consumo energético dedicado a la climatización de un número limitado de planchas de fibrocemento, indica que es un sistema ineficiente y no escalable. Con la propuesta de este proyecto, existe un ahorro en el costo de producción y un incremento en la capacidad de esta, que hacen a esta propuesta muy rentable con un VAN estimado de $12.000 en el primer año, y un TIR de 1.36.</a:t>
              </a:r>
            </a:p>
            <a:p>
              <a:pPr marL="342900" lvl="0" indent="-342900" algn="just">
                <a:spcAft>
                  <a:spcPts val="800"/>
                </a:spcAf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En función a los resultados previstos por la implementación de este sistema, el incremento en la producción en esta etapa requiere un incremento proporcional en la capacidad de prensado, por lo que se recomienda la adquisición de una nueva prensa con mayor capacidad para explotar al máximo las prestaciones de este proyecto, una vez comprobado el funcionamiento con los activos actuales.</a:t>
              </a:r>
              <a:endParaRPr lang="es-EC" sz="1800" dirty="0">
                <a:solidFill>
                  <a:srgbClr val="000000"/>
                </a:solidFill>
                <a:latin typeface="Arial" panose="020B0604020202020204" pitchFamily="34" charset="0"/>
                <a:cs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65468" y="2130628"/>
              <a:ext cx="1550466"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chemeClr val="accent2"/>
                  </a:solidFill>
                  <a:effectLst/>
                  <a:uLnTx/>
                  <a:uFillTx/>
                  <a:latin typeface="Calibri Light" panose="020F0302020204030204"/>
                  <a:ea typeface="游ゴシック" panose="020B0400000000000000" pitchFamily="34" charset="-128"/>
                  <a:cs typeface="+mn-cs"/>
                </a:rPr>
                <a:t>Conclusiones y Recomendaciones</a:t>
              </a:r>
              <a:r>
                <a:rPr kumimoji="1" lang="en-US" altLang="ja-JP"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endParaRPr>
            </a:p>
          </p:txBody>
        </p:sp>
      </p:grpSp>
      <p:sp>
        <p:nvSpPr>
          <p:cNvPr id="12" name="3 Rectángulo">
            <a:extLst>
              <a:ext uri="{FF2B5EF4-FFF2-40B4-BE49-F238E27FC236}">
                <a16:creationId xmlns:a16="http://schemas.microsoft.com/office/drawing/2014/main" id="{CFA2BE7D-C0D7-4AE5-A2E3-A381E5E97538}"/>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3 Rectángulo">
            <a:extLst>
              <a:ext uri="{FF2B5EF4-FFF2-40B4-BE49-F238E27FC236}">
                <a16:creationId xmlns:a16="http://schemas.microsoft.com/office/drawing/2014/main" id="{CE8F6675-CE48-4D69-8EE6-7088A69F8728}"/>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3 Rectángulo">
            <a:extLst>
              <a:ext uri="{FF2B5EF4-FFF2-40B4-BE49-F238E27FC236}">
                <a16:creationId xmlns:a16="http://schemas.microsoft.com/office/drawing/2014/main" id="{AEC9AC74-4E39-4566-9D9E-916CA68EF4C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3 Rectángulo">
            <a:extLst>
              <a:ext uri="{FF2B5EF4-FFF2-40B4-BE49-F238E27FC236}">
                <a16:creationId xmlns:a16="http://schemas.microsoft.com/office/drawing/2014/main" id="{D552A8A3-EAF3-40DA-8D6F-9080AC25B164}"/>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23 CuadroTexto">
            <a:extLst>
              <a:ext uri="{FF2B5EF4-FFF2-40B4-BE49-F238E27FC236}">
                <a16:creationId xmlns:a16="http://schemas.microsoft.com/office/drawing/2014/main" id="{63A7C31D-30F2-44E1-9BD6-4AD249C99638}"/>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17" name="26 CuadroTexto">
            <a:extLst>
              <a:ext uri="{FF2B5EF4-FFF2-40B4-BE49-F238E27FC236}">
                <a16:creationId xmlns:a16="http://schemas.microsoft.com/office/drawing/2014/main" id="{021D2368-EB57-4A61-8E33-EB2F479D8DD7}"/>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18" name="26 CuadroTexto">
            <a:extLst>
              <a:ext uri="{FF2B5EF4-FFF2-40B4-BE49-F238E27FC236}">
                <a16:creationId xmlns:a16="http://schemas.microsoft.com/office/drawing/2014/main" id="{BBF4F49D-7334-4586-80A6-00F54BB2B695}"/>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19" name="26 CuadroTexto">
            <a:extLst>
              <a:ext uri="{FF2B5EF4-FFF2-40B4-BE49-F238E27FC236}">
                <a16:creationId xmlns:a16="http://schemas.microsoft.com/office/drawing/2014/main" id="{36465953-7BEA-4205-8915-6260C08A0482}"/>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20" name="26 CuadroTexto">
            <a:extLst>
              <a:ext uri="{FF2B5EF4-FFF2-40B4-BE49-F238E27FC236}">
                <a16:creationId xmlns:a16="http://schemas.microsoft.com/office/drawing/2014/main" id="{B3877E25-A74F-4A92-8373-7B7E00D1A71A}"/>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21" name="26 CuadroTexto">
            <a:extLst>
              <a:ext uri="{FF2B5EF4-FFF2-40B4-BE49-F238E27FC236}">
                <a16:creationId xmlns:a16="http://schemas.microsoft.com/office/drawing/2014/main" id="{6D25A9FA-F9FA-4C1F-A396-F91857D47EF6}"/>
              </a:ext>
            </a:extLst>
          </p:cNvPr>
          <p:cNvSpPr txBox="1"/>
          <p:nvPr/>
        </p:nvSpPr>
        <p:spPr>
          <a:xfrm>
            <a:off x="9038896" y="411744"/>
            <a:ext cx="1553589"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bg1"/>
                </a:solidFill>
                <a:latin typeface="Georgia" pitchFamily="18" charset="0"/>
              </a:rPr>
              <a:t>6. Conclusiones y R.</a:t>
            </a:r>
          </a:p>
        </p:txBody>
      </p:sp>
      <p:pic>
        <p:nvPicPr>
          <p:cNvPr id="24" name="Picture 2" descr="Descripción - INGENIERÍA MECÁNICA">
            <a:extLst>
              <a:ext uri="{FF2B5EF4-FFF2-40B4-BE49-F238E27FC236}">
                <a16:creationId xmlns:a16="http://schemas.microsoft.com/office/drawing/2014/main" id="{EF42BBC5-6A9E-4F40-ACF2-73E8DE207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0097" y="50297"/>
            <a:ext cx="830966" cy="8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3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grpSp>
        <p:nvGrpSpPr>
          <p:cNvPr id="32" name="Grupo 31">
            <a:extLst>
              <a:ext uri="{FF2B5EF4-FFF2-40B4-BE49-F238E27FC236}">
                <a16:creationId xmlns:a16="http://schemas.microsoft.com/office/drawing/2014/main" id="{9562CD36-B39E-4090-BF5F-4387CC706128}"/>
              </a:ext>
            </a:extLst>
          </p:cNvPr>
          <p:cNvGrpSpPr/>
          <p:nvPr/>
        </p:nvGrpSpPr>
        <p:grpSpPr>
          <a:xfrm>
            <a:off x="868909" y="939988"/>
            <a:ext cx="10419485" cy="5667872"/>
            <a:chOff x="3047894" y="2130628"/>
            <a:chExt cx="2499426" cy="434189"/>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47894" y="2167575"/>
              <a:ext cx="2499426" cy="397242"/>
            </a:xfrm>
            <a:prstGeom prst="rect">
              <a:avLst/>
            </a:prstGeom>
            <a:ln w="28575">
              <a:solidFill>
                <a:schemeClr val="accent2"/>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buFont typeface="Symbol" panose="05050102010706020507" pitchFamily="18" charset="2"/>
                <a:buChar char=""/>
              </a:pPr>
              <a:endPar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a:p>
              <a:pPr marL="342900" lvl="0" indent="-342900" algn="jus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Se recomienda que, para este tipo de proyectos, se apoye el diseño con la constante aplicación de la simulación con softwares de entrega rápida de resultados, como lo es ANSYS Discovery que puede aminorar el tiempo de cálculo y encaminar de mejor manera el diseño.</a:t>
              </a:r>
            </a:p>
            <a:p>
              <a:pPr marL="342900" lvl="0" indent="-342900" algn="just">
                <a:spcAft>
                  <a:spcPts val="800"/>
                </a:spcAft>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Al implementar el sistema en el entorno real se recomienda realizar un modelamiento de este bajo las condiciones de operación en lazo abierto para poder determinar su comportamiento mediante una función de transferencia que permita el diseño de un control más robusto y eficiente que el propuesto.</a:t>
              </a:r>
            </a:p>
            <a:p>
              <a:pPr marL="342900" lvl="0" indent="-342900" algn="just">
                <a:buFont typeface="Symbol" panose="05050102010706020507" pitchFamily="18" charset="2"/>
                <a:buChar char=""/>
              </a:pPr>
              <a:endParaRPr lang="es-EC" sz="1800" dirty="0">
                <a:solidFill>
                  <a:srgbClr val="000000"/>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65468" y="2130628"/>
              <a:ext cx="1550466"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chemeClr val="accent2"/>
                  </a:solidFill>
                  <a:effectLst/>
                  <a:uLnTx/>
                  <a:uFillTx/>
                  <a:latin typeface="Calibri Light" panose="020F0302020204030204"/>
                  <a:ea typeface="游ゴシック" panose="020B0400000000000000" pitchFamily="34" charset="-128"/>
                  <a:cs typeface="+mn-cs"/>
                </a:rPr>
                <a:t>Conclusiones y Recomendaciones</a:t>
              </a:r>
              <a:r>
                <a:rPr kumimoji="1" lang="en-US" altLang="ja-JP"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chemeClr val="accent2"/>
                </a:solidFill>
                <a:effectLst/>
                <a:uLnTx/>
                <a:uFillTx/>
                <a:latin typeface="Calibri Light" panose="020F0302020204030204"/>
                <a:ea typeface="游ゴシック" panose="020B0400000000000000" pitchFamily="34" charset="-128"/>
                <a:cs typeface="+mn-cs"/>
              </a:endParaRPr>
            </a:p>
          </p:txBody>
        </p:sp>
      </p:grpSp>
      <p:sp>
        <p:nvSpPr>
          <p:cNvPr id="12" name="3 Rectángulo">
            <a:extLst>
              <a:ext uri="{FF2B5EF4-FFF2-40B4-BE49-F238E27FC236}">
                <a16:creationId xmlns:a16="http://schemas.microsoft.com/office/drawing/2014/main" id="{CFA2BE7D-C0D7-4AE5-A2E3-A381E5E97538}"/>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3 Rectángulo">
            <a:extLst>
              <a:ext uri="{FF2B5EF4-FFF2-40B4-BE49-F238E27FC236}">
                <a16:creationId xmlns:a16="http://schemas.microsoft.com/office/drawing/2014/main" id="{CE8F6675-CE48-4D69-8EE6-7088A69F8728}"/>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3 Rectángulo">
            <a:extLst>
              <a:ext uri="{FF2B5EF4-FFF2-40B4-BE49-F238E27FC236}">
                <a16:creationId xmlns:a16="http://schemas.microsoft.com/office/drawing/2014/main" id="{AEC9AC74-4E39-4566-9D9E-916CA68EF4C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3 Rectángulo">
            <a:extLst>
              <a:ext uri="{FF2B5EF4-FFF2-40B4-BE49-F238E27FC236}">
                <a16:creationId xmlns:a16="http://schemas.microsoft.com/office/drawing/2014/main" id="{D552A8A3-EAF3-40DA-8D6F-9080AC25B164}"/>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23 CuadroTexto">
            <a:extLst>
              <a:ext uri="{FF2B5EF4-FFF2-40B4-BE49-F238E27FC236}">
                <a16:creationId xmlns:a16="http://schemas.microsoft.com/office/drawing/2014/main" id="{63A7C31D-30F2-44E1-9BD6-4AD249C99638}"/>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17" name="26 CuadroTexto">
            <a:extLst>
              <a:ext uri="{FF2B5EF4-FFF2-40B4-BE49-F238E27FC236}">
                <a16:creationId xmlns:a16="http://schemas.microsoft.com/office/drawing/2014/main" id="{021D2368-EB57-4A61-8E33-EB2F479D8DD7}"/>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18" name="26 CuadroTexto">
            <a:extLst>
              <a:ext uri="{FF2B5EF4-FFF2-40B4-BE49-F238E27FC236}">
                <a16:creationId xmlns:a16="http://schemas.microsoft.com/office/drawing/2014/main" id="{BBF4F49D-7334-4586-80A6-00F54BB2B695}"/>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19" name="26 CuadroTexto">
            <a:extLst>
              <a:ext uri="{FF2B5EF4-FFF2-40B4-BE49-F238E27FC236}">
                <a16:creationId xmlns:a16="http://schemas.microsoft.com/office/drawing/2014/main" id="{36465953-7BEA-4205-8915-6260C08A0482}"/>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20" name="26 CuadroTexto">
            <a:extLst>
              <a:ext uri="{FF2B5EF4-FFF2-40B4-BE49-F238E27FC236}">
                <a16:creationId xmlns:a16="http://schemas.microsoft.com/office/drawing/2014/main" id="{B3877E25-A74F-4A92-8373-7B7E00D1A71A}"/>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21" name="26 CuadroTexto">
            <a:extLst>
              <a:ext uri="{FF2B5EF4-FFF2-40B4-BE49-F238E27FC236}">
                <a16:creationId xmlns:a16="http://schemas.microsoft.com/office/drawing/2014/main" id="{6D25A9FA-F9FA-4C1F-A396-F91857D47EF6}"/>
              </a:ext>
            </a:extLst>
          </p:cNvPr>
          <p:cNvSpPr txBox="1"/>
          <p:nvPr/>
        </p:nvSpPr>
        <p:spPr>
          <a:xfrm>
            <a:off x="9038896" y="411744"/>
            <a:ext cx="1553589"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bg1"/>
                </a:solidFill>
                <a:latin typeface="Georgia" pitchFamily="18" charset="0"/>
              </a:rPr>
              <a:t>6. Conclusiones y R.</a:t>
            </a:r>
          </a:p>
        </p:txBody>
      </p:sp>
      <p:pic>
        <p:nvPicPr>
          <p:cNvPr id="24" name="Picture 2" descr="Descripción - INGENIERÍA MECÁNICA">
            <a:extLst>
              <a:ext uri="{FF2B5EF4-FFF2-40B4-BE49-F238E27FC236}">
                <a16:creationId xmlns:a16="http://schemas.microsoft.com/office/drawing/2014/main" id="{EF42BBC5-6A9E-4F40-ACF2-73E8DE207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0097" y="50297"/>
            <a:ext cx="830966" cy="8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515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17" name="Title 4">
            <a:extLst>
              <a:ext uri="{FF2B5EF4-FFF2-40B4-BE49-F238E27FC236}">
                <a16:creationId xmlns:a16="http://schemas.microsoft.com/office/drawing/2014/main" id="{E27B435D-872C-4D9E-91F4-B805CA7102C1}"/>
              </a:ext>
            </a:extLst>
          </p:cNvPr>
          <p:cNvSpPr>
            <a:spLocks noGrp="1"/>
          </p:cNvSpPr>
          <p:nvPr>
            <p:ph type="title"/>
          </p:nvPr>
        </p:nvSpPr>
        <p:spPr>
          <a:xfrm>
            <a:off x="4456466" y="2804450"/>
            <a:ext cx="3279068" cy="1237718"/>
          </a:xfrm>
        </p:spPr>
        <p:txBody>
          <a:bodyPr>
            <a:normAutofit/>
          </a:bodyPr>
          <a:lstStyle/>
          <a:p>
            <a:r>
              <a:rPr kumimoji="1" lang="en-US" altLang="ja-JP" sz="6000" b="1" i="1" dirty="0">
                <a:solidFill>
                  <a:schemeClr val="accent2"/>
                </a:solidFill>
              </a:rPr>
              <a:t>GRACIAS</a:t>
            </a:r>
            <a:endParaRPr kumimoji="1" lang="ja-JP" altLang="en-US" sz="6000" b="1" i="1" dirty="0">
              <a:solidFill>
                <a:schemeClr val="accent2"/>
              </a:solidFill>
            </a:endParaRPr>
          </a:p>
        </p:txBody>
      </p:sp>
      <p:sp>
        <p:nvSpPr>
          <p:cNvPr id="4" name="3 Rectángulo">
            <a:extLst>
              <a:ext uri="{FF2B5EF4-FFF2-40B4-BE49-F238E27FC236}">
                <a16:creationId xmlns:a16="http://schemas.microsoft.com/office/drawing/2014/main" id="{5019027F-0FA7-4D92-94A2-60C6564A2B5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3 Rectángulo">
            <a:extLst>
              <a:ext uri="{FF2B5EF4-FFF2-40B4-BE49-F238E27FC236}">
                <a16:creationId xmlns:a16="http://schemas.microsoft.com/office/drawing/2014/main" id="{5EBCFAAF-B69A-4810-90B7-5F210166F067}"/>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3 Rectángulo">
            <a:extLst>
              <a:ext uri="{FF2B5EF4-FFF2-40B4-BE49-F238E27FC236}">
                <a16:creationId xmlns:a16="http://schemas.microsoft.com/office/drawing/2014/main" id="{67DAA3BF-8726-41EC-A56C-DA664F4E690D}"/>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3 Rectángulo">
            <a:extLst>
              <a:ext uri="{FF2B5EF4-FFF2-40B4-BE49-F238E27FC236}">
                <a16:creationId xmlns:a16="http://schemas.microsoft.com/office/drawing/2014/main" id="{3CDD71AA-0906-4CF2-BCD3-C4C26174CCDA}"/>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8" name="Picture 2" descr="Descripción - INGENIERÍA MECÁNICA">
            <a:extLst>
              <a:ext uri="{FF2B5EF4-FFF2-40B4-BE49-F238E27FC236}">
                <a16:creationId xmlns:a16="http://schemas.microsoft.com/office/drawing/2014/main" id="{0DB97EE8-0A58-443B-A0C5-8C17EA3C1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0097" y="50297"/>
            <a:ext cx="830966" cy="8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2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67" name="Text Placeholder 3">
            <a:extLst>
              <a:ext uri="{FF2B5EF4-FFF2-40B4-BE49-F238E27FC236}">
                <a16:creationId xmlns:a16="http://schemas.microsoft.com/office/drawing/2014/main" id="{2F20CA02-47BF-4E96-A70D-425086F35194}"/>
              </a:ext>
            </a:extLst>
          </p:cNvPr>
          <p:cNvSpPr txBox="1">
            <a:spLocks/>
          </p:cNvSpPr>
          <p:nvPr/>
        </p:nvSpPr>
        <p:spPr>
          <a:xfrm>
            <a:off x="638703" y="764510"/>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Antecedentes</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descr="Reaction Injection Molding (RIM Molding) &amp; RIM Process - Reaction Injection  Molding (RIM) Company | RIM Manufacturing">
            <a:extLst>
              <a:ext uri="{FF2B5EF4-FFF2-40B4-BE49-F238E27FC236}">
                <a16:creationId xmlns:a16="http://schemas.microsoft.com/office/drawing/2014/main" id="{8C2FBA06-33E5-4274-949E-374671E9F8B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79567" y="2101565"/>
            <a:ext cx="3687445" cy="3285490"/>
          </a:xfrm>
          <a:prstGeom prst="rect">
            <a:avLst/>
          </a:prstGeom>
          <a:noFill/>
          <a:ln>
            <a:noFill/>
          </a:ln>
        </p:spPr>
      </p:pic>
      <p:sp>
        <p:nvSpPr>
          <p:cNvPr id="19" name="CuadroTexto 18">
            <a:extLst>
              <a:ext uri="{FF2B5EF4-FFF2-40B4-BE49-F238E27FC236}">
                <a16:creationId xmlns:a16="http://schemas.microsoft.com/office/drawing/2014/main" id="{511A7E22-FCCD-4B04-A9E2-9D3AFBAFCBA5}"/>
              </a:ext>
            </a:extLst>
          </p:cNvPr>
          <p:cNvSpPr txBox="1"/>
          <p:nvPr/>
        </p:nvSpPr>
        <p:spPr>
          <a:xfrm>
            <a:off x="5551026" y="1970735"/>
            <a:ext cx="5614162" cy="3416320"/>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cs typeface="Times New Roman" panose="02020603050405020304" pitchFamily="18" charset="0"/>
              </a:rPr>
              <a:t>Moldeo por Reacción a la Inyección (RIM)</a:t>
            </a:r>
          </a:p>
          <a:p>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r>
              <a:rPr lang="es-EC" dirty="0">
                <a:latin typeface="Arial" panose="020B0604020202020204" pitchFamily="34" charset="0"/>
                <a:ea typeface="Calibri" panose="020F0502020204030204" pitchFamily="34" charset="0"/>
                <a:cs typeface="Times New Roman" panose="02020603050405020304" pitchFamily="18" charset="0"/>
              </a:rPr>
              <a:t>L</a:t>
            </a:r>
            <a:r>
              <a:rPr lang="es-EC" sz="1800" dirty="0">
                <a:effectLst/>
                <a:latin typeface="Arial" panose="020B0604020202020204" pitchFamily="34" charset="0"/>
                <a:ea typeface="Calibri" panose="020F0502020204030204" pitchFamily="34" charset="0"/>
                <a:cs typeface="Times New Roman" panose="02020603050405020304" pitchFamily="18" charset="0"/>
              </a:rPr>
              <a:t>a temperatura de la pared del molde no es muy diferente a la temperatura del poliuretano al inicio de la inyección </a:t>
            </a:r>
          </a:p>
          <a:p>
            <a:endParaRPr lang="es-EC" dirty="0">
              <a:latin typeface="Arial" panose="020B060402020202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Times New Roman" panose="02020603050405020304" pitchFamily="18" charset="0"/>
              </a:rPr>
              <a:t>Alta reacción de los monómeros a la temperatura de inicio.</a:t>
            </a:r>
          </a:p>
          <a:p>
            <a:endParaRPr lang="es-EC" dirty="0">
              <a:latin typeface="Arial" panose="020B060402020202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Times New Roman" panose="02020603050405020304" pitchFamily="18" charset="0"/>
              </a:rPr>
              <a:t>Los sistemas químicos RIM obedecen las condiciones de propiedades térmicas constantes </a:t>
            </a:r>
          </a:p>
          <a:p>
            <a:endParaRPr lang="es-EC" dirty="0"/>
          </a:p>
        </p:txBody>
      </p:sp>
    </p:spTree>
    <p:extLst>
      <p:ext uri="{BB962C8B-B14F-4D97-AF65-F5344CB8AC3E}">
        <p14:creationId xmlns:p14="http://schemas.microsoft.com/office/powerpoint/2010/main" val="428561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67" name="Text Placeholder 3">
            <a:extLst>
              <a:ext uri="{FF2B5EF4-FFF2-40B4-BE49-F238E27FC236}">
                <a16:creationId xmlns:a16="http://schemas.microsoft.com/office/drawing/2014/main" id="{2F20CA02-47BF-4E96-A70D-425086F35194}"/>
              </a:ext>
            </a:extLst>
          </p:cNvPr>
          <p:cNvSpPr txBox="1">
            <a:spLocks/>
          </p:cNvSpPr>
          <p:nvPr/>
        </p:nvSpPr>
        <p:spPr>
          <a:xfrm>
            <a:off x="638703" y="764510"/>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Antecedentes</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511A7E22-FCCD-4B04-A9E2-9D3AFBAFCBA5}"/>
              </a:ext>
            </a:extLst>
          </p:cNvPr>
          <p:cNvSpPr txBox="1"/>
          <p:nvPr/>
        </p:nvSpPr>
        <p:spPr>
          <a:xfrm>
            <a:off x="5551026" y="1970735"/>
            <a:ext cx="5614162" cy="2862322"/>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cs typeface="Times New Roman" panose="02020603050405020304" pitchFamily="18" charset="0"/>
              </a:rPr>
              <a:t>Proceso de inyección</a:t>
            </a:r>
          </a:p>
          <a:p>
            <a:r>
              <a:rPr lang="es-EC" sz="1800" b="1" dirty="0">
                <a:effectLst/>
                <a:latin typeface="Arial" panose="020B0604020202020204" pitchFamily="34" charset="0"/>
                <a:ea typeface="Calibri" panose="020F0502020204030204" pitchFamily="34" charset="0"/>
                <a:cs typeface="Times New Roman" panose="02020603050405020304" pitchFamily="18" charset="0"/>
              </a:rPr>
              <a:t>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Times New Roman" panose="02020603050405020304" pitchFamily="18" charset="0"/>
              </a:rPr>
              <a:t>Moldeo por Reacción a la Inyección (RIM</a:t>
            </a:r>
            <a:r>
              <a:rPr lang="es-EC" sz="1800" b="1" dirty="0">
                <a:effectLst/>
                <a:latin typeface="Arial" panose="020B0604020202020204" pitchFamily="34" charset="0"/>
                <a:ea typeface="Calibri" panose="020F0502020204030204" pitchFamily="34" charset="0"/>
                <a:cs typeface="Times New Roman" panose="02020603050405020304" pitchFamily="18" charset="0"/>
              </a:rPr>
              <a:t>) – mezcla de impacto.</a:t>
            </a:r>
          </a:p>
          <a:p>
            <a:endParaRPr lang="es-EC" b="1" dirty="0">
              <a:latin typeface="Arial" panose="020B060402020202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Times New Roman" panose="02020603050405020304" pitchFamily="18" charset="0"/>
              </a:rPr>
              <a:t>El polímero toma la forma del espacio que ocupa al momento de la inyección</a:t>
            </a:r>
            <a:r>
              <a:rPr lang="es-EC" sz="1800" b="1" dirty="0">
                <a:effectLst/>
                <a:latin typeface="Arial" panose="020B0604020202020204" pitchFamily="34" charset="0"/>
                <a:ea typeface="Calibri" panose="020F0502020204030204" pitchFamily="34" charset="0"/>
                <a:cs typeface="Times New Roman" panose="02020603050405020304" pitchFamily="18" charset="0"/>
              </a:rPr>
              <a:t>.</a:t>
            </a:r>
          </a:p>
          <a:p>
            <a:endParaRPr lang="es-EC" b="1" dirty="0">
              <a:latin typeface="Arial" panose="020B060402020202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Times New Roman" panose="02020603050405020304" pitchFamily="18" charset="0"/>
              </a:rPr>
              <a:t>Hasta la fecha, los poliuretanos son el único material más destacado que se procesa con RIM.</a:t>
            </a:r>
            <a:endParaRPr lang="es-EC" sz="18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Imagen 20" descr="Diagrama&#10;&#10;Descripción generada automáticamente">
            <a:extLst>
              <a:ext uri="{FF2B5EF4-FFF2-40B4-BE49-F238E27FC236}">
                <a16:creationId xmlns:a16="http://schemas.microsoft.com/office/drawing/2014/main" id="{C12FEC78-EE3D-49B4-AE1C-13DCBF04C48F}"/>
              </a:ext>
            </a:extLst>
          </p:cNvPr>
          <p:cNvPicPr/>
          <p:nvPr/>
        </p:nvPicPr>
        <p:blipFill>
          <a:blip r:embed="rId5"/>
          <a:stretch>
            <a:fillRect/>
          </a:stretch>
        </p:blipFill>
        <p:spPr>
          <a:xfrm>
            <a:off x="1093446" y="2751980"/>
            <a:ext cx="4442460" cy="1690370"/>
          </a:xfrm>
          <a:prstGeom prst="rect">
            <a:avLst/>
          </a:prstGeom>
        </p:spPr>
      </p:pic>
    </p:spTree>
    <p:extLst>
      <p:ext uri="{BB962C8B-B14F-4D97-AF65-F5344CB8AC3E}">
        <p14:creationId xmlns:p14="http://schemas.microsoft.com/office/powerpoint/2010/main" val="394584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67" name="Text Placeholder 3">
            <a:extLst>
              <a:ext uri="{FF2B5EF4-FFF2-40B4-BE49-F238E27FC236}">
                <a16:creationId xmlns:a16="http://schemas.microsoft.com/office/drawing/2014/main" id="{2F20CA02-47BF-4E96-A70D-425086F35194}"/>
              </a:ext>
            </a:extLst>
          </p:cNvPr>
          <p:cNvSpPr txBox="1">
            <a:spLocks/>
          </p:cNvSpPr>
          <p:nvPr/>
        </p:nvSpPr>
        <p:spPr>
          <a:xfrm>
            <a:off x="638703" y="764510"/>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Antecedentes</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511A7E22-FCCD-4B04-A9E2-9D3AFBAFCBA5}"/>
              </a:ext>
            </a:extLst>
          </p:cNvPr>
          <p:cNvSpPr txBox="1"/>
          <p:nvPr/>
        </p:nvSpPr>
        <p:spPr>
          <a:xfrm>
            <a:off x="5551026" y="1970735"/>
            <a:ext cx="5614162" cy="2308324"/>
          </a:xfrm>
          <a:prstGeom prst="rect">
            <a:avLst/>
          </a:prstGeom>
          <a:noFill/>
        </p:spPr>
        <p:txBody>
          <a:bodyPr wrap="square">
            <a:spAutoFit/>
          </a:bodyPr>
          <a:lstStyle/>
          <a:p>
            <a:r>
              <a:rPr lang="es-EC" sz="1800" b="1" dirty="0">
                <a:effectLst/>
                <a:latin typeface="Arial" panose="020B0604020202020204" pitchFamily="34" charset="0"/>
                <a:ea typeface="Calibri" panose="020F0502020204030204" pitchFamily="34" charset="0"/>
                <a:cs typeface="Times New Roman" panose="02020603050405020304" pitchFamily="18" charset="0"/>
              </a:rPr>
              <a:t>Paneles sándwich en el mercado ecuatoriano</a:t>
            </a:r>
          </a:p>
          <a:p>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r>
              <a:rPr lang="es-EC" dirty="0">
                <a:latin typeface="Arial" panose="020B0604020202020204" pitchFamily="34" charset="0"/>
                <a:ea typeface="Calibri" panose="020F0502020204030204" pitchFamily="34" charset="0"/>
                <a:cs typeface="Times New Roman" panose="02020603050405020304" pitchFamily="18" charset="0"/>
              </a:rPr>
              <a:t>L</a:t>
            </a:r>
            <a:r>
              <a:rPr lang="es-EC" sz="1800" dirty="0">
                <a:effectLst/>
                <a:latin typeface="Arial" panose="020B0604020202020204" pitchFamily="34" charset="0"/>
                <a:ea typeface="Calibri" panose="020F0502020204030204" pitchFamily="34" charset="0"/>
                <a:cs typeface="Times New Roman" panose="02020603050405020304" pitchFamily="18" charset="0"/>
              </a:rPr>
              <a:t>áminas de acero galvanizado, prelacado y perfilado. </a:t>
            </a:r>
          </a:p>
          <a:p>
            <a:endParaRPr lang="es-EC" dirty="0">
              <a:latin typeface="Arial" panose="020B060402020202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Times New Roman" panose="02020603050405020304" pitchFamily="18" charset="0"/>
              </a:rPr>
              <a:t>Espuma de poliuretano (PUR)</a:t>
            </a:r>
          </a:p>
          <a:p>
            <a:r>
              <a:rPr lang="es-EC" dirty="0">
                <a:latin typeface="Arial" panose="020B0604020202020204" pitchFamily="34" charset="0"/>
                <a:ea typeface="Calibri" panose="020F0502020204030204" pitchFamily="34" charset="0"/>
                <a:cs typeface="Times New Roman" panose="02020603050405020304" pitchFamily="18" charset="0"/>
              </a:rPr>
              <a:t>E</a:t>
            </a:r>
            <a:r>
              <a:rPr lang="es-EC" sz="1800" dirty="0">
                <a:effectLst/>
                <a:latin typeface="Arial" panose="020B0604020202020204" pitchFamily="34" charset="0"/>
                <a:ea typeface="Calibri" panose="020F0502020204030204" pitchFamily="34" charset="0"/>
                <a:cs typeface="Times New Roman" panose="02020603050405020304" pitchFamily="18" charset="0"/>
              </a:rPr>
              <a:t>spuma rígida de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poliisocianurato</a:t>
            </a:r>
            <a:r>
              <a:rPr lang="es-EC" sz="1800" dirty="0">
                <a:effectLst/>
                <a:latin typeface="Arial" panose="020B0604020202020204" pitchFamily="34" charset="0"/>
                <a:ea typeface="Calibri" panose="020F0502020204030204" pitchFamily="34" charset="0"/>
                <a:cs typeface="Times New Roman" panose="02020603050405020304" pitchFamily="18" charset="0"/>
              </a:rPr>
              <a:t> (PIR) </a:t>
            </a:r>
          </a:p>
          <a:p>
            <a:r>
              <a:rPr lang="es-EC" dirty="0">
                <a:latin typeface="Arial" panose="020B0604020202020204" pitchFamily="34" charset="0"/>
                <a:ea typeface="Calibri" panose="020F0502020204030204" pitchFamily="34" charset="0"/>
                <a:cs typeface="Times New Roman" panose="02020603050405020304" pitchFamily="18" charset="0"/>
              </a:rPr>
              <a:t>P</a:t>
            </a:r>
            <a:r>
              <a:rPr lang="es-EC" sz="1800" dirty="0">
                <a:effectLst/>
                <a:latin typeface="Arial" panose="020B0604020202020204" pitchFamily="34" charset="0"/>
                <a:ea typeface="Calibri" panose="020F0502020204030204" pitchFamily="34" charset="0"/>
                <a:cs typeface="Times New Roman" panose="02020603050405020304" pitchFamily="18" charset="0"/>
              </a:rPr>
              <a:t>oliestireno expandido (EPS)</a:t>
            </a:r>
          </a:p>
          <a:p>
            <a:r>
              <a:rPr lang="es-EC" dirty="0">
                <a:latin typeface="Arial" panose="020B0604020202020204" pitchFamily="34" charset="0"/>
                <a:ea typeface="Calibri" panose="020F0502020204030204" pitchFamily="34" charset="0"/>
                <a:cs typeface="Times New Roman" panose="02020603050405020304" pitchFamily="18" charset="0"/>
              </a:rPr>
              <a:t>L</a:t>
            </a:r>
            <a:r>
              <a:rPr lang="es-EC" sz="1800" dirty="0">
                <a:effectLst/>
                <a:latin typeface="Arial" panose="020B0604020202020204" pitchFamily="34" charset="0"/>
                <a:ea typeface="Calibri" panose="020F0502020204030204" pitchFamily="34" charset="0"/>
                <a:cs typeface="Times New Roman" panose="02020603050405020304" pitchFamily="18" charset="0"/>
              </a:rPr>
              <a:t>ana mineral de roca (LMR). </a:t>
            </a:r>
            <a:endParaRPr lang="es-EC" dirty="0"/>
          </a:p>
        </p:txBody>
      </p:sp>
      <p:pic>
        <p:nvPicPr>
          <p:cNvPr id="18" name="Imagen 17" descr="Forma, Flecha&#10;&#10;Descripción generada automáticamente">
            <a:extLst>
              <a:ext uri="{FF2B5EF4-FFF2-40B4-BE49-F238E27FC236}">
                <a16:creationId xmlns:a16="http://schemas.microsoft.com/office/drawing/2014/main" id="{AF555165-1F7E-4192-A778-FE1B342ACF26}"/>
              </a:ext>
            </a:extLst>
          </p:cNvPr>
          <p:cNvPicPr/>
          <p:nvPr/>
        </p:nvPicPr>
        <p:blipFill>
          <a:blip r:embed="rId5"/>
          <a:stretch>
            <a:fillRect/>
          </a:stretch>
        </p:blipFill>
        <p:spPr>
          <a:xfrm>
            <a:off x="824360" y="1907037"/>
            <a:ext cx="4445827" cy="3543716"/>
          </a:xfrm>
          <a:prstGeom prst="rect">
            <a:avLst/>
          </a:prstGeom>
        </p:spPr>
      </p:pic>
    </p:spTree>
    <p:extLst>
      <p:ext uri="{BB962C8B-B14F-4D97-AF65-F5344CB8AC3E}">
        <p14:creationId xmlns:p14="http://schemas.microsoft.com/office/powerpoint/2010/main" val="211465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67" name="Text Placeholder 3">
            <a:extLst>
              <a:ext uri="{FF2B5EF4-FFF2-40B4-BE49-F238E27FC236}">
                <a16:creationId xmlns:a16="http://schemas.microsoft.com/office/drawing/2014/main" id="{2F20CA02-47BF-4E96-A70D-425086F35194}"/>
              </a:ext>
            </a:extLst>
          </p:cNvPr>
          <p:cNvSpPr txBox="1">
            <a:spLocks/>
          </p:cNvSpPr>
          <p:nvPr/>
        </p:nvSpPr>
        <p:spPr>
          <a:xfrm>
            <a:off x="638703" y="764510"/>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dirty="0">
                <a:solidFill>
                  <a:sysClr val="windowText" lastClr="000000"/>
                </a:solidFill>
                <a:latin typeface="Calibri Light" panose="020F0302020204030204"/>
                <a:ea typeface="游ゴシック" panose="020B0400000000000000" pitchFamily="34" charset="-128"/>
              </a:rPr>
              <a:t>OBJETIVOS</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05960" y="1281554"/>
            <a:ext cx="10389165" cy="4848763"/>
          </a:xfrm>
          <a:prstGeom prst="rect">
            <a:avLst/>
          </a:prstGeom>
          <a:noFill/>
        </p:spPr>
        <p:txBody>
          <a:bodyPr wrap="square">
            <a:spAutoFit/>
          </a:bodyPr>
          <a:lstStyle/>
          <a:p>
            <a:pPr indent="457200" algn="just">
              <a:lnSpc>
                <a:spcPct val="200000"/>
              </a:lnSpc>
              <a:spcAft>
                <a:spcPts val="800"/>
              </a:spcAft>
            </a:pPr>
            <a:r>
              <a:rPr lang="es-EC" sz="1400" b="1" dirty="0">
                <a:effectLst/>
                <a:latin typeface="Arial" panose="020B0604020202020204" pitchFamily="34" charset="0"/>
                <a:ea typeface="Calibri" panose="020F0502020204030204" pitchFamily="34" charset="0"/>
                <a:cs typeface="Times New Roman" panose="02020603050405020304" pitchFamily="18" charset="0"/>
              </a:rPr>
              <a:t>General</a:t>
            </a:r>
          </a:p>
          <a:p>
            <a:pPr indent="457200" algn="just">
              <a:lnSpc>
                <a:spcPct val="200000"/>
              </a:lnSpc>
              <a:spcAft>
                <a:spcPts val="800"/>
              </a:spcAft>
            </a:pPr>
            <a:r>
              <a:rPr lang="es-EC" sz="1400" dirty="0">
                <a:effectLst/>
                <a:latin typeface="Arial" panose="020B0604020202020204" pitchFamily="34" charset="0"/>
                <a:ea typeface="Calibri" panose="020F0502020204030204" pitchFamily="34" charset="0"/>
                <a:cs typeface="Times New Roman" panose="02020603050405020304" pitchFamily="18" charset="0"/>
              </a:rPr>
              <a:t>Diseñar un sistema para la calefacción de planchas de fibrocemento para la empresa Imptek Chova del Ecuador S.A.</a:t>
            </a:r>
          </a:p>
          <a:p>
            <a:pPr indent="457200" algn="just">
              <a:lnSpc>
                <a:spcPct val="200000"/>
              </a:lnSpc>
              <a:spcAft>
                <a:spcPts val="800"/>
              </a:spcAft>
            </a:pPr>
            <a:r>
              <a:rPr lang="es-EC" sz="1400" b="1" dirty="0">
                <a:latin typeface="Arial" panose="020B0604020202020204" pitchFamily="34" charset="0"/>
                <a:ea typeface="Calibri" panose="020F0502020204030204" pitchFamily="34" charset="0"/>
                <a:cs typeface="Times New Roman" panose="02020603050405020304" pitchFamily="18" charset="0"/>
              </a:rPr>
              <a:t>Específicos</a:t>
            </a:r>
          </a:p>
          <a:p>
            <a:pPr marL="342900" lvl="0" indent="-342900" algn="just">
              <a:lnSpc>
                <a:spcPct val="200000"/>
              </a:lnSpc>
              <a:buFont typeface="Symbol" panose="05050102010706020507" pitchFamily="18" charset="2"/>
              <a:buChar char=""/>
            </a:pPr>
            <a:r>
              <a:rPr lang="es-EC"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Diseñar un sistema de calefacción de planchas de fibrocemento, que consta de intercambiador de calor aceite – aire, equipo impulsor de aire y sus respectivos ductos, estructura del horno y, control electrónico del sistema.</a:t>
            </a:r>
          </a:p>
          <a:p>
            <a:pPr marL="342900" lvl="0" indent="-342900" algn="just">
              <a:lnSpc>
                <a:spcPct val="200000"/>
              </a:lnSpc>
              <a:buFont typeface="Symbol" panose="05050102010706020507" pitchFamily="18" charset="2"/>
              <a:buChar char=""/>
            </a:pPr>
            <a:r>
              <a:rPr lang="es-EC"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Diseñar los carros transportadores de las planchas de fibrocemento, su estructura y ergonomía.</a:t>
            </a:r>
          </a:p>
          <a:p>
            <a:pPr marL="342900" lvl="0" indent="-342900" algn="just">
              <a:lnSpc>
                <a:spcPct val="200000"/>
              </a:lnSpc>
              <a:buFont typeface="Symbol" panose="05050102010706020507" pitchFamily="18" charset="2"/>
              <a:buChar char=""/>
            </a:pPr>
            <a:r>
              <a:rPr lang="es-EC"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Realizar simulaciones computacionales de tipo estructural y térmico para el análisis del comportamiento del sistema.</a:t>
            </a:r>
          </a:p>
          <a:p>
            <a:pPr marL="342900" lvl="0" indent="-342900" algn="just">
              <a:lnSpc>
                <a:spcPct val="200000"/>
              </a:lnSpc>
              <a:spcAft>
                <a:spcPts val="800"/>
              </a:spcAft>
              <a:buFont typeface="Symbol" panose="05050102010706020507" pitchFamily="18" charset="2"/>
              <a:buChar char=""/>
            </a:pPr>
            <a:r>
              <a:rPr lang="es-EC" sz="1400" dirty="0">
                <a:solidFill>
                  <a:srgbClr val="000000"/>
                </a:solidFill>
                <a:effectLst/>
                <a:latin typeface="Arial" panose="020B0604020202020204" pitchFamily="34" charset="0"/>
                <a:ea typeface="Calibri" panose="020F0502020204030204" pitchFamily="34" charset="0"/>
                <a:cs typeface="Calibri" panose="020F0502020204030204" pitchFamily="34" charset="0"/>
              </a:rPr>
              <a:t>Analizar y comparar la rentabilidad del sistema a diseñarse con el método actual de producción de paneles de construcción liviana.</a:t>
            </a:r>
          </a:p>
          <a:p>
            <a:pPr indent="457200" algn="just">
              <a:lnSpc>
                <a:spcPct val="200000"/>
              </a:lnSpc>
              <a:spcAft>
                <a:spcPts val="800"/>
              </a:spcAft>
            </a:pPr>
            <a:endParaRPr lang="es-EC" sz="18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90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05960" y="1281554"/>
            <a:ext cx="10389165" cy="560410"/>
          </a:xfrm>
          <a:prstGeom prst="rect">
            <a:avLst/>
          </a:prstGeom>
          <a:noFill/>
        </p:spPr>
        <p:txBody>
          <a:bodyPr wrap="square">
            <a:spAutoFit/>
          </a:bodyPr>
          <a:lstStyle/>
          <a:p>
            <a:pPr indent="457200" algn="just">
              <a:lnSpc>
                <a:spcPct val="200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DETALLE DE REQUERIMIENTOS</a:t>
            </a:r>
            <a:endParaRPr lang="es-EC" sz="18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2DB26EFD-6643-4332-BC12-B69D0EF9D56F}"/>
              </a:ext>
            </a:extLst>
          </p:cNvPr>
          <p:cNvPicPr>
            <a:picLocks noChangeAspect="1"/>
          </p:cNvPicPr>
          <p:nvPr/>
        </p:nvPicPr>
        <p:blipFill>
          <a:blip r:embed="rId5"/>
          <a:stretch>
            <a:fillRect/>
          </a:stretch>
        </p:blipFill>
        <p:spPr>
          <a:xfrm>
            <a:off x="3407463" y="2214188"/>
            <a:ext cx="5268468" cy="4384548"/>
          </a:xfrm>
          <a:prstGeom prst="rect">
            <a:avLst/>
          </a:prstGeom>
        </p:spPr>
      </p:pic>
    </p:spTree>
    <p:extLst>
      <p:ext uri="{BB962C8B-B14F-4D97-AF65-F5344CB8AC3E}">
        <p14:creationId xmlns:p14="http://schemas.microsoft.com/office/powerpoint/2010/main" val="7344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1744"/>
            <a:ext cx="830278" cy="26161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C" sz="1100" dirty="0">
                <a:solidFill>
                  <a:schemeClr val="tx1"/>
                </a:solidFill>
                <a:latin typeface="Georgia" pitchFamily="18" charset="0"/>
              </a:rPr>
              <a:t>3. Diseño.</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154453" y="411744"/>
            <a:ext cx="1239863"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4. Simulaciones.</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394316" y="411744"/>
            <a:ext cx="1644580"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5. Análisis Económico.</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9038896" y="411744"/>
            <a:ext cx="1553589" cy="26161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s-EC" sz="1100" dirty="0">
                <a:solidFill>
                  <a:schemeClr val="tx1"/>
                </a:solidFill>
                <a:latin typeface="Georgia" pitchFamily="18" charset="0"/>
              </a:rPr>
              <a:t>6. Conclusiones y R.</a:t>
            </a:r>
          </a:p>
        </p:txBody>
      </p:sp>
      <p:sp>
        <p:nvSpPr>
          <p:cNvPr id="24" name="3 Rectángulo">
            <a:extLst>
              <a:ext uri="{FF2B5EF4-FFF2-40B4-BE49-F238E27FC236}">
                <a16:creationId xmlns:a16="http://schemas.microsoft.com/office/drawing/2014/main" id="{7FA30A50-1AFE-4ED3-A141-04C7E1D92130}"/>
              </a:ext>
            </a:extLst>
          </p:cNvPr>
          <p:cNvSpPr/>
          <p:nvPr/>
        </p:nvSpPr>
        <p:spPr>
          <a:xfrm>
            <a:off x="11629115" y="-5687"/>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3 Rectángulo">
            <a:extLst>
              <a:ext uri="{FF2B5EF4-FFF2-40B4-BE49-F238E27FC236}">
                <a16:creationId xmlns:a16="http://schemas.microsoft.com/office/drawing/2014/main" id="{7FA3717F-8E4C-4415-82BF-EA5C22F515B2}"/>
              </a:ext>
            </a:extLst>
          </p:cNvPr>
          <p:cNvSpPr/>
          <p:nvPr/>
        </p:nvSpPr>
        <p:spPr>
          <a:xfrm>
            <a:off x="11913129" y="-5688"/>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3 Rectángulo">
            <a:extLst>
              <a:ext uri="{FF2B5EF4-FFF2-40B4-BE49-F238E27FC236}">
                <a16:creationId xmlns:a16="http://schemas.microsoft.com/office/drawing/2014/main" id="{6AC3FB36-EC96-4CDC-B7E8-CBCA7DB04D30}"/>
              </a:ext>
            </a:extLst>
          </p:cNvPr>
          <p:cNvSpPr/>
          <p:nvPr/>
        </p:nvSpPr>
        <p:spPr>
          <a:xfrm flipH="1">
            <a:off x="102303" y="-5690"/>
            <a:ext cx="425885" cy="6857999"/>
          </a:xfrm>
          <a:prstGeom prst="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3 Rectángulo">
            <a:extLst>
              <a:ext uri="{FF2B5EF4-FFF2-40B4-BE49-F238E27FC236}">
                <a16:creationId xmlns:a16="http://schemas.microsoft.com/office/drawing/2014/main" id="{77B025E3-FB62-48EF-AF0A-03B187C630C2}"/>
              </a:ext>
            </a:extLst>
          </p:cNvPr>
          <p:cNvSpPr/>
          <p:nvPr/>
        </p:nvSpPr>
        <p:spPr>
          <a:xfrm flipH="1">
            <a:off x="-3725" y="-5689"/>
            <a:ext cx="259937" cy="6857999"/>
          </a:xfrm>
          <a:prstGeom prst="rect">
            <a:avLst/>
          </a:prstGeom>
          <a:solidFill>
            <a:schemeClr val="accent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9" name="Picture 2" descr="Descripción - INGENIERÍA MECÁNICA">
            <a:extLst>
              <a:ext uri="{FF2B5EF4-FFF2-40B4-BE49-F238E27FC236}">
                <a16:creationId xmlns:a16="http://schemas.microsoft.com/office/drawing/2014/main" id="{3902A0FA-AE45-40B4-A0E0-367B5D1C6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0536" y="50297"/>
            <a:ext cx="960527" cy="939826"/>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B94E01A-D516-402C-BB02-BD653F68C6C8}"/>
              </a:ext>
            </a:extLst>
          </p:cNvPr>
          <p:cNvSpPr txBox="1"/>
          <p:nvPr/>
        </p:nvSpPr>
        <p:spPr>
          <a:xfrm>
            <a:off x="705960" y="1281554"/>
            <a:ext cx="10389165" cy="560410"/>
          </a:xfrm>
          <a:prstGeom prst="rect">
            <a:avLst/>
          </a:prstGeom>
          <a:noFill/>
        </p:spPr>
        <p:txBody>
          <a:bodyPr wrap="square">
            <a:spAutoFit/>
          </a:bodyPr>
          <a:lstStyle/>
          <a:p>
            <a:pPr indent="457200" algn="just">
              <a:lnSpc>
                <a:spcPct val="200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DETALLE DE LIMITANTES</a:t>
            </a:r>
            <a:endParaRPr lang="es-EC" sz="18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C00421B0-D21E-4F4C-9C94-DD8A2342FA77}"/>
              </a:ext>
            </a:extLst>
          </p:cNvPr>
          <p:cNvPicPr>
            <a:picLocks noChangeAspect="1"/>
          </p:cNvPicPr>
          <p:nvPr/>
        </p:nvPicPr>
        <p:blipFill rotWithShape="1">
          <a:blip r:embed="rId5"/>
          <a:srcRect b="55837"/>
          <a:stretch/>
        </p:blipFill>
        <p:spPr>
          <a:xfrm>
            <a:off x="883753" y="2133395"/>
            <a:ext cx="5166640" cy="3226881"/>
          </a:xfrm>
          <a:prstGeom prst="rect">
            <a:avLst/>
          </a:prstGeom>
        </p:spPr>
      </p:pic>
      <p:pic>
        <p:nvPicPr>
          <p:cNvPr id="17" name="Imagen 16">
            <a:extLst>
              <a:ext uri="{FF2B5EF4-FFF2-40B4-BE49-F238E27FC236}">
                <a16:creationId xmlns:a16="http://schemas.microsoft.com/office/drawing/2014/main" id="{9AA63926-AF9C-4D0C-9AF0-85F0F64E7CF1}"/>
              </a:ext>
            </a:extLst>
          </p:cNvPr>
          <p:cNvPicPr>
            <a:picLocks noChangeAspect="1"/>
          </p:cNvPicPr>
          <p:nvPr/>
        </p:nvPicPr>
        <p:blipFill rotWithShape="1">
          <a:blip r:embed="rId5"/>
          <a:srcRect t="42949" b="-3489"/>
          <a:stretch/>
        </p:blipFill>
        <p:spPr>
          <a:xfrm>
            <a:off x="6797099" y="2766445"/>
            <a:ext cx="4298026" cy="3679811"/>
          </a:xfrm>
          <a:prstGeom prst="rect">
            <a:avLst/>
          </a:prstGeom>
        </p:spPr>
      </p:pic>
    </p:spTree>
    <p:extLst>
      <p:ext uri="{BB962C8B-B14F-4D97-AF65-F5344CB8AC3E}">
        <p14:creationId xmlns:p14="http://schemas.microsoft.com/office/powerpoint/2010/main" val="42915428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32423</TotalTime>
  <Words>3909</Words>
  <Application>Microsoft Office PowerPoint</Application>
  <PresentationFormat>Panorámica</PresentationFormat>
  <Paragraphs>400</Paragraphs>
  <Slides>34</Slides>
  <Notes>33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Calibri Light</vt:lpstr>
      <vt:lpstr>Cambria Math</vt:lpstr>
      <vt:lpstr>Georgia</vt:lpstr>
      <vt:lpstr>Symbol</vt:lpstr>
      <vt:lpstr>Tema de Office</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MAURY</dc:creator>
  <cp:lastModifiedBy>Edison Mena</cp:lastModifiedBy>
  <cp:revision>1022</cp:revision>
  <dcterms:created xsi:type="dcterms:W3CDTF">2018-10-10T14:41:43Z</dcterms:created>
  <dcterms:modified xsi:type="dcterms:W3CDTF">2021-08-20T07:45:58Z</dcterms:modified>
</cp:coreProperties>
</file>