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7" r:id="rId5"/>
    <p:sldId id="268" r:id="rId6"/>
    <p:sldId id="261" r:id="rId7"/>
    <p:sldId id="262" r:id="rId8"/>
    <p:sldId id="258" r:id="rId9"/>
    <p:sldId id="259" r:id="rId10"/>
    <p:sldId id="269" r:id="rId11"/>
    <p:sldId id="270" r:id="rId12"/>
    <p:sldId id="271" r:id="rId13"/>
    <p:sldId id="272" r:id="rId14"/>
    <p:sldId id="273" r:id="rId15"/>
    <p:sldId id="274" r:id="rId16"/>
    <p:sldId id="263" r:id="rId17"/>
    <p:sldId id="278" r:id="rId18"/>
    <p:sldId id="275" r:id="rId19"/>
    <p:sldId id="276" r:id="rId20"/>
    <p:sldId id="277" r:id="rId21"/>
    <p:sldId id="279" r:id="rId22"/>
    <p:sldId id="280" r:id="rId23"/>
    <p:sldId id="281" r:id="rId24"/>
    <p:sldId id="282" r:id="rId25"/>
    <p:sldId id="283" r:id="rId26"/>
    <p:sldId id="285" r:id="rId27"/>
    <p:sldId id="286" r:id="rId28"/>
    <p:sldId id="284" r:id="rId29"/>
    <p:sldId id="287" r:id="rId30"/>
    <p:sldId id="288" r:id="rId31"/>
    <p:sldId id="289" r:id="rId32"/>
    <p:sldId id="291" r:id="rId33"/>
    <p:sldId id="290" r:id="rId34"/>
    <p:sldId id="264" r:id="rId35"/>
    <p:sldId id="292" r:id="rId36"/>
    <p:sldId id="293" r:id="rId37"/>
    <p:sldId id="294" r:id="rId38"/>
    <p:sldId id="265" r:id="rId39"/>
    <p:sldId id="295" r:id="rId40"/>
    <p:sldId id="296" r:id="rId41"/>
    <p:sldId id="297" r:id="rId42"/>
    <p:sldId id="266" r:id="rId43"/>
    <p:sldId id="298" r:id="rId44"/>
    <p:sldId id="299" r:id="rId45"/>
    <p:sldId id="300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615650865312264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5.2692038495188102E-2"/>
          <c:y val="7.4490740740740746E-2"/>
          <c:w val="0.90286351706036749"/>
          <c:h val="0.72088764946048411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Posición (CM)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Hoja1!$B$2:$B$32</c:f>
              <c:numCache>
                <c:formatCode>General</c:formatCode>
                <c:ptCount val="31"/>
                <c:pt idx="0">
                  <c:v>0</c:v>
                </c:pt>
                <c:pt idx="1">
                  <c:v>26</c:v>
                </c:pt>
                <c:pt idx="2">
                  <c:v>5</c:v>
                </c:pt>
                <c:pt idx="3">
                  <c:v>26</c:v>
                </c:pt>
                <c:pt idx="4">
                  <c:v>5</c:v>
                </c:pt>
                <c:pt idx="5">
                  <c:v>26</c:v>
                </c:pt>
                <c:pt idx="6">
                  <c:v>5</c:v>
                </c:pt>
                <c:pt idx="7">
                  <c:v>26</c:v>
                </c:pt>
                <c:pt idx="8">
                  <c:v>5</c:v>
                </c:pt>
                <c:pt idx="9">
                  <c:v>26</c:v>
                </c:pt>
                <c:pt idx="10">
                  <c:v>5</c:v>
                </c:pt>
                <c:pt idx="11">
                  <c:v>16</c:v>
                </c:pt>
                <c:pt idx="12">
                  <c:v>13</c:v>
                </c:pt>
                <c:pt idx="13">
                  <c:v>16</c:v>
                </c:pt>
                <c:pt idx="14">
                  <c:v>13</c:v>
                </c:pt>
                <c:pt idx="15">
                  <c:v>16</c:v>
                </c:pt>
                <c:pt idx="16">
                  <c:v>13</c:v>
                </c:pt>
                <c:pt idx="17">
                  <c:v>16</c:v>
                </c:pt>
                <c:pt idx="18">
                  <c:v>13</c:v>
                </c:pt>
                <c:pt idx="19">
                  <c:v>16</c:v>
                </c:pt>
                <c:pt idx="20">
                  <c:v>13</c:v>
                </c:pt>
                <c:pt idx="21">
                  <c:v>15</c:v>
                </c:pt>
                <c:pt idx="22">
                  <c:v>14</c:v>
                </c:pt>
                <c:pt idx="23">
                  <c:v>15</c:v>
                </c:pt>
                <c:pt idx="24">
                  <c:v>14</c:v>
                </c:pt>
                <c:pt idx="25">
                  <c:v>15</c:v>
                </c:pt>
                <c:pt idx="26">
                  <c:v>14</c:v>
                </c:pt>
                <c:pt idx="27">
                  <c:v>15</c:v>
                </c:pt>
                <c:pt idx="28">
                  <c:v>14</c:v>
                </c:pt>
                <c:pt idx="29">
                  <c:v>15</c:v>
                </c:pt>
                <c:pt idx="30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712754736"/>
        <c:axId val="-712751472"/>
      </c:lineChart>
      <c:catAx>
        <c:axId val="-71275473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712751472"/>
        <c:crosses val="autoZero"/>
        <c:auto val="1"/>
        <c:lblAlgn val="ctr"/>
        <c:lblOffset val="100"/>
        <c:noMultiLvlLbl val="0"/>
      </c:catAx>
      <c:valAx>
        <c:axId val="-712751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712754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Hoja1!$C$1</c:f>
              <c:strCache>
                <c:ptCount val="1"/>
                <c:pt idx="0">
                  <c:v>Velocidad (RPM)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Hoja1!$C$2:$C$32</c:f>
              <c:numCache>
                <c:formatCode>General</c:formatCode>
                <c:ptCount val="31"/>
                <c:pt idx="0">
                  <c:v>0</c:v>
                </c:pt>
                <c:pt idx="1">
                  <c:v>230</c:v>
                </c:pt>
                <c:pt idx="2">
                  <c:v>230</c:v>
                </c:pt>
                <c:pt idx="3">
                  <c:v>230</c:v>
                </c:pt>
                <c:pt idx="4">
                  <c:v>230</c:v>
                </c:pt>
                <c:pt idx="5">
                  <c:v>230</c:v>
                </c:pt>
                <c:pt idx="6">
                  <c:v>230</c:v>
                </c:pt>
                <c:pt idx="7">
                  <c:v>230</c:v>
                </c:pt>
                <c:pt idx="8">
                  <c:v>230</c:v>
                </c:pt>
                <c:pt idx="9">
                  <c:v>230</c:v>
                </c:pt>
                <c:pt idx="10">
                  <c:v>230</c:v>
                </c:pt>
                <c:pt idx="11">
                  <c:v>120</c:v>
                </c:pt>
                <c:pt idx="12">
                  <c:v>120</c:v>
                </c:pt>
                <c:pt idx="13">
                  <c:v>120</c:v>
                </c:pt>
                <c:pt idx="14">
                  <c:v>120</c:v>
                </c:pt>
                <c:pt idx="15">
                  <c:v>120</c:v>
                </c:pt>
                <c:pt idx="16">
                  <c:v>120</c:v>
                </c:pt>
                <c:pt idx="17">
                  <c:v>120</c:v>
                </c:pt>
                <c:pt idx="18">
                  <c:v>120</c:v>
                </c:pt>
                <c:pt idx="19">
                  <c:v>120</c:v>
                </c:pt>
                <c:pt idx="20">
                  <c:v>120</c:v>
                </c:pt>
                <c:pt idx="21">
                  <c:v>70</c:v>
                </c:pt>
                <c:pt idx="22">
                  <c:v>70</c:v>
                </c:pt>
                <c:pt idx="23">
                  <c:v>70</c:v>
                </c:pt>
                <c:pt idx="24">
                  <c:v>70</c:v>
                </c:pt>
                <c:pt idx="25">
                  <c:v>70</c:v>
                </c:pt>
                <c:pt idx="26">
                  <c:v>46</c:v>
                </c:pt>
                <c:pt idx="27">
                  <c:v>46</c:v>
                </c:pt>
                <c:pt idx="28">
                  <c:v>46</c:v>
                </c:pt>
                <c:pt idx="29">
                  <c:v>46</c:v>
                </c:pt>
                <c:pt idx="30">
                  <c:v>46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712763440"/>
        <c:axId val="-712756912"/>
      </c:lineChart>
      <c:catAx>
        <c:axId val="-71276344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712756912"/>
        <c:crosses val="autoZero"/>
        <c:auto val="1"/>
        <c:lblAlgn val="ctr"/>
        <c:lblOffset val="100"/>
        <c:noMultiLvlLbl val="0"/>
      </c:catAx>
      <c:valAx>
        <c:axId val="-712756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712763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jpeg"/><Relationship Id="rId4" Type="http://schemas.openxmlformats.org/officeDocument/2006/relationships/image" Target="../media/image12.jp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AC6573-46B4-4876-90FB-9B9043E675FA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BAABC29-B0F1-4A7B-8F86-EA0ACC51367E}">
      <dgm:prSet phldrT="[Texto]" custT="1"/>
      <dgm:spPr/>
      <dgm:t>
        <a:bodyPr/>
        <a:lstStyle/>
        <a:p>
          <a:r>
            <a:rPr lang="es-EC" sz="1050" dirty="0" smtClean="0"/>
            <a:t>Componentes mecánicos</a:t>
          </a:r>
          <a:endParaRPr lang="es-EC" sz="1050" dirty="0"/>
        </a:p>
      </dgm:t>
    </dgm:pt>
    <dgm:pt modelId="{466BCC7F-E997-4B97-8D47-57A30ED15BA8}" type="parTrans" cxnId="{182CB7C6-459E-4425-ADF8-7A9B33876A47}">
      <dgm:prSet/>
      <dgm:spPr/>
      <dgm:t>
        <a:bodyPr/>
        <a:lstStyle/>
        <a:p>
          <a:endParaRPr lang="es-EC"/>
        </a:p>
      </dgm:t>
    </dgm:pt>
    <dgm:pt modelId="{306610E1-236B-4DAD-8F00-5575E2AAFCEE}" type="sibTrans" cxnId="{182CB7C6-459E-4425-ADF8-7A9B33876A47}">
      <dgm:prSet/>
      <dgm:spPr/>
      <dgm:t>
        <a:bodyPr/>
        <a:lstStyle/>
        <a:p>
          <a:endParaRPr lang="es-EC"/>
        </a:p>
      </dgm:t>
    </dgm:pt>
    <dgm:pt modelId="{8D3D8115-6FF6-4EA1-B5A1-2ACE7400E5BA}">
      <dgm:prSet phldrT="[Texto]"/>
      <dgm:spPr/>
      <dgm:t>
        <a:bodyPr/>
        <a:lstStyle/>
        <a:p>
          <a:r>
            <a:rPr lang="es-EC" dirty="0" smtClean="0"/>
            <a:t>Mecanismo de correa y polea dentadas</a:t>
          </a:r>
          <a:endParaRPr lang="es-EC" dirty="0"/>
        </a:p>
      </dgm:t>
    </dgm:pt>
    <dgm:pt modelId="{24F4F350-A092-4B40-9161-A08B7B0A8309}" type="parTrans" cxnId="{E4D6F25E-B0C8-4FB4-862E-A242D04F189E}">
      <dgm:prSet/>
      <dgm:spPr/>
      <dgm:t>
        <a:bodyPr/>
        <a:lstStyle/>
        <a:p>
          <a:endParaRPr lang="es-EC"/>
        </a:p>
      </dgm:t>
    </dgm:pt>
    <dgm:pt modelId="{D110E22F-22FA-4008-9DDE-DF030A2BBBE2}" type="sibTrans" cxnId="{E4D6F25E-B0C8-4FB4-862E-A242D04F189E}">
      <dgm:prSet/>
      <dgm:spPr/>
      <dgm:t>
        <a:bodyPr/>
        <a:lstStyle/>
        <a:p>
          <a:endParaRPr lang="es-EC"/>
        </a:p>
      </dgm:t>
    </dgm:pt>
    <dgm:pt modelId="{F49835D2-913B-416D-AFCC-D4F89790111B}">
      <dgm:prSet phldrT="[Texto]"/>
      <dgm:spPr/>
      <dgm:t>
        <a:bodyPr/>
        <a:lstStyle/>
        <a:p>
          <a:r>
            <a:rPr lang="es-EC" dirty="0" smtClean="0"/>
            <a:t>Estructura Civil</a:t>
          </a:r>
          <a:endParaRPr lang="es-EC" dirty="0"/>
        </a:p>
      </dgm:t>
    </dgm:pt>
    <dgm:pt modelId="{FDCA1A98-E46E-4887-B324-77EC9215537D}" type="parTrans" cxnId="{F739D924-665A-405E-AB1A-A3601855E032}">
      <dgm:prSet/>
      <dgm:spPr/>
      <dgm:t>
        <a:bodyPr/>
        <a:lstStyle/>
        <a:p>
          <a:endParaRPr lang="es-EC"/>
        </a:p>
      </dgm:t>
    </dgm:pt>
    <dgm:pt modelId="{90073725-80BF-451C-9DB2-D6C6329170BC}" type="sibTrans" cxnId="{F739D924-665A-405E-AB1A-A3601855E032}">
      <dgm:prSet/>
      <dgm:spPr/>
      <dgm:t>
        <a:bodyPr/>
        <a:lstStyle/>
        <a:p>
          <a:endParaRPr lang="es-EC"/>
        </a:p>
      </dgm:t>
    </dgm:pt>
    <dgm:pt modelId="{DB468C62-5BB0-452A-AC31-DA6AC7D43E86}">
      <dgm:prSet phldrT="[Texto]" custT="1"/>
      <dgm:spPr/>
      <dgm:t>
        <a:bodyPr/>
        <a:lstStyle/>
        <a:p>
          <a:r>
            <a:rPr lang="es-EC" sz="1050" dirty="0" smtClean="0"/>
            <a:t>Componentes electrónicos</a:t>
          </a:r>
          <a:endParaRPr lang="es-EC" sz="1050" dirty="0"/>
        </a:p>
      </dgm:t>
    </dgm:pt>
    <dgm:pt modelId="{750C7CBB-373B-4D01-BC01-22939F02F1C2}" type="parTrans" cxnId="{688BA7A9-DE30-4FBD-8D4E-BB86CA9A7010}">
      <dgm:prSet/>
      <dgm:spPr/>
      <dgm:t>
        <a:bodyPr/>
        <a:lstStyle/>
        <a:p>
          <a:endParaRPr lang="es-EC"/>
        </a:p>
      </dgm:t>
    </dgm:pt>
    <dgm:pt modelId="{6AB9604A-3695-4804-BCFD-EE6F84A832E6}" type="sibTrans" cxnId="{688BA7A9-DE30-4FBD-8D4E-BB86CA9A7010}">
      <dgm:prSet/>
      <dgm:spPr/>
      <dgm:t>
        <a:bodyPr/>
        <a:lstStyle/>
        <a:p>
          <a:endParaRPr lang="es-EC"/>
        </a:p>
      </dgm:t>
    </dgm:pt>
    <dgm:pt modelId="{B76BCC07-BFED-4F35-A8B7-046DA1C9CBB5}">
      <dgm:prSet phldrT="[Texto]"/>
      <dgm:spPr/>
      <dgm:t>
        <a:bodyPr/>
        <a:lstStyle/>
        <a:p>
          <a:r>
            <a:rPr lang="es-EC" dirty="0" smtClean="0"/>
            <a:t>Motor de corriente continua</a:t>
          </a:r>
          <a:endParaRPr lang="es-EC" dirty="0"/>
        </a:p>
      </dgm:t>
    </dgm:pt>
    <dgm:pt modelId="{62E6CB4A-4A25-47A8-9C59-39E0FB46B3D0}" type="parTrans" cxnId="{FE1C51CC-C08C-4A4A-B977-09EFD3C280EB}">
      <dgm:prSet/>
      <dgm:spPr/>
      <dgm:t>
        <a:bodyPr/>
        <a:lstStyle/>
        <a:p>
          <a:endParaRPr lang="es-EC"/>
        </a:p>
      </dgm:t>
    </dgm:pt>
    <dgm:pt modelId="{552B5D64-1D30-4C6E-A1A5-4BA7A69AF69D}" type="sibTrans" cxnId="{FE1C51CC-C08C-4A4A-B977-09EFD3C280EB}">
      <dgm:prSet/>
      <dgm:spPr/>
      <dgm:t>
        <a:bodyPr/>
        <a:lstStyle/>
        <a:p>
          <a:endParaRPr lang="es-EC"/>
        </a:p>
      </dgm:t>
    </dgm:pt>
    <dgm:pt modelId="{D42A9EA8-49BD-49E0-9682-A534DCE70224}">
      <dgm:prSet phldrT="[Texto]"/>
      <dgm:spPr/>
      <dgm:t>
        <a:bodyPr/>
        <a:lstStyle/>
        <a:p>
          <a:r>
            <a:rPr lang="es-EC" dirty="0" smtClean="0"/>
            <a:t>Acelerómetro</a:t>
          </a:r>
          <a:endParaRPr lang="es-EC" dirty="0"/>
        </a:p>
      </dgm:t>
    </dgm:pt>
    <dgm:pt modelId="{B8915465-D3A9-4619-9DEB-E5D6D525CAD9}" type="parTrans" cxnId="{6D94AA34-EED5-4D96-8A43-1C29E7C88C53}">
      <dgm:prSet/>
      <dgm:spPr/>
      <dgm:t>
        <a:bodyPr/>
        <a:lstStyle/>
        <a:p>
          <a:endParaRPr lang="es-EC"/>
        </a:p>
      </dgm:t>
    </dgm:pt>
    <dgm:pt modelId="{1B1D60F1-C1D6-49E9-BCB3-ACEA9845C54C}" type="sibTrans" cxnId="{6D94AA34-EED5-4D96-8A43-1C29E7C88C53}">
      <dgm:prSet/>
      <dgm:spPr/>
      <dgm:t>
        <a:bodyPr/>
        <a:lstStyle/>
        <a:p>
          <a:endParaRPr lang="es-EC"/>
        </a:p>
      </dgm:t>
    </dgm:pt>
    <dgm:pt modelId="{2E6B3389-EFE7-4F2D-B7B1-9D51B4E526F3}">
      <dgm:prSet phldrT="[Texto]" custT="1"/>
      <dgm:spPr/>
      <dgm:t>
        <a:bodyPr/>
        <a:lstStyle/>
        <a:p>
          <a:r>
            <a:rPr lang="es-EC" sz="1050" dirty="0" smtClean="0"/>
            <a:t>Componentes de control</a:t>
          </a:r>
          <a:endParaRPr lang="es-EC" sz="1050" dirty="0"/>
        </a:p>
      </dgm:t>
    </dgm:pt>
    <dgm:pt modelId="{2F270C7F-AD7D-4991-A328-BB80415C3544}" type="parTrans" cxnId="{EB76616A-A817-4327-A171-ECD40109C0F4}">
      <dgm:prSet/>
      <dgm:spPr/>
      <dgm:t>
        <a:bodyPr/>
        <a:lstStyle/>
        <a:p>
          <a:endParaRPr lang="es-EC"/>
        </a:p>
      </dgm:t>
    </dgm:pt>
    <dgm:pt modelId="{DC3A62DC-A565-4433-9E31-BCDECEADD65B}" type="sibTrans" cxnId="{EB76616A-A817-4327-A171-ECD40109C0F4}">
      <dgm:prSet/>
      <dgm:spPr/>
      <dgm:t>
        <a:bodyPr/>
        <a:lstStyle/>
        <a:p>
          <a:endParaRPr lang="es-EC"/>
        </a:p>
      </dgm:t>
    </dgm:pt>
    <dgm:pt modelId="{58B5BBB3-C9EB-41D8-8756-BCAC684BC128}">
      <dgm:prSet phldrT="[Texto]"/>
      <dgm:spPr/>
      <dgm:t>
        <a:bodyPr/>
        <a:lstStyle/>
        <a:p>
          <a:r>
            <a:rPr lang="es-EC" dirty="0" smtClean="0"/>
            <a:t>Controlador lógico programable</a:t>
          </a:r>
          <a:endParaRPr lang="es-EC" dirty="0"/>
        </a:p>
      </dgm:t>
    </dgm:pt>
    <dgm:pt modelId="{9F8D68D6-2943-4EBC-A03A-7EE4A05DB3A0}" type="parTrans" cxnId="{0DD9F125-8575-4A88-9CE7-54BE6FEAF87B}">
      <dgm:prSet/>
      <dgm:spPr/>
      <dgm:t>
        <a:bodyPr/>
        <a:lstStyle/>
        <a:p>
          <a:endParaRPr lang="es-EC"/>
        </a:p>
      </dgm:t>
    </dgm:pt>
    <dgm:pt modelId="{BC4B631A-A975-4042-A301-C3DB26B656D5}" type="sibTrans" cxnId="{0DD9F125-8575-4A88-9CE7-54BE6FEAF87B}">
      <dgm:prSet/>
      <dgm:spPr/>
      <dgm:t>
        <a:bodyPr/>
        <a:lstStyle/>
        <a:p>
          <a:endParaRPr lang="es-EC"/>
        </a:p>
      </dgm:t>
    </dgm:pt>
    <dgm:pt modelId="{EA790819-4DA8-437B-A3A2-3D4088A942FA}">
      <dgm:prSet phldrT="[Texto]"/>
      <dgm:spPr/>
      <dgm:t>
        <a:bodyPr/>
        <a:lstStyle/>
        <a:p>
          <a:r>
            <a:rPr lang="es-EC" dirty="0" err="1" smtClean="0"/>
            <a:t>Arduino</a:t>
          </a:r>
          <a:endParaRPr lang="es-EC" dirty="0"/>
        </a:p>
      </dgm:t>
    </dgm:pt>
    <dgm:pt modelId="{324E0FC8-2B92-4C1D-ABB1-3F1626494B5A}" type="parTrans" cxnId="{2E95703B-8EFC-427E-908E-F2B3243C440D}">
      <dgm:prSet/>
      <dgm:spPr/>
      <dgm:t>
        <a:bodyPr/>
        <a:lstStyle/>
        <a:p>
          <a:endParaRPr lang="es-EC"/>
        </a:p>
      </dgm:t>
    </dgm:pt>
    <dgm:pt modelId="{72FCF11E-C722-4A48-B9C0-BE4976213F6A}" type="sibTrans" cxnId="{2E95703B-8EFC-427E-908E-F2B3243C440D}">
      <dgm:prSet/>
      <dgm:spPr/>
      <dgm:t>
        <a:bodyPr/>
        <a:lstStyle/>
        <a:p>
          <a:endParaRPr lang="es-EC"/>
        </a:p>
      </dgm:t>
    </dgm:pt>
    <dgm:pt modelId="{2723CB00-BBB8-4360-9447-D2D390F98536}">
      <dgm:prSet phldrT="[Texto]"/>
      <dgm:spPr/>
      <dgm:t>
        <a:bodyPr/>
        <a:lstStyle/>
        <a:p>
          <a:r>
            <a:rPr lang="es-EC" dirty="0" smtClean="0"/>
            <a:t>Apoyos deslizantes</a:t>
          </a:r>
          <a:endParaRPr lang="es-EC" dirty="0"/>
        </a:p>
      </dgm:t>
    </dgm:pt>
    <dgm:pt modelId="{1DB59F33-7C9E-4247-A495-B263B7AD9D6B}" type="parTrans" cxnId="{F81C97AE-6217-4324-A4BE-E382E9634F46}">
      <dgm:prSet/>
      <dgm:spPr/>
      <dgm:t>
        <a:bodyPr/>
        <a:lstStyle/>
        <a:p>
          <a:endParaRPr lang="es-EC"/>
        </a:p>
      </dgm:t>
    </dgm:pt>
    <dgm:pt modelId="{8ED199A2-B8D5-4586-A85F-A08CB578C173}" type="sibTrans" cxnId="{F81C97AE-6217-4324-A4BE-E382E9634F46}">
      <dgm:prSet/>
      <dgm:spPr/>
      <dgm:t>
        <a:bodyPr/>
        <a:lstStyle/>
        <a:p>
          <a:endParaRPr lang="es-EC"/>
        </a:p>
      </dgm:t>
    </dgm:pt>
    <dgm:pt modelId="{C3BF0532-7FAF-4F6E-8EBA-1E1A545D49A3}">
      <dgm:prSet phldrT="[Texto]"/>
      <dgm:spPr/>
      <dgm:t>
        <a:bodyPr/>
        <a:lstStyle/>
        <a:p>
          <a:r>
            <a:rPr lang="es-EC" dirty="0" smtClean="0"/>
            <a:t>Estructura de soporte</a:t>
          </a:r>
          <a:endParaRPr lang="es-EC" dirty="0"/>
        </a:p>
      </dgm:t>
    </dgm:pt>
    <dgm:pt modelId="{9952E6C4-63EC-412A-AFBD-4AAA43EAEAD1}" type="parTrans" cxnId="{320636CE-BF1F-4C8C-85A6-0CCCF89952BF}">
      <dgm:prSet/>
      <dgm:spPr/>
      <dgm:t>
        <a:bodyPr/>
        <a:lstStyle/>
        <a:p>
          <a:endParaRPr lang="es-EC"/>
        </a:p>
      </dgm:t>
    </dgm:pt>
    <dgm:pt modelId="{8078AFD7-4661-4251-AB45-00213CF42460}" type="sibTrans" cxnId="{320636CE-BF1F-4C8C-85A6-0CCCF89952BF}">
      <dgm:prSet/>
      <dgm:spPr/>
      <dgm:t>
        <a:bodyPr/>
        <a:lstStyle/>
        <a:p>
          <a:endParaRPr lang="es-EC"/>
        </a:p>
      </dgm:t>
    </dgm:pt>
    <dgm:pt modelId="{7DEDFBA7-5D03-48F2-968D-68C071B64F3D}">
      <dgm:prSet phldrT="[Texto]"/>
      <dgm:spPr/>
      <dgm:t>
        <a:bodyPr/>
        <a:lstStyle/>
        <a:p>
          <a:r>
            <a:rPr lang="es-EC" dirty="0" smtClean="0"/>
            <a:t>Sensor de posición (</a:t>
          </a:r>
          <a:r>
            <a:rPr lang="es-EC" dirty="0" err="1" smtClean="0"/>
            <a:t>encoder</a:t>
          </a:r>
          <a:r>
            <a:rPr lang="es-EC" dirty="0" smtClean="0"/>
            <a:t>)</a:t>
          </a:r>
          <a:endParaRPr lang="es-EC" dirty="0"/>
        </a:p>
      </dgm:t>
    </dgm:pt>
    <dgm:pt modelId="{CD3EE7D9-C425-4181-B83F-2A3FFD0A798D}" type="parTrans" cxnId="{6C02476F-AB73-4769-AA73-7E80289134B9}">
      <dgm:prSet/>
      <dgm:spPr/>
      <dgm:t>
        <a:bodyPr/>
        <a:lstStyle/>
        <a:p>
          <a:endParaRPr lang="es-EC"/>
        </a:p>
      </dgm:t>
    </dgm:pt>
    <dgm:pt modelId="{20DA6179-DF77-4753-A288-E487CC189BDC}" type="sibTrans" cxnId="{6C02476F-AB73-4769-AA73-7E80289134B9}">
      <dgm:prSet/>
      <dgm:spPr/>
      <dgm:t>
        <a:bodyPr/>
        <a:lstStyle/>
        <a:p>
          <a:endParaRPr lang="es-EC"/>
        </a:p>
      </dgm:t>
    </dgm:pt>
    <dgm:pt modelId="{40C0028B-3A8C-4CB9-BEDF-ED27047AB43B}">
      <dgm:prSet phldrT="[Texto]"/>
      <dgm:spPr/>
      <dgm:t>
        <a:bodyPr/>
        <a:lstStyle/>
        <a:p>
          <a:r>
            <a:rPr lang="es-EC" dirty="0" smtClean="0"/>
            <a:t>Interfaz de visualización</a:t>
          </a:r>
          <a:endParaRPr lang="es-EC" dirty="0"/>
        </a:p>
      </dgm:t>
    </dgm:pt>
    <dgm:pt modelId="{4E50954D-911C-471E-880D-5B7D8132B2A4}" type="parTrans" cxnId="{F677D6D2-C7DC-4B95-93C6-040C2CF383E1}">
      <dgm:prSet/>
      <dgm:spPr/>
      <dgm:t>
        <a:bodyPr/>
        <a:lstStyle/>
        <a:p>
          <a:endParaRPr lang="es-EC"/>
        </a:p>
      </dgm:t>
    </dgm:pt>
    <dgm:pt modelId="{7AC93E5C-030A-4EB1-945D-3263D77F869D}" type="sibTrans" cxnId="{F677D6D2-C7DC-4B95-93C6-040C2CF383E1}">
      <dgm:prSet/>
      <dgm:spPr/>
      <dgm:t>
        <a:bodyPr/>
        <a:lstStyle/>
        <a:p>
          <a:endParaRPr lang="es-EC"/>
        </a:p>
      </dgm:t>
    </dgm:pt>
    <dgm:pt modelId="{F025E9DF-FEA9-452E-A326-76455C084C1E}" type="pres">
      <dgm:prSet presAssocID="{6DAC6573-46B4-4876-90FB-9B9043E675F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E3FAA8D-1791-44F8-86E3-04D9C24D340F}" type="pres">
      <dgm:prSet presAssocID="{4BAABC29-B0F1-4A7B-8F86-EA0ACC51367E}" presName="compNode" presStyleCnt="0"/>
      <dgm:spPr/>
    </dgm:pt>
    <dgm:pt modelId="{0F234DA5-7D2E-4301-858C-7DDE93C83F75}" type="pres">
      <dgm:prSet presAssocID="{4BAABC29-B0F1-4A7B-8F86-EA0ACC51367E}" presName="noGeometry" presStyleCnt="0"/>
      <dgm:spPr/>
    </dgm:pt>
    <dgm:pt modelId="{64D5732D-0661-41D1-A9DB-ACC4BEE76B62}" type="pres">
      <dgm:prSet presAssocID="{4BAABC29-B0F1-4A7B-8F86-EA0ACC51367E}" presName="childTextVisible" presStyleLbl="bgAccFollowNode1" presStyleIdx="0" presStyleCnt="3" custScaleY="16503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07EDB7A-664E-44C1-A96D-C1D6AFDD648C}" type="pres">
      <dgm:prSet presAssocID="{4BAABC29-B0F1-4A7B-8F86-EA0ACC51367E}" presName="childTextHidden" presStyleLbl="bgAccFollowNode1" presStyleIdx="0" presStyleCnt="3"/>
      <dgm:spPr/>
      <dgm:t>
        <a:bodyPr/>
        <a:lstStyle/>
        <a:p>
          <a:endParaRPr lang="es-EC"/>
        </a:p>
      </dgm:t>
    </dgm:pt>
    <dgm:pt modelId="{73646CBB-A288-46DC-A242-10A83073E83E}" type="pres">
      <dgm:prSet presAssocID="{4BAABC29-B0F1-4A7B-8F86-EA0ACC51367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3B03737-A707-40D2-A087-C62818F6A401}" type="pres">
      <dgm:prSet presAssocID="{4BAABC29-B0F1-4A7B-8F86-EA0ACC51367E}" presName="aSpace" presStyleCnt="0"/>
      <dgm:spPr/>
    </dgm:pt>
    <dgm:pt modelId="{A53153D2-4E7B-428C-822E-2B794B9F498F}" type="pres">
      <dgm:prSet presAssocID="{DB468C62-5BB0-452A-AC31-DA6AC7D43E86}" presName="compNode" presStyleCnt="0"/>
      <dgm:spPr/>
    </dgm:pt>
    <dgm:pt modelId="{B82F87A4-895B-44CB-9858-6ADC6E1444A7}" type="pres">
      <dgm:prSet presAssocID="{DB468C62-5BB0-452A-AC31-DA6AC7D43E86}" presName="noGeometry" presStyleCnt="0"/>
      <dgm:spPr/>
    </dgm:pt>
    <dgm:pt modelId="{DF433C8B-873E-4A82-B6B8-CE33D484AA1A}" type="pres">
      <dgm:prSet presAssocID="{DB468C62-5BB0-452A-AC31-DA6AC7D43E86}" presName="childTextVisible" presStyleLbl="bgAccFollowNode1" presStyleIdx="1" presStyleCnt="3" custScaleY="16503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220CF5-E6AD-4548-AE8F-55CFC39CB156}" type="pres">
      <dgm:prSet presAssocID="{DB468C62-5BB0-452A-AC31-DA6AC7D43E86}" presName="childTextHidden" presStyleLbl="bgAccFollowNode1" presStyleIdx="1" presStyleCnt="3"/>
      <dgm:spPr/>
      <dgm:t>
        <a:bodyPr/>
        <a:lstStyle/>
        <a:p>
          <a:endParaRPr lang="es-EC"/>
        </a:p>
      </dgm:t>
    </dgm:pt>
    <dgm:pt modelId="{14CF52C2-5D4B-4FBF-A922-32133A8ECD37}" type="pres">
      <dgm:prSet presAssocID="{DB468C62-5BB0-452A-AC31-DA6AC7D43E86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0C1D0E4-46DD-47BD-A31D-415CF695E619}" type="pres">
      <dgm:prSet presAssocID="{DB468C62-5BB0-452A-AC31-DA6AC7D43E86}" presName="aSpace" presStyleCnt="0"/>
      <dgm:spPr/>
    </dgm:pt>
    <dgm:pt modelId="{D1059662-B6E0-4F56-9603-019545A8DF6B}" type="pres">
      <dgm:prSet presAssocID="{2E6B3389-EFE7-4F2D-B7B1-9D51B4E526F3}" presName="compNode" presStyleCnt="0"/>
      <dgm:spPr/>
    </dgm:pt>
    <dgm:pt modelId="{05D23162-DC38-401B-8D3F-F889E750757B}" type="pres">
      <dgm:prSet presAssocID="{2E6B3389-EFE7-4F2D-B7B1-9D51B4E526F3}" presName="noGeometry" presStyleCnt="0"/>
      <dgm:spPr/>
    </dgm:pt>
    <dgm:pt modelId="{7F858D50-453D-487F-AAD2-9F1CABF57602}" type="pres">
      <dgm:prSet presAssocID="{2E6B3389-EFE7-4F2D-B7B1-9D51B4E526F3}" presName="childTextVisible" presStyleLbl="bgAccFollowNode1" presStyleIdx="2" presStyleCnt="3" custScaleY="16503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EC6F19-F675-4D77-8457-64D7E381DFD9}" type="pres">
      <dgm:prSet presAssocID="{2E6B3389-EFE7-4F2D-B7B1-9D51B4E526F3}" presName="childTextHidden" presStyleLbl="bgAccFollowNode1" presStyleIdx="2" presStyleCnt="3"/>
      <dgm:spPr/>
      <dgm:t>
        <a:bodyPr/>
        <a:lstStyle/>
        <a:p>
          <a:endParaRPr lang="es-EC"/>
        </a:p>
      </dgm:t>
    </dgm:pt>
    <dgm:pt modelId="{021411B2-BD9D-4376-9C31-29BF9106AAED}" type="pres">
      <dgm:prSet presAssocID="{2E6B3389-EFE7-4F2D-B7B1-9D51B4E526F3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024D550-7C7B-4A41-B2FA-68686FB18B1F}" type="presOf" srcId="{8D3D8115-6FF6-4EA1-B5A1-2ACE7400E5BA}" destId="{64D5732D-0661-41D1-A9DB-ACC4BEE76B62}" srcOrd="0" destOrd="0" presId="urn:microsoft.com/office/officeart/2005/8/layout/hProcess6"/>
    <dgm:cxn modelId="{82072930-8573-44AA-85DE-BDC5D6024657}" type="presOf" srcId="{8D3D8115-6FF6-4EA1-B5A1-2ACE7400E5BA}" destId="{007EDB7A-664E-44C1-A96D-C1D6AFDD648C}" srcOrd="1" destOrd="0" presId="urn:microsoft.com/office/officeart/2005/8/layout/hProcess6"/>
    <dgm:cxn modelId="{13E8F751-01BC-48D7-AA91-AEB15067581C}" type="presOf" srcId="{F49835D2-913B-416D-AFCC-D4F89790111B}" destId="{007EDB7A-664E-44C1-A96D-C1D6AFDD648C}" srcOrd="1" destOrd="1" presId="urn:microsoft.com/office/officeart/2005/8/layout/hProcess6"/>
    <dgm:cxn modelId="{182CB7C6-459E-4425-ADF8-7A9B33876A47}" srcId="{6DAC6573-46B4-4876-90FB-9B9043E675FA}" destId="{4BAABC29-B0F1-4A7B-8F86-EA0ACC51367E}" srcOrd="0" destOrd="0" parTransId="{466BCC7F-E997-4B97-8D47-57A30ED15BA8}" sibTransId="{306610E1-236B-4DAD-8F00-5575E2AAFCEE}"/>
    <dgm:cxn modelId="{18FDC0F9-B8E8-41CF-822E-16FB0E0C6C23}" type="presOf" srcId="{2723CB00-BBB8-4360-9447-D2D390F98536}" destId="{64D5732D-0661-41D1-A9DB-ACC4BEE76B62}" srcOrd="0" destOrd="2" presId="urn:microsoft.com/office/officeart/2005/8/layout/hProcess6"/>
    <dgm:cxn modelId="{4944356A-3FB0-4F25-8483-AE9643DD0C1D}" type="presOf" srcId="{C3BF0532-7FAF-4F6E-8EBA-1E1A545D49A3}" destId="{007EDB7A-664E-44C1-A96D-C1D6AFDD648C}" srcOrd="1" destOrd="3" presId="urn:microsoft.com/office/officeart/2005/8/layout/hProcess6"/>
    <dgm:cxn modelId="{F739D924-665A-405E-AB1A-A3601855E032}" srcId="{4BAABC29-B0F1-4A7B-8F86-EA0ACC51367E}" destId="{F49835D2-913B-416D-AFCC-D4F89790111B}" srcOrd="1" destOrd="0" parTransId="{FDCA1A98-E46E-4887-B324-77EC9215537D}" sibTransId="{90073725-80BF-451C-9DB2-D6C6329170BC}"/>
    <dgm:cxn modelId="{E4D6F25E-B0C8-4FB4-862E-A242D04F189E}" srcId="{4BAABC29-B0F1-4A7B-8F86-EA0ACC51367E}" destId="{8D3D8115-6FF6-4EA1-B5A1-2ACE7400E5BA}" srcOrd="0" destOrd="0" parTransId="{24F4F350-A092-4B40-9161-A08B7B0A8309}" sibTransId="{D110E22F-22FA-4008-9DDE-DF030A2BBBE2}"/>
    <dgm:cxn modelId="{EB76616A-A817-4327-A171-ECD40109C0F4}" srcId="{6DAC6573-46B4-4876-90FB-9B9043E675FA}" destId="{2E6B3389-EFE7-4F2D-B7B1-9D51B4E526F3}" srcOrd="2" destOrd="0" parTransId="{2F270C7F-AD7D-4991-A328-BB80415C3544}" sibTransId="{DC3A62DC-A565-4433-9E31-BCDECEADD65B}"/>
    <dgm:cxn modelId="{0DD9F125-8575-4A88-9CE7-54BE6FEAF87B}" srcId="{2E6B3389-EFE7-4F2D-B7B1-9D51B4E526F3}" destId="{58B5BBB3-C9EB-41D8-8756-BCAC684BC128}" srcOrd="0" destOrd="0" parTransId="{9F8D68D6-2943-4EBC-A03A-7EE4A05DB3A0}" sibTransId="{BC4B631A-A975-4042-A301-C3DB26B656D5}"/>
    <dgm:cxn modelId="{688BA7A9-DE30-4FBD-8D4E-BB86CA9A7010}" srcId="{6DAC6573-46B4-4876-90FB-9B9043E675FA}" destId="{DB468C62-5BB0-452A-AC31-DA6AC7D43E86}" srcOrd="1" destOrd="0" parTransId="{750C7CBB-373B-4D01-BC01-22939F02F1C2}" sibTransId="{6AB9604A-3695-4804-BCFD-EE6F84A832E6}"/>
    <dgm:cxn modelId="{2813CE9B-1282-406A-95BF-439FAFEA538D}" type="presOf" srcId="{6DAC6573-46B4-4876-90FB-9B9043E675FA}" destId="{F025E9DF-FEA9-452E-A326-76455C084C1E}" srcOrd="0" destOrd="0" presId="urn:microsoft.com/office/officeart/2005/8/layout/hProcess6"/>
    <dgm:cxn modelId="{83A79242-655B-426F-A8C2-A00F5BB31CDC}" type="presOf" srcId="{40C0028B-3A8C-4CB9-BEDF-ED27047AB43B}" destId="{1FEC6F19-F675-4D77-8457-64D7E381DFD9}" srcOrd="1" destOrd="2" presId="urn:microsoft.com/office/officeart/2005/8/layout/hProcess6"/>
    <dgm:cxn modelId="{CE528E34-BF54-4E3B-9399-329C1BC6BE33}" type="presOf" srcId="{DB468C62-5BB0-452A-AC31-DA6AC7D43E86}" destId="{14CF52C2-5D4B-4FBF-A922-32133A8ECD37}" srcOrd="0" destOrd="0" presId="urn:microsoft.com/office/officeart/2005/8/layout/hProcess6"/>
    <dgm:cxn modelId="{2E95703B-8EFC-427E-908E-F2B3243C440D}" srcId="{2E6B3389-EFE7-4F2D-B7B1-9D51B4E526F3}" destId="{EA790819-4DA8-437B-A3A2-3D4088A942FA}" srcOrd="1" destOrd="0" parTransId="{324E0FC8-2B92-4C1D-ABB1-3F1626494B5A}" sibTransId="{72FCF11E-C722-4A48-B9C0-BE4976213F6A}"/>
    <dgm:cxn modelId="{75550BC1-2056-4211-848D-823FAE950499}" type="presOf" srcId="{F49835D2-913B-416D-AFCC-D4F89790111B}" destId="{64D5732D-0661-41D1-A9DB-ACC4BEE76B62}" srcOrd="0" destOrd="1" presId="urn:microsoft.com/office/officeart/2005/8/layout/hProcess6"/>
    <dgm:cxn modelId="{F677D6D2-C7DC-4B95-93C6-040C2CF383E1}" srcId="{2E6B3389-EFE7-4F2D-B7B1-9D51B4E526F3}" destId="{40C0028B-3A8C-4CB9-BEDF-ED27047AB43B}" srcOrd="2" destOrd="0" parTransId="{4E50954D-911C-471E-880D-5B7D8132B2A4}" sibTransId="{7AC93E5C-030A-4EB1-945D-3263D77F869D}"/>
    <dgm:cxn modelId="{9EF28EA1-11D1-47F8-8989-EACC36B3FC3E}" type="presOf" srcId="{2723CB00-BBB8-4360-9447-D2D390F98536}" destId="{007EDB7A-664E-44C1-A96D-C1D6AFDD648C}" srcOrd="1" destOrd="2" presId="urn:microsoft.com/office/officeart/2005/8/layout/hProcess6"/>
    <dgm:cxn modelId="{FE1C51CC-C08C-4A4A-B977-09EFD3C280EB}" srcId="{DB468C62-5BB0-452A-AC31-DA6AC7D43E86}" destId="{B76BCC07-BFED-4F35-A8B7-046DA1C9CBB5}" srcOrd="0" destOrd="0" parTransId="{62E6CB4A-4A25-47A8-9C59-39E0FB46B3D0}" sibTransId="{552B5D64-1D30-4C6E-A1A5-4BA7A69AF69D}"/>
    <dgm:cxn modelId="{62F8D859-B0B2-40F0-9C8C-AD93EA5222CB}" type="presOf" srcId="{C3BF0532-7FAF-4F6E-8EBA-1E1A545D49A3}" destId="{64D5732D-0661-41D1-A9DB-ACC4BEE76B62}" srcOrd="0" destOrd="3" presId="urn:microsoft.com/office/officeart/2005/8/layout/hProcess6"/>
    <dgm:cxn modelId="{94042598-18B2-4D69-A3DD-240DC23B45D2}" type="presOf" srcId="{D42A9EA8-49BD-49E0-9682-A534DCE70224}" destId="{53220CF5-E6AD-4548-AE8F-55CFC39CB156}" srcOrd="1" destOrd="1" presId="urn:microsoft.com/office/officeart/2005/8/layout/hProcess6"/>
    <dgm:cxn modelId="{EB3C70A4-A1C7-4287-93E2-F8844A512410}" type="presOf" srcId="{40C0028B-3A8C-4CB9-BEDF-ED27047AB43B}" destId="{7F858D50-453D-487F-AAD2-9F1CABF57602}" srcOrd="0" destOrd="2" presId="urn:microsoft.com/office/officeart/2005/8/layout/hProcess6"/>
    <dgm:cxn modelId="{42BF7964-AAEB-4E0B-8D2C-A0D82BB59A7B}" type="presOf" srcId="{7DEDFBA7-5D03-48F2-968D-68C071B64F3D}" destId="{DF433C8B-873E-4A82-B6B8-CE33D484AA1A}" srcOrd="0" destOrd="2" presId="urn:microsoft.com/office/officeart/2005/8/layout/hProcess6"/>
    <dgm:cxn modelId="{F81C97AE-6217-4324-A4BE-E382E9634F46}" srcId="{4BAABC29-B0F1-4A7B-8F86-EA0ACC51367E}" destId="{2723CB00-BBB8-4360-9447-D2D390F98536}" srcOrd="2" destOrd="0" parTransId="{1DB59F33-7C9E-4247-A495-B263B7AD9D6B}" sibTransId="{8ED199A2-B8D5-4586-A85F-A08CB578C173}"/>
    <dgm:cxn modelId="{DA3F3EF1-A5C4-410C-A09D-87AC46B5D533}" type="presOf" srcId="{EA790819-4DA8-437B-A3A2-3D4088A942FA}" destId="{7F858D50-453D-487F-AAD2-9F1CABF57602}" srcOrd="0" destOrd="1" presId="urn:microsoft.com/office/officeart/2005/8/layout/hProcess6"/>
    <dgm:cxn modelId="{320636CE-BF1F-4C8C-85A6-0CCCF89952BF}" srcId="{4BAABC29-B0F1-4A7B-8F86-EA0ACC51367E}" destId="{C3BF0532-7FAF-4F6E-8EBA-1E1A545D49A3}" srcOrd="3" destOrd="0" parTransId="{9952E6C4-63EC-412A-AFBD-4AAA43EAEAD1}" sibTransId="{8078AFD7-4661-4251-AB45-00213CF42460}"/>
    <dgm:cxn modelId="{7B1C7A52-96BD-4988-903D-463AB21BC232}" type="presOf" srcId="{B76BCC07-BFED-4F35-A8B7-046DA1C9CBB5}" destId="{53220CF5-E6AD-4548-AE8F-55CFC39CB156}" srcOrd="1" destOrd="0" presId="urn:microsoft.com/office/officeart/2005/8/layout/hProcess6"/>
    <dgm:cxn modelId="{46E78CD4-9956-4BDF-A464-73A60F440278}" type="presOf" srcId="{B76BCC07-BFED-4F35-A8B7-046DA1C9CBB5}" destId="{DF433C8B-873E-4A82-B6B8-CE33D484AA1A}" srcOrd="0" destOrd="0" presId="urn:microsoft.com/office/officeart/2005/8/layout/hProcess6"/>
    <dgm:cxn modelId="{230C8D5B-47BD-487B-8FD7-5FC5D1334E6D}" type="presOf" srcId="{4BAABC29-B0F1-4A7B-8F86-EA0ACC51367E}" destId="{73646CBB-A288-46DC-A242-10A83073E83E}" srcOrd="0" destOrd="0" presId="urn:microsoft.com/office/officeart/2005/8/layout/hProcess6"/>
    <dgm:cxn modelId="{0CF6566C-98C8-4A0D-84AB-901C78127F6A}" type="presOf" srcId="{D42A9EA8-49BD-49E0-9682-A534DCE70224}" destId="{DF433C8B-873E-4A82-B6B8-CE33D484AA1A}" srcOrd="0" destOrd="1" presId="urn:microsoft.com/office/officeart/2005/8/layout/hProcess6"/>
    <dgm:cxn modelId="{E3D7C970-A0F4-4A1A-A55D-551A0F247D8E}" type="presOf" srcId="{58B5BBB3-C9EB-41D8-8756-BCAC684BC128}" destId="{1FEC6F19-F675-4D77-8457-64D7E381DFD9}" srcOrd="1" destOrd="0" presId="urn:microsoft.com/office/officeart/2005/8/layout/hProcess6"/>
    <dgm:cxn modelId="{F7D62AB7-8B0F-4ED3-8E4A-8EAB277EED85}" type="presOf" srcId="{58B5BBB3-C9EB-41D8-8756-BCAC684BC128}" destId="{7F858D50-453D-487F-AAD2-9F1CABF57602}" srcOrd="0" destOrd="0" presId="urn:microsoft.com/office/officeart/2005/8/layout/hProcess6"/>
    <dgm:cxn modelId="{6C02476F-AB73-4769-AA73-7E80289134B9}" srcId="{DB468C62-5BB0-452A-AC31-DA6AC7D43E86}" destId="{7DEDFBA7-5D03-48F2-968D-68C071B64F3D}" srcOrd="2" destOrd="0" parTransId="{CD3EE7D9-C425-4181-B83F-2A3FFD0A798D}" sibTransId="{20DA6179-DF77-4753-A288-E487CC189BDC}"/>
    <dgm:cxn modelId="{5EDF8ADD-73E4-4C1F-A526-F5B215A5E5DB}" type="presOf" srcId="{2E6B3389-EFE7-4F2D-B7B1-9D51B4E526F3}" destId="{021411B2-BD9D-4376-9C31-29BF9106AAED}" srcOrd="0" destOrd="0" presId="urn:microsoft.com/office/officeart/2005/8/layout/hProcess6"/>
    <dgm:cxn modelId="{9DF2098D-EF77-471B-BCD9-EEB224941C60}" type="presOf" srcId="{7DEDFBA7-5D03-48F2-968D-68C071B64F3D}" destId="{53220CF5-E6AD-4548-AE8F-55CFC39CB156}" srcOrd="1" destOrd="2" presId="urn:microsoft.com/office/officeart/2005/8/layout/hProcess6"/>
    <dgm:cxn modelId="{DCEA7F63-4A2B-4C30-844E-39C73A6CA3F0}" type="presOf" srcId="{EA790819-4DA8-437B-A3A2-3D4088A942FA}" destId="{1FEC6F19-F675-4D77-8457-64D7E381DFD9}" srcOrd="1" destOrd="1" presId="urn:microsoft.com/office/officeart/2005/8/layout/hProcess6"/>
    <dgm:cxn modelId="{6D94AA34-EED5-4D96-8A43-1C29E7C88C53}" srcId="{DB468C62-5BB0-452A-AC31-DA6AC7D43E86}" destId="{D42A9EA8-49BD-49E0-9682-A534DCE70224}" srcOrd="1" destOrd="0" parTransId="{B8915465-D3A9-4619-9DEB-E5D6D525CAD9}" sibTransId="{1B1D60F1-C1D6-49E9-BCB3-ACEA9845C54C}"/>
    <dgm:cxn modelId="{D9A0A81B-7900-447A-AFF7-2E8BBB3A73E3}" type="presParOf" srcId="{F025E9DF-FEA9-452E-A326-76455C084C1E}" destId="{FE3FAA8D-1791-44F8-86E3-04D9C24D340F}" srcOrd="0" destOrd="0" presId="urn:microsoft.com/office/officeart/2005/8/layout/hProcess6"/>
    <dgm:cxn modelId="{4D096C5F-CBD5-486D-B2CB-A3C7812DDD2A}" type="presParOf" srcId="{FE3FAA8D-1791-44F8-86E3-04D9C24D340F}" destId="{0F234DA5-7D2E-4301-858C-7DDE93C83F75}" srcOrd="0" destOrd="0" presId="urn:microsoft.com/office/officeart/2005/8/layout/hProcess6"/>
    <dgm:cxn modelId="{E8DAC740-68E6-46F0-831E-4FF7E46DB4F2}" type="presParOf" srcId="{FE3FAA8D-1791-44F8-86E3-04D9C24D340F}" destId="{64D5732D-0661-41D1-A9DB-ACC4BEE76B62}" srcOrd="1" destOrd="0" presId="urn:microsoft.com/office/officeart/2005/8/layout/hProcess6"/>
    <dgm:cxn modelId="{A4FD7399-31EE-4775-9F9C-C46F6A0B50E4}" type="presParOf" srcId="{FE3FAA8D-1791-44F8-86E3-04D9C24D340F}" destId="{007EDB7A-664E-44C1-A96D-C1D6AFDD648C}" srcOrd="2" destOrd="0" presId="urn:microsoft.com/office/officeart/2005/8/layout/hProcess6"/>
    <dgm:cxn modelId="{6BB8C292-E0F3-4256-BB63-659C7C4FF27F}" type="presParOf" srcId="{FE3FAA8D-1791-44F8-86E3-04D9C24D340F}" destId="{73646CBB-A288-46DC-A242-10A83073E83E}" srcOrd="3" destOrd="0" presId="urn:microsoft.com/office/officeart/2005/8/layout/hProcess6"/>
    <dgm:cxn modelId="{DB645B58-4584-492A-AC2A-1FEC5EB85B53}" type="presParOf" srcId="{F025E9DF-FEA9-452E-A326-76455C084C1E}" destId="{83B03737-A707-40D2-A087-C62818F6A401}" srcOrd="1" destOrd="0" presId="urn:microsoft.com/office/officeart/2005/8/layout/hProcess6"/>
    <dgm:cxn modelId="{20A3007F-E593-4871-B019-0A7A37DF4AD7}" type="presParOf" srcId="{F025E9DF-FEA9-452E-A326-76455C084C1E}" destId="{A53153D2-4E7B-428C-822E-2B794B9F498F}" srcOrd="2" destOrd="0" presId="urn:microsoft.com/office/officeart/2005/8/layout/hProcess6"/>
    <dgm:cxn modelId="{203E6165-550A-47EB-942B-19D0B56B5992}" type="presParOf" srcId="{A53153D2-4E7B-428C-822E-2B794B9F498F}" destId="{B82F87A4-895B-44CB-9858-6ADC6E1444A7}" srcOrd="0" destOrd="0" presId="urn:microsoft.com/office/officeart/2005/8/layout/hProcess6"/>
    <dgm:cxn modelId="{94800DE8-D1B8-4729-AF29-62E32D1B6D4D}" type="presParOf" srcId="{A53153D2-4E7B-428C-822E-2B794B9F498F}" destId="{DF433C8B-873E-4A82-B6B8-CE33D484AA1A}" srcOrd="1" destOrd="0" presId="urn:microsoft.com/office/officeart/2005/8/layout/hProcess6"/>
    <dgm:cxn modelId="{2CC92F0C-D77D-400E-9BCE-A968B73EEEE0}" type="presParOf" srcId="{A53153D2-4E7B-428C-822E-2B794B9F498F}" destId="{53220CF5-E6AD-4548-AE8F-55CFC39CB156}" srcOrd="2" destOrd="0" presId="urn:microsoft.com/office/officeart/2005/8/layout/hProcess6"/>
    <dgm:cxn modelId="{F18B0BF4-E497-4791-98CC-935D52348B0A}" type="presParOf" srcId="{A53153D2-4E7B-428C-822E-2B794B9F498F}" destId="{14CF52C2-5D4B-4FBF-A922-32133A8ECD37}" srcOrd="3" destOrd="0" presId="urn:microsoft.com/office/officeart/2005/8/layout/hProcess6"/>
    <dgm:cxn modelId="{3FB62BBB-C7B0-4A3F-ACD1-B45A346E25D6}" type="presParOf" srcId="{F025E9DF-FEA9-452E-A326-76455C084C1E}" destId="{D0C1D0E4-46DD-47BD-A31D-415CF695E619}" srcOrd="3" destOrd="0" presId="urn:microsoft.com/office/officeart/2005/8/layout/hProcess6"/>
    <dgm:cxn modelId="{12048F8D-9AC9-49DB-B1D4-461758248904}" type="presParOf" srcId="{F025E9DF-FEA9-452E-A326-76455C084C1E}" destId="{D1059662-B6E0-4F56-9603-019545A8DF6B}" srcOrd="4" destOrd="0" presId="urn:microsoft.com/office/officeart/2005/8/layout/hProcess6"/>
    <dgm:cxn modelId="{0BE5E8C3-10E6-4EEB-994A-1629D43A7836}" type="presParOf" srcId="{D1059662-B6E0-4F56-9603-019545A8DF6B}" destId="{05D23162-DC38-401B-8D3F-F889E750757B}" srcOrd="0" destOrd="0" presId="urn:microsoft.com/office/officeart/2005/8/layout/hProcess6"/>
    <dgm:cxn modelId="{CAF7F034-AC49-4112-8E92-429FFADE1D0B}" type="presParOf" srcId="{D1059662-B6E0-4F56-9603-019545A8DF6B}" destId="{7F858D50-453D-487F-AAD2-9F1CABF57602}" srcOrd="1" destOrd="0" presId="urn:microsoft.com/office/officeart/2005/8/layout/hProcess6"/>
    <dgm:cxn modelId="{5A57EE98-CE96-4A3F-822D-FDD85ABE7AD8}" type="presParOf" srcId="{D1059662-B6E0-4F56-9603-019545A8DF6B}" destId="{1FEC6F19-F675-4D77-8457-64D7E381DFD9}" srcOrd="2" destOrd="0" presId="urn:microsoft.com/office/officeart/2005/8/layout/hProcess6"/>
    <dgm:cxn modelId="{5294E69C-944B-4ECF-8900-0EFFFC6A6BAE}" type="presParOf" srcId="{D1059662-B6E0-4F56-9603-019545A8DF6B}" destId="{021411B2-BD9D-4376-9C31-29BF9106AAED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329032-6F90-4399-98DF-D1DF8C2BA0E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6270877-A231-46C5-971C-86D0848F3612}">
      <dgm:prSet phldrT="[Texto]"/>
      <dgm:spPr/>
      <dgm:t>
        <a:bodyPr/>
        <a:lstStyle/>
        <a:p>
          <a:r>
            <a:rPr lang="es-EC" dirty="0" smtClean="0"/>
            <a:t>Materiales</a:t>
          </a:r>
          <a:endParaRPr lang="es-EC" dirty="0"/>
        </a:p>
      </dgm:t>
    </dgm:pt>
    <dgm:pt modelId="{BACEC15B-5DB2-49C0-817C-03AA447CFE0D}" type="parTrans" cxnId="{BD3447C3-2105-4DCA-9864-DE6236F24616}">
      <dgm:prSet/>
      <dgm:spPr/>
      <dgm:t>
        <a:bodyPr/>
        <a:lstStyle/>
        <a:p>
          <a:endParaRPr lang="es-EC"/>
        </a:p>
      </dgm:t>
    </dgm:pt>
    <dgm:pt modelId="{A0F43F4E-CAFA-486B-B8CA-4EBD2947D75D}" type="sibTrans" cxnId="{BD3447C3-2105-4DCA-9864-DE6236F24616}">
      <dgm:prSet/>
      <dgm:spPr/>
      <dgm:t>
        <a:bodyPr/>
        <a:lstStyle/>
        <a:p>
          <a:endParaRPr lang="es-EC"/>
        </a:p>
      </dgm:t>
    </dgm:pt>
    <dgm:pt modelId="{51D96A28-6D31-4145-8328-47CF97B8A8A9}">
      <dgm:prSet phldrT="[Texto]"/>
      <dgm:spPr/>
      <dgm:t>
        <a:bodyPr/>
        <a:lstStyle/>
        <a:p>
          <a:r>
            <a:rPr lang="es-EC" dirty="0" smtClean="0"/>
            <a:t>Vibraciones</a:t>
          </a:r>
          <a:endParaRPr lang="es-EC" dirty="0"/>
        </a:p>
      </dgm:t>
    </dgm:pt>
    <dgm:pt modelId="{1DC8A64C-8E9F-430B-A7AB-89D0B25D9A7B}" type="parTrans" cxnId="{2593914D-7322-49DC-B600-B8A0437B3BB2}">
      <dgm:prSet/>
      <dgm:spPr/>
      <dgm:t>
        <a:bodyPr/>
        <a:lstStyle/>
        <a:p>
          <a:endParaRPr lang="es-EC"/>
        </a:p>
      </dgm:t>
    </dgm:pt>
    <dgm:pt modelId="{E2DC48D8-1A0D-4201-AE2A-CBD2DCE81272}" type="sibTrans" cxnId="{2593914D-7322-49DC-B600-B8A0437B3BB2}">
      <dgm:prSet/>
      <dgm:spPr/>
      <dgm:t>
        <a:bodyPr/>
        <a:lstStyle/>
        <a:p>
          <a:endParaRPr lang="es-EC"/>
        </a:p>
      </dgm:t>
    </dgm:pt>
    <dgm:pt modelId="{70F02C14-2CE3-449A-9FC9-0B29805101D7}">
      <dgm:prSet phldrT="[Texto]"/>
      <dgm:spPr/>
      <dgm:t>
        <a:bodyPr/>
        <a:lstStyle/>
        <a:p>
          <a:r>
            <a:rPr lang="es-EC" dirty="0" smtClean="0"/>
            <a:t>Construcción</a:t>
          </a:r>
          <a:endParaRPr lang="es-EC" dirty="0"/>
        </a:p>
      </dgm:t>
    </dgm:pt>
    <dgm:pt modelId="{50B8905E-12F2-46E3-BFD7-A0A9B7B688DB}" type="parTrans" cxnId="{14336A16-2A62-4DBE-AC29-EB3BAA18D8B8}">
      <dgm:prSet/>
      <dgm:spPr/>
      <dgm:t>
        <a:bodyPr/>
        <a:lstStyle/>
        <a:p>
          <a:endParaRPr lang="es-EC"/>
        </a:p>
      </dgm:t>
    </dgm:pt>
    <dgm:pt modelId="{77F5E686-B12E-4338-92DB-785FCA719465}" type="sibTrans" cxnId="{14336A16-2A62-4DBE-AC29-EB3BAA18D8B8}">
      <dgm:prSet/>
      <dgm:spPr/>
      <dgm:t>
        <a:bodyPr/>
        <a:lstStyle/>
        <a:p>
          <a:endParaRPr lang="es-EC"/>
        </a:p>
      </dgm:t>
    </dgm:pt>
    <dgm:pt modelId="{0B5C82F7-B0E8-4B40-88BD-846485437A82}">
      <dgm:prSet/>
      <dgm:spPr/>
      <dgm:t>
        <a:bodyPr/>
        <a:lstStyle/>
        <a:p>
          <a:r>
            <a:rPr lang="es-EC" baseline="0" dirty="0" smtClean="0"/>
            <a:t>Estructuras</a:t>
          </a:r>
          <a:endParaRPr lang="es-EC" baseline="0" dirty="0"/>
        </a:p>
      </dgm:t>
    </dgm:pt>
    <dgm:pt modelId="{9255A2A9-141D-441E-B560-819CDA073E81}" type="parTrans" cxnId="{29A10E4E-6A4E-49F4-8D3B-CD99D3D20C5B}">
      <dgm:prSet/>
      <dgm:spPr/>
      <dgm:t>
        <a:bodyPr/>
        <a:lstStyle/>
        <a:p>
          <a:endParaRPr lang="es-EC"/>
        </a:p>
      </dgm:t>
    </dgm:pt>
    <dgm:pt modelId="{0503BAB7-A0F8-4580-B756-174CE31660B9}" type="sibTrans" cxnId="{29A10E4E-6A4E-49F4-8D3B-CD99D3D20C5B}">
      <dgm:prSet/>
      <dgm:spPr/>
      <dgm:t>
        <a:bodyPr/>
        <a:lstStyle/>
        <a:p>
          <a:endParaRPr lang="es-EC"/>
        </a:p>
      </dgm:t>
    </dgm:pt>
    <dgm:pt modelId="{3EBEFCB3-343E-4AB6-ACFF-C11106E9959E}" type="pres">
      <dgm:prSet presAssocID="{F3329032-6F90-4399-98DF-D1DF8C2BA0E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90409DF6-50DB-437A-A6C5-945950CF1212}" type="pres">
      <dgm:prSet presAssocID="{F3329032-6F90-4399-98DF-D1DF8C2BA0E7}" presName="Name1" presStyleCnt="0"/>
      <dgm:spPr/>
    </dgm:pt>
    <dgm:pt modelId="{D240FE60-9351-41A0-97E1-724CA437CA67}" type="pres">
      <dgm:prSet presAssocID="{F3329032-6F90-4399-98DF-D1DF8C2BA0E7}" presName="cycle" presStyleCnt="0"/>
      <dgm:spPr/>
    </dgm:pt>
    <dgm:pt modelId="{9B12010E-865D-46BC-9BAB-E90DEBBB06F1}" type="pres">
      <dgm:prSet presAssocID="{F3329032-6F90-4399-98DF-D1DF8C2BA0E7}" presName="srcNode" presStyleLbl="node1" presStyleIdx="0" presStyleCnt="4"/>
      <dgm:spPr/>
    </dgm:pt>
    <dgm:pt modelId="{3AFC0DEF-F2BA-4C10-877A-820061F3A2D6}" type="pres">
      <dgm:prSet presAssocID="{F3329032-6F90-4399-98DF-D1DF8C2BA0E7}" presName="conn" presStyleLbl="parChTrans1D2" presStyleIdx="0" presStyleCnt="1"/>
      <dgm:spPr/>
      <dgm:t>
        <a:bodyPr/>
        <a:lstStyle/>
        <a:p>
          <a:endParaRPr lang="es-EC"/>
        </a:p>
      </dgm:t>
    </dgm:pt>
    <dgm:pt modelId="{85D2D514-A39C-462D-A25C-242EC80C515A}" type="pres">
      <dgm:prSet presAssocID="{F3329032-6F90-4399-98DF-D1DF8C2BA0E7}" presName="extraNode" presStyleLbl="node1" presStyleIdx="0" presStyleCnt="4"/>
      <dgm:spPr/>
    </dgm:pt>
    <dgm:pt modelId="{E9677A18-EE13-4C62-9660-45059DDA8832}" type="pres">
      <dgm:prSet presAssocID="{F3329032-6F90-4399-98DF-D1DF8C2BA0E7}" presName="dstNode" presStyleLbl="node1" presStyleIdx="0" presStyleCnt="4"/>
      <dgm:spPr/>
    </dgm:pt>
    <dgm:pt modelId="{5D4FF3FF-BA66-47B2-855F-D7CBB1094240}" type="pres">
      <dgm:prSet presAssocID="{66270877-A231-46C5-971C-86D0848F3612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07CF3D-69E5-435D-882A-93282A483FA3}" type="pres">
      <dgm:prSet presAssocID="{66270877-A231-46C5-971C-86D0848F3612}" presName="accent_1" presStyleCnt="0"/>
      <dgm:spPr/>
    </dgm:pt>
    <dgm:pt modelId="{AB3B8821-7428-4B22-A5F2-36842A46DAB4}" type="pres">
      <dgm:prSet presAssocID="{66270877-A231-46C5-971C-86D0848F3612}" presName="accentRepeatNode" presStyleLbl="solidFgAcc1" presStyleIdx="0" presStyleCnt="4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C8682F7-B48A-449D-A3BE-954D8EA08C02}" type="pres">
      <dgm:prSet presAssocID="{0B5C82F7-B0E8-4B40-88BD-846485437A8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70D964-11FF-4924-A897-571964141CF1}" type="pres">
      <dgm:prSet presAssocID="{0B5C82F7-B0E8-4B40-88BD-846485437A82}" presName="accent_2" presStyleCnt="0"/>
      <dgm:spPr/>
    </dgm:pt>
    <dgm:pt modelId="{431EDFAC-BE5D-413C-B24E-618659A76837}" type="pres">
      <dgm:prSet presAssocID="{0B5C82F7-B0E8-4B40-88BD-846485437A82}" presName="accentRepeatNode" presStyleLbl="solidFgAcc1" presStyleIdx="1" presStyleCnt="4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206ECF1-0507-47F7-BB0C-2A649ACD5230}" type="pres">
      <dgm:prSet presAssocID="{51D96A28-6D31-4145-8328-47CF97B8A8A9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95442F-46B8-46B3-AF48-469DF101FF44}" type="pres">
      <dgm:prSet presAssocID="{51D96A28-6D31-4145-8328-47CF97B8A8A9}" presName="accent_3" presStyleCnt="0"/>
      <dgm:spPr/>
    </dgm:pt>
    <dgm:pt modelId="{F8FBE2B9-679B-44D1-94C0-F0A111C295D1}" type="pres">
      <dgm:prSet presAssocID="{51D96A28-6D31-4145-8328-47CF97B8A8A9}" presName="accentRepeatNode" presStyleLbl="solidFgAcc1" presStyleIdx="2" presStyleCnt="4"/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F4A946A-CDCE-46F1-8896-AC89C16224E2}" type="pres">
      <dgm:prSet presAssocID="{70F02C14-2CE3-449A-9FC9-0B29805101D7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316F548-8B9D-42A5-B7E7-FB272EFAFB52}" type="pres">
      <dgm:prSet presAssocID="{70F02C14-2CE3-449A-9FC9-0B29805101D7}" presName="accent_4" presStyleCnt="0"/>
      <dgm:spPr/>
    </dgm:pt>
    <dgm:pt modelId="{2AD932C3-1140-472A-948F-3B2A958C1A07}" type="pres">
      <dgm:prSet presAssocID="{70F02C14-2CE3-449A-9FC9-0B29805101D7}" presName="accentRepeatNode" presStyleLbl="solidFgAcc1" presStyleIdx="3" presStyleCnt="4"/>
      <dgm:spPr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F1FC2492-DAB2-4168-80DD-A56557ECE08F}" type="presOf" srcId="{51D96A28-6D31-4145-8328-47CF97B8A8A9}" destId="{1206ECF1-0507-47F7-BB0C-2A649ACD5230}" srcOrd="0" destOrd="0" presId="urn:microsoft.com/office/officeart/2008/layout/VerticalCurvedList"/>
    <dgm:cxn modelId="{542FF7DC-4970-44A1-8BAA-98C3EF7C387D}" type="presOf" srcId="{66270877-A231-46C5-971C-86D0848F3612}" destId="{5D4FF3FF-BA66-47B2-855F-D7CBB1094240}" srcOrd="0" destOrd="0" presId="urn:microsoft.com/office/officeart/2008/layout/VerticalCurvedList"/>
    <dgm:cxn modelId="{ADEA702D-4786-42B5-97DD-40E86B8525C6}" type="presOf" srcId="{0B5C82F7-B0E8-4B40-88BD-846485437A82}" destId="{7C8682F7-B48A-449D-A3BE-954D8EA08C02}" srcOrd="0" destOrd="0" presId="urn:microsoft.com/office/officeart/2008/layout/VerticalCurvedList"/>
    <dgm:cxn modelId="{EA9B123C-704E-4237-9C1B-884CBFD76980}" type="presOf" srcId="{A0F43F4E-CAFA-486B-B8CA-4EBD2947D75D}" destId="{3AFC0DEF-F2BA-4C10-877A-820061F3A2D6}" srcOrd="0" destOrd="0" presId="urn:microsoft.com/office/officeart/2008/layout/VerticalCurvedList"/>
    <dgm:cxn modelId="{93AB407E-A18D-481C-94A0-892EA5981787}" type="presOf" srcId="{70F02C14-2CE3-449A-9FC9-0B29805101D7}" destId="{0F4A946A-CDCE-46F1-8896-AC89C16224E2}" srcOrd="0" destOrd="0" presId="urn:microsoft.com/office/officeart/2008/layout/VerticalCurvedList"/>
    <dgm:cxn modelId="{29A10E4E-6A4E-49F4-8D3B-CD99D3D20C5B}" srcId="{F3329032-6F90-4399-98DF-D1DF8C2BA0E7}" destId="{0B5C82F7-B0E8-4B40-88BD-846485437A82}" srcOrd="1" destOrd="0" parTransId="{9255A2A9-141D-441E-B560-819CDA073E81}" sibTransId="{0503BAB7-A0F8-4580-B756-174CE31660B9}"/>
    <dgm:cxn modelId="{14336A16-2A62-4DBE-AC29-EB3BAA18D8B8}" srcId="{F3329032-6F90-4399-98DF-D1DF8C2BA0E7}" destId="{70F02C14-2CE3-449A-9FC9-0B29805101D7}" srcOrd="3" destOrd="0" parTransId="{50B8905E-12F2-46E3-BFD7-A0A9B7B688DB}" sibTransId="{77F5E686-B12E-4338-92DB-785FCA719465}"/>
    <dgm:cxn modelId="{952E1C42-7670-412A-B6A5-66F589F704D2}" type="presOf" srcId="{F3329032-6F90-4399-98DF-D1DF8C2BA0E7}" destId="{3EBEFCB3-343E-4AB6-ACFF-C11106E9959E}" srcOrd="0" destOrd="0" presId="urn:microsoft.com/office/officeart/2008/layout/VerticalCurvedList"/>
    <dgm:cxn modelId="{2593914D-7322-49DC-B600-B8A0437B3BB2}" srcId="{F3329032-6F90-4399-98DF-D1DF8C2BA0E7}" destId="{51D96A28-6D31-4145-8328-47CF97B8A8A9}" srcOrd="2" destOrd="0" parTransId="{1DC8A64C-8E9F-430B-A7AB-89D0B25D9A7B}" sibTransId="{E2DC48D8-1A0D-4201-AE2A-CBD2DCE81272}"/>
    <dgm:cxn modelId="{BD3447C3-2105-4DCA-9864-DE6236F24616}" srcId="{F3329032-6F90-4399-98DF-D1DF8C2BA0E7}" destId="{66270877-A231-46C5-971C-86D0848F3612}" srcOrd="0" destOrd="0" parTransId="{BACEC15B-5DB2-49C0-817C-03AA447CFE0D}" sibTransId="{A0F43F4E-CAFA-486B-B8CA-4EBD2947D75D}"/>
    <dgm:cxn modelId="{E33C4D06-CC98-43BB-A0E2-A37CF861C226}" type="presParOf" srcId="{3EBEFCB3-343E-4AB6-ACFF-C11106E9959E}" destId="{90409DF6-50DB-437A-A6C5-945950CF1212}" srcOrd="0" destOrd="0" presId="urn:microsoft.com/office/officeart/2008/layout/VerticalCurvedList"/>
    <dgm:cxn modelId="{B3D16AB6-2AAE-4FCC-B523-002472507E4D}" type="presParOf" srcId="{90409DF6-50DB-437A-A6C5-945950CF1212}" destId="{D240FE60-9351-41A0-97E1-724CA437CA67}" srcOrd="0" destOrd="0" presId="urn:microsoft.com/office/officeart/2008/layout/VerticalCurvedList"/>
    <dgm:cxn modelId="{F6E7A011-FC22-453A-8635-8E708C15F3B7}" type="presParOf" srcId="{D240FE60-9351-41A0-97E1-724CA437CA67}" destId="{9B12010E-865D-46BC-9BAB-E90DEBBB06F1}" srcOrd="0" destOrd="0" presId="urn:microsoft.com/office/officeart/2008/layout/VerticalCurvedList"/>
    <dgm:cxn modelId="{D40B38C5-A1F2-4A11-9AEB-32173060C2F2}" type="presParOf" srcId="{D240FE60-9351-41A0-97E1-724CA437CA67}" destId="{3AFC0DEF-F2BA-4C10-877A-820061F3A2D6}" srcOrd="1" destOrd="0" presId="urn:microsoft.com/office/officeart/2008/layout/VerticalCurvedList"/>
    <dgm:cxn modelId="{DD15C605-2101-4EB1-B59B-9526256B6274}" type="presParOf" srcId="{D240FE60-9351-41A0-97E1-724CA437CA67}" destId="{85D2D514-A39C-462D-A25C-242EC80C515A}" srcOrd="2" destOrd="0" presId="urn:microsoft.com/office/officeart/2008/layout/VerticalCurvedList"/>
    <dgm:cxn modelId="{9C105233-91B1-4DB5-A76C-12233E4BEB20}" type="presParOf" srcId="{D240FE60-9351-41A0-97E1-724CA437CA67}" destId="{E9677A18-EE13-4C62-9660-45059DDA8832}" srcOrd="3" destOrd="0" presId="urn:microsoft.com/office/officeart/2008/layout/VerticalCurvedList"/>
    <dgm:cxn modelId="{B361D06B-505C-463A-A1B6-6D0883C6C660}" type="presParOf" srcId="{90409DF6-50DB-437A-A6C5-945950CF1212}" destId="{5D4FF3FF-BA66-47B2-855F-D7CBB1094240}" srcOrd="1" destOrd="0" presId="urn:microsoft.com/office/officeart/2008/layout/VerticalCurvedList"/>
    <dgm:cxn modelId="{6557D3CC-9B3C-44FD-A7A6-C28ACA86A0CE}" type="presParOf" srcId="{90409DF6-50DB-437A-A6C5-945950CF1212}" destId="{6907CF3D-69E5-435D-882A-93282A483FA3}" srcOrd="2" destOrd="0" presId="urn:microsoft.com/office/officeart/2008/layout/VerticalCurvedList"/>
    <dgm:cxn modelId="{CBBD1242-465D-4556-BB3D-89BD9F99DDA4}" type="presParOf" srcId="{6907CF3D-69E5-435D-882A-93282A483FA3}" destId="{AB3B8821-7428-4B22-A5F2-36842A46DAB4}" srcOrd="0" destOrd="0" presId="urn:microsoft.com/office/officeart/2008/layout/VerticalCurvedList"/>
    <dgm:cxn modelId="{55D43F6C-00A6-43E7-9F45-4D4B2361DCE8}" type="presParOf" srcId="{90409DF6-50DB-437A-A6C5-945950CF1212}" destId="{7C8682F7-B48A-449D-A3BE-954D8EA08C02}" srcOrd="3" destOrd="0" presId="urn:microsoft.com/office/officeart/2008/layout/VerticalCurvedList"/>
    <dgm:cxn modelId="{08FDCA4F-F102-4C48-9E7A-DF4B11282944}" type="presParOf" srcId="{90409DF6-50DB-437A-A6C5-945950CF1212}" destId="{EA70D964-11FF-4924-A897-571964141CF1}" srcOrd="4" destOrd="0" presId="urn:microsoft.com/office/officeart/2008/layout/VerticalCurvedList"/>
    <dgm:cxn modelId="{0EEFCEA0-3197-4A8D-A107-B9400AB7C083}" type="presParOf" srcId="{EA70D964-11FF-4924-A897-571964141CF1}" destId="{431EDFAC-BE5D-413C-B24E-618659A76837}" srcOrd="0" destOrd="0" presId="urn:microsoft.com/office/officeart/2008/layout/VerticalCurvedList"/>
    <dgm:cxn modelId="{783A6F29-E750-44AF-8F57-C648D8319479}" type="presParOf" srcId="{90409DF6-50DB-437A-A6C5-945950CF1212}" destId="{1206ECF1-0507-47F7-BB0C-2A649ACD5230}" srcOrd="5" destOrd="0" presId="urn:microsoft.com/office/officeart/2008/layout/VerticalCurvedList"/>
    <dgm:cxn modelId="{C8341EC0-C35B-4045-A7E9-49FB1B9D6BBF}" type="presParOf" srcId="{90409DF6-50DB-437A-A6C5-945950CF1212}" destId="{D595442F-46B8-46B3-AF48-469DF101FF44}" srcOrd="6" destOrd="0" presId="urn:microsoft.com/office/officeart/2008/layout/VerticalCurvedList"/>
    <dgm:cxn modelId="{B83BB191-BD1D-44AF-9261-066A5870E483}" type="presParOf" srcId="{D595442F-46B8-46B3-AF48-469DF101FF44}" destId="{F8FBE2B9-679B-44D1-94C0-F0A111C295D1}" srcOrd="0" destOrd="0" presId="urn:microsoft.com/office/officeart/2008/layout/VerticalCurvedList"/>
    <dgm:cxn modelId="{30086227-C9B5-4594-B27B-4455FE8AAD09}" type="presParOf" srcId="{90409DF6-50DB-437A-A6C5-945950CF1212}" destId="{0F4A946A-CDCE-46F1-8896-AC89C16224E2}" srcOrd="7" destOrd="0" presId="urn:microsoft.com/office/officeart/2008/layout/VerticalCurvedList"/>
    <dgm:cxn modelId="{EE1DD1B5-2B5D-4D9D-87C4-9AEC53CB63E6}" type="presParOf" srcId="{90409DF6-50DB-437A-A6C5-945950CF1212}" destId="{1316F548-8B9D-42A5-B7E7-FB272EFAFB52}" srcOrd="8" destOrd="0" presId="urn:microsoft.com/office/officeart/2008/layout/VerticalCurvedList"/>
    <dgm:cxn modelId="{4194C6B5-FC7D-4342-9AD5-FDFA1CE02369}" type="presParOf" srcId="{1316F548-8B9D-42A5-B7E7-FB272EFAFB52}" destId="{2AD932C3-1140-472A-948F-3B2A958C1A0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EDE6AB-7449-44B4-930A-0A68E64B0E20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B871D68-15E2-409C-A07A-6A84266F1A96}">
      <dgm:prSet phldrT="[Texto]"/>
      <dgm:spPr/>
      <dgm:t>
        <a:bodyPr/>
        <a:lstStyle/>
        <a:p>
          <a:r>
            <a:rPr lang="es-EC" dirty="0" smtClean="0"/>
            <a:t>Elementos</a:t>
          </a:r>
          <a:endParaRPr lang="es-EC" dirty="0"/>
        </a:p>
      </dgm:t>
    </dgm:pt>
    <dgm:pt modelId="{D91AD397-EFBD-408C-B40A-FA136E23EF78}" type="parTrans" cxnId="{B1674A3A-81C3-4783-B989-D52680531FBD}">
      <dgm:prSet/>
      <dgm:spPr/>
      <dgm:t>
        <a:bodyPr/>
        <a:lstStyle/>
        <a:p>
          <a:endParaRPr lang="es-EC"/>
        </a:p>
      </dgm:t>
    </dgm:pt>
    <dgm:pt modelId="{EFBCD99A-B0A1-4868-9D08-63791AC0F24F}" type="sibTrans" cxnId="{B1674A3A-81C3-4783-B989-D52680531FBD}">
      <dgm:prSet/>
      <dgm:spPr/>
      <dgm:t>
        <a:bodyPr/>
        <a:lstStyle/>
        <a:p>
          <a:endParaRPr lang="es-EC"/>
        </a:p>
      </dgm:t>
    </dgm:pt>
    <dgm:pt modelId="{2DD41DEC-969C-4B3C-88C5-232AC4C16288}">
      <dgm:prSet phldrT="[Texto]"/>
      <dgm:spPr/>
      <dgm:t>
        <a:bodyPr/>
        <a:lstStyle/>
        <a:p>
          <a:r>
            <a:rPr lang="es-EC" dirty="0" smtClean="0"/>
            <a:t>Vigas </a:t>
          </a:r>
          <a:endParaRPr lang="es-EC" dirty="0"/>
        </a:p>
      </dgm:t>
    </dgm:pt>
    <dgm:pt modelId="{1C70E898-5C44-4D27-9F3C-DB9DCE5B3325}" type="parTrans" cxnId="{5CD7FDD4-D00B-414C-8E18-9BAE7E488229}">
      <dgm:prSet/>
      <dgm:spPr/>
      <dgm:t>
        <a:bodyPr/>
        <a:lstStyle/>
        <a:p>
          <a:endParaRPr lang="es-EC"/>
        </a:p>
      </dgm:t>
    </dgm:pt>
    <dgm:pt modelId="{2A579673-AA96-486D-8467-41E5DA822099}" type="sibTrans" cxnId="{5CD7FDD4-D00B-414C-8E18-9BAE7E488229}">
      <dgm:prSet/>
      <dgm:spPr/>
      <dgm:t>
        <a:bodyPr/>
        <a:lstStyle/>
        <a:p>
          <a:endParaRPr lang="es-EC"/>
        </a:p>
      </dgm:t>
    </dgm:pt>
    <dgm:pt modelId="{FC834135-1755-48F9-A157-4F5C8CFBF2CE}">
      <dgm:prSet phldrT="[Texto]"/>
      <dgm:spPr/>
      <dgm:t>
        <a:bodyPr/>
        <a:lstStyle/>
        <a:p>
          <a:r>
            <a:rPr lang="es-EC" dirty="0" smtClean="0"/>
            <a:t>Columnas</a:t>
          </a:r>
          <a:endParaRPr lang="es-EC" dirty="0"/>
        </a:p>
      </dgm:t>
    </dgm:pt>
    <dgm:pt modelId="{67B22300-11AF-4AC0-9F57-282A2665F2ED}" type="parTrans" cxnId="{AF0E9D78-8903-4CF8-89A2-745A529D954D}">
      <dgm:prSet/>
      <dgm:spPr/>
      <dgm:t>
        <a:bodyPr/>
        <a:lstStyle/>
        <a:p>
          <a:endParaRPr lang="es-EC"/>
        </a:p>
      </dgm:t>
    </dgm:pt>
    <dgm:pt modelId="{134CC647-B946-4177-8928-D4E43FDCA846}" type="sibTrans" cxnId="{AF0E9D78-8903-4CF8-89A2-745A529D954D}">
      <dgm:prSet/>
      <dgm:spPr/>
      <dgm:t>
        <a:bodyPr/>
        <a:lstStyle/>
        <a:p>
          <a:endParaRPr lang="es-EC"/>
        </a:p>
      </dgm:t>
    </dgm:pt>
    <dgm:pt modelId="{F03795FD-1EA9-4CE1-BED2-C8F92CF91626}">
      <dgm:prSet phldrT="[Texto]"/>
      <dgm:spPr/>
      <dgm:t>
        <a:bodyPr/>
        <a:lstStyle/>
        <a:p>
          <a:r>
            <a:rPr lang="es-EC" dirty="0" smtClean="0"/>
            <a:t>Tipos de estructuras</a:t>
          </a:r>
          <a:endParaRPr lang="es-EC" dirty="0"/>
        </a:p>
      </dgm:t>
    </dgm:pt>
    <dgm:pt modelId="{9A27AB3A-2BCD-4EEF-895D-E7755522D4D6}" type="parTrans" cxnId="{D4A9E53C-98CC-4B29-9CEE-94C6473172EC}">
      <dgm:prSet/>
      <dgm:spPr/>
      <dgm:t>
        <a:bodyPr/>
        <a:lstStyle/>
        <a:p>
          <a:endParaRPr lang="es-EC"/>
        </a:p>
      </dgm:t>
    </dgm:pt>
    <dgm:pt modelId="{8241C070-4331-4C18-9BE6-F1BF176593C0}" type="sibTrans" cxnId="{D4A9E53C-98CC-4B29-9CEE-94C6473172EC}">
      <dgm:prSet/>
      <dgm:spPr/>
      <dgm:t>
        <a:bodyPr/>
        <a:lstStyle/>
        <a:p>
          <a:endParaRPr lang="es-EC"/>
        </a:p>
      </dgm:t>
    </dgm:pt>
    <dgm:pt modelId="{85CE4BDF-E8C9-43E0-8393-1DCE0D9EDD7F}">
      <dgm:prSet phldrT="[Texto]"/>
      <dgm:spPr/>
      <dgm:t>
        <a:bodyPr/>
        <a:lstStyle/>
        <a:p>
          <a:r>
            <a:rPr lang="es-EC" dirty="0" smtClean="0"/>
            <a:t>Techo de acero </a:t>
          </a:r>
          <a:endParaRPr lang="es-EC" dirty="0"/>
        </a:p>
      </dgm:t>
    </dgm:pt>
    <dgm:pt modelId="{9A818420-F036-4D7D-B779-A6E8D379052C}" type="parTrans" cxnId="{3784EEDE-98C6-490A-A3E4-DA5AEEC1C0CB}">
      <dgm:prSet/>
      <dgm:spPr/>
      <dgm:t>
        <a:bodyPr/>
        <a:lstStyle/>
        <a:p>
          <a:endParaRPr lang="es-EC"/>
        </a:p>
      </dgm:t>
    </dgm:pt>
    <dgm:pt modelId="{1F4179CB-4289-4024-B5C7-B5A059941F6B}" type="sibTrans" cxnId="{3784EEDE-98C6-490A-A3E4-DA5AEEC1C0CB}">
      <dgm:prSet/>
      <dgm:spPr/>
      <dgm:t>
        <a:bodyPr/>
        <a:lstStyle/>
        <a:p>
          <a:endParaRPr lang="es-EC"/>
        </a:p>
      </dgm:t>
    </dgm:pt>
    <dgm:pt modelId="{042457C9-5D88-4864-82E7-6AC1869A88FC}">
      <dgm:prSet phldrT="[Texto]"/>
      <dgm:spPr/>
      <dgm:t>
        <a:bodyPr/>
        <a:lstStyle/>
        <a:p>
          <a:r>
            <a:rPr lang="es-EC" dirty="0" smtClean="0"/>
            <a:t>Viga abierta</a:t>
          </a:r>
          <a:endParaRPr lang="es-EC" dirty="0"/>
        </a:p>
      </dgm:t>
    </dgm:pt>
    <dgm:pt modelId="{6ACB1CF7-2BB2-44E8-9018-82BC151D7AAB}" type="parTrans" cxnId="{587F938C-0287-43A1-A89C-852C271D37B3}">
      <dgm:prSet/>
      <dgm:spPr/>
      <dgm:t>
        <a:bodyPr/>
        <a:lstStyle/>
        <a:p>
          <a:endParaRPr lang="es-EC"/>
        </a:p>
      </dgm:t>
    </dgm:pt>
    <dgm:pt modelId="{0F239F7B-51E9-47A9-B7DC-38CB5FF7A171}" type="sibTrans" cxnId="{587F938C-0287-43A1-A89C-852C271D37B3}">
      <dgm:prSet/>
      <dgm:spPr/>
      <dgm:t>
        <a:bodyPr/>
        <a:lstStyle/>
        <a:p>
          <a:endParaRPr lang="es-EC"/>
        </a:p>
      </dgm:t>
    </dgm:pt>
    <dgm:pt modelId="{1D3E2E3A-F640-4829-83D1-89F458C92A96}">
      <dgm:prSet phldrT="[Texto]"/>
      <dgm:spPr/>
      <dgm:t>
        <a:bodyPr/>
        <a:lstStyle/>
        <a:p>
          <a:r>
            <a:rPr lang="es-EC" dirty="0" smtClean="0"/>
            <a:t>Marco Rígido</a:t>
          </a:r>
          <a:endParaRPr lang="es-EC" dirty="0"/>
        </a:p>
      </dgm:t>
    </dgm:pt>
    <dgm:pt modelId="{E9F95B72-640F-42DD-A6D6-BCEFD9493F16}" type="parTrans" cxnId="{DF23C8B1-0835-4C84-95DA-42A63344638D}">
      <dgm:prSet/>
      <dgm:spPr/>
      <dgm:t>
        <a:bodyPr/>
        <a:lstStyle/>
        <a:p>
          <a:endParaRPr lang="es-EC"/>
        </a:p>
      </dgm:t>
    </dgm:pt>
    <dgm:pt modelId="{190A81E2-BAB7-418D-A54D-4A9414C5111C}" type="sibTrans" cxnId="{DF23C8B1-0835-4C84-95DA-42A63344638D}">
      <dgm:prSet/>
      <dgm:spPr/>
      <dgm:t>
        <a:bodyPr/>
        <a:lstStyle/>
        <a:p>
          <a:endParaRPr lang="es-EC"/>
        </a:p>
      </dgm:t>
    </dgm:pt>
    <dgm:pt modelId="{4756F3C3-DB20-496B-A786-238A30258BF7}">
      <dgm:prSet phldrT="[Texto]"/>
      <dgm:spPr/>
      <dgm:t>
        <a:bodyPr/>
        <a:lstStyle/>
        <a:p>
          <a:r>
            <a:rPr lang="es-EC" dirty="0" smtClean="0"/>
            <a:t>Marco compuesto</a:t>
          </a:r>
          <a:endParaRPr lang="es-EC" dirty="0"/>
        </a:p>
      </dgm:t>
    </dgm:pt>
    <dgm:pt modelId="{E07C2EF3-AF5C-4CBB-8D9C-6793EF21ABBB}" type="parTrans" cxnId="{7643C780-E7FB-4841-A26D-43E35957E0E9}">
      <dgm:prSet/>
      <dgm:spPr/>
      <dgm:t>
        <a:bodyPr/>
        <a:lstStyle/>
        <a:p>
          <a:endParaRPr lang="es-EC"/>
        </a:p>
      </dgm:t>
    </dgm:pt>
    <dgm:pt modelId="{99CA4D71-AB08-4910-A5FB-497BA9AB6F6C}" type="sibTrans" cxnId="{7643C780-E7FB-4841-A26D-43E35957E0E9}">
      <dgm:prSet/>
      <dgm:spPr/>
      <dgm:t>
        <a:bodyPr/>
        <a:lstStyle/>
        <a:p>
          <a:endParaRPr lang="es-EC"/>
        </a:p>
      </dgm:t>
    </dgm:pt>
    <dgm:pt modelId="{76CB4FBF-47EE-4A27-906C-366FBFA8DA50}" type="pres">
      <dgm:prSet presAssocID="{26EDE6AB-7449-44B4-930A-0A68E64B0E20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00AC2614-C5D8-48DE-9599-3C017DE4B169}" type="pres">
      <dgm:prSet presAssocID="{1B871D68-15E2-409C-A07A-6A84266F1A96}" presName="compositeNode" presStyleCnt="0">
        <dgm:presLayoutVars>
          <dgm:bulletEnabled val="1"/>
        </dgm:presLayoutVars>
      </dgm:prSet>
      <dgm:spPr/>
    </dgm:pt>
    <dgm:pt modelId="{4E43E19C-09D3-4052-9E00-5762C4C76C50}" type="pres">
      <dgm:prSet presAssocID="{1B871D68-15E2-409C-A07A-6A84266F1A96}" presName="imag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</dgm:spPr>
    </dgm:pt>
    <dgm:pt modelId="{DCD4869B-3E21-4BA1-AC0D-F4734F92CA9D}" type="pres">
      <dgm:prSet presAssocID="{1B871D68-15E2-409C-A07A-6A84266F1A96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330075-CF7A-4A89-BAA1-6255AD79B0D1}" type="pres">
      <dgm:prSet presAssocID="{1B871D68-15E2-409C-A07A-6A84266F1A96}" presName="parentNode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775A97-E765-4B0A-8472-5FA76FEFF694}" type="pres">
      <dgm:prSet presAssocID="{EFBCD99A-B0A1-4868-9D08-63791AC0F24F}" presName="sibTrans" presStyleCnt="0"/>
      <dgm:spPr/>
    </dgm:pt>
    <dgm:pt modelId="{99EA8882-2AA9-45B0-945C-1BDF3369A83F}" type="pres">
      <dgm:prSet presAssocID="{F03795FD-1EA9-4CE1-BED2-C8F92CF91626}" presName="compositeNode" presStyleCnt="0">
        <dgm:presLayoutVars>
          <dgm:bulletEnabled val="1"/>
        </dgm:presLayoutVars>
      </dgm:prSet>
      <dgm:spPr/>
    </dgm:pt>
    <dgm:pt modelId="{4600BD1D-31F2-4537-811E-DB2C256FE5FB}" type="pres">
      <dgm:prSet presAssocID="{F03795FD-1EA9-4CE1-BED2-C8F92CF91626}" presName="image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</dgm:pt>
    <dgm:pt modelId="{F9676324-791E-4FCC-B4E3-4F37B6372DA9}" type="pres">
      <dgm:prSet presAssocID="{F03795FD-1EA9-4CE1-BED2-C8F92CF91626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42DADE-4AC2-4B54-BDD0-A781CDB8D012}" type="pres">
      <dgm:prSet presAssocID="{F03795FD-1EA9-4CE1-BED2-C8F92CF91626}" presName="parentNode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643C780-E7FB-4841-A26D-43E35957E0E9}" srcId="{F03795FD-1EA9-4CE1-BED2-C8F92CF91626}" destId="{4756F3C3-DB20-496B-A786-238A30258BF7}" srcOrd="3" destOrd="0" parTransId="{E07C2EF3-AF5C-4CBB-8D9C-6793EF21ABBB}" sibTransId="{99CA4D71-AB08-4910-A5FB-497BA9AB6F6C}"/>
    <dgm:cxn modelId="{D4A9E53C-98CC-4B29-9CEE-94C6473172EC}" srcId="{26EDE6AB-7449-44B4-930A-0A68E64B0E20}" destId="{F03795FD-1EA9-4CE1-BED2-C8F92CF91626}" srcOrd="1" destOrd="0" parTransId="{9A27AB3A-2BCD-4EEF-895D-E7755522D4D6}" sibTransId="{8241C070-4331-4C18-9BE6-F1BF176593C0}"/>
    <dgm:cxn modelId="{5CD7FDD4-D00B-414C-8E18-9BAE7E488229}" srcId="{1B871D68-15E2-409C-A07A-6A84266F1A96}" destId="{2DD41DEC-969C-4B3C-88C5-232AC4C16288}" srcOrd="0" destOrd="0" parTransId="{1C70E898-5C44-4D27-9F3C-DB9DCE5B3325}" sibTransId="{2A579673-AA96-486D-8467-41E5DA822099}"/>
    <dgm:cxn modelId="{3784EEDE-98C6-490A-A3E4-DA5AEEC1C0CB}" srcId="{F03795FD-1EA9-4CE1-BED2-C8F92CF91626}" destId="{85CE4BDF-E8C9-43E0-8393-1DCE0D9EDD7F}" srcOrd="0" destOrd="0" parTransId="{9A818420-F036-4D7D-B779-A6E8D379052C}" sibTransId="{1F4179CB-4289-4024-B5C7-B5A059941F6B}"/>
    <dgm:cxn modelId="{AF0E9D78-8903-4CF8-89A2-745A529D954D}" srcId="{1B871D68-15E2-409C-A07A-6A84266F1A96}" destId="{FC834135-1755-48F9-A157-4F5C8CFBF2CE}" srcOrd="1" destOrd="0" parTransId="{67B22300-11AF-4AC0-9F57-282A2665F2ED}" sibTransId="{134CC647-B946-4177-8928-D4E43FDCA846}"/>
    <dgm:cxn modelId="{5A0D7205-3E23-4C60-951C-B424F89D0C5F}" type="presOf" srcId="{1B871D68-15E2-409C-A07A-6A84266F1A96}" destId="{0C330075-CF7A-4A89-BAA1-6255AD79B0D1}" srcOrd="0" destOrd="0" presId="urn:microsoft.com/office/officeart/2005/8/layout/hList2"/>
    <dgm:cxn modelId="{BC07D5C3-3367-4BC6-A05E-8626DD33CF22}" type="presOf" srcId="{1D3E2E3A-F640-4829-83D1-89F458C92A96}" destId="{F9676324-791E-4FCC-B4E3-4F37B6372DA9}" srcOrd="0" destOrd="2" presId="urn:microsoft.com/office/officeart/2005/8/layout/hList2"/>
    <dgm:cxn modelId="{B7531A26-7079-4FD9-A007-C7C7CB46E727}" type="presOf" srcId="{4756F3C3-DB20-496B-A786-238A30258BF7}" destId="{F9676324-791E-4FCC-B4E3-4F37B6372DA9}" srcOrd="0" destOrd="3" presId="urn:microsoft.com/office/officeart/2005/8/layout/hList2"/>
    <dgm:cxn modelId="{3FFDC902-BF2A-4B85-81B4-5EF2A6750813}" type="presOf" srcId="{042457C9-5D88-4864-82E7-6AC1869A88FC}" destId="{F9676324-791E-4FCC-B4E3-4F37B6372DA9}" srcOrd="0" destOrd="1" presId="urn:microsoft.com/office/officeart/2005/8/layout/hList2"/>
    <dgm:cxn modelId="{B1674A3A-81C3-4783-B989-D52680531FBD}" srcId="{26EDE6AB-7449-44B4-930A-0A68E64B0E20}" destId="{1B871D68-15E2-409C-A07A-6A84266F1A96}" srcOrd="0" destOrd="0" parTransId="{D91AD397-EFBD-408C-B40A-FA136E23EF78}" sibTransId="{EFBCD99A-B0A1-4868-9D08-63791AC0F24F}"/>
    <dgm:cxn modelId="{EE14330F-3C90-4ABD-AD84-3B585D68939E}" type="presOf" srcId="{F03795FD-1EA9-4CE1-BED2-C8F92CF91626}" destId="{F542DADE-4AC2-4B54-BDD0-A781CDB8D012}" srcOrd="0" destOrd="0" presId="urn:microsoft.com/office/officeart/2005/8/layout/hList2"/>
    <dgm:cxn modelId="{DF23C8B1-0835-4C84-95DA-42A63344638D}" srcId="{F03795FD-1EA9-4CE1-BED2-C8F92CF91626}" destId="{1D3E2E3A-F640-4829-83D1-89F458C92A96}" srcOrd="2" destOrd="0" parTransId="{E9F95B72-640F-42DD-A6D6-BCEFD9493F16}" sibTransId="{190A81E2-BAB7-418D-A54D-4A9414C5111C}"/>
    <dgm:cxn modelId="{90D90F7D-E999-41A3-85B3-F77C54F2397F}" type="presOf" srcId="{FC834135-1755-48F9-A157-4F5C8CFBF2CE}" destId="{DCD4869B-3E21-4BA1-AC0D-F4734F92CA9D}" srcOrd="0" destOrd="1" presId="urn:microsoft.com/office/officeart/2005/8/layout/hList2"/>
    <dgm:cxn modelId="{B3D921B9-DCB7-438A-9244-406767E2C2F2}" type="presOf" srcId="{26EDE6AB-7449-44B4-930A-0A68E64B0E20}" destId="{76CB4FBF-47EE-4A27-906C-366FBFA8DA50}" srcOrd="0" destOrd="0" presId="urn:microsoft.com/office/officeart/2005/8/layout/hList2"/>
    <dgm:cxn modelId="{6ABEEA1D-79D4-42A9-9729-1F1B544B4CFA}" type="presOf" srcId="{85CE4BDF-E8C9-43E0-8393-1DCE0D9EDD7F}" destId="{F9676324-791E-4FCC-B4E3-4F37B6372DA9}" srcOrd="0" destOrd="0" presId="urn:microsoft.com/office/officeart/2005/8/layout/hList2"/>
    <dgm:cxn modelId="{179EA2AB-3CBC-424A-9B9E-056304D94C70}" type="presOf" srcId="{2DD41DEC-969C-4B3C-88C5-232AC4C16288}" destId="{DCD4869B-3E21-4BA1-AC0D-F4734F92CA9D}" srcOrd="0" destOrd="0" presId="urn:microsoft.com/office/officeart/2005/8/layout/hList2"/>
    <dgm:cxn modelId="{587F938C-0287-43A1-A89C-852C271D37B3}" srcId="{F03795FD-1EA9-4CE1-BED2-C8F92CF91626}" destId="{042457C9-5D88-4864-82E7-6AC1869A88FC}" srcOrd="1" destOrd="0" parTransId="{6ACB1CF7-2BB2-44E8-9018-82BC151D7AAB}" sibTransId="{0F239F7B-51E9-47A9-B7DC-38CB5FF7A171}"/>
    <dgm:cxn modelId="{8CA8AF13-CF6A-4C7A-8258-7955A25EFE3F}" type="presParOf" srcId="{76CB4FBF-47EE-4A27-906C-366FBFA8DA50}" destId="{00AC2614-C5D8-48DE-9599-3C017DE4B169}" srcOrd="0" destOrd="0" presId="urn:microsoft.com/office/officeart/2005/8/layout/hList2"/>
    <dgm:cxn modelId="{A91ADEDE-EA6F-4BF9-B4F7-EC0DB7F4599F}" type="presParOf" srcId="{00AC2614-C5D8-48DE-9599-3C017DE4B169}" destId="{4E43E19C-09D3-4052-9E00-5762C4C76C50}" srcOrd="0" destOrd="0" presId="urn:microsoft.com/office/officeart/2005/8/layout/hList2"/>
    <dgm:cxn modelId="{E1DD8778-9DB8-4C87-8C09-EBF7AA908961}" type="presParOf" srcId="{00AC2614-C5D8-48DE-9599-3C017DE4B169}" destId="{DCD4869B-3E21-4BA1-AC0D-F4734F92CA9D}" srcOrd="1" destOrd="0" presId="urn:microsoft.com/office/officeart/2005/8/layout/hList2"/>
    <dgm:cxn modelId="{28CDFDDE-DA41-48B1-90F4-6BD3DB5B8115}" type="presParOf" srcId="{00AC2614-C5D8-48DE-9599-3C017DE4B169}" destId="{0C330075-CF7A-4A89-BAA1-6255AD79B0D1}" srcOrd="2" destOrd="0" presId="urn:microsoft.com/office/officeart/2005/8/layout/hList2"/>
    <dgm:cxn modelId="{09F30169-9EEC-4F26-AFA7-42AA36C6AC7F}" type="presParOf" srcId="{76CB4FBF-47EE-4A27-906C-366FBFA8DA50}" destId="{B8775A97-E765-4B0A-8472-5FA76FEFF694}" srcOrd="1" destOrd="0" presId="urn:microsoft.com/office/officeart/2005/8/layout/hList2"/>
    <dgm:cxn modelId="{BB42554D-79B6-4AB0-BF1C-5E2800D98A74}" type="presParOf" srcId="{76CB4FBF-47EE-4A27-906C-366FBFA8DA50}" destId="{99EA8882-2AA9-45B0-945C-1BDF3369A83F}" srcOrd="2" destOrd="0" presId="urn:microsoft.com/office/officeart/2005/8/layout/hList2"/>
    <dgm:cxn modelId="{34D985F4-F581-4365-8A8D-FB0FD37A7C92}" type="presParOf" srcId="{99EA8882-2AA9-45B0-945C-1BDF3369A83F}" destId="{4600BD1D-31F2-4537-811E-DB2C256FE5FB}" srcOrd="0" destOrd="0" presId="urn:microsoft.com/office/officeart/2005/8/layout/hList2"/>
    <dgm:cxn modelId="{14DE6229-6944-4622-8382-74708580B207}" type="presParOf" srcId="{99EA8882-2AA9-45B0-945C-1BDF3369A83F}" destId="{F9676324-791E-4FCC-B4E3-4F37B6372DA9}" srcOrd="1" destOrd="0" presId="urn:microsoft.com/office/officeart/2005/8/layout/hList2"/>
    <dgm:cxn modelId="{D8AFEFDE-AA9B-4EE0-87A5-257446B54578}" type="presParOf" srcId="{99EA8882-2AA9-45B0-945C-1BDF3369A83F}" destId="{F542DADE-4AC2-4B54-BDD0-A781CDB8D012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067ABB-4DAB-458B-941E-C64E1D32821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40AF89D-9896-4686-9C5A-4DE11D6F0773}">
      <dgm:prSet phldrT="[Texto]"/>
      <dgm:spPr/>
      <dgm:t>
        <a:bodyPr/>
        <a:lstStyle/>
        <a:p>
          <a:r>
            <a:rPr lang="es-EC" dirty="0" smtClean="0"/>
            <a:t>Carga Sísmica</a:t>
          </a:r>
          <a:endParaRPr lang="es-EC" dirty="0"/>
        </a:p>
      </dgm:t>
    </dgm:pt>
    <dgm:pt modelId="{6BB9A9CD-2DE3-4948-A4BE-F156F4F54D11}" type="parTrans" cxnId="{B886BC99-F8F7-4553-8E86-0F88D87635E4}">
      <dgm:prSet/>
      <dgm:spPr/>
      <dgm:t>
        <a:bodyPr/>
        <a:lstStyle/>
        <a:p>
          <a:endParaRPr lang="es-EC"/>
        </a:p>
      </dgm:t>
    </dgm:pt>
    <dgm:pt modelId="{1ACC5FFB-BC03-4F6E-AB3A-AFA36DE0E6B8}" type="sibTrans" cxnId="{B886BC99-F8F7-4553-8E86-0F88D87635E4}">
      <dgm:prSet/>
      <dgm:spPr/>
      <dgm:t>
        <a:bodyPr/>
        <a:lstStyle/>
        <a:p>
          <a:endParaRPr lang="es-EC"/>
        </a:p>
      </dgm:t>
    </dgm:pt>
    <dgm:pt modelId="{9D126F6F-D049-4AAD-A368-4BDED1E2919E}">
      <dgm:prSet phldrT="[Texto]"/>
      <dgm:spPr/>
      <dgm:t>
        <a:bodyPr/>
        <a:lstStyle/>
        <a:p>
          <a:r>
            <a:rPr lang="es-EC" dirty="0" smtClean="0"/>
            <a:t>Deformaciones</a:t>
          </a:r>
          <a:endParaRPr lang="es-EC" dirty="0"/>
        </a:p>
      </dgm:t>
    </dgm:pt>
    <dgm:pt modelId="{40642EE0-3F7E-4F1F-B4BB-BDB6FAE72D22}" type="parTrans" cxnId="{360A8FBE-E1D1-4F80-AEF0-40FBFB6D4A40}">
      <dgm:prSet/>
      <dgm:spPr/>
      <dgm:t>
        <a:bodyPr/>
        <a:lstStyle/>
        <a:p>
          <a:endParaRPr lang="es-EC"/>
        </a:p>
      </dgm:t>
    </dgm:pt>
    <dgm:pt modelId="{4C64179E-4315-4B58-98D3-0D46853AEE12}" type="sibTrans" cxnId="{360A8FBE-E1D1-4F80-AEF0-40FBFB6D4A40}">
      <dgm:prSet/>
      <dgm:spPr/>
      <dgm:t>
        <a:bodyPr/>
        <a:lstStyle/>
        <a:p>
          <a:endParaRPr lang="es-EC"/>
        </a:p>
      </dgm:t>
    </dgm:pt>
    <dgm:pt modelId="{BEBD6EAD-21D3-45B1-865C-ECBFE5B0B4F7}">
      <dgm:prSet phldrT="[Texto]"/>
      <dgm:spPr/>
      <dgm:t>
        <a:bodyPr/>
        <a:lstStyle/>
        <a:p>
          <a:r>
            <a:rPr lang="es-EC" dirty="0" smtClean="0"/>
            <a:t>Aislamiento</a:t>
          </a:r>
          <a:endParaRPr lang="es-EC" dirty="0"/>
        </a:p>
      </dgm:t>
    </dgm:pt>
    <dgm:pt modelId="{22455566-2EC6-4687-A083-EE98137A57DF}" type="parTrans" cxnId="{0722B01B-8447-4E1E-998D-53CE6078C843}">
      <dgm:prSet/>
      <dgm:spPr/>
      <dgm:t>
        <a:bodyPr/>
        <a:lstStyle/>
        <a:p>
          <a:endParaRPr lang="es-EC"/>
        </a:p>
      </dgm:t>
    </dgm:pt>
    <dgm:pt modelId="{9A9B9AA8-1A7B-408D-ACFD-EC8A6AEF8E77}" type="sibTrans" cxnId="{0722B01B-8447-4E1E-998D-53CE6078C843}">
      <dgm:prSet/>
      <dgm:spPr/>
      <dgm:t>
        <a:bodyPr/>
        <a:lstStyle/>
        <a:p>
          <a:endParaRPr lang="es-EC"/>
        </a:p>
      </dgm:t>
    </dgm:pt>
    <dgm:pt modelId="{F11B8A09-F9E7-4F7A-8D2C-34B0E8B77605}">
      <dgm:prSet phldrT="[Texto]"/>
      <dgm:spPr/>
      <dgm:t>
        <a:bodyPr/>
        <a:lstStyle/>
        <a:p>
          <a:r>
            <a:rPr lang="es-EC" dirty="0" smtClean="0"/>
            <a:t>Reducción de frecuencia fundamental</a:t>
          </a:r>
          <a:endParaRPr lang="es-EC" dirty="0"/>
        </a:p>
      </dgm:t>
    </dgm:pt>
    <dgm:pt modelId="{D99E5450-4DA7-496C-8789-910DE36996F5}" type="parTrans" cxnId="{4AF8CB05-7708-48A7-A00D-5B8F4D8B7FE3}">
      <dgm:prSet/>
      <dgm:spPr/>
      <dgm:t>
        <a:bodyPr/>
        <a:lstStyle/>
        <a:p>
          <a:endParaRPr lang="es-EC"/>
        </a:p>
      </dgm:t>
    </dgm:pt>
    <dgm:pt modelId="{F8E9F955-43F8-402B-80F9-A629A9E967B8}" type="sibTrans" cxnId="{4AF8CB05-7708-48A7-A00D-5B8F4D8B7FE3}">
      <dgm:prSet/>
      <dgm:spPr/>
      <dgm:t>
        <a:bodyPr/>
        <a:lstStyle/>
        <a:p>
          <a:endParaRPr lang="es-EC"/>
        </a:p>
      </dgm:t>
    </dgm:pt>
    <dgm:pt modelId="{1968C3C5-176E-4C0D-867B-353DD5FF7E5A}">
      <dgm:prSet phldrT="[Texto]"/>
      <dgm:spPr/>
      <dgm:t>
        <a:bodyPr/>
        <a:lstStyle/>
        <a:p>
          <a:r>
            <a:rPr lang="es-EC" dirty="0" smtClean="0"/>
            <a:t>Componentes estructurales íntegros</a:t>
          </a:r>
          <a:endParaRPr lang="es-EC" dirty="0"/>
        </a:p>
      </dgm:t>
    </dgm:pt>
    <dgm:pt modelId="{7E8C2B1B-D651-4C74-B669-B6703F373ECB}" type="parTrans" cxnId="{E2C87886-56FE-4254-AD76-448C75468BEB}">
      <dgm:prSet/>
      <dgm:spPr/>
      <dgm:t>
        <a:bodyPr/>
        <a:lstStyle/>
        <a:p>
          <a:endParaRPr lang="es-EC"/>
        </a:p>
      </dgm:t>
    </dgm:pt>
    <dgm:pt modelId="{2770BA80-0BCC-457F-BAFE-A8EA09A49651}" type="sibTrans" cxnId="{E2C87886-56FE-4254-AD76-448C75468BEB}">
      <dgm:prSet/>
      <dgm:spPr/>
      <dgm:t>
        <a:bodyPr/>
        <a:lstStyle/>
        <a:p>
          <a:endParaRPr lang="es-EC"/>
        </a:p>
      </dgm:t>
    </dgm:pt>
    <dgm:pt modelId="{54DC7665-A5DF-4837-906F-7D18F78CEF88}" type="pres">
      <dgm:prSet presAssocID="{38067ABB-4DAB-458B-941E-C64E1D32821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28B7965-5151-4F45-B69B-B2283103A07E}" type="pres">
      <dgm:prSet presAssocID="{940AF89D-9896-4686-9C5A-4DE11D6F0773}" presName="node" presStyleLbl="node1" presStyleIdx="0" presStyleCnt="5" custRadScaleRad="99124" custRadScaleInc="70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BB6BF9-C82E-4083-ABEE-2F95D8A1427F}" type="pres">
      <dgm:prSet presAssocID="{1ACC5FFB-BC03-4F6E-AB3A-AFA36DE0E6B8}" presName="sibTrans" presStyleLbl="sibTrans2D1" presStyleIdx="0" presStyleCnt="5"/>
      <dgm:spPr/>
      <dgm:t>
        <a:bodyPr/>
        <a:lstStyle/>
        <a:p>
          <a:endParaRPr lang="es-EC"/>
        </a:p>
      </dgm:t>
    </dgm:pt>
    <dgm:pt modelId="{3A8772EB-D006-4912-8CFF-702DE96DC91E}" type="pres">
      <dgm:prSet presAssocID="{1ACC5FFB-BC03-4F6E-AB3A-AFA36DE0E6B8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82DA5667-1DF4-484F-93F8-A6D19A8B631D}" type="pres">
      <dgm:prSet presAssocID="{9D126F6F-D049-4AAD-A368-4BDED1E2919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94CC0DC-BC4E-4B57-82EE-8E3ED117449D}" type="pres">
      <dgm:prSet presAssocID="{4C64179E-4315-4B58-98D3-0D46853AEE12}" presName="sibTrans" presStyleLbl="sibTrans2D1" presStyleIdx="1" presStyleCnt="5"/>
      <dgm:spPr/>
      <dgm:t>
        <a:bodyPr/>
        <a:lstStyle/>
        <a:p>
          <a:endParaRPr lang="es-EC"/>
        </a:p>
      </dgm:t>
    </dgm:pt>
    <dgm:pt modelId="{2EACCF6C-165B-480A-A0C0-520D2F7E6147}" type="pres">
      <dgm:prSet presAssocID="{4C64179E-4315-4B58-98D3-0D46853AEE12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6665863C-D0F7-4C80-87E0-F8D8C633F01B}" type="pres">
      <dgm:prSet presAssocID="{BEBD6EAD-21D3-45B1-865C-ECBFE5B0B4F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BE3CE9-8566-4582-91A1-78D1BA4F89F8}" type="pres">
      <dgm:prSet presAssocID="{9A9B9AA8-1A7B-408D-ACFD-EC8A6AEF8E77}" presName="sibTrans" presStyleLbl="sibTrans2D1" presStyleIdx="2" presStyleCnt="5"/>
      <dgm:spPr/>
      <dgm:t>
        <a:bodyPr/>
        <a:lstStyle/>
        <a:p>
          <a:endParaRPr lang="es-EC"/>
        </a:p>
      </dgm:t>
    </dgm:pt>
    <dgm:pt modelId="{0D0C15FB-30D0-4273-BCEA-2AC57DF25158}" type="pres">
      <dgm:prSet presAssocID="{9A9B9AA8-1A7B-408D-ACFD-EC8A6AEF8E77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3975E17C-A5E2-4E06-8A5A-B236B066C401}" type="pres">
      <dgm:prSet presAssocID="{F11B8A09-F9E7-4F7A-8D2C-34B0E8B7760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C88A71-4B34-4E8D-87E7-F10FA427063E}" type="pres">
      <dgm:prSet presAssocID="{F8E9F955-43F8-402B-80F9-A629A9E967B8}" presName="sibTrans" presStyleLbl="sibTrans2D1" presStyleIdx="3" presStyleCnt="5"/>
      <dgm:spPr/>
      <dgm:t>
        <a:bodyPr/>
        <a:lstStyle/>
        <a:p>
          <a:endParaRPr lang="es-EC"/>
        </a:p>
      </dgm:t>
    </dgm:pt>
    <dgm:pt modelId="{D2089DF7-BFA7-4560-BEF1-080B144BD656}" type="pres">
      <dgm:prSet presAssocID="{F8E9F955-43F8-402B-80F9-A629A9E967B8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B954BCF8-3294-4ADB-9DE0-9F4A31A32D3E}" type="pres">
      <dgm:prSet presAssocID="{1968C3C5-176E-4C0D-867B-353DD5FF7E5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639777-8E8B-4DEB-A49F-5FEC8E8605CF}" type="pres">
      <dgm:prSet presAssocID="{2770BA80-0BCC-457F-BAFE-A8EA09A49651}" presName="sibTrans" presStyleLbl="sibTrans2D1" presStyleIdx="4" presStyleCnt="5"/>
      <dgm:spPr/>
      <dgm:t>
        <a:bodyPr/>
        <a:lstStyle/>
        <a:p>
          <a:endParaRPr lang="es-EC"/>
        </a:p>
      </dgm:t>
    </dgm:pt>
    <dgm:pt modelId="{2A677C55-9FF9-47CC-96F9-80707C804A95}" type="pres">
      <dgm:prSet presAssocID="{2770BA80-0BCC-457F-BAFE-A8EA09A49651}" presName="connectorText" presStyleLbl="sibTrans2D1" presStyleIdx="4" presStyleCnt="5"/>
      <dgm:spPr/>
      <dgm:t>
        <a:bodyPr/>
        <a:lstStyle/>
        <a:p>
          <a:endParaRPr lang="es-EC"/>
        </a:p>
      </dgm:t>
    </dgm:pt>
  </dgm:ptLst>
  <dgm:cxnLst>
    <dgm:cxn modelId="{7E30274D-3F36-46C8-B584-C99F4F7458FA}" type="presOf" srcId="{940AF89D-9896-4686-9C5A-4DE11D6F0773}" destId="{F28B7965-5151-4F45-B69B-B2283103A07E}" srcOrd="0" destOrd="0" presId="urn:microsoft.com/office/officeart/2005/8/layout/cycle2"/>
    <dgm:cxn modelId="{B886BC99-F8F7-4553-8E86-0F88D87635E4}" srcId="{38067ABB-4DAB-458B-941E-C64E1D328212}" destId="{940AF89D-9896-4686-9C5A-4DE11D6F0773}" srcOrd="0" destOrd="0" parTransId="{6BB9A9CD-2DE3-4948-A4BE-F156F4F54D11}" sibTransId="{1ACC5FFB-BC03-4F6E-AB3A-AFA36DE0E6B8}"/>
    <dgm:cxn modelId="{E2C87886-56FE-4254-AD76-448C75468BEB}" srcId="{38067ABB-4DAB-458B-941E-C64E1D328212}" destId="{1968C3C5-176E-4C0D-867B-353DD5FF7E5A}" srcOrd="4" destOrd="0" parTransId="{7E8C2B1B-D651-4C74-B669-B6703F373ECB}" sibTransId="{2770BA80-0BCC-457F-BAFE-A8EA09A49651}"/>
    <dgm:cxn modelId="{4A31A1D1-FFD0-42AE-A326-73403AF0960D}" type="presOf" srcId="{1ACC5FFB-BC03-4F6E-AB3A-AFA36DE0E6B8}" destId="{04BB6BF9-C82E-4083-ABEE-2F95D8A1427F}" srcOrd="0" destOrd="0" presId="urn:microsoft.com/office/officeart/2005/8/layout/cycle2"/>
    <dgm:cxn modelId="{7AF0D699-5C49-4BCB-A659-98D599AFDF31}" type="presOf" srcId="{BEBD6EAD-21D3-45B1-865C-ECBFE5B0B4F7}" destId="{6665863C-D0F7-4C80-87E0-F8D8C633F01B}" srcOrd="0" destOrd="0" presId="urn:microsoft.com/office/officeart/2005/8/layout/cycle2"/>
    <dgm:cxn modelId="{D363BB01-13D5-4A19-8CAE-ADDDE6386F46}" type="presOf" srcId="{F8E9F955-43F8-402B-80F9-A629A9E967B8}" destId="{67C88A71-4B34-4E8D-87E7-F10FA427063E}" srcOrd="0" destOrd="0" presId="urn:microsoft.com/office/officeart/2005/8/layout/cycle2"/>
    <dgm:cxn modelId="{0722B01B-8447-4E1E-998D-53CE6078C843}" srcId="{38067ABB-4DAB-458B-941E-C64E1D328212}" destId="{BEBD6EAD-21D3-45B1-865C-ECBFE5B0B4F7}" srcOrd="2" destOrd="0" parTransId="{22455566-2EC6-4687-A083-EE98137A57DF}" sibTransId="{9A9B9AA8-1A7B-408D-ACFD-EC8A6AEF8E77}"/>
    <dgm:cxn modelId="{60433412-4DC8-4851-9701-CCFDF584C1DC}" type="presOf" srcId="{1968C3C5-176E-4C0D-867B-353DD5FF7E5A}" destId="{B954BCF8-3294-4ADB-9DE0-9F4A31A32D3E}" srcOrd="0" destOrd="0" presId="urn:microsoft.com/office/officeart/2005/8/layout/cycle2"/>
    <dgm:cxn modelId="{E8BF5099-B3B7-43E8-9BDA-5F07BF5650C9}" type="presOf" srcId="{2770BA80-0BCC-457F-BAFE-A8EA09A49651}" destId="{2A677C55-9FF9-47CC-96F9-80707C804A95}" srcOrd="1" destOrd="0" presId="urn:microsoft.com/office/officeart/2005/8/layout/cycle2"/>
    <dgm:cxn modelId="{6BAFECAE-34D1-4DE0-9782-A3AFF84D9476}" type="presOf" srcId="{4C64179E-4315-4B58-98D3-0D46853AEE12}" destId="{E94CC0DC-BC4E-4B57-82EE-8E3ED117449D}" srcOrd="0" destOrd="0" presId="urn:microsoft.com/office/officeart/2005/8/layout/cycle2"/>
    <dgm:cxn modelId="{4DB51657-57C4-4F81-B67D-406381FE9F23}" type="presOf" srcId="{9A9B9AA8-1A7B-408D-ACFD-EC8A6AEF8E77}" destId="{0D0C15FB-30D0-4273-BCEA-2AC57DF25158}" srcOrd="1" destOrd="0" presId="urn:microsoft.com/office/officeart/2005/8/layout/cycle2"/>
    <dgm:cxn modelId="{4A1B4C66-51B8-4D7B-B27B-3C2E6A67925E}" type="presOf" srcId="{4C64179E-4315-4B58-98D3-0D46853AEE12}" destId="{2EACCF6C-165B-480A-A0C0-520D2F7E6147}" srcOrd="1" destOrd="0" presId="urn:microsoft.com/office/officeart/2005/8/layout/cycle2"/>
    <dgm:cxn modelId="{F7B0A11E-580C-428C-9E77-387A2DB95CFB}" type="presOf" srcId="{38067ABB-4DAB-458B-941E-C64E1D328212}" destId="{54DC7665-A5DF-4837-906F-7D18F78CEF88}" srcOrd="0" destOrd="0" presId="urn:microsoft.com/office/officeart/2005/8/layout/cycle2"/>
    <dgm:cxn modelId="{738C66A1-CB29-495C-B2F7-D084E77F2131}" type="presOf" srcId="{F8E9F955-43F8-402B-80F9-A629A9E967B8}" destId="{D2089DF7-BFA7-4560-BEF1-080B144BD656}" srcOrd="1" destOrd="0" presId="urn:microsoft.com/office/officeart/2005/8/layout/cycle2"/>
    <dgm:cxn modelId="{360A8FBE-E1D1-4F80-AEF0-40FBFB6D4A40}" srcId="{38067ABB-4DAB-458B-941E-C64E1D328212}" destId="{9D126F6F-D049-4AAD-A368-4BDED1E2919E}" srcOrd="1" destOrd="0" parTransId="{40642EE0-3F7E-4F1F-B4BB-BDB6FAE72D22}" sibTransId="{4C64179E-4315-4B58-98D3-0D46853AEE12}"/>
    <dgm:cxn modelId="{6B53B639-5648-4CB2-9307-3634A906D476}" type="presOf" srcId="{9D126F6F-D049-4AAD-A368-4BDED1E2919E}" destId="{82DA5667-1DF4-484F-93F8-A6D19A8B631D}" srcOrd="0" destOrd="0" presId="urn:microsoft.com/office/officeart/2005/8/layout/cycle2"/>
    <dgm:cxn modelId="{7EE44EC3-2365-4A70-B1E3-962662BDDA74}" type="presOf" srcId="{9A9B9AA8-1A7B-408D-ACFD-EC8A6AEF8E77}" destId="{C7BE3CE9-8566-4582-91A1-78D1BA4F89F8}" srcOrd="0" destOrd="0" presId="urn:microsoft.com/office/officeart/2005/8/layout/cycle2"/>
    <dgm:cxn modelId="{1AC87339-44FD-45B6-A0D5-DA9B898BA21E}" type="presOf" srcId="{1ACC5FFB-BC03-4F6E-AB3A-AFA36DE0E6B8}" destId="{3A8772EB-D006-4912-8CFF-702DE96DC91E}" srcOrd="1" destOrd="0" presId="urn:microsoft.com/office/officeart/2005/8/layout/cycle2"/>
    <dgm:cxn modelId="{2E705F91-131D-4207-9EB0-AD16BD800B83}" type="presOf" srcId="{2770BA80-0BCC-457F-BAFE-A8EA09A49651}" destId="{AA639777-8E8B-4DEB-A49F-5FEC8E8605CF}" srcOrd="0" destOrd="0" presId="urn:microsoft.com/office/officeart/2005/8/layout/cycle2"/>
    <dgm:cxn modelId="{2C3095C0-522A-4984-A727-D0A98891A293}" type="presOf" srcId="{F11B8A09-F9E7-4F7A-8D2C-34B0E8B77605}" destId="{3975E17C-A5E2-4E06-8A5A-B236B066C401}" srcOrd="0" destOrd="0" presId="urn:microsoft.com/office/officeart/2005/8/layout/cycle2"/>
    <dgm:cxn modelId="{4AF8CB05-7708-48A7-A00D-5B8F4D8B7FE3}" srcId="{38067ABB-4DAB-458B-941E-C64E1D328212}" destId="{F11B8A09-F9E7-4F7A-8D2C-34B0E8B77605}" srcOrd="3" destOrd="0" parTransId="{D99E5450-4DA7-496C-8789-910DE36996F5}" sibTransId="{F8E9F955-43F8-402B-80F9-A629A9E967B8}"/>
    <dgm:cxn modelId="{938ABEA1-CD1C-493D-9C1B-690A23AD2999}" type="presParOf" srcId="{54DC7665-A5DF-4837-906F-7D18F78CEF88}" destId="{F28B7965-5151-4F45-B69B-B2283103A07E}" srcOrd="0" destOrd="0" presId="urn:microsoft.com/office/officeart/2005/8/layout/cycle2"/>
    <dgm:cxn modelId="{130910E0-0540-4495-836F-0C372D9226BE}" type="presParOf" srcId="{54DC7665-A5DF-4837-906F-7D18F78CEF88}" destId="{04BB6BF9-C82E-4083-ABEE-2F95D8A1427F}" srcOrd="1" destOrd="0" presId="urn:microsoft.com/office/officeart/2005/8/layout/cycle2"/>
    <dgm:cxn modelId="{AC19FEB2-2150-4B3C-992F-5F8F9B035231}" type="presParOf" srcId="{04BB6BF9-C82E-4083-ABEE-2F95D8A1427F}" destId="{3A8772EB-D006-4912-8CFF-702DE96DC91E}" srcOrd="0" destOrd="0" presId="urn:microsoft.com/office/officeart/2005/8/layout/cycle2"/>
    <dgm:cxn modelId="{CCC0AAD0-A911-42DF-B18C-C04EE65B6D6E}" type="presParOf" srcId="{54DC7665-A5DF-4837-906F-7D18F78CEF88}" destId="{82DA5667-1DF4-484F-93F8-A6D19A8B631D}" srcOrd="2" destOrd="0" presId="urn:microsoft.com/office/officeart/2005/8/layout/cycle2"/>
    <dgm:cxn modelId="{0765253E-EA51-4057-ABDD-AC2FBC8F326E}" type="presParOf" srcId="{54DC7665-A5DF-4837-906F-7D18F78CEF88}" destId="{E94CC0DC-BC4E-4B57-82EE-8E3ED117449D}" srcOrd="3" destOrd="0" presId="urn:microsoft.com/office/officeart/2005/8/layout/cycle2"/>
    <dgm:cxn modelId="{E8C1B8F7-D913-4373-B07E-ECA024CE2631}" type="presParOf" srcId="{E94CC0DC-BC4E-4B57-82EE-8E3ED117449D}" destId="{2EACCF6C-165B-480A-A0C0-520D2F7E6147}" srcOrd="0" destOrd="0" presId="urn:microsoft.com/office/officeart/2005/8/layout/cycle2"/>
    <dgm:cxn modelId="{D24FB58C-225D-4BC6-9584-B8EF38B5912B}" type="presParOf" srcId="{54DC7665-A5DF-4837-906F-7D18F78CEF88}" destId="{6665863C-D0F7-4C80-87E0-F8D8C633F01B}" srcOrd="4" destOrd="0" presId="urn:microsoft.com/office/officeart/2005/8/layout/cycle2"/>
    <dgm:cxn modelId="{6328F51F-6461-4920-8E25-A692A035D895}" type="presParOf" srcId="{54DC7665-A5DF-4837-906F-7D18F78CEF88}" destId="{C7BE3CE9-8566-4582-91A1-78D1BA4F89F8}" srcOrd="5" destOrd="0" presId="urn:microsoft.com/office/officeart/2005/8/layout/cycle2"/>
    <dgm:cxn modelId="{C32B9F61-E2B6-4F6D-8179-12417E14DB76}" type="presParOf" srcId="{C7BE3CE9-8566-4582-91A1-78D1BA4F89F8}" destId="{0D0C15FB-30D0-4273-BCEA-2AC57DF25158}" srcOrd="0" destOrd="0" presId="urn:microsoft.com/office/officeart/2005/8/layout/cycle2"/>
    <dgm:cxn modelId="{72429D34-13DF-4880-8E46-CF08546991E7}" type="presParOf" srcId="{54DC7665-A5DF-4837-906F-7D18F78CEF88}" destId="{3975E17C-A5E2-4E06-8A5A-B236B066C401}" srcOrd="6" destOrd="0" presId="urn:microsoft.com/office/officeart/2005/8/layout/cycle2"/>
    <dgm:cxn modelId="{DD94818A-AA36-44B6-B131-01872B155102}" type="presParOf" srcId="{54DC7665-A5DF-4837-906F-7D18F78CEF88}" destId="{67C88A71-4B34-4E8D-87E7-F10FA427063E}" srcOrd="7" destOrd="0" presId="urn:microsoft.com/office/officeart/2005/8/layout/cycle2"/>
    <dgm:cxn modelId="{801A72DE-9643-44BC-81E1-4437F02A02FF}" type="presParOf" srcId="{67C88A71-4B34-4E8D-87E7-F10FA427063E}" destId="{D2089DF7-BFA7-4560-BEF1-080B144BD656}" srcOrd="0" destOrd="0" presId="urn:microsoft.com/office/officeart/2005/8/layout/cycle2"/>
    <dgm:cxn modelId="{9EC5FF36-FFC6-42B1-A26F-16802FABC818}" type="presParOf" srcId="{54DC7665-A5DF-4837-906F-7D18F78CEF88}" destId="{B954BCF8-3294-4ADB-9DE0-9F4A31A32D3E}" srcOrd="8" destOrd="0" presId="urn:microsoft.com/office/officeart/2005/8/layout/cycle2"/>
    <dgm:cxn modelId="{F21BF1CB-AB8D-4334-AC39-8B42F897E822}" type="presParOf" srcId="{54DC7665-A5DF-4837-906F-7D18F78CEF88}" destId="{AA639777-8E8B-4DEB-A49F-5FEC8E8605CF}" srcOrd="9" destOrd="0" presId="urn:microsoft.com/office/officeart/2005/8/layout/cycle2"/>
    <dgm:cxn modelId="{5DE30A2E-4A6F-4387-93FD-96111BEE087D}" type="presParOf" srcId="{AA639777-8E8B-4DEB-A49F-5FEC8E8605CF}" destId="{2A677C55-9FF9-47CC-96F9-80707C804A9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8/26/2021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just"/>
            <a:r>
              <a:rPr lang="es-EC" sz="3200" b="1" dirty="0"/>
              <a:t>Diseño y construcción de un prototipo para el análisis del comportamiento dinámico de estructuras civiles a </a:t>
            </a:r>
            <a:r>
              <a:rPr lang="es-EC" sz="3200" b="1" dirty="0" smtClean="0"/>
              <a:t>escala</a:t>
            </a:r>
            <a:endParaRPr lang="es-EC" sz="3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4011763"/>
            <a:ext cx="9644332" cy="1500516"/>
          </a:xfrm>
        </p:spPr>
        <p:txBody>
          <a:bodyPr>
            <a:normAutofit/>
          </a:bodyPr>
          <a:lstStyle/>
          <a:p>
            <a:pPr algn="just"/>
            <a:r>
              <a:rPr lang="es-EC" dirty="0"/>
              <a:t>Trabajo de titulación, previo a la obtención del título de </a:t>
            </a:r>
            <a:r>
              <a:rPr lang="es-EC" dirty="0" smtClean="0"/>
              <a:t>Ingeniero en </a:t>
            </a:r>
            <a:r>
              <a:rPr lang="es-EC" dirty="0" err="1" smtClean="0"/>
              <a:t>Mecatrónica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C" dirty="0" smtClean="0"/>
              <a:t>Eduardo Xavier Bolaños Núñez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681" y="508131"/>
            <a:ext cx="5798703" cy="1510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2800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estructuras</a:t>
            </a:r>
            <a:endParaRPr lang="es-EC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6337073"/>
              </p:ext>
            </p:extLst>
          </p:nvPr>
        </p:nvGraphicFramePr>
        <p:xfrm>
          <a:off x="685800" y="2193925"/>
          <a:ext cx="108204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2004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Carga sísmica</a:t>
            </a:r>
            <a:endParaRPr lang="es-EC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2199773"/>
              </p:ext>
            </p:extLst>
          </p:nvPr>
        </p:nvGraphicFramePr>
        <p:xfrm>
          <a:off x="0" y="1216325"/>
          <a:ext cx="7039155" cy="5124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99" y="2207006"/>
            <a:ext cx="4097215" cy="402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23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Análisis de vibraciones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Marcador de contenido 4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2194560"/>
                <a:ext cx="4722962" cy="4024125"/>
              </a:xfrm>
            </p:spPr>
            <p:txBody>
              <a:bodyPr/>
              <a:lstStyle/>
              <a:p>
                <a:r>
                  <a:rPr lang="es-EC" dirty="0" smtClean="0"/>
                  <a:t>Ecuación masa resorte amortiguador</a:t>
                </a:r>
              </a:p>
              <a:p>
                <a14:m>
                  <m:oMath xmlns:m="http://schemas.openxmlformats.org/officeDocument/2006/math">
                    <m:r>
                      <a:rPr lang="es-EC" b="1" i="1">
                        <a:latin typeface="Cambria Math" panose="02040503050406030204" pitchFamily="18" charset="0"/>
                      </a:rPr>
                      <m:t>𝒎</m:t>
                    </m:r>
                    <m:acc>
                      <m:accPr>
                        <m:chr m:val="̈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C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s-EC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s-EC" b="1" i="1">
                        <a:latin typeface="Cambria Math" panose="02040503050406030204" pitchFamily="18" charset="0"/>
                      </a:rPr>
                      <m:t>𝒄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C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s-EC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s-EC" b="1" i="1">
                        <a:latin typeface="Cambria Math" panose="02040503050406030204" pitchFamily="18" charset="0"/>
                      </a:rPr>
                      <m:t>𝒌𝒖</m:t>
                    </m:r>
                    <m:r>
                      <a:rPr lang="es-EC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s-EC" b="1" i="1">
                        <a:latin typeface="Cambria Math" panose="02040503050406030204" pitchFamily="18" charset="0"/>
                      </a:rPr>
                      <m:t>𝒑</m:t>
                    </m:r>
                    <m:r>
                      <a:rPr lang="es-EC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s-EC" b="1" i="1">
                        <a:latin typeface="Cambria Math" panose="02040503050406030204" pitchFamily="18" charset="0"/>
                      </a:rPr>
                      <m:t>𝒕</m:t>
                    </m:r>
                    <m:r>
                      <a:rPr lang="es-EC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C" dirty="0"/>
                  <a:t> </a:t>
                </a:r>
                <a:endParaRPr lang="es-EC" dirty="0" smtClean="0"/>
              </a:p>
              <a:p>
                <a:r>
                  <a:rPr lang="es-EC" dirty="0" smtClean="0"/>
                  <a:t>Sistema sin amortiguamiento en vibración libre</a:t>
                </a:r>
              </a:p>
              <a:p>
                <a14:m>
                  <m:oMath xmlns:m="http://schemas.openxmlformats.org/officeDocument/2006/math">
                    <m:r>
                      <a:rPr lang="es-EC" b="1" i="1">
                        <a:latin typeface="Cambria Math" panose="02040503050406030204" pitchFamily="18" charset="0"/>
                      </a:rPr>
                      <m:t>𝒖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C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s-EC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s-EC" b="1" i="1">
                        <a:latin typeface="Cambria Math" panose="02040503050406030204" pitchFamily="18" charset="0"/>
                      </a:rPr>
                      <m:t>𝒖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C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s-EC" b="1" i="1"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e>
                    </m:func>
                    <m:r>
                      <a:rPr lang="es-EC" b="1" i="1">
                        <a:latin typeface="Cambria Math" panose="02040503050406030204" pitchFamily="18" charset="0"/>
                      </a:rPr>
                      <m:t>𝒕</m:t>
                    </m:r>
                    <m:r>
                      <a:rPr lang="es-EC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𝒖</m:t>
                            </m:r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acc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den>
                    </m:f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s-EC" b="1" i="1">
                            <a:latin typeface="Cambria Math" panose="02040503050406030204" pitchFamily="18" charset="0"/>
                          </a:rPr>
                          <m:t>𝐬𝐢𝐧</m:t>
                        </m:r>
                      </m:fNam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  <m:r>
                          <a:rPr lang="es-EC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func>
                  </m:oMath>
                </a14:m>
                <a:r>
                  <a:rPr lang="es-EC" dirty="0"/>
                  <a:t> </a:t>
                </a:r>
              </a:p>
            </p:txBody>
          </p:sp>
        </mc:Choice>
        <mc:Fallback xmlns="">
          <p:sp>
            <p:nvSpPr>
              <p:cNvPr id="5" name="Marcador de contenido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2194560"/>
                <a:ext cx="4722962" cy="4024125"/>
              </a:xfrm>
              <a:blipFill rotWithShape="0">
                <a:blip r:embed="rId2"/>
                <a:stretch>
                  <a:fillRect l="-1550" t="-197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/>
          <p:cNvPicPr/>
          <p:nvPr/>
        </p:nvPicPr>
        <p:blipFill>
          <a:blip r:embed="rId3"/>
          <a:stretch>
            <a:fillRect/>
          </a:stretch>
        </p:blipFill>
        <p:spPr>
          <a:xfrm>
            <a:off x="5572662" y="2294626"/>
            <a:ext cx="5757857" cy="368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81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Tipos de movimientos</a:t>
            </a:r>
            <a:endParaRPr lang="es-EC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5080389" y="2473694"/>
            <a:ext cx="6737800" cy="3465855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685800" y="2194560"/>
            <a:ext cx="3998343" cy="4102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mtClean="0"/>
              <a:t>Subamortiguado: ζ &lt; 1 el sistema oscilará en torno a su posición de equilibrio mientras existe una disminución progresiva de la amplitud</a:t>
            </a:r>
          </a:p>
          <a:p>
            <a:r>
              <a:rPr lang="es-EC" smtClean="0"/>
              <a:t>Críticamente amortiguado: ζ = 1 el sistema vibratorio retorna al equilibrio sin ninguna oscilación de por medio</a:t>
            </a:r>
          </a:p>
          <a:p>
            <a:r>
              <a:rPr lang="es-EC" smtClean="0"/>
              <a:t>Sobreamortiguado: ζ &gt; 1 en el sistema vibratorio no existirán oscilaciones para que pueda llegar al equilibrio, su respuesta es más lenta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07650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amortiguamiento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2194560"/>
            <a:ext cx="4231257" cy="4024125"/>
          </a:xfrm>
        </p:spPr>
        <p:txBody>
          <a:bodyPr>
            <a:normAutofit lnSpcReduction="10000"/>
          </a:bodyPr>
          <a:lstStyle/>
          <a:p>
            <a:r>
              <a:rPr lang="es-EC" dirty="0"/>
              <a:t>Al amortiguamiento </a:t>
            </a:r>
            <a:r>
              <a:rPr lang="es-EC" dirty="0" smtClean="0"/>
              <a:t>permite </a:t>
            </a:r>
            <a:r>
              <a:rPr lang="es-EC" dirty="0"/>
              <a:t>disminuir la amplitud y duración de las </a:t>
            </a:r>
            <a:r>
              <a:rPr lang="es-EC" dirty="0" smtClean="0"/>
              <a:t>vibraciones </a:t>
            </a:r>
            <a:r>
              <a:rPr lang="es-EC" dirty="0"/>
              <a:t>de gran </a:t>
            </a:r>
            <a:r>
              <a:rPr lang="es-EC" dirty="0" smtClean="0"/>
              <a:t>importancia.</a:t>
            </a:r>
          </a:p>
          <a:p>
            <a:r>
              <a:rPr lang="es-EC" dirty="0" smtClean="0"/>
              <a:t>La </a:t>
            </a:r>
            <a:r>
              <a:rPr lang="es-EC" dirty="0"/>
              <a:t>mayoría de estructuras metálicas y obras civiles presentan razones de amortiguamiento menores al 10% por lo cual el caso de interés en este estudio es un sistema </a:t>
            </a:r>
            <a:r>
              <a:rPr lang="es-EC" dirty="0" err="1"/>
              <a:t>subamortiguado</a:t>
            </a:r>
            <a:r>
              <a:rPr lang="es-EC" dirty="0"/>
              <a:t>.</a:t>
            </a:r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5609337" y="2311147"/>
            <a:ext cx="6415885" cy="365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75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43841" y="318731"/>
            <a:ext cx="8610600" cy="1293028"/>
          </a:xfrm>
        </p:spPr>
        <p:txBody>
          <a:bodyPr/>
          <a:lstStyle/>
          <a:p>
            <a:r>
              <a:rPr lang="es-EC" dirty="0" smtClean="0"/>
              <a:t>Mesas vibratorias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9970890"/>
              </p:ext>
            </p:extLst>
          </p:nvPr>
        </p:nvGraphicFramePr>
        <p:xfrm>
          <a:off x="854016" y="1439237"/>
          <a:ext cx="8203720" cy="51472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5887"/>
                <a:gridCol w="1217350"/>
                <a:gridCol w="1284775"/>
                <a:gridCol w="1178558"/>
                <a:gridCol w="1308789"/>
                <a:gridCol w="1108361"/>
              </a:tblGrid>
              <a:tr h="547823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Mesas Vibratorias instaladas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Dimensiones 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Límite de caga KN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aceleración máxima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distancia máxima cm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frecuencia máxima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</a:tr>
              <a:tr h="252667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Pequeñas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5006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Universidad de Stanford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1,5x1,5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22,2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6,35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</a:tr>
              <a:tr h="25272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Universidad Rice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1,5x1,5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6,67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7,62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</a:tr>
              <a:tr h="331931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Universidad de Calgary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1,4x1,4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8,9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220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7,62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</a:tr>
              <a:tr h="252667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Medianas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47823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Universidad de California en Berkeley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6,1x6,1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444,8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12,7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</a:tr>
              <a:tr h="25272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Universidad Illinois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3,65x3,65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44,8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10,16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</a:tr>
              <a:tr h="547823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Corporación americana de ingenieros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3,65x3,66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53,38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5,59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</a:tr>
              <a:tr h="547823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Universidad estatal de Nueva York en Buffalo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3,65x3,67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195,7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4,2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15,24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</a:tr>
              <a:tr h="252667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Grandes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47823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Centro nacional de investigaciones Japón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15,24x15,24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4448,2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3048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</a:tr>
              <a:tr h="331931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Berkeley -Propuesta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30,5x30,5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177792,9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15,24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83" marR="27683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0884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753373" y="2869218"/>
            <a:ext cx="8610600" cy="1293028"/>
          </a:xfrm>
        </p:spPr>
        <p:txBody>
          <a:bodyPr/>
          <a:lstStyle/>
          <a:p>
            <a:r>
              <a:rPr lang="es-EC" sz="8000" dirty="0" smtClean="0"/>
              <a:t>diseño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47031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97614" y="764373"/>
            <a:ext cx="4708585" cy="1293028"/>
          </a:xfrm>
        </p:spPr>
        <p:txBody>
          <a:bodyPr/>
          <a:lstStyle/>
          <a:p>
            <a:r>
              <a:rPr lang="es-EC" dirty="0" smtClean="0"/>
              <a:t>Matriz de selección mesa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5683751"/>
              </p:ext>
            </p:extLst>
          </p:nvPr>
        </p:nvGraphicFramePr>
        <p:xfrm>
          <a:off x="444767" y="438967"/>
          <a:ext cx="5861143" cy="63449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2759"/>
                <a:gridCol w="1444353"/>
                <a:gridCol w="1378285"/>
                <a:gridCol w="1545746"/>
              </a:tblGrid>
              <a:tr h="207138">
                <a:tc gridSpan="4">
                  <a:txBody>
                    <a:bodyPr/>
                    <a:lstStyle/>
                    <a:p>
                      <a:pPr marL="22860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Matriz de selección para mesa base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7138">
                <a:tc gridSpan="4">
                  <a:txBody>
                    <a:bodyPr/>
                    <a:lstStyle/>
                    <a:p>
                      <a:pPr marL="22860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Características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895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Aluminio Perfil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Tablero MDF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Tablero Aluminio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</a:tr>
              <a:tr h="207138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Masa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2.50 Kg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1.68 Kg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6.48 Kg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</a:tr>
              <a:tr h="414274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Sujeción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Flexible - Modificable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Flexible - Definitivo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Definitivo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</a:tr>
              <a:tr h="414274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Material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Aluminio Anodizado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Madera MDF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Aluminio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</a:tr>
              <a:tr h="414274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Dimensiones (HxAxE)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400x300x20 (mm)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400x300x20 (mm)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400x300x20 (mm)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</a:tr>
              <a:tr h="207138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Costo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USD 50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USD 39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USD  95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</a:tr>
              <a:tr h="207138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Dureza Brinell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2.5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</a:tr>
              <a:tr h="389434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Carga Vibratoria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Alto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Bajo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Alto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</a:tr>
              <a:tr h="389434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Resistencia flexión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300 N/mm2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30 N/mm2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300 N/mm2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</a:tr>
              <a:tr h="207138">
                <a:tc gridSpan="4">
                  <a:txBody>
                    <a:bodyPr/>
                    <a:lstStyle/>
                    <a:p>
                      <a:pPr marL="22860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Ponderación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895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Aluminio Perfil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Tablero MDF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Tablero Aluminio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</a:tr>
              <a:tr h="207138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Masa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</a:tr>
              <a:tr h="207138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Sujeción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</a:tr>
              <a:tr h="207138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Material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</a:tr>
              <a:tr h="414274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Dimensiones (HxAxE)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</a:tr>
              <a:tr h="207138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Costo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</a:tr>
              <a:tr h="207138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Dureza Brinell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</a:tr>
              <a:tr h="389434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Carga Vibratoria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</a:tr>
              <a:tr h="389434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Resistencia flexión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3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2" marR="43902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1669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63947" y="276405"/>
            <a:ext cx="8610600" cy="1293028"/>
          </a:xfrm>
        </p:spPr>
        <p:txBody>
          <a:bodyPr/>
          <a:lstStyle/>
          <a:p>
            <a:r>
              <a:rPr lang="es-EC" dirty="0" smtClean="0"/>
              <a:t>componentes</a:t>
            </a:r>
            <a:endParaRPr lang="es-EC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9952364"/>
              </p:ext>
            </p:extLst>
          </p:nvPr>
        </p:nvGraphicFramePr>
        <p:xfrm>
          <a:off x="6681795" y="1725034"/>
          <a:ext cx="3738914" cy="4997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9996"/>
                <a:gridCol w="2176977"/>
                <a:gridCol w="1061941"/>
              </a:tblGrid>
              <a:tr h="48255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Item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Descripción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Cantidades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</a:tr>
              <a:tr h="2724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Mesa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</a:tr>
              <a:tr h="48267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Guías para rodamientos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</a:tr>
              <a:tr h="2724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Soporte de guías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</a:tr>
              <a:tr h="2724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Columnas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</a:tr>
              <a:tr h="2724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Correa dentada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</a:tr>
              <a:tr h="48267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Soporte para electrónica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</a:tr>
              <a:tr h="2724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Viga frontal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</a:tr>
              <a:tr h="2724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Viga lateral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</a:tr>
              <a:tr h="2724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Soporte para motor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</a:tr>
              <a:tr h="48267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Unión mesa con correa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</a:tr>
              <a:tr h="2724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Chumaceras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</a:tr>
              <a:tr h="48267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Soporte para chumaceras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</a:tr>
              <a:tr h="2724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Uniones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9" marR="38109" marT="0" marB="0" anchor="b"/>
                </a:tc>
              </a:tr>
            </a:tbl>
          </a:graphicData>
        </a:graphic>
      </p:graphicFrame>
      <p:pic>
        <p:nvPicPr>
          <p:cNvPr id="4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0" y="276405"/>
            <a:ext cx="4056380" cy="3009900"/>
          </a:xfrm>
          <a:prstGeom prst="rect">
            <a:avLst/>
          </a:prstGeom>
        </p:spPr>
      </p:pic>
      <p:pic>
        <p:nvPicPr>
          <p:cNvPr id="5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0" y="3434050"/>
            <a:ext cx="4056380" cy="315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15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Análisis viga frontal</a:t>
            </a:r>
            <a:r>
              <a:rPr lang="en-US" b="1" dirty="0"/>
              <a:t/>
            </a:r>
            <a:br>
              <a:rPr lang="en-US" b="1" dirty="0"/>
            </a:b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Marcador de contenido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18133479"/>
                  </p:ext>
                </p:extLst>
              </p:nvPr>
            </p:nvGraphicFramePr>
            <p:xfrm>
              <a:off x="329241" y="5652655"/>
              <a:ext cx="5528093" cy="97242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573411"/>
                    <a:gridCol w="1429598"/>
                    <a:gridCol w="1525084"/>
                  </a:tblGrid>
                  <a:tr h="481262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Nombre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Valor mín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Valor máx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491166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Esfuerzo de Von Mises </a:t>
                          </a:r>
                          <a14:m>
                            <m:oMath xmlns:m="http://schemas.openxmlformats.org/officeDocument/2006/math">
                              <m:r>
                                <a:rPr lang="es-EC" sz="110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C" sz="1100">
                                  <a:effectLst/>
                                  <a:latin typeface="Cambria Math" panose="02040503050406030204" pitchFamily="18" charset="0"/>
                                </a:rPr>
                                <m:t>𝐍</m:t>
                              </m:r>
                              <m:r>
                                <a:rPr lang="es-EC" sz="11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sz="1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100">
                                      <a:effectLst/>
                                      <a:latin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sup>
                                  <m:r>
                                    <a:rPr lang="es-EC" sz="1100"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s-EC" sz="11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158.198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8.89296e+007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Marcador de contenido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18133479"/>
                  </p:ext>
                </p:extLst>
              </p:nvPr>
            </p:nvGraphicFramePr>
            <p:xfrm>
              <a:off x="329241" y="5652655"/>
              <a:ext cx="5528093" cy="97242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573411"/>
                    <a:gridCol w="1429598"/>
                    <a:gridCol w="1525084"/>
                  </a:tblGrid>
                  <a:tr h="481262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Nombre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Valor mín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Valor máx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49116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474" t="-98765" r="-116114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158.198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8.89296e+007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pic>
        <p:nvPicPr>
          <p:cNvPr id="4" name="Imagen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" r="19017" b="16987"/>
          <a:stretch/>
        </p:blipFill>
        <p:spPr bwMode="auto">
          <a:xfrm>
            <a:off x="570781" y="504915"/>
            <a:ext cx="3854570" cy="24928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1" t="15384" r="8696" b="5396"/>
          <a:stretch/>
        </p:blipFill>
        <p:spPr bwMode="auto">
          <a:xfrm>
            <a:off x="570781" y="2997770"/>
            <a:ext cx="3854570" cy="2514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7" r="11700" b="16346"/>
          <a:stretch/>
        </p:blipFill>
        <p:spPr bwMode="auto">
          <a:xfrm>
            <a:off x="5617323" y="1843827"/>
            <a:ext cx="5667375" cy="279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7496355" y="5149970"/>
            <a:ext cx="3321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Fuerza: 21.58 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Mallado adaptativo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Factor de seguridad 1.6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14290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14" y="-247350"/>
            <a:ext cx="7097342" cy="8301872"/>
          </a:xfr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26" y="1563233"/>
            <a:ext cx="3917688" cy="436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66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dirty="0"/>
              <a:t>Análisis unión entre la mesa y correa dentada</a:t>
            </a:r>
            <a:r>
              <a:rPr lang="en-US" b="1" dirty="0"/>
              <a:t/>
            </a:r>
            <a:br>
              <a:rPr lang="en-US" b="1" dirty="0"/>
            </a:br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7496355" y="5149970"/>
            <a:ext cx="3321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Fuerza: </a:t>
            </a:r>
            <a:r>
              <a:rPr lang="es-EC" dirty="0" smtClean="0"/>
              <a:t>65.4 </a:t>
            </a:r>
            <a:r>
              <a:rPr lang="es-EC" dirty="0"/>
              <a:t>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Mallado adaptativo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Factor de seguridad 1.1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" r="22569" b="8606"/>
          <a:stretch/>
        </p:blipFill>
        <p:spPr bwMode="auto">
          <a:xfrm>
            <a:off x="847905" y="1643872"/>
            <a:ext cx="3741348" cy="1979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19335" r="8507" b="6128"/>
          <a:stretch/>
        </p:blipFill>
        <p:spPr bwMode="auto">
          <a:xfrm>
            <a:off x="847905" y="3623095"/>
            <a:ext cx="3741348" cy="20789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5815320"/>
                  </p:ext>
                </p:extLst>
              </p:nvPr>
            </p:nvGraphicFramePr>
            <p:xfrm>
              <a:off x="656368" y="5911451"/>
              <a:ext cx="5220335" cy="73977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430145"/>
                    <a:gridCol w="1350010"/>
                    <a:gridCol w="1440180"/>
                  </a:tblGrid>
                  <a:tr h="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Nombre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Valor mín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Valor máx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Esfuerzo de Von Mises </a:t>
                          </a:r>
                          <a14:m>
                            <m:oMath xmlns:m="http://schemas.openxmlformats.org/officeDocument/2006/math"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𝐍</m:t>
                              </m:r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sup>
                                  <m:r>
                                    <a:rPr lang="es-EC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9487.99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2.4157e+007</a:t>
                          </a:r>
                          <a:endParaRPr lang="en-US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5815320"/>
                  </p:ext>
                </p:extLst>
              </p:nvPr>
            </p:nvGraphicFramePr>
            <p:xfrm>
              <a:off x="656368" y="5911451"/>
              <a:ext cx="5220335" cy="63258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430145"/>
                    <a:gridCol w="1350010"/>
                    <a:gridCol w="1440180"/>
                  </a:tblGrid>
                  <a:tr h="31311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Nombre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Valor mín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Valor máx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3194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4"/>
                          <a:stretch>
                            <a:fillRect l="-251" t="-100000" r="-116040" b="-28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9487.99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2.4157e+007</a:t>
                          </a:r>
                          <a:endParaRPr lang="en-US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pic>
        <p:nvPicPr>
          <p:cNvPr id="8" name="Imagen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4" r="10937" b="8313"/>
          <a:stretch/>
        </p:blipFill>
        <p:spPr bwMode="auto">
          <a:xfrm>
            <a:off x="5698556" y="1938068"/>
            <a:ext cx="5591175" cy="2895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2901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Análisis de las columnas</a:t>
            </a:r>
            <a:r>
              <a:rPr lang="en-US" b="1" dirty="0"/>
              <a:t/>
            </a:r>
            <a:br>
              <a:rPr lang="en-US" b="1" dirty="0"/>
            </a:br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7496355" y="5149970"/>
            <a:ext cx="3321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Fuerza: </a:t>
            </a:r>
            <a:r>
              <a:rPr lang="es-EC" dirty="0" smtClean="0"/>
              <a:t>25.23 </a:t>
            </a:r>
            <a:r>
              <a:rPr lang="es-EC" dirty="0"/>
              <a:t>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Mallado adaptativo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Factor de seguridad 44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548228" y="1238915"/>
            <a:ext cx="3739102" cy="2263410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2" t="17835" r="9044" b="9520"/>
          <a:stretch/>
        </p:blipFill>
        <p:spPr bwMode="auto">
          <a:xfrm>
            <a:off x="548229" y="3502326"/>
            <a:ext cx="3739102" cy="22169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4179832"/>
                  </p:ext>
                </p:extLst>
              </p:nvPr>
            </p:nvGraphicFramePr>
            <p:xfrm>
              <a:off x="548228" y="5945957"/>
              <a:ext cx="5220335" cy="73977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430145"/>
                    <a:gridCol w="1350010"/>
                    <a:gridCol w="1440180"/>
                  </a:tblGrid>
                  <a:tr h="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Nombre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Valor mín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Valor máx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Esfuerzo de Von Mises </a:t>
                          </a:r>
                          <a14:m>
                            <m:oMath xmlns:m="http://schemas.openxmlformats.org/officeDocument/2006/math"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𝐍</m:t>
                              </m:r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sup>
                                  <m:r>
                                    <a:rPr lang="es-EC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369.136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3.27989e+006</a:t>
                          </a:r>
                          <a:endParaRPr lang="en-US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4179832"/>
                  </p:ext>
                </p:extLst>
              </p:nvPr>
            </p:nvGraphicFramePr>
            <p:xfrm>
              <a:off x="548228" y="5945957"/>
              <a:ext cx="5220335" cy="63258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430145"/>
                    <a:gridCol w="1350010"/>
                    <a:gridCol w="1440180"/>
                  </a:tblGrid>
                  <a:tr h="31311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Nombre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Valor mín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Valor máx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3194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4"/>
                          <a:stretch>
                            <a:fillRect l="-251" t="-100000" r="-116040" b="-264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369.136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3.27989e+006</a:t>
                          </a:r>
                          <a:endParaRPr lang="en-US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pic>
        <p:nvPicPr>
          <p:cNvPr id="8" name="Imagen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r="11695" b="14331"/>
          <a:stretch/>
        </p:blipFill>
        <p:spPr bwMode="auto">
          <a:xfrm>
            <a:off x="5555951" y="1674973"/>
            <a:ext cx="5048250" cy="2771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8706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dirty="0"/>
              <a:t>Análisis de pandeo elástico  de las columnas</a:t>
            </a:r>
            <a:r>
              <a:rPr lang="en-US" b="1" dirty="0"/>
              <a:t/>
            </a:r>
            <a:br>
              <a:rPr lang="en-US" b="1" dirty="0"/>
            </a:br>
            <a:endParaRPr lang="es-EC" dirty="0"/>
          </a:p>
        </p:txBody>
      </p:sp>
      <p:pic>
        <p:nvPicPr>
          <p:cNvPr id="4" name="Imagen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" y="1228366"/>
            <a:ext cx="4467225" cy="2762250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9" t="15084" r="11631" b="4362"/>
          <a:stretch/>
        </p:blipFill>
        <p:spPr bwMode="auto">
          <a:xfrm>
            <a:off x="661987" y="3990616"/>
            <a:ext cx="4467225" cy="2608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589342"/>
              </p:ext>
            </p:extLst>
          </p:nvPr>
        </p:nvGraphicFramePr>
        <p:xfrm>
          <a:off x="6812825" y="2163137"/>
          <a:ext cx="3414395" cy="17217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0530"/>
                <a:gridCol w="1713865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Modelamiento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Factor de carga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2204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8300.7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8394.9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17468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49032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6812825" y="4770408"/>
            <a:ext cx="33211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Tomando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cuenta</a:t>
            </a:r>
            <a:r>
              <a:rPr lang="en-US" dirty="0" smtClean="0"/>
              <a:t> que </a:t>
            </a:r>
            <a:r>
              <a:rPr lang="en-US" dirty="0" err="1" smtClean="0"/>
              <a:t>es</a:t>
            </a:r>
            <a:r>
              <a:rPr lang="en-US" dirty="0" smtClean="0"/>
              <a:t> un element </a:t>
            </a:r>
            <a:r>
              <a:rPr lang="en-US" dirty="0" err="1" smtClean="0"/>
              <a:t>sujeto</a:t>
            </a:r>
            <a:r>
              <a:rPr lang="en-US" dirty="0" smtClean="0"/>
              <a:t> a </a:t>
            </a:r>
            <a:r>
              <a:rPr lang="en-US" dirty="0" err="1" smtClean="0"/>
              <a:t>pandeo</a:t>
            </a:r>
            <a:r>
              <a:rPr lang="en-US" dirty="0" smtClean="0"/>
              <a:t> se </a:t>
            </a:r>
            <a:r>
              <a:rPr lang="en-US" dirty="0" err="1" smtClean="0"/>
              <a:t>justifica</a:t>
            </a:r>
            <a:r>
              <a:rPr lang="en-US" dirty="0" smtClean="0"/>
              <a:t> el factor de </a:t>
            </a:r>
            <a:r>
              <a:rPr lang="en-US" dirty="0" err="1" smtClean="0"/>
              <a:t>seguridad</a:t>
            </a:r>
            <a:r>
              <a:rPr lang="en-US" dirty="0" smtClean="0"/>
              <a:t> </a:t>
            </a:r>
            <a:r>
              <a:rPr lang="en-US" dirty="0" err="1" smtClean="0"/>
              <a:t>adicional</a:t>
            </a:r>
            <a:r>
              <a:rPr lang="en-US" dirty="0" smtClean="0"/>
              <a:t> que </a:t>
            </a:r>
            <a:r>
              <a:rPr lang="en-US" dirty="0" err="1" smtClean="0"/>
              <a:t>posee</a:t>
            </a:r>
            <a:r>
              <a:rPr lang="en-US" dirty="0" smtClean="0"/>
              <a:t>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0297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Análisis de las uniones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Marcador de contenido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518534088"/>
                  </p:ext>
                </p:extLst>
              </p:nvPr>
            </p:nvGraphicFramePr>
            <p:xfrm>
              <a:off x="388949" y="6095712"/>
              <a:ext cx="5220335" cy="67818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430145"/>
                    <a:gridCol w="1350010"/>
                    <a:gridCol w="1440180"/>
                  </a:tblGrid>
                  <a:tr h="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Nombre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Valor mín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Valor máx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Esfuerzo de Von Mises </a:t>
                          </a:r>
                          <a14:m>
                            <m:oMath xmlns:m="http://schemas.openxmlformats.org/officeDocument/2006/math">
                              <m:r>
                                <a:rPr lang="es-EC" sz="110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C" sz="1100">
                                  <a:effectLst/>
                                  <a:latin typeface="Cambria Math" panose="02040503050406030204" pitchFamily="18" charset="0"/>
                                </a:rPr>
                                <m:t>𝐍</m:t>
                              </m:r>
                              <m:r>
                                <a:rPr lang="es-EC" sz="11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sz="1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100">
                                      <a:effectLst/>
                                      <a:latin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sup>
                                  <m:r>
                                    <a:rPr lang="es-EC" sz="1100"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s-EC" sz="11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1.89719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000" dirty="0">
                              <a:effectLst/>
                            </a:rPr>
                            <a:t>2.24311e+007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Marcador de contenido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518534088"/>
                  </p:ext>
                </p:extLst>
              </p:nvPr>
            </p:nvGraphicFramePr>
            <p:xfrm>
              <a:off x="388949" y="6095712"/>
              <a:ext cx="5220335" cy="57981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430145"/>
                    <a:gridCol w="1350010"/>
                    <a:gridCol w="1440180"/>
                  </a:tblGrid>
                  <a:tr h="28695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Nombre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Valor mín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Valor máx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928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251" t="-100000" r="-116040" b="-265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1.89719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000" dirty="0">
                              <a:effectLst/>
                            </a:rPr>
                            <a:t>2.24311e+007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pic>
        <p:nvPicPr>
          <p:cNvPr id="4" name="Imagen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" r="28125" b="12982"/>
          <a:stretch/>
        </p:blipFill>
        <p:spPr bwMode="auto">
          <a:xfrm>
            <a:off x="590999" y="1112808"/>
            <a:ext cx="3946495" cy="24914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6" t="18204" r="8001" b="6738"/>
          <a:stretch/>
        </p:blipFill>
        <p:spPr bwMode="auto">
          <a:xfrm>
            <a:off x="590999" y="3604260"/>
            <a:ext cx="3946495" cy="2399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" r="8227" b="11165"/>
          <a:stretch/>
        </p:blipFill>
        <p:spPr bwMode="auto">
          <a:xfrm>
            <a:off x="5814112" y="1870710"/>
            <a:ext cx="5153025" cy="3467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7280695" y="5520817"/>
            <a:ext cx="3321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Fuerza: </a:t>
            </a:r>
            <a:r>
              <a:rPr lang="es-EC" dirty="0" smtClean="0"/>
              <a:t>12.63 </a:t>
            </a:r>
            <a:r>
              <a:rPr lang="es-EC" dirty="0"/>
              <a:t>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Mallado adaptativo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Factor de seguridad 1.1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48814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dirty="0"/>
              <a:t>Análisis de frecuencia en la mesa</a:t>
            </a:r>
            <a:r>
              <a:rPr lang="en-US" b="1" dirty="0"/>
              <a:t/>
            </a:r>
            <a:br>
              <a:rPr lang="en-US" b="1" dirty="0"/>
            </a:br>
            <a:endParaRPr lang="es-EC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4733524"/>
              </p:ext>
            </p:extLst>
          </p:nvPr>
        </p:nvGraphicFramePr>
        <p:xfrm>
          <a:off x="6689407" y="2185775"/>
          <a:ext cx="4299585" cy="34918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815"/>
                <a:gridCol w="1058545"/>
                <a:gridCol w="720090"/>
                <a:gridCol w="1080135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Número de frecuencias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Rad/sec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Hertz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Seconds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1124.4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178.96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0.0055879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1125.2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179.08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0.0055841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3543.8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564.02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0.001773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3545.2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564.23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0.0017723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6705.3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1067.2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0.00093704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6708.1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1067.6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0.00093665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8985.7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1430.1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0.00069924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8987.6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1430.4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0.0006991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10028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1596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0.00062658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10029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1596.2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0.00062648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" r="20660" b="16236"/>
          <a:stretch/>
        </p:blipFill>
        <p:spPr bwMode="auto">
          <a:xfrm>
            <a:off x="476250" y="1508634"/>
            <a:ext cx="4838700" cy="2581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" r="10764" b="22014"/>
          <a:stretch/>
        </p:blipFill>
        <p:spPr bwMode="auto">
          <a:xfrm>
            <a:off x="476250" y="4089909"/>
            <a:ext cx="4838700" cy="22659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3926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Selección de rodamientos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2194560"/>
                <a:ext cx="5922034" cy="4024125"/>
              </a:xfrm>
            </p:spPr>
            <p:txBody>
              <a:bodyPr/>
              <a:lstStyle/>
              <a:p>
                <a:r>
                  <a:rPr lang="es-EC" dirty="0"/>
                  <a:t>El peso total del conjunto Mesa: 3.78 Kg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C" i="1">
                            <a:latin typeface="Cambria Math" panose="02040503050406030204" pitchFamily="18" charset="0"/>
                          </a:rPr>
                          <m:t>2.79 </m:t>
                        </m:r>
                        <m:r>
                          <a:rPr lang="es-EC" i="1">
                            <a:latin typeface="Cambria Math" panose="02040503050406030204" pitchFamily="18" charset="0"/>
                          </a:rPr>
                          <m:t>𝐾𝑔</m:t>
                        </m:r>
                      </m:num>
                      <m:den>
                        <m:r>
                          <a:rPr lang="es-EC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s-EC" i="1">
                        <a:latin typeface="Cambria Math" panose="02040503050406030204" pitchFamily="18" charset="0"/>
                      </a:rPr>
                      <m:t>∗9.81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s-EC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</a:rPr>
                      <m:t>=9.27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dirty="0" smtClean="0"/>
              </a:p>
              <a:p>
                <a:r>
                  <a:rPr lang="en-US" dirty="0" err="1" smtClean="0"/>
                  <a:t>Duración</a:t>
                </a:r>
                <a:r>
                  <a:rPr lang="en-US" dirty="0" smtClean="0"/>
                  <a:t> de </a:t>
                </a:r>
                <a:r>
                  <a:rPr lang="en-US" dirty="0" err="1" smtClean="0"/>
                  <a:t>vida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en</a:t>
                </a:r>
                <a:r>
                  <a:rPr lang="en-US" dirty="0" smtClean="0"/>
                  <a:t> metros</a:t>
                </a:r>
              </a:p>
              <a:p>
                <a14:m>
                  <m:oMath xmlns:m="http://schemas.openxmlformats.org/officeDocument/2006/math">
                    <m:r>
                      <a:rPr lang="es-EC" b="1" i="1">
                        <a:latin typeface="Cambria Math" panose="02040503050406030204" pitchFamily="18" charset="0"/>
                      </a:rPr>
                      <m:t>𝑳</m:t>
                    </m:r>
                    <m:r>
                      <a:rPr lang="es-EC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s-EC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s-EC" b="1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s-EC" b="1" i="1">
                        <a:latin typeface="Cambria Math" panose="02040503050406030204" pitchFamily="18" charset="0"/>
                      </a:rPr>
                      <m:t>𝒔</m:t>
                    </m:r>
                    <m:r>
                      <a:rPr lang="es-EC" b="1" i="1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s-EC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s-EC" b="1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s-EC" b="1" i="1"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es-EC" b="1" i="1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b="1" i="1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s-EC" b="1" i="1">
                            <a:latin typeface="Cambria Math" panose="02040503050406030204" pitchFamily="18" charset="0"/>
                          </a:rPr>
                          <m:t>𝒉</m:t>
                        </m:r>
                      </m:sub>
                    </m:sSub>
                  </m:oMath>
                </a14:m>
                <a:r>
                  <a:rPr lang="es-EC" dirty="0"/>
                  <a:t>  	</a:t>
                </a:r>
                <a:endParaRPr lang="es-EC" dirty="0" smtClean="0"/>
              </a:p>
              <a:p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=2∗0.3∗6∗60∗10000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=21.6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∗ 10</m:t>
                        </m:r>
                      </m:e>
                      <m:sup>
                        <m:r>
                          <a:rPr lang="es-EC" i="1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s-EC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 smtClean="0"/>
              </a:p>
              <a:p>
                <a:r>
                  <a:rPr lang="en-US" dirty="0" err="1" smtClean="0"/>
                  <a:t>Capacidad</a:t>
                </a:r>
                <a:r>
                  <a:rPr lang="en-US" dirty="0" smtClean="0"/>
                  <a:t> de </a:t>
                </a:r>
                <a:r>
                  <a:rPr lang="en-US" dirty="0" err="1" smtClean="0"/>
                  <a:t>ccarga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s-EC" b="1" i="1">
                            <a:latin typeface="Cambria Math" panose="02040503050406030204" pitchFamily="18" charset="0"/>
                          </a:rPr>
                          <m:t>𝒓𝒆𝒒</m:t>
                        </m:r>
                      </m:sub>
                    </m:sSub>
                    <m:r>
                      <a:rPr lang="es-EC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</m:sub>
                        </m:sSub>
                        <m:r>
                          <a:rPr lang="es-EC" b="1" i="1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s-EC" b="1" i="1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  <m:r>
                          <a:rPr lang="es-EC" b="1" i="1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b>
                        </m:sSub>
                      </m:den>
                    </m:f>
                  </m:oMath>
                </a14:m>
                <a:r>
                  <a:rPr lang="es-EC" dirty="0"/>
                  <a:t> 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2194560"/>
                <a:ext cx="5922034" cy="4024125"/>
              </a:xfrm>
              <a:blipFill rotWithShape="0">
                <a:blip r:embed="rId2"/>
                <a:stretch>
                  <a:fillRect l="-1236" t="-197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n 3"/>
          <p:cNvPicPr/>
          <p:nvPr/>
        </p:nvPicPr>
        <p:blipFill>
          <a:blip r:embed="rId3"/>
          <a:stretch>
            <a:fillRect/>
          </a:stretch>
        </p:blipFill>
        <p:spPr>
          <a:xfrm>
            <a:off x="7120297" y="2057401"/>
            <a:ext cx="4162425" cy="414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15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Selección de rodamientos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𝑟𝑒𝑞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C" i="1">
                            <a:latin typeface="Cambria Math" panose="02040503050406030204" pitchFamily="18" charset="0"/>
                          </a:rPr>
                          <m:t>9.27</m:t>
                        </m:r>
                      </m:num>
                      <m:den>
                        <m:r>
                          <a:rPr lang="es-EC" i="1">
                            <a:latin typeface="Cambria Math" panose="02040503050406030204" pitchFamily="18" charset="0"/>
                          </a:rPr>
                          <m:t>0.3∗1∗1∗0.33</m:t>
                        </m:r>
                      </m:den>
                    </m:f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𝑟𝑒𝑞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</a:rPr>
                      <m:t>=93.63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dirty="0"/>
              </a:p>
              <a:p>
                <a:r>
                  <a:rPr lang="es-EC" dirty="0" smtClean="0"/>
                  <a:t>Factor de seguridad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C" i="1">
                            <a:latin typeface="Cambria Math" panose="02040503050406030204" pitchFamily="18" charset="0"/>
                          </a:rPr>
                          <m:t>240 </m:t>
                        </m:r>
                        <m:r>
                          <a:rPr lang="es-EC" i="1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s-EC" i="1">
                            <a:latin typeface="Cambria Math" panose="02040503050406030204" pitchFamily="18" charset="0"/>
                          </a:rPr>
                          <m:t>93.63 </m:t>
                        </m:r>
                        <m:r>
                          <a:rPr lang="es-EC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</a:rPr>
                      <m:t>=2.56</m:t>
                    </m:r>
                  </m:oMath>
                </a14:m>
                <a:endParaRPr lang="en-US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7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n 3"/>
          <p:cNvPicPr/>
          <p:nvPr/>
        </p:nvPicPr>
        <p:blipFill>
          <a:blip r:embed="rId3"/>
          <a:stretch>
            <a:fillRect/>
          </a:stretch>
        </p:blipFill>
        <p:spPr>
          <a:xfrm>
            <a:off x="5784281" y="2507744"/>
            <a:ext cx="541972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09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Amortiguamiento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1321731"/>
              </p:ext>
            </p:extLst>
          </p:nvPr>
        </p:nvGraphicFramePr>
        <p:xfrm>
          <a:off x="983412" y="2216985"/>
          <a:ext cx="7078980" cy="38377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7637"/>
                <a:gridCol w="2340476"/>
                <a:gridCol w="2350867"/>
              </a:tblGrid>
              <a:tr h="34351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Caucho de neopreno y EPDM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4366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Características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Valor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Método de prueba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66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Densidad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0.128 g/cm3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ASTM D1056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66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Resistencia a la tensión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689.5 kPa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ASTM D412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4879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Resistencia a la Elongación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150%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ASTM D412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66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Deformación permanente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ASTM D1056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66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Deflexión por comrpesión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13.8-34.4 kPa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ASTM D1056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66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Rango de temperatura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-10 – 120 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66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Dimensiones superficie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5X2.5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66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Color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Negro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294" y="2057401"/>
            <a:ext cx="3034701" cy="404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99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Selección del motor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1139195"/>
              </p:ext>
            </p:extLst>
          </p:nvPr>
        </p:nvGraphicFramePr>
        <p:xfrm>
          <a:off x="1603555" y="2145160"/>
          <a:ext cx="6341372" cy="38243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5068"/>
                <a:gridCol w="1562695"/>
                <a:gridCol w="1491213"/>
                <a:gridCol w="1672396"/>
              </a:tblGrid>
              <a:tr h="3398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SKU: 5-02-62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GBL35-BG-17120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GB3730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65564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Voltaje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65564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RPM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540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65564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Reducción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19:1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30:1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30:1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65564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Torque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1.5kg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 kg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2.5kg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65564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Costo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USD 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USD 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USD  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65414">
                <a:tc gridSpan="4">
                  <a:txBody>
                    <a:bodyPr/>
                    <a:lstStyle/>
                    <a:p>
                      <a:pPr marL="22860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Ponderación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633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SKU: 5-02-62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GBL35-BG-17120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GB3730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65564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Voltaje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65564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RPM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65564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Reducción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65564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Torque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65564">
                <a:tc>
                  <a:txBody>
                    <a:bodyPr/>
                    <a:lstStyle/>
                    <a:p>
                      <a:pPr marL="2286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Costo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2860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8846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dirty="0"/>
              <a:t>Dimensionamiento de mecanismo de correa dentada</a:t>
            </a:r>
            <a:r>
              <a:rPr lang="en-US" b="1" dirty="0"/>
              <a:t/>
            </a:r>
            <a:br>
              <a:rPr lang="en-US" b="1" dirty="0"/>
            </a:b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EC" dirty="0" smtClean="0"/>
                  <a:t>Distancia: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1" i="1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s-ES" b="1" i="1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s-ES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s-ES" b="1" i="1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1" i="1"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  <m:sub>
                            <m:r>
                              <a:rPr lang="es-ES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e>
                    </m:d>
                    <m:r>
                      <a:rPr lang="es-ES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s-ES" b="1" i="1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s-ES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s-ES" b="1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s-ES" b="1" i="1"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lang="es-ES" b="1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s-ES" b="1" i="1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s-ES" b="1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s-E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s-ES" dirty="0"/>
                  <a:t>  	</a:t>
                </a:r>
                <a:endParaRPr lang="es-E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s-E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2∗410</m:t>
                        </m:r>
                      </m:e>
                    </m:d>
                    <m:r>
                      <a:rPr lang="es-ES" i="1">
                        <a:latin typeface="Cambria Math" panose="02040503050406030204" pitchFamily="18" charset="0"/>
                      </a:rPr>
                      <m:t>+(2∗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∗3)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s-ES" i="1">
                        <a:latin typeface="Cambria Math" panose="02040503050406030204" pitchFamily="18" charset="0"/>
                      </a:rPr>
                      <m:t>=838.85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≈839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s-ES" i="1">
                        <a:latin typeface="Cambria Math" panose="02040503050406030204" pitchFamily="18" charset="0"/>
                      </a:rPr>
                      <m:t>=9.45 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 1.7=16.07 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s-ES" i="1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endParaRPr lang="en-US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76" t="-197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n 3"/>
          <p:cNvPicPr/>
          <p:nvPr/>
        </p:nvPicPr>
        <p:blipFill>
          <a:blip r:embed="rId3"/>
          <a:stretch>
            <a:fillRect/>
          </a:stretch>
        </p:blipFill>
        <p:spPr>
          <a:xfrm>
            <a:off x="5362803" y="2194560"/>
            <a:ext cx="5400040" cy="903605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4"/>
          <a:stretch>
            <a:fillRect/>
          </a:stretch>
        </p:blipFill>
        <p:spPr>
          <a:xfrm>
            <a:off x="5362803" y="3454945"/>
            <a:ext cx="5486400" cy="296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12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antecedentes</a:t>
            </a:r>
            <a:endParaRPr lang="es-EC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2603881"/>
              </p:ext>
            </p:extLst>
          </p:nvPr>
        </p:nvGraphicFramePr>
        <p:xfrm>
          <a:off x="1657265" y="1936017"/>
          <a:ext cx="8471140" cy="44304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06763"/>
                <a:gridCol w="3964377"/>
              </a:tblGrid>
              <a:tr h="43532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Trabajos anteriores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Equipo y Características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95121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Evaluación del diseño de una pequeña mesa vibratoria para ensayos en ingeniería sismo-resistente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Control: Lazo abierto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Grados de libertad: 1 grado de libertad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Desplazamiento máximo:100mm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(Porras, 2013)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8" name="Imagen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408" y="3062202"/>
            <a:ext cx="4228239" cy="296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n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2863" cy="181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Imagen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4100" cy="19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agen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08225" cy="134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611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dirty="0"/>
              <a:t>Dimensionamiento de mecanismo de correa dentada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s-ES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s-ES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s-E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i="1">
                            <a:latin typeface="Cambria Math" panose="02040503050406030204" pitchFamily="18" charset="0"/>
                          </a:rPr>
                          <m:t>20∗2.5</m:t>
                        </m:r>
                      </m:num>
                      <m:den>
                        <m:r>
                          <a:rPr lang="es-ES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s-ES" i="1">
                        <a:latin typeface="Cambria Math" panose="02040503050406030204" pitchFamily="18" charset="0"/>
                      </a:rPr>
                      <m:t>=15.91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n 3"/>
          <p:cNvPicPr/>
          <p:nvPr/>
        </p:nvPicPr>
        <p:blipFill>
          <a:blip r:embed="rId3"/>
          <a:stretch>
            <a:fillRect/>
          </a:stretch>
        </p:blipFill>
        <p:spPr>
          <a:xfrm>
            <a:off x="733425" y="3595686"/>
            <a:ext cx="4324350" cy="2409825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94560"/>
            <a:ext cx="5943600" cy="437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54178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Matriz de selección driver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8471173"/>
              </p:ext>
            </p:extLst>
          </p:nvPr>
        </p:nvGraphicFramePr>
        <p:xfrm>
          <a:off x="767751" y="1746850"/>
          <a:ext cx="10317191" cy="48564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60052"/>
                <a:gridCol w="1595413"/>
                <a:gridCol w="1810207"/>
                <a:gridCol w="1951519"/>
              </a:tblGrid>
              <a:tr h="11303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Matriz de selección para driver de motor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1303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Características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2606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L298N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TB6612FNG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BTS7960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</a:tr>
              <a:tr h="19064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Voltaje de Alimentación 5V lógico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5VDC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5.5VDC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5VDC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</a:tr>
              <a:tr h="11303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Límite de Corriente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 AMP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1.2 AMP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43 AMP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</a:tr>
              <a:tr h="293423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Protección contra sobre-voltaje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Regulador de voltaje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Diodos internos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Apagado térmico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</a:tr>
              <a:tr h="11303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Apagado por caída de voltaje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Si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Si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Si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</a:tr>
              <a:tr h="39615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Circuito de Control con entradas TTL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Apto para control lógico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Apto para control lógico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No apto para control lógico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</a:tr>
              <a:tr h="339089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Compatible con PWM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Entradas para PWM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Entrada para PWM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Entradas para PWM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</a:tr>
              <a:tr h="22606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Voltaje para motor compatible 24VDC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Hasta 35VDC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Hasta 15VDC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Hasta 35VDC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</a:tr>
              <a:tr h="11303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Valor comercial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6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40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</a:tr>
              <a:tr h="11303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Ponderación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2606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L298N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TB6612FNG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BTS7960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</a:tr>
              <a:tr h="11303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Voltaje de Alimentación 5V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</a:tr>
              <a:tr h="11303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Límite de Corriente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</a:tr>
              <a:tr h="11303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Protección contra sobre-voltaje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</a:tr>
              <a:tr h="11303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Apagado por caída de voltaje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</a:tr>
              <a:tr h="19064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Circuito de Control con entradas TTL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</a:tr>
              <a:tr h="11303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Compatible con PWM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</a:tr>
              <a:tr h="22606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Voltaje para motor compatible 24VDC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</a:tr>
              <a:tr h="11303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Valor comercial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1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3983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18385" y="238162"/>
            <a:ext cx="4527430" cy="1293028"/>
          </a:xfrm>
        </p:spPr>
        <p:txBody>
          <a:bodyPr/>
          <a:lstStyle/>
          <a:p>
            <a:r>
              <a:rPr lang="es-EC" dirty="0" smtClean="0"/>
              <a:t>Selección Controlador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8708879"/>
              </p:ext>
            </p:extLst>
          </p:nvPr>
        </p:nvGraphicFramePr>
        <p:xfrm>
          <a:off x="0" y="-22812"/>
          <a:ext cx="6564703" cy="68031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7074"/>
                <a:gridCol w="1738171"/>
                <a:gridCol w="1738171"/>
                <a:gridCol w="1831287"/>
              </a:tblGrid>
              <a:tr h="184679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 dirty="0">
                          <a:effectLst/>
                        </a:rPr>
                        <a:t>Matriz de selección para equipo de control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84679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Características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846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PLC Siemens S7-1200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ARDUINO UNO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PLC Panasonic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</a:tr>
              <a:tr h="92339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Lenguaje de programación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Ladder </a:t>
                      </a:r>
                      <a:br>
                        <a:rPr lang="es-EC" sz="600">
                          <a:effectLst/>
                        </a:rPr>
                      </a:br>
                      <a:r>
                        <a:rPr lang="es-EC" sz="600">
                          <a:effectLst/>
                        </a:rPr>
                        <a:t>Texto estructurado</a:t>
                      </a:r>
                      <a:br>
                        <a:rPr lang="es-EC" sz="600">
                          <a:effectLst/>
                        </a:rPr>
                      </a:br>
                      <a:r>
                        <a:rPr lang="es-EC" sz="600">
                          <a:effectLst/>
                        </a:rPr>
                        <a:t>Diagrama de bloques de función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Texto estructurado     Diagrama de bloques de función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Ladder </a:t>
                      </a:r>
                      <a:br>
                        <a:rPr lang="es-EC" sz="600">
                          <a:effectLst/>
                        </a:rPr>
                      </a:br>
                      <a:r>
                        <a:rPr lang="es-EC" sz="600">
                          <a:effectLst/>
                        </a:rPr>
                        <a:t>Texto estructurado</a:t>
                      </a:r>
                      <a:br>
                        <a:rPr lang="es-EC" sz="600">
                          <a:effectLst/>
                        </a:rPr>
                      </a:br>
                      <a:r>
                        <a:rPr lang="es-EC" sz="600">
                          <a:effectLst/>
                        </a:rPr>
                        <a:t>Diagrama de bloques de función</a:t>
                      </a:r>
                      <a:br>
                        <a:rPr lang="es-EC" sz="600">
                          <a:effectLst/>
                        </a:rPr>
                      </a:br>
                      <a:r>
                        <a:rPr lang="es-EC" sz="600">
                          <a:effectLst/>
                        </a:rPr>
                        <a:t>Lista de instrucciones </a:t>
                      </a:r>
                      <a:br>
                        <a:rPr lang="es-EC" sz="600">
                          <a:effectLst/>
                        </a:rPr>
                      </a:br>
                      <a:r>
                        <a:rPr lang="es-EC" sz="600">
                          <a:effectLst/>
                        </a:rPr>
                        <a:t>Gráfico de funciones secuenciales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</a:tr>
              <a:tr h="36935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Número de entradas y salidas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Entradas y salidas 14 DI 10 DO 2AI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Entradas y salidas: 14 pines digitales (6 PWM)  y 6 pines analógicos.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8 entradas digitales</a:t>
                      </a:r>
                      <a:br>
                        <a:rPr lang="es-EC" sz="600">
                          <a:effectLst/>
                        </a:rPr>
                      </a:br>
                      <a:r>
                        <a:rPr lang="es-EC" sz="600">
                          <a:effectLst/>
                        </a:rPr>
                        <a:t>8 salidas transistorizadas NPN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</a:tr>
              <a:tr h="36935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Flexibilidad de entradas y salidas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Rango abierto de 5 a 24VDC en funcionamiento de entradas y salidas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Limitadas a 5VDC con Entradas y salidas analógicas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Rango abierto de 5 a 24VDC en funcionamiento de entradas y salidas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</a:tr>
              <a:tr h="23767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Memoria de programación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EEPROM 1MB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EEPROM 1 KB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EEPROM 4 MB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</a:tr>
              <a:tr h="30700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Capacidad de programación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65000 pasos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8000 pasos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16000 pasos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</a:tr>
              <a:tr h="55403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Velocidad de operación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Instrucciones básicas: 0.08us</a:t>
                      </a:r>
                      <a:br>
                        <a:rPr lang="es-EC" sz="600">
                          <a:effectLst/>
                        </a:rPr>
                      </a:br>
                      <a:r>
                        <a:rPr lang="es-EC" sz="600">
                          <a:effectLst/>
                        </a:rPr>
                        <a:t>Instrucciones temporizadas: 2.3us</a:t>
                      </a:r>
                      <a:br>
                        <a:rPr lang="es-EC" sz="600">
                          <a:effectLst/>
                        </a:rPr>
                      </a:br>
                      <a:r>
                        <a:rPr lang="es-EC" sz="600">
                          <a:effectLst/>
                        </a:rPr>
                        <a:t>Instrucciones avanzadas: 1.7us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La velocidad del reloj: 16 MHz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Instrucciones básicas: 0.08us</a:t>
                      </a:r>
                      <a:br>
                        <a:rPr lang="es-EC" sz="600">
                          <a:effectLst/>
                        </a:rPr>
                      </a:br>
                      <a:r>
                        <a:rPr lang="es-EC" sz="600">
                          <a:effectLst/>
                        </a:rPr>
                        <a:t>Instrucciones temporizadas: 2.2us</a:t>
                      </a:r>
                      <a:br>
                        <a:rPr lang="es-EC" sz="600">
                          <a:effectLst/>
                        </a:rPr>
                      </a:br>
                      <a:r>
                        <a:rPr lang="es-EC" sz="600">
                          <a:effectLst/>
                        </a:rPr>
                        <a:t>Instrucciones avanzadas: 0.32us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</a:tr>
              <a:tr h="184679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PLC Siemens S7-1200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ARDUINO UNO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PLC Panasonic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</a:tr>
              <a:tr h="70714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Contador de alta velocidad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6 contadores de alta velocidad hasta 80KHz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No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Una fase: seis puntos (máximo 50 kHz cada una)</a:t>
                      </a:r>
                      <a:br>
                        <a:rPr lang="es-EC" sz="600">
                          <a:effectLst/>
                        </a:rPr>
                      </a:br>
                      <a:r>
                        <a:rPr lang="es-EC" sz="600">
                          <a:effectLst/>
                        </a:rPr>
                        <a:t>Dos fases: Tres canales (máximo 15 kHz cada canal)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</a:tr>
              <a:tr h="61400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Salidas de PWM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Tren de pulsos hasta 100 Khz en conjunto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Seis canales de 490 Hz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Cuatro puntos (máximo 50 kHz cada uno)</a:t>
                      </a:r>
                      <a:br>
                        <a:rPr lang="es-EC" sz="600">
                          <a:effectLst/>
                        </a:rPr>
                      </a:br>
                      <a:r>
                        <a:rPr lang="es-EC" sz="600">
                          <a:effectLst/>
                        </a:rPr>
                        <a:t>Dos canales pueden ser controlados individualmente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</a:tr>
              <a:tr h="100610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Puerto Serial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Puerto Ethernet Comunicación MODBUS TCP Profinet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Un puerto serie RS232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 dirty="0">
                          <a:effectLst/>
                        </a:rPr>
                        <a:t>Puerto incorporado al controlador</a:t>
                      </a:r>
                      <a:br>
                        <a:rPr lang="es-EC" sz="600" dirty="0">
                          <a:effectLst/>
                        </a:rPr>
                      </a:br>
                      <a:r>
                        <a:rPr lang="es-EC" sz="600" dirty="0">
                          <a:effectLst/>
                        </a:rPr>
                        <a:t>Comunicación </a:t>
                      </a:r>
                      <a:r>
                        <a:rPr lang="es-EC" sz="600" dirty="0" err="1">
                          <a:effectLst/>
                        </a:rPr>
                        <a:t>Modbus</a:t>
                      </a:r>
                      <a:r>
                        <a:rPr lang="es-EC" sz="600" dirty="0">
                          <a:effectLst/>
                        </a:rPr>
                        <a:t> RTU</a:t>
                      </a:r>
                      <a:br>
                        <a:rPr lang="es-EC" sz="600" dirty="0">
                          <a:effectLst/>
                        </a:rPr>
                      </a:br>
                      <a:r>
                        <a:rPr lang="es-EC" sz="600" dirty="0">
                          <a:effectLst/>
                        </a:rPr>
                        <a:t>Velocidad de transmisión hasta: 115.2 kbps</a:t>
                      </a:r>
                      <a:br>
                        <a:rPr lang="es-EC" sz="600" dirty="0">
                          <a:effectLst/>
                        </a:rPr>
                      </a:br>
                      <a:r>
                        <a:rPr lang="es-EC" sz="600" dirty="0">
                          <a:effectLst/>
                        </a:rPr>
                        <a:t>Método de comunicación: </a:t>
                      </a:r>
                      <a:r>
                        <a:rPr lang="es-EC" sz="600" dirty="0" err="1">
                          <a:effectLst/>
                        </a:rPr>
                        <a:t>Half</a:t>
                      </a:r>
                      <a:r>
                        <a:rPr lang="es-EC" sz="600" dirty="0">
                          <a:effectLst/>
                        </a:rPr>
                        <a:t> </a:t>
                      </a:r>
                      <a:r>
                        <a:rPr lang="es-EC" sz="600" dirty="0" err="1">
                          <a:effectLst/>
                        </a:rPr>
                        <a:t>Duplex</a:t>
                      </a:r>
                      <a:r>
                        <a:rPr lang="es-EC" sz="600" dirty="0">
                          <a:effectLst/>
                        </a:rPr>
                        <a:t/>
                      </a:r>
                      <a:br>
                        <a:rPr lang="es-EC" sz="600" dirty="0">
                          <a:effectLst/>
                        </a:rPr>
                      </a:br>
                      <a:r>
                        <a:rPr lang="es-EC" sz="600" dirty="0">
                          <a:effectLst/>
                        </a:rPr>
                        <a:t>Dos puertos RS232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</a:tr>
              <a:tr h="23767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Voltaje nominal 24VDC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24VDC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7-12VDC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24VDC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</a:tr>
              <a:tr h="184679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Corriente de salida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1600mA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40mA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200 mA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</a:tr>
              <a:tr h="36935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Funcionalidad In/Out con 24 VDC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24VDC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5 VDC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5-24VDC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</a:tr>
              <a:tr h="184679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Valor comercial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789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 dirty="0">
                          <a:effectLst/>
                        </a:rPr>
                        <a:t>35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600" dirty="0">
                          <a:effectLst/>
                        </a:rPr>
                        <a:t>180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952" marR="13952" marT="0" marB="0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753642"/>
              </p:ext>
            </p:extLst>
          </p:nvPr>
        </p:nvGraphicFramePr>
        <p:xfrm>
          <a:off x="6564704" y="1598711"/>
          <a:ext cx="5627296" cy="5179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7566"/>
                <a:gridCol w="1489970"/>
                <a:gridCol w="1489970"/>
                <a:gridCol w="1569790"/>
              </a:tblGrid>
              <a:tr h="142832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Ponderación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4283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PLC Siemens S7-1200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ARDUINO UNO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PLC Panasonic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</a:tr>
              <a:tr h="28566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Lenguaje de programación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</a:tr>
              <a:tr h="42849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Número de entradas y salidas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</a:tr>
              <a:tr h="42849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Flexibilidad de entradas y salidas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</a:tr>
              <a:tr h="14283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PLC Siemens S7-1200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ARDUINO UNO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PLC Panasonic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</a:tr>
              <a:tr h="28566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Memoria de programación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</a:tr>
              <a:tr h="370721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Capacidad de programación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</a:tr>
              <a:tr h="28566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Velocidad de operación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</a:tr>
              <a:tr h="370721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Contador de alta velocidad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</a:tr>
              <a:tr h="28566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Salidas de PWM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</a:tr>
              <a:tr h="14283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Puerto Serial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</a:tr>
              <a:tr h="370721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Voltaje nominal 24VDC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</a:tr>
              <a:tr h="28566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Corriente de salida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</a:tr>
              <a:tr h="42849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Funcionalidad In/Out con 24 VDC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</a:tr>
              <a:tr h="24090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Valor comercial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</a:rPr>
                        <a:t>2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8" marR="2743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0271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Diseño electrónico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2194560"/>
                <a:ext cx="2782019" cy="402412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2=1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𝐾</m:t>
                    </m:r>
                    <m:r>
                      <m:rPr>
                        <m:sty m:val="p"/>
                      </m:rPr>
                      <a:rPr lang="es-ES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endParaRPr lang="en-US" i="1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S" i="1">
                        <a:latin typeface="Cambria Math" panose="02040503050406030204" pitchFamily="18" charset="0"/>
                      </a:rPr>
                      <m:t>=5.45 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𝑚𝐴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1=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</a:rPr>
                          <m:t>𝑃𝐿𝐶</m:t>
                        </m:r>
                      </m:sub>
                    </m:sSub>
                    <m:r>
                      <a:rPr lang="es-ES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1=3.3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𝐾</m:t>
                    </m:r>
                    <m:r>
                      <m:rPr>
                        <m:sty m:val="p"/>
                      </m:rPr>
                      <a:rPr lang="es-ES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endParaRPr lang="en-US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2194560"/>
                <a:ext cx="2782019" cy="4024125"/>
              </a:xfrm>
              <a:blipFill rotWithShape="0">
                <a:blip r:embed="rId2"/>
                <a:stretch>
                  <a:fillRect l="-2632" t="-136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452" y="2057401"/>
            <a:ext cx="3038475" cy="301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/>
          <p:nvPr/>
        </p:nvPicPr>
        <p:blipFill>
          <a:blip r:embed="rId4"/>
          <a:stretch>
            <a:fillRect/>
          </a:stretch>
        </p:blipFill>
        <p:spPr>
          <a:xfrm>
            <a:off x="3645514" y="2057401"/>
            <a:ext cx="4747988" cy="3017520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5"/>
          <a:stretch>
            <a:fillRect/>
          </a:stretch>
        </p:blipFill>
        <p:spPr>
          <a:xfrm>
            <a:off x="458909" y="4206622"/>
            <a:ext cx="2705100" cy="255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49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3614" y="3179769"/>
            <a:ext cx="9146875" cy="1293028"/>
          </a:xfrm>
        </p:spPr>
        <p:txBody>
          <a:bodyPr>
            <a:noAutofit/>
          </a:bodyPr>
          <a:lstStyle/>
          <a:p>
            <a:r>
              <a:rPr lang="es-EC" sz="8000" dirty="0" smtClean="0"/>
              <a:t>implementación</a:t>
            </a:r>
            <a:endParaRPr lang="es-EC" sz="8000" dirty="0"/>
          </a:p>
        </p:txBody>
      </p:sp>
    </p:spTree>
    <p:extLst>
      <p:ext uri="{BB962C8B-B14F-4D97-AF65-F5344CB8AC3E}">
        <p14:creationId xmlns:p14="http://schemas.microsoft.com/office/powerpoint/2010/main" val="3066432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Construcción de la estructura</a:t>
            </a:r>
            <a:endParaRPr lang="es-EC" dirty="0"/>
          </a:p>
        </p:txBody>
      </p:sp>
      <p:pic>
        <p:nvPicPr>
          <p:cNvPr id="4" name="Imagen 3" descr="C:\Users\Eduardo\Desktop\IMAGENES TESIS\IMG_598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0679" y="1777041"/>
            <a:ext cx="54864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C:\Users\Eduardo\Desktop\IMAGENES TESIS\IMG_598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8"/>
          <a:stretch/>
        </p:blipFill>
        <p:spPr bwMode="auto">
          <a:xfrm rot="5400000">
            <a:off x="5125058" y="1806265"/>
            <a:ext cx="2406267" cy="29085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C:\Users\Eduardo\Desktop\IMAGENES TESIS\IMG_598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2" r="28777"/>
          <a:stretch/>
        </p:blipFill>
        <p:spPr bwMode="auto">
          <a:xfrm rot="5400000">
            <a:off x="8441197" y="1809859"/>
            <a:ext cx="2406268" cy="2901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C:\Users\Eduardo\Desktop\IMAGENES TESIS\IMG_599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73923" y="4615767"/>
            <a:ext cx="2908540" cy="18712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116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Implementación electrónica</a:t>
            </a:r>
            <a:endParaRPr lang="es-EC" dirty="0"/>
          </a:p>
        </p:txBody>
      </p:sp>
      <p:pic>
        <p:nvPicPr>
          <p:cNvPr id="4" name="Marcador de contenido 3" descr="C:\Users\Eduardo\Desktop\IMAGENES TESIS\WhatsApp Image 2021-05-02 at 12.12.44 (1).jpe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t="9062" r="12916" b="11771"/>
          <a:stretch/>
        </p:blipFill>
        <p:spPr bwMode="auto">
          <a:xfrm rot="5400000">
            <a:off x="601960" y="1623653"/>
            <a:ext cx="2314575" cy="28111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C:\Users\Eduardo\Desktop\IMAGENES TESIS\IMG_673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" t="16898" r="1563" b="20371"/>
          <a:stretch/>
        </p:blipFill>
        <p:spPr bwMode="auto">
          <a:xfrm>
            <a:off x="5321156" y="1871933"/>
            <a:ext cx="4551680" cy="2314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C:\Users\Eduardo\Desktop\IMAGENES TESIS\IMG_678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10649" r="12673"/>
          <a:stretch/>
        </p:blipFill>
        <p:spPr bwMode="auto">
          <a:xfrm>
            <a:off x="353680" y="4433977"/>
            <a:ext cx="2811135" cy="22294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C:\Users\Eduardo\Desktop\IMAGENES TESIS\IMG_680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19444" r="-2778" b="21528"/>
          <a:stretch/>
        </p:blipFill>
        <p:spPr bwMode="auto">
          <a:xfrm>
            <a:off x="5321156" y="4433977"/>
            <a:ext cx="4711365" cy="23291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1840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Implementación HMI</a:t>
            </a: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303" y="1771231"/>
            <a:ext cx="6830677" cy="48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355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4233" y="1877180"/>
            <a:ext cx="10479657" cy="3376306"/>
          </a:xfrm>
        </p:spPr>
        <p:txBody>
          <a:bodyPr>
            <a:noAutofit/>
          </a:bodyPr>
          <a:lstStyle/>
          <a:p>
            <a:pPr algn="ctr"/>
            <a:r>
              <a:rPr lang="es-EC" sz="8000" dirty="0" smtClean="0"/>
              <a:t>Pruebas y resultados</a:t>
            </a:r>
            <a:endParaRPr lang="es-EC" sz="8000" dirty="0"/>
          </a:p>
        </p:txBody>
      </p:sp>
    </p:spTree>
    <p:extLst>
      <p:ext uri="{BB962C8B-B14F-4D97-AF65-F5344CB8AC3E}">
        <p14:creationId xmlns:p14="http://schemas.microsoft.com/office/powerpoint/2010/main" val="24492702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Prototipo completo</a:t>
            </a:r>
            <a:endParaRPr lang="es-EC" dirty="0"/>
          </a:p>
        </p:txBody>
      </p:sp>
      <p:pic>
        <p:nvPicPr>
          <p:cNvPr id="4" name="0 Imagen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5" y="2193925"/>
            <a:ext cx="5365750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71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antecedentes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1636434"/>
              </p:ext>
            </p:extLst>
          </p:nvPr>
        </p:nvGraphicFramePr>
        <p:xfrm>
          <a:off x="1811224" y="2629246"/>
          <a:ext cx="8479932" cy="38506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11440"/>
                <a:gridCol w="3968492"/>
              </a:tblGrid>
              <a:tr h="385068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/>
                      </a:r>
                      <a:br>
                        <a:rPr lang="es-EC" sz="1000" dirty="0">
                          <a:effectLst/>
                        </a:rPr>
                      </a:br>
                      <a:r>
                        <a:rPr lang="es-EC" sz="1000" dirty="0">
                          <a:effectLst/>
                        </a:rPr>
                        <a:t>Sistemas de control para mesas vibratorias: una revisión crítica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Control: Lazo cerrado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Grados de libertad: 1 grado de libertad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Desplazamiento máximo:150mm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(Bernal, 2015)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052" name="Imag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080" y="3250831"/>
            <a:ext cx="3590081" cy="297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223321"/>
              </p:ext>
            </p:extLst>
          </p:nvPr>
        </p:nvGraphicFramePr>
        <p:xfrm>
          <a:off x="1811224" y="2193925"/>
          <a:ext cx="8471140" cy="4353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06763"/>
                <a:gridCol w="3964377"/>
              </a:tblGrid>
              <a:tr h="43532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Trabajos anteriores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Equipo y Características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4980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Prueba de desplazamiento y velocidad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8919539"/>
              </p:ext>
            </p:extLst>
          </p:nvPr>
        </p:nvGraphicFramePr>
        <p:xfrm>
          <a:off x="685800" y="2193925"/>
          <a:ext cx="5387196" cy="4111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1642436479"/>
              </p:ext>
            </p:extLst>
          </p:nvPr>
        </p:nvGraphicFramePr>
        <p:xfrm>
          <a:off x="6329578" y="2193925"/>
          <a:ext cx="5176622" cy="4111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141037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Pruebas acelerómetro</a:t>
            </a: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29" y="981880"/>
            <a:ext cx="4042194" cy="5453426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6608523" y="1706485"/>
            <a:ext cx="3242843" cy="1623311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/>
          <a:stretch>
            <a:fillRect/>
          </a:stretch>
        </p:blipFill>
        <p:spPr>
          <a:xfrm>
            <a:off x="6608523" y="3449919"/>
            <a:ext cx="3242843" cy="1631039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5"/>
          <a:stretch>
            <a:fillRect/>
          </a:stretch>
        </p:blipFill>
        <p:spPr>
          <a:xfrm>
            <a:off x="6608523" y="5201080"/>
            <a:ext cx="3242843" cy="155102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011947" y="2122098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Prueba 1</a:t>
            </a:r>
            <a:endParaRPr lang="es-EC" dirty="0"/>
          </a:p>
        </p:txBody>
      </p:sp>
      <p:sp>
        <p:nvSpPr>
          <p:cNvPr id="9" name="CuadroTexto 8"/>
          <p:cNvSpPr txBox="1"/>
          <p:nvPr/>
        </p:nvSpPr>
        <p:spPr>
          <a:xfrm>
            <a:off x="5065200" y="3896106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Prueba 2</a:t>
            </a:r>
            <a:endParaRPr lang="es-EC" dirty="0"/>
          </a:p>
        </p:txBody>
      </p:sp>
      <p:sp>
        <p:nvSpPr>
          <p:cNvPr id="10" name="CuadroTexto 9"/>
          <p:cNvSpPr txBox="1"/>
          <p:nvPr/>
        </p:nvSpPr>
        <p:spPr>
          <a:xfrm>
            <a:off x="5011947" y="5607262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Prueba 3</a:t>
            </a:r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>
            <a:off x="10136037" y="2330422"/>
            <a:ext cx="17339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Entre la prueba 1 y la prueba 3 existen18.94 [g</a:t>
            </a:r>
            <a:r>
              <a:rPr lang="es-EC" dirty="0"/>
              <a:t>] </a:t>
            </a:r>
            <a:r>
              <a:rPr lang="es-EC" dirty="0" smtClean="0"/>
              <a:t>vs </a:t>
            </a:r>
            <a:r>
              <a:rPr lang="es-EC" dirty="0"/>
              <a:t>un 12.82 [g</a:t>
            </a:r>
            <a:r>
              <a:rPr lang="es-EC" dirty="0" smtClean="0"/>
              <a:t>], </a:t>
            </a:r>
            <a:r>
              <a:rPr lang="es-EC" dirty="0"/>
              <a:t>significando un 30% de reducción </a:t>
            </a:r>
            <a:r>
              <a:rPr lang="es-EC" dirty="0" smtClean="0"/>
              <a:t>en la amplitud de la aceleración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835594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8793" y="2869218"/>
            <a:ext cx="10834777" cy="1293028"/>
          </a:xfrm>
        </p:spPr>
        <p:txBody>
          <a:bodyPr>
            <a:noAutofit/>
          </a:bodyPr>
          <a:lstStyle/>
          <a:p>
            <a:pPr algn="ctr"/>
            <a:r>
              <a:rPr lang="es-EC" sz="8000" dirty="0" smtClean="0"/>
              <a:t>Conclusiones y recomendaciones</a:t>
            </a:r>
            <a:endParaRPr lang="es-EC" sz="8000" dirty="0"/>
          </a:p>
        </p:txBody>
      </p:sp>
    </p:spTree>
    <p:extLst>
      <p:ext uri="{BB962C8B-B14F-4D97-AF65-F5344CB8AC3E}">
        <p14:creationId xmlns:p14="http://schemas.microsoft.com/office/powerpoint/2010/main" val="18759904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s-ES" dirty="0"/>
              <a:t>Se </a:t>
            </a:r>
            <a:r>
              <a:rPr lang="es-EC" dirty="0"/>
              <a:t>diseñó y construyó un prototipo para analizar el comportamiento dinámico de estructuras civiles a escala realizando pruebas de simulación de sismos.</a:t>
            </a:r>
            <a:endParaRPr lang="en-US" dirty="0"/>
          </a:p>
          <a:p>
            <a:pPr lvl="0"/>
            <a:r>
              <a:rPr lang="es-EC" dirty="0"/>
              <a:t>Se diseñó una mesa vibratoria de un grado de libertad totalmente funcional y optimizada para un trabajo de investigación de alta calidad en estructuras civiles.</a:t>
            </a:r>
            <a:endParaRPr lang="en-US" dirty="0"/>
          </a:p>
          <a:p>
            <a:pPr lvl="0"/>
            <a:r>
              <a:rPr lang="es-EC" dirty="0"/>
              <a:t>Se implementó el sistema de control para generar las aceleraciones y desplazamientos correspondientes en la mesa vibratoria con una adecuada exactitud y precisión.</a:t>
            </a:r>
            <a:endParaRPr lang="en-US" dirty="0"/>
          </a:p>
          <a:p>
            <a:pPr lvl="0"/>
            <a:r>
              <a:rPr lang="es-EC" dirty="0"/>
              <a:t>Se analizó el comportamiento dinámico de estructuras civiles a escala para obtener resultados de respuesta de la estructura ante sismos en tres circunstancias distintas utilizando materiales  de vibraciones </a:t>
            </a:r>
            <a:endParaRPr lang="en-US" dirty="0"/>
          </a:p>
          <a:p>
            <a:pPr lvl="0"/>
            <a:r>
              <a:rPr lang="es-EC" dirty="0"/>
              <a:t>Con los resultados de las pruebas obtenidas se pudo evidenciar una considerable reducción de la aceleración, de 18.94 [g] en la prueba N1 a un 12.82 [g] en la prueba N3, significando un 30% de reducción de la aceleración, esto gracias al desacoplamiento de la súper estructura dando como resultado una acción beneficiosa para la integridad de estructuras civiles</a:t>
            </a:r>
            <a:r>
              <a:rPr lang="es-EC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1681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Recomendaciones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/>
              <a:t>Obtenido el prototipo para generación de vibraciones es factible realizar análisis con diversos tipos de estructuras civiles y componentes viscosos para un mejor análisis de eventos sísmicos.</a:t>
            </a:r>
            <a:endParaRPr lang="en-US" dirty="0"/>
          </a:p>
          <a:p>
            <a:r>
              <a:rPr lang="es-EC" dirty="0"/>
              <a:t>Los componentes para ensamblaje de estructuras civiles son varios y dan la facilidad de hacer todo tipo de estructuras para análisis más exhaustivos y minuciosos de sismos. </a:t>
            </a:r>
            <a:endParaRPr lang="en-US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848980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Gracias por su atención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38690" y="5213806"/>
            <a:ext cx="4179498" cy="1178368"/>
          </a:xfrm>
        </p:spPr>
        <p:txBody>
          <a:bodyPr/>
          <a:lstStyle/>
          <a:p>
            <a:r>
              <a:rPr lang="es-EC" dirty="0" smtClean="0"/>
              <a:t>Eduardo Bolaños</a:t>
            </a:r>
          </a:p>
          <a:p>
            <a:r>
              <a:rPr lang="es-EC" dirty="0" smtClean="0"/>
              <a:t>exbolanos@espe.edu.ec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37084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antecedentes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6812947"/>
              </p:ext>
            </p:extLst>
          </p:nvPr>
        </p:nvGraphicFramePr>
        <p:xfrm>
          <a:off x="1712343" y="2383204"/>
          <a:ext cx="8471140" cy="42096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06763"/>
                <a:gridCol w="3964377"/>
              </a:tblGrid>
              <a:tr h="4209691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Diseño, construcción y control de un simulador sísmico </a:t>
                      </a:r>
                      <a:r>
                        <a:rPr lang="es-EC" sz="1000" dirty="0" err="1">
                          <a:effectLst/>
                        </a:rPr>
                        <a:t>uniaxial</a:t>
                      </a:r>
                      <a:r>
                        <a:rPr lang="es-EC" sz="1000" dirty="0">
                          <a:effectLst/>
                        </a:rPr>
                        <a:t> tele-operable para modelos estructurales a pequeña escala.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Control: Lazo abierto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Grados de libertad: 1 grado de libertad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Desplazamiento máximo:150mm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(Coral, 2010)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73" name="Imagen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822" y="3114135"/>
            <a:ext cx="4126508" cy="23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566267"/>
              </p:ext>
            </p:extLst>
          </p:nvPr>
        </p:nvGraphicFramePr>
        <p:xfrm>
          <a:off x="1712343" y="1947882"/>
          <a:ext cx="8471140" cy="4353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06763"/>
                <a:gridCol w="3964377"/>
              </a:tblGrid>
              <a:tr h="43532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Trabajos anteriores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Equipo y Características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391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Definición del proyecto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312671"/>
              </p:ext>
            </p:extLst>
          </p:nvPr>
        </p:nvGraphicFramePr>
        <p:xfrm>
          <a:off x="685800" y="2193925"/>
          <a:ext cx="108204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5161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0"/>
          <p:cNvSpPr/>
          <p:nvPr/>
        </p:nvSpPr>
        <p:spPr>
          <a:xfrm>
            <a:off x="8021128" y="2214083"/>
            <a:ext cx="3952336" cy="406304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Justificación, importancia e influencia</a:t>
            </a:r>
            <a:endParaRPr lang="es-EC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2268406"/>
              </p:ext>
            </p:extLst>
          </p:nvPr>
        </p:nvGraphicFramePr>
        <p:xfrm>
          <a:off x="3075317" y="1719473"/>
          <a:ext cx="4766094" cy="5052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0" y="2838091"/>
            <a:ext cx="36230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/>
              <a:t>Prototipo para análisis de comportamiento dinámico de estructuras</a:t>
            </a:r>
            <a:endParaRPr lang="es-EC" sz="32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8272732" y="2562045"/>
            <a:ext cx="35540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ESTUDIOS:</a:t>
            </a:r>
            <a:endParaRPr lang="en-US" sz="16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C" sz="1600" dirty="0"/>
              <a:t>Estudio de comportamiento dinámico de elementos y sistemas estructurales.</a:t>
            </a:r>
            <a:endParaRPr lang="en-US" sz="16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C" sz="1600" dirty="0"/>
              <a:t>Demostración de resistencia estructural bajo cargas dinámicas.</a:t>
            </a:r>
            <a:endParaRPr lang="en-US" sz="16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C" sz="1600" dirty="0"/>
              <a:t>Generación y comprobación de modelos de análisis vibratorios.</a:t>
            </a:r>
            <a:endParaRPr lang="en-US" sz="16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C" sz="1600" dirty="0"/>
              <a:t>Comportamiento de elementos mecánicos ante sismos oscilatorios.</a:t>
            </a:r>
            <a:endParaRPr lang="en-US" sz="1600" dirty="0"/>
          </a:p>
          <a:p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3492992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500332" y="3518712"/>
            <a:ext cx="11257472" cy="247664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Rectángulo redondeado 3"/>
          <p:cNvSpPr/>
          <p:nvPr/>
        </p:nvSpPr>
        <p:spPr>
          <a:xfrm>
            <a:off x="500332" y="2057401"/>
            <a:ext cx="11257472" cy="123789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objetivos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EC" sz="2400" dirty="0" smtClean="0"/>
              <a:t>Objetivo General</a:t>
            </a:r>
          </a:p>
          <a:p>
            <a:pPr lvl="1" algn="just"/>
            <a:r>
              <a:rPr lang="es-EC" sz="2400" dirty="0" smtClean="0"/>
              <a:t>Diseñar </a:t>
            </a:r>
            <a:r>
              <a:rPr lang="es-EC" sz="2400" dirty="0"/>
              <a:t>y Construir un prototipo para analizar el comportamiento dinámico de estructuras civiles a escala</a:t>
            </a:r>
            <a:r>
              <a:rPr lang="es-EC" sz="2400" dirty="0" smtClean="0"/>
              <a:t>.</a:t>
            </a:r>
          </a:p>
          <a:p>
            <a:pPr lvl="1" algn="just"/>
            <a:endParaRPr lang="en-US" sz="2400" dirty="0"/>
          </a:p>
          <a:p>
            <a:pPr lvl="0" algn="just"/>
            <a:r>
              <a:rPr lang="es-EC" sz="2400" dirty="0" smtClean="0"/>
              <a:t>Objetivos Específicos</a:t>
            </a:r>
          </a:p>
          <a:p>
            <a:pPr lvl="1" algn="just"/>
            <a:r>
              <a:rPr lang="es-EC" sz="2400" dirty="0" smtClean="0"/>
              <a:t>Diseñar </a:t>
            </a:r>
            <a:r>
              <a:rPr lang="es-EC" sz="2400" dirty="0"/>
              <a:t>una mesa vibratoria de un grado de libertad.</a:t>
            </a:r>
            <a:endParaRPr lang="en-US" sz="2400" dirty="0"/>
          </a:p>
          <a:p>
            <a:pPr lvl="1" algn="just"/>
            <a:r>
              <a:rPr lang="es-EC" sz="2400" dirty="0"/>
              <a:t>Implementar el sistema de control para generar las aceleraciones y desplazamientos correspondientes en la mesa vibratoria.</a:t>
            </a:r>
            <a:endParaRPr lang="en-US" sz="2400" dirty="0"/>
          </a:p>
          <a:p>
            <a:pPr lvl="1" algn="just"/>
            <a:r>
              <a:rPr lang="es-EC" sz="2400" dirty="0"/>
              <a:t>Analizar el comportamiento dinámico de estructuras civiles a escala para obtener resultados de respuesta de la estructura ante sismos</a:t>
            </a:r>
            <a:r>
              <a:rPr lang="es-EC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6294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1856" y="3007242"/>
            <a:ext cx="8610600" cy="1293028"/>
          </a:xfrm>
        </p:spPr>
        <p:txBody>
          <a:bodyPr>
            <a:normAutofit/>
          </a:bodyPr>
          <a:lstStyle/>
          <a:p>
            <a:r>
              <a:rPr lang="es-EC" sz="7200" dirty="0" smtClean="0"/>
              <a:t>Estado del arte</a:t>
            </a:r>
            <a:endParaRPr lang="es-EC" sz="7200" dirty="0"/>
          </a:p>
        </p:txBody>
      </p:sp>
    </p:spTree>
    <p:extLst>
      <p:ext uri="{BB962C8B-B14F-4D97-AF65-F5344CB8AC3E}">
        <p14:creationId xmlns:p14="http://schemas.microsoft.com/office/powerpoint/2010/main" val="477717336"/>
      </p:ext>
    </p:extLst>
  </p:cSld>
  <p:clrMapOvr>
    <a:masterClrMapping/>
  </p:clrMapOvr>
</p:sld>
</file>

<file path=ppt/theme/theme1.xml><?xml version="1.0" encoding="utf-8"?>
<a:theme xmlns:a="http://schemas.openxmlformats.org/drawingml/2006/main" name="Estela de condensació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TM04033937[[fn=Estela de condensación]]</Template>
  <TotalTime>209</TotalTime>
  <Words>1848</Words>
  <Application>Microsoft Office PowerPoint</Application>
  <PresentationFormat>Panorámica</PresentationFormat>
  <Paragraphs>712</Paragraphs>
  <Slides>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1" baseType="lpstr">
      <vt:lpstr>Arial</vt:lpstr>
      <vt:lpstr>Calibri</vt:lpstr>
      <vt:lpstr>Cambria Math</vt:lpstr>
      <vt:lpstr>Century Gothic</vt:lpstr>
      <vt:lpstr>Times New Roman</vt:lpstr>
      <vt:lpstr>Estela de condensación</vt:lpstr>
      <vt:lpstr>Diseño y construcción de un prototipo para el análisis del comportamiento dinámico de estructuras civiles a escala</vt:lpstr>
      <vt:lpstr>Presentación de PowerPoint</vt:lpstr>
      <vt:lpstr>antecedentes</vt:lpstr>
      <vt:lpstr>antecedentes</vt:lpstr>
      <vt:lpstr>antecedentes</vt:lpstr>
      <vt:lpstr>Definición del proyecto</vt:lpstr>
      <vt:lpstr>Justificación, importancia e influencia</vt:lpstr>
      <vt:lpstr>objetivos</vt:lpstr>
      <vt:lpstr>Estado del arte</vt:lpstr>
      <vt:lpstr>estructuras</vt:lpstr>
      <vt:lpstr>Carga sísmica</vt:lpstr>
      <vt:lpstr>Análisis de vibraciones</vt:lpstr>
      <vt:lpstr>Tipos de movimientos</vt:lpstr>
      <vt:lpstr>amortiguamiento</vt:lpstr>
      <vt:lpstr>Mesas vibratorias</vt:lpstr>
      <vt:lpstr>diseño</vt:lpstr>
      <vt:lpstr>Matriz de selección mesa</vt:lpstr>
      <vt:lpstr>componentes</vt:lpstr>
      <vt:lpstr>Análisis viga frontal </vt:lpstr>
      <vt:lpstr>Análisis unión entre la mesa y correa dentada </vt:lpstr>
      <vt:lpstr>Análisis de las columnas </vt:lpstr>
      <vt:lpstr>Análisis de pandeo elástico  de las columnas </vt:lpstr>
      <vt:lpstr>Análisis de las uniones</vt:lpstr>
      <vt:lpstr>Análisis de frecuencia en la mesa </vt:lpstr>
      <vt:lpstr>Selección de rodamientos</vt:lpstr>
      <vt:lpstr>Selección de rodamientos</vt:lpstr>
      <vt:lpstr>Amortiguamiento</vt:lpstr>
      <vt:lpstr>Selección del motor</vt:lpstr>
      <vt:lpstr>Dimensionamiento de mecanismo de correa dentada </vt:lpstr>
      <vt:lpstr>Dimensionamiento de mecanismo de correa dentada</vt:lpstr>
      <vt:lpstr>Matriz de selección driver</vt:lpstr>
      <vt:lpstr>Selección Controlador</vt:lpstr>
      <vt:lpstr>Diseño electrónico</vt:lpstr>
      <vt:lpstr>implementación</vt:lpstr>
      <vt:lpstr>Construcción de la estructura</vt:lpstr>
      <vt:lpstr>Implementación electrónica</vt:lpstr>
      <vt:lpstr>Implementación HMI</vt:lpstr>
      <vt:lpstr>Pruebas y resultados</vt:lpstr>
      <vt:lpstr>Prototipo completo</vt:lpstr>
      <vt:lpstr>Prueba de desplazamiento y velocidad</vt:lpstr>
      <vt:lpstr>Pruebas acelerómetro</vt:lpstr>
      <vt:lpstr>Conclusiones y recomendaciones</vt:lpstr>
      <vt:lpstr>Conclusiones</vt:lpstr>
      <vt:lpstr>Recomendaciones</vt:lpstr>
      <vt:lpstr>Gracias por su atención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Diseño y construcción de un prototipo para el análisis del comportamiento dinámico de estructuras civiles a escala</dc:title>
  <dc:creator>Eduardo Bolaños</dc:creator>
  <cp:lastModifiedBy>User</cp:lastModifiedBy>
  <cp:revision>30</cp:revision>
  <dcterms:created xsi:type="dcterms:W3CDTF">2021-08-26T01:13:35Z</dcterms:created>
  <dcterms:modified xsi:type="dcterms:W3CDTF">2021-08-26T15:08:46Z</dcterms:modified>
</cp:coreProperties>
</file>