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4" r:id="rId4"/>
    <p:sldId id="286" r:id="rId5"/>
    <p:sldId id="287" r:id="rId6"/>
    <p:sldId id="288" r:id="rId7"/>
    <p:sldId id="260" r:id="rId8"/>
    <p:sldId id="297" r:id="rId9"/>
    <p:sldId id="261" r:id="rId10"/>
    <p:sldId id="262" r:id="rId11"/>
    <p:sldId id="290" r:id="rId12"/>
    <p:sldId id="289" r:id="rId13"/>
    <p:sldId id="291" r:id="rId14"/>
    <p:sldId id="292" r:id="rId15"/>
    <p:sldId id="266" r:id="rId16"/>
    <p:sldId id="267" r:id="rId17"/>
    <p:sldId id="268" r:id="rId18"/>
    <p:sldId id="269" r:id="rId19"/>
    <p:sldId id="293" r:id="rId20"/>
    <p:sldId id="270" r:id="rId21"/>
    <p:sldId id="294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5" r:id="rId32"/>
    <p:sldId id="282" r:id="rId33"/>
    <p:sldId id="296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705B2-B917-4EF0-AF58-81BC264B2D4C}" v="229" dt="2021-07-30T03:22:05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 Cadena Jimmy Fabricio" userId="07084481-ba07-4f3d-bc8d-e5bb2c3a49cb" providerId="ADAL" clId="{162705B2-B917-4EF0-AF58-81BC264B2D4C}"/>
    <pc:docChg chg="undo custSel addSld delSld modSld sldOrd">
      <pc:chgData name="Gomez Cadena Jimmy Fabricio" userId="07084481-ba07-4f3d-bc8d-e5bb2c3a49cb" providerId="ADAL" clId="{162705B2-B917-4EF0-AF58-81BC264B2D4C}" dt="2021-07-30T03:43:22.977" v="6103" actId="20577"/>
      <pc:docMkLst>
        <pc:docMk/>
      </pc:docMkLst>
      <pc:sldChg chg="addSp delSp modSp mod setBg modAnim">
        <pc:chgData name="Gomez Cadena Jimmy Fabricio" userId="07084481-ba07-4f3d-bc8d-e5bb2c3a49cb" providerId="ADAL" clId="{162705B2-B917-4EF0-AF58-81BC264B2D4C}" dt="2021-07-26T00:43:00.280" v="99" actId="20577"/>
        <pc:sldMkLst>
          <pc:docMk/>
          <pc:sldMk cId="1819899567" sldId="256"/>
        </pc:sldMkLst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8" creationId="{F3060C83-F051-4F0E-ABAD-AA0DFC48B218}"/>
          </ac:spMkLst>
        </pc:spChg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10" creationId="{83C98ABE-055B-441F-B07E-44F97F083C39}"/>
          </ac:spMkLst>
        </pc:spChg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12" creationId="{29FDB030-9B49-4CED-8CCD-4D99382388AC}"/>
          </ac:spMkLst>
        </pc:spChg>
        <pc:spChg chg="add mod">
          <ac:chgData name="Gomez Cadena Jimmy Fabricio" userId="07084481-ba07-4f3d-bc8d-e5bb2c3a49cb" providerId="ADAL" clId="{162705B2-B917-4EF0-AF58-81BC264B2D4C}" dt="2021-07-26T00:39:59" v="13" actId="14100"/>
          <ac:spMkLst>
            <pc:docMk/>
            <pc:sldMk cId="1819899567" sldId="256"/>
            <ac:spMk id="13" creationId="{FD6B193E-FA5E-4800-A8D1-623F6C50B6E6}"/>
          </ac:spMkLst>
        </pc:spChg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14" creationId="{3783CA14-24A1-485C-8B30-D6A5D87987AD}"/>
          </ac:spMkLst>
        </pc:spChg>
        <pc:spChg chg="add mod">
          <ac:chgData name="Gomez Cadena Jimmy Fabricio" userId="07084481-ba07-4f3d-bc8d-e5bb2c3a49cb" providerId="ADAL" clId="{162705B2-B917-4EF0-AF58-81BC264B2D4C}" dt="2021-07-26T00:41:37.065" v="84" actId="1076"/>
          <ac:spMkLst>
            <pc:docMk/>
            <pc:sldMk cId="1819899567" sldId="256"/>
            <ac:spMk id="15" creationId="{88CC9F55-4B34-46A6-AD29-09CEA198A586}"/>
          </ac:spMkLst>
        </pc:spChg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16" creationId="{9A97C86A-04D6-40F7-AE84-31AB43E6A846}"/>
          </ac:spMkLst>
        </pc:spChg>
        <pc:spChg chg="add mod">
          <ac:chgData name="Gomez Cadena Jimmy Fabricio" userId="07084481-ba07-4f3d-bc8d-e5bb2c3a49cb" providerId="ADAL" clId="{162705B2-B917-4EF0-AF58-81BC264B2D4C}" dt="2021-07-26T00:43:00.280" v="99" actId="20577"/>
          <ac:spMkLst>
            <pc:docMk/>
            <pc:sldMk cId="1819899567" sldId="256"/>
            <ac:spMk id="17" creationId="{C5E0A222-C2EA-4ECC-BBE4-08F58707D743}"/>
          </ac:spMkLst>
        </pc:spChg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18" creationId="{FF9F2414-84E8-453E-B1F3-389FDE8192D9}"/>
          </ac:spMkLst>
        </pc:spChg>
        <pc:spChg chg="add">
          <ac:chgData name="Gomez Cadena Jimmy Fabricio" userId="07084481-ba07-4f3d-bc8d-e5bb2c3a49cb" providerId="ADAL" clId="{162705B2-B917-4EF0-AF58-81BC264B2D4C}" dt="2021-07-26T00:39:08.336" v="4" actId="26606"/>
          <ac:spMkLst>
            <pc:docMk/>
            <pc:sldMk cId="1819899567" sldId="256"/>
            <ac:spMk id="20" creationId="{3ECA69A1-7536-43AC-85EF-C7106179F5ED}"/>
          </ac:spMkLst>
        </pc:spChg>
        <pc:picChg chg="add mod">
          <ac:chgData name="Gomez Cadena Jimmy Fabricio" userId="07084481-ba07-4f3d-bc8d-e5bb2c3a49cb" providerId="ADAL" clId="{162705B2-B917-4EF0-AF58-81BC264B2D4C}" dt="2021-07-26T00:39:19.103" v="5" actId="1076"/>
          <ac:picMkLst>
            <pc:docMk/>
            <pc:sldMk cId="1819899567" sldId="256"/>
            <ac:picMk id="3" creationId="{04FA5505-8288-4F62-BB14-B13B2B374518}"/>
          </ac:picMkLst>
        </pc:picChg>
        <pc:picChg chg="del mod">
          <ac:chgData name="Gomez Cadena Jimmy Fabricio" userId="07084481-ba07-4f3d-bc8d-e5bb2c3a49cb" providerId="ADAL" clId="{162705B2-B917-4EF0-AF58-81BC264B2D4C}" dt="2021-07-26T00:38:51.259" v="1" actId="478"/>
          <ac:picMkLst>
            <pc:docMk/>
            <pc:sldMk cId="1819899567" sldId="256"/>
            <ac:picMk id="5" creationId="{31F84ACE-FA52-4F2A-A759-C6DD1B04E984}"/>
          </ac:picMkLst>
        </pc:picChg>
      </pc:sldChg>
      <pc:sldChg chg="addSp delSp modSp mod">
        <pc:chgData name="Gomez Cadena Jimmy Fabricio" userId="07084481-ba07-4f3d-bc8d-e5bb2c3a49cb" providerId="ADAL" clId="{162705B2-B917-4EF0-AF58-81BC264B2D4C}" dt="2021-07-26T01:02:38.332" v="349" actId="207"/>
        <pc:sldMkLst>
          <pc:docMk/>
          <pc:sldMk cId="3071482439" sldId="257"/>
        </pc:sldMkLst>
        <pc:spChg chg="del">
          <ac:chgData name="Gomez Cadena Jimmy Fabricio" userId="07084481-ba07-4f3d-bc8d-e5bb2c3a49cb" providerId="ADAL" clId="{162705B2-B917-4EF0-AF58-81BC264B2D4C}" dt="2021-07-26T00:48:17.583" v="101" actId="478"/>
          <ac:spMkLst>
            <pc:docMk/>
            <pc:sldMk cId="3071482439" sldId="257"/>
            <ac:spMk id="2" creationId="{CEDA6C95-FCBF-4546-A396-1A1870E9E706}"/>
          </ac:spMkLst>
        </pc:spChg>
        <pc:spChg chg="del">
          <ac:chgData name="Gomez Cadena Jimmy Fabricio" userId="07084481-ba07-4f3d-bc8d-e5bb2c3a49cb" providerId="ADAL" clId="{162705B2-B917-4EF0-AF58-81BC264B2D4C}" dt="2021-07-26T00:48:14.041" v="100" actId="478"/>
          <ac:spMkLst>
            <pc:docMk/>
            <pc:sldMk cId="3071482439" sldId="257"/>
            <ac:spMk id="3" creationId="{7E293CA5-E62C-4F48-8F89-4064A9E799DC}"/>
          </ac:spMkLst>
        </pc:spChg>
        <pc:spChg chg="add del mod">
          <ac:chgData name="Gomez Cadena Jimmy Fabricio" userId="07084481-ba07-4f3d-bc8d-e5bb2c3a49cb" providerId="ADAL" clId="{162705B2-B917-4EF0-AF58-81BC264B2D4C}" dt="2021-07-26T00:48:22.210" v="102" actId="478"/>
          <ac:spMkLst>
            <pc:docMk/>
            <pc:sldMk cId="3071482439" sldId="257"/>
            <ac:spMk id="5" creationId="{AB0D0F69-DA5A-4EF3-9A39-9BD95B247E42}"/>
          </ac:spMkLst>
        </pc:spChg>
        <pc:spChg chg="add mod">
          <ac:chgData name="Gomez Cadena Jimmy Fabricio" userId="07084481-ba07-4f3d-bc8d-e5bb2c3a49cb" providerId="ADAL" clId="{162705B2-B917-4EF0-AF58-81BC264B2D4C}" dt="2021-07-26T00:58:41.358" v="323" actId="1076"/>
          <ac:spMkLst>
            <pc:docMk/>
            <pc:sldMk cId="3071482439" sldId="257"/>
            <ac:spMk id="6" creationId="{9B0F42D3-5A29-4FF8-9E58-40129458CFB4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8" creationId="{AE8538C8-14CE-4673-9A82-748096C6905D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9" creationId="{07CAD115-A403-4CA7-84CC-A5B44FB14F6A}"/>
          </ac:spMkLst>
        </pc:spChg>
        <pc:spChg chg="mod">
          <ac:chgData name="Gomez Cadena Jimmy Fabricio" userId="07084481-ba07-4f3d-bc8d-e5bb2c3a49cb" providerId="ADAL" clId="{162705B2-B917-4EF0-AF58-81BC264B2D4C}" dt="2021-07-26T01:01:37.994" v="343" actId="207"/>
          <ac:spMkLst>
            <pc:docMk/>
            <pc:sldMk cId="3071482439" sldId="257"/>
            <ac:spMk id="10" creationId="{9940C8AA-42C3-42FE-BD4A-276E0AB3E05D}"/>
          </ac:spMkLst>
        </pc:spChg>
        <pc:spChg chg="mod">
          <ac:chgData name="Gomez Cadena Jimmy Fabricio" userId="07084481-ba07-4f3d-bc8d-e5bb2c3a49cb" providerId="ADAL" clId="{162705B2-B917-4EF0-AF58-81BC264B2D4C}" dt="2021-07-26T01:01:43.786" v="344" actId="207"/>
          <ac:spMkLst>
            <pc:docMk/>
            <pc:sldMk cId="3071482439" sldId="257"/>
            <ac:spMk id="11" creationId="{666D1E1D-CC3B-4923-BA97-610F6886B08D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12" creationId="{221A0E6D-8585-479E-AC44-68BD44C58C2B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13" creationId="{090E8C5D-DC7E-4CE3-B14A-40A341131F07}"/>
          </ac:spMkLst>
        </pc:spChg>
        <pc:spChg chg="mod">
          <ac:chgData name="Gomez Cadena Jimmy Fabricio" userId="07084481-ba07-4f3d-bc8d-e5bb2c3a49cb" providerId="ADAL" clId="{162705B2-B917-4EF0-AF58-81BC264B2D4C}" dt="2021-07-26T00:59:45.688" v="328" actId="208"/>
          <ac:spMkLst>
            <pc:docMk/>
            <pc:sldMk cId="3071482439" sldId="257"/>
            <ac:spMk id="14" creationId="{E07ACB49-F65B-4FCA-AF2E-FFB127C66078}"/>
          </ac:spMkLst>
        </pc:spChg>
        <pc:spChg chg="del mod">
          <ac:chgData name="Gomez Cadena Jimmy Fabricio" userId="07084481-ba07-4f3d-bc8d-e5bb2c3a49cb" providerId="ADAL" clId="{162705B2-B917-4EF0-AF58-81BC264B2D4C}" dt="2021-07-26T00:57:23.804" v="302" actId="478"/>
          <ac:spMkLst>
            <pc:docMk/>
            <pc:sldMk cId="3071482439" sldId="257"/>
            <ac:spMk id="16" creationId="{C510C0A8-9FBE-4E1C-885B-34A393F6D93C}"/>
          </ac:spMkLst>
        </pc:spChg>
        <pc:spChg chg="mod">
          <ac:chgData name="Gomez Cadena Jimmy Fabricio" userId="07084481-ba07-4f3d-bc8d-e5bb2c3a49cb" providerId="ADAL" clId="{162705B2-B917-4EF0-AF58-81BC264B2D4C}" dt="2021-07-26T00:57:28.701" v="303" actId="1076"/>
          <ac:spMkLst>
            <pc:docMk/>
            <pc:sldMk cId="3071482439" sldId="257"/>
            <ac:spMk id="17" creationId="{155B67B5-B6DD-4C14-8A76-09E6AC31568E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19" creationId="{46CBDAA7-9688-4C9A-B1D0-34A80275E5C7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20" creationId="{3B2DD9AD-BC52-4E25-BBF7-82CAAD0611AE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21" creationId="{777DE37D-E1B7-4599-9D70-4CB4DE40DD39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22" creationId="{7ACD149A-5D1F-4394-B605-F229C18C8C77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23" creationId="{7E6F1EC6-CD70-483C-90E8-F39877ECB12A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24" creationId="{29061846-3A93-4F9A-A21F-04238571717E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25" creationId="{CFCD1DFB-2B59-465F-BDB2-366C999003B1}"/>
          </ac:spMkLst>
        </pc:spChg>
        <pc:spChg chg="del mod">
          <ac:chgData name="Gomez Cadena Jimmy Fabricio" userId="07084481-ba07-4f3d-bc8d-e5bb2c3a49cb" providerId="ADAL" clId="{162705B2-B917-4EF0-AF58-81BC264B2D4C}" dt="2021-07-26T00:57:16.864" v="300" actId="478"/>
          <ac:spMkLst>
            <pc:docMk/>
            <pc:sldMk cId="3071482439" sldId="257"/>
            <ac:spMk id="27" creationId="{672ED8A1-8F20-4E72-9E43-E73FF8368C96}"/>
          </ac:spMkLst>
        </pc:spChg>
        <pc:spChg chg="mod">
          <ac:chgData name="Gomez Cadena Jimmy Fabricio" userId="07084481-ba07-4f3d-bc8d-e5bb2c3a49cb" providerId="ADAL" clId="{162705B2-B917-4EF0-AF58-81BC264B2D4C}" dt="2021-07-26T00:57:21.183" v="301" actId="1076"/>
          <ac:spMkLst>
            <pc:docMk/>
            <pc:sldMk cId="3071482439" sldId="257"/>
            <ac:spMk id="28" creationId="{6714906B-1418-49B7-A4EE-275F4CC7E52B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0" creationId="{3C043FA3-C593-458D-B889-17F80A7A58FF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1" creationId="{BE1278ED-913C-4430-A432-8C16FCD19B5B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2" creationId="{97062BE9-4C13-48F9-9FDB-FB0C987FFE13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3" creationId="{F1DD780F-C11D-4A8A-8E31-0D92AC2550CB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4" creationId="{52369B7C-F3FF-4D62-99AA-BDD6DBC7E2C4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5" creationId="{BFFD4E1E-46C4-411B-87FC-E4809C464818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36" creationId="{D6574E10-87FA-4BF9-B5D0-75165CA2E90C}"/>
          </ac:spMkLst>
        </pc:spChg>
        <pc:spChg chg="del mod">
          <ac:chgData name="Gomez Cadena Jimmy Fabricio" userId="07084481-ba07-4f3d-bc8d-e5bb2c3a49cb" providerId="ADAL" clId="{162705B2-B917-4EF0-AF58-81BC264B2D4C}" dt="2021-07-26T00:57:09.008" v="298" actId="478"/>
          <ac:spMkLst>
            <pc:docMk/>
            <pc:sldMk cId="3071482439" sldId="257"/>
            <ac:spMk id="38" creationId="{39313139-DE06-47DC-B045-DFD96CA922B9}"/>
          </ac:spMkLst>
        </pc:spChg>
        <pc:spChg chg="mod">
          <ac:chgData name="Gomez Cadena Jimmy Fabricio" userId="07084481-ba07-4f3d-bc8d-e5bb2c3a49cb" providerId="ADAL" clId="{162705B2-B917-4EF0-AF58-81BC264B2D4C}" dt="2021-07-26T00:57:13.809" v="299" actId="1076"/>
          <ac:spMkLst>
            <pc:docMk/>
            <pc:sldMk cId="3071482439" sldId="257"/>
            <ac:spMk id="39" creationId="{FB63F3BE-6596-4A78-A851-CAB9EBC3FA3F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1" creationId="{C120907C-E2C0-44C8-B22C-AA98181C2D1A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2" creationId="{938A9817-2082-4183-ABB3-821031060ACC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3" creationId="{0C3B35E4-6C3C-4758-AF9B-17218B7C4ACF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4" creationId="{72DAB8F6-59FA-4798-97F9-1C674FDD86B8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5" creationId="{4CD18FF3-A3B5-4B7B-8DDD-338F9C9387F7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6" creationId="{94972A9E-8548-492F-8A6D-58DC5B8655B8}"/>
          </ac:spMkLst>
        </pc:spChg>
        <pc:spChg chg="mod">
          <ac:chgData name="Gomez Cadena Jimmy Fabricio" userId="07084481-ba07-4f3d-bc8d-e5bb2c3a49cb" providerId="ADAL" clId="{162705B2-B917-4EF0-AF58-81BC264B2D4C}" dt="2021-07-26T00:48:54.755" v="121"/>
          <ac:spMkLst>
            <pc:docMk/>
            <pc:sldMk cId="3071482439" sldId="257"/>
            <ac:spMk id="47" creationId="{0B674E50-4FB0-4888-B265-247630B30B69}"/>
          </ac:spMkLst>
        </pc:spChg>
        <pc:spChg chg="del mod">
          <ac:chgData name="Gomez Cadena Jimmy Fabricio" userId="07084481-ba07-4f3d-bc8d-e5bb2c3a49cb" providerId="ADAL" clId="{162705B2-B917-4EF0-AF58-81BC264B2D4C}" dt="2021-07-26T00:57:02.373" v="296" actId="478"/>
          <ac:spMkLst>
            <pc:docMk/>
            <pc:sldMk cId="3071482439" sldId="257"/>
            <ac:spMk id="49" creationId="{F3453E0F-E895-40C7-81B7-77A058CE691C}"/>
          </ac:spMkLst>
        </pc:spChg>
        <pc:spChg chg="mod">
          <ac:chgData name="Gomez Cadena Jimmy Fabricio" userId="07084481-ba07-4f3d-bc8d-e5bb2c3a49cb" providerId="ADAL" clId="{162705B2-B917-4EF0-AF58-81BC264B2D4C}" dt="2021-07-26T00:57:06.500" v="297" actId="1076"/>
          <ac:spMkLst>
            <pc:docMk/>
            <pc:sldMk cId="3071482439" sldId="257"/>
            <ac:spMk id="50" creationId="{5622B815-217B-420B-83A2-85E4AAC5D5F3}"/>
          </ac:spMkLst>
        </pc:spChg>
        <pc:spChg chg="mod">
          <ac:chgData name="Gomez Cadena Jimmy Fabricio" userId="07084481-ba07-4f3d-bc8d-e5bb2c3a49cb" providerId="ADAL" clId="{162705B2-B917-4EF0-AF58-81BC264B2D4C}" dt="2021-07-26T00:55:01.595" v="191"/>
          <ac:spMkLst>
            <pc:docMk/>
            <pc:sldMk cId="3071482439" sldId="257"/>
            <ac:spMk id="52" creationId="{7E05E282-CBCA-478A-A9C9-525F6FD0FB5E}"/>
          </ac:spMkLst>
        </pc:spChg>
        <pc:spChg chg="mod">
          <ac:chgData name="Gomez Cadena Jimmy Fabricio" userId="07084481-ba07-4f3d-bc8d-e5bb2c3a49cb" providerId="ADAL" clId="{162705B2-B917-4EF0-AF58-81BC264B2D4C}" dt="2021-07-26T00:55:01.595" v="191"/>
          <ac:spMkLst>
            <pc:docMk/>
            <pc:sldMk cId="3071482439" sldId="257"/>
            <ac:spMk id="53" creationId="{02E85585-0AA8-44A1-8901-1AF67D90B7E2}"/>
          </ac:spMkLst>
        </pc:spChg>
        <pc:spChg chg="mod">
          <ac:chgData name="Gomez Cadena Jimmy Fabricio" userId="07084481-ba07-4f3d-bc8d-e5bb2c3a49cb" providerId="ADAL" clId="{162705B2-B917-4EF0-AF58-81BC264B2D4C}" dt="2021-07-26T00:55:01.595" v="191"/>
          <ac:spMkLst>
            <pc:docMk/>
            <pc:sldMk cId="3071482439" sldId="257"/>
            <ac:spMk id="54" creationId="{C02570FA-4201-4979-9142-D8771AB99C29}"/>
          </ac:spMkLst>
        </pc:spChg>
        <pc:spChg chg="mod">
          <ac:chgData name="Gomez Cadena Jimmy Fabricio" userId="07084481-ba07-4f3d-bc8d-e5bb2c3a49cb" providerId="ADAL" clId="{162705B2-B917-4EF0-AF58-81BC264B2D4C}" dt="2021-07-26T00:55:01.595" v="191"/>
          <ac:spMkLst>
            <pc:docMk/>
            <pc:sldMk cId="3071482439" sldId="257"/>
            <ac:spMk id="55" creationId="{6C59CA31-482C-487D-9906-D49FEFD1608C}"/>
          </ac:spMkLst>
        </pc:spChg>
        <pc:spChg chg="mod">
          <ac:chgData name="Gomez Cadena Jimmy Fabricio" userId="07084481-ba07-4f3d-bc8d-e5bb2c3a49cb" providerId="ADAL" clId="{162705B2-B917-4EF0-AF58-81BC264B2D4C}" dt="2021-07-26T00:55:01.595" v="191"/>
          <ac:spMkLst>
            <pc:docMk/>
            <pc:sldMk cId="3071482439" sldId="257"/>
            <ac:spMk id="56" creationId="{8103F92B-D27D-43D2-8F40-B3B1973FB7F7}"/>
          </ac:spMkLst>
        </pc:spChg>
        <pc:spChg chg="mod">
          <ac:chgData name="Gomez Cadena Jimmy Fabricio" userId="07084481-ba07-4f3d-bc8d-e5bb2c3a49cb" providerId="ADAL" clId="{162705B2-B917-4EF0-AF58-81BC264B2D4C}" dt="2021-07-26T00:55:01.595" v="191"/>
          <ac:spMkLst>
            <pc:docMk/>
            <pc:sldMk cId="3071482439" sldId="257"/>
            <ac:spMk id="57" creationId="{AF3A75C2-D621-4C65-8E25-1B72C21E626F}"/>
          </ac:spMkLst>
        </pc:spChg>
        <pc:spChg chg="mod">
          <ac:chgData name="Gomez Cadena Jimmy Fabricio" userId="07084481-ba07-4f3d-bc8d-e5bb2c3a49cb" providerId="ADAL" clId="{162705B2-B917-4EF0-AF58-81BC264B2D4C}" dt="2021-07-26T00:56:52.676" v="291" actId="20577"/>
          <ac:spMkLst>
            <pc:docMk/>
            <pc:sldMk cId="3071482439" sldId="257"/>
            <ac:spMk id="58" creationId="{71DF0FBB-A112-4E96-8A95-6882EA05FDAA}"/>
          </ac:spMkLst>
        </pc:spChg>
        <pc:spChg chg="del mod">
          <ac:chgData name="Gomez Cadena Jimmy Fabricio" userId="07084481-ba07-4f3d-bc8d-e5bb2c3a49cb" providerId="ADAL" clId="{162705B2-B917-4EF0-AF58-81BC264B2D4C}" dt="2021-07-26T00:57:31.811" v="304" actId="478"/>
          <ac:spMkLst>
            <pc:docMk/>
            <pc:sldMk cId="3071482439" sldId="257"/>
            <ac:spMk id="60" creationId="{994B91C2-BCEB-4B9C-A2A3-B8C1C1864F30}"/>
          </ac:spMkLst>
        </pc:spChg>
        <pc:spChg chg="mod">
          <ac:chgData name="Gomez Cadena Jimmy Fabricio" userId="07084481-ba07-4f3d-bc8d-e5bb2c3a49cb" providerId="ADAL" clId="{162705B2-B917-4EF0-AF58-81BC264B2D4C}" dt="2021-07-26T00:57:45.086" v="316" actId="20577"/>
          <ac:spMkLst>
            <pc:docMk/>
            <pc:sldMk cId="3071482439" sldId="257"/>
            <ac:spMk id="61" creationId="{248C6503-1F0A-489F-A3A6-224405AA8A1B}"/>
          </ac:spMkLst>
        </pc:spChg>
        <pc:spChg chg="mod">
          <ac:chgData name="Gomez Cadena Jimmy Fabricio" userId="07084481-ba07-4f3d-bc8d-e5bb2c3a49cb" providerId="ADAL" clId="{162705B2-B917-4EF0-AF58-81BC264B2D4C}" dt="2021-07-26T01:00:31.402" v="332" actId="1076"/>
          <ac:spMkLst>
            <pc:docMk/>
            <pc:sldMk cId="3071482439" sldId="257"/>
            <ac:spMk id="63" creationId="{92563347-EA6B-4156-B8B1-635DAE48C4DC}"/>
          </ac:spMkLst>
        </pc:spChg>
        <pc:spChg chg="mod">
          <ac:chgData name="Gomez Cadena Jimmy Fabricio" userId="07084481-ba07-4f3d-bc8d-e5bb2c3a49cb" providerId="ADAL" clId="{162705B2-B917-4EF0-AF58-81BC264B2D4C}" dt="2021-07-26T01:00:31.965" v="333" actId="1076"/>
          <ac:spMkLst>
            <pc:docMk/>
            <pc:sldMk cId="3071482439" sldId="257"/>
            <ac:spMk id="64" creationId="{BC6FD06F-73E4-4F7C-8A27-AD772FEE1166}"/>
          </ac:spMkLst>
        </pc:spChg>
        <pc:spChg chg="mod">
          <ac:chgData name="Gomez Cadena Jimmy Fabricio" userId="07084481-ba07-4f3d-bc8d-e5bb2c3a49cb" providerId="ADAL" clId="{162705B2-B917-4EF0-AF58-81BC264B2D4C}" dt="2021-07-26T01:01:55.320" v="345" actId="207"/>
          <ac:spMkLst>
            <pc:docMk/>
            <pc:sldMk cId="3071482439" sldId="257"/>
            <ac:spMk id="65" creationId="{8C1670BC-5591-4B41-9604-89DF67A0EF3F}"/>
          </ac:spMkLst>
        </pc:spChg>
        <pc:spChg chg="mod">
          <ac:chgData name="Gomez Cadena Jimmy Fabricio" userId="07084481-ba07-4f3d-bc8d-e5bb2c3a49cb" providerId="ADAL" clId="{162705B2-B917-4EF0-AF58-81BC264B2D4C}" dt="2021-07-26T01:02:00.963" v="346" actId="207"/>
          <ac:spMkLst>
            <pc:docMk/>
            <pc:sldMk cId="3071482439" sldId="257"/>
            <ac:spMk id="66" creationId="{006AB299-EBB7-482B-B28D-97E4AF0853BB}"/>
          </ac:spMkLst>
        </pc:spChg>
        <pc:spChg chg="mod">
          <ac:chgData name="Gomez Cadena Jimmy Fabricio" userId="07084481-ba07-4f3d-bc8d-e5bb2c3a49cb" providerId="ADAL" clId="{162705B2-B917-4EF0-AF58-81BC264B2D4C}" dt="2021-07-26T00:55:49.496" v="220"/>
          <ac:spMkLst>
            <pc:docMk/>
            <pc:sldMk cId="3071482439" sldId="257"/>
            <ac:spMk id="67" creationId="{2849F35A-3D40-4624-B81D-13158C9DAE7B}"/>
          </ac:spMkLst>
        </pc:spChg>
        <pc:spChg chg="mod">
          <ac:chgData name="Gomez Cadena Jimmy Fabricio" userId="07084481-ba07-4f3d-bc8d-e5bb2c3a49cb" providerId="ADAL" clId="{162705B2-B917-4EF0-AF58-81BC264B2D4C}" dt="2021-07-26T00:55:49.496" v="220"/>
          <ac:spMkLst>
            <pc:docMk/>
            <pc:sldMk cId="3071482439" sldId="257"/>
            <ac:spMk id="68" creationId="{AC13D2AC-1A46-48AE-A78C-8E496BBA5DA9}"/>
          </ac:spMkLst>
        </pc:spChg>
        <pc:spChg chg="mod">
          <ac:chgData name="Gomez Cadena Jimmy Fabricio" userId="07084481-ba07-4f3d-bc8d-e5bb2c3a49cb" providerId="ADAL" clId="{162705B2-B917-4EF0-AF58-81BC264B2D4C}" dt="2021-07-26T01:01:30.064" v="342" actId="207"/>
          <ac:spMkLst>
            <pc:docMk/>
            <pc:sldMk cId="3071482439" sldId="257"/>
            <ac:spMk id="69" creationId="{0F6B6928-AEAE-4380-9D36-6E09DDCE63B1}"/>
          </ac:spMkLst>
        </pc:spChg>
        <pc:spChg chg="del mod">
          <ac:chgData name="Gomez Cadena Jimmy Fabricio" userId="07084481-ba07-4f3d-bc8d-e5bb2c3a49cb" providerId="ADAL" clId="{162705B2-B917-4EF0-AF58-81BC264B2D4C}" dt="2021-07-26T00:58:02.607" v="317" actId="478"/>
          <ac:spMkLst>
            <pc:docMk/>
            <pc:sldMk cId="3071482439" sldId="257"/>
            <ac:spMk id="71" creationId="{8F30DE14-EA5B-43F7-9A8E-67EE81124DF8}"/>
          </ac:spMkLst>
        </pc:spChg>
        <pc:spChg chg="mod">
          <ac:chgData name="Gomez Cadena Jimmy Fabricio" userId="07084481-ba07-4f3d-bc8d-e5bb2c3a49cb" providerId="ADAL" clId="{162705B2-B917-4EF0-AF58-81BC264B2D4C}" dt="2021-07-26T00:58:11.330" v="318" actId="1076"/>
          <ac:spMkLst>
            <pc:docMk/>
            <pc:sldMk cId="3071482439" sldId="257"/>
            <ac:spMk id="72" creationId="{AB527B5B-54F2-40AB-A5B2-4895B4613728}"/>
          </ac:spMkLst>
        </pc:spChg>
        <pc:spChg chg="mod">
          <ac:chgData name="Gomez Cadena Jimmy Fabricio" userId="07084481-ba07-4f3d-bc8d-e5bb2c3a49cb" providerId="ADAL" clId="{162705B2-B917-4EF0-AF58-81BC264B2D4C}" dt="2021-07-26T00:56:22.583" v="246"/>
          <ac:spMkLst>
            <pc:docMk/>
            <pc:sldMk cId="3071482439" sldId="257"/>
            <ac:spMk id="74" creationId="{C9004875-F6C8-45F1-89AA-E065924B8C91}"/>
          </ac:spMkLst>
        </pc:spChg>
        <pc:spChg chg="mod">
          <ac:chgData name="Gomez Cadena Jimmy Fabricio" userId="07084481-ba07-4f3d-bc8d-e5bb2c3a49cb" providerId="ADAL" clId="{162705B2-B917-4EF0-AF58-81BC264B2D4C}" dt="2021-07-26T00:56:22.583" v="246"/>
          <ac:spMkLst>
            <pc:docMk/>
            <pc:sldMk cId="3071482439" sldId="257"/>
            <ac:spMk id="75" creationId="{0024C933-129F-4827-90DE-5F082E077360}"/>
          </ac:spMkLst>
        </pc:spChg>
        <pc:spChg chg="mod">
          <ac:chgData name="Gomez Cadena Jimmy Fabricio" userId="07084481-ba07-4f3d-bc8d-e5bb2c3a49cb" providerId="ADAL" clId="{162705B2-B917-4EF0-AF58-81BC264B2D4C}" dt="2021-07-26T01:02:38.332" v="349" actId="207"/>
          <ac:spMkLst>
            <pc:docMk/>
            <pc:sldMk cId="3071482439" sldId="257"/>
            <ac:spMk id="76" creationId="{3F7ED33A-2C54-4E9C-8B1D-449C189F8EE5}"/>
          </ac:spMkLst>
        </pc:spChg>
        <pc:spChg chg="mod">
          <ac:chgData name="Gomez Cadena Jimmy Fabricio" userId="07084481-ba07-4f3d-bc8d-e5bb2c3a49cb" providerId="ADAL" clId="{162705B2-B917-4EF0-AF58-81BC264B2D4C}" dt="2021-07-26T01:02:29.466" v="348" actId="207"/>
          <ac:spMkLst>
            <pc:docMk/>
            <pc:sldMk cId="3071482439" sldId="257"/>
            <ac:spMk id="77" creationId="{D02C87F2-69BC-4324-A02F-8D1EB6768B1E}"/>
          </ac:spMkLst>
        </pc:spChg>
        <pc:spChg chg="mod">
          <ac:chgData name="Gomez Cadena Jimmy Fabricio" userId="07084481-ba07-4f3d-bc8d-e5bb2c3a49cb" providerId="ADAL" clId="{162705B2-B917-4EF0-AF58-81BC264B2D4C}" dt="2021-07-26T00:56:22.583" v="246"/>
          <ac:spMkLst>
            <pc:docMk/>
            <pc:sldMk cId="3071482439" sldId="257"/>
            <ac:spMk id="78" creationId="{88E1E9A0-FEC5-412A-AFBA-22CF14E37BF1}"/>
          </ac:spMkLst>
        </pc:spChg>
        <pc:spChg chg="mod">
          <ac:chgData name="Gomez Cadena Jimmy Fabricio" userId="07084481-ba07-4f3d-bc8d-e5bb2c3a49cb" providerId="ADAL" clId="{162705B2-B917-4EF0-AF58-81BC264B2D4C}" dt="2021-07-26T00:56:22.583" v="246"/>
          <ac:spMkLst>
            <pc:docMk/>
            <pc:sldMk cId="3071482439" sldId="257"/>
            <ac:spMk id="79" creationId="{8D90D87D-A0C6-4E1C-A9D8-22A716F59023}"/>
          </ac:spMkLst>
        </pc:spChg>
        <pc:spChg chg="mod">
          <ac:chgData name="Gomez Cadena Jimmy Fabricio" userId="07084481-ba07-4f3d-bc8d-e5bb2c3a49cb" providerId="ADAL" clId="{162705B2-B917-4EF0-AF58-81BC264B2D4C}" dt="2021-07-26T01:02:17.890" v="347" actId="207"/>
          <ac:spMkLst>
            <pc:docMk/>
            <pc:sldMk cId="3071482439" sldId="257"/>
            <ac:spMk id="80" creationId="{F6D57A48-14E2-4EC2-A456-F9B5AF6BD653}"/>
          </ac:spMkLst>
        </pc:spChg>
        <pc:spChg chg="del mod">
          <ac:chgData name="Gomez Cadena Jimmy Fabricio" userId="07084481-ba07-4f3d-bc8d-e5bb2c3a49cb" providerId="ADAL" clId="{162705B2-B917-4EF0-AF58-81BC264B2D4C}" dt="2021-07-26T00:58:13.984" v="319" actId="478"/>
          <ac:spMkLst>
            <pc:docMk/>
            <pc:sldMk cId="3071482439" sldId="257"/>
            <ac:spMk id="82" creationId="{7CD4CA89-4FB6-4BB4-B538-DBBA1FD0700F}"/>
          </ac:spMkLst>
        </pc:spChg>
        <pc:spChg chg="mod">
          <ac:chgData name="Gomez Cadena Jimmy Fabricio" userId="07084481-ba07-4f3d-bc8d-e5bb2c3a49cb" providerId="ADAL" clId="{162705B2-B917-4EF0-AF58-81BC264B2D4C}" dt="2021-07-26T00:58:18.680" v="320" actId="1076"/>
          <ac:spMkLst>
            <pc:docMk/>
            <pc:sldMk cId="3071482439" sldId="257"/>
            <ac:spMk id="83" creationId="{D581435D-A135-415D-B990-B990F38D81A3}"/>
          </ac:spMkLst>
        </pc:spChg>
        <pc:grpChg chg="add del mod">
          <ac:chgData name="Gomez Cadena Jimmy Fabricio" userId="07084481-ba07-4f3d-bc8d-e5bb2c3a49cb" providerId="ADAL" clId="{162705B2-B917-4EF0-AF58-81BC264B2D4C}" dt="2021-07-26T00:58:53.044" v="324" actId="1076"/>
          <ac:grpSpMkLst>
            <pc:docMk/>
            <pc:sldMk cId="3071482439" sldId="257"/>
            <ac:grpSpMk id="7" creationId="{96322AC6-EF1B-407D-85AF-5F67EDCC6286}"/>
          </ac:grpSpMkLst>
        </pc:grpChg>
        <pc:grpChg chg="del mod">
          <ac:chgData name="Gomez Cadena Jimmy Fabricio" userId="07084481-ba07-4f3d-bc8d-e5bb2c3a49cb" providerId="ADAL" clId="{162705B2-B917-4EF0-AF58-81BC264B2D4C}" dt="2021-07-26T00:57:23.804" v="302" actId="478"/>
          <ac:grpSpMkLst>
            <pc:docMk/>
            <pc:sldMk cId="3071482439" sldId="257"/>
            <ac:grpSpMk id="15" creationId="{E0794B2D-4461-4ED9-A2E5-0389B42C09BC}"/>
          </ac:grpSpMkLst>
        </pc:grpChg>
        <pc:grpChg chg="add mod">
          <ac:chgData name="Gomez Cadena Jimmy Fabricio" userId="07084481-ba07-4f3d-bc8d-e5bb2c3a49cb" providerId="ADAL" clId="{162705B2-B917-4EF0-AF58-81BC264B2D4C}" dt="2021-07-26T00:58:53.044" v="324" actId="1076"/>
          <ac:grpSpMkLst>
            <pc:docMk/>
            <pc:sldMk cId="3071482439" sldId="257"/>
            <ac:grpSpMk id="18" creationId="{A097E19A-2F93-46C3-BCB2-688CB48D35DF}"/>
          </ac:grpSpMkLst>
        </pc:grpChg>
        <pc:grpChg chg="del mod">
          <ac:chgData name="Gomez Cadena Jimmy Fabricio" userId="07084481-ba07-4f3d-bc8d-e5bb2c3a49cb" providerId="ADAL" clId="{162705B2-B917-4EF0-AF58-81BC264B2D4C}" dt="2021-07-26T00:57:16.864" v="300" actId="478"/>
          <ac:grpSpMkLst>
            <pc:docMk/>
            <pc:sldMk cId="3071482439" sldId="257"/>
            <ac:grpSpMk id="26" creationId="{7A213A77-7810-403D-A508-491DF96F0B0D}"/>
          </ac:grpSpMkLst>
        </pc:grpChg>
        <pc:grpChg chg="add mod">
          <ac:chgData name="Gomez Cadena Jimmy Fabricio" userId="07084481-ba07-4f3d-bc8d-e5bb2c3a49cb" providerId="ADAL" clId="{162705B2-B917-4EF0-AF58-81BC264B2D4C}" dt="2021-07-26T00:58:53.044" v="324" actId="1076"/>
          <ac:grpSpMkLst>
            <pc:docMk/>
            <pc:sldMk cId="3071482439" sldId="257"/>
            <ac:grpSpMk id="29" creationId="{39042F57-6394-4726-962E-F032E5FB3B10}"/>
          </ac:grpSpMkLst>
        </pc:grpChg>
        <pc:grpChg chg="del mod">
          <ac:chgData name="Gomez Cadena Jimmy Fabricio" userId="07084481-ba07-4f3d-bc8d-e5bb2c3a49cb" providerId="ADAL" clId="{162705B2-B917-4EF0-AF58-81BC264B2D4C}" dt="2021-07-26T00:57:09.008" v="298" actId="478"/>
          <ac:grpSpMkLst>
            <pc:docMk/>
            <pc:sldMk cId="3071482439" sldId="257"/>
            <ac:grpSpMk id="37" creationId="{754010B2-226A-491F-93B0-676B5BE89964}"/>
          </ac:grpSpMkLst>
        </pc:grpChg>
        <pc:grpChg chg="add mod">
          <ac:chgData name="Gomez Cadena Jimmy Fabricio" userId="07084481-ba07-4f3d-bc8d-e5bb2c3a49cb" providerId="ADAL" clId="{162705B2-B917-4EF0-AF58-81BC264B2D4C}" dt="2021-07-26T00:58:53.044" v="324" actId="1076"/>
          <ac:grpSpMkLst>
            <pc:docMk/>
            <pc:sldMk cId="3071482439" sldId="257"/>
            <ac:grpSpMk id="40" creationId="{9677501C-776A-48EA-8580-53520D8816F7}"/>
          </ac:grpSpMkLst>
        </pc:grpChg>
        <pc:grpChg chg="del mod">
          <ac:chgData name="Gomez Cadena Jimmy Fabricio" userId="07084481-ba07-4f3d-bc8d-e5bb2c3a49cb" providerId="ADAL" clId="{162705B2-B917-4EF0-AF58-81BC264B2D4C}" dt="2021-07-26T00:57:02.373" v="296" actId="478"/>
          <ac:grpSpMkLst>
            <pc:docMk/>
            <pc:sldMk cId="3071482439" sldId="257"/>
            <ac:grpSpMk id="48" creationId="{4649FDC6-8C77-411A-ABFB-21C584EBE8FF}"/>
          </ac:grpSpMkLst>
        </pc:grpChg>
        <pc:grpChg chg="add mod">
          <ac:chgData name="Gomez Cadena Jimmy Fabricio" userId="07084481-ba07-4f3d-bc8d-e5bb2c3a49cb" providerId="ADAL" clId="{162705B2-B917-4EF0-AF58-81BC264B2D4C}" dt="2021-07-26T00:59:03.258" v="325" actId="1076"/>
          <ac:grpSpMkLst>
            <pc:docMk/>
            <pc:sldMk cId="3071482439" sldId="257"/>
            <ac:grpSpMk id="51" creationId="{892289C2-716B-4E8C-B599-A781D2BAE367}"/>
          </ac:grpSpMkLst>
        </pc:grpChg>
        <pc:grpChg chg="del mod">
          <ac:chgData name="Gomez Cadena Jimmy Fabricio" userId="07084481-ba07-4f3d-bc8d-e5bb2c3a49cb" providerId="ADAL" clId="{162705B2-B917-4EF0-AF58-81BC264B2D4C}" dt="2021-07-26T00:57:31.811" v="304" actId="478"/>
          <ac:grpSpMkLst>
            <pc:docMk/>
            <pc:sldMk cId="3071482439" sldId="257"/>
            <ac:grpSpMk id="59" creationId="{F2E18BA5-7539-41FF-B70A-A4A161484E6E}"/>
          </ac:grpSpMkLst>
        </pc:grpChg>
        <pc:grpChg chg="add mod">
          <ac:chgData name="Gomez Cadena Jimmy Fabricio" userId="07084481-ba07-4f3d-bc8d-e5bb2c3a49cb" providerId="ADAL" clId="{162705B2-B917-4EF0-AF58-81BC264B2D4C}" dt="2021-07-26T00:59:03.258" v="325" actId="1076"/>
          <ac:grpSpMkLst>
            <pc:docMk/>
            <pc:sldMk cId="3071482439" sldId="257"/>
            <ac:grpSpMk id="62" creationId="{234B9F20-AD4D-46C0-A292-638F82F9D8CA}"/>
          </ac:grpSpMkLst>
        </pc:grpChg>
        <pc:grpChg chg="del mod">
          <ac:chgData name="Gomez Cadena Jimmy Fabricio" userId="07084481-ba07-4f3d-bc8d-e5bb2c3a49cb" providerId="ADAL" clId="{162705B2-B917-4EF0-AF58-81BC264B2D4C}" dt="2021-07-26T00:58:02.607" v="317" actId="478"/>
          <ac:grpSpMkLst>
            <pc:docMk/>
            <pc:sldMk cId="3071482439" sldId="257"/>
            <ac:grpSpMk id="70" creationId="{CBA88950-A407-4AC0-B134-A8EA18A4498F}"/>
          </ac:grpSpMkLst>
        </pc:grpChg>
        <pc:grpChg chg="add mod">
          <ac:chgData name="Gomez Cadena Jimmy Fabricio" userId="07084481-ba07-4f3d-bc8d-e5bb2c3a49cb" providerId="ADAL" clId="{162705B2-B917-4EF0-AF58-81BC264B2D4C}" dt="2021-07-26T00:59:03.258" v="325" actId="1076"/>
          <ac:grpSpMkLst>
            <pc:docMk/>
            <pc:sldMk cId="3071482439" sldId="257"/>
            <ac:grpSpMk id="73" creationId="{2AA76BDD-F040-4CD0-8758-9F857C44C81A}"/>
          </ac:grpSpMkLst>
        </pc:grpChg>
        <pc:grpChg chg="del mod">
          <ac:chgData name="Gomez Cadena Jimmy Fabricio" userId="07084481-ba07-4f3d-bc8d-e5bb2c3a49cb" providerId="ADAL" clId="{162705B2-B917-4EF0-AF58-81BC264B2D4C}" dt="2021-07-26T00:58:13.984" v="319" actId="478"/>
          <ac:grpSpMkLst>
            <pc:docMk/>
            <pc:sldMk cId="3071482439" sldId="257"/>
            <ac:grpSpMk id="81" creationId="{A235C87E-685A-4AE4-A6A9-196D347F52D3}"/>
          </ac:grpSpMkLst>
        </pc:grpChg>
      </pc:sldChg>
      <pc:sldChg chg="modSp del mod">
        <pc:chgData name="Gomez Cadena Jimmy Fabricio" userId="07084481-ba07-4f3d-bc8d-e5bb2c3a49cb" providerId="ADAL" clId="{162705B2-B917-4EF0-AF58-81BC264B2D4C}" dt="2021-07-26T00:49:04.810" v="123" actId="47"/>
        <pc:sldMkLst>
          <pc:docMk/>
          <pc:sldMk cId="340966431" sldId="258"/>
        </pc:sldMkLst>
        <pc:spChg chg="mod">
          <ac:chgData name="Gomez Cadena Jimmy Fabricio" userId="07084481-ba07-4f3d-bc8d-e5bb2c3a49cb" providerId="ADAL" clId="{162705B2-B917-4EF0-AF58-81BC264B2D4C}" dt="2021-07-26T00:39:30.248" v="6" actId="21"/>
          <ac:spMkLst>
            <pc:docMk/>
            <pc:sldMk cId="340966431" sldId="258"/>
            <ac:spMk id="3" creationId="{356847A8-5723-4D03-9258-E112B829765D}"/>
          </ac:spMkLst>
        </pc:spChg>
      </pc:sldChg>
      <pc:sldChg chg="del">
        <pc:chgData name="Gomez Cadena Jimmy Fabricio" userId="07084481-ba07-4f3d-bc8d-e5bb2c3a49cb" providerId="ADAL" clId="{162705B2-B917-4EF0-AF58-81BC264B2D4C}" dt="2021-07-27T01:48:22.716" v="1088" actId="2696"/>
        <pc:sldMkLst>
          <pc:docMk/>
          <pc:sldMk cId="268653101" sldId="259"/>
        </pc:sldMkLst>
      </pc:sldChg>
      <pc:sldChg chg="addSp delSp modSp mod">
        <pc:chgData name="Gomez Cadena Jimmy Fabricio" userId="07084481-ba07-4f3d-bc8d-e5bb2c3a49cb" providerId="ADAL" clId="{162705B2-B917-4EF0-AF58-81BC264B2D4C}" dt="2021-07-27T02:25:00.814" v="1538" actId="207"/>
        <pc:sldMkLst>
          <pc:docMk/>
          <pc:sldMk cId="354503146" sldId="260"/>
        </pc:sldMkLst>
        <pc:spChg chg="del">
          <ac:chgData name="Gomez Cadena Jimmy Fabricio" userId="07084481-ba07-4f3d-bc8d-e5bb2c3a49cb" providerId="ADAL" clId="{162705B2-B917-4EF0-AF58-81BC264B2D4C}" dt="2021-07-27T01:59:32.552" v="1109" actId="478"/>
          <ac:spMkLst>
            <pc:docMk/>
            <pc:sldMk cId="354503146" sldId="260"/>
            <ac:spMk id="2" creationId="{EE695BC2-5D37-489D-85E0-BCA7662EA362}"/>
          </ac:spMkLst>
        </pc:spChg>
        <pc:spChg chg="del">
          <ac:chgData name="Gomez Cadena Jimmy Fabricio" userId="07084481-ba07-4f3d-bc8d-e5bb2c3a49cb" providerId="ADAL" clId="{162705B2-B917-4EF0-AF58-81BC264B2D4C}" dt="2021-07-27T02:00:07.177" v="1139" actId="478"/>
          <ac:spMkLst>
            <pc:docMk/>
            <pc:sldMk cId="354503146" sldId="260"/>
            <ac:spMk id="3" creationId="{BE903D01-3529-4495-B9FA-6E09B71CCF29}"/>
          </ac:spMkLst>
        </pc:spChg>
        <pc:spChg chg="add del mod">
          <ac:chgData name="Gomez Cadena Jimmy Fabricio" userId="07084481-ba07-4f3d-bc8d-e5bb2c3a49cb" providerId="ADAL" clId="{162705B2-B917-4EF0-AF58-81BC264B2D4C}" dt="2021-07-27T01:59:35.198" v="1110" actId="478"/>
          <ac:spMkLst>
            <pc:docMk/>
            <pc:sldMk cId="354503146" sldId="260"/>
            <ac:spMk id="5" creationId="{E35E280B-6414-4DDF-B777-13C38705E533}"/>
          </ac:spMkLst>
        </pc:spChg>
        <pc:spChg chg="add mod">
          <ac:chgData name="Gomez Cadena Jimmy Fabricio" userId="07084481-ba07-4f3d-bc8d-e5bb2c3a49cb" providerId="ADAL" clId="{162705B2-B917-4EF0-AF58-81BC264B2D4C}" dt="2021-07-27T02:07:37.069" v="1151" actId="14100"/>
          <ac:spMkLst>
            <pc:docMk/>
            <pc:sldMk cId="354503146" sldId="260"/>
            <ac:spMk id="6" creationId="{DF3D0490-CDB0-48CA-A607-F7782C5969FB}"/>
          </ac:spMkLst>
        </pc:spChg>
        <pc:spChg chg="add del mod">
          <ac:chgData name="Gomez Cadena Jimmy Fabricio" userId="07084481-ba07-4f3d-bc8d-e5bb2c3a49cb" providerId="ADAL" clId="{162705B2-B917-4EF0-AF58-81BC264B2D4C}" dt="2021-07-27T02:00:09.845" v="1140" actId="478"/>
          <ac:spMkLst>
            <pc:docMk/>
            <pc:sldMk cId="354503146" sldId="260"/>
            <ac:spMk id="8" creationId="{B9053B36-CDA2-4BC0-A84C-1707E489F9F2}"/>
          </ac:spMkLst>
        </pc:spChg>
        <pc:spChg chg="add mod">
          <ac:chgData name="Gomez Cadena Jimmy Fabricio" userId="07084481-ba07-4f3d-bc8d-e5bb2c3a49cb" providerId="ADAL" clId="{162705B2-B917-4EF0-AF58-81BC264B2D4C}" dt="2021-07-27T02:14:42.814" v="1198" actId="1076"/>
          <ac:spMkLst>
            <pc:docMk/>
            <pc:sldMk cId="354503146" sldId="260"/>
            <ac:spMk id="9" creationId="{1B769883-1148-4424-B8BC-137031E357AD}"/>
          </ac:spMkLst>
        </pc:spChg>
        <pc:spChg chg="add mod">
          <ac:chgData name="Gomez Cadena Jimmy Fabricio" userId="07084481-ba07-4f3d-bc8d-e5bb2c3a49cb" providerId="ADAL" clId="{162705B2-B917-4EF0-AF58-81BC264B2D4C}" dt="2021-07-27T02:14:42.814" v="1198" actId="1076"/>
          <ac:spMkLst>
            <pc:docMk/>
            <pc:sldMk cId="354503146" sldId="260"/>
            <ac:spMk id="10" creationId="{1646386A-4DFF-4AB5-B7F1-B47243C7E47F}"/>
          </ac:spMkLst>
        </pc:spChg>
        <pc:spChg chg="add mod">
          <ac:chgData name="Gomez Cadena Jimmy Fabricio" userId="07084481-ba07-4f3d-bc8d-e5bb2c3a49cb" providerId="ADAL" clId="{162705B2-B917-4EF0-AF58-81BC264B2D4C}" dt="2021-07-27T02:14:42.814" v="1198" actId="1076"/>
          <ac:spMkLst>
            <pc:docMk/>
            <pc:sldMk cId="354503146" sldId="260"/>
            <ac:spMk id="11" creationId="{CE6E222D-1569-498C-A6D5-82A3989A8093}"/>
          </ac:spMkLst>
        </pc:spChg>
        <pc:spChg chg="add mod">
          <ac:chgData name="Gomez Cadena Jimmy Fabricio" userId="07084481-ba07-4f3d-bc8d-e5bb2c3a49cb" providerId="ADAL" clId="{162705B2-B917-4EF0-AF58-81BC264B2D4C}" dt="2021-07-27T02:14:42.814" v="1198" actId="1076"/>
          <ac:spMkLst>
            <pc:docMk/>
            <pc:sldMk cId="354503146" sldId="260"/>
            <ac:spMk id="12" creationId="{6F7A992C-7112-4890-9F73-5262E8C33859}"/>
          </ac:spMkLst>
        </pc:spChg>
        <pc:spChg chg="add mod">
          <ac:chgData name="Gomez Cadena Jimmy Fabricio" userId="07084481-ba07-4f3d-bc8d-e5bb2c3a49cb" providerId="ADAL" clId="{162705B2-B917-4EF0-AF58-81BC264B2D4C}" dt="2021-07-27T02:14:42.814" v="1198" actId="1076"/>
          <ac:spMkLst>
            <pc:docMk/>
            <pc:sldMk cId="354503146" sldId="260"/>
            <ac:spMk id="13" creationId="{759B1068-DBD1-418B-9893-7BE1786F7275}"/>
          </ac:spMkLst>
        </pc:spChg>
        <pc:spChg chg="add mod">
          <ac:chgData name="Gomez Cadena Jimmy Fabricio" userId="07084481-ba07-4f3d-bc8d-e5bb2c3a49cb" providerId="ADAL" clId="{162705B2-B917-4EF0-AF58-81BC264B2D4C}" dt="2021-07-27T02:14:42.814" v="1198" actId="1076"/>
          <ac:spMkLst>
            <pc:docMk/>
            <pc:sldMk cId="354503146" sldId="260"/>
            <ac:spMk id="14" creationId="{3C8A5F22-2173-4B21-BC25-9F905470723E}"/>
          </ac:spMkLst>
        </pc:spChg>
        <pc:spChg chg="mod">
          <ac:chgData name="Gomez Cadena Jimmy Fabricio" userId="07084481-ba07-4f3d-bc8d-e5bb2c3a49cb" providerId="ADAL" clId="{162705B2-B917-4EF0-AF58-81BC264B2D4C}" dt="2021-07-27T02:24:48.672" v="1536" actId="207"/>
          <ac:spMkLst>
            <pc:docMk/>
            <pc:sldMk cId="354503146" sldId="260"/>
            <ac:spMk id="16" creationId="{881C3158-C20C-4E13-97D8-984D3254581E}"/>
          </ac:spMkLst>
        </pc:spChg>
        <pc:spChg chg="mod">
          <ac:chgData name="Gomez Cadena Jimmy Fabricio" userId="07084481-ba07-4f3d-bc8d-e5bb2c3a49cb" providerId="ADAL" clId="{162705B2-B917-4EF0-AF58-81BC264B2D4C}" dt="2021-07-27T02:16:43.413" v="1221" actId="20577"/>
          <ac:spMkLst>
            <pc:docMk/>
            <pc:sldMk cId="354503146" sldId="260"/>
            <ac:spMk id="18" creationId="{E189353A-7C0B-43E4-BB92-5D3875A3C587}"/>
          </ac:spMkLst>
        </pc:spChg>
        <pc:spChg chg="del mod">
          <ac:chgData name="Gomez Cadena Jimmy Fabricio" userId="07084481-ba07-4f3d-bc8d-e5bb2c3a49cb" providerId="ADAL" clId="{162705B2-B917-4EF0-AF58-81BC264B2D4C}" dt="2021-07-27T02:18:03.951" v="1288" actId="478"/>
          <ac:spMkLst>
            <pc:docMk/>
            <pc:sldMk cId="354503146" sldId="260"/>
            <ac:spMk id="19" creationId="{073872A4-329C-4715-A9B1-07C4A2F8720B}"/>
          </ac:spMkLst>
        </pc:spChg>
        <pc:spChg chg="mod">
          <ac:chgData name="Gomez Cadena Jimmy Fabricio" userId="07084481-ba07-4f3d-bc8d-e5bb2c3a49cb" providerId="ADAL" clId="{162705B2-B917-4EF0-AF58-81BC264B2D4C}" dt="2021-07-27T02:18:11.770" v="1290" actId="20577"/>
          <ac:spMkLst>
            <pc:docMk/>
            <pc:sldMk cId="354503146" sldId="260"/>
            <ac:spMk id="20" creationId="{BDEB7158-F971-400A-A0FE-4975B983BCC4}"/>
          </ac:spMkLst>
        </pc:spChg>
        <pc:spChg chg="mod">
          <ac:chgData name="Gomez Cadena Jimmy Fabricio" userId="07084481-ba07-4f3d-bc8d-e5bb2c3a49cb" providerId="ADAL" clId="{162705B2-B917-4EF0-AF58-81BC264B2D4C}" dt="2021-07-27T02:25:00.814" v="1538" actId="207"/>
          <ac:spMkLst>
            <pc:docMk/>
            <pc:sldMk cId="354503146" sldId="260"/>
            <ac:spMk id="22" creationId="{71B46512-4356-4770-8A1D-01848D837B09}"/>
          </ac:spMkLst>
        </pc:spChg>
        <pc:spChg chg="mod">
          <ac:chgData name="Gomez Cadena Jimmy Fabricio" userId="07084481-ba07-4f3d-bc8d-e5bb2c3a49cb" providerId="ADAL" clId="{162705B2-B917-4EF0-AF58-81BC264B2D4C}" dt="2021-07-27T02:16:48.950" v="1225" actId="20577"/>
          <ac:spMkLst>
            <pc:docMk/>
            <pc:sldMk cId="354503146" sldId="260"/>
            <ac:spMk id="23" creationId="{231A7F9E-5D12-4628-A8F2-4CDC8C82B589}"/>
          </ac:spMkLst>
        </pc:spChg>
        <pc:spChg chg="del mod">
          <ac:chgData name="Gomez Cadena Jimmy Fabricio" userId="07084481-ba07-4f3d-bc8d-e5bb2c3a49cb" providerId="ADAL" clId="{162705B2-B917-4EF0-AF58-81BC264B2D4C}" dt="2021-07-27T02:19:26.449" v="1370" actId="478"/>
          <ac:spMkLst>
            <pc:docMk/>
            <pc:sldMk cId="354503146" sldId="260"/>
            <ac:spMk id="25" creationId="{C8F2D4BE-85F5-42DF-8C67-911847E7A6CE}"/>
          </ac:spMkLst>
        </pc:spChg>
        <pc:spChg chg="mod">
          <ac:chgData name="Gomez Cadena Jimmy Fabricio" userId="07084481-ba07-4f3d-bc8d-e5bb2c3a49cb" providerId="ADAL" clId="{162705B2-B917-4EF0-AF58-81BC264B2D4C}" dt="2021-07-27T02:19:31.365" v="1371" actId="1076"/>
          <ac:spMkLst>
            <pc:docMk/>
            <pc:sldMk cId="354503146" sldId="260"/>
            <ac:spMk id="26" creationId="{5DB4D10C-B945-4251-9808-0E4C98FC9032}"/>
          </ac:spMkLst>
        </pc:spChg>
        <pc:spChg chg="mod">
          <ac:chgData name="Gomez Cadena Jimmy Fabricio" userId="07084481-ba07-4f3d-bc8d-e5bb2c3a49cb" providerId="ADAL" clId="{162705B2-B917-4EF0-AF58-81BC264B2D4C}" dt="2021-07-27T02:24:55.967" v="1537" actId="207"/>
          <ac:spMkLst>
            <pc:docMk/>
            <pc:sldMk cId="354503146" sldId="260"/>
            <ac:spMk id="28" creationId="{BBB57562-67B6-4DB2-BC62-E39F09E62B18}"/>
          </ac:spMkLst>
        </pc:spChg>
        <pc:spChg chg="mod">
          <ac:chgData name="Gomez Cadena Jimmy Fabricio" userId="07084481-ba07-4f3d-bc8d-e5bb2c3a49cb" providerId="ADAL" clId="{162705B2-B917-4EF0-AF58-81BC264B2D4C}" dt="2021-07-27T02:16:46.116" v="1223" actId="20577"/>
          <ac:spMkLst>
            <pc:docMk/>
            <pc:sldMk cId="354503146" sldId="260"/>
            <ac:spMk id="29" creationId="{15FDA647-5E98-47D0-A928-E8CA11CC9570}"/>
          </ac:spMkLst>
        </pc:spChg>
        <pc:spChg chg="del mod">
          <ac:chgData name="Gomez Cadena Jimmy Fabricio" userId="07084481-ba07-4f3d-bc8d-e5bb2c3a49cb" providerId="ADAL" clId="{162705B2-B917-4EF0-AF58-81BC264B2D4C}" dt="2021-07-27T02:18:33.180" v="1291" actId="478"/>
          <ac:spMkLst>
            <pc:docMk/>
            <pc:sldMk cId="354503146" sldId="260"/>
            <ac:spMk id="31" creationId="{DE6162EB-CD4D-4526-8098-9288FA6DF52C}"/>
          </ac:spMkLst>
        </pc:spChg>
        <pc:spChg chg="mod">
          <ac:chgData name="Gomez Cadena Jimmy Fabricio" userId="07084481-ba07-4f3d-bc8d-e5bb2c3a49cb" providerId="ADAL" clId="{162705B2-B917-4EF0-AF58-81BC264B2D4C}" dt="2021-07-27T02:18:57.140" v="1338" actId="1076"/>
          <ac:spMkLst>
            <pc:docMk/>
            <pc:sldMk cId="354503146" sldId="260"/>
            <ac:spMk id="32" creationId="{62FF2DFF-8311-4EAB-9154-0FAEA68232C6}"/>
          </ac:spMkLst>
        </pc:spChg>
        <pc:spChg chg="mod">
          <ac:chgData name="Gomez Cadena Jimmy Fabricio" userId="07084481-ba07-4f3d-bc8d-e5bb2c3a49cb" providerId="ADAL" clId="{162705B2-B917-4EF0-AF58-81BC264B2D4C}" dt="2021-07-27T02:12:27.776" v="1174" actId="207"/>
          <ac:spMkLst>
            <pc:docMk/>
            <pc:sldMk cId="354503146" sldId="260"/>
            <ac:spMk id="34" creationId="{32F3C208-163E-4872-B1E4-978B0BFA3F31}"/>
          </ac:spMkLst>
        </pc:spChg>
        <pc:spChg chg="mod">
          <ac:chgData name="Gomez Cadena Jimmy Fabricio" userId="07084481-ba07-4f3d-bc8d-e5bb2c3a49cb" providerId="ADAL" clId="{162705B2-B917-4EF0-AF58-81BC264B2D4C}" dt="2021-07-27T02:11:46.779" v="1172" actId="20577"/>
          <ac:spMkLst>
            <pc:docMk/>
            <pc:sldMk cId="354503146" sldId="260"/>
            <ac:spMk id="35" creationId="{EB1C0BB1-C3DF-4770-BC5C-CFB72356A6F8}"/>
          </ac:spMkLst>
        </pc:spChg>
        <pc:spChg chg="del mod">
          <ac:chgData name="Gomez Cadena Jimmy Fabricio" userId="07084481-ba07-4f3d-bc8d-e5bb2c3a49cb" providerId="ADAL" clId="{162705B2-B917-4EF0-AF58-81BC264B2D4C}" dt="2021-07-27T02:22:29.074" v="1506" actId="478"/>
          <ac:spMkLst>
            <pc:docMk/>
            <pc:sldMk cId="354503146" sldId="260"/>
            <ac:spMk id="37" creationId="{32365F9A-A3EE-4D1F-8280-C42F3650EBF1}"/>
          </ac:spMkLst>
        </pc:spChg>
        <pc:spChg chg="mod">
          <ac:chgData name="Gomez Cadena Jimmy Fabricio" userId="07084481-ba07-4f3d-bc8d-e5bb2c3a49cb" providerId="ADAL" clId="{162705B2-B917-4EF0-AF58-81BC264B2D4C}" dt="2021-07-27T02:23:07.890" v="1534" actId="20577"/>
          <ac:spMkLst>
            <pc:docMk/>
            <pc:sldMk cId="354503146" sldId="260"/>
            <ac:spMk id="38" creationId="{5E5CC834-E690-4258-9469-563290D3716B}"/>
          </ac:spMkLst>
        </pc:spChg>
        <pc:spChg chg="mod">
          <ac:chgData name="Gomez Cadena Jimmy Fabricio" userId="07084481-ba07-4f3d-bc8d-e5bb2c3a49cb" providerId="ADAL" clId="{162705B2-B917-4EF0-AF58-81BC264B2D4C}" dt="2021-07-27T02:12:23.296" v="1173" actId="207"/>
          <ac:spMkLst>
            <pc:docMk/>
            <pc:sldMk cId="354503146" sldId="260"/>
            <ac:spMk id="40" creationId="{D721050D-A026-4E5D-B7B7-BFAC1303DEE3}"/>
          </ac:spMkLst>
        </pc:spChg>
        <pc:spChg chg="mod">
          <ac:chgData name="Gomez Cadena Jimmy Fabricio" userId="07084481-ba07-4f3d-bc8d-e5bb2c3a49cb" providerId="ADAL" clId="{162705B2-B917-4EF0-AF58-81BC264B2D4C}" dt="2021-07-27T02:11:42.029" v="1170" actId="20577"/>
          <ac:spMkLst>
            <pc:docMk/>
            <pc:sldMk cId="354503146" sldId="260"/>
            <ac:spMk id="41" creationId="{CC5F3BCC-2C45-4AE4-BC61-92727E722221}"/>
          </ac:spMkLst>
        </pc:spChg>
        <pc:spChg chg="del mod">
          <ac:chgData name="Gomez Cadena Jimmy Fabricio" userId="07084481-ba07-4f3d-bc8d-e5bb2c3a49cb" providerId="ADAL" clId="{162705B2-B917-4EF0-AF58-81BC264B2D4C}" dt="2021-07-27T02:21:50.543" v="1459" actId="478"/>
          <ac:spMkLst>
            <pc:docMk/>
            <pc:sldMk cId="354503146" sldId="260"/>
            <ac:spMk id="43" creationId="{6C59945E-6E63-4EA9-A4A6-44BD70E3B655}"/>
          </ac:spMkLst>
        </pc:spChg>
        <pc:spChg chg="mod">
          <ac:chgData name="Gomez Cadena Jimmy Fabricio" userId="07084481-ba07-4f3d-bc8d-e5bb2c3a49cb" providerId="ADAL" clId="{162705B2-B917-4EF0-AF58-81BC264B2D4C}" dt="2021-07-27T02:22:59.319" v="1532" actId="20577"/>
          <ac:spMkLst>
            <pc:docMk/>
            <pc:sldMk cId="354503146" sldId="260"/>
            <ac:spMk id="44" creationId="{9D76FA0C-CC99-4288-9312-A0DA97B84FF6}"/>
          </ac:spMkLst>
        </pc:spChg>
        <pc:spChg chg="mod">
          <ac:chgData name="Gomez Cadena Jimmy Fabricio" userId="07084481-ba07-4f3d-bc8d-e5bb2c3a49cb" providerId="ADAL" clId="{162705B2-B917-4EF0-AF58-81BC264B2D4C}" dt="2021-07-27T02:11:33.167" v="1166" actId="207"/>
          <ac:spMkLst>
            <pc:docMk/>
            <pc:sldMk cId="354503146" sldId="260"/>
            <ac:spMk id="46" creationId="{831E30CA-EF60-4EC9-8AEA-0C25EBC87EB8}"/>
          </ac:spMkLst>
        </pc:spChg>
        <pc:spChg chg="mod">
          <ac:chgData name="Gomez Cadena Jimmy Fabricio" userId="07084481-ba07-4f3d-bc8d-e5bb2c3a49cb" providerId="ADAL" clId="{162705B2-B917-4EF0-AF58-81BC264B2D4C}" dt="2021-07-27T02:11:38.637" v="1168" actId="20577"/>
          <ac:spMkLst>
            <pc:docMk/>
            <pc:sldMk cId="354503146" sldId="260"/>
            <ac:spMk id="47" creationId="{BBD75FDE-05EA-47B3-ACC2-BA9C8A60EB3C}"/>
          </ac:spMkLst>
        </pc:spChg>
        <pc:spChg chg="del mod">
          <ac:chgData name="Gomez Cadena Jimmy Fabricio" userId="07084481-ba07-4f3d-bc8d-e5bb2c3a49cb" providerId="ADAL" clId="{162705B2-B917-4EF0-AF58-81BC264B2D4C}" dt="2021-07-27T02:20:57.543" v="1416" actId="478"/>
          <ac:spMkLst>
            <pc:docMk/>
            <pc:sldMk cId="354503146" sldId="260"/>
            <ac:spMk id="49" creationId="{D84A83A6-8A2E-468C-ADE4-A8285927EF9D}"/>
          </ac:spMkLst>
        </pc:spChg>
        <pc:spChg chg="mod">
          <ac:chgData name="Gomez Cadena Jimmy Fabricio" userId="07084481-ba07-4f3d-bc8d-e5bb2c3a49cb" providerId="ADAL" clId="{162705B2-B917-4EF0-AF58-81BC264B2D4C}" dt="2021-07-27T02:23:03.154" v="1533" actId="20577"/>
          <ac:spMkLst>
            <pc:docMk/>
            <pc:sldMk cId="354503146" sldId="260"/>
            <ac:spMk id="50" creationId="{6C323205-AEAE-4DAB-A6EE-E7E8BFA3723D}"/>
          </ac:spMkLst>
        </pc:spChg>
        <pc:spChg chg="mod">
          <ac:chgData name="Gomez Cadena Jimmy Fabricio" userId="07084481-ba07-4f3d-bc8d-e5bb2c3a49cb" providerId="ADAL" clId="{162705B2-B917-4EF0-AF58-81BC264B2D4C}" dt="2021-07-27T02:03:20.180" v="1145"/>
          <ac:spMkLst>
            <pc:docMk/>
            <pc:sldMk cId="354503146" sldId="260"/>
            <ac:spMk id="52" creationId="{B0652A0E-CB7B-4DC3-9656-2C19387FA3EE}"/>
          </ac:spMkLst>
        </pc:spChg>
        <pc:spChg chg="mod">
          <ac:chgData name="Gomez Cadena Jimmy Fabricio" userId="07084481-ba07-4f3d-bc8d-e5bb2c3a49cb" providerId="ADAL" clId="{162705B2-B917-4EF0-AF58-81BC264B2D4C}" dt="2021-07-27T02:03:20.180" v="1145"/>
          <ac:spMkLst>
            <pc:docMk/>
            <pc:sldMk cId="354503146" sldId="260"/>
            <ac:spMk id="53" creationId="{553BA020-E526-4080-8319-FC7144728C38}"/>
          </ac:spMkLst>
        </pc:spChg>
        <pc:spChg chg="mod">
          <ac:chgData name="Gomez Cadena Jimmy Fabricio" userId="07084481-ba07-4f3d-bc8d-e5bb2c3a49cb" providerId="ADAL" clId="{162705B2-B917-4EF0-AF58-81BC264B2D4C}" dt="2021-07-27T02:03:20.180" v="1145"/>
          <ac:spMkLst>
            <pc:docMk/>
            <pc:sldMk cId="354503146" sldId="260"/>
            <ac:spMk id="54" creationId="{12DDFF93-CD2D-4EC2-ABC9-1FCE23EE8421}"/>
          </ac:spMkLst>
        </pc:spChg>
        <pc:spChg chg="mod">
          <ac:chgData name="Gomez Cadena Jimmy Fabricio" userId="07084481-ba07-4f3d-bc8d-e5bb2c3a49cb" providerId="ADAL" clId="{162705B2-B917-4EF0-AF58-81BC264B2D4C}" dt="2021-07-27T02:08:02.270" v="1153" actId="20577"/>
          <ac:spMkLst>
            <pc:docMk/>
            <pc:sldMk cId="354503146" sldId="260"/>
            <ac:spMk id="55" creationId="{73C4F89E-36A2-471C-BCF4-A37F8EE94D09}"/>
          </ac:spMkLst>
        </pc:spChg>
        <pc:spChg chg="del mod">
          <ac:chgData name="Gomez Cadena Jimmy Fabricio" userId="07084481-ba07-4f3d-bc8d-e5bb2c3a49cb" providerId="ADAL" clId="{162705B2-B917-4EF0-AF58-81BC264B2D4C}" dt="2021-07-27T02:09:20.484" v="1156" actId="478"/>
          <ac:spMkLst>
            <pc:docMk/>
            <pc:sldMk cId="354503146" sldId="260"/>
            <ac:spMk id="57" creationId="{DFB71241-6C5A-4E64-BA7A-C7AC630F006E}"/>
          </ac:spMkLst>
        </pc:spChg>
        <pc:spChg chg="mod">
          <ac:chgData name="Gomez Cadena Jimmy Fabricio" userId="07084481-ba07-4f3d-bc8d-e5bb2c3a49cb" providerId="ADAL" clId="{162705B2-B917-4EF0-AF58-81BC264B2D4C}" dt="2021-07-27T02:10:02.100" v="1164" actId="20577"/>
          <ac:spMkLst>
            <pc:docMk/>
            <pc:sldMk cId="354503146" sldId="260"/>
            <ac:spMk id="58" creationId="{F7EEE901-0977-4E00-83ED-A2961E191156}"/>
          </ac:spMkLst>
        </pc:spChg>
        <pc:spChg chg="add mod">
          <ac:chgData name="Gomez Cadena Jimmy Fabricio" userId="07084481-ba07-4f3d-bc8d-e5bb2c3a49cb" providerId="ADAL" clId="{162705B2-B917-4EF0-AF58-81BC264B2D4C}" dt="2021-07-27T02:16:01.341" v="1219" actId="1076"/>
          <ac:spMkLst>
            <pc:docMk/>
            <pc:sldMk cId="354503146" sldId="260"/>
            <ac:spMk id="59" creationId="{3B96357D-B440-49EB-A571-195B255CA62A}"/>
          </ac:spMkLst>
        </pc:spChg>
        <pc:spChg chg="add mod">
          <ac:chgData name="Gomez Cadena Jimmy Fabricio" userId="07084481-ba07-4f3d-bc8d-e5bb2c3a49cb" providerId="ADAL" clId="{162705B2-B917-4EF0-AF58-81BC264B2D4C}" dt="2021-07-27T02:15:57.420" v="1218" actId="1076"/>
          <ac:spMkLst>
            <pc:docMk/>
            <pc:sldMk cId="354503146" sldId="260"/>
            <ac:spMk id="60" creationId="{6C39BF8D-B2D2-41C7-9FDE-90B71B652804}"/>
          </ac:spMkLst>
        </pc:spChg>
        <pc:grpChg chg="add mod">
          <ac:chgData name="Gomez Cadena Jimmy Fabricio" userId="07084481-ba07-4f3d-bc8d-e5bb2c3a49cb" providerId="ADAL" clId="{162705B2-B917-4EF0-AF58-81BC264B2D4C}" dt="2021-07-27T02:14:42.814" v="1198" actId="1076"/>
          <ac:grpSpMkLst>
            <pc:docMk/>
            <pc:sldMk cId="354503146" sldId="260"/>
            <ac:grpSpMk id="15" creationId="{15990ECB-29FD-4C3C-92D0-79BB6064ACED}"/>
          </ac:grpSpMkLst>
        </pc:grpChg>
        <pc:grpChg chg="del mod">
          <ac:chgData name="Gomez Cadena Jimmy Fabricio" userId="07084481-ba07-4f3d-bc8d-e5bb2c3a49cb" providerId="ADAL" clId="{162705B2-B917-4EF0-AF58-81BC264B2D4C}" dt="2021-07-27T02:18:03.951" v="1288" actId="478"/>
          <ac:grpSpMkLst>
            <pc:docMk/>
            <pc:sldMk cId="354503146" sldId="260"/>
            <ac:grpSpMk id="17" creationId="{18B78D48-F503-493D-ABA5-63B42CE1CFE2}"/>
          </ac:grpSpMkLst>
        </pc:grpChg>
        <pc:grpChg chg="add mod">
          <ac:chgData name="Gomez Cadena Jimmy Fabricio" userId="07084481-ba07-4f3d-bc8d-e5bb2c3a49cb" providerId="ADAL" clId="{162705B2-B917-4EF0-AF58-81BC264B2D4C}" dt="2021-07-27T02:14:42.814" v="1198" actId="1076"/>
          <ac:grpSpMkLst>
            <pc:docMk/>
            <pc:sldMk cId="354503146" sldId="260"/>
            <ac:grpSpMk id="21" creationId="{0285F50D-1ABD-4685-BBF7-35FEC67B99BB}"/>
          </ac:grpSpMkLst>
        </pc:grpChg>
        <pc:grpChg chg="del mod">
          <ac:chgData name="Gomez Cadena Jimmy Fabricio" userId="07084481-ba07-4f3d-bc8d-e5bb2c3a49cb" providerId="ADAL" clId="{162705B2-B917-4EF0-AF58-81BC264B2D4C}" dt="2021-07-27T02:19:26.449" v="1370" actId="478"/>
          <ac:grpSpMkLst>
            <pc:docMk/>
            <pc:sldMk cId="354503146" sldId="260"/>
            <ac:grpSpMk id="24" creationId="{F7E9E03A-50F7-42E8-BB77-904E59207DBE}"/>
          </ac:grpSpMkLst>
        </pc:grpChg>
        <pc:grpChg chg="add mod">
          <ac:chgData name="Gomez Cadena Jimmy Fabricio" userId="07084481-ba07-4f3d-bc8d-e5bb2c3a49cb" providerId="ADAL" clId="{162705B2-B917-4EF0-AF58-81BC264B2D4C}" dt="2021-07-27T02:14:42.814" v="1198" actId="1076"/>
          <ac:grpSpMkLst>
            <pc:docMk/>
            <pc:sldMk cId="354503146" sldId="260"/>
            <ac:grpSpMk id="27" creationId="{1921D185-51DD-49DF-8DEB-A3384778976A}"/>
          </ac:grpSpMkLst>
        </pc:grpChg>
        <pc:grpChg chg="del mod">
          <ac:chgData name="Gomez Cadena Jimmy Fabricio" userId="07084481-ba07-4f3d-bc8d-e5bb2c3a49cb" providerId="ADAL" clId="{162705B2-B917-4EF0-AF58-81BC264B2D4C}" dt="2021-07-27T02:18:33.180" v="1291" actId="478"/>
          <ac:grpSpMkLst>
            <pc:docMk/>
            <pc:sldMk cId="354503146" sldId="260"/>
            <ac:grpSpMk id="30" creationId="{066299B0-9323-4B49-B199-E12C540C3836}"/>
          </ac:grpSpMkLst>
        </pc:grpChg>
        <pc:grpChg chg="add mod">
          <ac:chgData name="Gomez Cadena Jimmy Fabricio" userId="07084481-ba07-4f3d-bc8d-e5bb2c3a49cb" providerId="ADAL" clId="{162705B2-B917-4EF0-AF58-81BC264B2D4C}" dt="2021-07-27T02:14:42.814" v="1198" actId="1076"/>
          <ac:grpSpMkLst>
            <pc:docMk/>
            <pc:sldMk cId="354503146" sldId="260"/>
            <ac:grpSpMk id="33" creationId="{4F5AFC02-0214-4783-83F3-641E58A5AA3F}"/>
          </ac:grpSpMkLst>
        </pc:grpChg>
        <pc:grpChg chg="del mod">
          <ac:chgData name="Gomez Cadena Jimmy Fabricio" userId="07084481-ba07-4f3d-bc8d-e5bb2c3a49cb" providerId="ADAL" clId="{162705B2-B917-4EF0-AF58-81BC264B2D4C}" dt="2021-07-27T02:22:29.074" v="1506" actId="478"/>
          <ac:grpSpMkLst>
            <pc:docMk/>
            <pc:sldMk cId="354503146" sldId="260"/>
            <ac:grpSpMk id="36" creationId="{88C75E44-9516-4A97-8CF6-8ECA1F4FD17A}"/>
          </ac:grpSpMkLst>
        </pc:grpChg>
        <pc:grpChg chg="add mod">
          <ac:chgData name="Gomez Cadena Jimmy Fabricio" userId="07084481-ba07-4f3d-bc8d-e5bb2c3a49cb" providerId="ADAL" clId="{162705B2-B917-4EF0-AF58-81BC264B2D4C}" dt="2021-07-27T02:14:42.814" v="1198" actId="1076"/>
          <ac:grpSpMkLst>
            <pc:docMk/>
            <pc:sldMk cId="354503146" sldId="260"/>
            <ac:grpSpMk id="39" creationId="{ECA9FA9F-4726-436C-979F-4AABF5488AD1}"/>
          </ac:grpSpMkLst>
        </pc:grpChg>
        <pc:grpChg chg="del mod">
          <ac:chgData name="Gomez Cadena Jimmy Fabricio" userId="07084481-ba07-4f3d-bc8d-e5bb2c3a49cb" providerId="ADAL" clId="{162705B2-B917-4EF0-AF58-81BC264B2D4C}" dt="2021-07-27T02:21:50.543" v="1459" actId="478"/>
          <ac:grpSpMkLst>
            <pc:docMk/>
            <pc:sldMk cId="354503146" sldId="260"/>
            <ac:grpSpMk id="42" creationId="{CC38536B-DE48-478D-9FE6-7BAD4948A942}"/>
          </ac:grpSpMkLst>
        </pc:grpChg>
        <pc:grpChg chg="add mod">
          <ac:chgData name="Gomez Cadena Jimmy Fabricio" userId="07084481-ba07-4f3d-bc8d-e5bb2c3a49cb" providerId="ADAL" clId="{162705B2-B917-4EF0-AF58-81BC264B2D4C}" dt="2021-07-27T02:14:42.814" v="1198" actId="1076"/>
          <ac:grpSpMkLst>
            <pc:docMk/>
            <pc:sldMk cId="354503146" sldId="260"/>
            <ac:grpSpMk id="45" creationId="{F5721B8B-1307-425F-AF80-8570AA8C80CA}"/>
          </ac:grpSpMkLst>
        </pc:grpChg>
        <pc:grpChg chg="del mod">
          <ac:chgData name="Gomez Cadena Jimmy Fabricio" userId="07084481-ba07-4f3d-bc8d-e5bb2c3a49cb" providerId="ADAL" clId="{162705B2-B917-4EF0-AF58-81BC264B2D4C}" dt="2021-07-27T02:20:57.543" v="1416" actId="478"/>
          <ac:grpSpMkLst>
            <pc:docMk/>
            <pc:sldMk cId="354503146" sldId="260"/>
            <ac:grpSpMk id="48" creationId="{F89CF301-3803-4AE2-A158-F7CF9FB1A0B2}"/>
          </ac:grpSpMkLst>
        </pc:grpChg>
        <pc:grpChg chg="add mod">
          <ac:chgData name="Gomez Cadena Jimmy Fabricio" userId="07084481-ba07-4f3d-bc8d-e5bb2c3a49cb" providerId="ADAL" clId="{162705B2-B917-4EF0-AF58-81BC264B2D4C}" dt="2021-07-27T02:07:33.253" v="1150" actId="1076"/>
          <ac:grpSpMkLst>
            <pc:docMk/>
            <pc:sldMk cId="354503146" sldId="260"/>
            <ac:grpSpMk id="51" creationId="{71FBF1F8-5B3E-4DE4-9691-9A1B5E87AB4F}"/>
          </ac:grpSpMkLst>
        </pc:grpChg>
        <pc:grpChg chg="del mod">
          <ac:chgData name="Gomez Cadena Jimmy Fabricio" userId="07084481-ba07-4f3d-bc8d-e5bb2c3a49cb" providerId="ADAL" clId="{162705B2-B917-4EF0-AF58-81BC264B2D4C}" dt="2021-07-27T02:09:20.484" v="1156" actId="478"/>
          <ac:grpSpMkLst>
            <pc:docMk/>
            <pc:sldMk cId="354503146" sldId="260"/>
            <ac:grpSpMk id="56" creationId="{7B8038CA-995E-4517-926D-6D63B70276EB}"/>
          </ac:grpSpMkLst>
        </pc:grpChg>
      </pc:sldChg>
      <pc:sldChg chg="addSp delSp modSp mod">
        <pc:chgData name="Gomez Cadena Jimmy Fabricio" userId="07084481-ba07-4f3d-bc8d-e5bb2c3a49cb" providerId="ADAL" clId="{162705B2-B917-4EF0-AF58-81BC264B2D4C}" dt="2021-07-27T02:34:50.137" v="1689" actId="20577"/>
        <pc:sldMkLst>
          <pc:docMk/>
          <pc:sldMk cId="417874826" sldId="261"/>
        </pc:sldMkLst>
        <pc:spChg chg="del">
          <ac:chgData name="Gomez Cadena Jimmy Fabricio" userId="07084481-ba07-4f3d-bc8d-e5bb2c3a49cb" providerId="ADAL" clId="{162705B2-B917-4EF0-AF58-81BC264B2D4C}" dt="2021-07-27T02:25:56.440" v="1539" actId="478"/>
          <ac:spMkLst>
            <pc:docMk/>
            <pc:sldMk cId="417874826" sldId="261"/>
            <ac:spMk id="2" creationId="{57C3DA2E-F62E-4D2B-809B-FB04C4715A0E}"/>
          </ac:spMkLst>
        </pc:spChg>
        <pc:spChg chg="del mod">
          <ac:chgData name="Gomez Cadena Jimmy Fabricio" userId="07084481-ba07-4f3d-bc8d-e5bb2c3a49cb" providerId="ADAL" clId="{162705B2-B917-4EF0-AF58-81BC264B2D4C}" dt="2021-07-27T02:30:00.701" v="1609" actId="478"/>
          <ac:spMkLst>
            <pc:docMk/>
            <pc:sldMk cId="417874826" sldId="261"/>
            <ac:spMk id="3" creationId="{A3CE8E0D-1B85-47CE-B783-14128B352E3D}"/>
          </ac:spMkLst>
        </pc:spChg>
        <pc:spChg chg="add del mod">
          <ac:chgData name="Gomez Cadena Jimmy Fabricio" userId="07084481-ba07-4f3d-bc8d-e5bb2c3a49cb" providerId="ADAL" clId="{162705B2-B917-4EF0-AF58-81BC264B2D4C}" dt="2021-07-27T02:26:03.314" v="1540" actId="478"/>
          <ac:spMkLst>
            <pc:docMk/>
            <pc:sldMk cId="417874826" sldId="261"/>
            <ac:spMk id="5" creationId="{74CD85C0-D8E4-4059-A591-691CED50F83F}"/>
          </ac:spMkLst>
        </pc:spChg>
        <pc:spChg chg="add del mod">
          <ac:chgData name="Gomez Cadena Jimmy Fabricio" userId="07084481-ba07-4f3d-bc8d-e5bb2c3a49cb" providerId="ADAL" clId="{162705B2-B917-4EF0-AF58-81BC264B2D4C}" dt="2021-07-27T02:28:49.773" v="1600" actId="478"/>
          <ac:spMkLst>
            <pc:docMk/>
            <pc:sldMk cId="417874826" sldId="261"/>
            <ac:spMk id="6" creationId="{DBFE5059-F9EE-437E-83F6-DAAAC7DCB823}"/>
          </ac:spMkLst>
        </pc:spChg>
        <pc:spChg chg="add mod">
          <ac:chgData name="Gomez Cadena Jimmy Fabricio" userId="07084481-ba07-4f3d-bc8d-e5bb2c3a49cb" providerId="ADAL" clId="{162705B2-B917-4EF0-AF58-81BC264B2D4C}" dt="2021-07-27T02:30:41.580" v="1614" actId="1076"/>
          <ac:spMkLst>
            <pc:docMk/>
            <pc:sldMk cId="417874826" sldId="261"/>
            <ac:spMk id="7" creationId="{14683FD0-CC49-4F76-A356-DA75224DE094}"/>
          </ac:spMkLst>
        </pc:spChg>
        <pc:spChg chg="mod">
          <ac:chgData name="Gomez Cadena Jimmy Fabricio" userId="07084481-ba07-4f3d-bc8d-e5bb2c3a49cb" providerId="ADAL" clId="{162705B2-B917-4EF0-AF58-81BC264B2D4C}" dt="2021-07-27T02:28:31.695" v="1597"/>
          <ac:spMkLst>
            <pc:docMk/>
            <pc:sldMk cId="417874826" sldId="261"/>
            <ac:spMk id="9" creationId="{1133EAC6-B395-46EB-81BC-90255FAAA56A}"/>
          </ac:spMkLst>
        </pc:spChg>
        <pc:spChg chg="mod">
          <ac:chgData name="Gomez Cadena Jimmy Fabricio" userId="07084481-ba07-4f3d-bc8d-e5bb2c3a49cb" providerId="ADAL" clId="{162705B2-B917-4EF0-AF58-81BC264B2D4C}" dt="2021-07-27T02:28:31.695" v="1597"/>
          <ac:spMkLst>
            <pc:docMk/>
            <pc:sldMk cId="417874826" sldId="261"/>
            <ac:spMk id="10" creationId="{CB868EC5-567B-4120-B136-7232546359F6}"/>
          </ac:spMkLst>
        </pc:spChg>
        <pc:spChg chg="mod">
          <ac:chgData name="Gomez Cadena Jimmy Fabricio" userId="07084481-ba07-4f3d-bc8d-e5bb2c3a49cb" providerId="ADAL" clId="{162705B2-B917-4EF0-AF58-81BC264B2D4C}" dt="2021-07-27T02:28:31.695" v="1597"/>
          <ac:spMkLst>
            <pc:docMk/>
            <pc:sldMk cId="417874826" sldId="261"/>
            <ac:spMk id="11" creationId="{529CAE16-6E1C-43C9-8FA7-159162466842}"/>
          </ac:spMkLst>
        </pc:spChg>
        <pc:spChg chg="del mod">
          <ac:chgData name="Gomez Cadena Jimmy Fabricio" userId="07084481-ba07-4f3d-bc8d-e5bb2c3a49cb" providerId="ADAL" clId="{162705B2-B917-4EF0-AF58-81BC264B2D4C}" dt="2021-07-27T02:28:55.735" v="1601" actId="478"/>
          <ac:spMkLst>
            <pc:docMk/>
            <pc:sldMk cId="417874826" sldId="261"/>
            <ac:spMk id="13" creationId="{3C0FCA24-48D7-41D2-980A-2D782561D0FC}"/>
          </ac:spMkLst>
        </pc:spChg>
        <pc:spChg chg="mod">
          <ac:chgData name="Gomez Cadena Jimmy Fabricio" userId="07084481-ba07-4f3d-bc8d-e5bb2c3a49cb" providerId="ADAL" clId="{162705B2-B917-4EF0-AF58-81BC264B2D4C}" dt="2021-07-27T02:34:50.137" v="1689" actId="20577"/>
          <ac:spMkLst>
            <pc:docMk/>
            <pc:sldMk cId="417874826" sldId="261"/>
            <ac:spMk id="14" creationId="{183923EA-6D0A-46CA-8FE1-DF8E2521D1D5}"/>
          </ac:spMkLst>
        </pc:spChg>
        <pc:spChg chg="add del mod">
          <ac:chgData name="Gomez Cadena Jimmy Fabricio" userId="07084481-ba07-4f3d-bc8d-e5bb2c3a49cb" providerId="ADAL" clId="{162705B2-B917-4EF0-AF58-81BC264B2D4C}" dt="2021-07-27T02:30:03.857" v="1610" actId="478"/>
          <ac:spMkLst>
            <pc:docMk/>
            <pc:sldMk cId="417874826" sldId="261"/>
            <ac:spMk id="16" creationId="{69605333-9643-4440-B936-BE74DB75AC3D}"/>
          </ac:spMkLst>
        </pc:spChg>
        <pc:grpChg chg="add mod">
          <ac:chgData name="Gomez Cadena Jimmy Fabricio" userId="07084481-ba07-4f3d-bc8d-e5bb2c3a49cb" providerId="ADAL" clId="{162705B2-B917-4EF0-AF58-81BC264B2D4C}" dt="2021-07-27T02:28:43.028" v="1599" actId="14100"/>
          <ac:grpSpMkLst>
            <pc:docMk/>
            <pc:sldMk cId="417874826" sldId="261"/>
            <ac:grpSpMk id="8" creationId="{701408C2-70FB-46D0-8B6E-5FD8349C35A5}"/>
          </ac:grpSpMkLst>
        </pc:grpChg>
        <pc:grpChg chg="del mod">
          <ac:chgData name="Gomez Cadena Jimmy Fabricio" userId="07084481-ba07-4f3d-bc8d-e5bb2c3a49cb" providerId="ADAL" clId="{162705B2-B917-4EF0-AF58-81BC264B2D4C}" dt="2021-07-27T02:28:55.735" v="1601" actId="478"/>
          <ac:grpSpMkLst>
            <pc:docMk/>
            <pc:sldMk cId="417874826" sldId="261"/>
            <ac:grpSpMk id="12" creationId="{09854EE6-99F4-4FE7-BBEE-3308B217364A}"/>
          </ac:grpSpMkLst>
        </pc:grpChg>
      </pc:sldChg>
      <pc:sldChg chg="addSp delSp modSp mod">
        <pc:chgData name="Gomez Cadena Jimmy Fabricio" userId="07084481-ba07-4f3d-bc8d-e5bb2c3a49cb" providerId="ADAL" clId="{162705B2-B917-4EF0-AF58-81BC264B2D4C}" dt="2021-07-27T02:43:22.604" v="1854" actId="20577"/>
        <pc:sldMkLst>
          <pc:docMk/>
          <pc:sldMk cId="3493956279" sldId="262"/>
        </pc:sldMkLst>
        <pc:spChg chg="del">
          <ac:chgData name="Gomez Cadena Jimmy Fabricio" userId="07084481-ba07-4f3d-bc8d-e5bb2c3a49cb" providerId="ADAL" clId="{162705B2-B917-4EF0-AF58-81BC264B2D4C}" dt="2021-07-27T02:31:07.281" v="1618" actId="478"/>
          <ac:spMkLst>
            <pc:docMk/>
            <pc:sldMk cId="3493956279" sldId="262"/>
            <ac:spMk id="2" creationId="{B158D807-6B06-4720-B9A1-46ADDE586C03}"/>
          </ac:spMkLst>
        </pc:spChg>
        <pc:spChg chg="del mod">
          <ac:chgData name="Gomez Cadena Jimmy Fabricio" userId="07084481-ba07-4f3d-bc8d-e5bb2c3a49cb" providerId="ADAL" clId="{162705B2-B917-4EF0-AF58-81BC264B2D4C}" dt="2021-07-27T02:43:06.462" v="1851" actId="478"/>
          <ac:spMkLst>
            <pc:docMk/>
            <pc:sldMk cId="3493956279" sldId="262"/>
            <ac:spMk id="3" creationId="{17BC141B-11EF-44C3-8917-30D5AF530D73}"/>
          </ac:spMkLst>
        </pc:spChg>
        <pc:spChg chg="add del mod">
          <ac:chgData name="Gomez Cadena Jimmy Fabricio" userId="07084481-ba07-4f3d-bc8d-e5bb2c3a49cb" providerId="ADAL" clId="{162705B2-B917-4EF0-AF58-81BC264B2D4C}" dt="2021-07-27T02:31:12.693" v="1619" actId="478"/>
          <ac:spMkLst>
            <pc:docMk/>
            <pc:sldMk cId="3493956279" sldId="262"/>
            <ac:spMk id="5" creationId="{D706BA80-A784-4DB1-9A86-79A7694BCE14}"/>
          </ac:spMkLst>
        </pc:spChg>
        <pc:spChg chg="add mod">
          <ac:chgData name="Gomez Cadena Jimmy Fabricio" userId="07084481-ba07-4f3d-bc8d-e5bb2c3a49cb" providerId="ADAL" clId="{162705B2-B917-4EF0-AF58-81BC264B2D4C}" dt="2021-07-27T02:31:55.847" v="1658" actId="20577"/>
          <ac:spMkLst>
            <pc:docMk/>
            <pc:sldMk cId="3493956279" sldId="262"/>
            <ac:spMk id="6" creationId="{0FC0851F-DEAB-459C-ACBA-A0BF9302895F}"/>
          </ac:spMkLst>
        </pc:spChg>
        <pc:spChg chg="mod">
          <ac:chgData name="Gomez Cadena Jimmy Fabricio" userId="07084481-ba07-4f3d-bc8d-e5bb2c3a49cb" providerId="ADAL" clId="{162705B2-B917-4EF0-AF58-81BC264B2D4C}" dt="2021-07-27T02:39:01.219" v="1699" actId="207"/>
          <ac:spMkLst>
            <pc:docMk/>
            <pc:sldMk cId="3493956279" sldId="262"/>
            <ac:spMk id="8" creationId="{EE791151-F726-4758-83B6-EFA35117D0FA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9" creationId="{56A2D6EB-FBDB-4267-8E3C-A840461C5219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10" creationId="{3CF86815-C2E9-4A3F-8658-F55F919B3193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12" creationId="{03F57D7D-729F-4E76-A562-B67EA2409742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13" creationId="{22672077-6045-4B4A-B7EF-5C7316195B2C}"/>
          </ac:spMkLst>
        </pc:spChg>
        <pc:spChg chg="mod">
          <ac:chgData name="Gomez Cadena Jimmy Fabricio" userId="07084481-ba07-4f3d-bc8d-e5bb2c3a49cb" providerId="ADAL" clId="{162705B2-B917-4EF0-AF58-81BC264B2D4C}" dt="2021-07-27T02:39:06.148" v="1700" actId="207"/>
          <ac:spMkLst>
            <pc:docMk/>
            <pc:sldMk cId="3493956279" sldId="262"/>
            <ac:spMk id="15" creationId="{E0BBFB88-9CE0-4959-AA48-53DF8DCA44BA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16" creationId="{55A5E889-A38A-4648-B87F-B3564555DEB9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17" creationId="{2CAAF283-41E2-4290-8B4F-C680114C6CA3}"/>
          </ac:spMkLst>
        </pc:spChg>
        <pc:spChg chg="del mod">
          <ac:chgData name="Gomez Cadena Jimmy Fabricio" userId="07084481-ba07-4f3d-bc8d-e5bb2c3a49cb" providerId="ADAL" clId="{162705B2-B917-4EF0-AF58-81BC264B2D4C}" dt="2021-07-27T02:42:06.236" v="1786" actId="478"/>
          <ac:spMkLst>
            <pc:docMk/>
            <pc:sldMk cId="3493956279" sldId="262"/>
            <ac:spMk id="19" creationId="{F16BAE8F-9450-406A-B803-5580FCF3C69D}"/>
          </ac:spMkLst>
        </pc:spChg>
        <pc:spChg chg="mod">
          <ac:chgData name="Gomez Cadena Jimmy Fabricio" userId="07084481-ba07-4f3d-bc8d-e5bb2c3a49cb" providerId="ADAL" clId="{162705B2-B917-4EF0-AF58-81BC264B2D4C}" dt="2021-07-27T02:43:22.604" v="1854" actId="20577"/>
          <ac:spMkLst>
            <pc:docMk/>
            <pc:sldMk cId="3493956279" sldId="262"/>
            <ac:spMk id="20" creationId="{88B318E4-852B-479E-AAA3-25957271BD99}"/>
          </ac:spMkLst>
        </pc:spChg>
        <pc:spChg chg="mod">
          <ac:chgData name="Gomez Cadena Jimmy Fabricio" userId="07084481-ba07-4f3d-bc8d-e5bb2c3a49cb" providerId="ADAL" clId="{162705B2-B917-4EF0-AF58-81BC264B2D4C}" dt="2021-07-27T02:38:20.351" v="1698" actId="207"/>
          <ac:spMkLst>
            <pc:docMk/>
            <pc:sldMk cId="3493956279" sldId="262"/>
            <ac:spMk id="22" creationId="{84FCA22B-38EF-4D6B-974A-23A2F4CA1CA4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23" creationId="{41879E4C-4EE2-471C-95D4-45E2A6127551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24" creationId="{0081D36D-D013-4F3A-85C4-F82F2333CCBA}"/>
          </ac:spMkLst>
        </pc:spChg>
        <pc:spChg chg="del mod">
          <ac:chgData name="Gomez Cadena Jimmy Fabricio" userId="07084481-ba07-4f3d-bc8d-e5bb2c3a49cb" providerId="ADAL" clId="{162705B2-B917-4EF0-AF58-81BC264B2D4C}" dt="2021-07-27T02:39:39.913" v="1701" actId="478"/>
          <ac:spMkLst>
            <pc:docMk/>
            <pc:sldMk cId="3493956279" sldId="262"/>
            <ac:spMk id="26" creationId="{32DC72DB-DAAF-4FCA-8807-14CA97FFE7F6}"/>
          </ac:spMkLst>
        </pc:spChg>
        <pc:spChg chg="mod">
          <ac:chgData name="Gomez Cadena Jimmy Fabricio" userId="07084481-ba07-4f3d-bc8d-e5bb2c3a49cb" providerId="ADAL" clId="{162705B2-B917-4EF0-AF58-81BC264B2D4C}" dt="2021-07-27T02:43:17.141" v="1853" actId="20577"/>
          <ac:spMkLst>
            <pc:docMk/>
            <pc:sldMk cId="3493956279" sldId="262"/>
            <ac:spMk id="27" creationId="{BEB74770-AC28-4F33-82D7-7C718DC8D7F9}"/>
          </ac:spMkLst>
        </pc:spChg>
        <pc:spChg chg="mod">
          <ac:chgData name="Gomez Cadena Jimmy Fabricio" userId="07084481-ba07-4f3d-bc8d-e5bb2c3a49cb" providerId="ADAL" clId="{162705B2-B917-4EF0-AF58-81BC264B2D4C}" dt="2021-07-27T02:38:11.917" v="1697" actId="207"/>
          <ac:spMkLst>
            <pc:docMk/>
            <pc:sldMk cId="3493956279" sldId="262"/>
            <ac:spMk id="29" creationId="{B872BCE2-CD29-412C-9B34-126FB238DA28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30" creationId="{5B0BFBC3-A680-4AE0-B9CA-1AE3125D48A1}"/>
          </ac:spMkLst>
        </pc:spChg>
        <pc:spChg chg="mod">
          <ac:chgData name="Gomez Cadena Jimmy Fabricio" userId="07084481-ba07-4f3d-bc8d-e5bb2c3a49cb" providerId="ADAL" clId="{162705B2-B917-4EF0-AF58-81BC264B2D4C}" dt="2021-07-27T02:32:27.267" v="1659"/>
          <ac:spMkLst>
            <pc:docMk/>
            <pc:sldMk cId="3493956279" sldId="262"/>
            <ac:spMk id="31" creationId="{A0EB0167-E420-46C8-A23C-48438B81CC38}"/>
          </ac:spMkLst>
        </pc:spChg>
        <pc:spChg chg="del mod">
          <ac:chgData name="Gomez Cadena Jimmy Fabricio" userId="07084481-ba07-4f3d-bc8d-e5bb2c3a49cb" providerId="ADAL" clId="{162705B2-B917-4EF0-AF58-81BC264B2D4C}" dt="2021-07-27T02:35:09.473" v="1690" actId="478"/>
          <ac:spMkLst>
            <pc:docMk/>
            <pc:sldMk cId="3493956279" sldId="262"/>
            <ac:spMk id="33" creationId="{5992204A-4EA0-4BB1-B625-A453EC17A3F1}"/>
          </ac:spMkLst>
        </pc:spChg>
        <pc:spChg chg="mod">
          <ac:chgData name="Gomez Cadena Jimmy Fabricio" userId="07084481-ba07-4f3d-bc8d-e5bb2c3a49cb" providerId="ADAL" clId="{162705B2-B917-4EF0-AF58-81BC264B2D4C}" dt="2021-07-27T02:36:04.405" v="1696" actId="20577"/>
          <ac:spMkLst>
            <pc:docMk/>
            <pc:sldMk cId="3493956279" sldId="262"/>
            <ac:spMk id="34" creationId="{1A59525E-4A83-4397-AEA9-142F5298F34A}"/>
          </ac:spMkLst>
        </pc:spChg>
        <pc:spChg chg="add del mod">
          <ac:chgData name="Gomez Cadena Jimmy Fabricio" userId="07084481-ba07-4f3d-bc8d-e5bb2c3a49cb" providerId="ADAL" clId="{162705B2-B917-4EF0-AF58-81BC264B2D4C}" dt="2021-07-27T02:43:10.906" v="1852" actId="478"/>
          <ac:spMkLst>
            <pc:docMk/>
            <pc:sldMk cId="3493956279" sldId="262"/>
            <ac:spMk id="36" creationId="{7E39FCB9-CD61-4A84-901C-526833E3927A}"/>
          </ac:spMkLst>
        </pc:spChg>
        <pc:grpChg chg="add del mod">
          <ac:chgData name="Gomez Cadena Jimmy Fabricio" userId="07084481-ba07-4f3d-bc8d-e5bb2c3a49cb" providerId="ADAL" clId="{162705B2-B917-4EF0-AF58-81BC264B2D4C}" dt="2021-07-27T02:42:49.933" v="1849" actId="478"/>
          <ac:grpSpMkLst>
            <pc:docMk/>
            <pc:sldMk cId="3493956279" sldId="262"/>
            <ac:grpSpMk id="7" creationId="{65EAA607-9C2D-4182-9D41-C13C9B58EFED}"/>
          </ac:grpSpMkLst>
        </pc:grpChg>
        <pc:grpChg chg="mod">
          <ac:chgData name="Gomez Cadena Jimmy Fabricio" userId="07084481-ba07-4f3d-bc8d-e5bb2c3a49cb" providerId="ADAL" clId="{162705B2-B917-4EF0-AF58-81BC264B2D4C}" dt="2021-07-27T02:32:27.267" v="1659"/>
          <ac:grpSpMkLst>
            <pc:docMk/>
            <pc:sldMk cId="3493956279" sldId="262"/>
            <ac:grpSpMk id="11" creationId="{188BE873-23F7-4A42-B983-24D70740B205}"/>
          </ac:grpSpMkLst>
        </pc:grpChg>
        <pc:grpChg chg="add mod">
          <ac:chgData name="Gomez Cadena Jimmy Fabricio" userId="07084481-ba07-4f3d-bc8d-e5bb2c3a49cb" providerId="ADAL" clId="{162705B2-B917-4EF0-AF58-81BC264B2D4C}" dt="2021-07-27T02:43:02.498" v="1850" actId="1076"/>
          <ac:grpSpMkLst>
            <pc:docMk/>
            <pc:sldMk cId="3493956279" sldId="262"/>
            <ac:grpSpMk id="14" creationId="{2C0AE3E2-E0EF-42B4-8F9E-8A3BBAAEEA91}"/>
          </ac:grpSpMkLst>
        </pc:grpChg>
        <pc:grpChg chg="del mod">
          <ac:chgData name="Gomez Cadena Jimmy Fabricio" userId="07084481-ba07-4f3d-bc8d-e5bb2c3a49cb" providerId="ADAL" clId="{162705B2-B917-4EF0-AF58-81BC264B2D4C}" dt="2021-07-27T02:42:06.236" v="1786" actId="478"/>
          <ac:grpSpMkLst>
            <pc:docMk/>
            <pc:sldMk cId="3493956279" sldId="262"/>
            <ac:grpSpMk id="18" creationId="{3DDC3245-796D-4B6A-B717-A627B949F101}"/>
          </ac:grpSpMkLst>
        </pc:grpChg>
        <pc:grpChg chg="add mod">
          <ac:chgData name="Gomez Cadena Jimmy Fabricio" userId="07084481-ba07-4f3d-bc8d-e5bb2c3a49cb" providerId="ADAL" clId="{162705B2-B917-4EF0-AF58-81BC264B2D4C}" dt="2021-07-27T02:43:02.498" v="1850" actId="1076"/>
          <ac:grpSpMkLst>
            <pc:docMk/>
            <pc:sldMk cId="3493956279" sldId="262"/>
            <ac:grpSpMk id="21" creationId="{92DEF310-4BD8-48DC-A0B6-640211A8C1EE}"/>
          </ac:grpSpMkLst>
        </pc:grpChg>
        <pc:grpChg chg="del mod">
          <ac:chgData name="Gomez Cadena Jimmy Fabricio" userId="07084481-ba07-4f3d-bc8d-e5bb2c3a49cb" providerId="ADAL" clId="{162705B2-B917-4EF0-AF58-81BC264B2D4C}" dt="2021-07-27T02:39:39.913" v="1701" actId="478"/>
          <ac:grpSpMkLst>
            <pc:docMk/>
            <pc:sldMk cId="3493956279" sldId="262"/>
            <ac:grpSpMk id="25" creationId="{21766AF8-0FDB-45F2-8474-3BD22D672BAE}"/>
          </ac:grpSpMkLst>
        </pc:grpChg>
        <pc:grpChg chg="add mod">
          <ac:chgData name="Gomez Cadena Jimmy Fabricio" userId="07084481-ba07-4f3d-bc8d-e5bb2c3a49cb" providerId="ADAL" clId="{162705B2-B917-4EF0-AF58-81BC264B2D4C}" dt="2021-07-27T02:43:02.498" v="1850" actId="1076"/>
          <ac:grpSpMkLst>
            <pc:docMk/>
            <pc:sldMk cId="3493956279" sldId="262"/>
            <ac:grpSpMk id="28" creationId="{8EB9E963-6D3D-48A1-800B-4DB14DB1D5BF}"/>
          </ac:grpSpMkLst>
        </pc:grpChg>
        <pc:grpChg chg="del mod">
          <ac:chgData name="Gomez Cadena Jimmy Fabricio" userId="07084481-ba07-4f3d-bc8d-e5bb2c3a49cb" providerId="ADAL" clId="{162705B2-B917-4EF0-AF58-81BC264B2D4C}" dt="2021-07-27T02:35:09.473" v="1690" actId="478"/>
          <ac:grpSpMkLst>
            <pc:docMk/>
            <pc:sldMk cId="3493956279" sldId="262"/>
            <ac:grpSpMk id="32" creationId="{8564EC41-85CA-4823-8F00-D4887FC81300}"/>
          </ac:grpSpMkLst>
        </pc:grpChg>
      </pc:sldChg>
      <pc:sldChg chg="addSp delSp modSp del mod">
        <pc:chgData name="Gomez Cadena Jimmy Fabricio" userId="07084481-ba07-4f3d-bc8d-e5bb2c3a49cb" providerId="ADAL" clId="{162705B2-B917-4EF0-AF58-81BC264B2D4C}" dt="2021-07-30T00:10:08.128" v="2480" actId="47"/>
        <pc:sldMkLst>
          <pc:docMk/>
          <pc:sldMk cId="2923672642" sldId="263"/>
        </pc:sldMkLst>
        <pc:spChg chg="del">
          <ac:chgData name="Gomez Cadena Jimmy Fabricio" userId="07084481-ba07-4f3d-bc8d-e5bb2c3a49cb" providerId="ADAL" clId="{162705B2-B917-4EF0-AF58-81BC264B2D4C}" dt="2021-07-28T00:38:11.720" v="1856" actId="478"/>
          <ac:spMkLst>
            <pc:docMk/>
            <pc:sldMk cId="2923672642" sldId="263"/>
            <ac:spMk id="2" creationId="{F5A2BE58-075C-4323-A342-986853295997}"/>
          </ac:spMkLst>
        </pc:spChg>
        <pc:spChg chg="del">
          <ac:chgData name="Gomez Cadena Jimmy Fabricio" userId="07084481-ba07-4f3d-bc8d-e5bb2c3a49cb" providerId="ADAL" clId="{162705B2-B917-4EF0-AF58-81BC264B2D4C}" dt="2021-07-28T00:27:18.521" v="1855" actId="478"/>
          <ac:spMkLst>
            <pc:docMk/>
            <pc:sldMk cId="2923672642" sldId="263"/>
            <ac:spMk id="3" creationId="{ED8003C1-7E1F-4F15-810E-7F9B717810F7}"/>
          </ac:spMkLst>
        </pc:spChg>
        <pc:spChg chg="add del mod">
          <ac:chgData name="Gomez Cadena Jimmy Fabricio" userId="07084481-ba07-4f3d-bc8d-e5bb2c3a49cb" providerId="ADAL" clId="{162705B2-B917-4EF0-AF58-81BC264B2D4C}" dt="2021-07-28T00:38:15.311" v="1857" actId="478"/>
          <ac:spMkLst>
            <pc:docMk/>
            <pc:sldMk cId="2923672642" sldId="263"/>
            <ac:spMk id="5" creationId="{C516EE20-71D4-4E19-B809-88AB91FF210C}"/>
          </ac:spMkLst>
        </pc:spChg>
        <pc:spChg chg="add mod">
          <ac:chgData name="Gomez Cadena Jimmy Fabricio" userId="07084481-ba07-4f3d-bc8d-e5bb2c3a49cb" providerId="ADAL" clId="{162705B2-B917-4EF0-AF58-81BC264B2D4C}" dt="2021-07-28T00:39:54.194" v="1922" actId="20577"/>
          <ac:spMkLst>
            <pc:docMk/>
            <pc:sldMk cId="2923672642" sldId="263"/>
            <ac:spMk id="6" creationId="{FCD93FE2-A9DF-4179-BC12-5F8BCA2C1F48}"/>
          </ac:spMkLst>
        </pc:spChg>
        <pc:spChg chg="add mod">
          <ac:chgData name="Gomez Cadena Jimmy Fabricio" userId="07084481-ba07-4f3d-bc8d-e5bb2c3a49cb" providerId="ADAL" clId="{162705B2-B917-4EF0-AF58-81BC264B2D4C}" dt="2021-07-28T00:43:39.236" v="2167" actId="14100"/>
          <ac:spMkLst>
            <pc:docMk/>
            <pc:sldMk cId="2923672642" sldId="263"/>
            <ac:spMk id="7" creationId="{7A976C97-5301-457C-AAD8-0E852A950D53}"/>
          </ac:spMkLst>
        </pc:spChg>
        <pc:spChg chg="add mod">
          <ac:chgData name="Gomez Cadena Jimmy Fabricio" userId="07084481-ba07-4f3d-bc8d-e5bb2c3a49cb" providerId="ADAL" clId="{162705B2-B917-4EF0-AF58-81BC264B2D4C}" dt="2021-07-28T00:39:19.823" v="1877" actId="1076"/>
          <ac:spMkLst>
            <pc:docMk/>
            <pc:sldMk cId="2923672642" sldId="263"/>
            <ac:spMk id="8" creationId="{80940E34-0096-45F8-B9EA-926747F53E86}"/>
          </ac:spMkLst>
        </pc:spChg>
      </pc:sldChg>
      <pc:sldChg chg="del">
        <pc:chgData name="Gomez Cadena Jimmy Fabricio" userId="07084481-ba07-4f3d-bc8d-e5bb2c3a49cb" providerId="ADAL" clId="{162705B2-B917-4EF0-AF58-81BC264B2D4C}" dt="2021-07-26T00:51:51.637" v="188" actId="47"/>
        <pc:sldMkLst>
          <pc:docMk/>
          <pc:sldMk cId="1928135450" sldId="264"/>
        </pc:sldMkLst>
      </pc:sldChg>
      <pc:sldChg chg="addSp delSp modSp del mod">
        <pc:chgData name="Gomez Cadena Jimmy Fabricio" userId="07084481-ba07-4f3d-bc8d-e5bb2c3a49cb" providerId="ADAL" clId="{162705B2-B917-4EF0-AF58-81BC264B2D4C}" dt="2021-07-30T00:35:00.340" v="3163" actId="2696"/>
        <pc:sldMkLst>
          <pc:docMk/>
          <pc:sldMk cId="1865390948" sldId="265"/>
        </pc:sldMkLst>
        <pc:spChg chg="del">
          <ac:chgData name="Gomez Cadena Jimmy Fabricio" userId="07084481-ba07-4f3d-bc8d-e5bb2c3a49cb" providerId="ADAL" clId="{162705B2-B917-4EF0-AF58-81BC264B2D4C}" dt="2021-07-30T00:10:48.197" v="2481" actId="478"/>
          <ac:spMkLst>
            <pc:docMk/>
            <pc:sldMk cId="1865390948" sldId="265"/>
            <ac:spMk id="2" creationId="{FC362F6B-B8C7-43E7-A164-EA6CB946FA8A}"/>
          </ac:spMkLst>
        </pc:spChg>
        <pc:spChg chg="add del mod">
          <ac:chgData name="Gomez Cadena Jimmy Fabricio" userId="07084481-ba07-4f3d-bc8d-e5bb2c3a49cb" providerId="ADAL" clId="{162705B2-B917-4EF0-AF58-81BC264B2D4C}" dt="2021-07-30T00:10:51.075" v="2483" actId="478"/>
          <ac:spMkLst>
            <pc:docMk/>
            <pc:sldMk cId="1865390948" sldId="265"/>
            <ac:spMk id="5" creationId="{55D29408-8C95-4D2E-AEE9-25B40A52F1C8}"/>
          </ac:spMkLst>
        </pc:spChg>
        <pc:spChg chg="add mod">
          <ac:chgData name="Gomez Cadena Jimmy Fabricio" userId="07084481-ba07-4f3d-bc8d-e5bb2c3a49cb" providerId="ADAL" clId="{162705B2-B917-4EF0-AF58-81BC264B2D4C}" dt="2021-07-30T00:11:15.920" v="2504" actId="14100"/>
          <ac:spMkLst>
            <pc:docMk/>
            <pc:sldMk cId="1865390948" sldId="265"/>
            <ac:spMk id="6" creationId="{535E66D9-71F8-4436-901D-8D621E725ED4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1:48:57.125" v="3387" actId="1076"/>
        <pc:sldMkLst>
          <pc:docMk/>
          <pc:sldMk cId="1737620247" sldId="266"/>
        </pc:sldMkLst>
        <pc:spChg chg="del">
          <ac:chgData name="Gomez Cadena Jimmy Fabricio" userId="07084481-ba07-4f3d-bc8d-e5bb2c3a49cb" providerId="ADAL" clId="{162705B2-B917-4EF0-AF58-81BC264B2D4C}" dt="2021-07-30T00:35:15.058" v="3164" actId="478"/>
          <ac:spMkLst>
            <pc:docMk/>
            <pc:sldMk cId="1737620247" sldId="266"/>
            <ac:spMk id="2" creationId="{F631A53D-EA41-487B-97E8-0814B2578CEA}"/>
          </ac:spMkLst>
        </pc:spChg>
        <pc:spChg chg="del">
          <ac:chgData name="Gomez Cadena Jimmy Fabricio" userId="07084481-ba07-4f3d-bc8d-e5bb2c3a49cb" providerId="ADAL" clId="{162705B2-B917-4EF0-AF58-81BC264B2D4C}" dt="2021-07-30T01:42:54.467" v="3204" actId="478"/>
          <ac:spMkLst>
            <pc:docMk/>
            <pc:sldMk cId="1737620247" sldId="266"/>
            <ac:spMk id="3" creationId="{C9361A78-3F56-43C3-9E12-7430A0453C52}"/>
          </ac:spMkLst>
        </pc:spChg>
        <pc:spChg chg="add del mod">
          <ac:chgData name="Gomez Cadena Jimmy Fabricio" userId="07084481-ba07-4f3d-bc8d-e5bb2c3a49cb" providerId="ADAL" clId="{162705B2-B917-4EF0-AF58-81BC264B2D4C}" dt="2021-07-30T00:35:17.870" v="3165" actId="478"/>
          <ac:spMkLst>
            <pc:docMk/>
            <pc:sldMk cId="1737620247" sldId="266"/>
            <ac:spMk id="5" creationId="{8C32438A-10BD-4459-B9CD-B644E7DB7669}"/>
          </ac:spMkLst>
        </pc:spChg>
        <pc:spChg chg="add mod">
          <ac:chgData name="Gomez Cadena Jimmy Fabricio" userId="07084481-ba07-4f3d-bc8d-e5bb2c3a49cb" providerId="ADAL" clId="{162705B2-B917-4EF0-AF58-81BC264B2D4C}" dt="2021-07-30T00:35:36.499" v="3203" actId="20577"/>
          <ac:spMkLst>
            <pc:docMk/>
            <pc:sldMk cId="1737620247" sldId="266"/>
            <ac:spMk id="6" creationId="{F05988F8-F412-4CB0-819D-E57D6FBB0A08}"/>
          </ac:spMkLst>
        </pc:spChg>
        <pc:spChg chg="add mod">
          <ac:chgData name="Gomez Cadena Jimmy Fabricio" userId="07084481-ba07-4f3d-bc8d-e5bb2c3a49cb" providerId="ADAL" clId="{162705B2-B917-4EF0-AF58-81BC264B2D4C}" dt="2021-07-30T01:48:54.213" v="3385" actId="1076"/>
          <ac:spMkLst>
            <pc:docMk/>
            <pc:sldMk cId="1737620247" sldId="266"/>
            <ac:spMk id="7" creationId="{98B174C7-C7F4-408B-A96B-DE6ACE7D52D2}"/>
          </ac:spMkLst>
        </pc:spChg>
        <pc:spChg chg="add mod">
          <ac:chgData name="Gomez Cadena Jimmy Fabricio" userId="07084481-ba07-4f3d-bc8d-e5bb2c3a49cb" providerId="ADAL" clId="{162705B2-B917-4EF0-AF58-81BC264B2D4C}" dt="2021-07-30T01:48:55.422" v="3386" actId="1076"/>
          <ac:spMkLst>
            <pc:docMk/>
            <pc:sldMk cId="1737620247" sldId="266"/>
            <ac:spMk id="8" creationId="{F3250FCA-2C7A-4453-B946-02BF48F0E4CD}"/>
          </ac:spMkLst>
        </pc:spChg>
        <pc:spChg chg="add mod">
          <ac:chgData name="Gomez Cadena Jimmy Fabricio" userId="07084481-ba07-4f3d-bc8d-e5bb2c3a49cb" providerId="ADAL" clId="{162705B2-B917-4EF0-AF58-81BC264B2D4C}" dt="2021-07-30T01:48:46.038" v="3382" actId="1076"/>
          <ac:spMkLst>
            <pc:docMk/>
            <pc:sldMk cId="1737620247" sldId="266"/>
            <ac:spMk id="9" creationId="{C8AAAAB9-F68C-420F-A0BD-5AD4BB94B4BA}"/>
          </ac:spMkLst>
        </pc:spChg>
        <pc:spChg chg="add mod">
          <ac:chgData name="Gomez Cadena Jimmy Fabricio" userId="07084481-ba07-4f3d-bc8d-e5bb2c3a49cb" providerId="ADAL" clId="{162705B2-B917-4EF0-AF58-81BC264B2D4C}" dt="2021-07-30T01:48:38.285" v="3380" actId="1076"/>
          <ac:spMkLst>
            <pc:docMk/>
            <pc:sldMk cId="1737620247" sldId="266"/>
            <ac:spMk id="10" creationId="{56BF8C80-8D87-4A3F-BC61-6CEB16F1CF39}"/>
          </ac:spMkLst>
        </pc:spChg>
        <pc:spChg chg="add mod">
          <ac:chgData name="Gomez Cadena Jimmy Fabricio" userId="07084481-ba07-4f3d-bc8d-e5bb2c3a49cb" providerId="ADAL" clId="{162705B2-B917-4EF0-AF58-81BC264B2D4C}" dt="2021-07-30T01:48:41.895" v="3381" actId="1076"/>
          <ac:spMkLst>
            <pc:docMk/>
            <pc:sldMk cId="1737620247" sldId="266"/>
            <ac:spMk id="11" creationId="{8ECE2580-A44E-4FA3-9ABE-6B0069E9AE65}"/>
          </ac:spMkLst>
        </pc:spChg>
        <pc:spChg chg="add mod">
          <ac:chgData name="Gomez Cadena Jimmy Fabricio" userId="07084481-ba07-4f3d-bc8d-e5bb2c3a49cb" providerId="ADAL" clId="{162705B2-B917-4EF0-AF58-81BC264B2D4C}" dt="2021-07-30T01:48:57.125" v="3387" actId="1076"/>
          <ac:spMkLst>
            <pc:docMk/>
            <pc:sldMk cId="1737620247" sldId="266"/>
            <ac:spMk id="12" creationId="{97428648-C295-4220-9E94-043F41BA6B38}"/>
          </ac:spMkLst>
        </pc:spChg>
        <pc:spChg chg="add mod">
          <ac:chgData name="Gomez Cadena Jimmy Fabricio" userId="07084481-ba07-4f3d-bc8d-e5bb2c3a49cb" providerId="ADAL" clId="{162705B2-B917-4EF0-AF58-81BC264B2D4C}" dt="2021-07-30T01:48:35.501" v="3378" actId="1076"/>
          <ac:spMkLst>
            <pc:docMk/>
            <pc:sldMk cId="1737620247" sldId="266"/>
            <ac:spMk id="13" creationId="{3770FB50-909C-4341-9CAD-51599D103493}"/>
          </ac:spMkLst>
        </pc:spChg>
        <pc:spChg chg="add mod">
          <ac:chgData name="Gomez Cadena Jimmy Fabricio" userId="07084481-ba07-4f3d-bc8d-e5bb2c3a49cb" providerId="ADAL" clId="{162705B2-B917-4EF0-AF58-81BC264B2D4C}" dt="2021-07-30T01:48:37.053" v="3379" actId="1076"/>
          <ac:spMkLst>
            <pc:docMk/>
            <pc:sldMk cId="1737620247" sldId="266"/>
            <ac:spMk id="14" creationId="{B4C94F57-480E-41BA-A78B-4EA7831AE208}"/>
          </ac:spMkLst>
        </pc:spChg>
        <pc:spChg chg="add del mod">
          <ac:chgData name="Gomez Cadena Jimmy Fabricio" userId="07084481-ba07-4f3d-bc8d-e5bb2c3a49cb" providerId="ADAL" clId="{162705B2-B917-4EF0-AF58-81BC264B2D4C}" dt="2021-07-30T01:48:07.165" v="3356" actId="478"/>
          <ac:spMkLst>
            <pc:docMk/>
            <pc:sldMk cId="1737620247" sldId="266"/>
            <ac:spMk id="15" creationId="{276451CD-C34C-4EE7-A63D-CA6D9D16DFC1}"/>
          </ac:spMkLst>
        </pc:spChg>
        <pc:spChg chg="add mod">
          <ac:chgData name="Gomez Cadena Jimmy Fabricio" userId="07084481-ba07-4f3d-bc8d-e5bb2c3a49cb" providerId="ADAL" clId="{162705B2-B917-4EF0-AF58-81BC264B2D4C}" dt="2021-07-30T01:48:34.061" v="3377" actId="1076"/>
          <ac:spMkLst>
            <pc:docMk/>
            <pc:sldMk cId="1737620247" sldId="266"/>
            <ac:spMk id="16" creationId="{9105760E-F1B6-4202-802B-EFDE44FD77BC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11:29.812" v="3732" actId="1076"/>
        <pc:sldMkLst>
          <pc:docMk/>
          <pc:sldMk cId="2064857717" sldId="267"/>
        </pc:sldMkLst>
        <pc:spChg chg="del">
          <ac:chgData name="Gomez Cadena Jimmy Fabricio" userId="07084481-ba07-4f3d-bc8d-e5bb2c3a49cb" providerId="ADAL" clId="{162705B2-B917-4EF0-AF58-81BC264B2D4C}" dt="2021-07-30T01:51:18.040" v="3388" actId="478"/>
          <ac:spMkLst>
            <pc:docMk/>
            <pc:sldMk cId="2064857717" sldId="267"/>
            <ac:spMk id="2" creationId="{A281FD39-9211-4B68-8E56-E4F914599DFE}"/>
          </ac:spMkLst>
        </pc:spChg>
        <pc:spChg chg="del">
          <ac:chgData name="Gomez Cadena Jimmy Fabricio" userId="07084481-ba07-4f3d-bc8d-e5bb2c3a49cb" providerId="ADAL" clId="{162705B2-B917-4EF0-AF58-81BC264B2D4C}" dt="2021-07-30T01:51:51.634" v="3429" actId="478"/>
          <ac:spMkLst>
            <pc:docMk/>
            <pc:sldMk cId="2064857717" sldId="267"/>
            <ac:spMk id="3" creationId="{3B90EB6A-185D-4FCD-8EAB-48D740F91F13}"/>
          </ac:spMkLst>
        </pc:spChg>
        <pc:spChg chg="add del mod">
          <ac:chgData name="Gomez Cadena Jimmy Fabricio" userId="07084481-ba07-4f3d-bc8d-e5bb2c3a49cb" providerId="ADAL" clId="{162705B2-B917-4EF0-AF58-81BC264B2D4C}" dt="2021-07-30T01:51:21.017" v="3389" actId="478"/>
          <ac:spMkLst>
            <pc:docMk/>
            <pc:sldMk cId="2064857717" sldId="267"/>
            <ac:spMk id="5" creationId="{FF781F66-7B4C-4E40-AB48-0EAFEC81FC75}"/>
          </ac:spMkLst>
        </pc:spChg>
        <pc:spChg chg="add mod">
          <ac:chgData name="Gomez Cadena Jimmy Fabricio" userId="07084481-ba07-4f3d-bc8d-e5bb2c3a49cb" providerId="ADAL" clId="{162705B2-B917-4EF0-AF58-81BC264B2D4C}" dt="2021-07-30T01:51:45.285" v="3428" actId="20577"/>
          <ac:spMkLst>
            <pc:docMk/>
            <pc:sldMk cId="2064857717" sldId="267"/>
            <ac:spMk id="6" creationId="{ED4A954E-E199-4705-A99B-015B2BB13494}"/>
          </ac:spMkLst>
        </pc:spChg>
        <pc:spChg chg="add mod">
          <ac:chgData name="Gomez Cadena Jimmy Fabricio" userId="07084481-ba07-4f3d-bc8d-e5bb2c3a49cb" providerId="ADAL" clId="{162705B2-B917-4EF0-AF58-81BC264B2D4C}" dt="2021-07-30T02:02:08.781" v="3460" actId="1076"/>
          <ac:spMkLst>
            <pc:docMk/>
            <pc:sldMk cId="2064857717" sldId="267"/>
            <ac:spMk id="9" creationId="{9D902D2F-6CB6-4E46-ADBE-21754C2A0EEF}"/>
          </ac:spMkLst>
        </pc:spChg>
        <pc:spChg chg="add mod">
          <ac:chgData name="Gomez Cadena Jimmy Fabricio" userId="07084481-ba07-4f3d-bc8d-e5bb2c3a49cb" providerId="ADAL" clId="{162705B2-B917-4EF0-AF58-81BC264B2D4C}" dt="2021-07-30T02:02:13.725" v="3461" actId="1076"/>
          <ac:spMkLst>
            <pc:docMk/>
            <pc:sldMk cId="2064857717" sldId="267"/>
            <ac:spMk id="10" creationId="{D592121F-5C2B-4F07-8852-0F8BA621C39B}"/>
          </ac:spMkLst>
        </pc:spChg>
        <pc:spChg chg="add mod">
          <ac:chgData name="Gomez Cadena Jimmy Fabricio" userId="07084481-ba07-4f3d-bc8d-e5bb2c3a49cb" providerId="ADAL" clId="{162705B2-B917-4EF0-AF58-81BC264B2D4C}" dt="2021-07-30T02:02:18.157" v="3462" actId="1076"/>
          <ac:spMkLst>
            <pc:docMk/>
            <pc:sldMk cId="2064857717" sldId="267"/>
            <ac:spMk id="11" creationId="{85477CF7-EE7A-4AF1-B678-246387AFCAC0}"/>
          </ac:spMkLst>
        </pc:spChg>
        <pc:spChg chg="add mod">
          <ac:chgData name="Gomez Cadena Jimmy Fabricio" userId="07084481-ba07-4f3d-bc8d-e5bb2c3a49cb" providerId="ADAL" clId="{162705B2-B917-4EF0-AF58-81BC264B2D4C}" dt="2021-07-30T02:02:20.972" v="3463" actId="1076"/>
          <ac:spMkLst>
            <pc:docMk/>
            <pc:sldMk cId="2064857717" sldId="267"/>
            <ac:spMk id="12" creationId="{C2F3E6D4-D07F-41BE-85AE-7F2BA69B4B19}"/>
          </ac:spMkLst>
        </pc:spChg>
        <pc:spChg chg="add mod">
          <ac:chgData name="Gomez Cadena Jimmy Fabricio" userId="07084481-ba07-4f3d-bc8d-e5bb2c3a49cb" providerId="ADAL" clId="{162705B2-B917-4EF0-AF58-81BC264B2D4C}" dt="2021-07-30T02:02:23.844" v="3464" actId="1076"/>
          <ac:spMkLst>
            <pc:docMk/>
            <pc:sldMk cId="2064857717" sldId="267"/>
            <ac:spMk id="13" creationId="{6F387A06-9238-496A-918C-C85453D21D7E}"/>
          </ac:spMkLst>
        </pc:spChg>
        <pc:spChg chg="add mod">
          <ac:chgData name="Gomez Cadena Jimmy Fabricio" userId="07084481-ba07-4f3d-bc8d-e5bb2c3a49cb" providerId="ADAL" clId="{162705B2-B917-4EF0-AF58-81BC264B2D4C}" dt="2021-07-30T02:03:19.517" v="3470" actId="20577"/>
          <ac:spMkLst>
            <pc:docMk/>
            <pc:sldMk cId="2064857717" sldId="267"/>
            <ac:spMk id="14" creationId="{C94EF3F7-790B-4DBE-967A-548439909A16}"/>
          </ac:spMkLst>
        </pc:spChg>
        <pc:spChg chg="add mod">
          <ac:chgData name="Gomez Cadena Jimmy Fabricio" userId="07084481-ba07-4f3d-bc8d-e5bb2c3a49cb" providerId="ADAL" clId="{162705B2-B917-4EF0-AF58-81BC264B2D4C}" dt="2021-07-30T02:03:25.875" v="3472" actId="20577"/>
          <ac:spMkLst>
            <pc:docMk/>
            <pc:sldMk cId="2064857717" sldId="267"/>
            <ac:spMk id="15" creationId="{137FACC8-A993-4BF8-9B78-26BEB1397BE8}"/>
          </ac:spMkLst>
        </pc:spChg>
        <pc:spChg chg="add mod">
          <ac:chgData name="Gomez Cadena Jimmy Fabricio" userId="07084481-ba07-4f3d-bc8d-e5bb2c3a49cb" providerId="ADAL" clId="{162705B2-B917-4EF0-AF58-81BC264B2D4C}" dt="2021-07-30T02:03:39.346" v="3474" actId="20577"/>
          <ac:spMkLst>
            <pc:docMk/>
            <pc:sldMk cId="2064857717" sldId="267"/>
            <ac:spMk id="16" creationId="{7D446823-119D-4315-9D8B-D12AD1F33EC5}"/>
          </ac:spMkLst>
        </pc:spChg>
        <pc:spChg chg="add mod">
          <ac:chgData name="Gomez Cadena Jimmy Fabricio" userId="07084481-ba07-4f3d-bc8d-e5bb2c3a49cb" providerId="ADAL" clId="{162705B2-B917-4EF0-AF58-81BC264B2D4C}" dt="2021-07-30T02:03:44.059" v="3476" actId="20577"/>
          <ac:spMkLst>
            <pc:docMk/>
            <pc:sldMk cId="2064857717" sldId="267"/>
            <ac:spMk id="17" creationId="{A3B81E93-0C27-4D28-BAC7-1C477A255DA8}"/>
          </ac:spMkLst>
        </pc:spChg>
        <pc:spChg chg="add del mod">
          <ac:chgData name="Gomez Cadena Jimmy Fabricio" userId="07084481-ba07-4f3d-bc8d-e5bb2c3a49cb" providerId="ADAL" clId="{162705B2-B917-4EF0-AF58-81BC264B2D4C}" dt="2021-07-30T02:02:41.778" v="3467" actId="478"/>
          <ac:spMkLst>
            <pc:docMk/>
            <pc:sldMk cId="2064857717" sldId="267"/>
            <ac:spMk id="18" creationId="{792EDD7A-0112-41B0-AA4F-EDFAF9E1A061}"/>
          </ac:spMkLst>
        </pc:spChg>
        <pc:spChg chg="add del mod">
          <ac:chgData name="Gomez Cadena Jimmy Fabricio" userId="07084481-ba07-4f3d-bc8d-e5bb2c3a49cb" providerId="ADAL" clId="{162705B2-B917-4EF0-AF58-81BC264B2D4C}" dt="2021-07-30T02:05:06.092" v="3479"/>
          <ac:spMkLst>
            <pc:docMk/>
            <pc:sldMk cId="2064857717" sldId="267"/>
            <ac:spMk id="19" creationId="{5BCD2ABF-7AA7-4612-86A9-245EBFCEF8E9}"/>
          </ac:spMkLst>
        </pc:spChg>
        <pc:spChg chg="add mod">
          <ac:chgData name="Gomez Cadena Jimmy Fabricio" userId="07084481-ba07-4f3d-bc8d-e5bb2c3a49cb" providerId="ADAL" clId="{162705B2-B917-4EF0-AF58-81BC264B2D4C}" dt="2021-07-30T02:05:48.348" v="3500" actId="1076"/>
          <ac:spMkLst>
            <pc:docMk/>
            <pc:sldMk cId="2064857717" sldId="267"/>
            <ac:spMk id="20" creationId="{BF739F72-8ED6-4823-9B20-5FE2951322F2}"/>
          </ac:spMkLst>
        </pc:spChg>
        <pc:spChg chg="add mod">
          <ac:chgData name="Gomez Cadena Jimmy Fabricio" userId="07084481-ba07-4f3d-bc8d-e5bb2c3a49cb" providerId="ADAL" clId="{162705B2-B917-4EF0-AF58-81BC264B2D4C}" dt="2021-07-30T02:06:32.764" v="3541" actId="1076"/>
          <ac:spMkLst>
            <pc:docMk/>
            <pc:sldMk cId="2064857717" sldId="267"/>
            <ac:spMk id="21" creationId="{0DBACE6B-917F-48AF-9F6B-B93929A1B354}"/>
          </ac:spMkLst>
        </pc:spChg>
        <pc:spChg chg="add mod">
          <ac:chgData name="Gomez Cadena Jimmy Fabricio" userId="07084481-ba07-4f3d-bc8d-e5bb2c3a49cb" providerId="ADAL" clId="{162705B2-B917-4EF0-AF58-81BC264B2D4C}" dt="2021-07-30T02:10:57.509" v="3726" actId="14100"/>
          <ac:spMkLst>
            <pc:docMk/>
            <pc:sldMk cId="2064857717" sldId="267"/>
            <ac:spMk id="22" creationId="{F515F5A5-EABF-46F3-A6CF-7EC7998CCAC6}"/>
          </ac:spMkLst>
        </pc:spChg>
        <pc:spChg chg="add mod">
          <ac:chgData name="Gomez Cadena Jimmy Fabricio" userId="07084481-ba07-4f3d-bc8d-e5bb2c3a49cb" providerId="ADAL" clId="{162705B2-B917-4EF0-AF58-81BC264B2D4C}" dt="2021-07-30T02:11:00.109" v="3727" actId="14100"/>
          <ac:spMkLst>
            <pc:docMk/>
            <pc:sldMk cId="2064857717" sldId="267"/>
            <ac:spMk id="23" creationId="{F17F704E-6249-43B1-A635-D0F3F0F167F5}"/>
          </ac:spMkLst>
        </pc:spChg>
        <pc:spChg chg="add mod">
          <ac:chgData name="Gomez Cadena Jimmy Fabricio" userId="07084481-ba07-4f3d-bc8d-e5bb2c3a49cb" providerId="ADAL" clId="{162705B2-B917-4EF0-AF58-81BC264B2D4C}" dt="2021-07-30T02:11:05.982" v="3728" actId="14100"/>
          <ac:spMkLst>
            <pc:docMk/>
            <pc:sldMk cId="2064857717" sldId="267"/>
            <ac:spMk id="24" creationId="{CFB6D501-6E31-42B7-89FC-48CE29606D55}"/>
          </ac:spMkLst>
        </pc:spChg>
        <pc:spChg chg="add mod">
          <ac:chgData name="Gomez Cadena Jimmy Fabricio" userId="07084481-ba07-4f3d-bc8d-e5bb2c3a49cb" providerId="ADAL" clId="{162705B2-B917-4EF0-AF58-81BC264B2D4C}" dt="2021-07-30T02:09:05.002" v="3647" actId="20577"/>
          <ac:spMkLst>
            <pc:docMk/>
            <pc:sldMk cId="2064857717" sldId="267"/>
            <ac:spMk id="25" creationId="{BFDF64F8-EC01-485D-A369-D7E1CBB5D378}"/>
          </ac:spMkLst>
        </pc:spChg>
        <pc:spChg chg="add mod">
          <ac:chgData name="Gomez Cadena Jimmy Fabricio" userId="07084481-ba07-4f3d-bc8d-e5bb2c3a49cb" providerId="ADAL" clId="{162705B2-B917-4EF0-AF58-81BC264B2D4C}" dt="2021-07-30T02:09:44.556" v="3669" actId="1076"/>
          <ac:spMkLst>
            <pc:docMk/>
            <pc:sldMk cId="2064857717" sldId="267"/>
            <ac:spMk id="26" creationId="{1AC44AE3-BA91-4AF7-90A2-C0A49D48EDF2}"/>
          </ac:spMkLst>
        </pc:spChg>
        <pc:spChg chg="add mod">
          <ac:chgData name="Gomez Cadena Jimmy Fabricio" userId="07084481-ba07-4f3d-bc8d-e5bb2c3a49cb" providerId="ADAL" clId="{162705B2-B917-4EF0-AF58-81BC264B2D4C}" dt="2021-07-30T02:11:23.828" v="3730" actId="1076"/>
          <ac:spMkLst>
            <pc:docMk/>
            <pc:sldMk cId="2064857717" sldId="267"/>
            <ac:spMk id="27" creationId="{F593BC2E-B03E-4613-BE60-77D31367E41E}"/>
          </ac:spMkLst>
        </pc:spChg>
        <pc:spChg chg="add mod">
          <ac:chgData name="Gomez Cadena Jimmy Fabricio" userId="07084481-ba07-4f3d-bc8d-e5bb2c3a49cb" providerId="ADAL" clId="{162705B2-B917-4EF0-AF58-81BC264B2D4C}" dt="2021-07-30T02:11:29.812" v="3732" actId="1076"/>
          <ac:spMkLst>
            <pc:docMk/>
            <pc:sldMk cId="2064857717" sldId="267"/>
            <ac:spMk id="28" creationId="{67B139AE-0B12-47E8-B106-17D7B27338E8}"/>
          </ac:spMkLst>
        </pc:spChg>
        <pc:picChg chg="add mod">
          <ac:chgData name="Gomez Cadena Jimmy Fabricio" userId="07084481-ba07-4f3d-bc8d-e5bb2c3a49cb" providerId="ADAL" clId="{162705B2-B917-4EF0-AF58-81BC264B2D4C}" dt="2021-07-30T02:00:01.909" v="3435" actId="1076"/>
          <ac:picMkLst>
            <pc:docMk/>
            <pc:sldMk cId="2064857717" sldId="267"/>
            <ac:picMk id="8" creationId="{DD2AF1E1-685E-412F-B7DF-92EF631996A4}"/>
          </ac:picMkLst>
        </pc:picChg>
      </pc:sldChg>
      <pc:sldChg chg="addSp delSp modSp mod">
        <pc:chgData name="Gomez Cadena Jimmy Fabricio" userId="07084481-ba07-4f3d-bc8d-e5bb2c3a49cb" providerId="ADAL" clId="{162705B2-B917-4EF0-AF58-81BC264B2D4C}" dt="2021-07-30T02:45:09.405" v="4238" actId="207"/>
        <pc:sldMkLst>
          <pc:docMk/>
          <pc:sldMk cId="1452144177" sldId="268"/>
        </pc:sldMkLst>
        <pc:spChg chg="del">
          <ac:chgData name="Gomez Cadena Jimmy Fabricio" userId="07084481-ba07-4f3d-bc8d-e5bb2c3a49cb" providerId="ADAL" clId="{162705B2-B917-4EF0-AF58-81BC264B2D4C}" dt="2021-07-30T02:13:00.419" v="3734" actId="478"/>
          <ac:spMkLst>
            <pc:docMk/>
            <pc:sldMk cId="1452144177" sldId="268"/>
            <ac:spMk id="2" creationId="{2B6E23FB-FBAF-4798-98ED-D4FE7A62781E}"/>
          </ac:spMkLst>
        </pc:spChg>
        <pc:spChg chg="del">
          <ac:chgData name="Gomez Cadena Jimmy Fabricio" userId="07084481-ba07-4f3d-bc8d-e5bb2c3a49cb" providerId="ADAL" clId="{162705B2-B917-4EF0-AF58-81BC264B2D4C}" dt="2021-07-30T02:12:48.917" v="3733" actId="478"/>
          <ac:spMkLst>
            <pc:docMk/>
            <pc:sldMk cId="1452144177" sldId="268"/>
            <ac:spMk id="3" creationId="{ACE20CDB-A019-4A3B-B405-54992E3361BA}"/>
          </ac:spMkLst>
        </pc:spChg>
        <pc:spChg chg="add del mod">
          <ac:chgData name="Gomez Cadena Jimmy Fabricio" userId="07084481-ba07-4f3d-bc8d-e5bb2c3a49cb" providerId="ADAL" clId="{162705B2-B917-4EF0-AF58-81BC264B2D4C}" dt="2021-07-30T02:13:03.503" v="3736" actId="478"/>
          <ac:spMkLst>
            <pc:docMk/>
            <pc:sldMk cId="1452144177" sldId="268"/>
            <ac:spMk id="5" creationId="{AADB4DD0-D141-4EDE-A09D-926ED55BC1BC}"/>
          </ac:spMkLst>
        </pc:spChg>
        <pc:spChg chg="add mod">
          <ac:chgData name="Gomez Cadena Jimmy Fabricio" userId="07084481-ba07-4f3d-bc8d-e5bb2c3a49cb" providerId="ADAL" clId="{162705B2-B917-4EF0-AF58-81BC264B2D4C}" dt="2021-07-30T02:13:51.494" v="3778" actId="20577"/>
          <ac:spMkLst>
            <pc:docMk/>
            <pc:sldMk cId="1452144177" sldId="268"/>
            <ac:spMk id="6" creationId="{68EC0836-C428-4BDA-AA95-253A5DF7A04B}"/>
          </ac:spMkLst>
        </pc:spChg>
        <pc:spChg chg="add mod">
          <ac:chgData name="Gomez Cadena Jimmy Fabricio" userId="07084481-ba07-4f3d-bc8d-e5bb2c3a49cb" providerId="ADAL" clId="{162705B2-B917-4EF0-AF58-81BC264B2D4C}" dt="2021-07-30T02:45:01.250" v="4237" actId="207"/>
          <ac:spMkLst>
            <pc:docMk/>
            <pc:sldMk cId="1452144177" sldId="268"/>
            <ac:spMk id="9" creationId="{C714B1BF-E6F0-4143-B28C-120846490647}"/>
          </ac:spMkLst>
        </pc:spChg>
        <pc:spChg chg="add mod">
          <ac:chgData name="Gomez Cadena Jimmy Fabricio" userId="07084481-ba07-4f3d-bc8d-e5bb2c3a49cb" providerId="ADAL" clId="{162705B2-B917-4EF0-AF58-81BC264B2D4C}" dt="2021-07-30T02:45:09.405" v="4238" actId="207"/>
          <ac:spMkLst>
            <pc:docMk/>
            <pc:sldMk cId="1452144177" sldId="268"/>
            <ac:spMk id="10" creationId="{2333108B-9CCB-46DC-BF3F-E7839C786EDC}"/>
          </ac:spMkLst>
        </pc:spChg>
        <pc:picChg chg="add mod">
          <ac:chgData name="Gomez Cadena Jimmy Fabricio" userId="07084481-ba07-4f3d-bc8d-e5bb2c3a49cb" providerId="ADAL" clId="{162705B2-B917-4EF0-AF58-81BC264B2D4C}" dt="2021-07-30T02:15:01.067" v="3784" actId="1076"/>
          <ac:picMkLst>
            <pc:docMk/>
            <pc:sldMk cId="1452144177" sldId="268"/>
            <ac:picMk id="7" creationId="{F70834AA-B517-47CD-97A5-AD16CDB22050}"/>
          </ac:picMkLst>
        </pc:picChg>
        <pc:picChg chg="add mod">
          <ac:chgData name="Gomez Cadena Jimmy Fabricio" userId="07084481-ba07-4f3d-bc8d-e5bb2c3a49cb" providerId="ADAL" clId="{162705B2-B917-4EF0-AF58-81BC264B2D4C}" dt="2021-07-30T02:15:35.692" v="3789" actId="14100"/>
          <ac:picMkLst>
            <pc:docMk/>
            <pc:sldMk cId="1452144177" sldId="268"/>
            <ac:picMk id="8" creationId="{6868C292-FE1A-42A4-BC8B-29F33B64CA7D}"/>
          </ac:picMkLst>
        </pc:picChg>
      </pc:sldChg>
      <pc:sldChg chg="addSp delSp modSp mod">
        <pc:chgData name="Gomez Cadena Jimmy Fabricio" userId="07084481-ba07-4f3d-bc8d-e5bb2c3a49cb" providerId="ADAL" clId="{162705B2-B917-4EF0-AF58-81BC264B2D4C}" dt="2021-07-30T02:28:04.956" v="3931" actId="1076"/>
        <pc:sldMkLst>
          <pc:docMk/>
          <pc:sldMk cId="4001428512" sldId="269"/>
        </pc:sldMkLst>
        <pc:spChg chg="del">
          <ac:chgData name="Gomez Cadena Jimmy Fabricio" userId="07084481-ba07-4f3d-bc8d-e5bb2c3a49cb" providerId="ADAL" clId="{162705B2-B917-4EF0-AF58-81BC264B2D4C}" dt="2021-07-30T02:21:49.404" v="3825" actId="478"/>
          <ac:spMkLst>
            <pc:docMk/>
            <pc:sldMk cId="4001428512" sldId="269"/>
            <ac:spMk id="2" creationId="{0D3F1685-5805-4FA1-8227-055AC4BAB808}"/>
          </ac:spMkLst>
        </pc:spChg>
        <pc:spChg chg="del">
          <ac:chgData name="Gomez Cadena Jimmy Fabricio" userId="07084481-ba07-4f3d-bc8d-e5bb2c3a49cb" providerId="ADAL" clId="{162705B2-B917-4EF0-AF58-81BC264B2D4C}" dt="2021-07-30T02:21:57.538" v="3828" actId="478"/>
          <ac:spMkLst>
            <pc:docMk/>
            <pc:sldMk cId="4001428512" sldId="269"/>
            <ac:spMk id="3" creationId="{0271A6B3-6464-46E6-9148-C01B67EB5DAE}"/>
          </ac:spMkLst>
        </pc:spChg>
        <pc:spChg chg="add del mod">
          <ac:chgData name="Gomez Cadena Jimmy Fabricio" userId="07084481-ba07-4f3d-bc8d-e5bb2c3a49cb" providerId="ADAL" clId="{162705B2-B917-4EF0-AF58-81BC264B2D4C}" dt="2021-07-30T02:21:53.663" v="3826" actId="478"/>
          <ac:spMkLst>
            <pc:docMk/>
            <pc:sldMk cId="4001428512" sldId="269"/>
            <ac:spMk id="5" creationId="{9F979949-07D3-46E1-B735-DF40C634B980}"/>
          </ac:spMkLst>
        </pc:spChg>
        <pc:spChg chg="add mod">
          <ac:chgData name="Gomez Cadena Jimmy Fabricio" userId="07084481-ba07-4f3d-bc8d-e5bb2c3a49cb" providerId="ADAL" clId="{162705B2-B917-4EF0-AF58-81BC264B2D4C}" dt="2021-07-30T02:26:32.148" v="3897" actId="20577"/>
          <ac:spMkLst>
            <pc:docMk/>
            <pc:sldMk cId="4001428512" sldId="269"/>
            <ac:spMk id="6" creationId="{ECCBA46A-ED58-434F-BAA6-09F6510D2371}"/>
          </ac:spMkLst>
        </pc:spChg>
        <pc:picChg chg="add mod">
          <ac:chgData name="Gomez Cadena Jimmy Fabricio" userId="07084481-ba07-4f3d-bc8d-e5bb2c3a49cb" providerId="ADAL" clId="{162705B2-B917-4EF0-AF58-81BC264B2D4C}" dt="2021-07-30T02:28:04.956" v="3931" actId="1076"/>
          <ac:picMkLst>
            <pc:docMk/>
            <pc:sldMk cId="4001428512" sldId="269"/>
            <ac:picMk id="8" creationId="{30C26F0E-E848-4C09-983D-9513AA7DB98E}"/>
          </ac:picMkLst>
        </pc:picChg>
        <pc:picChg chg="add del mod">
          <ac:chgData name="Gomez Cadena Jimmy Fabricio" userId="07084481-ba07-4f3d-bc8d-e5bb2c3a49cb" providerId="ADAL" clId="{162705B2-B917-4EF0-AF58-81BC264B2D4C}" dt="2021-07-30T02:27:55.961" v="3927" actId="478"/>
          <ac:picMkLst>
            <pc:docMk/>
            <pc:sldMk cId="4001428512" sldId="269"/>
            <ac:picMk id="10" creationId="{A68CB493-5A75-468A-B550-9D2038E4ED80}"/>
          </ac:picMkLst>
        </pc:picChg>
        <pc:picChg chg="add del mod">
          <ac:chgData name="Gomez Cadena Jimmy Fabricio" userId="07084481-ba07-4f3d-bc8d-e5bb2c3a49cb" providerId="ADAL" clId="{162705B2-B917-4EF0-AF58-81BC264B2D4C}" dt="2021-07-30T02:27:53.886" v="3926" actId="478"/>
          <ac:picMkLst>
            <pc:docMk/>
            <pc:sldMk cId="4001428512" sldId="269"/>
            <ac:picMk id="12" creationId="{002977EA-9C1A-4248-8A25-78D4197515E4}"/>
          </ac:picMkLst>
        </pc:picChg>
      </pc:sldChg>
      <pc:sldChg chg="addSp delSp modSp mod">
        <pc:chgData name="Gomez Cadena Jimmy Fabricio" userId="07084481-ba07-4f3d-bc8d-e5bb2c3a49cb" providerId="ADAL" clId="{162705B2-B917-4EF0-AF58-81BC264B2D4C}" dt="2021-07-30T02:43:21.605" v="4204" actId="20577"/>
        <pc:sldMkLst>
          <pc:docMk/>
          <pc:sldMk cId="3713118927" sldId="270"/>
        </pc:sldMkLst>
        <pc:spChg chg="del">
          <ac:chgData name="Gomez Cadena Jimmy Fabricio" userId="07084481-ba07-4f3d-bc8d-e5bb2c3a49cb" providerId="ADAL" clId="{162705B2-B917-4EF0-AF58-81BC264B2D4C}" dt="2021-07-30T02:31:25.005" v="4001" actId="478"/>
          <ac:spMkLst>
            <pc:docMk/>
            <pc:sldMk cId="3713118927" sldId="270"/>
            <ac:spMk id="2" creationId="{B263771D-2A14-4317-98B1-7EA5C1AB6313}"/>
          </ac:spMkLst>
        </pc:spChg>
        <pc:spChg chg="del">
          <ac:chgData name="Gomez Cadena Jimmy Fabricio" userId="07084481-ba07-4f3d-bc8d-e5bb2c3a49cb" providerId="ADAL" clId="{162705B2-B917-4EF0-AF58-81BC264B2D4C}" dt="2021-07-30T02:31:33.663" v="4004" actId="478"/>
          <ac:spMkLst>
            <pc:docMk/>
            <pc:sldMk cId="3713118927" sldId="270"/>
            <ac:spMk id="3" creationId="{C55BD68F-CBD0-435F-B514-A5A79044C8D0}"/>
          </ac:spMkLst>
        </pc:spChg>
        <pc:spChg chg="add del mod">
          <ac:chgData name="Gomez Cadena Jimmy Fabricio" userId="07084481-ba07-4f3d-bc8d-e5bb2c3a49cb" providerId="ADAL" clId="{162705B2-B917-4EF0-AF58-81BC264B2D4C}" dt="2021-07-30T02:31:30.176" v="4002" actId="478"/>
          <ac:spMkLst>
            <pc:docMk/>
            <pc:sldMk cId="3713118927" sldId="270"/>
            <ac:spMk id="5" creationId="{B271DCB6-23CF-4FF8-A877-29CBEA48F8C1}"/>
          </ac:spMkLst>
        </pc:spChg>
        <pc:spChg chg="add mod">
          <ac:chgData name="Gomez Cadena Jimmy Fabricio" userId="07084481-ba07-4f3d-bc8d-e5bb2c3a49cb" providerId="ADAL" clId="{162705B2-B917-4EF0-AF58-81BC264B2D4C}" dt="2021-07-30T02:34:20.210" v="4049" actId="1076"/>
          <ac:spMkLst>
            <pc:docMk/>
            <pc:sldMk cId="3713118927" sldId="270"/>
            <ac:spMk id="6" creationId="{8293A4BF-47E2-4200-83DB-EAF9BB0BA91C}"/>
          </ac:spMkLst>
        </pc:spChg>
        <pc:spChg chg="add del mod">
          <ac:chgData name="Gomez Cadena Jimmy Fabricio" userId="07084481-ba07-4f3d-bc8d-e5bb2c3a49cb" providerId="ADAL" clId="{162705B2-B917-4EF0-AF58-81BC264B2D4C}" dt="2021-07-30T02:31:40.287" v="4006" actId="478"/>
          <ac:spMkLst>
            <pc:docMk/>
            <pc:sldMk cId="3713118927" sldId="270"/>
            <ac:spMk id="7" creationId="{FDDADAC8-F634-4E92-BDC3-0A9A884B3206}"/>
          </ac:spMkLst>
        </pc:spChg>
        <pc:spChg chg="add mod">
          <ac:chgData name="Gomez Cadena Jimmy Fabricio" userId="07084481-ba07-4f3d-bc8d-e5bb2c3a49cb" providerId="ADAL" clId="{162705B2-B917-4EF0-AF58-81BC264B2D4C}" dt="2021-07-30T02:35:40.177" v="4069" actId="207"/>
          <ac:spMkLst>
            <pc:docMk/>
            <pc:sldMk cId="3713118927" sldId="270"/>
            <ac:spMk id="15" creationId="{0ACD48F5-8777-4AA6-A6FD-C7200DEAC288}"/>
          </ac:spMkLst>
        </pc:spChg>
        <pc:spChg chg="add mod">
          <ac:chgData name="Gomez Cadena Jimmy Fabricio" userId="07084481-ba07-4f3d-bc8d-e5bb2c3a49cb" providerId="ADAL" clId="{162705B2-B917-4EF0-AF58-81BC264B2D4C}" dt="2021-07-30T02:36:14.066" v="4073" actId="14100"/>
          <ac:spMkLst>
            <pc:docMk/>
            <pc:sldMk cId="3713118927" sldId="270"/>
            <ac:spMk id="16" creationId="{2C792B0F-B469-422D-BA75-C24ABFEFF081}"/>
          </ac:spMkLst>
        </pc:spChg>
        <pc:spChg chg="add mod">
          <ac:chgData name="Gomez Cadena Jimmy Fabricio" userId="07084481-ba07-4f3d-bc8d-e5bb2c3a49cb" providerId="ADAL" clId="{162705B2-B917-4EF0-AF58-81BC264B2D4C}" dt="2021-07-30T02:41:02.030" v="4144" actId="20577"/>
          <ac:spMkLst>
            <pc:docMk/>
            <pc:sldMk cId="3713118927" sldId="270"/>
            <ac:spMk id="17" creationId="{54D2A579-0C06-49A7-8A5F-C9401A2D6CCC}"/>
          </ac:spMkLst>
        </pc:spChg>
        <pc:spChg chg="add mod">
          <ac:chgData name="Gomez Cadena Jimmy Fabricio" userId="07084481-ba07-4f3d-bc8d-e5bb2c3a49cb" providerId="ADAL" clId="{162705B2-B917-4EF0-AF58-81BC264B2D4C}" dt="2021-07-30T02:36:56.657" v="4078" actId="20577"/>
          <ac:spMkLst>
            <pc:docMk/>
            <pc:sldMk cId="3713118927" sldId="270"/>
            <ac:spMk id="18" creationId="{B9A09DE8-D580-4CD3-AB0B-2B29DC51090A}"/>
          </ac:spMkLst>
        </pc:spChg>
        <pc:spChg chg="add mod">
          <ac:chgData name="Gomez Cadena Jimmy Fabricio" userId="07084481-ba07-4f3d-bc8d-e5bb2c3a49cb" providerId="ADAL" clId="{162705B2-B917-4EF0-AF58-81BC264B2D4C}" dt="2021-07-30T02:42:39.209" v="4175" actId="14100"/>
          <ac:spMkLst>
            <pc:docMk/>
            <pc:sldMk cId="3713118927" sldId="270"/>
            <ac:spMk id="20" creationId="{53E4C1EE-7A57-4C90-98F9-D3AE79DDAC83}"/>
          </ac:spMkLst>
        </pc:spChg>
        <pc:spChg chg="add mod">
          <ac:chgData name="Gomez Cadena Jimmy Fabricio" userId="07084481-ba07-4f3d-bc8d-e5bb2c3a49cb" providerId="ADAL" clId="{162705B2-B917-4EF0-AF58-81BC264B2D4C}" dt="2021-07-30T02:42:51.066" v="4178" actId="20577"/>
          <ac:spMkLst>
            <pc:docMk/>
            <pc:sldMk cId="3713118927" sldId="270"/>
            <ac:spMk id="21" creationId="{0ADAE486-2C93-42E6-9A7C-7C84BE09034F}"/>
          </ac:spMkLst>
        </pc:spChg>
        <pc:spChg chg="add mod">
          <ac:chgData name="Gomez Cadena Jimmy Fabricio" userId="07084481-ba07-4f3d-bc8d-e5bb2c3a49cb" providerId="ADAL" clId="{162705B2-B917-4EF0-AF58-81BC264B2D4C}" dt="2021-07-30T02:43:21.605" v="4204" actId="20577"/>
          <ac:spMkLst>
            <pc:docMk/>
            <pc:sldMk cId="3713118927" sldId="270"/>
            <ac:spMk id="22" creationId="{435EF5E0-9368-4A8A-B54D-DEBCF79F7E3A}"/>
          </ac:spMkLst>
        </pc:spChg>
        <pc:spChg chg="add mod">
          <ac:chgData name="Gomez Cadena Jimmy Fabricio" userId="07084481-ba07-4f3d-bc8d-e5bb2c3a49cb" providerId="ADAL" clId="{162705B2-B917-4EF0-AF58-81BC264B2D4C}" dt="2021-07-30T02:43:10.113" v="4182" actId="20577"/>
          <ac:spMkLst>
            <pc:docMk/>
            <pc:sldMk cId="3713118927" sldId="270"/>
            <ac:spMk id="23" creationId="{1EC4DDD1-09C8-49EE-BCEF-5C5FF547C9ED}"/>
          </ac:spMkLst>
        </pc:spChg>
        <pc:picChg chg="add mod">
          <ac:chgData name="Gomez Cadena Jimmy Fabricio" userId="07084481-ba07-4f3d-bc8d-e5bb2c3a49cb" providerId="ADAL" clId="{162705B2-B917-4EF0-AF58-81BC264B2D4C}" dt="2021-07-30T02:31:49.882" v="4008" actId="1076"/>
          <ac:picMkLst>
            <pc:docMk/>
            <pc:sldMk cId="3713118927" sldId="270"/>
            <ac:picMk id="8" creationId="{22900F31-1E09-4EB0-A66E-BC79670B3025}"/>
          </ac:picMkLst>
        </pc:picChg>
        <pc:picChg chg="add mod">
          <ac:chgData name="Gomez Cadena Jimmy Fabricio" userId="07084481-ba07-4f3d-bc8d-e5bb2c3a49cb" providerId="ADAL" clId="{162705B2-B917-4EF0-AF58-81BC264B2D4C}" dt="2021-07-30T02:36:36.403" v="4074" actId="1076"/>
          <ac:picMkLst>
            <pc:docMk/>
            <pc:sldMk cId="3713118927" sldId="270"/>
            <ac:picMk id="9" creationId="{956E7670-D5C4-4817-9008-C2F2FC422C4B}"/>
          </ac:picMkLst>
        </pc:picChg>
        <pc:picChg chg="add mod">
          <ac:chgData name="Gomez Cadena Jimmy Fabricio" userId="07084481-ba07-4f3d-bc8d-e5bb2c3a49cb" providerId="ADAL" clId="{162705B2-B917-4EF0-AF58-81BC264B2D4C}" dt="2021-07-30T02:38:59.906" v="4100" actId="14100"/>
          <ac:picMkLst>
            <pc:docMk/>
            <pc:sldMk cId="3713118927" sldId="270"/>
            <ac:picMk id="10" creationId="{4C94B761-19BD-48CF-9C55-316705886FA0}"/>
          </ac:picMkLst>
        </pc:picChg>
        <pc:picChg chg="add mod">
          <ac:chgData name="Gomez Cadena Jimmy Fabricio" userId="07084481-ba07-4f3d-bc8d-e5bb2c3a49cb" providerId="ADAL" clId="{162705B2-B917-4EF0-AF58-81BC264B2D4C}" dt="2021-07-30T02:39:25.417" v="4102" actId="14100"/>
          <ac:picMkLst>
            <pc:docMk/>
            <pc:sldMk cId="3713118927" sldId="270"/>
            <ac:picMk id="11" creationId="{3FF67E8D-F4B1-4569-AE61-BBC510EB4F87}"/>
          </ac:picMkLst>
        </pc:picChg>
        <pc:picChg chg="add mod">
          <ac:chgData name="Gomez Cadena Jimmy Fabricio" userId="07084481-ba07-4f3d-bc8d-e5bb2c3a49cb" providerId="ADAL" clId="{162705B2-B917-4EF0-AF58-81BC264B2D4C}" dt="2021-07-30T02:38:35.177" v="4096" actId="14100"/>
          <ac:picMkLst>
            <pc:docMk/>
            <pc:sldMk cId="3713118927" sldId="270"/>
            <ac:picMk id="12" creationId="{12FC1D1B-EC45-468A-AA18-35068F964880}"/>
          </ac:picMkLst>
        </pc:picChg>
        <pc:picChg chg="add mod">
          <ac:chgData name="Gomez Cadena Jimmy Fabricio" userId="07084481-ba07-4f3d-bc8d-e5bb2c3a49cb" providerId="ADAL" clId="{162705B2-B917-4EF0-AF58-81BC264B2D4C}" dt="2021-07-30T02:38:05.715" v="4094" actId="14100"/>
          <ac:picMkLst>
            <pc:docMk/>
            <pc:sldMk cId="3713118927" sldId="270"/>
            <ac:picMk id="13" creationId="{BB6E7712-30A4-44B1-A737-5EE5956A6DF1}"/>
          </ac:picMkLst>
        </pc:picChg>
        <pc:picChg chg="add mod">
          <ac:chgData name="Gomez Cadena Jimmy Fabricio" userId="07084481-ba07-4f3d-bc8d-e5bb2c3a49cb" providerId="ADAL" clId="{162705B2-B917-4EF0-AF58-81BC264B2D4C}" dt="2021-07-30T02:42:17.899" v="4153" actId="1076"/>
          <ac:picMkLst>
            <pc:docMk/>
            <pc:sldMk cId="3713118927" sldId="270"/>
            <ac:picMk id="14" creationId="{6104E1DD-B4A2-426D-8FEA-9124047719A5}"/>
          </ac:picMkLst>
        </pc:picChg>
        <pc:picChg chg="add mod">
          <ac:chgData name="Gomez Cadena Jimmy Fabricio" userId="07084481-ba07-4f3d-bc8d-e5bb2c3a49cb" providerId="ADAL" clId="{162705B2-B917-4EF0-AF58-81BC264B2D4C}" dt="2021-07-30T02:42:45.609" v="4176" actId="1076"/>
          <ac:picMkLst>
            <pc:docMk/>
            <pc:sldMk cId="3713118927" sldId="270"/>
            <ac:picMk id="19" creationId="{14F47601-3170-4329-BD4C-EC1274C2B9E2}"/>
          </ac:picMkLst>
        </pc:picChg>
      </pc:sldChg>
      <pc:sldChg chg="del">
        <pc:chgData name="Gomez Cadena Jimmy Fabricio" userId="07084481-ba07-4f3d-bc8d-e5bb2c3a49cb" providerId="ADAL" clId="{162705B2-B917-4EF0-AF58-81BC264B2D4C}" dt="2021-07-30T02:44:14.436" v="4236" actId="2696"/>
        <pc:sldMkLst>
          <pc:docMk/>
          <pc:sldMk cId="197560361" sldId="271"/>
        </pc:sldMkLst>
      </pc:sldChg>
      <pc:sldChg chg="addSp delSp modSp mod">
        <pc:chgData name="Gomez Cadena Jimmy Fabricio" userId="07084481-ba07-4f3d-bc8d-e5bb2c3a49cb" providerId="ADAL" clId="{162705B2-B917-4EF0-AF58-81BC264B2D4C}" dt="2021-07-30T02:55:25.746" v="4794" actId="20577"/>
        <pc:sldMkLst>
          <pc:docMk/>
          <pc:sldMk cId="1945097018" sldId="272"/>
        </pc:sldMkLst>
        <pc:spChg chg="del mod">
          <ac:chgData name="Gomez Cadena Jimmy Fabricio" userId="07084481-ba07-4f3d-bc8d-e5bb2c3a49cb" providerId="ADAL" clId="{162705B2-B917-4EF0-AF58-81BC264B2D4C}" dt="2021-07-30T02:45:47.944" v="4243" actId="478"/>
          <ac:spMkLst>
            <pc:docMk/>
            <pc:sldMk cId="1945097018" sldId="272"/>
            <ac:spMk id="2" creationId="{A3E9C8B4-1144-4AA1-80A3-DB4BA1414307}"/>
          </ac:spMkLst>
        </pc:spChg>
        <pc:spChg chg="add del mod">
          <ac:chgData name="Gomez Cadena Jimmy Fabricio" userId="07084481-ba07-4f3d-bc8d-e5bb2c3a49cb" providerId="ADAL" clId="{162705B2-B917-4EF0-AF58-81BC264B2D4C}" dt="2021-07-30T02:45:52.666" v="4244" actId="478"/>
          <ac:spMkLst>
            <pc:docMk/>
            <pc:sldMk cId="1945097018" sldId="272"/>
            <ac:spMk id="4" creationId="{C13FBD63-4A78-4994-B480-18CF981B6C70}"/>
          </ac:spMkLst>
        </pc:spChg>
        <pc:spChg chg="add mod">
          <ac:chgData name="Gomez Cadena Jimmy Fabricio" userId="07084481-ba07-4f3d-bc8d-e5bb2c3a49cb" providerId="ADAL" clId="{162705B2-B917-4EF0-AF58-81BC264B2D4C}" dt="2021-07-30T02:55:25.746" v="4794" actId="20577"/>
          <ac:spMkLst>
            <pc:docMk/>
            <pc:sldMk cId="1945097018" sldId="272"/>
            <ac:spMk id="7" creationId="{25448394-A180-4131-BF8A-8AF63EBF11DF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47:13.299" v="4369" actId="20577"/>
        <pc:sldMkLst>
          <pc:docMk/>
          <pc:sldMk cId="2411181077" sldId="273"/>
        </pc:sldMkLst>
        <pc:spChg chg="del">
          <ac:chgData name="Gomez Cadena Jimmy Fabricio" userId="07084481-ba07-4f3d-bc8d-e5bb2c3a49cb" providerId="ADAL" clId="{162705B2-B917-4EF0-AF58-81BC264B2D4C}" dt="2021-07-30T02:46:55.145" v="4296" actId="478"/>
          <ac:spMkLst>
            <pc:docMk/>
            <pc:sldMk cId="2411181077" sldId="273"/>
            <ac:spMk id="2" creationId="{644807C3-9BA8-45F6-A1FF-66BD22BA8A44}"/>
          </ac:spMkLst>
        </pc:spChg>
        <pc:spChg chg="add del mod">
          <ac:chgData name="Gomez Cadena Jimmy Fabricio" userId="07084481-ba07-4f3d-bc8d-e5bb2c3a49cb" providerId="ADAL" clId="{162705B2-B917-4EF0-AF58-81BC264B2D4C}" dt="2021-07-30T02:46:58.973" v="4297" actId="478"/>
          <ac:spMkLst>
            <pc:docMk/>
            <pc:sldMk cId="2411181077" sldId="273"/>
            <ac:spMk id="4" creationId="{D71363C4-AB3D-4539-A3D9-765D01353905}"/>
          </ac:spMkLst>
        </pc:spChg>
        <pc:spChg chg="add mod">
          <ac:chgData name="Gomez Cadena Jimmy Fabricio" userId="07084481-ba07-4f3d-bc8d-e5bb2c3a49cb" providerId="ADAL" clId="{162705B2-B917-4EF0-AF58-81BC264B2D4C}" dt="2021-07-30T02:47:13.299" v="4369" actId="20577"/>
          <ac:spMkLst>
            <pc:docMk/>
            <pc:sldMk cId="2411181077" sldId="273"/>
            <ac:spMk id="8" creationId="{FB0154C4-22E7-4DC3-B35D-227FFE9FAA90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48:11.847" v="4438" actId="478"/>
        <pc:sldMkLst>
          <pc:docMk/>
          <pc:sldMk cId="3596856858" sldId="274"/>
        </pc:sldMkLst>
        <pc:spChg chg="del">
          <ac:chgData name="Gomez Cadena Jimmy Fabricio" userId="07084481-ba07-4f3d-bc8d-e5bb2c3a49cb" providerId="ADAL" clId="{162705B2-B917-4EF0-AF58-81BC264B2D4C}" dt="2021-07-30T02:48:09.253" v="4437" actId="478"/>
          <ac:spMkLst>
            <pc:docMk/>
            <pc:sldMk cId="3596856858" sldId="274"/>
            <ac:spMk id="2" creationId="{B5C4A733-84A6-4092-8C25-2CEF8AE3E440}"/>
          </ac:spMkLst>
        </pc:spChg>
        <pc:spChg chg="add del mod">
          <ac:chgData name="Gomez Cadena Jimmy Fabricio" userId="07084481-ba07-4f3d-bc8d-e5bb2c3a49cb" providerId="ADAL" clId="{162705B2-B917-4EF0-AF58-81BC264B2D4C}" dt="2021-07-30T02:48:11.847" v="4438" actId="478"/>
          <ac:spMkLst>
            <pc:docMk/>
            <pc:sldMk cId="3596856858" sldId="274"/>
            <ac:spMk id="4" creationId="{6E81A99E-79AA-4DCD-AEFF-D06817AFBBE8}"/>
          </ac:spMkLst>
        </pc:spChg>
        <pc:spChg chg="add mod">
          <ac:chgData name="Gomez Cadena Jimmy Fabricio" userId="07084481-ba07-4f3d-bc8d-e5bb2c3a49cb" providerId="ADAL" clId="{162705B2-B917-4EF0-AF58-81BC264B2D4C}" dt="2021-07-30T02:48:04.659" v="4436" actId="20577"/>
          <ac:spMkLst>
            <pc:docMk/>
            <pc:sldMk cId="3596856858" sldId="274"/>
            <ac:spMk id="6" creationId="{F5B4F76D-F463-4BE0-AC00-199B7E7F91D2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49:02.755" v="4466" actId="478"/>
        <pc:sldMkLst>
          <pc:docMk/>
          <pc:sldMk cId="1812242681" sldId="275"/>
        </pc:sldMkLst>
        <pc:spChg chg="del">
          <ac:chgData name="Gomez Cadena Jimmy Fabricio" userId="07084481-ba07-4f3d-bc8d-e5bb2c3a49cb" providerId="ADAL" clId="{162705B2-B917-4EF0-AF58-81BC264B2D4C}" dt="2021-07-30T02:49:00.705" v="4465" actId="478"/>
          <ac:spMkLst>
            <pc:docMk/>
            <pc:sldMk cId="1812242681" sldId="275"/>
            <ac:spMk id="2" creationId="{99B50E1B-CA06-4A1A-B43C-EB6616C9A5BC}"/>
          </ac:spMkLst>
        </pc:spChg>
        <pc:spChg chg="add del mod">
          <ac:chgData name="Gomez Cadena Jimmy Fabricio" userId="07084481-ba07-4f3d-bc8d-e5bb2c3a49cb" providerId="ADAL" clId="{162705B2-B917-4EF0-AF58-81BC264B2D4C}" dt="2021-07-30T02:49:02.755" v="4466" actId="478"/>
          <ac:spMkLst>
            <pc:docMk/>
            <pc:sldMk cId="1812242681" sldId="275"/>
            <ac:spMk id="4" creationId="{13B47433-5846-4375-9428-0D8E7FE70AAB}"/>
          </ac:spMkLst>
        </pc:spChg>
        <pc:spChg chg="add mod">
          <ac:chgData name="Gomez Cadena Jimmy Fabricio" userId="07084481-ba07-4f3d-bc8d-e5bb2c3a49cb" providerId="ADAL" clId="{162705B2-B917-4EF0-AF58-81BC264B2D4C}" dt="2021-07-30T02:48:55.761" v="4464" actId="20577"/>
          <ac:spMkLst>
            <pc:docMk/>
            <pc:sldMk cId="1812242681" sldId="275"/>
            <ac:spMk id="6" creationId="{556CA268-4C53-42BF-B0AF-AC2730A3CFD0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51:08.345" v="4553" actId="1076"/>
        <pc:sldMkLst>
          <pc:docMk/>
          <pc:sldMk cId="4137813352" sldId="276"/>
        </pc:sldMkLst>
        <pc:spChg chg="del">
          <ac:chgData name="Gomez Cadena Jimmy Fabricio" userId="07084481-ba07-4f3d-bc8d-e5bb2c3a49cb" providerId="ADAL" clId="{162705B2-B917-4EF0-AF58-81BC264B2D4C}" dt="2021-07-30T02:50:56.664" v="4549" actId="478"/>
          <ac:spMkLst>
            <pc:docMk/>
            <pc:sldMk cId="4137813352" sldId="276"/>
            <ac:spMk id="2" creationId="{72AAF371-B430-4FD1-9F5C-A4254C38E82B}"/>
          </ac:spMkLst>
        </pc:spChg>
        <pc:spChg chg="add mod">
          <ac:chgData name="Gomez Cadena Jimmy Fabricio" userId="07084481-ba07-4f3d-bc8d-e5bb2c3a49cb" providerId="ADAL" clId="{162705B2-B917-4EF0-AF58-81BC264B2D4C}" dt="2021-07-30T02:50:46.790" v="4548" actId="20577"/>
          <ac:spMkLst>
            <pc:docMk/>
            <pc:sldMk cId="4137813352" sldId="276"/>
            <ac:spMk id="4" creationId="{336E9879-E96B-4731-B084-75FAD8CAB598}"/>
          </ac:spMkLst>
        </pc:spChg>
        <pc:spChg chg="add del mod">
          <ac:chgData name="Gomez Cadena Jimmy Fabricio" userId="07084481-ba07-4f3d-bc8d-e5bb2c3a49cb" providerId="ADAL" clId="{162705B2-B917-4EF0-AF58-81BC264B2D4C}" dt="2021-07-30T02:50:59.509" v="4550" actId="478"/>
          <ac:spMkLst>
            <pc:docMk/>
            <pc:sldMk cId="4137813352" sldId="276"/>
            <ac:spMk id="6" creationId="{9979CC1A-6ED2-4498-A7F5-28F8516E5171}"/>
          </ac:spMkLst>
        </pc:spChg>
        <pc:picChg chg="mod">
          <ac:chgData name="Gomez Cadena Jimmy Fabricio" userId="07084481-ba07-4f3d-bc8d-e5bb2c3a49cb" providerId="ADAL" clId="{162705B2-B917-4EF0-AF58-81BC264B2D4C}" dt="2021-07-30T02:51:08.345" v="4553" actId="1076"/>
          <ac:picMkLst>
            <pc:docMk/>
            <pc:sldMk cId="4137813352" sldId="276"/>
            <ac:picMk id="5" creationId="{A89F9922-E429-4F08-9CDE-0D9B74A6929C}"/>
          </ac:picMkLst>
        </pc:picChg>
      </pc:sldChg>
      <pc:sldChg chg="addSp delSp modSp mod">
        <pc:chgData name="Gomez Cadena Jimmy Fabricio" userId="07084481-ba07-4f3d-bc8d-e5bb2c3a49cb" providerId="ADAL" clId="{162705B2-B917-4EF0-AF58-81BC264B2D4C}" dt="2021-07-30T02:52:11.020" v="4623" actId="478"/>
        <pc:sldMkLst>
          <pc:docMk/>
          <pc:sldMk cId="3330635238" sldId="277"/>
        </pc:sldMkLst>
        <pc:spChg chg="del">
          <ac:chgData name="Gomez Cadena Jimmy Fabricio" userId="07084481-ba07-4f3d-bc8d-e5bb2c3a49cb" providerId="ADAL" clId="{162705B2-B917-4EF0-AF58-81BC264B2D4C}" dt="2021-07-30T02:52:03.984" v="4622" actId="478"/>
          <ac:spMkLst>
            <pc:docMk/>
            <pc:sldMk cId="3330635238" sldId="277"/>
            <ac:spMk id="2" creationId="{4D0BD56E-A668-46DE-A357-6B1E644B9F85}"/>
          </ac:spMkLst>
        </pc:spChg>
        <pc:spChg chg="add del mod">
          <ac:chgData name="Gomez Cadena Jimmy Fabricio" userId="07084481-ba07-4f3d-bc8d-e5bb2c3a49cb" providerId="ADAL" clId="{162705B2-B917-4EF0-AF58-81BC264B2D4C}" dt="2021-07-30T02:52:11.020" v="4623" actId="478"/>
          <ac:spMkLst>
            <pc:docMk/>
            <pc:sldMk cId="3330635238" sldId="277"/>
            <ac:spMk id="4" creationId="{7BCEA6EF-E870-44D3-85F9-3AD8601B54BC}"/>
          </ac:spMkLst>
        </pc:spChg>
        <pc:spChg chg="add mod">
          <ac:chgData name="Gomez Cadena Jimmy Fabricio" userId="07084481-ba07-4f3d-bc8d-e5bb2c3a49cb" providerId="ADAL" clId="{162705B2-B917-4EF0-AF58-81BC264B2D4C}" dt="2021-07-30T02:51:56.988" v="4621" actId="20577"/>
          <ac:spMkLst>
            <pc:docMk/>
            <pc:sldMk cId="3330635238" sldId="277"/>
            <ac:spMk id="6" creationId="{5AC095DB-BD2E-49AE-8FD2-E36DCFD58417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53:39.720" v="4725" actId="478"/>
        <pc:sldMkLst>
          <pc:docMk/>
          <pc:sldMk cId="1064947156" sldId="278"/>
        </pc:sldMkLst>
        <pc:spChg chg="del mod">
          <ac:chgData name="Gomez Cadena Jimmy Fabricio" userId="07084481-ba07-4f3d-bc8d-e5bb2c3a49cb" providerId="ADAL" clId="{162705B2-B917-4EF0-AF58-81BC264B2D4C}" dt="2021-07-30T02:53:36.238" v="4724" actId="478"/>
          <ac:spMkLst>
            <pc:docMk/>
            <pc:sldMk cId="1064947156" sldId="278"/>
            <ac:spMk id="2" creationId="{72F001C6-1B39-4BBB-8488-76C78B3DA780}"/>
          </ac:spMkLst>
        </pc:spChg>
        <pc:spChg chg="add del mod">
          <ac:chgData name="Gomez Cadena Jimmy Fabricio" userId="07084481-ba07-4f3d-bc8d-e5bb2c3a49cb" providerId="ADAL" clId="{162705B2-B917-4EF0-AF58-81BC264B2D4C}" dt="2021-07-30T02:53:39.720" v="4725" actId="478"/>
          <ac:spMkLst>
            <pc:docMk/>
            <pc:sldMk cId="1064947156" sldId="278"/>
            <ac:spMk id="4" creationId="{6C6C443A-6AF1-463C-93A0-96885BC79991}"/>
          </ac:spMkLst>
        </pc:spChg>
        <pc:spChg chg="add mod">
          <ac:chgData name="Gomez Cadena Jimmy Fabricio" userId="07084481-ba07-4f3d-bc8d-e5bb2c3a49cb" providerId="ADAL" clId="{162705B2-B917-4EF0-AF58-81BC264B2D4C}" dt="2021-07-30T02:53:32.413" v="4723" actId="20577"/>
          <ac:spMkLst>
            <pc:docMk/>
            <pc:sldMk cId="1064947156" sldId="278"/>
            <ac:spMk id="6" creationId="{E60801FB-90D3-482C-B3D6-3CE689314502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54:15.660" v="4781" actId="478"/>
        <pc:sldMkLst>
          <pc:docMk/>
          <pc:sldMk cId="2994161829" sldId="279"/>
        </pc:sldMkLst>
        <pc:spChg chg="del">
          <ac:chgData name="Gomez Cadena Jimmy Fabricio" userId="07084481-ba07-4f3d-bc8d-e5bb2c3a49cb" providerId="ADAL" clId="{162705B2-B917-4EF0-AF58-81BC264B2D4C}" dt="2021-07-30T02:54:11.179" v="4780" actId="478"/>
          <ac:spMkLst>
            <pc:docMk/>
            <pc:sldMk cId="2994161829" sldId="279"/>
            <ac:spMk id="2" creationId="{1312332D-DBCC-49C5-85EB-2A6EDC5FC02F}"/>
          </ac:spMkLst>
        </pc:spChg>
        <pc:spChg chg="add mod">
          <ac:chgData name="Gomez Cadena Jimmy Fabricio" userId="07084481-ba07-4f3d-bc8d-e5bb2c3a49cb" providerId="ADAL" clId="{162705B2-B917-4EF0-AF58-81BC264B2D4C}" dt="2021-07-30T02:54:07.487" v="4779" actId="20577"/>
          <ac:spMkLst>
            <pc:docMk/>
            <pc:sldMk cId="2994161829" sldId="279"/>
            <ac:spMk id="4" creationId="{3BDF6F99-D572-44CA-9ED5-48296BB69792}"/>
          </ac:spMkLst>
        </pc:spChg>
        <pc:spChg chg="add del mod">
          <ac:chgData name="Gomez Cadena Jimmy Fabricio" userId="07084481-ba07-4f3d-bc8d-e5bb2c3a49cb" providerId="ADAL" clId="{162705B2-B917-4EF0-AF58-81BC264B2D4C}" dt="2021-07-30T02:54:15.660" v="4781" actId="478"/>
          <ac:spMkLst>
            <pc:docMk/>
            <pc:sldMk cId="2994161829" sldId="279"/>
            <ac:spMk id="6" creationId="{D7D4BC9A-810D-4360-96FF-FF549A68E60D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2:58:07.785" v="4857" actId="1076"/>
        <pc:sldMkLst>
          <pc:docMk/>
          <pc:sldMk cId="2535116564" sldId="280"/>
        </pc:sldMkLst>
        <pc:spChg chg="add del">
          <ac:chgData name="Gomez Cadena Jimmy Fabricio" userId="07084481-ba07-4f3d-bc8d-e5bb2c3a49cb" providerId="ADAL" clId="{162705B2-B917-4EF0-AF58-81BC264B2D4C}" dt="2021-07-30T02:56:50.469" v="4855" actId="478"/>
          <ac:spMkLst>
            <pc:docMk/>
            <pc:sldMk cId="2535116564" sldId="280"/>
            <ac:spMk id="2" creationId="{A08A156F-0B58-431B-871C-2B5729963C87}"/>
          </ac:spMkLst>
        </pc:spChg>
        <pc:spChg chg="add del mod">
          <ac:chgData name="Gomez Cadena Jimmy Fabricio" userId="07084481-ba07-4f3d-bc8d-e5bb2c3a49cb" providerId="ADAL" clId="{162705B2-B917-4EF0-AF58-81BC264B2D4C}" dt="2021-07-30T02:56:29.049" v="4800" actId="478"/>
          <ac:spMkLst>
            <pc:docMk/>
            <pc:sldMk cId="2535116564" sldId="280"/>
            <ac:spMk id="4" creationId="{7663DF83-D022-4F69-AE46-2F7363E5F91B}"/>
          </ac:spMkLst>
        </pc:spChg>
        <pc:spChg chg="add del mod">
          <ac:chgData name="Gomez Cadena Jimmy Fabricio" userId="07084481-ba07-4f3d-bc8d-e5bb2c3a49cb" providerId="ADAL" clId="{162705B2-B917-4EF0-AF58-81BC264B2D4C}" dt="2021-07-30T02:56:28.461" v="4799"/>
          <ac:spMkLst>
            <pc:docMk/>
            <pc:sldMk cId="2535116564" sldId="280"/>
            <ac:spMk id="6" creationId="{94228F65-3FD1-4A6B-974B-847F75D9FB42}"/>
          </ac:spMkLst>
        </pc:spChg>
        <pc:spChg chg="add mod">
          <ac:chgData name="Gomez Cadena Jimmy Fabricio" userId="07084481-ba07-4f3d-bc8d-e5bb2c3a49cb" providerId="ADAL" clId="{162705B2-B917-4EF0-AF58-81BC264B2D4C}" dt="2021-07-30T02:56:46.922" v="4854" actId="20577"/>
          <ac:spMkLst>
            <pc:docMk/>
            <pc:sldMk cId="2535116564" sldId="280"/>
            <ac:spMk id="7" creationId="{A56DB450-1D06-47C9-BAE2-447EA055A26B}"/>
          </ac:spMkLst>
        </pc:spChg>
        <pc:spChg chg="add del mod">
          <ac:chgData name="Gomez Cadena Jimmy Fabricio" userId="07084481-ba07-4f3d-bc8d-e5bb2c3a49cb" providerId="ADAL" clId="{162705B2-B917-4EF0-AF58-81BC264B2D4C}" dt="2021-07-30T02:57:02.762" v="4856" actId="478"/>
          <ac:spMkLst>
            <pc:docMk/>
            <pc:sldMk cId="2535116564" sldId="280"/>
            <ac:spMk id="9" creationId="{CB7B8339-9036-4E23-A99F-C8CEC40E94A6}"/>
          </ac:spMkLst>
        </pc:spChg>
        <pc:picChg chg="mod">
          <ac:chgData name="Gomez Cadena Jimmy Fabricio" userId="07084481-ba07-4f3d-bc8d-e5bb2c3a49cb" providerId="ADAL" clId="{162705B2-B917-4EF0-AF58-81BC264B2D4C}" dt="2021-07-30T02:58:07.785" v="4857" actId="1076"/>
          <ac:picMkLst>
            <pc:docMk/>
            <pc:sldMk cId="2535116564" sldId="280"/>
            <ac:picMk id="5" creationId="{5E9FD115-A4CD-406A-94B0-29057DD437CF}"/>
          </ac:picMkLst>
        </pc:picChg>
      </pc:sldChg>
      <pc:sldChg chg="addSp delSp modSp mod">
        <pc:chgData name="Gomez Cadena Jimmy Fabricio" userId="07084481-ba07-4f3d-bc8d-e5bb2c3a49cb" providerId="ADAL" clId="{162705B2-B917-4EF0-AF58-81BC264B2D4C}" dt="2021-07-30T03:00:35.179" v="4904" actId="478"/>
        <pc:sldMkLst>
          <pc:docMk/>
          <pc:sldMk cId="2591282447" sldId="281"/>
        </pc:sldMkLst>
        <pc:spChg chg="add del">
          <ac:chgData name="Gomez Cadena Jimmy Fabricio" userId="07084481-ba07-4f3d-bc8d-e5bb2c3a49cb" providerId="ADAL" clId="{162705B2-B917-4EF0-AF58-81BC264B2D4C}" dt="2021-07-30T03:00:30.194" v="4903" actId="478"/>
          <ac:spMkLst>
            <pc:docMk/>
            <pc:sldMk cId="2591282447" sldId="281"/>
            <ac:spMk id="2" creationId="{3733DAE8-C4E8-49F0-AD58-4406E77DF15B}"/>
          </ac:spMkLst>
        </pc:spChg>
        <pc:spChg chg="add del mod">
          <ac:chgData name="Gomez Cadena Jimmy Fabricio" userId="07084481-ba07-4f3d-bc8d-e5bb2c3a49cb" providerId="ADAL" clId="{162705B2-B917-4EF0-AF58-81BC264B2D4C}" dt="2021-07-30T02:59:51.869" v="4863" actId="478"/>
          <ac:spMkLst>
            <pc:docMk/>
            <pc:sldMk cId="2591282447" sldId="281"/>
            <ac:spMk id="5" creationId="{D75AB585-FC16-4422-8F32-5283CF83027F}"/>
          </ac:spMkLst>
        </pc:spChg>
        <pc:spChg chg="add del mod">
          <ac:chgData name="Gomez Cadena Jimmy Fabricio" userId="07084481-ba07-4f3d-bc8d-e5bb2c3a49cb" providerId="ADAL" clId="{162705B2-B917-4EF0-AF58-81BC264B2D4C}" dt="2021-07-30T02:59:51.309" v="4862"/>
          <ac:spMkLst>
            <pc:docMk/>
            <pc:sldMk cId="2591282447" sldId="281"/>
            <ac:spMk id="6" creationId="{BD4051DD-3EF4-4B27-A39B-9659AD69353F}"/>
          </ac:spMkLst>
        </pc:spChg>
        <pc:spChg chg="add mod">
          <ac:chgData name="Gomez Cadena Jimmy Fabricio" userId="07084481-ba07-4f3d-bc8d-e5bb2c3a49cb" providerId="ADAL" clId="{162705B2-B917-4EF0-AF58-81BC264B2D4C}" dt="2021-07-30T03:00:24.752" v="4902" actId="20577"/>
          <ac:spMkLst>
            <pc:docMk/>
            <pc:sldMk cId="2591282447" sldId="281"/>
            <ac:spMk id="7" creationId="{2254F1F6-732C-49B2-A9A2-BB41FDB33A31}"/>
          </ac:spMkLst>
        </pc:spChg>
        <pc:spChg chg="add del mod">
          <ac:chgData name="Gomez Cadena Jimmy Fabricio" userId="07084481-ba07-4f3d-bc8d-e5bb2c3a49cb" providerId="ADAL" clId="{162705B2-B917-4EF0-AF58-81BC264B2D4C}" dt="2021-07-30T03:00:35.179" v="4904" actId="478"/>
          <ac:spMkLst>
            <pc:docMk/>
            <pc:sldMk cId="2591282447" sldId="281"/>
            <ac:spMk id="9" creationId="{D05EE7A4-EEA3-4FDC-9436-CA5629B2F721}"/>
          </ac:spMkLst>
        </pc:spChg>
      </pc:sldChg>
      <pc:sldChg chg="addSp delSp modSp mod">
        <pc:chgData name="Gomez Cadena Jimmy Fabricio" userId="07084481-ba07-4f3d-bc8d-e5bb2c3a49cb" providerId="ADAL" clId="{162705B2-B917-4EF0-AF58-81BC264B2D4C}" dt="2021-07-30T03:42:46.109" v="6077" actId="478"/>
        <pc:sldMkLst>
          <pc:docMk/>
          <pc:sldMk cId="1007552344" sldId="282"/>
        </pc:sldMkLst>
        <pc:spChg chg="del">
          <ac:chgData name="Gomez Cadena Jimmy Fabricio" userId="07084481-ba07-4f3d-bc8d-e5bb2c3a49cb" providerId="ADAL" clId="{162705B2-B917-4EF0-AF58-81BC264B2D4C}" dt="2021-07-30T03:19:42.877" v="5236" actId="478"/>
          <ac:spMkLst>
            <pc:docMk/>
            <pc:sldMk cId="1007552344" sldId="282"/>
            <ac:spMk id="2" creationId="{D5587EE4-407F-4281-99D8-FB883B08B884}"/>
          </ac:spMkLst>
        </pc:spChg>
        <pc:spChg chg="del">
          <ac:chgData name="Gomez Cadena Jimmy Fabricio" userId="07084481-ba07-4f3d-bc8d-e5bb2c3a49cb" providerId="ADAL" clId="{162705B2-B917-4EF0-AF58-81BC264B2D4C}" dt="2021-07-30T03:20:12.192" v="5266" actId="478"/>
          <ac:spMkLst>
            <pc:docMk/>
            <pc:sldMk cId="1007552344" sldId="282"/>
            <ac:spMk id="3" creationId="{ABD5B4E0-9EE7-4C2B-8DF9-0E2B36CC83D3}"/>
          </ac:spMkLst>
        </pc:spChg>
        <pc:spChg chg="add del mod">
          <ac:chgData name="Gomez Cadena Jimmy Fabricio" userId="07084481-ba07-4f3d-bc8d-e5bb2c3a49cb" providerId="ADAL" clId="{162705B2-B917-4EF0-AF58-81BC264B2D4C}" dt="2021-07-30T03:19:46.304" v="5237" actId="478"/>
          <ac:spMkLst>
            <pc:docMk/>
            <pc:sldMk cId="1007552344" sldId="282"/>
            <ac:spMk id="5" creationId="{16386AA4-EF99-4968-AE8D-C3A8733F11B6}"/>
          </ac:spMkLst>
        </pc:spChg>
        <pc:spChg chg="add mod">
          <ac:chgData name="Gomez Cadena Jimmy Fabricio" userId="07084481-ba07-4f3d-bc8d-e5bb2c3a49cb" providerId="ADAL" clId="{162705B2-B917-4EF0-AF58-81BC264B2D4C}" dt="2021-07-30T03:19:56.568" v="5265" actId="20577"/>
          <ac:spMkLst>
            <pc:docMk/>
            <pc:sldMk cId="1007552344" sldId="282"/>
            <ac:spMk id="6" creationId="{AD08E249-4F19-44C7-B6C5-6BEF8E5B035B}"/>
          </ac:spMkLst>
        </pc:spChg>
        <pc:spChg chg="mod">
          <ac:chgData name="Gomez Cadena Jimmy Fabricio" userId="07084481-ba07-4f3d-bc8d-e5bb2c3a49cb" providerId="ADAL" clId="{162705B2-B917-4EF0-AF58-81BC264B2D4C}" dt="2021-07-30T03:32:52.540" v="5475" actId="20577"/>
          <ac:spMkLst>
            <pc:docMk/>
            <pc:sldMk cId="1007552344" sldId="282"/>
            <ac:spMk id="8" creationId="{38BB3D44-D75F-41EC-AB88-18905EC44A60}"/>
          </ac:spMkLst>
        </pc:spChg>
        <pc:spChg chg="mod">
          <ac:chgData name="Gomez Cadena Jimmy Fabricio" userId="07084481-ba07-4f3d-bc8d-e5bb2c3a49cb" providerId="ADAL" clId="{162705B2-B917-4EF0-AF58-81BC264B2D4C}" dt="2021-07-30T03:26:30.925" v="5289" actId="207"/>
          <ac:spMkLst>
            <pc:docMk/>
            <pc:sldMk cId="1007552344" sldId="282"/>
            <ac:spMk id="9" creationId="{9C8831A7-1ABD-4644-B19D-21F70692C666}"/>
          </ac:spMkLst>
        </pc:spChg>
        <pc:spChg chg="mod">
          <ac:chgData name="Gomez Cadena Jimmy Fabricio" userId="07084481-ba07-4f3d-bc8d-e5bb2c3a49cb" providerId="ADAL" clId="{162705B2-B917-4EF0-AF58-81BC264B2D4C}" dt="2021-07-30T03:26:30.925" v="5289" actId="207"/>
          <ac:spMkLst>
            <pc:docMk/>
            <pc:sldMk cId="1007552344" sldId="282"/>
            <ac:spMk id="10" creationId="{277B91D4-E1BD-4BD0-AA7A-DC6C33D0F821}"/>
          </ac:spMkLst>
        </pc:spChg>
        <pc:spChg chg="mod">
          <ac:chgData name="Gomez Cadena Jimmy Fabricio" userId="07084481-ba07-4f3d-bc8d-e5bb2c3a49cb" providerId="ADAL" clId="{162705B2-B917-4EF0-AF58-81BC264B2D4C}" dt="2021-07-30T03:26:30.925" v="5289" actId="207"/>
          <ac:spMkLst>
            <pc:docMk/>
            <pc:sldMk cId="1007552344" sldId="282"/>
            <ac:spMk id="11" creationId="{FC1703B7-F9D2-4EA9-8EA5-28090253AEC1}"/>
          </ac:spMkLst>
        </pc:spChg>
        <pc:spChg chg="mod">
          <ac:chgData name="Gomez Cadena Jimmy Fabricio" userId="07084481-ba07-4f3d-bc8d-e5bb2c3a49cb" providerId="ADAL" clId="{162705B2-B917-4EF0-AF58-81BC264B2D4C}" dt="2021-07-30T03:26:30.925" v="5289" actId="207"/>
          <ac:spMkLst>
            <pc:docMk/>
            <pc:sldMk cId="1007552344" sldId="282"/>
            <ac:spMk id="12" creationId="{908F3095-1814-4A77-BF65-3EA10FB489B0}"/>
          </ac:spMkLst>
        </pc:spChg>
        <pc:spChg chg="mod">
          <ac:chgData name="Gomez Cadena Jimmy Fabricio" userId="07084481-ba07-4f3d-bc8d-e5bb2c3a49cb" providerId="ADAL" clId="{162705B2-B917-4EF0-AF58-81BC264B2D4C}" dt="2021-07-30T03:35:47.161" v="5683" actId="20577"/>
          <ac:spMkLst>
            <pc:docMk/>
            <pc:sldMk cId="1007552344" sldId="282"/>
            <ac:spMk id="14" creationId="{737AE9C1-8D34-4EEC-81C4-BE2138223B6D}"/>
          </ac:spMkLst>
        </pc:spChg>
        <pc:spChg chg="mod">
          <ac:chgData name="Gomez Cadena Jimmy Fabricio" userId="07084481-ba07-4f3d-bc8d-e5bb2c3a49cb" providerId="ADAL" clId="{162705B2-B917-4EF0-AF58-81BC264B2D4C}" dt="2021-07-30T03:27:15.503" v="5293" actId="207"/>
          <ac:spMkLst>
            <pc:docMk/>
            <pc:sldMk cId="1007552344" sldId="282"/>
            <ac:spMk id="15" creationId="{F9D72042-69CA-40D0-A57D-C40F8CC5AA44}"/>
          </ac:spMkLst>
        </pc:spChg>
        <pc:spChg chg="mod">
          <ac:chgData name="Gomez Cadena Jimmy Fabricio" userId="07084481-ba07-4f3d-bc8d-e5bb2c3a49cb" providerId="ADAL" clId="{162705B2-B917-4EF0-AF58-81BC264B2D4C}" dt="2021-07-30T03:27:15.503" v="5293" actId="207"/>
          <ac:spMkLst>
            <pc:docMk/>
            <pc:sldMk cId="1007552344" sldId="282"/>
            <ac:spMk id="16" creationId="{A4D4BA12-064F-4707-BA98-9A38F3FD0DCA}"/>
          </ac:spMkLst>
        </pc:spChg>
        <pc:spChg chg="mod">
          <ac:chgData name="Gomez Cadena Jimmy Fabricio" userId="07084481-ba07-4f3d-bc8d-e5bb2c3a49cb" providerId="ADAL" clId="{162705B2-B917-4EF0-AF58-81BC264B2D4C}" dt="2021-07-30T03:27:15.503" v="5293" actId="207"/>
          <ac:spMkLst>
            <pc:docMk/>
            <pc:sldMk cId="1007552344" sldId="282"/>
            <ac:spMk id="17" creationId="{C6BABE87-DE1D-4FA9-A794-29EC8CAC7D13}"/>
          </ac:spMkLst>
        </pc:spChg>
        <pc:spChg chg="mod">
          <ac:chgData name="Gomez Cadena Jimmy Fabricio" userId="07084481-ba07-4f3d-bc8d-e5bb2c3a49cb" providerId="ADAL" clId="{162705B2-B917-4EF0-AF58-81BC264B2D4C}" dt="2021-07-30T03:27:15.503" v="5293" actId="207"/>
          <ac:spMkLst>
            <pc:docMk/>
            <pc:sldMk cId="1007552344" sldId="282"/>
            <ac:spMk id="18" creationId="{13961DA5-A15E-4745-9CA6-8ACFADA9F077}"/>
          </ac:spMkLst>
        </pc:spChg>
        <pc:spChg chg="mod">
          <ac:chgData name="Gomez Cadena Jimmy Fabricio" userId="07084481-ba07-4f3d-bc8d-e5bb2c3a49cb" providerId="ADAL" clId="{162705B2-B917-4EF0-AF58-81BC264B2D4C}" dt="2021-07-30T03:39:21.284" v="5911" actId="20577"/>
          <ac:spMkLst>
            <pc:docMk/>
            <pc:sldMk cId="1007552344" sldId="282"/>
            <ac:spMk id="20" creationId="{26B45E69-902B-48C9-8A01-FDA43950BE69}"/>
          </ac:spMkLst>
        </pc:spChg>
        <pc:spChg chg="mod">
          <ac:chgData name="Gomez Cadena Jimmy Fabricio" userId="07084481-ba07-4f3d-bc8d-e5bb2c3a49cb" providerId="ADAL" clId="{162705B2-B917-4EF0-AF58-81BC264B2D4C}" dt="2021-07-30T03:26:48.591" v="5291" actId="207"/>
          <ac:spMkLst>
            <pc:docMk/>
            <pc:sldMk cId="1007552344" sldId="282"/>
            <ac:spMk id="21" creationId="{064F5828-B4E9-4874-AE32-A5A70375480B}"/>
          </ac:spMkLst>
        </pc:spChg>
        <pc:spChg chg="mod">
          <ac:chgData name="Gomez Cadena Jimmy Fabricio" userId="07084481-ba07-4f3d-bc8d-e5bb2c3a49cb" providerId="ADAL" clId="{162705B2-B917-4EF0-AF58-81BC264B2D4C}" dt="2021-07-30T03:26:48.591" v="5291" actId="207"/>
          <ac:spMkLst>
            <pc:docMk/>
            <pc:sldMk cId="1007552344" sldId="282"/>
            <ac:spMk id="22" creationId="{49CBACA9-2EAF-4B17-90E9-75E4C3BF0094}"/>
          </ac:spMkLst>
        </pc:spChg>
        <pc:spChg chg="mod">
          <ac:chgData name="Gomez Cadena Jimmy Fabricio" userId="07084481-ba07-4f3d-bc8d-e5bb2c3a49cb" providerId="ADAL" clId="{162705B2-B917-4EF0-AF58-81BC264B2D4C}" dt="2021-07-30T03:26:48.591" v="5291" actId="207"/>
          <ac:spMkLst>
            <pc:docMk/>
            <pc:sldMk cId="1007552344" sldId="282"/>
            <ac:spMk id="23" creationId="{8DE3F66F-8CDE-4D64-9069-491E1717A5E3}"/>
          </ac:spMkLst>
        </pc:spChg>
        <pc:spChg chg="mod">
          <ac:chgData name="Gomez Cadena Jimmy Fabricio" userId="07084481-ba07-4f3d-bc8d-e5bb2c3a49cb" providerId="ADAL" clId="{162705B2-B917-4EF0-AF58-81BC264B2D4C}" dt="2021-07-30T03:26:48.591" v="5291" actId="207"/>
          <ac:spMkLst>
            <pc:docMk/>
            <pc:sldMk cId="1007552344" sldId="282"/>
            <ac:spMk id="24" creationId="{D64F4F96-4D26-47A8-A430-A9CB297839D6}"/>
          </ac:spMkLst>
        </pc:spChg>
        <pc:spChg chg="mod">
          <ac:chgData name="Gomez Cadena Jimmy Fabricio" userId="07084481-ba07-4f3d-bc8d-e5bb2c3a49cb" providerId="ADAL" clId="{162705B2-B917-4EF0-AF58-81BC264B2D4C}" dt="2021-07-30T03:42:40.444" v="6076" actId="20577"/>
          <ac:spMkLst>
            <pc:docMk/>
            <pc:sldMk cId="1007552344" sldId="282"/>
            <ac:spMk id="26" creationId="{75423F10-AEAF-4544-BB37-A24C7E3CBEF5}"/>
          </ac:spMkLst>
        </pc:spChg>
        <pc:spChg chg="mod">
          <ac:chgData name="Gomez Cadena Jimmy Fabricio" userId="07084481-ba07-4f3d-bc8d-e5bb2c3a49cb" providerId="ADAL" clId="{162705B2-B917-4EF0-AF58-81BC264B2D4C}" dt="2021-07-30T03:27:23.189" v="5294" actId="207"/>
          <ac:spMkLst>
            <pc:docMk/>
            <pc:sldMk cId="1007552344" sldId="282"/>
            <ac:spMk id="27" creationId="{E1E3064C-9B22-42B9-82FE-6169754C3D35}"/>
          </ac:spMkLst>
        </pc:spChg>
        <pc:spChg chg="mod">
          <ac:chgData name="Gomez Cadena Jimmy Fabricio" userId="07084481-ba07-4f3d-bc8d-e5bb2c3a49cb" providerId="ADAL" clId="{162705B2-B917-4EF0-AF58-81BC264B2D4C}" dt="2021-07-30T03:27:23.189" v="5294" actId="207"/>
          <ac:spMkLst>
            <pc:docMk/>
            <pc:sldMk cId="1007552344" sldId="282"/>
            <ac:spMk id="28" creationId="{978BD718-1980-40EF-B245-A640CFA1104D}"/>
          </ac:spMkLst>
        </pc:spChg>
        <pc:spChg chg="mod">
          <ac:chgData name="Gomez Cadena Jimmy Fabricio" userId="07084481-ba07-4f3d-bc8d-e5bb2c3a49cb" providerId="ADAL" clId="{162705B2-B917-4EF0-AF58-81BC264B2D4C}" dt="2021-07-30T03:27:23.189" v="5294" actId="207"/>
          <ac:spMkLst>
            <pc:docMk/>
            <pc:sldMk cId="1007552344" sldId="282"/>
            <ac:spMk id="29" creationId="{28380FED-FAA3-46F5-A1BD-67C8BFAC8B7D}"/>
          </ac:spMkLst>
        </pc:spChg>
        <pc:spChg chg="mod">
          <ac:chgData name="Gomez Cadena Jimmy Fabricio" userId="07084481-ba07-4f3d-bc8d-e5bb2c3a49cb" providerId="ADAL" clId="{162705B2-B917-4EF0-AF58-81BC264B2D4C}" dt="2021-07-30T03:27:23.189" v="5294" actId="207"/>
          <ac:spMkLst>
            <pc:docMk/>
            <pc:sldMk cId="1007552344" sldId="282"/>
            <ac:spMk id="30" creationId="{351992A2-F3C1-4E93-B664-BBC986DAB0A6}"/>
          </ac:spMkLst>
        </pc:spChg>
        <pc:spChg chg="add del mod">
          <ac:chgData name="Gomez Cadena Jimmy Fabricio" userId="07084481-ba07-4f3d-bc8d-e5bb2c3a49cb" providerId="ADAL" clId="{162705B2-B917-4EF0-AF58-81BC264B2D4C}" dt="2021-07-30T03:42:46.109" v="6077" actId="478"/>
          <ac:spMkLst>
            <pc:docMk/>
            <pc:sldMk cId="1007552344" sldId="282"/>
            <ac:spMk id="32" creationId="{697147A6-BB9C-406E-A337-AAD62AE8590F}"/>
          </ac:spMkLst>
        </pc:spChg>
        <pc:grpChg chg="add mod">
          <ac:chgData name="Gomez Cadena Jimmy Fabricio" userId="07084481-ba07-4f3d-bc8d-e5bb2c3a49cb" providerId="ADAL" clId="{162705B2-B917-4EF0-AF58-81BC264B2D4C}" dt="2021-07-30T03:26:30.925" v="5289" actId="207"/>
          <ac:grpSpMkLst>
            <pc:docMk/>
            <pc:sldMk cId="1007552344" sldId="282"/>
            <ac:grpSpMk id="7" creationId="{9B8409BB-2602-436F-8BE6-DA74AB148848}"/>
          </ac:grpSpMkLst>
        </pc:grpChg>
        <pc:grpChg chg="add mod">
          <ac:chgData name="Gomez Cadena Jimmy Fabricio" userId="07084481-ba07-4f3d-bc8d-e5bb2c3a49cb" providerId="ADAL" clId="{162705B2-B917-4EF0-AF58-81BC264B2D4C}" dt="2021-07-30T03:27:15.503" v="5293" actId="207"/>
          <ac:grpSpMkLst>
            <pc:docMk/>
            <pc:sldMk cId="1007552344" sldId="282"/>
            <ac:grpSpMk id="13" creationId="{0D43A94F-6304-4F4E-8D23-B4018C45D9DD}"/>
          </ac:grpSpMkLst>
        </pc:grpChg>
        <pc:grpChg chg="add mod">
          <ac:chgData name="Gomez Cadena Jimmy Fabricio" userId="07084481-ba07-4f3d-bc8d-e5bb2c3a49cb" providerId="ADAL" clId="{162705B2-B917-4EF0-AF58-81BC264B2D4C}" dt="2021-07-30T03:26:48.591" v="5291" actId="207"/>
          <ac:grpSpMkLst>
            <pc:docMk/>
            <pc:sldMk cId="1007552344" sldId="282"/>
            <ac:grpSpMk id="19" creationId="{97B3C763-B510-4D5A-8898-9D093C2197E0}"/>
          </ac:grpSpMkLst>
        </pc:grpChg>
        <pc:grpChg chg="add mod">
          <ac:chgData name="Gomez Cadena Jimmy Fabricio" userId="07084481-ba07-4f3d-bc8d-e5bb2c3a49cb" providerId="ADAL" clId="{162705B2-B917-4EF0-AF58-81BC264B2D4C}" dt="2021-07-30T03:27:23.189" v="5294" actId="207"/>
          <ac:grpSpMkLst>
            <pc:docMk/>
            <pc:sldMk cId="1007552344" sldId="282"/>
            <ac:grpSpMk id="25" creationId="{CFA5247D-CF71-4E97-B187-89C925D6664B}"/>
          </ac:grpSpMkLst>
        </pc:grpChg>
      </pc:sldChg>
      <pc:sldChg chg="addSp delSp modSp new del mod">
        <pc:chgData name="Gomez Cadena Jimmy Fabricio" userId="07084481-ba07-4f3d-bc8d-e5bb2c3a49cb" providerId="ADAL" clId="{162705B2-B917-4EF0-AF58-81BC264B2D4C}" dt="2021-07-27T01:18:58.450" v="1002" actId="2696"/>
        <pc:sldMkLst>
          <pc:docMk/>
          <pc:sldMk cId="2859449565" sldId="283"/>
        </pc:sldMkLst>
        <pc:spChg chg="del">
          <ac:chgData name="Gomez Cadena Jimmy Fabricio" userId="07084481-ba07-4f3d-bc8d-e5bb2c3a49cb" providerId="ADAL" clId="{162705B2-B917-4EF0-AF58-81BC264B2D4C}" dt="2021-07-26T01:14:02.585" v="351" actId="478"/>
          <ac:spMkLst>
            <pc:docMk/>
            <pc:sldMk cId="2859449565" sldId="283"/>
            <ac:spMk id="2" creationId="{08C2DA24-9063-440E-8D42-2631B9F096A1}"/>
          </ac:spMkLst>
        </pc:spChg>
        <pc:spChg chg="del">
          <ac:chgData name="Gomez Cadena Jimmy Fabricio" userId="07084481-ba07-4f3d-bc8d-e5bb2c3a49cb" providerId="ADAL" clId="{162705B2-B917-4EF0-AF58-81BC264B2D4C}" dt="2021-07-26T01:14:05.122" v="352" actId="478"/>
          <ac:spMkLst>
            <pc:docMk/>
            <pc:sldMk cId="2859449565" sldId="283"/>
            <ac:spMk id="3" creationId="{1D40A5DC-F1BF-4E80-B19A-901E442D0F12}"/>
          </ac:spMkLst>
        </pc:spChg>
        <pc:spChg chg="add mod">
          <ac:chgData name="Gomez Cadena Jimmy Fabricio" userId="07084481-ba07-4f3d-bc8d-e5bb2c3a49cb" providerId="ADAL" clId="{162705B2-B917-4EF0-AF58-81BC264B2D4C}" dt="2021-07-26T01:16:21.849" v="390" actId="1076"/>
          <ac:spMkLst>
            <pc:docMk/>
            <pc:sldMk cId="2859449565" sldId="283"/>
            <ac:spMk id="4" creationId="{61C65F68-7C09-4F17-B6E0-A5C77F6BFF6C}"/>
          </ac:spMkLst>
        </pc:spChg>
        <pc:spChg chg="add mod">
          <ac:chgData name="Gomez Cadena Jimmy Fabricio" userId="07084481-ba07-4f3d-bc8d-e5bb2c3a49cb" providerId="ADAL" clId="{162705B2-B917-4EF0-AF58-81BC264B2D4C}" dt="2021-07-26T01:16:08.115" v="389" actId="1076"/>
          <ac:spMkLst>
            <pc:docMk/>
            <pc:sldMk cId="2859449565" sldId="283"/>
            <ac:spMk id="5" creationId="{43C71FA5-B67E-482A-B417-E13C25E59C5D}"/>
          </ac:spMkLst>
        </pc:spChg>
        <pc:spChg chg="add mod">
          <ac:chgData name="Gomez Cadena Jimmy Fabricio" userId="07084481-ba07-4f3d-bc8d-e5bb2c3a49cb" providerId="ADAL" clId="{162705B2-B917-4EF0-AF58-81BC264B2D4C}" dt="2021-07-26T01:16:05.440" v="388" actId="1076"/>
          <ac:spMkLst>
            <pc:docMk/>
            <pc:sldMk cId="2859449565" sldId="283"/>
            <ac:spMk id="6" creationId="{B97A842B-53C2-480B-8139-272456F92D5E}"/>
          </ac:spMkLst>
        </pc:spChg>
        <pc:spChg chg="add mod">
          <ac:chgData name="Gomez Cadena Jimmy Fabricio" userId="07084481-ba07-4f3d-bc8d-e5bb2c3a49cb" providerId="ADAL" clId="{162705B2-B917-4EF0-AF58-81BC264B2D4C}" dt="2021-07-26T01:18:53.023" v="464" actId="1076"/>
          <ac:spMkLst>
            <pc:docMk/>
            <pc:sldMk cId="2859449565" sldId="283"/>
            <ac:spMk id="7" creationId="{CF9E41B5-65B9-4B82-AD52-BDE70D8C06C4}"/>
          </ac:spMkLst>
        </pc:spChg>
        <pc:spChg chg="add mod">
          <ac:chgData name="Gomez Cadena Jimmy Fabricio" userId="07084481-ba07-4f3d-bc8d-e5bb2c3a49cb" providerId="ADAL" clId="{162705B2-B917-4EF0-AF58-81BC264B2D4C}" dt="2021-07-26T01:18:51.051" v="463" actId="1076"/>
          <ac:spMkLst>
            <pc:docMk/>
            <pc:sldMk cId="2859449565" sldId="283"/>
            <ac:spMk id="8" creationId="{8B1578EA-055A-4875-AC17-73546BF0DF23}"/>
          </ac:spMkLst>
        </pc:spChg>
        <pc:spChg chg="add mod">
          <ac:chgData name="Gomez Cadena Jimmy Fabricio" userId="07084481-ba07-4f3d-bc8d-e5bb2c3a49cb" providerId="ADAL" clId="{162705B2-B917-4EF0-AF58-81BC264B2D4C}" dt="2021-07-26T01:18:48.747" v="462" actId="1076"/>
          <ac:spMkLst>
            <pc:docMk/>
            <pc:sldMk cId="2859449565" sldId="283"/>
            <ac:spMk id="9" creationId="{91FE6127-7403-4CDF-AA9B-A77F2E442F5F}"/>
          </ac:spMkLst>
        </pc:spChg>
        <pc:spChg chg="add mod">
          <ac:chgData name="Gomez Cadena Jimmy Fabricio" userId="07084481-ba07-4f3d-bc8d-e5bb2c3a49cb" providerId="ADAL" clId="{162705B2-B917-4EF0-AF58-81BC264B2D4C}" dt="2021-07-26T01:18:45.189" v="461" actId="1076"/>
          <ac:spMkLst>
            <pc:docMk/>
            <pc:sldMk cId="2859449565" sldId="283"/>
            <ac:spMk id="10" creationId="{38761671-38EE-4576-8802-EB2DBE97882A}"/>
          </ac:spMkLst>
        </pc:spChg>
        <pc:spChg chg="add mod">
          <ac:chgData name="Gomez Cadena Jimmy Fabricio" userId="07084481-ba07-4f3d-bc8d-e5bb2c3a49cb" providerId="ADAL" clId="{162705B2-B917-4EF0-AF58-81BC264B2D4C}" dt="2021-07-26T01:18:41.578" v="460" actId="1076"/>
          <ac:spMkLst>
            <pc:docMk/>
            <pc:sldMk cId="2859449565" sldId="283"/>
            <ac:spMk id="11" creationId="{4F8B529F-D60B-463C-AB1D-934D2334BDFC}"/>
          </ac:spMkLst>
        </pc:spChg>
        <pc:spChg chg="add mod">
          <ac:chgData name="Gomez Cadena Jimmy Fabricio" userId="07084481-ba07-4f3d-bc8d-e5bb2c3a49cb" providerId="ADAL" clId="{162705B2-B917-4EF0-AF58-81BC264B2D4C}" dt="2021-07-26T01:20:16.072" v="499" actId="1076"/>
          <ac:spMkLst>
            <pc:docMk/>
            <pc:sldMk cId="2859449565" sldId="283"/>
            <ac:spMk id="13" creationId="{6F8B32A3-76CC-4633-8450-103978462CFB}"/>
          </ac:spMkLst>
        </pc:spChg>
        <pc:cxnChg chg="add">
          <ac:chgData name="Gomez Cadena Jimmy Fabricio" userId="07084481-ba07-4f3d-bc8d-e5bb2c3a49cb" providerId="ADAL" clId="{162705B2-B917-4EF0-AF58-81BC264B2D4C}" dt="2021-07-26T01:20:29.226" v="500" actId="11529"/>
          <ac:cxnSpMkLst>
            <pc:docMk/>
            <pc:sldMk cId="2859449565" sldId="283"/>
            <ac:cxnSpMk id="15" creationId="{53D63A15-7E9B-4ED5-B03A-9CCBF195BE4A}"/>
          </ac:cxnSpMkLst>
        </pc:cxnChg>
        <pc:cxnChg chg="add mod">
          <ac:chgData name="Gomez Cadena Jimmy Fabricio" userId="07084481-ba07-4f3d-bc8d-e5bb2c3a49cb" providerId="ADAL" clId="{162705B2-B917-4EF0-AF58-81BC264B2D4C}" dt="2021-07-26T01:20:39.726" v="503" actId="14100"/>
          <ac:cxnSpMkLst>
            <pc:docMk/>
            <pc:sldMk cId="2859449565" sldId="283"/>
            <ac:cxnSpMk id="16" creationId="{39F39D86-CFE7-4CC5-AB0C-6A753DE4A03A}"/>
          </ac:cxnSpMkLst>
        </pc:cxnChg>
        <pc:cxnChg chg="add mod">
          <ac:chgData name="Gomez Cadena Jimmy Fabricio" userId="07084481-ba07-4f3d-bc8d-e5bb2c3a49cb" providerId="ADAL" clId="{162705B2-B917-4EF0-AF58-81BC264B2D4C}" dt="2021-07-26T01:20:56.371" v="506" actId="14100"/>
          <ac:cxnSpMkLst>
            <pc:docMk/>
            <pc:sldMk cId="2859449565" sldId="283"/>
            <ac:cxnSpMk id="18" creationId="{7D7A709B-741D-4F06-99AD-06E96624C2F2}"/>
          </ac:cxnSpMkLst>
        </pc:cxnChg>
      </pc:sldChg>
      <pc:sldChg chg="addSp delSp modSp add mod setBg">
        <pc:chgData name="Gomez Cadena Jimmy Fabricio" userId="07084481-ba07-4f3d-bc8d-e5bb2c3a49cb" providerId="ADAL" clId="{162705B2-B917-4EF0-AF58-81BC264B2D4C}" dt="2021-07-26T01:26:01.595" v="535" actId="1076"/>
        <pc:sldMkLst>
          <pc:docMk/>
          <pc:sldMk cId="3651713921" sldId="284"/>
        </pc:sldMkLst>
        <pc:spChg chg="del">
          <ac:chgData name="Gomez Cadena Jimmy Fabricio" userId="07084481-ba07-4f3d-bc8d-e5bb2c3a49cb" providerId="ADAL" clId="{162705B2-B917-4EF0-AF58-81BC264B2D4C}" dt="2021-07-26T01:23:31.128" v="510" actId="478"/>
          <ac:spMkLst>
            <pc:docMk/>
            <pc:sldMk cId="3651713921" sldId="284"/>
            <ac:spMk id="2" creationId="{53B9E69D-E156-4389-B4DC-2A59285F916D}"/>
          </ac:spMkLst>
        </pc:spChg>
        <pc:spChg chg="del">
          <ac:chgData name="Gomez Cadena Jimmy Fabricio" userId="07084481-ba07-4f3d-bc8d-e5bb2c3a49cb" providerId="ADAL" clId="{162705B2-B917-4EF0-AF58-81BC264B2D4C}" dt="2021-07-26T01:23:37.877" v="512" actId="478"/>
          <ac:spMkLst>
            <pc:docMk/>
            <pc:sldMk cId="3651713921" sldId="284"/>
            <ac:spMk id="3" creationId="{FA35A901-A11D-4B5C-A2C8-2234B2AC11C2}"/>
          </ac:spMkLst>
        </pc:spChg>
        <pc:spChg chg="add del mod">
          <ac:chgData name="Gomez Cadena Jimmy Fabricio" userId="07084481-ba07-4f3d-bc8d-e5bb2c3a49cb" providerId="ADAL" clId="{162705B2-B917-4EF0-AF58-81BC264B2D4C}" dt="2021-07-26T01:23:35.764" v="511" actId="478"/>
          <ac:spMkLst>
            <pc:docMk/>
            <pc:sldMk cId="3651713921" sldId="284"/>
            <ac:spMk id="5" creationId="{84CE2019-9CB0-4B18-B5D8-7488606323FB}"/>
          </ac:spMkLst>
        </pc:spChg>
        <pc:spChg chg="add del mod">
          <ac:chgData name="Gomez Cadena Jimmy Fabricio" userId="07084481-ba07-4f3d-bc8d-e5bb2c3a49cb" providerId="ADAL" clId="{162705B2-B917-4EF0-AF58-81BC264B2D4C}" dt="2021-07-26T01:23:40.057" v="513" actId="478"/>
          <ac:spMkLst>
            <pc:docMk/>
            <pc:sldMk cId="3651713921" sldId="284"/>
            <ac:spMk id="7" creationId="{E8AEB765-86E0-4A17-A9B1-EA7F025A1319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14" creationId="{F3060C83-F051-4F0E-ABAD-AA0DFC48B218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16" creationId="{83C98ABE-055B-441F-B07E-44F97F083C39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18" creationId="{29FDB030-9B49-4CED-8CCD-4D99382388AC}"/>
          </ac:spMkLst>
        </pc:spChg>
        <pc:spChg chg="add mod">
          <ac:chgData name="Gomez Cadena Jimmy Fabricio" userId="07084481-ba07-4f3d-bc8d-e5bb2c3a49cb" providerId="ADAL" clId="{162705B2-B917-4EF0-AF58-81BC264B2D4C}" dt="2021-07-26T01:26:01.595" v="535" actId="1076"/>
          <ac:spMkLst>
            <pc:docMk/>
            <pc:sldMk cId="3651713921" sldId="284"/>
            <ac:spMk id="19" creationId="{43CB4E32-7CDA-45E5-A0FD-577F67024322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20" creationId="{3783CA14-24A1-485C-8B30-D6A5D87987AD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22" creationId="{9A97C86A-04D6-40F7-AE84-31AB43E6A846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24" creationId="{FF9F2414-84E8-453E-B1F3-389FDE8192D9}"/>
          </ac:spMkLst>
        </pc:spChg>
        <pc:spChg chg="add">
          <ac:chgData name="Gomez Cadena Jimmy Fabricio" userId="07084481-ba07-4f3d-bc8d-e5bb2c3a49cb" providerId="ADAL" clId="{162705B2-B917-4EF0-AF58-81BC264B2D4C}" dt="2021-07-26T01:23:52.327" v="516" actId="26606"/>
          <ac:spMkLst>
            <pc:docMk/>
            <pc:sldMk cId="3651713921" sldId="284"/>
            <ac:spMk id="26" creationId="{3ECA69A1-7536-43AC-85EF-C7106179F5ED}"/>
          </ac:spMkLst>
        </pc:spChg>
        <pc:picChg chg="add del mod">
          <ac:chgData name="Gomez Cadena Jimmy Fabricio" userId="07084481-ba07-4f3d-bc8d-e5bb2c3a49cb" providerId="ADAL" clId="{162705B2-B917-4EF0-AF58-81BC264B2D4C}" dt="2021-07-26T01:24:38.096" v="521" actId="478"/>
          <ac:picMkLst>
            <pc:docMk/>
            <pc:sldMk cId="3651713921" sldId="284"/>
            <ac:picMk id="9" creationId="{BB0401E6-0866-4D1D-9D71-01E4CE9A9A81}"/>
          </ac:picMkLst>
        </pc:picChg>
        <pc:picChg chg="add mod">
          <ac:chgData name="Gomez Cadena Jimmy Fabricio" userId="07084481-ba07-4f3d-bc8d-e5bb2c3a49cb" providerId="ADAL" clId="{162705B2-B917-4EF0-AF58-81BC264B2D4C}" dt="2021-07-26T01:24:43.380" v="523" actId="1076"/>
          <ac:picMkLst>
            <pc:docMk/>
            <pc:sldMk cId="3651713921" sldId="284"/>
            <ac:picMk id="11" creationId="{0CEFAF89-C3B4-4548-8655-E975FF7A9C97}"/>
          </ac:picMkLst>
        </pc:picChg>
      </pc:sldChg>
      <pc:sldChg chg="add del">
        <pc:chgData name="Gomez Cadena Jimmy Fabricio" userId="07084481-ba07-4f3d-bc8d-e5bb2c3a49cb" providerId="ADAL" clId="{162705B2-B917-4EF0-AF58-81BC264B2D4C}" dt="2021-07-26T01:23:12.654" v="508"/>
        <pc:sldMkLst>
          <pc:docMk/>
          <pc:sldMk cId="3713246262" sldId="284"/>
        </pc:sldMkLst>
      </pc:sldChg>
      <pc:sldChg chg="addSp delSp modSp add del mod">
        <pc:chgData name="Gomez Cadena Jimmy Fabricio" userId="07084481-ba07-4f3d-bc8d-e5bb2c3a49cb" providerId="ADAL" clId="{162705B2-B917-4EF0-AF58-81BC264B2D4C}" dt="2021-07-27T01:48:19.282" v="1087" actId="2696"/>
        <pc:sldMkLst>
          <pc:docMk/>
          <pc:sldMk cId="2486510882" sldId="285"/>
        </pc:sldMkLst>
        <pc:spChg chg="del">
          <ac:chgData name="Gomez Cadena Jimmy Fabricio" userId="07084481-ba07-4f3d-bc8d-e5bb2c3a49cb" providerId="ADAL" clId="{162705B2-B917-4EF0-AF58-81BC264B2D4C}" dt="2021-07-26T01:26:31.214" v="540" actId="478"/>
          <ac:spMkLst>
            <pc:docMk/>
            <pc:sldMk cId="2486510882" sldId="285"/>
            <ac:spMk id="4" creationId="{61C65F68-7C09-4F17-B6E0-A5C77F6BFF6C}"/>
          </ac:spMkLst>
        </pc:spChg>
        <pc:spChg chg="del">
          <ac:chgData name="Gomez Cadena Jimmy Fabricio" userId="07084481-ba07-4f3d-bc8d-e5bb2c3a49cb" providerId="ADAL" clId="{162705B2-B917-4EF0-AF58-81BC264B2D4C}" dt="2021-07-26T01:26:30.365" v="539" actId="478"/>
          <ac:spMkLst>
            <pc:docMk/>
            <pc:sldMk cId="2486510882" sldId="285"/>
            <ac:spMk id="5" creationId="{43C71FA5-B67E-482A-B417-E13C25E59C5D}"/>
          </ac:spMkLst>
        </pc:spChg>
        <pc:spChg chg="del">
          <ac:chgData name="Gomez Cadena Jimmy Fabricio" userId="07084481-ba07-4f3d-bc8d-e5bb2c3a49cb" providerId="ADAL" clId="{162705B2-B917-4EF0-AF58-81BC264B2D4C}" dt="2021-07-26T01:26:37.348" v="545" actId="478"/>
          <ac:spMkLst>
            <pc:docMk/>
            <pc:sldMk cId="2486510882" sldId="285"/>
            <ac:spMk id="6" creationId="{B97A842B-53C2-480B-8139-272456F92D5E}"/>
          </ac:spMkLst>
        </pc:spChg>
        <pc:spChg chg="del">
          <ac:chgData name="Gomez Cadena Jimmy Fabricio" userId="07084481-ba07-4f3d-bc8d-e5bb2c3a49cb" providerId="ADAL" clId="{162705B2-B917-4EF0-AF58-81BC264B2D4C}" dt="2021-07-26T01:26:39.037" v="547" actId="478"/>
          <ac:spMkLst>
            <pc:docMk/>
            <pc:sldMk cId="2486510882" sldId="285"/>
            <ac:spMk id="7" creationId="{CF9E41B5-65B9-4B82-AD52-BDE70D8C06C4}"/>
          </ac:spMkLst>
        </pc:spChg>
        <pc:spChg chg="del">
          <ac:chgData name="Gomez Cadena Jimmy Fabricio" userId="07084481-ba07-4f3d-bc8d-e5bb2c3a49cb" providerId="ADAL" clId="{162705B2-B917-4EF0-AF58-81BC264B2D4C}" dt="2021-07-26T01:26:39.756" v="548" actId="478"/>
          <ac:spMkLst>
            <pc:docMk/>
            <pc:sldMk cId="2486510882" sldId="285"/>
            <ac:spMk id="8" creationId="{8B1578EA-055A-4875-AC17-73546BF0DF23}"/>
          </ac:spMkLst>
        </pc:spChg>
        <pc:spChg chg="del">
          <ac:chgData name="Gomez Cadena Jimmy Fabricio" userId="07084481-ba07-4f3d-bc8d-e5bb2c3a49cb" providerId="ADAL" clId="{162705B2-B917-4EF0-AF58-81BC264B2D4C}" dt="2021-07-26T01:26:41.029" v="549" actId="478"/>
          <ac:spMkLst>
            <pc:docMk/>
            <pc:sldMk cId="2486510882" sldId="285"/>
            <ac:spMk id="9" creationId="{91FE6127-7403-4CDF-AA9B-A77F2E442F5F}"/>
          </ac:spMkLst>
        </pc:spChg>
        <pc:spChg chg="del">
          <ac:chgData name="Gomez Cadena Jimmy Fabricio" userId="07084481-ba07-4f3d-bc8d-e5bb2c3a49cb" providerId="ADAL" clId="{162705B2-B917-4EF0-AF58-81BC264B2D4C}" dt="2021-07-26T01:26:42.579" v="551" actId="478"/>
          <ac:spMkLst>
            <pc:docMk/>
            <pc:sldMk cId="2486510882" sldId="285"/>
            <ac:spMk id="10" creationId="{38761671-38EE-4576-8802-EB2DBE97882A}"/>
          </ac:spMkLst>
        </pc:spChg>
        <pc:spChg chg="del">
          <ac:chgData name="Gomez Cadena Jimmy Fabricio" userId="07084481-ba07-4f3d-bc8d-e5bb2c3a49cb" providerId="ADAL" clId="{162705B2-B917-4EF0-AF58-81BC264B2D4C}" dt="2021-07-26T01:26:41.830" v="550" actId="478"/>
          <ac:spMkLst>
            <pc:docMk/>
            <pc:sldMk cId="2486510882" sldId="285"/>
            <ac:spMk id="11" creationId="{4F8B529F-D60B-463C-AB1D-934D2334BDFC}"/>
          </ac:spMkLst>
        </pc:spChg>
        <pc:spChg chg="del mod">
          <ac:chgData name="Gomez Cadena Jimmy Fabricio" userId="07084481-ba07-4f3d-bc8d-e5bb2c3a49cb" providerId="ADAL" clId="{162705B2-B917-4EF0-AF58-81BC264B2D4C}" dt="2021-07-26T01:26:35.982" v="544" actId="478"/>
          <ac:spMkLst>
            <pc:docMk/>
            <pc:sldMk cId="2486510882" sldId="285"/>
            <ac:spMk id="13" creationId="{6F8B32A3-76CC-4633-8450-103978462CFB}"/>
          </ac:spMkLst>
        </pc:spChg>
        <pc:spChg chg="add mod">
          <ac:chgData name="Gomez Cadena Jimmy Fabricio" userId="07084481-ba07-4f3d-bc8d-e5bb2c3a49cb" providerId="ADAL" clId="{162705B2-B917-4EF0-AF58-81BC264B2D4C}" dt="2021-07-26T01:27:13.655" v="574" actId="255"/>
          <ac:spMkLst>
            <pc:docMk/>
            <pc:sldMk cId="2486510882" sldId="285"/>
            <ac:spMk id="14" creationId="{7459AC4F-D3D6-414E-886E-B9C83D16F1A3}"/>
          </ac:spMkLst>
        </pc:spChg>
        <pc:spChg chg="add mod">
          <ac:chgData name="Gomez Cadena Jimmy Fabricio" userId="07084481-ba07-4f3d-bc8d-e5bb2c3a49cb" providerId="ADAL" clId="{162705B2-B917-4EF0-AF58-81BC264B2D4C}" dt="2021-07-26T01:28:03.122" v="592" actId="255"/>
          <ac:spMkLst>
            <pc:docMk/>
            <pc:sldMk cId="2486510882" sldId="285"/>
            <ac:spMk id="19" creationId="{09B5EB01-2FD6-424E-8F67-D67241246D61}"/>
          </ac:spMkLst>
        </pc:spChg>
        <pc:spChg chg="add mod">
          <ac:chgData name="Gomez Cadena Jimmy Fabricio" userId="07084481-ba07-4f3d-bc8d-e5bb2c3a49cb" providerId="ADAL" clId="{162705B2-B917-4EF0-AF58-81BC264B2D4C}" dt="2021-07-26T01:28:25.018" v="597" actId="1076"/>
          <ac:spMkLst>
            <pc:docMk/>
            <pc:sldMk cId="2486510882" sldId="285"/>
            <ac:spMk id="21" creationId="{86BC5611-300C-400C-AF3B-455C3E661686}"/>
          </ac:spMkLst>
        </pc:spChg>
        <pc:cxnChg chg="mod">
          <ac:chgData name="Gomez Cadena Jimmy Fabricio" userId="07084481-ba07-4f3d-bc8d-e5bb2c3a49cb" providerId="ADAL" clId="{162705B2-B917-4EF0-AF58-81BC264B2D4C}" dt="2021-07-26T01:27:42.768" v="577" actId="1076"/>
          <ac:cxnSpMkLst>
            <pc:docMk/>
            <pc:sldMk cId="2486510882" sldId="285"/>
            <ac:cxnSpMk id="15" creationId="{53D63A15-7E9B-4ED5-B03A-9CCBF195BE4A}"/>
          </ac:cxnSpMkLst>
        </pc:cxnChg>
        <pc:cxnChg chg="del">
          <ac:chgData name="Gomez Cadena Jimmy Fabricio" userId="07084481-ba07-4f3d-bc8d-e5bb2c3a49cb" providerId="ADAL" clId="{162705B2-B917-4EF0-AF58-81BC264B2D4C}" dt="2021-07-26T01:26:34.762" v="542" actId="478"/>
          <ac:cxnSpMkLst>
            <pc:docMk/>
            <pc:sldMk cId="2486510882" sldId="285"/>
            <ac:cxnSpMk id="16" creationId="{39F39D86-CFE7-4CC5-AB0C-6A753DE4A03A}"/>
          </ac:cxnSpMkLst>
        </pc:cxnChg>
        <pc:cxnChg chg="del">
          <ac:chgData name="Gomez Cadena Jimmy Fabricio" userId="07084481-ba07-4f3d-bc8d-e5bb2c3a49cb" providerId="ADAL" clId="{162705B2-B917-4EF0-AF58-81BC264B2D4C}" dt="2021-07-26T01:26:38.172" v="546" actId="478"/>
          <ac:cxnSpMkLst>
            <pc:docMk/>
            <pc:sldMk cId="2486510882" sldId="285"/>
            <ac:cxnSpMk id="18" creationId="{7D7A709B-741D-4F06-99AD-06E96624C2F2}"/>
          </ac:cxnSpMkLst>
        </pc:cxnChg>
        <pc:cxnChg chg="add mod">
          <ac:chgData name="Gomez Cadena Jimmy Fabricio" userId="07084481-ba07-4f3d-bc8d-e5bb2c3a49cb" providerId="ADAL" clId="{162705B2-B917-4EF0-AF58-81BC264B2D4C}" dt="2021-07-26T01:28:17.529" v="595" actId="14100"/>
          <ac:cxnSpMkLst>
            <pc:docMk/>
            <pc:sldMk cId="2486510882" sldId="285"/>
            <ac:cxnSpMk id="20" creationId="{B5D88A44-21D7-4A12-88A0-F0004FF7DE01}"/>
          </ac:cxnSpMkLst>
        </pc:cxnChg>
      </pc:sldChg>
      <pc:sldChg chg="addSp delSp modSp add mod">
        <pc:chgData name="Gomez Cadena Jimmy Fabricio" userId="07084481-ba07-4f3d-bc8d-e5bb2c3a49cb" providerId="ADAL" clId="{162705B2-B917-4EF0-AF58-81BC264B2D4C}" dt="2021-07-27T01:18:45.922" v="1001" actId="20577"/>
        <pc:sldMkLst>
          <pc:docMk/>
          <pc:sldMk cId="1038501861" sldId="286"/>
        </pc:sldMkLst>
        <pc:spChg chg="del">
          <ac:chgData name="Gomez Cadena Jimmy Fabricio" userId="07084481-ba07-4f3d-bc8d-e5bb2c3a49cb" providerId="ADAL" clId="{162705B2-B917-4EF0-AF58-81BC264B2D4C}" dt="2021-07-26T01:31:23.384" v="600" actId="478"/>
          <ac:spMkLst>
            <pc:docMk/>
            <pc:sldMk cId="1038501861" sldId="286"/>
            <ac:spMk id="4" creationId="{61C65F68-7C09-4F17-B6E0-A5C77F6BFF6C}"/>
          </ac:spMkLst>
        </pc:spChg>
        <pc:spChg chg="del">
          <ac:chgData name="Gomez Cadena Jimmy Fabricio" userId="07084481-ba07-4f3d-bc8d-e5bb2c3a49cb" providerId="ADAL" clId="{162705B2-B917-4EF0-AF58-81BC264B2D4C}" dt="2021-07-26T01:31:22.682" v="599" actId="478"/>
          <ac:spMkLst>
            <pc:docMk/>
            <pc:sldMk cId="1038501861" sldId="286"/>
            <ac:spMk id="5" creationId="{43C71FA5-B67E-482A-B417-E13C25E59C5D}"/>
          </ac:spMkLst>
        </pc:spChg>
        <pc:spChg chg="del">
          <ac:chgData name="Gomez Cadena Jimmy Fabricio" userId="07084481-ba07-4f3d-bc8d-e5bb2c3a49cb" providerId="ADAL" clId="{162705B2-B917-4EF0-AF58-81BC264B2D4C}" dt="2021-07-26T01:31:26.937" v="605" actId="478"/>
          <ac:spMkLst>
            <pc:docMk/>
            <pc:sldMk cId="1038501861" sldId="286"/>
            <ac:spMk id="6" creationId="{B97A842B-53C2-480B-8139-272456F92D5E}"/>
          </ac:spMkLst>
        </pc:spChg>
        <pc:spChg chg="del">
          <ac:chgData name="Gomez Cadena Jimmy Fabricio" userId="07084481-ba07-4f3d-bc8d-e5bb2c3a49cb" providerId="ADAL" clId="{162705B2-B917-4EF0-AF58-81BC264B2D4C}" dt="2021-07-26T01:31:28.458" v="607" actId="478"/>
          <ac:spMkLst>
            <pc:docMk/>
            <pc:sldMk cId="1038501861" sldId="286"/>
            <ac:spMk id="7" creationId="{CF9E41B5-65B9-4B82-AD52-BDE70D8C06C4}"/>
          </ac:spMkLst>
        </pc:spChg>
        <pc:spChg chg="del mod">
          <ac:chgData name="Gomez Cadena Jimmy Fabricio" userId="07084481-ba07-4f3d-bc8d-e5bb2c3a49cb" providerId="ADAL" clId="{162705B2-B917-4EF0-AF58-81BC264B2D4C}" dt="2021-07-26T01:31:32.322" v="612" actId="478"/>
          <ac:spMkLst>
            <pc:docMk/>
            <pc:sldMk cId="1038501861" sldId="286"/>
            <ac:spMk id="8" creationId="{8B1578EA-055A-4875-AC17-73546BF0DF23}"/>
          </ac:spMkLst>
        </pc:spChg>
        <pc:spChg chg="del">
          <ac:chgData name="Gomez Cadena Jimmy Fabricio" userId="07084481-ba07-4f3d-bc8d-e5bb2c3a49cb" providerId="ADAL" clId="{162705B2-B917-4EF0-AF58-81BC264B2D4C}" dt="2021-07-26T01:31:29.129" v="608" actId="478"/>
          <ac:spMkLst>
            <pc:docMk/>
            <pc:sldMk cId="1038501861" sldId="286"/>
            <ac:spMk id="9" creationId="{91FE6127-7403-4CDF-AA9B-A77F2E442F5F}"/>
          </ac:spMkLst>
        </pc:spChg>
        <pc:spChg chg="del">
          <ac:chgData name="Gomez Cadena Jimmy Fabricio" userId="07084481-ba07-4f3d-bc8d-e5bb2c3a49cb" providerId="ADAL" clId="{162705B2-B917-4EF0-AF58-81BC264B2D4C}" dt="2021-07-26T01:31:30.585" v="610" actId="478"/>
          <ac:spMkLst>
            <pc:docMk/>
            <pc:sldMk cId="1038501861" sldId="286"/>
            <ac:spMk id="10" creationId="{38761671-38EE-4576-8802-EB2DBE97882A}"/>
          </ac:spMkLst>
        </pc:spChg>
        <pc:spChg chg="del">
          <ac:chgData name="Gomez Cadena Jimmy Fabricio" userId="07084481-ba07-4f3d-bc8d-e5bb2c3a49cb" providerId="ADAL" clId="{162705B2-B917-4EF0-AF58-81BC264B2D4C}" dt="2021-07-26T01:31:29.715" v="609" actId="478"/>
          <ac:spMkLst>
            <pc:docMk/>
            <pc:sldMk cId="1038501861" sldId="286"/>
            <ac:spMk id="11" creationId="{4F8B529F-D60B-463C-AB1D-934D2334BDFC}"/>
          </ac:spMkLst>
        </pc:spChg>
        <pc:spChg chg="del mod">
          <ac:chgData name="Gomez Cadena Jimmy Fabricio" userId="07084481-ba07-4f3d-bc8d-e5bb2c3a49cb" providerId="ADAL" clId="{162705B2-B917-4EF0-AF58-81BC264B2D4C}" dt="2021-07-26T01:31:26.236" v="604" actId="478"/>
          <ac:spMkLst>
            <pc:docMk/>
            <pc:sldMk cId="1038501861" sldId="286"/>
            <ac:spMk id="13" creationId="{6F8B32A3-76CC-4633-8450-103978462CFB}"/>
          </ac:spMkLst>
        </pc:spChg>
        <pc:spChg chg="del mod">
          <ac:chgData name="Gomez Cadena Jimmy Fabricio" userId="07084481-ba07-4f3d-bc8d-e5bb2c3a49cb" providerId="ADAL" clId="{162705B2-B917-4EF0-AF58-81BC264B2D4C}" dt="2021-07-26T01:53:45.363" v="857" actId="478"/>
          <ac:spMkLst>
            <pc:docMk/>
            <pc:sldMk cId="1038501861" sldId="286"/>
            <ac:spMk id="17" creationId="{8E6CA973-5BAA-4044-B823-316326CD41EE}"/>
          </ac:spMkLst>
        </pc:spChg>
        <pc:spChg chg="del mod">
          <ac:chgData name="Gomez Cadena Jimmy Fabricio" userId="07084481-ba07-4f3d-bc8d-e5bb2c3a49cb" providerId="ADAL" clId="{162705B2-B917-4EF0-AF58-81BC264B2D4C}" dt="2021-07-26T01:53:41.637" v="856" actId="478"/>
          <ac:spMkLst>
            <pc:docMk/>
            <pc:sldMk cId="1038501861" sldId="286"/>
            <ac:spMk id="19" creationId="{EFECE9DC-8164-4A7C-9BE3-2B3F79714FAA}"/>
          </ac:spMkLst>
        </pc:spChg>
        <pc:spChg chg="del mod topLvl">
          <ac:chgData name="Gomez Cadena Jimmy Fabricio" userId="07084481-ba07-4f3d-bc8d-e5bb2c3a49cb" providerId="ADAL" clId="{162705B2-B917-4EF0-AF58-81BC264B2D4C}" dt="2021-07-26T01:53:47.954" v="858" actId="478"/>
          <ac:spMkLst>
            <pc:docMk/>
            <pc:sldMk cId="1038501861" sldId="286"/>
            <ac:spMk id="20" creationId="{FFFEBF08-B9EA-4D9D-883D-74A6EC99BA5A}"/>
          </ac:spMkLst>
        </pc:spChg>
        <pc:spChg chg="mod topLvl">
          <ac:chgData name="Gomez Cadena Jimmy Fabricio" userId="07084481-ba07-4f3d-bc8d-e5bb2c3a49cb" providerId="ADAL" clId="{162705B2-B917-4EF0-AF58-81BC264B2D4C}" dt="2021-07-26T01:53:47.954" v="858" actId="478"/>
          <ac:spMkLst>
            <pc:docMk/>
            <pc:sldMk cId="1038501861" sldId="286"/>
            <ac:spMk id="21" creationId="{5FB220F0-D16D-406F-8D6C-AE8CEB4518D6}"/>
          </ac:spMkLst>
        </pc:spChg>
        <pc:spChg chg="mod">
          <ac:chgData name="Gomez Cadena Jimmy Fabricio" userId="07084481-ba07-4f3d-bc8d-e5bb2c3a49cb" providerId="ADAL" clId="{162705B2-B917-4EF0-AF58-81BC264B2D4C}" dt="2021-07-26T01:31:52.863" v="613"/>
          <ac:spMkLst>
            <pc:docMk/>
            <pc:sldMk cId="1038501861" sldId="286"/>
            <ac:spMk id="23" creationId="{72B5696F-DF21-487B-B214-2625EE41B5D6}"/>
          </ac:spMkLst>
        </pc:spChg>
        <pc:spChg chg="mod">
          <ac:chgData name="Gomez Cadena Jimmy Fabricio" userId="07084481-ba07-4f3d-bc8d-e5bb2c3a49cb" providerId="ADAL" clId="{162705B2-B917-4EF0-AF58-81BC264B2D4C}" dt="2021-07-26T01:31:52.863" v="613"/>
          <ac:spMkLst>
            <pc:docMk/>
            <pc:sldMk cId="1038501861" sldId="286"/>
            <ac:spMk id="24" creationId="{09427FF9-634A-4E02-A4E6-BC5F11D59BC2}"/>
          </ac:spMkLst>
        </pc:spChg>
        <pc:spChg chg="mod">
          <ac:chgData name="Gomez Cadena Jimmy Fabricio" userId="07084481-ba07-4f3d-bc8d-e5bb2c3a49cb" providerId="ADAL" clId="{162705B2-B917-4EF0-AF58-81BC264B2D4C}" dt="2021-07-26T01:33:38.433" v="636"/>
          <ac:spMkLst>
            <pc:docMk/>
            <pc:sldMk cId="1038501861" sldId="286"/>
            <ac:spMk id="33" creationId="{13252763-BE1E-4AB9-A37B-060B6360BB7F}"/>
          </ac:spMkLst>
        </pc:spChg>
        <pc:spChg chg="mod">
          <ac:chgData name="Gomez Cadena Jimmy Fabricio" userId="07084481-ba07-4f3d-bc8d-e5bb2c3a49cb" providerId="ADAL" clId="{162705B2-B917-4EF0-AF58-81BC264B2D4C}" dt="2021-07-26T01:33:38.433" v="636"/>
          <ac:spMkLst>
            <pc:docMk/>
            <pc:sldMk cId="1038501861" sldId="286"/>
            <ac:spMk id="34" creationId="{6A53F033-4627-471A-918B-94CE6143FD28}"/>
          </ac:spMkLst>
        </pc:spChg>
        <pc:spChg chg="mod">
          <ac:chgData name="Gomez Cadena Jimmy Fabricio" userId="07084481-ba07-4f3d-bc8d-e5bb2c3a49cb" providerId="ADAL" clId="{162705B2-B917-4EF0-AF58-81BC264B2D4C}" dt="2021-07-26T01:33:38.433" v="636"/>
          <ac:spMkLst>
            <pc:docMk/>
            <pc:sldMk cId="1038501861" sldId="286"/>
            <ac:spMk id="35" creationId="{073580FD-DE0B-4E6C-8585-90EA3EEA4AE6}"/>
          </ac:spMkLst>
        </pc:spChg>
        <pc:spChg chg="mod">
          <ac:chgData name="Gomez Cadena Jimmy Fabricio" userId="07084481-ba07-4f3d-bc8d-e5bb2c3a49cb" providerId="ADAL" clId="{162705B2-B917-4EF0-AF58-81BC264B2D4C}" dt="2021-07-26T01:34:02.634" v="647" actId="20577"/>
          <ac:spMkLst>
            <pc:docMk/>
            <pc:sldMk cId="1038501861" sldId="286"/>
            <ac:spMk id="36" creationId="{13C7B4DF-E0CD-431D-8668-39ABCFA1595B}"/>
          </ac:spMkLst>
        </pc:spChg>
        <pc:spChg chg="mod">
          <ac:chgData name="Gomez Cadena Jimmy Fabricio" userId="07084481-ba07-4f3d-bc8d-e5bb2c3a49cb" providerId="ADAL" clId="{162705B2-B917-4EF0-AF58-81BC264B2D4C}" dt="2021-07-26T01:33:38.433" v="636"/>
          <ac:spMkLst>
            <pc:docMk/>
            <pc:sldMk cId="1038501861" sldId="286"/>
            <ac:spMk id="38" creationId="{A21F4A1E-4C27-4AE1-B84B-F5A604D90BB2}"/>
          </ac:spMkLst>
        </pc:spChg>
        <pc:spChg chg="mod">
          <ac:chgData name="Gomez Cadena Jimmy Fabricio" userId="07084481-ba07-4f3d-bc8d-e5bb2c3a49cb" providerId="ADAL" clId="{162705B2-B917-4EF0-AF58-81BC264B2D4C}" dt="2021-07-26T01:33:38.433" v="636"/>
          <ac:spMkLst>
            <pc:docMk/>
            <pc:sldMk cId="1038501861" sldId="286"/>
            <ac:spMk id="39" creationId="{71288F7F-7041-412F-99AE-F08676E181EA}"/>
          </ac:spMkLst>
        </pc:spChg>
        <pc:spChg chg="mod">
          <ac:chgData name="Gomez Cadena Jimmy Fabricio" userId="07084481-ba07-4f3d-bc8d-e5bb2c3a49cb" providerId="ADAL" clId="{162705B2-B917-4EF0-AF58-81BC264B2D4C}" dt="2021-07-26T01:34:12.678" v="648"/>
          <ac:spMkLst>
            <pc:docMk/>
            <pc:sldMk cId="1038501861" sldId="286"/>
            <ac:spMk id="41" creationId="{3471941E-D826-43D4-AB98-F8A4033EFE19}"/>
          </ac:spMkLst>
        </pc:spChg>
        <pc:spChg chg="add del mod">
          <ac:chgData name="Gomez Cadena Jimmy Fabricio" userId="07084481-ba07-4f3d-bc8d-e5bb2c3a49cb" providerId="ADAL" clId="{162705B2-B917-4EF0-AF58-81BC264B2D4C}" dt="2021-07-26T01:43:43.400" v="846" actId="478"/>
          <ac:spMkLst>
            <pc:docMk/>
            <pc:sldMk cId="1038501861" sldId="286"/>
            <ac:spMk id="42" creationId="{C418155B-D5EF-4907-88D7-CC1B4D0074ED}"/>
          </ac:spMkLst>
        </pc:spChg>
        <pc:spChg chg="add del mod">
          <ac:chgData name="Gomez Cadena Jimmy Fabricio" userId="07084481-ba07-4f3d-bc8d-e5bb2c3a49cb" providerId="ADAL" clId="{162705B2-B917-4EF0-AF58-81BC264B2D4C}" dt="2021-07-26T01:57:41.913" v="891" actId="478"/>
          <ac:spMkLst>
            <pc:docMk/>
            <pc:sldMk cId="1038501861" sldId="286"/>
            <ac:spMk id="43" creationId="{ADB06E70-6261-495B-8643-DFEFA0C7A98E}"/>
          </ac:spMkLst>
        </pc:spChg>
        <pc:spChg chg="mod">
          <ac:chgData name="Gomez Cadena Jimmy Fabricio" userId="07084481-ba07-4f3d-bc8d-e5bb2c3a49cb" providerId="ADAL" clId="{162705B2-B917-4EF0-AF58-81BC264B2D4C}" dt="2021-07-26T01:57:50.586" v="893" actId="1076"/>
          <ac:spMkLst>
            <pc:docMk/>
            <pc:sldMk cId="1038501861" sldId="286"/>
            <ac:spMk id="44" creationId="{6B9392F0-EDAF-49ED-9CBE-D8EE4BBBE613}"/>
          </ac:spMkLst>
        </pc:spChg>
        <pc:spChg chg="add del mod topLvl">
          <ac:chgData name="Gomez Cadena Jimmy Fabricio" userId="07084481-ba07-4f3d-bc8d-e5bb2c3a49cb" providerId="ADAL" clId="{162705B2-B917-4EF0-AF58-81BC264B2D4C}" dt="2021-07-26T01:58:10.281" v="900" actId="478"/>
          <ac:spMkLst>
            <pc:docMk/>
            <pc:sldMk cId="1038501861" sldId="286"/>
            <ac:spMk id="46" creationId="{D92725D0-C2D6-4D44-B541-4FFDAA0C4E5F}"/>
          </ac:spMkLst>
        </pc:spChg>
        <pc:spChg chg="mod topLvl">
          <ac:chgData name="Gomez Cadena Jimmy Fabricio" userId="07084481-ba07-4f3d-bc8d-e5bb2c3a49cb" providerId="ADAL" clId="{162705B2-B917-4EF0-AF58-81BC264B2D4C}" dt="2021-07-26T01:58:10.281" v="900" actId="478"/>
          <ac:spMkLst>
            <pc:docMk/>
            <pc:sldMk cId="1038501861" sldId="286"/>
            <ac:spMk id="47" creationId="{30803B0C-B390-4046-AB96-B8EA4BC56E52}"/>
          </ac:spMkLst>
        </pc:spChg>
        <pc:spChg chg="add mod">
          <ac:chgData name="Gomez Cadena Jimmy Fabricio" userId="07084481-ba07-4f3d-bc8d-e5bb2c3a49cb" providerId="ADAL" clId="{162705B2-B917-4EF0-AF58-81BC264B2D4C}" dt="2021-07-26T02:10:35.309" v="999" actId="20577"/>
          <ac:spMkLst>
            <pc:docMk/>
            <pc:sldMk cId="1038501861" sldId="286"/>
            <ac:spMk id="50" creationId="{27E474D1-5D23-46D1-8BFD-38F72D1498E4}"/>
          </ac:spMkLst>
        </pc:spChg>
        <pc:spChg chg="mod">
          <ac:chgData name="Gomez Cadena Jimmy Fabricio" userId="07084481-ba07-4f3d-bc8d-e5bb2c3a49cb" providerId="ADAL" clId="{162705B2-B917-4EF0-AF58-81BC264B2D4C}" dt="2021-07-26T01:38:30.064" v="769"/>
          <ac:spMkLst>
            <pc:docMk/>
            <pc:sldMk cId="1038501861" sldId="286"/>
            <ac:spMk id="52" creationId="{0E9FD4AD-9B79-4369-880C-DB501895F126}"/>
          </ac:spMkLst>
        </pc:spChg>
        <pc:spChg chg="mod">
          <ac:chgData name="Gomez Cadena Jimmy Fabricio" userId="07084481-ba07-4f3d-bc8d-e5bb2c3a49cb" providerId="ADAL" clId="{162705B2-B917-4EF0-AF58-81BC264B2D4C}" dt="2021-07-26T01:38:30.064" v="769"/>
          <ac:spMkLst>
            <pc:docMk/>
            <pc:sldMk cId="1038501861" sldId="286"/>
            <ac:spMk id="53" creationId="{B4CFCF80-E5AA-45E6-B115-3221C228432B}"/>
          </ac:spMkLst>
        </pc:spChg>
        <pc:spChg chg="mod">
          <ac:chgData name="Gomez Cadena Jimmy Fabricio" userId="07084481-ba07-4f3d-bc8d-e5bb2c3a49cb" providerId="ADAL" clId="{162705B2-B917-4EF0-AF58-81BC264B2D4C}" dt="2021-07-26T01:38:30.064" v="769"/>
          <ac:spMkLst>
            <pc:docMk/>
            <pc:sldMk cId="1038501861" sldId="286"/>
            <ac:spMk id="54" creationId="{F2EC0652-3241-409A-94A0-05E5E6BC78B6}"/>
          </ac:spMkLst>
        </pc:spChg>
        <pc:spChg chg="mod">
          <ac:chgData name="Gomez Cadena Jimmy Fabricio" userId="07084481-ba07-4f3d-bc8d-e5bb2c3a49cb" providerId="ADAL" clId="{162705B2-B917-4EF0-AF58-81BC264B2D4C}" dt="2021-07-26T01:38:57.645" v="784" actId="255"/>
          <ac:spMkLst>
            <pc:docMk/>
            <pc:sldMk cId="1038501861" sldId="286"/>
            <ac:spMk id="55" creationId="{43227F73-927B-4A95-8458-E9E3C4D82636}"/>
          </ac:spMkLst>
        </pc:spChg>
        <pc:spChg chg="mod">
          <ac:chgData name="Gomez Cadena Jimmy Fabricio" userId="07084481-ba07-4f3d-bc8d-e5bb2c3a49cb" providerId="ADAL" clId="{162705B2-B917-4EF0-AF58-81BC264B2D4C}" dt="2021-07-26T01:38:30.064" v="769"/>
          <ac:spMkLst>
            <pc:docMk/>
            <pc:sldMk cId="1038501861" sldId="286"/>
            <ac:spMk id="57" creationId="{C19053DF-0844-41B3-87E5-A57AE9DDDDAC}"/>
          </ac:spMkLst>
        </pc:spChg>
        <pc:spChg chg="mod">
          <ac:chgData name="Gomez Cadena Jimmy Fabricio" userId="07084481-ba07-4f3d-bc8d-e5bb2c3a49cb" providerId="ADAL" clId="{162705B2-B917-4EF0-AF58-81BC264B2D4C}" dt="2021-07-26T01:38:30.064" v="769"/>
          <ac:spMkLst>
            <pc:docMk/>
            <pc:sldMk cId="1038501861" sldId="286"/>
            <ac:spMk id="58" creationId="{C611971C-E47E-41B1-A677-FA0EFB4D00FB}"/>
          </ac:spMkLst>
        </pc:spChg>
        <pc:spChg chg="mod">
          <ac:chgData name="Gomez Cadena Jimmy Fabricio" userId="07084481-ba07-4f3d-bc8d-e5bb2c3a49cb" providerId="ADAL" clId="{162705B2-B917-4EF0-AF58-81BC264B2D4C}" dt="2021-07-26T01:39:05.214" v="785"/>
          <ac:spMkLst>
            <pc:docMk/>
            <pc:sldMk cId="1038501861" sldId="286"/>
            <ac:spMk id="60" creationId="{BCCC1916-21ED-4310-917F-6BC95C6B72E5}"/>
          </ac:spMkLst>
        </pc:spChg>
        <pc:spChg chg="mod">
          <ac:chgData name="Gomez Cadena Jimmy Fabricio" userId="07084481-ba07-4f3d-bc8d-e5bb2c3a49cb" providerId="ADAL" clId="{162705B2-B917-4EF0-AF58-81BC264B2D4C}" dt="2021-07-26T01:39:05.214" v="785"/>
          <ac:spMkLst>
            <pc:docMk/>
            <pc:sldMk cId="1038501861" sldId="286"/>
            <ac:spMk id="61" creationId="{5D52DF9C-8223-4B42-9C04-30A199431FF3}"/>
          </ac:spMkLst>
        </pc:spChg>
        <pc:spChg chg="mod">
          <ac:chgData name="Gomez Cadena Jimmy Fabricio" userId="07084481-ba07-4f3d-bc8d-e5bb2c3a49cb" providerId="ADAL" clId="{162705B2-B917-4EF0-AF58-81BC264B2D4C}" dt="2021-07-26T01:39:05.214" v="785"/>
          <ac:spMkLst>
            <pc:docMk/>
            <pc:sldMk cId="1038501861" sldId="286"/>
            <ac:spMk id="62" creationId="{701F6ED3-3C3A-4BA3-8E4B-A7697A5FD9E5}"/>
          </ac:spMkLst>
        </pc:spChg>
        <pc:spChg chg="mod">
          <ac:chgData name="Gomez Cadena Jimmy Fabricio" userId="07084481-ba07-4f3d-bc8d-e5bb2c3a49cb" providerId="ADAL" clId="{162705B2-B917-4EF0-AF58-81BC264B2D4C}" dt="2021-07-26T01:39:17.880" v="796" actId="20577"/>
          <ac:spMkLst>
            <pc:docMk/>
            <pc:sldMk cId="1038501861" sldId="286"/>
            <ac:spMk id="63" creationId="{069E50C9-2D4C-46ED-AC15-1FE1F3F94F92}"/>
          </ac:spMkLst>
        </pc:spChg>
        <pc:spChg chg="mod">
          <ac:chgData name="Gomez Cadena Jimmy Fabricio" userId="07084481-ba07-4f3d-bc8d-e5bb2c3a49cb" providerId="ADAL" clId="{162705B2-B917-4EF0-AF58-81BC264B2D4C}" dt="2021-07-26T01:39:05.214" v="785"/>
          <ac:spMkLst>
            <pc:docMk/>
            <pc:sldMk cId="1038501861" sldId="286"/>
            <ac:spMk id="65" creationId="{FE051FF4-04FD-4206-8453-A60E40ABA08D}"/>
          </ac:spMkLst>
        </pc:spChg>
        <pc:spChg chg="mod">
          <ac:chgData name="Gomez Cadena Jimmy Fabricio" userId="07084481-ba07-4f3d-bc8d-e5bb2c3a49cb" providerId="ADAL" clId="{162705B2-B917-4EF0-AF58-81BC264B2D4C}" dt="2021-07-26T01:39:05.214" v="785"/>
          <ac:spMkLst>
            <pc:docMk/>
            <pc:sldMk cId="1038501861" sldId="286"/>
            <ac:spMk id="66" creationId="{2DC1F3C5-9B20-4C51-A70A-BD152D8F44B2}"/>
          </ac:spMkLst>
        </pc:spChg>
        <pc:spChg chg="mod">
          <ac:chgData name="Gomez Cadena Jimmy Fabricio" userId="07084481-ba07-4f3d-bc8d-e5bb2c3a49cb" providerId="ADAL" clId="{162705B2-B917-4EF0-AF58-81BC264B2D4C}" dt="2021-07-26T01:39:26.222" v="797"/>
          <ac:spMkLst>
            <pc:docMk/>
            <pc:sldMk cId="1038501861" sldId="286"/>
            <ac:spMk id="68" creationId="{23848156-716C-4DBF-A50A-07A27221E247}"/>
          </ac:spMkLst>
        </pc:spChg>
        <pc:spChg chg="mod">
          <ac:chgData name="Gomez Cadena Jimmy Fabricio" userId="07084481-ba07-4f3d-bc8d-e5bb2c3a49cb" providerId="ADAL" clId="{162705B2-B917-4EF0-AF58-81BC264B2D4C}" dt="2021-07-26T01:39:26.222" v="797"/>
          <ac:spMkLst>
            <pc:docMk/>
            <pc:sldMk cId="1038501861" sldId="286"/>
            <ac:spMk id="69" creationId="{38CFF54B-B63A-47A8-8F9F-F4BD8A723F56}"/>
          </ac:spMkLst>
        </pc:spChg>
        <pc:spChg chg="mod">
          <ac:chgData name="Gomez Cadena Jimmy Fabricio" userId="07084481-ba07-4f3d-bc8d-e5bb2c3a49cb" providerId="ADAL" clId="{162705B2-B917-4EF0-AF58-81BC264B2D4C}" dt="2021-07-26T01:39:26.222" v="797"/>
          <ac:spMkLst>
            <pc:docMk/>
            <pc:sldMk cId="1038501861" sldId="286"/>
            <ac:spMk id="70" creationId="{295FAA2B-4028-49C0-AB38-48602A4D0C0F}"/>
          </ac:spMkLst>
        </pc:spChg>
        <pc:spChg chg="mod">
          <ac:chgData name="Gomez Cadena Jimmy Fabricio" userId="07084481-ba07-4f3d-bc8d-e5bb2c3a49cb" providerId="ADAL" clId="{162705B2-B917-4EF0-AF58-81BC264B2D4C}" dt="2021-07-26T01:39:39.139" v="806" actId="20577"/>
          <ac:spMkLst>
            <pc:docMk/>
            <pc:sldMk cId="1038501861" sldId="286"/>
            <ac:spMk id="71" creationId="{EB75B928-7D2E-45BD-837E-39668B113713}"/>
          </ac:spMkLst>
        </pc:spChg>
        <pc:spChg chg="mod">
          <ac:chgData name="Gomez Cadena Jimmy Fabricio" userId="07084481-ba07-4f3d-bc8d-e5bb2c3a49cb" providerId="ADAL" clId="{162705B2-B917-4EF0-AF58-81BC264B2D4C}" dt="2021-07-26T01:39:26.222" v="797"/>
          <ac:spMkLst>
            <pc:docMk/>
            <pc:sldMk cId="1038501861" sldId="286"/>
            <ac:spMk id="73" creationId="{E0B5AE92-8506-4E93-B469-3BFE3596AC4E}"/>
          </ac:spMkLst>
        </pc:spChg>
        <pc:spChg chg="mod">
          <ac:chgData name="Gomez Cadena Jimmy Fabricio" userId="07084481-ba07-4f3d-bc8d-e5bb2c3a49cb" providerId="ADAL" clId="{162705B2-B917-4EF0-AF58-81BC264B2D4C}" dt="2021-07-26T01:39:26.222" v="797"/>
          <ac:spMkLst>
            <pc:docMk/>
            <pc:sldMk cId="1038501861" sldId="286"/>
            <ac:spMk id="74" creationId="{4DDF3FC0-A6BF-4A3F-85CE-E8BCF2FE9074}"/>
          </ac:spMkLst>
        </pc:spChg>
        <pc:spChg chg="mod">
          <ac:chgData name="Gomez Cadena Jimmy Fabricio" userId="07084481-ba07-4f3d-bc8d-e5bb2c3a49cb" providerId="ADAL" clId="{162705B2-B917-4EF0-AF58-81BC264B2D4C}" dt="2021-07-26T01:39:49.823" v="807"/>
          <ac:spMkLst>
            <pc:docMk/>
            <pc:sldMk cId="1038501861" sldId="286"/>
            <ac:spMk id="76" creationId="{0F9650DB-C695-4651-9891-440A8985C848}"/>
          </ac:spMkLst>
        </pc:spChg>
        <pc:spChg chg="mod">
          <ac:chgData name="Gomez Cadena Jimmy Fabricio" userId="07084481-ba07-4f3d-bc8d-e5bb2c3a49cb" providerId="ADAL" clId="{162705B2-B917-4EF0-AF58-81BC264B2D4C}" dt="2021-07-26T01:39:49.823" v="807"/>
          <ac:spMkLst>
            <pc:docMk/>
            <pc:sldMk cId="1038501861" sldId="286"/>
            <ac:spMk id="77" creationId="{F0D5BB0A-2957-4736-87CD-0926A50DF33F}"/>
          </ac:spMkLst>
        </pc:spChg>
        <pc:spChg chg="mod">
          <ac:chgData name="Gomez Cadena Jimmy Fabricio" userId="07084481-ba07-4f3d-bc8d-e5bb2c3a49cb" providerId="ADAL" clId="{162705B2-B917-4EF0-AF58-81BC264B2D4C}" dt="2021-07-26T01:39:49.823" v="807"/>
          <ac:spMkLst>
            <pc:docMk/>
            <pc:sldMk cId="1038501861" sldId="286"/>
            <ac:spMk id="78" creationId="{82037640-D167-4E9C-A09D-F057411B5326}"/>
          </ac:spMkLst>
        </pc:spChg>
        <pc:spChg chg="mod">
          <ac:chgData name="Gomez Cadena Jimmy Fabricio" userId="07084481-ba07-4f3d-bc8d-e5bb2c3a49cb" providerId="ADAL" clId="{162705B2-B917-4EF0-AF58-81BC264B2D4C}" dt="2021-07-26T01:40:05.715" v="816" actId="20577"/>
          <ac:spMkLst>
            <pc:docMk/>
            <pc:sldMk cId="1038501861" sldId="286"/>
            <ac:spMk id="79" creationId="{B40DF2DF-BAAE-43BC-A47F-7A5733104392}"/>
          </ac:spMkLst>
        </pc:spChg>
        <pc:spChg chg="mod">
          <ac:chgData name="Gomez Cadena Jimmy Fabricio" userId="07084481-ba07-4f3d-bc8d-e5bb2c3a49cb" providerId="ADAL" clId="{162705B2-B917-4EF0-AF58-81BC264B2D4C}" dt="2021-07-26T01:39:49.823" v="807"/>
          <ac:spMkLst>
            <pc:docMk/>
            <pc:sldMk cId="1038501861" sldId="286"/>
            <ac:spMk id="81" creationId="{7EC87066-D088-4524-84F5-6E6A893B8720}"/>
          </ac:spMkLst>
        </pc:spChg>
        <pc:spChg chg="mod">
          <ac:chgData name="Gomez Cadena Jimmy Fabricio" userId="07084481-ba07-4f3d-bc8d-e5bb2c3a49cb" providerId="ADAL" clId="{162705B2-B917-4EF0-AF58-81BC264B2D4C}" dt="2021-07-26T01:39:49.823" v="807"/>
          <ac:spMkLst>
            <pc:docMk/>
            <pc:sldMk cId="1038501861" sldId="286"/>
            <ac:spMk id="82" creationId="{A4398D75-22FD-41E2-9EF0-EAA4B1F8A69B}"/>
          </ac:spMkLst>
        </pc:spChg>
        <pc:spChg chg="mod">
          <ac:chgData name="Gomez Cadena Jimmy Fabricio" userId="07084481-ba07-4f3d-bc8d-e5bb2c3a49cb" providerId="ADAL" clId="{162705B2-B917-4EF0-AF58-81BC264B2D4C}" dt="2021-07-26T01:40:14.863" v="817"/>
          <ac:spMkLst>
            <pc:docMk/>
            <pc:sldMk cId="1038501861" sldId="286"/>
            <ac:spMk id="84" creationId="{BBC18A47-D8FE-4184-90FD-61E3448F2AA2}"/>
          </ac:spMkLst>
        </pc:spChg>
        <pc:spChg chg="mod">
          <ac:chgData name="Gomez Cadena Jimmy Fabricio" userId="07084481-ba07-4f3d-bc8d-e5bb2c3a49cb" providerId="ADAL" clId="{162705B2-B917-4EF0-AF58-81BC264B2D4C}" dt="2021-07-26T01:40:14.863" v="817"/>
          <ac:spMkLst>
            <pc:docMk/>
            <pc:sldMk cId="1038501861" sldId="286"/>
            <ac:spMk id="85" creationId="{BB1DBB25-E890-4822-AB26-5A301D415367}"/>
          </ac:spMkLst>
        </pc:spChg>
        <pc:spChg chg="mod">
          <ac:chgData name="Gomez Cadena Jimmy Fabricio" userId="07084481-ba07-4f3d-bc8d-e5bb2c3a49cb" providerId="ADAL" clId="{162705B2-B917-4EF0-AF58-81BC264B2D4C}" dt="2021-07-26T01:40:14.863" v="817"/>
          <ac:spMkLst>
            <pc:docMk/>
            <pc:sldMk cId="1038501861" sldId="286"/>
            <ac:spMk id="86" creationId="{81E46E73-19E7-4BA5-85A5-4B480FCBFE74}"/>
          </ac:spMkLst>
        </pc:spChg>
        <pc:spChg chg="mod">
          <ac:chgData name="Gomez Cadena Jimmy Fabricio" userId="07084481-ba07-4f3d-bc8d-e5bb2c3a49cb" providerId="ADAL" clId="{162705B2-B917-4EF0-AF58-81BC264B2D4C}" dt="2021-07-26T01:40:30.900" v="827" actId="20577"/>
          <ac:spMkLst>
            <pc:docMk/>
            <pc:sldMk cId="1038501861" sldId="286"/>
            <ac:spMk id="87" creationId="{3870B754-57A9-4F5D-A9C3-9223824B094C}"/>
          </ac:spMkLst>
        </pc:spChg>
        <pc:spChg chg="mod">
          <ac:chgData name="Gomez Cadena Jimmy Fabricio" userId="07084481-ba07-4f3d-bc8d-e5bb2c3a49cb" providerId="ADAL" clId="{162705B2-B917-4EF0-AF58-81BC264B2D4C}" dt="2021-07-26T01:40:14.863" v="817"/>
          <ac:spMkLst>
            <pc:docMk/>
            <pc:sldMk cId="1038501861" sldId="286"/>
            <ac:spMk id="89" creationId="{EB70DD41-3AF8-4D88-8464-A89410D73DF2}"/>
          </ac:spMkLst>
        </pc:spChg>
        <pc:spChg chg="mod">
          <ac:chgData name="Gomez Cadena Jimmy Fabricio" userId="07084481-ba07-4f3d-bc8d-e5bb2c3a49cb" providerId="ADAL" clId="{162705B2-B917-4EF0-AF58-81BC264B2D4C}" dt="2021-07-26T01:40:14.863" v="817"/>
          <ac:spMkLst>
            <pc:docMk/>
            <pc:sldMk cId="1038501861" sldId="286"/>
            <ac:spMk id="90" creationId="{7F4F2DF5-C821-4E2C-8AA9-4F6089B2EFF7}"/>
          </ac:spMkLst>
        </pc:spChg>
        <pc:spChg chg="add del mod">
          <ac:chgData name="Gomez Cadena Jimmy Fabricio" userId="07084481-ba07-4f3d-bc8d-e5bb2c3a49cb" providerId="ADAL" clId="{162705B2-B917-4EF0-AF58-81BC264B2D4C}" dt="2021-07-26T01:42:04.840" v="838"/>
          <ac:spMkLst>
            <pc:docMk/>
            <pc:sldMk cId="1038501861" sldId="286"/>
            <ac:spMk id="96" creationId="{EA38F806-E9D2-4015-9BDD-9D11158B6B89}"/>
          </ac:spMkLst>
        </pc:spChg>
        <pc:spChg chg="add del mod">
          <ac:chgData name="Gomez Cadena Jimmy Fabricio" userId="07084481-ba07-4f3d-bc8d-e5bb2c3a49cb" providerId="ADAL" clId="{162705B2-B917-4EF0-AF58-81BC264B2D4C}" dt="2021-07-26T01:43:04.058" v="840"/>
          <ac:spMkLst>
            <pc:docMk/>
            <pc:sldMk cId="1038501861" sldId="286"/>
            <ac:spMk id="97" creationId="{0CF783A8-3F92-4C53-A641-15242FF9DB1A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99" creationId="{69278615-1D58-41BA-AE27-59652714E03C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0" creationId="{851E0658-2ACF-4F63-9A85-0AFAE1288B8F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1" creationId="{2A3D0FBB-10CC-4234-BE63-05131D161071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2" creationId="{F942AEFC-4D6C-49B9-8D21-34BC914A891F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3" creationId="{CAD710C8-A400-4469-98BF-E1A1A598F8FD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4" creationId="{404372F1-D557-4D8F-BFA7-EE2FEF11BB17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5" creationId="{1A9C5BFE-3EAD-4CA7-8310-1A4EB087BEEF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6" creationId="{A0A8E33B-CABB-4A78-96D4-464527D49D1C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7" creationId="{AF7647BF-8E7B-4F0B-8886-404D81BE501B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8" creationId="{1EEF3C0E-2B29-4C9D-935F-D2FF6922F2D2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09" creationId="{2767323D-F21C-4A7C-85B1-2C9D3C584542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0" creationId="{B2EED67B-CE73-470B-82E2-345ADAD62837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1" creationId="{28580753-285D-42D4-8631-2F386C058787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2" creationId="{AA5494A0-1E14-46FF-B9DC-669034B33C21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3" creationId="{FBB5EEFB-C6AA-44FD-8EE7-55487DBFF2FB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4" creationId="{3A0A68A4-A59E-4A99-ADBB-22F8045A4F66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5" creationId="{9F44CB36-8042-4BA4-8F09-0C6CF913392B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6" creationId="{02C5947E-0FA3-40D5-ADCB-1F430D7FF62A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7" creationId="{D527431B-B008-4815-B7CB-39108472401F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8" creationId="{3AF2F253-5BF3-4EA9-AFE4-B6D18C7DC851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19" creationId="{A3C55820-A764-4CAB-9641-ECF46D1F5C03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0" creationId="{079F4A9B-BF99-4E8E-B4EA-9CB9A59619F6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1" creationId="{FB617E58-9678-440F-8607-BD74855D7834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2" creationId="{21B06A9B-4066-4F85-8B82-17712FEDB4AC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3" creationId="{856FD61F-B7C4-4E54-87C9-E2ABACA0C6F3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4" creationId="{D815818C-EB82-48D5-B91F-118B45A0E61F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5" creationId="{4125A62E-3D5F-43A2-BEEB-D4D0A155A1EC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6" creationId="{D0370205-6B91-4650-BB3C-2E2194BD5652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7" creationId="{E3B80CB7-B8FE-4500-AEBA-02B8F95AE602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8" creationId="{8C793BC5-DB1B-406A-90CC-274FD2F749F3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29" creationId="{ADACE231-F4EE-48B2-8BCF-6F3019D9D9C3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30" creationId="{DB3DB32A-A533-4BC0-B4F4-35B91E590FC0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31" creationId="{5191403C-57A8-434D-B61C-16DD4EC0F796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32" creationId="{FA8CDE5D-D62A-4137-AD66-E53BB5CEA16A}"/>
          </ac:spMkLst>
        </pc:spChg>
        <pc:spChg chg="mod">
          <ac:chgData name="Gomez Cadena Jimmy Fabricio" userId="07084481-ba07-4f3d-bc8d-e5bb2c3a49cb" providerId="ADAL" clId="{162705B2-B917-4EF0-AF58-81BC264B2D4C}" dt="2021-07-26T01:43:14.014" v="841"/>
          <ac:spMkLst>
            <pc:docMk/>
            <pc:sldMk cId="1038501861" sldId="286"/>
            <ac:spMk id="133" creationId="{2C15CA85-3EAD-4358-8A21-336744FA2215}"/>
          </ac:spMkLst>
        </pc:spChg>
        <pc:spChg chg="add del mod">
          <ac:chgData name="Gomez Cadena Jimmy Fabricio" userId="07084481-ba07-4f3d-bc8d-e5bb2c3a49cb" providerId="ADAL" clId="{162705B2-B917-4EF0-AF58-81BC264B2D4C}" dt="2021-07-26T01:46:00.481" v="849"/>
          <ac:spMkLst>
            <pc:docMk/>
            <pc:sldMk cId="1038501861" sldId="286"/>
            <ac:spMk id="134" creationId="{87E7BD64-752F-4989-A3F3-0E63364383DB}"/>
          </ac:spMkLst>
        </pc:spChg>
        <pc:spChg chg="add mod">
          <ac:chgData name="Gomez Cadena Jimmy Fabricio" userId="07084481-ba07-4f3d-bc8d-e5bb2c3a49cb" providerId="ADAL" clId="{162705B2-B917-4EF0-AF58-81BC264B2D4C}" dt="2021-07-26T01:58:23.735" v="903" actId="1076"/>
          <ac:spMkLst>
            <pc:docMk/>
            <pc:sldMk cId="1038501861" sldId="286"/>
            <ac:spMk id="149" creationId="{A9FB00CB-05B4-4683-B599-47924CF70386}"/>
          </ac:spMkLst>
        </pc:spChg>
        <pc:spChg chg="add del mod">
          <ac:chgData name="Gomez Cadena Jimmy Fabricio" userId="07084481-ba07-4f3d-bc8d-e5bb2c3a49cb" providerId="ADAL" clId="{162705B2-B917-4EF0-AF58-81BC264B2D4C}" dt="2021-07-26T01:59:16.407" v="918" actId="478"/>
          <ac:spMkLst>
            <pc:docMk/>
            <pc:sldMk cId="1038501861" sldId="286"/>
            <ac:spMk id="151" creationId="{CFE585AC-C857-4C89-9FC3-B31FA5FCE9FA}"/>
          </ac:spMkLst>
        </pc:spChg>
        <pc:spChg chg="add mod">
          <ac:chgData name="Gomez Cadena Jimmy Fabricio" userId="07084481-ba07-4f3d-bc8d-e5bb2c3a49cb" providerId="ADAL" clId="{162705B2-B917-4EF0-AF58-81BC264B2D4C}" dt="2021-07-26T02:00:40.045" v="935" actId="1076"/>
          <ac:spMkLst>
            <pc:docMk/>
            <pc:sldMk cId="1038501861" sldId="286"/>
            <ac:spMk id="152" creationId="{26E98CA2-EC99-4D41-AED4-D9A879E0D676}"/>
          </ac:spMkLst>
        </pc:spChg>
        <pc:spChg chg="add mod">
          <ac:chgData name="Gomez Cadena Jimmy Fabricio" userId="07084481-ba07-4f3d-bc8d-e5bb2c3a49cb" providerId="ADAL" clId="{162705B2-B917-4EF0-AF58-81BC264B2D4C}" dt="2021-07-26T02:02:24.934" v="948" actId="1076"/>
          <ac:spMkLst>
            <pc:docMk/>
            <pc:sldMk cId="1038501861" sldId="286"/>
            <ac:spMk id="153" creationId="{DCB6091B-AE72-4110-9D5E-306F804075DA}"/>
          </ac:spMkLst>
        </pc:spChg>
        <pc:spChg chg="add mod">
          <ac:chgData name="Gomez Cadena Jimmy Fabricio" userId="07084481-ba07-4f3d-bc8d-e5bb2c3a49cb" providerId="ADAL" clId="{162705B2-B917-4EF0-AF58-81BC264B2D4C}" dt="2021-07-26T02:01:09.286" v="940" actId="1076"/>
          <ac:spMkLst>
            <pc:docMk/>
            <pc:sldMk cId="1038501861" sldId="286"/>
            <ac:spMk id="154" creationId="{0FE3DE0F-226A-41B7-A8DA-03B3B15B139D}"/>
          </ac:spMkLst>
        </pc:spChg>
        <pc:spChg chg="add del mod">
          <ac:chgData name="Gomez Cadena Jimmy Fabricio" userId="07084481-ba07-4f3d-bc8d-e5bb2c3a49cb" providerId="ADAL" clId="{162705B2-B917-4EF0-AF58-81BC264B2D4C}" dt="2021-07-26T02:00:06.751" v="930" actId="478"/>
          <ac:spMkLst>
            <pc:docMk/>
            <pc:sldMk cId="1038501861" sldId="286"/>
            <ac:spMk id="155" creationId="{F25B89B3-5487-4419-99DB-9065E94D8512}"/>
          </ac:spMkLst>
        </pc:spChg>
        <pc:spChg chg="add mod">
          <ac:chgData name="Gomez Cadena Jimmy Fabricio" userId="07084481-ba07-4f3d-bc8d-e5bb2c3a49cb" providerId="ADAL" clId="{162705B2-B917-4EF0-AF58-81BC264B2D4C}" dt="2021-07-26T02:03:20.314" v="962" actId="1076"/>
          <ac:spMkLst>
            <pc:docMk/>
            <pc:sldMk cId="1038501861" sldId="286"/>
            <ac:spMk id="156" creationId="{57976E6A-34E2-4A69-ACE8-F759B9BE9590}"/>
          </ac:spMkLst>
        </pc:spChg>
        <pc:spChg chg="add mod">
          <ac:chgData name="Gomez Cadena Jimmy Fabricio" userId="07084481-ba07-4f3d-bc8d-e5bb2c3a49cb" providerId="ADAL" clId="{162705B2-B917-4EF0-AF58-81BC264B2D4C}" dt="2021-07-26T02:03:15.247" v="961" actId="1076"/>
          <ac:spMkLst>
            <pc:docMk/>
            <pc:sldMk cId="1038501861" sldId="286"/>
            <ac:spMk id="165" creationId="{B8865822-63ED-4865-A9E6-9242A487A47D}"/>
          </ac:spMkLst>
        </pc:spChg>
        <pc:spChg chg="add mod">
          <ac:chgData name="Gomez Cadena Jimmy Fabricio" userId="07084481-ba07-4f3d-bc8d-e5bb2c3a49cb" providerId="ADAL" clId="{162705B2-B917-4EF0-AF58-81BC264B2D4C}" dt="2021-07-27T01:18:45.922" v="1001" actId="20577"/>
          <ac:spMkLst>
            <pc:docMk/>
            <pc:sldMk cId="1038501861" sldId="286"/>
            <ac:spMk id="173" creationId="{E5839334-EACD-4558-A555-11DFBD5ED2CA}"/>
          </ac:spMkLst>
        </pc:spChg>
        <pc:grpChg chg="add del mod">
          <ac:chgData name="Gomez Cadena Jimmy Fabricio" userId="07084481-ba07-4f3d-bc8d-e5bb2c3a49cb" providerId="ADAL" clId="{162705B2-B917-4EF0-AF58-81BC264B2D4C}" dt="2021-07-26T01:53:47.954" v="858" actId="478"/>
          <ac:grpSpMkLst>
            <pc:docMk/>
            <pc:sldMk cId="1038501861" sldId="286"/>
            <ac:grpSpMk id="14" creationId="{F86DEDD4-F72E-4542-865F-AF28B02BF756}"/>
          </ac:grpSpMkLst>
        </pc:grpChg>
        <pc:grpChg chg="add del mod">
          <ac:chgData name="Gomez Cadena Jimmy Fabricio" userId="07084481-ba07-4f3d-bc8d-e5bb2c3a49cb" providerId="ADAL" clId="{162705B2-B917-4EF0-AF58-81BC264B2D4C}" dt="2021-07-26T01:53:07.686" v="850" actId="478"/>
          <ac:grpSpMkLst>
            <pc:docMk/>
            <pc:sldMk cId="1038501861" sldId="286"/>
            <ac:grpSpMk id="22" creationId="{E605D0B7-4F6C-4D49-B579-D5E6944D6008}"/>
          </ac:grpSpMkLst>
        </pc:grpChg>
        <pc:grpChg chg="add del mod">
          <ac:chgData name="Gomez Cadena Jimmy Fabricio" userId="07084481-ba07-4f3d-bc8d-e5bb2c3a49cb" providerId="ADAL" clId="{162705B2-B917-4EF0-AF58-81BC264B2D4C}" dt="2021-07-26T01:33:06.524" v="629" actId="478"/>
          <ac:grpSpMkLst>
            <pc:docMk/>
            <pc:sldMk cId="1038501861" sldId="286"/>
            <ac:grpSpMk id="25" creationId="{C7928C90-6D82-4606-BDAE-9ED19338C775}"/>
          </ac:grpSpMkLst>
        </pc:grpChg>
        <pc:grpChg chg="add mod">
          <ac:chgData name="Gomez Cadena Jimmy Fabricio" userId="07084481-ba07-4f3d-bc8d-e5bb2c3a49cb" providerId="ADAL" clId="{162705B2-B917-4EF0-AF58-81BC264B2D4C}" dt="2021-07-26T01:37:09.711" v="766" actId="1076"/>
          <ac:grpSpMkLst>
            <pc:docMk/>
            <pc:sldMk cId="1038501861" sldId="286"/>
            <ac:grpSpMk id="32" creationId="{5E8EB950-DE28-4140-9020-10B572DB88FA}"/>
          </ac:grpSpMkLst>
        </pc:grpChg>
        <pc:grpChg chg="add mod">
          <ac:chgData name="Gomez Cadena Jimmy Fabricio" userId="07084481-ba07-4f3d-bc8d-e5bb2c3a49cb" providerId="ADAL" clId="{162705B2-B917-4EF0-AF58-81BC264B2D4C}" dt="2021-07-26T01:37:09.711" v="766" actId="1076"/>
          <ac:grpSpMkLst>
            <pc:docMk/>
            <pc:sldMk cId="1038501861" sldId="286"/>
            <ac:grpSpMk id="37" creationId="{3B78723D-E3CB-4100-8B2C-6F15C33213C0}"/>
          </ac:grpSpMkLst>
        </pc:grpChg>
        <pc:grpChg chg="add del mod">
          <ac:chgData name="Gomez Cadena Jimmy Fabricio" userId="07084481-ba07-4f3d-bc8d-e5bb2c3a49cb" providerId="ADAL" clId="{162705B2-B917-4EF0-AF58-81BC264B2D4C}" dt="2021-07-26T01:58:04.364" v="898" actId="478"/>
          <ac:grpSpMkLst>
            <pc:docMk/>
            <pc:sldMk cId="1038501861" sldId="286"/>
            <ac:grpSpMk id="40" creationId="{BF7761EB-94BA-4D12-B4DE-EEC6B6E7D3BC}"/>
          </ac:grpSpMkLst>
        </pc:grpChg>
        <pc:grpChg chg="add del mod">
          <ac:chgData name="Gomez Cadena Jimmy Fabricio" userId="07084481-ba07-4f3d-bc8d-e5bb2c3a49cb" providerId="ADAL" clId="{162705B2-B917-4EF0-AF58-81BC264B2D4C}" dt="2021-07-26T01:58:14.441" v="901" actId="478"/>
          <ac:grpSpMkLst>
            <pc:docMk/>
            <pc:sldMk cId="1038501861" sldId="286"/>
            <ac:grpSpMk id="45" creationId="{50828841-5AC8-4AD2-A61D-0C079E1C7871}"/>
          </ac:grpSpMkLst>
        </pc:grpChg>
        <pc:grpChg chg="add del mod">
          <ac:chgData name="Gomez Cadena Jimmy Fabricio" userId="07084481-ba07-4f3d-bc8d-e5bb2c3a49cb" providerId="ADAL" clId="{162705B2-B917-4EF0-AF58-81BC264B2D4C}" dt="2021-07-26T01:59:28.889" v="921" actId="478"/>
          <ac:grpSpMkLst>
            <pc:docMk/>
            <pc:sldMk cId="1038501861" sldId="286"/>
            <ac:grpSpMk id="51" creationId="{E60152E8-5107-443A-BEB7-4C86B2497E95}"/>
          </ac:grpSpMkLst>
        </pc:grpChg>
        <pc:grpChg chg="add del mod">
          <ac:chgData name="Gomez Cadena Jimmy Fabricio" userId="07084481-ba07-4f3d-bc8d-e5bb2c3a49cb" providerId="ADAL" clId="{162705B2-B917-4EF0-AF58-81BC264B2D4C}" dt="2021-07-26T01:59:28.889" v="921" actId="478"/>
          <ac:grpSpMkLst>
            <pc:docMk/>
            <pc:sldMk cId="1038501861" sldId="286"/>
            <ac:grpSpMk id="56" creationId="{86F1BD2A-A212-4C30-8969-D1B484E9AB47}"/>
          </ac:grpSpMkLst>
        </pc:grpChg>
        <pc:grpChg chg="add del mod">
          <ac:chgData name="Gomez Cadena Jimmy Fabricio" userId="07084481-ba07-4f3d-bc8d-e5bb2c3a49cb" providerId="ADAL" clId="{162705B2-B917-4EF0-AF58-81BC264B2D4C}" dt="2021-07-26T01:59:42.250" v="924" actId="478"/>
          <ac:grpSpMkLst>
            <pc:docMk/>
            <pc:sldMk cId="1038501861" sldId="286"/>
            <ac:grpSpMk id="59" creationId="{9FC1B99A-FAC7-435D-B500-478451EB5523}"/>
          </ac:grpSpMkLst>
        </pc:grpChg>
        <pc:grpChg chg="add del mod">
          <ac:chgData name="Gomez Cadena Jimmy Fabricio" userId="07084481-ba07-4f3d-bc8d-e5bb2c3a49cb" providerId="ADAL" clId="{162705B2-B917-4EF0-AF58-81BC264B2D4C}" dt="2021-07-26T01:59:42.250" v="924" actId="478"/>
          <ac:grpSpMkLst>
            <pc:docMk/>
            <pc:sldMk cId="1038501861" sldId="286"/>
            <ac:grpSpMk id="64" creationId="{A1B5F021-9EF1-48FF-B26C-68003EE63FF6}"/>
          </ac:grpSpMkLst>
        </pc:grpChg>
        <pc:grpChg chg="add del mod">
          <ac:chgData name="Gomez Cadena Jimmy Fabricio" userId="07084481-ba07-4f3d-bc8d-e5bb2c3a49cb" providerId="ADAL" clId="{162705B2-B917-4EF0-AF58-81BC264B2D4C}" dt="2021-07-26T01:59:53.832" v="927" actId="478"/>
          <ac:grpSpMkLst>
            <pc:docMk/>
            <pc:sldMk cId="1038501861" sldId="286"/>
            <ac:grpSpMk id="67" creationId="{DF845947-A972-44AC-9333-8D5499EA2484}"/>
          </ac:grpSpMkLst>
        </pc:grpChg>
        <pc:grpChg chg="add del mod">
          <ac:chgData name="Gomez Cadena Jimmy Fabricio" userId="07084481-ba07-4f3d-bc8d-e5bb2c3a49cb" providerId="ADAL" clId="{162705B2-B917-4EF0-AF58-81BC264B2D4C}" dt="2021-07-26T01:59:53.832" v="927" actId="478"/>
          <ac:grpSpMkLst>
            <pc:docMk/>
            <pc:sldMk cId="1038501861" sldId="286"/>
            <ac:grpSpMk id="72" creationId="{AB55E9E2-4883-4E68-962F-6A9512CB7221}"/>
          </ac:grpSpMkLst>
        </pc:grpChg>
        <pc:grpChg chg="add del mod">
          <ac:chgData name="Gomez Cadena Jimmy Fabricio" userId="07084481-ba07-4f3d-bc8d-e5bb2c3a49cb" providerId="ADAL" clId="{162705B2-B917-4EF0-AF58-81BC264B2D4C}" dt="2021-07-26T02:00:06.751" v="930" actId="478"/>
          <ac:grpSpMkLst>
            <pc:docMk/>
            <pc:sldMk cId="1038501861" sldId="286"/>
            <ac:grpSpMk id="75" creationId="{1472E046-EAD1-4C18-AD9B-69F67B522A28}"/>
          </ac:grpSpMkLst>
        </pc:grpChg>
        <pc:grpChg chg="add del mod">
          <ac:chgData name="Gomez Cadena Jimmy Fabricio" userId="07084481-ba07-4f3d-bc8d-e5bb2c3a49cb" providerId="ADAL" clId="{162705B2-B917-4EF0-AF58-81BC264B2D4C}" dt="2021-07-26T02:00:06.751" v="930" actId="478"/>
          <ac:grpSpMkLst>
            <pc:docMk/>
            <pc:sldMk cId="1038501861" sldId="286"/>
            <ac:grpSpMk id="80" creationId="{0B9A29A0-5E26-48B2-BBFC-3566F941CFED}"/>
          </ac:grpSpMkLst>
        </pc:grpChg>
        <pc:grpChg chg="add del mod">
          <ac:chgData name="Gomez Cadena Jimmy Fabricio" userId="07084481-ba07-4f3d-bc8d-e5bb2c3a49cb" providerId="ADAL" clId="{162705B2-B917-4EF0-AF58-81BC264B2D4C}" dt="2021-07-26T02:00:21.279" v="933" actId="478"/>
          <ac:grpSpMkLst>
            <pc:docMk/>
            <pc:sldMk cId="1038501861" sldId="286"/>
            <ac:grpSpMk id="83" creationId="{47B76F6E-6BBF-431E-A70C-96F0F0B6C2D2}"/>
          </ac:grpSpMkLst>
        </pc:grpChg>
        <pc:grpChg chg="add del mod">
          <ac:chgData name="Gomez Cadena Jimmy Fabricio" userId="07084481-ba07-4f3d-bc8d-e5bb2c3a49cb" providerId="ADAL" clId="{162705B2-B917-4EF0-AF58-81BC264B2D4C}" dt="2021-07-26T02:00:21.279" v="933" actId="478"/>
          <ac:grpSpMkLst>
            <pc:docMk/>
            <pc:sldMk cId="1038501861" sldId="286"/>
            <ac:grpSpMk id="88" creationId="{59486777-82B0-4988-9072-47A6C7D5EAC5}"/>
          </ac:grpSpMkLst>
        </pc:grpChg>
        <pc:grpChg chg="add del mod">
          <ac:chgData name="Gomez Cadena Jimmy Fabricio" userId="07084481-ba07-4f3d-bc8d-e5bb2c3a49cb" providerId="ADAL" clId="{162705B2-B917-4EF0-AF58-81BC264B2D4C}" dt="2021-07-26T01:44:13.967" v="847" actId="478"/>
          <ac:grpSpMkLst>
            <pc:docMk/>
            <pc:sldMk cId="1038501861" sldId="286"/>
            <ac:grpSpMk id="98" creationId="{1882AFC6-D85E-4ED8-B528-010FC13F2D18}"/>
          </ac:grpSpMkLst>
        </pc:grpChg>
        <pc:picChg chg="add del mod">
          <ac:chgData name="Gomez Cadena Jimmy Fabricio" userId="07084481-ba07-4f3d-bc8d-e5bb2c3a49cb" providerId="ADAL" clId="{162705B2-B917-4EF0-AF58-81BC264B2D4C}" dt="2021-07-26T02:08:25.071" v="986" actId="478"/>
          <ac:picMkLst>
            <pc:docMk/>
            <pc:sldMk cId="1038501861" sldId="286"/>
            <ac:picMk id="136" creationId="{9DB1E505-345E-439D-8B8D-2F275F0F9900}"/>
          </ac:picMkLst>
        </pc:picChg>
        <pc:picChg chg="add mod">
          <ac:chgData name="Gomez Cadena Jimmy Fabricio" userId="07084481-ba07-4f3d-bc8d-e5bb2c3a49cb" providerId="ADAL" clId="{162705B2-B917-4EF0-AF58-81BC264B2D4C}" dt="2021-07-26T01:54:23.398" v="865" actId="1076"/>
          <ac:picMkLst>
            <pc:docMk/>
            <pc:sldMk cId="1038501861" sldId="286"/>
            <ac:picMk id="138" creationId="{8D7C4712-164A-4DB0-B6E8-0FBC736CAB71}"/>
          </ac:picMkLst>
        </pc:picChg>
        <pc:picChg chg="add mod">
          <ac:chgData name="Gomez Cadena Jimmy Fabricio" userId="07084481-ba07-4f3d-bc8d-e5bb2c3a49cb" providerId="ADAL" clId="{162705B2-B917-4EF0-AF58-81BC264B2D4C}" dt="2021-07-26T01:54:47.717" v="868" actId="14100"/>
          <ac:picMkLst>
            <pc:docMk/>
            <pc:sldMk cId="1038501861" sldId="286"/>
            <ac:picMk id="140" creationId="{3A7E8B11-5A2D-4D70-B441-F1766D61303C}"/>
          </ac:picMkLst>
        </pc:picChg>
        <pc:picChg chg="add mod">
          <ac:chgData name="Gomez Cadena Jimmy Fabricio" userId="07084481-ba07-4f3d-bc8d-e5bb2c3a49cb" providerId="ADAL" clId="{162705B2-B917-4EF0-AF58-81BC264B2D4C}" dt="2021-07-26T01:55:08.372" v="872" actId="1076"/>
          <ac:picMkLst>
            <pc:docMk/>
            <pc:sldMk cId="1038501861" sldId="286"/>
            <ac:picMk id="142" creationId="{C4D9FE8D-255D-4D29-BC5A-9C469EC8D5C4}"/>
          </ac:picMkLst>
        </pc:picChg>
        <pc:picChg chg="add mod">
          <ac:chgData name="Gomez Cadena Jimmy Fabricio" userId="07084481-ba07-4f3d-bc8d-e5bb2c3a49cb" providerId="ADAL" clId="{162705B2-B917-4EF0-AF58-81BC264B2D4C}" dt="2021-07-26T01:56:25.017" v="883" actId="14100"/>
          <ac:picMkLst>
            <pc:docMk/>
            <pc:sldMk cId="1038501861" sldId="286"/>
            <ac:picMk id="144" creationId="{13A5F7C4-9128-448F-ADBF-997C60A112F1}"/>
          </ac:picMkLst>
        </pc:picChg>
        <pc:picChg chg="add mod">
          <ac:chgData name="Gomez Cadena Jimmy Fabricio" userId="07084481-ba07-4f3d-bc8d-e5bb2c3a49cb" providerId="ADAL" clId="{162705B2-B917-4EF0-AF58-81BC264B2D4C}" dt="2021-07-26T01:56:34.574" v="887" actId="1038"/>
          <ac:picMkLst>
            <pc:docMk/>
            <pc:sldMk cId="1038501861" sldId="286"/>
            <ac:picMk id="146" creationId="{0CBBE9A1-D887-4994-8BD4-D00433C4BECC}"/>
          </ac:picMkLst>
        </pc:picChg>
        <pc:picChg chg="add mod">
          <ac:chgData name="Gomez Cadena Jimmy Fabricio" userId="07084481-ba07-4f3d-bc8d-e5bb2c3a49cb" providerId="ADAL" clId="{162705B2-B917-4EF0-AF58-81BC264B2D4C}" dt="2021-07-26T01:58:19.856" v="902" actId="1076"/>
          <ac:picMkLst>
            <pc:docMk/>
            <pc:sldMk cId="1038501861" sldId="286"/>
            <ac:picMk id="148" creationId="{919AF0E2-476B-423F-BC26-D7F5CB3BCAC3}"/>
          </ac:picMkLst>
        </pc:picChg>
        <pc:picChg chg="add mod">
          <ac:chgData name="Gomez Cadena Jimmy Fabricio" userId="07084481-ba07-4f3d-bc8d-e5bb2c3a49cb" providerId="ADAL" clId="{162705B2-B917-4EF0-AF58-81BC264B2D4C}" dt="2021-07-26T02:04:34.368" v="970" actId="1076"/>
          <ac:picMkLst>
            <pc:docMk/>
            <pc:sldMk cId="1038501861" sldId="286"/>
            <ac:picMk id="158" creationId="{C1A331BF-B756-42FF-8F75-48A8D240C522}"/>
          </ac:picMkLst>
        </pc:picChg>
        <pc:picChg chg="add mod">
          <ac:chgData name="Gomez Cadena Jimmy Fabricio" userId="07084481-ba07-4f3d-bc8d-e5bb2c3a49cb" providerId="ADAL" clId="{162705B2-B917-4EF0-AF58-81BC264B2D4C}" dt="2021-07-26T02:01:55.111" v="944" actId="1076"/>
          <ac:picMkLst>
            <pc:docMk/>
            <pc:sldMk cId="1038501861" sldId="286"/>
            <ac:picMk id="160" creationId="{EEBDB17B-60A2-462E-B261-B0C651245301}"/>
          </ac:picMkLst>
        </pc:picChg>
        <pc:picChg chg="add mod">
          <ac:chgData name="Gomez Cadena Jimmy Fabricio" userId="07084481-ba07-4f3d-bc8d-e5bb2c3a49cb" providerId="ADAL" clId="{162705B2-B917-4EF0-AF58-81BC264B2D4C}" dt="2021-07-26T02:02:13.347" v="946" actId="1076"/>
          <ac:picMkLst>
            <pc:docMk/>
            <pc:sldMk cId="1038501861" sldId="286"/>
            <ac:picMk id="162" creationId="{42A16DA4-EE14-44F8-9C22-48DFECFFB1CB}"/>
          </ac:picMkLst>
        </pc:picChg>
        <pc:picChg chg="add mod">
          <ac:chgData name="Gomez Cadena Jimmy Fabricio" userId="07084481-ba07-4f3d-bc8d-e5bb2c3a49cb" providerId="ADAL" clId="{162705B2-B917-4EF0-AF58-81BC264B2D4C}" dt="2021-07-26T02:02:54.354" v="950" actId="1076"/>
          <ac:picMkLst>
            <pc:docMk/>
            <pc:sldMk cId="1038501861" sldId="286"/>
            <ac:picMk id="164" creationId="{B11F4776-BA8E-4082-8DC6-803A541353EF}"/>
          </ac:picMkLst>
        </pc:picChg>
        <pc:picChg chg="add mod">
          <ac:chgData name="Gomez Cadena Jimmy Fabricio" userId="07084481-ba07-4f3d-bc8d-e5bb2c3a49cb" providerId="ADAL" clId="{162705B2-B917-4EF0-AF58-81BC264B2D4C}" dt="2021-07-26T02:04:08.476" v="967" actId="1076"/>
          <ac:picMkLst>
            <pc:docMk/>
            <pc:sldMk cId="1038501861" sldId="286"/>
            <ac:picMk id="167" creationId="{0310F1F0-09B0-4A3A-8071-0DB94AB687F2}"/>
          </ac:picMkLst>
        </pc:picChg>
        <pc:picChg chg="add del">
          <ac:chgData name="Gomez Cadena Jimmy Fabricio" userId="07084481-ba07-4f3d-bc8d-e5bb2c3a49cb" providerId="ADAL" clId="{162705B2-B917-4EF0-AF58-81BC264B2D4C}" dt="2021-07-26T02:05:21.285" v="978" actId="22"/>
          <ac:picMkLst>
            <pc:docMk/>
            <pc:sldMk cId="1038501861" sldId="286"/>
            <ac:picMk id="172" creationId="{65042829-F4E5-49AD-990C-6368B4AA7C42}"/>
          </ac:picMkLst>
        </pc:picChg>
        <pc:picChg chg="add del mod">
          <ac:chgData name="Gomez Cadena Jimmy Fabricio" userId="07084481-ba07-4f3d-bc8d-e5bb2c3a49cb" providerId="ADAL" clId="{162705B2-B917-4EF0-AF58-81BC264B2D4C}" dt="2021-07-26T02:10:14.264" v="992" actId="478"/>
          <ac:picMkLst>
            <pc:docMk/>
            <pc:sldMk cId="1038501861" sldId="286"/>
            <ac:picMk id="175" creationId="{379BAFB1-74AF-4731-BFD3-1B9DC42B3A26}"/>
          </ac:picMkLst>
        </pc:picChg>
        <pc:picChg chg="add mod">
          <ac:chgData name="Gomez Cadena Jimmy Fabricio" userId="07084481-ba07-4f3d-bc8d-e5bb2c3a49cb" providerId="ADAL" clId="{162705B2-B917-4EF0-AF58-81BC264B2D4C}" dt="2021-07-26T02:10:24.545" v="997" actId="1076"/>
          <ac:picMkLst>
            <pc:docMk/>
            <pc:sldMk cId="1038501861" sldId="286"/>
            <ac:picMk id="177" creationId="{E77DBD4A-FD98-4A5D-AFDB-BF1929A093A7}"/>
          </ac:picMkLst>
        </pc:picChg>
        <pc:cxnChg chg="add mod">
          <ac:chgData name="Gomez Cadena Jimmy Fabricio" userId="07084481-ba07-4f3d-bc8d-e5bb2c3a49cb" providerId="ADAL" clId="{162705B2-B917-4EF0-AF58-81BC264B2D4C}" dt="2021-07-26T01:37:09.711" v="766" actId="1076"/>
          <ac:cxnSpMkLst>
            <pc:docMk/>
            <pc:sldMk cId="1038501861" sldId="286"/>
            <ac:cxnSpMk id="3" creationId="{86A2D402-F5B4-477A-8EBC-411491AC9DE1}"/>
          </ac:cxnSpMkLst>
        </pc:cxnChg>
        <pc:cxnChg chg="del">
          <ac:chgData name="Gomez Cadena Jimmy Fabricio" userId="07084481-ba07-4f3d-bc8d-e5bb2c3a49cb" providerId="ADAL" clId="{162705B2-B917-4EF0-AF58-81BC264B2D4C}" dt="2021-07-26T01:31:23.985" v="601" actId="478"/>
          <ac:cxnSpMkLst>
            <pc:docMk/>
            <pc:sldMk cId="1038501861" sldId="286"/>
            <ac:cxnSpMk id="15" creationId="{53D63A15-7E9B-4ED5-B03A-9CCBF195BE4A}"/>
          </ac:cxnSpMkLst>
        </pc:cxnChg>
        <pc:cxnChg chg="del">
          <ac:chgData name="Gomez Cadena Jimmy Fabricio" userId="07084481-ba07-4f3d-bc8d-e5bb2c3a49cb" providerId="ADAL" clId="{162705B2-B917-4EF0-AF58-81BC264B2D4C}" dt="2021-07-26T01:31:24.602" v="602" actId="478"/>
          <ac:cxnSpMkLst>
            <pc:docMk/>
            <pc:sldMk cId="1038501861" sldId="286"/>
            <ac:cxnSpMk id="16" creationId="{39F39D86-CFE7-4CC5-AB0C-6A753DE4A03A}"/>
          </ac:cxnSpMkLst>
        </pc:cxnChg>
        <pc:cxnChg chg="del">
          <ac:chgData name="Gomez Cadena Jimmy Fabricio" userId="07084481-ba07-4f3d-bc8d-e5bb2c3a49cb" providerId="ADAL" clId="{162705B2-B917-4EF0-AF58-81BC264B2D4C}" dt="2021-07-26T01:31:27.872" v="606" actId="478"/>
          <ac:cxnSpMkLst>
            <pc:docMk/>
            <pc:sldMk cId="1038501861" sldId="286"/>
            <ac:cxnSpMk id="18" creationId="{7D7A709B-741D-4F06-99AD-06E96624C2F2}"/>
          </ac:cxnSpMkLst>
        </pc:cxnChg>
        <pc:cxnChg chg="mod">
          <ac:chgData name="Gomez Cadena Jimmy Fabricio" userId="07084481-ba07-4f3d-bc8d-e5bb2c3a49cb" providerId="ADAL" clId="{162705B2-B917-4EF0-AF58-81BC264B2D4C}" dt="2021-07-26T01:32:24.356" v="626"/>
          <ac:cxnSpMkLst>
            <pc:docMk/>
            <pc:sldMk cId="1038501861" sldId="286"/>
            <ac:cxnSpMk id="26" creationId="{D7985781-7CE1-4C5E-815F-220C222814D5}"/>
          </ac:cxnSpMkLst>
        </pc:cxnChg>
        <pc:cxnChg chg="mod">
          <ac:chgData name="Gomez Cadena Jimmy Fabricio" userId="07084481-ba07-4f3d-bc8d-e5bb2c3a49cb" providerId="ADAL" clId="{162705B2-B917-4EF0-AF58-81BC264B2D4C}" dt="2021-07-26T01:32:24.356" v="626"/>
          <ac:cxnSpMkLst>
            <pc:docMk/>
            <pc:sldMk cId="1038501861" sldId="286"/>
            <ac:cxnSpMk id="27" creationId="{4A60CE9B-8DBD-4EB8-8A48-77E68278028F}"/>
          </ac:cxnSpMkLst>
        </pc:cxnChg>
        <pc:cxnChg chg="mod">
          <ac:chgData name="Gomez Cadena Jimmy Fabricio" userId="07084481-ba07-4f3d-bc8d-e5bb2c3a49cb" providerId="ADAL" clId="{162705B2-B917-4EF0-AF58-81BC264B2D4C}" dt="2021-07-26T01:32:24.356" v="626"/>
          <ac:cxnSpMkLst>
            <pc:docMk/>
            <pc:sldMk cId="1038501861" sldId="286"/>
            <ac:cxnSpMk id="28" creationId="{71378191-BFCF-455A-ACBE-A09AC0773A85}"/>
          </ac:cxnSpMkLst>
        </pc:cxnChg>
        <pc:cxnChg chg="mod">
          <ac:chgData name="Gomez Cadena Jimmy Fabricio" userId="07084481-ba07-4f3d-bc8d-e5bb2c3a49cb" providerId="ADAL" clId="{162705B2-B917-4EF0-AF58-81BC264B2D4C}" dt="2021-07-26T01:32:24.356" v="626"/>
          <ac:cxnSpMkLst>
            <pc:docMk/>
            <pc:sldMk cId="1038501861" sldId="286"/>
            <ac:cxnSpMk id="29" creationId="{AD59ADB2-B6A1-4B2C-AAD8-16E008693F3A}"/>
          </ac:cxnSpMkLst>
        </pc:cxnChg>
        <pc:cxnChg chg="mod">
          <ac:chgData name="Gomez Cadena Jimmy Fabricio" userId="07084481-ba07-4f3d-bc8d-e5bb2c3a49cb" providerId="ADAL" clId="{162705B2-B917-4EF0-AF58-81BC264B2D4C}" dt="2021-07-26T01:32:24.356" v="626"/>
          <ac:cxnSpMkLst>
            <pc:docMk/>
            <pc:sldMk cId="1038501861" sldId="286"/>
            <ac:cxnSpMk id="30" creationId="{16B47198-D6EF-4AA1-ADF0-608079B37C76}"/>
          </ac:cxnSpMkLst>
        </pc:cxnChg>
        <pc:cxnChg chg="mod">
          <ac:chgData name="Gomez Cadena Jimmy Fabricio" userId="07084481-ba07-4f3d-bc8d-e5bb2c3a49cb" providerId="ADAL" clId="{162705B2-B917-4EF0-AF58-81BC264B2D4C}" dt="2021-07-26T01:32:24.356" v="626"/>
          <ac:cxnSpMkLst>
            <pc:docMk/>
            <pc:sldMk cId="1038501861" sldId="286"/>
            <ac:cxnSpMk id="31" creationId="{3B5799B0-0616-45FF-9113-5F83E91DA1F3}"/>
          </ac:cxnSpMkLst>
        </pc:cxnChg>
        <pc:cxnChg chg="add mod">
          <ac:chgData name="Gomez Cadena Jimmy Fabricio" userId="07084481-ba07-4f3d-bc8d-e5bb2c3a49cb" providerId="ADAL" clId="{162705B2-B917-4EF0-AF58-81BC264B2D4C}" dt="2021-07-26T01:58:01.255" v="897" actId="1076"/>
          <ac:cxnSpMkLst>
            <pc:docMk/>
            <pc:sldMk cId="1038501861" sldId="286"/>
            <ac:cxnSpMk id="49" creationId="{0E04975E-EFF7-4661-A395-CAC422096FAA}"/>
          </ac:cxnSpMkLst>
        </pc:cxnChg>
        <pc:cxnChg chg="add mod">
          <ac:chgData name="Gomez Cadena Jimmy Fabricio" userId="07084481-ba07-4f3d-bc8d-e5bb2c3a49cb" providerId="ADAL" clId="{162705B2-B917-4EF0-AF58-81BC264B2D4C}" dt="2021-07-26T02:04:59.215" v="975" actId="14100"/>
          <ac:cxnSpMkLst>
            <pc:docMk/>
            <pc:sldMk cId="1038501861" sldId="286"/>
            <ac:cxnSpMk id="91" creationId="{52DFC686-6966-43DC-AE7C-A93ED224D2D5}"/>
          </ac:cxnSpMkLst>
        </pc:cxnChg>
        <pc:cxnChg chg="add mod">
          <ac:chgData name="Gomez Cadena Jimmy Fabricio" userId="07084481-ba07-4f3d-bc8d-e5bb2c3a49cb" providerId="ADAL" clId="{162705B2-B917-4EF0-AF58-81BC264B2D4C}" dt="2021-07-26T02:04:51.914" v="973" actId="14100"/>
          <ac:cxnSpMkLst>
            <pc:docMk/>
            <pc:sldMk cId="1038501861" sldId="286"/>
            <ac:cxnSpMk id="92" creationId="{207462B1-59BF-4C9D-AFD6-B47DA8F6558D}"/>
          </ac:cxnSpMkLst>
        </pc:cxnChg>
      </pc:sldChg>
      <pc:sldChg chg="addSp delSp modSp add mod">
        <pc:chgData name="Gomez Cadena Jimmy Fabricio" userId="07084481-ba07-4f3d-bc8d-e5bb2c3a49cb" providerId="ADAL" clId="{162705B2-B917-4EF0-AF58-81BC264B2D4C}" dt="2021-07-27T01:47:51.614" v="1086" actId="1076"/>
        <pc:sldMkLst>
          <pc:docMk/>
          <pc:sldMk cId="44108318" sldId="287"/>
        </pc:sldMkLst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21" creationId="{5FB220F0-D16D-406F-8D6C-AE8CEB4518D6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2" creationId="{78FFF439-292D-4126-AFD7-14F8E0DE0CED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3" creationId="{B80FAD12-A228-46CE-B414-F3F1153EF6FC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4" creationId="{CBEFC80B-6B88-4F9E-9D3D-441A818E2ED2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5" creationId="{98A5D2F8-0BBA-4999-8466-4B5E86C278C7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6" creationId="{6DE21636-E0CD-4D2F-BBF2-BCEFE3B9FD4A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7" creationId="{8FB94E9A-F6C2-474E-AA12-11118F415F19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48" creationId="{B1E94E51-83B3-409A-AF30-4CA1023A66EA}"/>
          </ac:spMkLst>
        </pc:spChg>
        <pc:spChg chg="mod">
          <ac:chgData name="Gomez Cadena Jimmy Fabricio" userId="07084481-ba07-4f3d-bc8d-e5bb2c3a49cb" providerId="ADAL" clId="{162705B2-B917-4EF0-AF58-81BC264B2D4C}" dt="2021-07-27T01:20:23.761" v="1058" actId="20577"/>
          <ac:spMkLst>
            <pc:docMk/>
            <pc:sldMk cId="44108318" sldId="287"/>
            <ac:spMk id="50" creationId="{27E474D1-5D23-46D1-8BFD-38F72D1498E4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1" creationId="{3C2D6493-8EF2-4F98-ACFC-20F6B9793B2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2" creationId="{F37B2F86-908C-4F43-BF92-4421700CBCB0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3" creationId="{20AFAAE5-EAC2-44A3-AC0E-0BD4140417ED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4" creationId="{72AFB8D5-E484-486E-BCC0-77A9F5552ACD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5" creationId="{79FEE1ED-5D16-45E3-B9D5-5D0448A7C6EB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6" creationId="{8045B520-EF1D-4417-B4E3-2DAC718C08E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7" creationId="{283D9B87-90A6-4F74-853E-D3DC391D10C6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59" creationId="{CFE4154D-C266-42E8-814F-5EAE356FD370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0" creationId="{8B32635A-6801-4235-9608-0A5151EF3B0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1" creationId="{6C45FCAC-8379-46D7-B273-3332ED1790EF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2" creationId="{D6FB39D0-BDEA-47E8-BCAD-085C3EAF9081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3" creationId="{8165585D-24AC-4704-A60B-1EA7AF725A4F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4" creationId="{35F39138-2770-45B2-A811-71B30B6CEB84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5" creationId="{8C9B1915-0BDE-4BD2-8156-8D3B62F0C00D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8" creationId="{25AE30C0-00A1-4AC8-BA74-5A9C1DB087D3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69" creationId="{256DF52A-CF41-4DCB-BCDB-02E18C383004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0" creationId="{D903D74D-CCC1-440D-8DAB-2389B855A576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1" creationId="{DF759619-30CE-4413-90D8-44B6F62D8F3D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2" creationId="{145DDA5A-E21B-4EE7-B910-592839BE541B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3" creationId="{107D8F5D-BA3C-4ED6-B19E-7314383B4CFE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4" creationId="{FCB13558-7514-4735-86C2-8757108C6949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5" creationId="{5602B46C-7341-44D2-8527-5C9C704BD3DD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6" creationId="{562A13D1-F977-4035-B2D4-BBF0743B993A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7" creationId="{46E413EE-14BE-4C1C-A4F8-44663412A48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8" creationId="{D069D957-6049-41D8-93F7-4293E61A79E1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79" creationId="{EC5C2FB6-1885-4C88-922A-8DEF4B26FB57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0" creationId="{92201AE6-7788-4F32-8869-3764DC6D48C2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1" creationId="{EF5FEE26-F12D-49C4-B161-09526D603CEF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2" creationId="{79A540AD-F93E-498B-9A28-FF14035F8A04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3" creationId="{FC444602-D51C-4402-9057-670D079194A2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4" creationId="{2F73A64A-95C7-48C8-BC93-A545629C570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5" creationId="{17A03E5C-3CFE-47D6-A337-88B52EB00033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6" creationId="{66A9C268-7ECA-4971-A1EE-18AE99209EF7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89" creationId="{9E278B84-F80E-4232-A020-11A78EDB8E46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0" creationId="{0D0369FB-0010-4143-B49A-99F24D3BC01E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3" creationId="{518DDF86-6D10-4B9C-908A-8A1EAFF768AB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4" creationId="{BB509EC6-5058-472E-AC60-891E0C73796C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5" creationId="{3AE28966-9FAA-463C-829B-360DAA76E912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6" creationId="{339409A2-958C-4BE0-B5FA-6B130F93AAC9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7" creationId="{191A6B74-CC39-4454-9968-2AA94CB9D537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8" creationId="{255D62F8-980F-4FFE-8A35-FD3D7DB8E77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99" creationId="{547BC0FE-7468-40FD-B5A4-AFF46ECCE061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2" creationId="{36B637FD-16D9-46DF-A9F3-00E4419DA8F1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3" creationId="{CE5A3F0B-2FC5-4871-BFDD-B7B0BFB98092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4" creationId="{71710024-2C7E-424F-868A-433C59288558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5" creationId="{372A38A1-C4E7-453C-9B5C-6FB90DA3AE27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6" creationId="{831ADC26-6ABA-4EFF-8E88-0C7B202EA19A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7" creationId="{889A04EE-6083-49A5-A7A0-693E30800F2A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8" creationId="{3C775948-DBE7-49E1-97CB-12328BB22337}"/>
          </ac:spMkLst>
        </pc:spChg>
        <pc:spChg chg="mod">
          <ac:chgData name="Gomez Cadena Jimmy Fabricio" userId="07084481-ba07-4f3d-bc8d-e5bb2c3a49cb" providerId="ADAL" clId="{162705B2-B917-4EF0-AF58-81BC264B2D4C}" dt="2021-07-27T01:24:21.538" v="1062"/>
          <ac:spMkLst>
            <pc:docMk/>
            <pc:sldMk cId="44108318" sldId="287"/>
            <ac:spMk id="109" creationId="{4B7CC330-6E7D-428E-934B-704121F3FD53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1" creationId="{7FAF282B-FC0C-473B-85C1-EDA555432F47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2" creationId="{A8157C09-5E0D-4473-9AF2-3B66D4324095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3" creationId="{0BA4746E-9880-480C-B780-859B8089DB82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4" creationId="{D7891F75-5A68-46E7-A812-3C2D922FD8C4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5" creationId="{9CA5F1A1-250E-431F-852A-79456008941F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7" creationId="{29DB825E-6D1E-40A3-8566-2E955061D4CE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8" creationId="{CB4FEC04-A32C-4848-AE2F-A142DAA97493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19" creationId="{2500E907-C8A1-42CC-8212-D6A43A3C6E6C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0" creationId="{C49773D2-0F0B-4327-9F22-047DE77B8FF3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1" creationId="{14ECC4FC-38B9-4ABD-8518-7E4C4DBAB247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2" creationId="{1D232C6D-4D19-430E-ACA5-51499637DF5B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5" creationId="{C65CEA22-B6C1-4A64-B49B-D69DF55F9465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6" creationId="{6BF3D1B0-F849-4850-814B-EC121EB77D09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7" creationId="{400E1102-7E41-410E-A261-6EEC5AEEE970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8" creationId="{5A0652F8-D2A2-4CEA-BB03-BF1D7CC0F9F1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29" creationId="{8EF38783-92ED-4917-AF9C-D17B8D8A97A4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0" creationId="{DE89CFB2-B509-4665-9991-38E9886BA74E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1" creationId="{3FA11C55-5683-405D-B6E7-5FB2252FDCAC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2" creationId="{AC9F54A2-4080-4064-8849-2575A396B9D5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3" creationId="{80413D33-BDCD-4A64-BD17-E03F29B97236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4" creationId="{D6F30E2A-CAA9-48B5-8C69-2FE74E854B7E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5" creationId="{6BCD6042-C5F2-4B18-8123-4D498D940194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6" creationId="{EB94CFBB-5592-4ED1-BD40-D4C0F2F94AD1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7" creationId="{A1A7E65D-C53A-48DF-9AE9-5A5EC70B591C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39" creationId="{805C2984-BFB2-44CF-AECE-7DF5313E33E1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41" creationId="{E1F17EA3-3C05-424E-992E-D4FD109AA24D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43" creationId="{344BF789-DA9C-4CDE-8671-4C92093518CE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45" creationId="{8652AAD2-12F3-4059-A2C6-729428865BD6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47" creationId="{6C4F6275-5039-4819-927D-BA089D8C069A}"/>
          </ac:spMkLst>
        </pc:spChg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149" creationId="{A9FB00CB-05B4-4683-B599-47924CF70386}"/>
          </ac:spMkLst>
        </pc:spChg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152" creationId="{26E98CA2-EC99-4D41-AED4-D9A879E0D676}"/>
          </ac:spMkLst>
        </pc:spChg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153" creationId="{DCB6091B-AE72-4110-9D5E-306F804075DA}"/>
          </ac:spMkLst>
        </pc:spChg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154" creationId="{0FE3DE0F-226A-41B7-A8DA-03B3B15B139D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55" creationId="{928F5B4D-ED2E-46F3-BCD0-E4EDCE860D6A}"/>
          </ac:spMkLst>
        </pc:spChg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156" creationId="{57976E6A-34E2-4A69-ACE8-F759B9BE9590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57" creationId="{24CD7E6D-0590-47AC-B042-780E17170EDD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59" creationId="{C35F725A-0CFE-49AF-9C80-98F19AE2420D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61" creationId="{574D7F2D-AD33-49C7-B9E3-480C2C0CA730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63" creationId="{9ACE37A6-6E58-4110-9F79-7C9D1C7FBCA7}"/>
          </ac:spMkLst>
        </pc:spChg>
        <pc:spChg chg="del">
          <ac:chgData name="Gomez Cadena Jimmy Fabricio" userId="07084481-ba07-4f3d-bc8d-e5bb2c3a49cb" providerId="ADAL" clId="{162705B2-B917-4EF0-AF58-81BC264B2D4C}" dt="2021-07-27T01:24:17.199" v="1061" actId="478"/>
          <ac:spMkLst>
            <pc:docMk/>
            <pc:sldMk cId="44108318" sldId="287"/>
            <ac:spMk id="165" creationId="{B8865822-63ED-4865-A9E6-9242A487A47D}"/>
          </ac:spMkLst>
        </pc:spChg>
        <pc:spChg chg="del mod">
          <ac:chgData name="Gomez Cadena Jimmy Fabricio" userId="07084481-ba07-4f3d-bc8d-e5bb2c3a49cb" providerId="ADAL" clId="{162705B2-B917-4EF0-AF58-81BC264B2D4C}" dt="2021-07-27T01:47:42.572" v="1082" actId="478"/>
          <ac:spMkLst>
            <pc:docMk/>
            <pc:sldMk cId="44108318" sldId="287"/>
            <ac:spMk id="166" creationId="{F30C50D8-802D-4916-843B-C393E45C0098}"/>
          </ac:spMkLst>
        </pc:spChg>
        <pc:spChg chg="del mod">
          <ac:chgData name="Gomez Cadena Jimmy Fabricio" userId="07084481-ba07-4f3d-bc8d-e5bb2c3a49cb" providerId="ADAL" clId="{162705B2-B917-4EF0-AF58-81BC264B2D4C}" dt="2021-07-27T01:47:39.402" v="1081" actId="478"/>
          <ac:spMkLst>
            <pc:docMk/>
            <pc:sldMk cId="44108318" sldId="287"/>
            <ac:spMk id="168" creationId="{1EA1DEDC-9C5A-4885-9C09-16FF903254E4}"/>
          </ac:spMkLst>
        </pc:spChg>
        <pc:spChg chg="del mod">
          <ac:chgData name="Gomez Cadena Jimmy Fabricio" userId="07084481-ba07-4f3d-bc8d-e5bb2c3a49cb" providerId="ADAL" clId="{162705B2-B917-4EF0-AF58-81BC264B2D4C}" dt="2021-07-27T01:47:34.618" v="1080" actId="478"/>
          <ac:spMkLst>
            <pc:docMk/>
            <pc:sldMk cId="44108318" sldId="287"/>
            <ac:spMk id="169" creationId="{3A5FAE61-3451-4F2E-A068-FB4E510CC882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72" creationId="{E29A296E-D12D-40D6-ADEE-FD4C7511C4F0}"/>
          </ac:spMkLst>
        </pc:spChg>
        <pc:spChg chg="del">
          <ac:chgData name="Gomez Cadena Jimmy Fabricio" userId="07084481-ba07-4f3d-bc8d-e5bb2c3a49cb" providerId="ADAL" clId="{162705B2-B917-4EF0-AF58-81BC264B2D4C}" dt="2021-07-27T01:24:08.975" v="1059" actId="478"/>
          <ac:spMkLst>
            <pc:docMk/>
            <pc:sldMk cId="44108318" sldId="287"/>
            <ac:spMk id="173" creationId="{E5839334-EACD-4558-A555-11DFBD5ED2CA}"/>
          </ac:spMkLst>
        </pc:spChg>
        <pc:spChg chg="mod">
          <ac:chgData name="Gomez Cadena Jimmy Fabricio" userId="07084481-ba07-4f3d-bc8d-e5bb2c3a49cb" providerId="ADAL" clId="{162705B2-B917-4EF0-AF58-81BC264B2D4C}" dt="2021-07-27T01:43:14.912" v="1070" actId="207"/>
          <ac:spMkLst>
            <pc:docMk/>
            <pc:sldMk cId="44108318" sldId="287"/>
            <ac:spMk id="174" creationId="{E31AC37E-976E-44E5-B091-44A5C16BF25D}"/>
          </ac:spMkLst>
        </pc:spChg>
        <pc:spChg chg="mod">
          <ac:chgData name="Gomez Cadena Jimmy Fabricio" userId="07084481-ba07-4f3d-bc8d-e5bb2c3a49cb" providerId="ADAL" clId="{162705B2-B917-4EF0-AF58-81BC264B2D4C}" dt="2021-07-27T01:43:32.128" v="1073" actId="207"/>
          <ac:spMkLst>
            <pc:docMk/>
            <pc:sldMk cId="44108318" sldId="287"/>
            <ac:spMk id="175" creationId="{7DF0ADA7-70C8-4033-8EA2-BD222E3E3DC4}"/>
          </ac:spMkLst>
        </pc:spChg>
        <pc:spChg chg="mod">
          <ac:chgData name="Gomez Cadena Jimmy Fabricio" userId="07084481-ba07-4f3d-bc8d-e5bb2c3a49cb" providerId="ADAL" clId="{162705B2-B917-4EF0-AF58-81BC264B2D4C}" dt="2021-07-27T01:43:23.791" v="1072" actId="207"/>
          <ac:spMkLst>
            <pc:docMk/>
            <pc:sldMk cId="44108318" sldId="287"/>
            <ac:spMk id="176" creationId="{3F0972BA-EAFC-4B6B-8F2B-8E771AA17812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78" creationId="{5396943A-30E5-4F28-838C-E48E136A687D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79" creationId="{829A23FA-E2D1-454D-90E5-69260028813B}"/>
          </ac:spMkLst>
        </pc:spChg>
        <pc:spChg chg="mod">
          <ac:chgData name="Gomez Cadena Jimmy Fabricio" userId="07084481-ba07-4f3d-bc8d-e5bb2c3a49cb" providerId="ADAL" clId="{162705B2-B917-4EF0-AF58-81BC264B2D4C}" dt="2021-07-27T01:42:53.838" v="1068"/>
          <ac:spMkLst>
            <pc:docMk/>
            <pc:sldMk cId="44108318" sldId="287"/>
            <ac:spMk id="180" creationId="{B7A8FB4D-4751-41A9-AA3E-8CE2DB459152}"/>
          </ac:spMkLst>
        </pc:spChg>
        <pc:grpChg chg="del">
          <ac:chgData name="Gomez Cadena Jimmy Fabricio" userId="07084481-ba07-4f3d-bc8d-e5bb2c3a49cb" providerId="ADAL" clId="{162705B2-B917-4EF0-AF58-81BC264B2D4C}" dt="2021-07-27T01:24:17.199" v="1061" actId="478"/>
          <ac:grpSpMkLst>
            <pc:docMk/>
            <pc:sldMk cId="44108318" sldId="287"/>
            <ac:grpSpMk id="32" creationId="{5E8EB950-DE28-4140-9020-10B572DB88FA}"/>
          </ac:grpSpMkLst>
        </pc:grpChg>
        <pc:grpChg chg="del">
          <ac:chgData name="Gomez Cadena Jimmy Fabricio" userId="07084481-ba07-4f3d-bc8d-e5bb2c3a49cb" providerId="ADAL" clId="{162705B2-B917-4EF0-AF58-81BC264B2D4C}" dt="2021-07-27T01:24:17.199" v="1061" actId="478"/>
          <ac:grpSpMkLst>
            <pc:docMk/>
            <pc:sldMk cId="44108318" sldId="287"/>
            <ac:grpSpMk id="37" creationId="{3B78723D-E3CB-4100-8B2C-6F15C33213C0}"/>
          </ac:grpSpMkLst>
        </pc:grpChg>
        <pc:grpChg chg="add del mod">
          <ac:chgData name="Gomez Cadena Jimmy Fabricio" userId="07084481-ba07-4f3d-bc8d-e5bb2c3a49cb" providerId="ADAL" clId="{162705B2-B917-4EF0-AF58-81BC264B2D4C}" dt="2021-07-27T01:40:34.687" v="1067" actId="478"/>
          <ac:grpSpMkLst>
            <pc:docMk/>
            <pc:sldMk cId="44108318" sldId="287"/>
            <ac:grpSpMk id="40" creationId="{D9DCDDD6-188A-4388-B458-4CC247892139}"/>
          </ac:grpSpMkLst>
        </pc:grpChg>
        <pc:grpChg chg="mod">
          <ac:chgData name="Gomez Cadena Jimmy Fabricio" userId="07084481-ba07-4f3d-bc8d-e5bb2c3a49cb" providerId="ADAL" clId="{162705B2-B917-4EF0-AF58-81BC264B2D4C}" dt="2021-07-27T01:24:21.538" v="1062"/>
          <ac:grpSpMkLst>
            <pc:docMk/>
            <pc:sldMk cId="44108318" sldId="287"/>
            <ac:grpSpMk id="41" creationId="{227CA1CD-6907-4B64-81E6-22AFDA07803E}"/>
          </ac:grpSpMkLst>
        </pc:grpChg>
        <pc:grpChg chg="add del mod">
          <ac:chgData name="Gomez Cadena Jimmy Fabricio" userId="07084481-ba07-4f3d-bc8d-e5bb2c3a49cb" providerId="ADAL" clId="{162705B2-B917-4EF0-AF58-81BC264B2D4C}" dt="2021-07-27T01:40:34.687" v="1067" actId="478"/>
          <ac:grpSpMkLst>
            <pc:docMk/>
            <pc:sldMk cId="44108318" sldId="287"/>
            <ac:grpSpMk id="58" creationId="{5F40B4A6-2DDF-43FE-8DA3-5648503C1A0F}"/>
          </ac:grpSpMkLst>
        </pc:grpChg>
        <pc:grpChg chg="add del mod">
          <ac:chgData name="Gomez Cadena Jimmy Fabricio" userId="07084481-ba07-4f3d-bc8d-e5bb2c3a49cb" providerId="ADAL" clId="{162705B2-B917-4EF0-AF58-81BC264B2D4C}" dt="2021-07-27T01:40:34.687" v="1067" actId="478"/>
          <ac:grpSpMkLst>
            <pc:docMk/>
            <pc:sldMk cId="44108318" sldId="287"/>
            <ac:grpSpMk id="66" creationId="{FCF0B2DF-722B-4EF2-B89E-D22793169479}"/>
          </ac:grpSpMkLst>
        </pc:grpChg>
        <pc:grpChg chg="mod">
          <ac:chgData name="Gomez Cadena Jimmy Fabricio" userId="07084481-ba07-4f3d-bc8d-e5bb2c3a49cb" providerId="ADAL" clId="{162705B2-B917-4EF0-AF58-81BC264B2D4C}" dt="2021-07-27T01:24:21.538" v="1062"/>
          <ac:grpSpMkLst>
            <pc:docMk/>
            <pc:sldMk cId="44108318" sldId="287"/>
            <ac:grpSpMk id="67" creationId="{B8C55D01-3073-42C3-A5C3-CC616C7C9460}"/>
          </ac:grpSpMkLst>
        </pc:grpChg>
        <pc:grpChg chg="add del mod">
          <ac:chgData name="Gomez Cadena Jimmy Fabricio" userId="07084481-ba07-4f3d-bc8d-e5bb2c3a49cb" providerId="ADAL" clId="{162705B2-B917-4EF0-AF58-81BC264B2D4C}" dt="2021-07-27T01:40:34.687" v="1067" actId="478"/>
          <ac:grpSpMkLst>
            <pc:docMk/>
            <pc:sldMk cId="44108318" sldId="287"/>
            <ac:grpSpMk id="87" creationId="{72D9958E-4EA1-4449-928F-C2A90BC7C5A2}"/>
          </ac:grpSpMkLst>
        </pc:grpChg>
        <pc:grpChg chg="mod">
          <ac:chgData name="Gomez Cadena Jimmy Fabricio" userId="07084481-ba07-4f3d-bc8d-e5bb2c3a49cb" providerId="ADAL" clId="{162705B2-B917-4EF0-AF58-81BC264B2D4C}" dt="2021-07-27T01:24:21.538" v="1062"/>
          <ac:grpSpMkLst>
            <pc:docMk/>
            <pc:sldMk cId="44108318" sldId="287"/>
            <ac:grpSpMk id="88" creationId="{42644A8A-8F9C-4B9A-BD61-B12EA5A791AF}"/>
          </ac:grpSpMkLst>
        </pc:grpChg>
        <pc:grpChg chg="add del mod">
          <ac:chgData name="Gomez Cadena Jimmy Fabricio" userId="07084481-ba07-4f3d-bc8d-e5bb2c3a49cb" providerId="ADAL" clId="{162705B2-B917-4EF0-AF58-81BC264B2D4C}" dt="2021-07-27T01:40:34.687" v="1067" actId="478"/>
          <ac:grpSpMkLst>
            <pc:docMk/>
            <pc:sldMk cId="44108318" sldId="287"/>
            <ac:grpSpMk id="100" creationId="{B7E1C9E4-6099-4842-8D4E-08A6A5AED96F}"/>
          </ac:grpSpMkLst>
        </pc:grpChg>
        <pc:grpChg chg="mod">
          <ac:chgData name="Gomez Cadena Jimmy Fabricio" userId="07084481-ba07-4f3d-bc8d-e5bb2c3a49cb" providerId="ADAL" clId="{162705B2-B917-4EF0-AF58-81BC264B2D4C}" dt="2021-07-27T01:24:21.538" v="1062"/>
          <ac:grpSpMkLst>
            <pc:docMk/>
            <pc:sldMk cId="44108318" sldId="287"/>
            <ac:grpSpMk id="101" creationId="{AC85A066-CEBB-4CFD-AF01-9E6CC7E35950}"/>
          </ac:grpSpMkLst>
        </pc:grpChg>
        <pc:grpChg chg="add mod">
          <ac:chgData name="Gomez Cadena Jimmy Fabricio" userId="07084481-ba07-4f3d-bc8d-e5bb2c3a49cb" providerId="ADAL" clId="{162705B2-B917-4EF0-AF58-81BC264B2D4C}" dt="2021-07-27T01:43:00.761" v="1069" actId="1076"/>
          <ac:grpSpMkLst>
            <pc:docMk/>
            <pc:sldMk cId="44108318" sldId="287"/>
            <ac:grpSpMk id="110" creationId="{4C8B17CB-19FC-410F-B091-7557A9738EEA}"/>
          </ac:grpSpMkLst>
        </pc:grpChg>
        <pc:grpChg chg="add mod">
          <ac:chgData name="Gomez Cadena Jimmy Fabricio" userId="07084481-ba07-4f3d-bc8d-e5bb2c3a49cb" providerId="ADAL" clId="{162705B2-B917-4EF0-AF58-81BC264B2D4C}" dt="2021-07-27T01:43:00.761" v="1069" actId="1076"/>
          <ac:grpSpMkLst>
            <pc:docMk/>
            <pc:sldMk cId="44108318" sldId="287"/>
            <ac:grpSpMk id="116" creationId="{C55F9860-C048-484C-B589-FB1B41F7FDD1}"/>
          </ac:grpSpMkLst>
        </pc:grpChg>
        <pc:grpChg chg="add mod">
          <ac:chgData name="Gomez Cadena Jimmy Fabricio" userId="07084481-ba07-4f3d-bc8d-e5bb2c3a49cb" providerId="ADAL" clId="{162705B2-B917-4EF0-AF58-81BC264B2D4C}" dt="2021-07-27T01:43:00.761" v="1069" actId="1076"/>
          <ac:grpSpMkLst>
            <pc:docMk/>
            <pc:sldMk cId="44108318" sldId="287"/>
            <ac:grpSpMk id="123" creationId="{0BCBE5A1-7EA8-4D82-880C-D03B0A07754D}"/>
          </ac:grpSpMkLst>
        </pc:grpChg>
        <pc:grpChg chg="mod">
          <ac:chgData name="Gomez Cadena Jimmy Fabricio" userId="07084481-ba07-4f3d-bc8d-e5bb2c3a49cb" providerId="ADAL" clId="{162705B2-B917-4EF0-AF58-81BC264B2D4C}" dt="2021-07-27T01:42:53.838" v="1068"/>
          <ac:grpSpMkLst>
            <pc:docMk/>
            <pc:sldMk cId="44108318" sldId="287"/>
            <ac:grpSpMk id="124" creationId="{14EAAC5B-401B-4532-8EB0-ECF0B1A1097A}"/>
          </ac:grpSpMkLst>
        </pc:grpChg>
        <pc:grpChg chg="add mod">
          <ac:chgData name="Gomez Cadena Jimmy Fabricio" userId="07084481-ba07-4f3d-bc8d-e5bb2c3a49cb" providerId="ADAL" clId="{162705B2-B917-4EF0-AF58-81BC264B2D4C}" dt="2021-07-27T01:43:00.761" v="1069" actId="1076"/>
          <ac:grpSpMkLst>
            <pc:docMk/>
            <pc:sldMk cId="44108318" sldId="287"/>
            <ac:grpSpMk id="150" creationId="{A4657132-01B7-4B36-94E8-0A6BEA0F5A86}"/>
          </ac:grpSpMkLst>
        </pc:grpChg>
        <pc:grpChg chg="del mod">
          <ac:chgData name="Gomez Cadena Jimmy Fabricio" userId="07084481-ba07-4f3d-bc8d-e5bb2c3a49cb" providerId="ADAL" clId="{162705B2-B917-4EF0-AF58-81BC264B2D4C}" dt="2021-07-27T01:47:39.402" v="1081" actId="478"/>
          <ac:grpSpMkLst>
            <pc:docMk/>
            <pc:sldMk cId="44108318" sldId="287"/>
            <ac:grpSpMk id="151" creationId="{CD42E8B0-E3A0-41E6-8AD0-C9E22FDD0BA2}"/>
          </ac:grpSpMkLst>
        </pc:grpChg>
        <pc:grpChg chg="add mod">
          <ac:chgData name="Gomez Cadena Jimmy Fabricio" userId="07084481-ba07-4f3d-bc8d-e5bb2c3a49cb" providerId="ADAL" clId="{162705B2-B917-4EF0-AF58-81BC264B2D4C}" dt="2021-07-27T01:43:00.761" v="1069" actId="1076"/>
          <ac:grpSpMkLst>
            <pc:docMk/>
            <pc:sldMk cId="44108318" sldId="287"/>
            <ac:grpSpMk id="170" creationId="{AA9F11C1-98C0-4C2F-A694-31133B509461}"/>
          </ac:grpSpMkLst>
        </pc:grpChg>
        <pc:grpChg chg="mod">
          <ac:chgData name="Gomez Cadena Jimmy Fabricio" userId="07084481-ba07-4f3d-bc8d-e5bb2c3a49cb" providerId="ADAL" clId="{162705B2-B917-4EF0-AF58-81BC264B2D4C}" dt="2021-07-27T01:42:53.838" v="1068"/>
          <ac:grpSpMkLst>
            <pc:docMk/>
            <pc:sldMk cId="44108318" sldId="287"/>
            <ac:grpSpMk id="171" creationId="{5B1576D5-DFD1-44CA-BD22-98481B7258A7}"/>
          </ac:grpSpMkLst>
        </pc:grpChg>
        <pc:picChg chg="add mod">
          <ac:chgData name="Gomez Cadena Jimmy Fabricio" userId="07084481-ba07-4f3d-bc8d-e5bb2c3a49cb" providerId="ADAL" clId="{162705B2-B917-4EF0-AF58-81BC264B2D4C}" dt="2021-07-27T01:46:54.551" v="1079" actId="14100"/>
          <ac:picMkLst>
            <pc:docMk/>
            <pc:sldMk cId="44108318" sldId="287"/>
            <ac:picMk id="4" creationId="{EA81EF70-A2C5-427E-813F-96CE648D0CB4}"/>
          </ac:picMkLst>
        </pc:picChg>
        <pc:picChg chg="add mod">
          <ac:chgData name="Gomez Cadena Jimmy Fabricio" userId="07084481-ba07-4f3d-bc8d-e5bb2c3a49cb" providerId="ADAL" clId="{162705B2-B917-4EF0-AF58-81BC264B2D4C}" dt="2021-07-27T01:47:51.614" v="1086" actId="1076"/>
          <ac:picMkLst>
            <pc:docMk/>
            <pc:sldMk cId="44108318" sldId="287"/>
            <ac:picMk id="6" creationId="{9BD67959-9559-4BE9-A81A-D7A157E4C507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38" creationId="{8D7C4712-164A-4DB0-B6E8-0FBC736CAB71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40" creationId="{3A7E8B11-5A2D-4D70-B441-F1766D61303C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42" creationId="{C4D9FE8D-255D-4D29-BC5A-9C469EC8D5C4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44" creationId="{13A5F7C4-9128-448F-ADBF-997C60A112F1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46" creationId="{0CBBE9A1-D887-4994-8BD4-D00433C4BECC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48" creationId="{919AF0E2-476B-423F-BC26-D7F5CB3BCAC3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58" creationId="{C1A331BF-B756-42FF-8F75-48A8D240C522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60" creationId="{EEBDB17B-60A2-462E-B261-B0C651245301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62" creationId="{42A16DA4-EE14-44F8-9C22-48DFECFFB1CB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64" creationId="{B11F4776-BA8E-4082-8DC6-803A541353EF}"/>
          </ac:picMkLst>
        </pc:picChg>
        <pc:picChg chg="del">
          <ac:chgData name="Gomez Cadena Jimmy Fabricio" userId="07084481-ba07-4f3d-bc8d-e5bb2c3a49cb" providerId="ADAL" clId="{162705B2-B917-4EF0-AF58-81BC264B2D4C}" dt="2021-07-27T01:24:17.199" v="1061" actId="478"/>
          <ac:picMkLst>
            <pc:docMk/>
            <pc:sldMk cId="44108318" sldId="287"/>
            <ac:picMk id="167" creationId="{0310F1F0-09B0-4A3A-8071-0DB94AB687F2}"/>
          </ac:picMkLst>
        </pc:picChg>
        <pc:picChg chg="del">
          <ac:chgData name="Gomez Cadena Jimmy Fabricio" userId="07084481-ba07-4f3d-bc8d-e5bb2c3a49cb" providerId="ADAL" clId="{162705B2-B917-4EF0-AF58-81BC264B2D4C}" dt="2021-07-27T01:24:11.328" v="1060" actId="478"/>
          <ac:picMkLst>
            <pc:docMk/>
            <pc:sldMk cId="44108318" sldId="287"/>
            <ac:picMk id="177" creationId="{E77DBD4A-FD98-4A5D-AFDB-BF1929A093A7}"/>
          </ac:picMkLst>
        </pc:picChg>
        <pc:picChg chg="add del mod">
          <ac:chgData name="Gomez Cadena Jimmy Fabricio" userId="07084481-ba07-4f3d-bc8d-e5bb2c3a49cb" providerId="ADAL" clId="{162705B2-B917-4EF0-AF58-81BC264B2D4C}" dt="2021-07-27T01:46:29.273" v="1074" actId="478"/>
          <ac:picMkLst>
            <pc:docMk/>
            <pc:sldMk cId="44108318" sldId="287"/>
            <ac:picMk id="181" creationId="{16816192-91B0-44B5-B8B1-C19DDFFAF1E0}"/>
          </ac:picMkLst>
        </pc:picChg>
        <pc:cxnChg chg="del">
          <ac:chgData name="Gomez Cadena Jimmy Fabricio" userId="07084481-ba07-4f3d-bc8d-e5bb2c3a49cb" providerId="ADAL" clId="{162705B2-B917-4EF0-AF58-81BC264B2D4C}" dt="2021-07-27T01:24:17.199" v="1061" actId="478"/>
          <ac:cxnSpMkLst>
            <pc:docMk/>
            <pc:sldMk cId="44108318" sldId="287"/>
            <ac:cxnSpMk id="3" creationId="{86A2D402-F5B4-477A-8EBC-411491AC9DE1}"/>
          </ac:cxnSpMkLst>
        </pc:cxnChg>
        <pc:cxnChg chg="del">
          <ac:chgData name="Gomez Cadena Jimmy Fabricio" userId="07084481-ba07-4f3d-bc8d-e5bb2c3a49cb" providerId="ADAL" clId="{162705B2-B917-4EF0-AF58-81BC264B2D4C}" dt="2021-07-27T01:24:17.199" v="1061" actId="478"/>
          <ac:cxnSpMkLst>
            <pc:docMk/>
            <pc:sldMk cId="44108318" sldId="287"/>
            <ac:cxnSpMk id="49" creationId="{0E04975E-EFF7-4661-A395-CAC422096FAA}"/>
          </ac:cxnSpMkLst>
        </pc:cxnChg>
        <pc:cxnChg chg="del">
          <ac:chgData name="Gomez Cadena Jimmy Fabricio" userId="07084481-ba07-4f3d-bc8d-e5bb2c3a49cb" providerId="ADAL" clId="{162705B2-B917-4EF0-AF58-81BC264B2D4C}" dt="2021-07-27T01:24:17.199" v="1061" actId="478"/>
          <ac:cxnSpMkLst>
            <pc:docMk/>
            <pc:sldMk cId="44108318" sldId="287"/>
            <ac:cxnSpMk id="91" creationId="{52DFC686-6966-43DC-AE7C-A93ED224D2D5}"/>
          </ac:cxnSpMkLst>
        </pc:cxnChg>
        <pc:cxnChg chg="del">
          <ac:chgData name="Gomez Cadena Jimmy Fabricio" userId="07084481-ba07-4f3d-bc8d-e5bb2c3a49cb" providerId="ADAL" clId="{162705B2-B917-4EF0-AF58-81BC264B2D4C}" dt="2021-07-27T01:24:17.199" v="1061" actId="478"/>
          <ac:cxnSpMkLst>
            <pc:docMk/>
            <pc:sldMk cId="44108318" sldId="287"/>
            <ac:cxnSpMk id="92" creationId="{207462B1-59BF-4C9D-AFD6-B47DA8F6558D}"/>
          </ac:cxnSpMkLst>
        </pc:cxnChg>
      </pc:sldChg>
      <pc:sldChg chg="modSp add mod ord">
        <pc:chgData name="Gomez Cadena Jimmy Fabricio" userId="07084481-ba07-4f3d-bc8d-e5bb2c3a49cb" providerId="ADAL" clId="{162705B2-B917-4EF0-AF58-81BC264B2D4C}" dt="2021-07-27T01:49:49.061" v="1107" actId="20577"/>
        <pc:sldMkLst>
          <pc:docMk/>
          <pc:sldMk cId="1023135351" sldId="288"/>
        </pc:sldMkLst>
        <pc:spChg chg="mod">
          <ac:chgData name="Gomez Cadena Jimmy Fabricio" userId="07084481-ba07-4f3d-bc8d-e5bb2c3a49cb" providerId="ADAL" clId="{162705B2-B917-4EF0-AF58-81BC264B2D4C}" dt="2021-07-27T01:49:49.061" v="1107" actId="20577"/>
          <ac:spMkLst>
            <pc:docMk/>
            <pc:sldMk cId="1023135351" sldId="288"/>
            <ac:spMk id="19" creationId="{43CB4E32-7CDA-45E5-A0FD-577F67024322}"/>
          </ac:spMkLst>
        </pc:spChg>
      </pc:sldChg>
      <pc:sldChg chg="add del">
        <pc:chgData name="Gomez Cadena Jimmy Fabricio" userId="07084481-ba07-4f3d-bc8d-e5bb2c3a49cb" providerId="ADAL" clId="{162705B2-B917-4EF0-AF58-81BC264B2D4C}" dt="2021-07-27T02:23:33.508" v="1535" actId="47"/>
        <pc:sldMkLst>
          <pc:docMk/>
          <pc:sldMk cId="829201494" sldId="289"/>
        </pc:sldMkLst>
      </pc:sldChg>
      <pc:sldChg chg="addSp delSp modSp add mod">
        <pc:chgData name="Gomez Cadena Jimmy Fabricio" userId="07084481-ba07-4f3d-bc8d-e5bb2c3a49cb" providerId="ADAL" clId="{162705B2-B917-4EF0-AF58-81BC264B2D4C}" dt="2021-07-30T00:22:26.167" v="2902" actId="20577"/>
        <pc:sldMkLst>
          <pc:docMk/>
          <pc:sldMk cId="922114214" sldId="289"/>
        </pc:sldMkLst>
        <pc:spChg chg="del">
          <ac:chgData name="Gomez Cadena Jimmy Fabricio" userId="07084481-ba07-4f3d-bc8d-e5bb2c3a49cb" providerId="ADAL" clId="{162705B2-B917-4EF0-AF58-81BC264B2D4C}" dt="2021-07-29T23:59:25.783" v="2169" actId="478"/>
          <ac:spMkLst>
            <pc:docMk/>
            <pc:sldMk cId="922114214" sldId="289"/>
            <ac:spMk id="6" creationId="{FCD93FE2-A9DF-4179-BC12-5F8BCA2C1F48}"/>
          </ac:spMkLst>
        </pc:spChg>
        <pc:spChg chg="del">
          <ac:chgData name="Gomez Cadena Jimmy Fabricio" userId="07084481-ba07-4f3d-bc8d-e5bb2c3a49cb" providerId="ADAL" clId="{162705B2-B917-4EF0-AF58-81BC264B2D4C}" dt="2021-07-29T23:59:27.363" v="2170" actId="478"/>
          <ac:spMkLst>
            <pc:docMk/>
            <pc:sldMk cId="922114214" sldId="289"/>
            <ac:spMk id="7" creationId="{7A976C97-5301-457C-AAD8-0E852A950D53}"/>
          </ac:spMkLst>
        </pc:spChg>
        <pc:spChg chg="mod">
          <ac:chgData name="Gomez Cadena Jimmy Fabricio" userId="07084481-ba07-4f3d-bc8d-e5bb2c3a49cb" providerId="ADAL" clId="{162705B2-B917-4EF0-AF58-81BC264B2D4C}" dt="2021-07-30T00:07:26.570" v="2319" actId="1076"/>
          <ac:spMkLst>
            <pc:docMk/>
            <pc:sldMk cId="922114214" sldId="289"/>
            <ac:spMk id="8" creationId="{80940E34-0096-45F8-B9EA-926747F53E86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9" creationId="{58380E2B-1914-4491-A4F7-7E41A2024C71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0" creationId="{1723FE7D-7A35-4E6B-B9E6-93BA742351EE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1" creationId="{B8AD245B-8A23-4796-AD8A-9761312D015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2" creationId="{989CCF71-5E2B-4720-83BE-CA4BE697D9D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3" creationId="{E88A43DF-86B4-459D-9A30-95691CC2E850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5" creationId="{BC3AB02D-FE2D-48BF-99BB-2079310DF91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6" creationId="{10F7074E-4CF4-46CC-99B2-39CC5487EC81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8" creationId="{AFA9A324-9297-40C2-99CC-688D52C54F81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19" creationId="{E9D5DAA2-D53C-4097-8965-DC804AB6E618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0" creationId="{58C8D58B-C387-4B71-AB07-41DC226978E1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1" creationId="{E561F977-1079-4CAC-8FE9-16956C71A116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4" creationId="{41DF303E-9EF0-4F67-A061-5C3BDDDA4BEF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5" creationId="{B8B3562B-EA1B-46A6-932D-7A55153AA9D0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6" creationId="{6FD8BBA5-A688-420C-8C9D-D3808D82EA5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7" creationId="{82582D26-8D9E-4A22-829E-030BC6C59F9B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29" creationId="{CA5B3461-0F99-44FA-9C81-DB0892A27207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0" creationId="{7D5FEE3B-39E5-44BA-84AA-D39929E51E82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1" creationId="{AD2E051C-2A23-4AB9-BC54-89DAAAF104BB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2" creationId="{19E5D988-5112-47E8-A3A4-6C497CE8E318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5" creationId="{B5F1670C-B096-4824-913A-AFEA379624F6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6" creationId="{D173782B-0424-4943-8E34-963DE0FFD464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7" creationId="{8F146A93-E99F-4344-B110-B3D264F66B8B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8" creationId="{B40078AB-1968-432C-96F4-38A63ECC0CE2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39" creationId="{2164E120-8C4B-4C42-8E4D-5EE90A946F82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1" creationId="{831AF7B7-1CDE-4BEF-807A-AACA3A0A896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2" creationId="{90BFB4D4-E34F-4AEB-85B4-50CC3D89858B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3" creationId="{8B4D94BF-D099-42C8-A863-3737C15E46A3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4" creationId="{3936798C-3180-486A-BDB5-408D11C745E4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7" creationId="{76B9AF7F-3BED-4CC7-8DAD-F25983E85766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8" creationId="{C39B864A-39AF-4171-A34D-DC0122D89D99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49" creationId="{0DDE806B-407A-422F-9861-11CDADEBDB99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0" creationId="{A7004320-394F-4FF0-ADB6-DECD157D0FC9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2" creationId="{BCBB1D5D-629D-4DFC-99AD-35A66E49DD47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3" creationId="{E27FA5FC-0FFB-48CA-A711-86A9C9B76597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4" creationId="{7972770F-0FA2-44EE-AC2F-614A45139C94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5" creationId="{57709F8A-A928-4124-A234-F41DA50BBE1A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8" creationId="{2E59740D-2899-4195-81FA-CDE91B891383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59" creationId="{9B9E378B-67F6-4B6D-BAB2-9442BD9DC1F8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0" creationId="{6C5ADD5F-0541-46B3-BEFB-E5139553634A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1" creationId="{F349F8A6-785C-486D-8934-31B6FA8DBC21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3" creationId="{B5EC6966-AE66-4E4B-B35B-C7528583C7BA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4" creationId="{FBA57B6F-A04E-4504-8F00-0C7C01B766B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5" creationId="{FA62761C-6EC0-4814-8EC4-DDF055876B74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6" creationId="{BCED4D02-7DB9-4F44-AF88-612770A28E8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69" creationId="{9A744AB0-DD78-4B92-9A7E-3BD0BDFC6CCF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70" creationId="{6CC5C59D-A959-49B4-BDCA-EC127A7BB024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71" creationId="{F8F80280-3B84-49D6-B6F0-61ABBDA9050A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72" creationId="{3EF0B7A5-45DC-4055-AA66-404C927BA93D}"/>
          </ac:spMkLst>
        </pc:spChg>
        <pc:spChg chg="mod">
          <ac:chgData name="Gomez Cadena Jimmy Fabricio" userId="07084481-ba07-4f3d-bc8d-e5bb2c3a49cb" providerId="ADAL" clId="{162705B2-B917-4EF0-AF58-81BC264B2D4C}" dt="2021-07-29T23:59:37.544" v="2171"/>
          <ac:spMkLst>
            <pc:docMk/>
            <pc:sldMk cId="922114214" sldId="289"/>
            <ac:spMk id="73" creationId="{691BE004-E824-4DC5-9B2A-1374E14AD133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75" creationId="{6A31D9A0-A054-4720-A83E-726A0B7A7CFF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76" creationId="{171BC31B-59E9-43B0-B5BA-8EB5281141AF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77" creationId="{084AB4A6-A0BE-4CC2-9F8F-C6F70037DFB8}"/>
          </ac:spMkLst>
        </pc:spChg>
        <pc:spChg chg="mod">
          <ac:chgData name="Gomez Cadena Jimmy Fabricio" userId="07084481-ba07-4f3d-bc8d-e5bb2c3a49cb" providerId="ADAL" clId="{162705B2-B917-4EF0-AF58-81BC264B2D4C}" dt="2021-07-30T00:05:30.598" v="2272" actId="20577"/>
          <ac:spMkLst>
            <pc:docMk/>
            <pc:sldMk cId="922114214" sldId="289"/>
            <ac:spMk id="78" creationId="{5C35ACDA-B9A3-457A-93E9-DF5AE351B1D6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79" creationId="{96222ACF-1760-4CB0-8415-4DE5225D5766}"/>
          </ac:spMkLst>
        </pc:spChg>
        <pc:spChg chg="mod">
          <ac:chgData name="Gomez Cadena Jimmy Fabricio" userId="07084481-ba07-4f3d-bc8d-e5bb2c3a49cb" providerId="ADAL" clId="{162705B2-B917-4EF0-AF58-81BC264B2D4C}" dt="2021-07-30T00:21:00.192" v="2747" actId="1076"/>
          <ac:spMkLst>
            <pc:docMk/>
            <pc:sldMk cId="922114214" sldId="289"/>
            <ac:spMk id="81" creationId="{724CB5BE-A1D8-4895-AEFE-BF7E976B07C7}"/>
          </ac:spMkLst>
        </pc:spChg>
        <pc:spChg chg="mod">
          <ac:chgData name="Gomez Cadena Jimmy Fabricio" userId="07084481-ba07-4f3d-bc8d-e5bb2c3a49cb" providerId="ADAL" clId="{162705B2-B917-4EF0-AF58-81BC264B2D4C}" dt="2021-07-30T00:05:39.757" v="2291" actId="20577"/>
          <ac:spMkLst>
            <pc:docMk/>
            <pc:sldMk cId="922114214" sldId="289"/>
            <ac:spMk id="82" creationId="{A38FA591-7AE7-426F-B82C-5902B75BA5CD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84" creationId="{3884FF5E-F8A6-4C20-A508-FDA0FA668C58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85" creationId="{7462D8C3-2641-4042-86A5-1AFBB2BD515F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86" creationId="{FE596A3E-D488-4BDC-B3AA-81E7D7B6B1F6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87" creationId="{8D7BBCB4-FE85-49DF-AE81-54FBB0E94598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0" creationId="{AAF553CE-40B1-448D-BB4F-AC3595CDB596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1" creationId="{7355464A-1B81-4F34-845A-2DA68C8E8595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2" creationId="{B46CFC6B-8B70-4147-8580-450E359031D3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3" creationId="{5EC5BA85-22FC-4741-A9E4-36C0F19F7F63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5" creationId="{4BAA82A4-9AD6-4276-B58E-49FE7C9C2A57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6" creationId="{373A98CE-4D21-4C70-9DEE-8E01E68F2E0F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97" creationId="{CCE6621E-1ECF-43C8-B8F4-C8BFD78838E1}"/>
          </ac:spMkLst>
        </pc:spChg>
        <pc:spChg chg="mod">
          <ac:chgData name="Gomez Cadena Jimmy Fabricio" userId="07084481-ba07-4f3d-bc8d-e5bb2c3a49cb" providerId="ADAL" clId="{162705B2-B917-4EF0-AF58-81BC264B2D4C}" dt="2021-07-30T00:05:43.656" v="2293" actId="20577"/>
          <ac:spMkLst>
            <pc:docMk/>
            <pc:sldMk cId="922114214" sldId="289"/>
            <ac:spMk id="98" creationId="{608857A7-AB87-4D20-B5A8-391AEF795829}"/>
          </ac:spMkLst>
        </pc:spChg>
        <pc:spChg chg="mod">
          <ac:chgData name="Gomez Cadena Jimmy Fabricio" userId="07084481-ba07-4f3d-bc8d-e5bb2c3a49cb" providerId="ADAL" clId="{162705B2-B917-4EF0-AF58-81BC264B2D4C}" dt="2021-07-30T00:21:30.557" v="2778" actId="20577"/>
          <ac:spMkLst>
            <pc:docMk/>
            <pc:sldMk cId="922114214" sldId="289"/>
            <ac:spMk id="101" creationId="{8DB6F57E-1788-4402-B170-5CCA497D8205}"/>
          </ac:spMkLst>
        </pc:spChg>
        <pc:spChg chg="mod">
          <ac:chgData name="Gomez Cadena Jimmy Fabricio" userId="07084481-ba07-4f3d-bc8d-e5bb2c3a49cb" providerId="ADAL" clId="{162705B2-B917-4EF0-AF58-81BC264B2D4C}" dt="2021-07-30T00:05:52.916" v="2309" actId="20577"/>
          <ac:spMkLst>
            <pc:docMk/>
            <pc:sldMk cId="922114214" sldId="289"/>
            <ac:spMk id="102" creationId="{58FBCC27-2C76-471B-ADB7-6F69F6E0976C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03" creationId="{63201DFF-BFA0-4B64-90AA-D04D16E563FC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04" creationId="{CF6D4D22-B135-4BF6-A41C-9FBF029CBC90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05" creationId="{859A16FF-BC92-4BCE-BA2E-3F988DB927CF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07" creationId="{16AC8503-C18C-405F-A445-DD997462DE2C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08" creationId="{70B93EEC-1D51-4804-84F0-0BFBA718F1B7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09" creationId="{192F6A7C-BF3F-463D-80E3-D989CCBDE1BA}"/>
          </ac:spMkLst>
        </pc:spChg>
        <pc:spChg chg="mod">
          <ac:chgData name="Gomez Cadena Jimmy Fabricio" userId="07084481-ba07-4f3d-bc8d-e5bb2c3a49cb" providerId="ADAL" clId="{162705B2-B917-4EF0-AF58-81BC264B2D4C}" dt="2021-07-30T00:05:08.522" v="2270" actId="20577"/>
          <ac:spMkLst>
            <pc:docMk/>
            <pc:sldMk cId="922114214" sldId="289"/>
            <ac:spMk id="110" creationId="{7F2EEC39-5CF2-4046-A049-9C3AF82932B8}"/>
          </ac:spMkLst>
        </pc:spChg>
        <pc:spChg chg="mod">
          <ac:chgData name="Gomez Cadena Jimmy Fabricio" userId="07084481-ba07-4f3d-bc8d-e5bb2c3a49cb" providerId="ADAL" clId="{162705B2-B917-4EF0-AF58-81BC264B2D4C}" dt="2021-07-30T00:20:03.152" v="2702" actId="1076"/>
          <ac:spMkLst>
            <pc:docMk/>
            <pc:sldMk cId="922114214" sldId="289"/>
            <ac:spMk id="113" creationId="{8F124DB1-EEBA-4569-9116-86D40F23DF58}"/>
          </ac:spMkLst>
        </pc:spChg>
        <pc:spChg chg="mod">
          <ac:chgData name="Gomez Cadena Jimmy Fabricio" userId="07084481-ba07-4f3d-bc8d-e5bb2c3a49cb" providerId="ADAL" clId="{162705B2-B917-4EF0-AF58-81BC264B2D4C}" dt="2021-07-30T00:05:02.424" v="2268" actId="20577"/>
          <ac:spMkLst>
            <pc:docMk/>
            <pc:sldMk cId="922114214" sldId="289"/>
            <ac:spMk id="114" creationId="{FEC0BED9-3712-4493-BA63-1EBAE84F4FA9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15" creationId="{F0B219A0-6AED-4F42-B322-610A8BE59D85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16" creationId="{3B7F7077-E560-46F7-8623-1E5E46353D0A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18" creationId="{CAAAF040-DAC3-4D9D-9F93-554D4F078B35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19" creationId="{EF5275A9-0E8E-44D1-96C3-A6E8E3517473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20" creationId="{E92C39B7-3F99-44FA-9A35-317688850902}"/>
          </ac:spMkLst>
        </pc:spChg>
        <pc:spChg chg="mod">
          <ac:chgData name="Gomez Cadena Jimmy Fabricio" userId="07084481-ba07-4f3d-bc8d-e5bb2c3a49cb" providerId="ADAL" clId="{162705B2-B917-4EF0-AF58-81BC264B2D4C}" dt="2021-07-30T00:03:31.261" v="2243" actId="20577"/>
          <ac:spMkLst>
            <pc:docMk/>
            <pc:sldMk cId="922114214" sldId="289"/>
            <ac:spMk id="121" creationId="{4C19E026-74B8-4D3F-BC07-D64E7D2BBC2D}"/>
          </ac:spMkLst>
        </pc:spChg>
        <pc:spChg chg="mod">
          <ac:chgData name="Gomez Cadena Jimmy Fabricio" userId="07084481-ba07-4f3d-bc8d-e5bb2c3a49cb" providerId="ADAL" clId="{162705B2-B917-4EF0-AF58-81BC264B2D4C}" dt="2021-07-30T00:17:51.537" v="2644" actId="20577"/>
          <ac:spMkLst>
            <pc:docMk/>
            <pc:sldMk cId="922114214" sldId="289"/>
            <ac:spMk id="124" creationId="{C27115AB-B335-4B01-98DC-8021FE568E05}"/>
          </ac:spMkLst>
        </pc:spChg>
        <pc:spChg chg="mod">
          <ac:chgData name="Gomez Cadena Jimmy Fabricio" userId="07084481-ba07-4f3d-bc8d-e5bb2c3a49cb" providerId="ADAL" clId="{162705B2-B917-4EF0-AF58-81BC264B2D4C}" dt="2021-07-30T00:04:47.107" v="2255" actId="20577"/>
          <ac:spMkLst>
            <pc:docMk/>
            <pc:sldMk cId="922114214" sldId="289"/>
            <ac:spMk id="125" creationId="{FFA2CDC3-FD8C-4C9C-80B6-72B48C7561FE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26" creationId="{22B93A38-F055-4E1C-9DD8-30D32E54DB2F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27" creationId="{750E0A7A-74E9-4D17-B2A9-DDB93EB34591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29" creationId="{A546F6F5-545C-4C00-8152-39690B7F3FCA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30" creationId="{DA798B78-1949-499A-B066-C900146FE29E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31" creationId="{32945B26-2F94-42C4-8C5C-BDD14DC59F5C}"/>
          </ac:spMkLst>
        </pc:spChg>
        <pc:spChg chg="mod">
          <ac:chgData name="Gomez Cadena Jimmy Fabricio" userId="07084481-ba07-4f3d-bc8d-e5bb2c3a49cb" providerId="ADAL" clId="{162705B2-B917-4EF0-AF58-81BC264B2D4C}" dt="2021-07-30T00:03:27.668" v="2241" actId="20577"/>
          <ac:spMkLst>
            <pc:docMk/>
            <pc:sldMk cId="922114214" sldId="289"/>
            <ac:spMk id="132" creationId="{A55E3252-6960-47D9-BBF0-E9EB263C7F4D}"/>
          </ac:spMkLst>
        </pc:spChg>
        <pc:spChg chg="mod">
          <ac:chgData name="Gomez Cadena Jimmy Fabricio" userId="07084481-ba07-4f3d-bc8d-e5bb2c3a49cb" providerId="ADAL" clId="{162705B2-B917-4EF0-AF58-81BC264B2D4C}" dt="2021-07-30T00:03:20.485" v="2239" actId="20577"/>
          <ac:spMkLst>
            <pc:docMk/>
            <pc:sldMk cId="922114214" sldId="289"/>
            <ac:spMk id="135" creationId="{11D72C0B-1371-49C9-9D80-81A108279451}"/>
          </ac:spMkLst>
        </pc:spChg>
        <pc:spChg chg="mod">
          <ac:chgData name="Gomez Cadena Jimmy Fabricio" userId="07084481-ba07-4f3d-bc8d-e5bb2c3a49cb" providerId="ADAL" clId="{162705B2-B917-4EF0-AF58-81BC264B2D4C}" dt="2021-07-30T00:03:16.564" v="2237" actId="20577"/>
          <ac:spMkLst>
            <pc:docMk/>
            <pc:sldMk cId="922114214" sldId="289"/>
            <ac:spMk id="136" creationId="{9649CBE6-CA09-4548-B19F-AD63A2FF0844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37" creationId="{9ADD93C8-272E-4B97-B824-67C39BD5DA81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38" creationId="{15D23971-206A-4821-B8C3-9DAE6E86FAEB}"/>
          </ac:spMkLst>
        </pc:spChg>
        <pc:spChg chg="mod">
          <ac:chgData name="Gomez Cadena Jimmy Fabricio" userId="07084481-ba07-4f3d-bc8d-e5bb2c3a49cb" providerId="ADAL" clId="{162705B2-B917-4EF0-AF58-81BC264B2D4C}" dt="2021-07-30T00:00:11.138" v="2177"/>
          <ac:spMkLst>
            <pc:docMk/>
            <pc:sldMk cId="922114214" sldId="289"/>
            <ac:spMk id="139" creationId="{E21D9506-CA21-42EF-9833-C83A02693ADD}"/>
          </ac:spMkLst>
        </pc:spChg>
        <pc:spChg chg="add mod">
          <ac:chgData name="Gomez Cadena Jimmy Fabricio" userId="07084481-ba07-4f3d-bc8d-e5bb2c3a49cb" providerId="ADAL" clId="{162705B2-B917-4EF0-AF58-81BC264B2D4C}" dt="2021-07-30T00:21:36.577" v="2779" actId="1076"/>
          <ac:spMkLst>
            <pc:docMk/>
            <pc:sldMk cId="922114214" sldId="289"/>
            <ac:spMk id="140" creationId="{13AC8C0A-59C9-47FB-B649-F869F38BF7FF}"/>
          </ac:spMkLst>
        </pc:spChg>
        <pc:spChg chg="add mod">
          <ac:chgData name="Gomez Cadena Jimmy Fabricio" userId="07084481-ba07-4f3d-bc8d-e5bb2c3a49cb" providerId="ADAL" clId="{162705B2-B917-4EF0-AF58-81BC264B2D4C}" dt="2021-07-30T00:22:26.167" v="2902" actId="20577"/>
          <ac:spMkLst>
            <pc:docMk/>
            <pc:sldMk cId="922114214" sldId="289"/>
            <ac:spMk id="141" creationId="{BC364FB7-18B7-4E0F-8D87-01535212D5A1}"/>
          </ac:spMkLst>
        </pc:spChg>
        <pc:grpChg chg="add del mod">
          <ac:chgData name="Gomez Cadena Jimmy Fabricio" userId="07084481-ba07-4f3d-bc8d-e5bb2c3a49cb" providerId="ADAL" clId="{162705B2-B917-4EF0-AF58-81BC264B2D4C}" dt="2021-07-29T23:59:55.132" v="2176"/>
          <ac:grpSpMkLst>
            <pc:docMk/>
            <pc:sldMk cId="922114214" sldId="289"/>
            <ac:grpSpMk id="5" creationId="{C0929EF7-461E-4D94-9188-7BCFA9295622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14" creationId="{AFF874FD-C513-4D81-A090-5480E1E85C46}"/>
          </ac:grpSpMkLst>
        </pc:grpChg>
        <pc:grpChg chg="add del mod">
          <ac:chgData name="Gomez Cadena Jimmy Fabricio" userId="07084481-ba07-4f3d-bc8d-e5bb2c3a49cb" providerId="ADAL" clId="{162705B2-B917-4EF0-AF58-81BC264B2D4C}" dt="2021-07-29T23:59:55.132" v="2176"/>
          <ac:grpSpMkLst>
            <pc:docMk/>
            <pc:sldMk cId="922114214" sldId="289"/>
            <ac:grpSpMk id="17" creationId="{817F7BEA-1725-45A5-B45E-8053E5BCAE51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22" creationId="{61BE0275-F160-42CD-BA11-AC90E4390672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23" creationId="{CD55806D-F428-4721-BC78-FDA46C55B73E}"/>
          </ac:grpSpMkLst>
        </pc:grpChg>
        <pc:grpChg chg="add del mod">
          <ac:chgData name="Gomez Cadena Jimmy Fabricio" userId="07084481-ba07-4f3d-bc8d-e5bb2c3a49cb" providerId="ADAL" clId="{162705B2-B917-4EF0-AF58-81BC264B2D4C}" dt="2021-07-29T23:59:55.132" v="2176"/>
          <ac:grpSpMkLst>
            <pc:docMk/>
            <pc:sldMk cId="922114214" sldId="289"/>
            <ac:grpSpMk id="28" creationId="{71079706-41B4-4BBD-BF54-F7E30BDEBB6D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33" creationId="{10C4DDC6-AD79-423C-8A43-E6E4E822A2D0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34" creationId="{145E1C41-2A6F-4D57-BEE6-83AC65AE0F33}"/>
          </ac:grpSpMkLst>
        </pc:grpChg>
        <pc:grpChg chg="add del mod">
          <ac:chgData name="Gomez Cadena Jimmy Fabricio" userId="07084481-ba07-4f3d-bc8d-e5bb2c3a49cb" providerId="ADAL" clId="{162705B2-B917-4EF0-AF58-81BC264B2D4C}" dt="2021-07-29T23:59:55.132" v="2176"/>
          <ac:grpSpMkLst>
            <pc:docMk/>
            <pc:sldMk cId="922114214" sldId="289"/>
            <ac:grpSpMk id="40" creationId="{85B71E40-678C-4521-85F3-8A0AD1D71993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45" creationId="{7A25A556-4EE6-463A-9035-E4D676398FB8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46" creationId="{F491C042-ABB4-492A-9E4B-73A8293F7CC9}"/>
          </ac:grpSpMkLst>
        </pc:grpChg>
        <pc:grpChg chg="add del mod">
          <ac:chgData name="Gomez Cadena Jimmy Fabricio" userId="07084481-ba07-4f3d-bc8d-e5bb2c3a49cb" providerId="ADAL" clId="{162705B2-B917-4EF0-AF58-81BC264B2D4C}" dt="2021-07-29T23:59:55.132" v="2176"/>
          <ac:grpSpMkLst>
            <pc:docMk/>
            <pc:sldMk cId="922114214" sldId="289"/>
            <ac:grpSpMk id="51" creationId="{6B891DA0-9A90-4CAC-866F-275AECFD3FEE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56" creationId="{16CB15D6-863E-4011-B9CD-6D7B95A5DF55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57" creationId="{09646BCA-1390-420F-8D1A-E2EC71B47EC8}"/>
          </ac:grpSpMkLst>
        </pc:grpChg>
        <pc:grpChg chg="add del mod">
          <ac:chgData name="Gomez Cadena Jimmy Fabricio" userId="07084481-ba07-4f3d-bc8d-e5bb2c3a49cb" providerId="ADAL" clId="{162705B2-B917-4EF0-AF58-81BC264B2D4C}" dt="2021-07-29T23:59:55.132" v="2176"/>
          <ac:grpSpMkLst>
            <pc:docMk/>
            <pc:sldMk cId="922114214" sldId="289"/>
            <ac:grpSpMk id="62" creationId="{A64D365B-C0D3-4F86-BC5F-5B10E782292B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67" creationId="{CE83C2B3-B57F-4F07-B9FB-C22A84E183F7}"/>
          </ac:grpSpMkLst>
        </pc:grpChg>
        <pc:grpChg chg="mod">
          <ac:chgData name="Gomez Cadena Jimmy Fabricio" userId="07084481-ba07-4f3d-bc8d-e5bb2c3a49cb" providerId="ADAL" clId="{162705B2-B917-4EF0-AF58-81BC264B2D4C}" dt="2021-07-29T23:59:37.544" v="2171"/>
          <ac:grpSpMkLst>
            <pc:docMk/>
            <pc:sldMk cId="922114214" sldId="289"/>
            <ac:grpSpMk id="68" creationId="{EF7691B0-53E0-40A7-9475-DD740D9B7C6B}"/>
          </ac:grpSpMkLst>
        </pc:grpChg>
        <pc:grpChg chg="add mod">
          <ac:chgData name="Gomez Cadena Jimmy Fabricio" userId="07084481-ba07-4f3d-bc8d-e5bb2c3a49cb" providerId="ADAL" clId="{162705B2-B917-4EF0-AF58-81BC264B2D4C}" dt="2021-07-30T00:07:31.234" v="2320" actId="1076"/>
          <ac:grpSpMkLst>
            <pc:docMk/>
            <pc:sldMk cId="922114214" sldId="289"/>
            <ac:grpSpMk id="74" creationId="{C642A37E-2600-4139-A395-C894C4D5EDA3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80" creationId="{A37579C8-68F2-4B09-B469-4BD1C76F455D}"/>
          </ac:grpSpMkLst>
        </pc:grpChg>
        <pc:grpChg chg="add del mod">
          <ac:chgData name="Gomez Cadena Jimmy Fabricio" userId="07084481-ba07-4f3d-bc8d-e5bb2c3a49cb" providerId="ADAL" clId="{162705B2-B917-4EF0-AF58-81BC264B2D4C}" dt="2021-07-30T00:06:09.332" v="2310" actId="478"/>
          <ac:grpSpMkLst>
            <pc:docMk/>
            <pc:sldMk cId="922114214" sldId="289"/>
            <ac:grpSpMk id="83" creationId="{56FE87E4-21DB-4936-B3AC-ABCA303060B4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88" creationId="{88A48733-4AD4-4494-93D4-31EE456D60A4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89" creationId="{5649321F-F026-4FE9-A5DB-880E5825F025}"/>
          </ac:grpSpMkLst>
        </pc:grpChg>
        <pc:grpChg chg="add mod">
          <ac:chgData name="Gomez Cadena Jimmy Fabricio" userId="07084481-ba07-4f3d-bc8d-e5bb2c3a49cb" providerId="ADAL" clId="{162705B2-B917-4EF0-AF58-81BC264B2D4C}" dt="2021-07-30T00:07:31.234" v="2320" actId="1076"/>
          <ac:grpSpMkLst>
            <pc:docMk/>
            <pc:sldMk cId="922114214" sldId="289"/>
            <ac:grpSpMk id="94" creationId="{E579C5FE-426F-4650-B852-FA95DA2FADF0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99" creationId="{4DE6BA2E-4EC9-42EE-A82F-53524ED52356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00" creationId="{ED67BB22-7A1A-4D22-ACF4-1A73074B1AE2}"/>
          </ac:grpSpMkLst>
        </pc:grpChg>
        <pc:grpChg chg="add mod">
          <ac:chgData name="Gomez Cadena Jimmy Fabricio" userId="07084481-ba07-4f3d-bc8d-e5bb2c3a49cb" providerId="ADAL" clId="{162705B2-B917-4EF0-AF58-81BC264B2D4C}" dt="2021-07-30T00:07:31.234" v="2320" actId="1076"/>
          <ac:grpSpMkLst>
            <pc:docMk/>
            <pc:sldMk cId="922114214" sldId="289"/>
            <ac:grpSpMk id="106" creationId="{D434C191-D446-4D3E-A278-947724779BBA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11" creationId="{24697E24-82BB-49D2-8079-38ED041D0391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12" creationId="{7A615FC6-CAEF-4186-B92A-76896928BA4D}"/>
          </ac:grpSpMkLst>
        </pc:grpChg>
        <pc:grpChg chg="add mod">
          <ac:chgData name="Gomez Cadena Jimmy Fabricio" userId="07084481-ba07-4f3d-bc8d-e5bb2c3a49cb" providerId="ADAL" clId="{162705B2-B917-4EF0-AF58-81BC264B2D4C}" dt="2021-07-30T00:07:31.234" v="2320" actId="1076"/>
          <ac:grpSpMkLst>
            <pc:docMk/>
            <pc:sldMk cId="922114214" sldId="289"/>
            <ac:grpSpMk id="117" creationId="{2768DEED-CF5E-40DA-A807-308B921A34BA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22" creationId="{DE333A0B-5974-4298-AABC-589CC8A6D59E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23" creationId="{280D7C74-184D-4ACE-9AF4-55EDB35AEA41}"/>
          </ac:grpSpMkLst>
        </pc:grpChg>
        <pc:grpChg chg="add mod">
          <ac:chgData name="Gomez Cadena Jimmy Fabricio" userId="07084481-ba07-4f3d-bc8d-e5bb2c3a49cb" providerId="ADAL" clId="{162705B2-B917-4EF0-AF58-81BC264B2D4C}" dt="2021-07-30T00:07:31.234" v="2320" actId="1076"/>
          <ac:grpSpMkLst>
            <pc:docMk/>
            <pc:sldMk cId="922114214" sldId="289"/>
            <ac:grpSpMk id="128" creationId="{2A255470-7665-400E-B677-2D80ACEAFCBB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33" creationId="{25525596-3C41-4A7E-8B9C-317BBE88C801}"/>
          </ac:grpSpMkLst>
        </pc:grpChg>
        <pc:grpChg chg="mod">
          <ac:chgData name="Gomez Cadena Jimmy Fabricio" userId="07084481-ba07-4f3d-bc8d-e5bb2c3a49cb" providerId="ADAL" clId="{162705B2-B917-4EF0-AF58-81BC264B2D4C}" dt="2021-07-30T00:00:11.138" v="2177"/>
          <ac:grpSpMkLst>
            <pc:docMk/>
            <pc:sldMk cId="922114214" sldId="289"/>
            <ac:grpSpMk id="134" creationId="{49E07256-BBE8-4C53-BA75-0E4FCB04AA2B}"/>
          </ac:grpSpMkLst>
        </pc:grpChg>
      </pc:sldChg>
      <pc:sldChg chg="modSp add mod ord">
        <pc:chgData name="Gomez Cadena Jimmy Fabricio" userId="07084481-ba07-4f3d-bc8d-e5bb2c3a49cb" providerId="ADAL" clId="{162705B2-B917-4EF0-AF58-81BC264B2D4C}" dt="2021-07-30T00:14:24.807" v="2533" actId="1076"/>
        <pc:sldMkLst>
          <pc:docMk/>
          <pc:sldMk cId="2478917607" sldId="290"/>
        </pc:sldMkLst>
        <pc:spChg chg="mod">
          <ac:chgData name="Gomez Cadena Jimmy Fabricio" userId="07084481-ba07-4f3d-bc8d-e5bb2c3a49cb" providerId="ADAL" clId="{162705B2-B917-4EF0-AF58-81BC264B2D4C}" dt="2021-07-30T00:14:24.807" v="2533" actId="1076"/>
          <ac:spMkLst>
            <pc:docMk/>
            <pc:sldMk cId="2478917607" sldId="290"/>
            <ac:spMk id="19" creationId="{43CB4E32-7CDA-45E5-A0FD-577F67024322}"/>
          </ac:spMkLst>
        </pc:spChg>
      </pc:sldChg>
      <pc:sldChg chg="delSp modSp add mod ord setBg delDesignElem">
        <pc:chgData name="Gomez Cadena Jimmy Fabricio" userId="07084481-ba07-4f3d-bc8d-e5bb2c3a49cb" providerId="ADAL" clId="{162705B2-B917-4EF0-AF58-81BC264B2D4C}" dt="2021-07-30T00:22:54.060" v="2933" actId="20577"/>
        <pc:sldMkLst>
          <pc:docMk/>
          <pc:sldMk cId="11266972" sldId="291"/>
        </pc:sldMkLst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14" creationId="{F3060C83-F051-4F0E-ABAD-AA0DFC48B218}"/>
          </ac:spMkLst>
        </pc:spChg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16" creationId="{83C98ABE-055B-441F-B07E-44F97F083C39}"/>
          </ac:spMkLst>
        </pc:spChg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18" creationId="{29FDB030-9B49-4CED-8CCD-4D99382388AC}"/>
          </ac:spMkLst>
        </pc:spChg>
        <pc:spChg chg="mod">
          <ac:chgData name="Gomez Cadena Jimmy Fabricio" userId="07084481-ba07-4f3d-bc8d-e5bb2c3a49cb" providerId="ADAL" clId="{162705B2-B917-4EF0-AF58-81BC264B2D4C}" dt="2021-07-30T00:22:54.060" v="2933" actId="20577"/>
          <ac:spMkLst>
            <pc:docMk/>
            <pc:sldMk cId="11266972" sldId="291"/>
            <ac:spMk id="19" creationId="{43CB4E32-7CDA-45E5-A0FD-577F67024322}"/>
          </ac:spMkLst>
        </pc:spChg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20" creationId="{3783CA14-24A1-485C-8B30-D6A5D87987AD}"/>
          </ac:spMkLst>
        </pc:spChg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22" creationId="{9A97C86A-04D6-40F7-AE84-31AB43E6A846}"/>
          </ac:spMkLst>
        </pc:spChg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24" creationId="{FF9F2414-84E8-453E-B1F3-389FDE8192D9}"/>
          </ac:spMkLst>
        </pc:spChg>
        <pc:spChg chg="del">
          <ac:chgData name="Gomez Cadena Jimmy Fabricio" userId="07084481-ba07-4f3d-bc8d-e5bb2c3a49cb" providerId="ADAL" clId="{162705B2-B917-4EF0-AF58-81BC264B2D4C}" dt="2021-07-30T00:22:39.751" v="2904"/>
          <ac:spMkLst>
            <pc:docMk/>
            <pc:sldMk cId="11266972" sldId="291"/>
            <ac:spMk id="26" creationId="{3ECA69A1-7536-43AC-85EF-C7106179F5ED}"/>
          </ac:spMkLst>
        </pc:spChg>
      </pc:sldChg>
      <pc:sldChg chg="addSp delSp modSp add mod">
        <pc:chgData name="Gomez Cadena Jimmy Fabricio" userId="07084481-ba07-4f3d-bc8d-e5bb2c3a49cb" providerId="ADAL" clId="{162705B2-B917-4EF0-AF58-81BC264B2D4C}" dt="2021-07-30T00:34:51.383" v="3162" actId="207"/>
        <pc:sldMkLst>
          <pc:docMk/>
          <pc:sldMk cId="1517102077" sldId="292"/>
        </pc:sldMkLst>
        <pc:spChg chg="del">
          <ac:chgData name="Gomez Cadena Jimmy Fabricio" userId="07084481-ba07-4f3d-bc8d-e5bb2c3a49cb" providerId="ADAL" clId="{162705B2-B917-4EF0-AF58-81BC264B2D4C}" dt="2021-07-30T00:26:15.174" v="2935" actId="478"/>
          <ac:spMkLst>
            <pc:docMk/>
            <pc:sldMk cId="1517102077" sldId="292"/>
            <ac:spMk id="3" creationId="{DD1F1A5C-2D8E-488A-8015-602C69B5E451}"/>
          </ac:spMkLst>
        </pc:spChg>
        <pc:spChg chg="add del mod">
          <ac:chgData name="Gomez Cadena Jimmy Fabricio" userId="07084481-ba07-4f3d-bc8d-e5bb2c3a49cb" providerId="ADAL" clId="{162705B2-B917-4EF0-AF58-81BC264B2D4C}" dt="2021-07-30T00:26:18.660" v="2936" actId="478"/>
          <ac:spMkLst>
            <pc:docMk/>
            <pc:sldMk cId="1517102077" sldId="292"/>
            <ac:spMk id="4" creationId="{8DC8BC94-3996-4F50-B234-2BEDF47331CC}"/>
          </ac:spMkLst>
        </pc:spChg>
        <pc:spChg chg="mod">
          <ac:chgData name="Gomez Cadena Jimmy Fabricio" userId="07084481-ba07-4f3d-bc8d-e5bb2c3a49cb" providerId="ADAL" clId="{162705B2-B917-4EF0-AF58-81BC264B2D4C}" dt="2021-07-30T00:34:43.069" v="3161" actId="207"/>
          <ac:spMkLst>
            <pc:docMk/>
            <pc:sldMk cId="1517102077" sldId="292"/>
            <ac:spMk id="8" creationId="{49BD4823-9F63-4D30-825C-93E115219842}"/>
          </ac:spMkLst>
        </pc:spChg>
        <pc:spChg chg="mod">
          <ac:chgData name="Gomez Cadena Jimmy Fabricio" userId="07084481-ba07-4f3d-bc8d-e5bb2c3a49cb" providerId="ADAL" clId="{162705B2-B917-4EF0-AF58-81BC264B2D4C}" dt="2021-07-30T00:32:40.410" v="3133" actId="20577"/>
          <ac:spMkLst>
            <pc:docMk/>
            <pc:sldMk cId="1517102077" sldId="292"/>
            <ac:spMk id="10" creationId="{8BB328C4-3F51-4BFE-A618-B10954471F23}"/>
          </ac:spMkLst>
        </pc:spChg>
        <pc:spChg chg="del mod">
          <ac:chgData name="Gomez Cadena Jimmy Fabricio" userId="07084481-ba07-4f3d-bc8d-e5bb2c3a49cb" providerId="ADAL" clId="{162705B2-B917-4EF0-AF58-81BC264B2D4C}" dt="2021-07-30T00:33:09.856" v="3156" actId="478"/>
          <ac:spMkLst>
            <pc:docMk/>
            <pc:sldMk cId="1517102077" sldId="292"/>
            <ac:spMk id="11" creationId="{7AE7B228-F4D3-482D-88ED-F02A54C3E077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12" creationId="{0DC3483F-72F2-4B87-BE99-5C319F160EA4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13" creationId="{53A8ABB7-62AC-4441-84F6-27B5031F10AF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14" creationId="{46575148-5817-4562-8475-C0C68AE692D6}"/>
          </ac:spMkLst>
        </pc:spChg>
        <pc:spChg chg="mod">
          <ac:chgData name="Gomez Cadena Jimmy Fabricio" userId="07084481-ba07-4f3d-bc8d-e5bb2c3a49cb" providerId="ADAL" clId="{162705B2-B917-4EF0-AF58-81BC264B2D4C}" dt="2021-07-30T00:34:33.046" v="3160" actId="207"/>
          <ac:spMkLst>
            <pc:docMk/>
            <pc:sldMk cId="1517102077" sldId="292"/>
            <ac:spMk id="16" creationId="{F6E87192-DE2A-46CD-B296-2489CECE3D3F}"/>
          </ac:spMkLst>
        </pc:spChg>
        <pc:spChg chg="mod">
          <ac:chgData name="Gomez Cadena Jimmy Fabricio" userId="07084481-ba07-4f3d-bc8d-e5bb2c3a49cb" providerId="ADAL" clId="{162705B2-B917-4EF0-AF58-81BC264B2D4C}" dt="2021-07-30T00:32:13.442" v="3121" actId="20577"/>
          <ac:spMkLst>
            <pc:docMk/>
            <pc:sldMk cId="1517102077" sldId="292"/>
            <ac:spMk id="18" creationId="{F2417672-3E3E-41B2-944E-A42C8D803906}"/>
          </ac:spMkLst>
        </pc:spChg>
        <pc:spChg chg="del mod">
          <ac:chgData name="Gomez Cadena Jimmy Fabricio" userId="07084481-ba07-4f3d-bc8d-e5bb2c3a49cb" providerId="ADAL" clId="{162705B2-B917-4EF0-AF58-81BC264B2D4C}" dt="2021-07-30T00:32:20.449" v="3123" actId="478"/>
          <ac:spMkLst>
            <pc:docMk/>
            <pc:sldMk cId="1517102077" sldId="292"/>
            <ac:spMk id="19" creationId="{EE83EA67-F935-4C55-A6D6-B7F893B23A2A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20" creationId="{41A2A881-451D-4787-8EEF-462E3D7DB5D1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21" creationId="{EA8E7B2E-7535-43A8-8798-FA6717EA6F4A}"/>
          </ac:spMkLst>
        </pc:spChg>
        <pc:spChg chg="mod">
          <ac:chgData name="Gomez Cadena Jimmy Fabricio" userId="07084481-ba07-4f3d-bc8d-e5bb2c3a49cb" providerId="ADAL" clId="{162705B2-B917-4EF0-AF58-81BC264B2D4C}" dt="2021-07-30T00:34:26.407" v="3159" actId="207"/>
          <ac:spMkLst>
            <pc:docMk/>
            <pc:sldMk cId="1517102077" sldId="292"/>
            <ac:spMk id="23" creationId="{279FF316-F88C-49F9-BD98-5F718D391676}"/>
          </ac:spMkLst>
        </pc:spChg>
        <pc:spChg chg="mod">
          <ac:chgData name="Gomez Cadena Jimmy Fabricio" userId="07084481-ba07-4f3d-bc8d-e5bb2c3a49cb" providerId="ADAL" clId="{162705B2-B917-4EF0-AF58-81BC264B2D4C}" dt="2021-07-30T00:32:00.459" v="3102" actId="20577"/>
          <ac:spMkLst>
            <pc:docMk/>
            <pc:sldMk cId="1517102077" sldId="292"/>
            <ac:spMk id="25" creationId="{6206BDBB-9F07-4052-8401-0EE6BD7136D8}"/>
          </ac:spMkLst>
        </pc:spChg>
        <pc:spChg chg="del mod">
          <ac:chgData name="Gomez Cadena Jimmy Fabricio" userId="07084481-ba07-4f3d-bc8d-e5bb2c3a49cb" providerId="ADAL" clId="{162705B2-B917-4EF0-AF58-81BC264B2D4C}" dt="2021-07-30T00:30:53.218" v="3009" actId="478"/>
          <ac:spMkLst>
            <pc:docMk/>
            <pc:sldMk cId="1517102077" sldId="292"/>
            <ac:spMk id="26" creationId="{4FC0DE1E-554C-4AC8-816D-057DD1E86C60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27" creationId="{27E920D0-B828-4AA4-BEEC-B6E86901BD59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28" creationId="{CA76404C-3188-46E0-911E-EFBB50C53BFD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29" creationId="{24878532-467C-4490-B416-6F162FF9059D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30" creationId="{6F55EA7E-F291-40C0-8437-ABB2E891DE4F}"/>
          </ac:spMkLst>
        </pc:spChg>
        <pc:spChg chg="mod">
          <ac:chgData name="Gomez Cadena Jimmy Fabricio" userId="07084481-ba07-4f3d-bc8d-e5bb2c3a49cb" providerId="ADAL" clId="{162705B2-B917-4EF0-AF58-81BC264B2D4C}" dt="2021-07-30T00:34:09.227" v="3158" actId="207"/>
          <ac:spMkLst>
            <pc:docMk/>
            <pc:sldMk cId="1517102077" sldId="292"/>
            <ac:spMk id="32" creationId="{23440196-0E4D-4E76-B07B-E42F203479BA}"/>
          </ac:spMkLst>
        </pc:spChg>
        <pc:spChg chg="mod">
          <ac:chgData name="Gomez Cadena Jimmy Fabricio" userId="07084481-ba07-4f3d-bc8d-e5bb2c3a49cb" providerId="ADAL" clId="{162705B2-B917-4EF0-AF58-81BC264B2D4C}" dt="2021-07-30T00:31:46.043" v="3084" actId="20577"/>
          <ac:spMkLst>
            <pc:docMk/>
            <pc:sldMk cId="1517102077" sldId="292"/>
            <ac:spMk id="34" creationId="{28460F30-A11E-4744-B233-ADD218402560}"/>
          </ac:spMkLst>
        </pc:spChg>
        <pc:spChg chg="del mod">
          <ac:chgData name="Gomez Cadena Jimmy Fabricio" userId="07084481-ba07-4f3d-bc8d-e5bb2c3a49cb" providerId="ADAL" clId="{162705B2-B917-4EF0-AF58-81BC264B2D4C}" dt="2021-07-30T00:32:17.735" v="3122" actId="478"/>
          <ac:spMkLst>
            <pc:docMk/>
            <pc:sldMk cId="1517102077" sldId="292"/>
            <ac:spMk id="35" creationId="{8112F196-2AA1-48C1-BF84-197301D59922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36" creationId="{CFB86A8B-7922-489E-A461-4840F94F6218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37" creationId="{67DF3D77-F720-461B-A5E8-799AD2C7041D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38" creationId="{97497888-4698-491A-A395-181437DCC20C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39" creationId="{91B4EBC3-71FA-4D2F-8131-97ECFF7772B3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0" creationId="{686D9519-F4A9-41FB-8855-BB1D2FA16907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1" creationId="{744317F8-E1F0-4790-A1DC-72FB4F163784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2" creationId="{100778BF-003A-4BF4-B557-AB6726377860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3" creationId="{0C58DAAF-FCF4-43EE-9B37-9B006D421EED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4" creationId="{3F514901-B617-4AA5-BC9D-775CC058EF39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5" creationId="{8D3C6E69-F668-4A56-BD89-23D5149D410F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6" creationId="{C693C3FF-B7E6-41D5-8D9A-2776988FFB13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7" creationId="{02E52B32-4B11-4883-8B68-F470F034D96D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8" creationId="{C36E2D9D-4FD8-4944-AEF8-4F4F97867985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49" creationId="{C782D72F-09DC-499C-A888-24FEEA885216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50" creationId="{D1B27BDB-3B70-4930-AE11-EFC9844EF59E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51" creationId="{7CF81033-67C2-4B05-8CC4-992673B78058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52" creationId="{83887F36-208A-42A9-9F39-0D7C10D64595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53" creationId="{5D74DD25-A8D1-43A3-94D5-DCD0AA64BADB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54" creationId="{BB680FEF-E8D2-4B96-AE5D-DF2437D30775}"/>
          </ac:spMkLst>
        </pc:spChg>
        <pc:spChg chg="mod">
          <ac:chgData name="Gomez Cadena Jimmy Fabricio" userId="07084481-ba07-4f3d-bc8d-e5bb2c3a49cb" providerId="ADAL" clId="{162705B2-B917-4EF0-AF58-81BC264B2D4C}" dt="2021-07-30T00:33:40.951" v="3157" actId="207"/>
          <ac:spMkLst>
            <pc:docMk/>
            <pc:sldMk cId="1517102077" sldId="292"/>
            <ac:spMk id="56" creationId="{C1F5D912-C818-44DA-8978-3ECA8F8D4BD5}"/>
          </ac:spMkLst>
        </pc:spChg>
        <pc:spChg chg="mod">
          <ac:chgData name="Gomez Cadena Jimmy Fabricio" userId="07084481-ba07-4f3d-bc8d-e5bb2c3a49cb" providerId="ADAL" clId="{162705B2-B917-4EF0-AF58-81BC264B2D4C}" dt="2021-07-30T00:31:24.401" v="3064" actId="20577"/>
          <ac:spMkLst>
            <pc:docMk/>
            <pc:sldMk cId="1517102077" sldId="292"/>
            <ac:spMk id="58" creationId="{53C79D02-A73B-4F06-A927-499D8383A62A}"/>
          </ac:spMkLst>
        </pc:spChg>
        <pc:spChg chg="del mod">
          <ac:chgData name="Gomez Cadena Jimmy Fabricio" userId="07084481-ba07-4f3d-bc8d-e5bb2c3a49cb" providerId="ADAL" clId="{162705B2-B917-4EF0-AF58-81BC264B2D4C}" dt="2021-07-30T00:30:38.585" v="2982" actId="478"/>
          <ac:spMkLst>
            <pc:docMk/>
            <pc:sldMk cId="1517102077" sldId="292"/>
            <ac:spMk id="59" creationId="{C094BCEE-B257-4EBA-8CEB-929A976323A1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60" creationId="{C8A10B22-0FF8-48C4-BC40-A339F85B3023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61" creationId="{9A38250B-DB5A-43A0-A110-292B407DF7DA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62" creationId="{52A0566C-5B20-4F54-A714-A3961A8A5FE5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64" creationId="{2682A93F-A17F-4753-BFC7-EC7BA84D6F14}"/>
          </ac:spMkLst>
        </pc:spChg>
        <pc:spChg chg="del mod">
          <ac:chgData name="Gomez Cadena Jimmy Fabricio" userId="07084481-ba07-4f3d-bc8d-e5bb2c3a49cb" providerId="ADAL" clId="{162705B2-B917-4EF0-AF58-81BC264B2D4C}" dt="2021-07-30T00:31:12.931" v="3030" actId="478"/>
          <ac:spMkLst>
            <pc:docMk/>
            <pc:sldMk cId="1517102077" sldId="292"/>
            <ac:spMk id="66" creationId="{C0973079-8172-40E9-AB0E-D36ED3EEAE35}"/>
          </ac:spMkLst>
        </pc:spChg>
        <pc:spChg chg="mod">
          <ac:chgData name="Gomez Cadena Jimmy Fabricio" userId="07084481-ba07-4f3d-bc8d-e5bb2c3a49cb" providerId="ADAL" clId="{162705B2-B917-4EF0-AF58-81BC264B2D4C}" dt="2021-07-30T00:31:09.113" v="3029" actId="20577"/>
          <ac:spMkLst>
            <pc:docMk/>
            <pc:sldMk cId="1517102077" sldId="292"/>
            <ac:spMk id="67" creationId="{CFB759E2-BE46-44A7-8D91-6761B82424EB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68" creationId="{4B427ADD-2406-4A1A-BF39-39D1C2050FF1}"/>
          </ac:spMkLst>
        </pc:spChg>
        <pc:spChg chg="mod">
          <ac:chgData name="Gomez Cadena Jimmy Fabricio" userId="07084481-ba07-4f3d-bc8d-e5bb2c3a49cb" providerId="ADAL" clId="{162705B2-B917-4EF0-AF58-81BC264B2D4C}" dt="2021-07-30T00:27:13.201" v="2937"/>
          <ac:spMkLst>
            <pc:docMk/>
            <pc:sldMk cId="1517102077" sldId="292"/>
            <ac:spMk id="69" creationId="{DEA03782-E28D-424B-9299-FE3AEBA85C03}"/>
          </ac:spMkLst>
        </pc:spChg>
        <pc:spChg chg="mod">
          <ac:chgData name="Gomez Cadena Jimmy Fabricio" userId="07084481-ba07-4f3d-bc8d-e5bb2c3a49cb" providerId="ADAL" clId="{162705B2-B917-4EF0-AF58-81BC264B2D4C}" dt="2021-07-30T00:27:25.942" v="2939"/>
          <ac:spMkLst>
            <pc:docMk/>
            <pc:sldMk cId="1517102077" sldId="292"/>
            <ac:spMk id="71" creationId="{2DA7A002-B297-435F-BBF0-4869BB2292C6}"/>
          </ac:spMkLst>
        </pc:spChg>
        <pc:spChg chg="mod">
          <ac:chgData name="Gomez Cadena Jimmy Fabricio" userId="07084481-ba07-4f3d-bc8d-e5bb2c3a49cb" providerId="ADAL" clId="{162705B2-B917-4EF0-AF58-81BC264B2D4C}" dt="2021-07-30T00:27:25.942" v="2939"/>
          <ac:spMkLst>
            <pc:docMk/>
            <pc:sldMk cId="1517102077" sldId="292"/>
            <ac:spMk id="73" creationId="{CF894603-1791-409A-8DFD-3AE66FA06310}"/>
          </ac:spMkLst>
        </pc:spChg>
        <pc:spChg chg="mod">
          <ac:chgData name="Gomez Cadena Jimmy Fabricio" userId="07084481-ba07-4f3d-bc8d-e5bb2c3a49cb" providerId="ADAL" clId="{162705B2-B917-4EF0-AF58-81BC264B2D4C}" dt="2021-07-30T00:27:25.942" v="2939"/>
          <ac:spMkLst>
            <pc:docMk/>
            <pc:sldMk cId="1517102077" sldId="292"/>
            <ac:spMk id="74" creationId="{97B199F6-80C7-4CB4-A60F-AEE202E7FC93}"/>
          </ac:spMkLst>
        </pc:spChg>
        <pc:spChg chg="mod">
          <ac:chgData name="Gomez Cadena Jimmy Fabricio" userId="07084481-ba07-4f3d-bc8d-e5bb2c3a49cb" providerId="ADAL" clId="{162705B2-B917-4EF0-AF58-81BC264B2D4C}" dt="2021-07-30T00:27:25.942" v="2939"/>
          <ac:spMkLst>
            <pc:docMk/>
            <pc:sldMk cId="1517102077" sldId="292"/>
            <ac:spMk id="75" creationId="{6C21940A-44C9-43F5-8C08-397A67DE9E9F}"/>
          </ac:spMkLst>
        </pc:spChg>
        <pc:spChg chg="mod">
          <ac:chgData name="Gomez Cadena Jimmy Fabricio" userId="07084481-ba07-4f3d-bc8d-e5bb2c3a49cb" providerId="ADAL" clId="{162705B2-B917-4EF0-AF58-81BC264B2D4C}" dt="2021-07-30T00:27:25.942" v="2939"/>
          <ac:spMkLst>
            <pc:docMk/>
            <pc:sldMk cId="1517102077" sldId="292"/>
            <ac:spMk id="76" creationId="{561008CC-DFDE-46B7-9F11-5BCD40E803DF}"/>
          </ac:spMkLst>
        </pc:spChg>
        <pc:spChg chg="mod">
          <ac:chgData name="Gomez Cadena Jimmy Fabricio" userId="07084481-ba07-4f3d-bc8d-e5bb2c3a49cb" providerId="ADAL" clId="{162705B2-B917-4EF0-AF58-81BC264B2D4C}" dt="2021-07-30T00:27:25.942" v="2939"/>
          <ac:spMkLst>
            <pc:docMk/>
            <pc:sldMk cId="1517102077" sldId="292"/>
            <ac:spMk id="77" creationId="{4CA340B3-F756-4A7C-87D3-14FA4BAEE5F7}"/>
          </ac:spMkLst>
        </pc:spChg>
        <pc:spChg chg="mod">
          <ac:chgData name="Gomez Cadena Jimmy Fabricio" userId="07084481-ba07-4f3d-bc8d-e5bb2c3a49cb" providerId="ADAL" clId="{162705B2-B917-4EF0-AF58-81BC264B2D4C}" dt="2021-07-30T00:34:51.383" v="3162" actId="207"/>
          <ac:spMkLst>
            <pc:docMk/>
            <pc:sldMk cId="1517102077" sldId="292"/>
            <ac:spMk id="79" creationId="{A5884958-6B4D-4D05-8084-BDE63A3CC209}"/>
          </ac:spMkLst>
        </pc:spChg>
        <pc:spChg chg="mod">
          <ac:chgData name="Gomez Cadena Jimmy Fabricio" userId="07084481-ba07-4f3d-bc8d-e5bb2c3a49cb" providerId="ADAL" clId="{162705B2-B917-4EF0-AF58-81BC264B2D4C}" dt="2021-07-30T00:32:52.185" v="3152" actId="20577"/>
          <ac:spMkLst>
            <pc:docMk/>
            <pc:sldMk cId="1517102077" sldId="292"/>
            <ac:spMk id="81" creationId="{21E1DD51-1FD0-4003-BD08-4E3393BA79BB}"/>
          </ac:spMkLst>
        </pc:spChg>
        <pc:spChg chg="del mod">
          <ac:chgData name="Gomez Cadena Jimmy Fabricio" userId="07084481-ba07-4f3d-bc8d-e5bb2c3a49cb" providerId="ADAL" clId="{162705B2-B917-4EF0-AF58-81BC264B2D4C}" dt="2021-07-30T00:32:56.132" v="3153" actId="478"/>
          <ac:spMkLst>
            <pc:docMk/>
            <pc:sldMk cId="1517102077" sldId="292"/>
            <ac:spMk id="82" creationId="{482F8B9C-940C-41EC-8F13-59DF50738DCA}"/>
          </ac:spMkLst>
        </pc:spChg>
        <pc:spChg chg="mod">
          <ac:chgData name="Gomez Cadena Jimmy Fabricio" userId="07084481-ba07-4f3d-bc8d-e5bb2c3a49cb" providerId="ADAL" clId="{162705B2-B917-4EF0-AF58-81BC264B2D4C}" dt="2021-07-30T00:27:39.353" v="2943"/>
          <ac:spMkLst>
            <pc:docMk/>
            <pc:sldMk cId="1517102077" sldId="292"/>
            <ac:spMk id="83" creationId="{D3705F1B-1AFC-4666-921A-3894D5FECEB9}"/>
          </ac:spMkLst>
        </pc:spChg>
        <pc:spChg chg="mod">
          <ac:chgData name="Gomez Cadena Jimmy Fabricio" userId="07084481-ba07-4f3d-bc8d-e5bb2c3a49cb" providerId="ADAL" clId="{162705B2-B917-4EF0-AF58-81BC264B2D4C}" dt="2021-07-30T00:27:39.353" v="2943"/>
          <ac:spMkLst>
            <pc:docMk/>
            <pc:sldMk cId="1517102077" sldId="292"/>
            <ac:spMk id="84" creationId="{156DB7E1-49D5-424E-8FE8-AE466093913F}"/>
          </ac:spMkLst>
        </pc:spChg>
        <pc:spChg chg="mod">
          <ac:chgData name="Gomez Cadena Jimmy Fabricio" userId="07084481-ba07-4f3d-bc8d-e5bb2c3a49cb" providerId="ADAL" clId="{162705B2-B917-4EF0-AF58-81BC264B2D4C}" dt="2021-07-30T00:28:18.383" v="2951"/>
          <ac:spMkLst>
            <pc:docMk/>
            <pc:sldMk cId="1517102077" sldId="292"/>
            <ac:spMk id="86" creationId="{369A7063-F7BC-4241-836E-91D2671A9F30}"/>
          </ac:spMkLst>
        </pc:spChg>
        <pc:spChg chg="mod">
          <ac:chgData name="Gomez Cadena Jimmy Fabricio" userId="07084481-ba07-4f3d-bc8d-e5bb2c3a49cb" providerId="ADAL" clId="{162705B2-B917-4EF0-AF58-81BC264B2D4C}" dt="2021-07-30T00:28:18.383" v="2951"/>
          <ac:spMkLst>
            <pc:docMk/>
            <pc:sldMk cId="1517102077" sldId="292"/>
            <ac:spMk id="88" creationId="{A0CB98E4-22EE-4B03-8D22-0FF2699008CB}"/>
          </ac:spMkLst>
        </pc:spChg>
        <pc:spChg chg="mod">
          <ac:chgData name="Gomez Cadena Jimmy Fabricio" userId="07084481-ba07-4f3d-bc8d-e5bb2c3a49cb" providerId="ADAL" clId="{162705B2-B917-4EF0-AF58-81BC264B2D4C}" dt="2021-07-30T00:28:18.383" v="2951"/>
          <ac:spMkLst>
            <pc:docMk/>
            <pc:sldMk cId="1517102077" sldId="292"/>
            <ac:spMk id="89" creationId="{969FAAAC-FC21-4479-88CF-4D10EF4A5966}"/>
          </ac:spMkLst>
        </pc:spChg>
        <pc:spChg chg="mod">
          <ac:chgData name="Gomez Cadena Jimmy Fabricio" userId="07084481-ba07-4f3d-bc8d-e5bb2c3a49cb" providerId="ADAL" clId="{162705B2-B917-4EF0-AF58-81BC264B2D4C}" dt="2021-07-30T00:28:18.383" v="2951"/>
          <ac:spMkLst>
            <pc:docMk/>
            <pc:sldMk cId="1517102077" sldId="292"/>
            <ac:spMk id="90" creationId="{B4A1ED98-74CA-42A3-B764-E551AD2301D4}"/>
          </ac:spMkLst>
        </pc:spChg>
        <pc:spChg chg="mod">
          <ac:chgData name="Gomez Cadena Jimmy Fabricio" userId="07084481-ba07-4f3d-bc8d-e5bb2c3a49cb" providerId="ADAL" clId="{162705B2-B917-4EF0-AF58-81BC264B2D4C}" dt="2021-07-30T00:28:18.383" v="2951"/>
          <ac:spMkLst>
            <pc:docMk/>
            <pc:sldMk cId="1517102077" sldId="292"/>
            <ac:spMk id="91" creationId="{8D9C56D4-C5ED-4AF8-8A1D-9380D09376CF}"/>
          </ac:spMkLst>
        </pc:spChg>
        <pc:spChg chg="mod">
          <ac:chgData name="Gomez Cadena Jimmy Fabricio" userId="07084481-ba07-4f3d-bc8d-e5bb2c3a49cb" providerId="ADAL" clId="{162705B2-B917-4EF0-AF58-81BC264B2D4C}" dt="2021-07-30T00:28:18.383" v="2951"/>
          <ac:spMkLst>
            <pc:docMk/>
            <pc:sldMk cId="1517102077" sldId="292"/>
            <ac:spMk id="92" creationId="{C9F4CE85-54F0-4BE3-9A29-D06B8893A34F}"/>
          </ac:spMkLst>
        </pc:s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7" creationId="{CD0D7BE6-8494-4EBF-87F8-1B42383F1E57}"/>
          </ac:grpSpMkLst>
        </pc:grpChg>
        <pc:grpChg chg="mod">
          <ac:chgData name="Gomez Cadena Jimmy Fabricio" userId="07084481-ba07-4f3d-bc8d-e5bb2c3a49cb" providerId="ADAL" clId="{162705B2-B917-4EF0-AF58-81BC264B2D4C}" dt="2021-07-30T00:27:13.201" v="2937"/>
          <ac:grpSpMkLst>
            <pc:docMk/>
            <pc:sldMk cId="1517102077" sldId="292"/>
            <ac:grpSpMk id="9" creationId="{5938E064-AE2C-4325-BF03-4921E68AEFA9}"/>
          </ac:grpSpMkLst>
        </pc:gr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15" creationId="{31B03D18-A703-449F-99FC-7B0C60EF71DE}"/>
          </ac:grpSpMkLst>
        </pc:grpChg>
        <pc:grpChg chg="mod">
          <ac:chgData name="Gomez Cadena Jimmy Fabricio" userId="07084481-ba07-4f3d-bc8d-e5bb2c3a49cb" providerId="ADAL" clId="{162705B2-B917-4EF0-AF58-81BC264B2D4C}" dt="2021-07-30T00:27:13.201" v="2937"/>
          <ac:grpSpMkLst>
            <pc:docMk/>
            <pc:sldMk cId="1517102077" sldId="292"/>
            <ac:grpSpMk id="17" creationId="{4F4CE112-073B-47AC-8C91-7386A897CB29}"/>
          </ac:grpSpMkLst>
        </pc:gr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22" creationId="{47E6A5EB-3C45-4470-A2F7-FB261CDE61DE}"/>
          </ac:grpSpMkLst>
        </pc:grpChg>
        <pc:grpChg chg="mod">
          <ac:chgData name="Gomez Cadena Jimmy Fabricio" userId="07084481-ba07-4f3d-bc8d-e5bb2c3a49cb" providerId="ADAL" clId="{162705B2-B917-4EF0-AF58-81BC264B2D4C}" dt="2021-07-30T00:27:13.201" v="2937"/>
          <ac:grpSpMkLst>
            <pc:docMk/>
            <pc:sldMk cId="1517102077" sldId="292"/>
            <ac:grpSpMk id="24" creationId="{6E533600-C6E1-40F9-B158-9CBF63E56CBB}"/>
          </ac:grpSpMkLst>
        </pc:gr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31" creationId="{FEA6818F-B442-4171-A6FC-762D3416FAE6}"/>
          </ac:grpSpMkLst>
        </pc:grpChg>
        <pc:grpChg chg="mod">
          <ac:chgData name="Gomez Cadena Jimmy Fabricio" userId="07084481-ba07-4f3d-bc8d-e5bb2c3a49cb" providerId="ADAL" clId="{162705B2-B917-4EF0-AF58-81BC264B2D4C}" dt="2021-07-30T00:27:13.201" v="2937"/>
          <ac:grpSpMkLst>
            <pc:docMk/>
            <pc:sldMk cId="1517102077" sldId="292"/>
            <ac:grpSpMk id="33" creationId="{F4FB117D-0947-449B-9043-A7FF08143A41}"/>
          </ac:grpSpMkLst>
        </pc:gr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55" creationId="{B2CCCF85-CD10-4F02-8692-1043133507E2}"/>
          </ac:grpSpMkLst>
        </pc:grpChg>
        <pc:grpChg chg="mod">
          <ac:chgData name="Gomez Cadena Jimmy Fabricio" userId="07084481-ba07-4f3d-bc8d-e5bb2c3a49cb" providerId="ADAL" clId="{162705B2-B917-4EF0-AF58-81BC264B2D4C}" dt="2021-07-30T00:27:13.201" v="2937"/>
          <ac:grpSpMkLst>
            <pc:docMk/>
            <pc:sldMk cId="1517102077" sldId="292"/>
            <ac:grpSpMk id="57" creationId="{50B008B7-48DE-4CAC-85E2-A9AA3E2E4802}"/>
          </ac:grpSpMkLst>
        </pc:gr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63" creationId="{4FDE9EF9-2BA0-45D9-A61D-672C87DB1E67}"/>
          </ac:grpSpMkLst>
        </pc:grpChg>
        <pc:grpChg chg="mod">
          <ac:chgData name="Gomez Cadena Jimmy Fabricio" userId="07084481-ba07-4f3d-bc8d-e5bb2c3a49cb" providerId="ADAL" clId="{162705B2-B917-4EF0-AF58-81BC264B2D4C}" dt="2021-07-30T00:27:13.201" v="2937"/>
          <ac:grpSpMkLst>
            <pc:docMk/>
            <pc:sldMk cId="1517102077" sldId="292"/>
            <ac:grpSpMk id="65" creationId="{A9D57BE0-3A9C-4A97-8902-0DFB01A088B4}"/>
          </ac:grpSpMkLst>
        </pc:grpChg>
        <pc:grpChg chg="add del mod">
          <ac:chgData name="Gomez Cadena Jimmy Fabricio" userId="07084481-ba07-4f3d-bc8d-e5bb2c3a49cb" providerId="ADAL" clId="{162705B2-B917-4EF0-AF58-81BC264B2D4C}" dt="2021-07-30T00:27:36.531" v="2942"/>
          <ac:grpSpMkLst>
            <pc:docMk/>
            <pc:sldMk cId="1517102077" sldId="292"/>
            <ac:grpSpMk id="70" creationId="{A6D094DE-9947-46A0-A907-711C045104AE}"/>
          </ac:grpSpMkLst>
        </pc:grpChg>
        <pc:grpChg chg="mod">
          <ac:chgData name="Gomez Cadena Jimmy Fabricio" userId="07084481-ba07-4f3d-bc8d-e5bb2c3a49cb" providerId="ADAL" clId="{162705B2-B917-4EF0-AF58-81BC264B2D4C}" dt="2021-07-30T00:27:25.942" v="2939"/>
          <ac:grpSpMkLst>
            <pc:docMk/>
            <pc:sldMk cId="1517102077" sldId="292"/>
            <ac:grpSpMk id="72" creationId="{8A7DD74E-2272-491A-A11C-E3604D61AC49}"/>
          </ac:grpSpMkLst>
        </pc:grpChg>
        <pc:grpChg chg="add mod ord">
          <ac:chgData name="Gomez Cadena Jimmy Fabricio" userId="07084481-ba07-4f3d-bc8d-e5bb2c3a49cb" providerId="ADAL" clId="{162705B2-B917-4EF0-AF58-81BC264B2D4C}" dt="2021-07-30T00:33:07.331" v="3155" actId="1076"/>
          <ac:grpSpMkLst>
            <pc:docMk/>
            <pc:sldMk cId="1517102077" sldId="292"/>
            <ac:grpSpMk id="78" creationId="{48E8EB97-64D1-44AD-8485-E19C506D384B}"/>
          </ac:grpSpMkLst>
        </pc:grpChg>
        <pc:grpChg chg="mod">
          <ac:chgData name="Gomez Cadena Jimmy Fabricio" userId="07084481-ba07-4f3d-bc8d-e5bb2c3a49cb" providerId="ADAL" clId="{162705B2-B917-4EF0-AF58-81BC264B2D4C}" dt="2021-07-30T00:27:39.353" v="2943"/>
          <ac:grpSpMkLst>
            <pc:docMk/>
            <pc:sldMk cId="1517102077" sldId="292"/>
            <ac:grpSpMk id="80" creationId="{081A4DC2-11B0-4AB2-A4A7-A78B814CC8EA}"/>
          </ac:grpSpMkLst>
        </pc:grpChg>
        <pc:grpChg chg="add del mod ord">
          <ac:chgData name="Gomez Cadena Jimmy Fabricio" userId="07084481-ba07-4f3d-bc8d-e5bb2c3a49cb" providerId="ADAL" clId="{162705B2-B917-4EF0-AF58-81BC264B2D4C}" dt="2021-07-30T00:33:01.946" v="3154" actId="478"/>
          <ac:grpSpMkLst>
            <pc:docMk/>
            <pc:sldMk cId="1517102077" sldId="292"/>
            <ac:grpSpMk id="85" creationId="{CE1E0A24-E903-4C35-BAD8-6CF7DE28B596}"/>
          </ac:grpSpMkLst>
        </pc:grpChg>
        <pc:grpChg chg="mod">
          <ac:chgData name="Gomez Cadena Jimmy Fabricio" userId="07084481-ba07-4f3d-bc8d-e5bb2c3a49cb" providerId="ADAL" clId="{162705B2-B917-4EF0-AF58-81BC264B2D4C}" dt="2021-07-30T00:28:18.383" v="2951"/>
          <ac:grpSpMkLst>
            <pc:docMk/>
            <pc:sldMk cId="1517102077" sldId="292"/>
            <ac:grpSpMk id="87" creationId="{A7BC9533-7393-43DB-9B59-CC801C147AD4}"/>
          </ac:grpSpMkLst>
        </pc:grpChg>
      </pc:sldChg>
      <pc:sldChg chg="addSp delSp modSp add mod">
        <pc:chgData name="Gomez Cadena Jimmy Fabricio" userId="07084481-ba07-4f3d-bc8d-e5bb2c3a49cb" providerId="ADAL" clId="{162705B2-B917-4EF0-AF58-81BC264B2D4C}" dt="2021-07-30T02:45:28.525" v="4241" actId="207"/>
        <pc:sldMkLst>
          <pc:docMk/>
          <pc:sldMk cId="712347941" sldId="293"/>
        </pc:sldMkLst>
        <pc:spChg chg="mod">
          <ac:chgData name="Gomez Cadena Jimmy Fabricio" userId="07084481-ba07-4f3d-bc8d-e5bb2c3a49cb" providerId="ADAL" clId="{162705B2-B917-4EF0-AF58-81BC264B2D4C}" dt="2021-07-30T02:26:47.949" v="3915" actId="20577"/>
          <ac:spMkLst>
            <pc:docMk/>
            <pc:sldMk cId="712347941" sldId="293"/>
            <ac:spMk id="6" creationId="{ECCBA46A-ED58-434F-BAA6-09F6510D2371}"/>
          </ac:spMkLst>
        </pc:spChg>
        <pc:spChg chg="add mod">
          <ac:chgData name="Gomez Cadena Jimmy Fabricio" userId="07084481-ba07-4f3d-bc8d-e5bb2c3a49cb" providerId="ADAL" clId="{162705B2-B917-4EF0-AF58-81BC264B2D4C}" dt="2021-07-30T02:45:19.595" v="4239" actId="207"/>
          <ac:spMkLst>
            <pc:docMk/>
            <pc:sldMk cId="712347941" sldId="293"/>
            <ac:spMk id="9" creationId="{09E2C90B-8D61-46CF-8097-65A318044C38}"/>
          </ac:spMkLst>
        </pc:spChg>
        <pc:spChg chg="add mod">
          <ac:chgData name="Gomez Cadena Jimmy Fabricio" userId="07084481-ba07-4f3d-bc8d-e5bb2c3a49cb" providerId="ADAL" clId="{162705B2-B917-4EF0-AF58-81BC264B2D4C}" dt="2021-07-30T02:45:28.525" v="4241" actId="207"/>
          <ac:spMkLst>
            <pc:docMk/>
            <pc:sldMk cId="712347941" sldId="293"/>
            <ac:spMk id="11" creationId="{6788B1CA-E29E-41D0-A3AD-D598C037974D}"/>
          </ac:spMkLst>
        </pc:spChg>
        <pc:spChg chg="add mod">
          <ac:chgData name="Gomez Cadena Jimmy Fabricio" userId="07084481-ba07-4f3d-bc8d-e5bb2c3a49cb" providerId="ADAL" clId="{162705B2-B917-4EF0-AF58-81BC264B2D4C}" dt="2021-07-30T02:45:23.555" v="4240" actId="207"/>
          <ac:spMkLst>
            <pc:docMk/>
            <pc:sldMk cId="712347941" sldId="293"/>
            <ac:spMk id="13" creationId="{BC6599BA-D133-4C05-8D80-9673E61A43D1}"/>
          </ac:spMkLst>
        </pc:spChg>
        <pc:picChg chg="add mod">
          <ac:chgData name="Gomez Cadena Jimmy Fabricio" userId="07084481-ba07-4f3d-bc8d-e5bb2c3a49cb" providerId="ADAL" clId="{162705B2-B917-4EF0-AF58-81BC264B2D4C}" dt="2021-07-30T02:28:11.034" v="3932" actId="1076"/>
          <ac:picMkLst>
            <pc:docMk/>
            <pc:sldMk cId="712347941" sldId="293"/>
            <ac:picMk id="3" creationId="{DEBEA7E1-8863-400F-988F-4929DD4A0232}"/>
          </ac:picMkLst>
        </pc:picChg>
        <pc:picChg chg="del">
          <ac:chgData name="Gomez Cadena Jimmy Fabricio" userId="07084481-ba07-4f3d-bc8d-e5bb2c3a49cb" providerId="ADAL" clId="{162705B2-B917-4EF0-AF58-81BC264B2D4C}" dt="2021-07-30T02:26:51.276" v="3916" actId="478"/>
          <ac:picMkLst>
            <pc:docMk/>
            <pc:sldMk cId="712347941" sldId="293"/>
            <ac:picMk id="8" creationId="{30C26F0E-E848-4C09-983D-9513AA7DB98E}"/>
          </ac:picMkLst>
        </pc:picChg>
        <pc:picChg chg="mod">
          <ac:chgData name="Gomez Cadena Jimmy Fabricio" userId="07084481-ba07-4f3d-bc8d-e5bb2c3a49cb" providerId="ADAL" clId="{162705B2-B917-4EF0-AF58-81BC264B2D4C}" dt="2021-07-30T02:28:14.907" v="3933" actId="1076"/>
          <ac:picMkLst>
            <pc:docMk/>
            <pc:sldMk cId="712347941" sldId="293"/>
            <ac:picMk id="10" creationId="{A68CB493-5A75-468A-B550-9D2038E4ED80}"/>
          </ac:picMkLst>
        </pc:picChg>
        <pc:picChg chg="mod">
          <ac:chgData name="Gomez Cadena Jimmy Fabricio" userId="07084481-ba07-4f3d-bc8d-e5bb2c3a49cb" providerId="ADAL" clId="{162705B2-B917-4EF0-AF58-81BC264B2D4C}" dt="2021-07-30T02:29:45.467" v="3980" actId="1076"/>
          <ac:picMkLst>
            <pc:docMk/>
            <pc:sldMk cId="712347941" sldId="293"/>
            <ac:picMk id="12" creationId="{002977EA-9C1A-4248-8A25-78D4197515E4}"/>
          </ac:picMkLst>
        </pc:picChg>
      </pc:sldChg>
      <pc:sldChg chg="modSp add mod ord">
        <pc:chgData name="Gomez Cadena Jimmy Fabricio" userId="07084481-ba07-4f3d-bc8d-e5bb2c3a49cb" providerId="ADAL" clId="{162705B2-B917-4EF0-AF58-81BC264B2D4C}" dt="2021-07-30T02:44:09.327" v="4235"/>
        <pc:sldMkLst>
          <pc:docMk/>
          <pc:sldMk cId="4161097215" sldId="294"/>
        </pc:sldMkLst>
        <pc:spChg chg="mod">
          <ac:chgData name="Gomez Cadena Jimmy Fabricio" userId="07084481-ba07-4f3d-bc8d-e5bb2c3a49cb" providerId="ADAL" clId="{162705B2-B917-4EF0-AF58-81BC264B2D4C}" dt="2021-07-30T02:44:02.408" v="4233" actId="20577"/>
          <ac:spMkLst>
            <pc:docMk/>
            <pc:sldMk cId="4161097215" sldId="294"/>
            <ac:spMk id="19" creationId="{43CB4E32-7CDA-45E5-A0FD-577F67024322}"/>
          </ac:spMkLst>
        </pc:spChg>
      </pc:sldChg>
      <pc:sldChg chg="addSp delSp modSp add mod">
        <pc:chgData name="Gomez Cadena Jimmy Fabricio" userId="07084481-ba07-4f3d-bc8d-e5bb2c3a49cb" providerId="ADAL" clId="{162705B2-B917-4EF0-AF58-81BC264B2D4C}" dt="2021-07-30T03:19:22.358" v="5235" actId="20577"/>
        <pc:sldMkLst>
          <pc:docMk/>
          <pc:sldMk cId="805714052" sldId="295"/>
        </pc:sldMkLst>
        <pc:spChg chg="del">
          <ac:chgData name="Gomez Cadena Jimmy Fabricio" userId="07084481-ba07-4f3d-bc8d-e5bb2c3a49cb" providerId="ADAL" clId="{162705B2-B917-4EF0-AF58-81BC264B2D4C}" dt="2021-07-30T03:06:36.542" v="4906" actId="478"/>
          <ac:spMkLst>
            <pc:docMk/>
            <pc:sldMk cId="805714052" sldId="295"/>
            <ac:spMk id="3" creationId="{F9D43D28-34A8-4844-BA55-C7CF493C18EB}"/>
          </ac:spMkLst>
        </pc:spChg>
        <pc:spChg chg="add del mod">
          <ac:chgData name="Gomez Cadena Jimmy Fabricio" userId="07084481-ba07-4f3d-bc8d-e5bb2c3a49cb" providerId="ADAL" clId="{162705B2-B917-4EF0-AF58-81BC264B2D4C}" dt="2021-07-30T03:06:41.055" v="4907" actId="478"/>
          <ac:spMkLst>
            <pc:docMk/>
            <pc:sldMk cId="805714052" sldId="295"/>
            <ac:spMk id="4" creationId="{E5809B4C-D8C5-4CDA-BEF1-AD64B09EE6FB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8" creationId="{C544C66B-3A0F-457B-912A-DF8A9C819929}"/>
          </ac:spMkLst>
        </pc:spChg>
        <pc:spChg chg="mod">
          <ac:chgData name="Gomez Cadena Jimmy Fabricio" userId="07084481-ba07-4f3d-bc8d-e5bb2c3a49cb" providerId="ADAL" clId="{162705B2-B917-4EF0-AF58-81BC264B2D4C}" dt="2021-07-30T03:16:27.080" v="5045" actId="20577"/>
          <ac:spMkLst>
            <pc:docMk/>
            <pc:sldMk cId="805714052" sldId="295"/>
            <ac:spMk id="9" creationId="{B2201C93-033F-4A3B-BAD6-FF6565DBF3FB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0" creationId="{FA7021B8-3900-4930-A15E-5245ED2F9087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2" creationId="{D69B4C5D-AEC0-44FE-9732-5BF41F696621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3" creationId="{F93ACE2A-E8E4-49D0-A060-C95C20CC55CD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4" creationId="{AFCADD51-A656-49D9-9BA0-34E0E16DA5D2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5" creationId="{274F5BEC-214E-4868-BEA3-8803D10DA1A2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6" creationId="{E026D059-6AD0-4E49-AF85-6BFBDB8BD235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7" creationId="{D059B97D-ABEB-4006-835B-E006EC416F85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19" creationId="{E91A7766-05EF-4645-8DEB-DFDCF5A8766F}"/>
          </ac:spMkLst>
        </pc:spChg>
        <pc:spChg chg="mod">
          <ac:chgData name="Gomez Cadena Jimmy Fabricio" userId="07084481-ba07-4f3d-bc8d-e5bb2c3a49cb" providerId="ADAL" clId="{162705B2-B917-4EF0-AF58-81BC264B2D4C}" dt="2021-07-30T03:18:22.112" v="5153" actId="20577"/>
          <ac:spMkLst>
            <pc:docMk/>
            <pc:sldMk cId="805714052" sldId="295"/>
            <ac:spMk id="20" creationId="{C5B82C42-15D7-486B-A80F-5FDA819EC43E}"/>
          </ac:spMkLst>
        </pc:spChg>
        <pc:spChg chg="mod">
          <ac:chgData name="Gomez Cadena Jimmy Fabricio" userId="07084481-ba07-4f3d-bc8d-e5bb2c3a49cb" providerId="ADAL" clId="{162705B2-B917-4EF0-AF58-81BC264B2D4C}" dt="2021-07-30T03:07:28.243" v="4919" actId="20577"/>
          <ac:spMkLst>
            <pc:docMk/>
            <pc:sldMk cId="805714052" sldId="295"/>
            <ac:spMk id="21" creationId="{E3F4ADE7-30EA-472A-B9BF-26B2B35F7BED}"/>
          </ac:spMkLst>
        </pc:spChg>
        <pc:spChg chg="mod">
          <ac:chgData name="Gomez Cadena Jimmy Fabricio" userId="07084481-ba07-4f3d-bc8d-e5bb2c3a49cb" providerId="ADAL" clId="{162705B2-B917-4EF0-AF58-81BC264B2D4C}" dt="2021-07-30T03:12:34.280" v="4975" actId="207"/>
          <ac:spMkLst>
            <pc:docMk/>
            <pc:sldMk cId="805714052" sldId="295"/>
            <ac:spMk id="23" creationId="{46893049-3917-4E04-9523-64924EC0924A}"/>
          </ac:spMkLst>
        </pc:spChg>
        <pc:spChg chg="mod">
          <ac:chgData name="Gomez Cadena Jimmy Fabricio" userId="07084481-ba07-4f3d-bc8d-e5bb2c3a49cb" providerId="ADAL" clId="{162705B2-B917-4EF0-AF58-81BC264B2D4C}" dt="2021-07-30T03:13:14.149" v="4979" actId="207"/>
          <ac:spMkLst>
            <pc:docMk/>
            <pc:sldMk cId="805714052" sldId="295"/>
            <ac:spMk id="24" creationId="{76354372-202D-4EEF-9DAA-8FECA26BA7A6}"/>
          </ac:spMkLst>
        </pc:spChg>
        <pc:spChg chg="mod">
          <ac:chgData name="Gomez Cadena Jimmy Fabricio" userId="07084481-ba07-4f3d-bc8d-e5bb2c3a49cb" providerId="ADAL" clId="{162705B2-B917-4EF0-AF58-81BC264B2D4C}" dt="2021-07-30T03:12:41.208" v="4976" actId="207"/>
          <ac:spMkLst>
            <pc:docMk/>
            <pc:sldMk cId="805714052" sldId="295"/>
            <ac:spMk id="25" creationId="{CCF3EF93-3188-440A-88BF-62D93382CFF4}"/>
          </ac:spMkLst>
        </pc:spChg>
        <pc:spChg chg="mod">
          <ac:chgData name="Gomez Cadena Jimmy Fabricio" userId="07084481-ba07-4f3d-bc8d-e5bb2c3a49cb" providerId="ADAL" clId="{162705B2-B917-4EF0-AF58-81BC264B2D4C}" dt="2021-07-30T03:12:49.677" v="4977" actId="207"/>
          <ac:spMkLst>
            <pc:docMk/>
            <pc:sldMk cId="805714052" sldId="295"/>
            <ac:spMk id="26" creationId="{56E5D3D0-B5EC-4736-BF21-8368EE453662}"/>
          </ac:spMkLst>
        </pc:spChg>
        <pc:spChg chg="mod">
          <ac:chgData name="Gomez Cadena Jimmy Fabricio" userId="07084481-ba07-4f3d-bc8d-e5bb2c3a49cb" providerId="ADAL" clId="{162705B2-B917-4EF0-AF58-81BC264B2D4C}" dt="2021-07-30T03:12:55.789" v="4978" actId="207"/>
          <ac:spMkLst>
            <pc:docMk/>
            <pc:sldMk cId="805714052" sldId="295"/>
            <ac:spMk id="27" creationId="{219A525F-2C74-4DB8-B589-EBF790EF7D09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29" creationId="{197131A4-9ABD-40CD-848B-DC53C842E603}"/>
          </ac:spMkLst>
        </pc:spChg>
        <pc:spChg chg="mod">
          <ac:chgData name="Gomez Cadena Jimmy Fabricio" userId="07084481-ba07-4f3d-bc8d-e5bb2c3a49cb" providerId="ADAL" clId="{162705B2-B917-4EF0-AF58-81BC264B2D4C}" dt="2021-07-30T03:16:54.320" v="5070" actId="20577"/>
          <ac:spMkLst>
            <pc:docMk/>
            <pc:sldMk cId="805714052" sldId="295"/>
            <ac:spMk id="30" creationId="{FEE49A60-D1E1-4B27-864C-69A24B31D6A1}"/>
          </ac:spMkLst>
        </pc:spChg>
        <pc:spChg chg="mod">
          <ac:chgData name="Gomez Cadena Jimmy Fabricio" userId="07084481-ba07-4f3d-bc8d-e5bb2c3a49cb" providerId="ADAL" clId="{162705B2-B917-4EF0-AF58-81BC264B2D4C}" dt="2021-07-30T03:07:19.972" v="4915" actId="20577"/>
          <ac:spMkLst>
            <pc:docMk/>
            <pc:sldMk cId="805714052" sldId="295"/>
            <ac:spMk id="31" creationId="{4AC995A3-121A-4A13-9007-6C335743CBC5}"/>
          </ac:spMkLst>
        </pc:spChg>
        <pc:spChg chg="del mod">
          <ac:chgData name="Gomez Cadena Jimmy Fabricio" userId="07084481-ba07-4f3d-bc8d-e5bb2c3a49cb" providerId="ADAL" clId="{162705B2-B917-4EF0-AF58-81BC264B2D4C}" dt="2021-07-30T03:10:09.862" v="4956" actId="478"/>
          <ac:spMkLst>
            <pc:docMk/>
            <pc:sldMk cId="805714052" sldId="295"/>
            <ac:spMk id="33" creationId="{0D8A9E70-F191-4F68-AA5A-E29CB3361A1F}"/>
          </ac:spMkLst>
        </pc:spChg>
        <pc:spChg chg="del mod">
          <ac:chgData name="Gomez Cadena Jimmy Fabricio" userId="07084481-ba07-4f3d-bc8d-e5bb2c3a49cb" providerId="ADAL" clId="{162705B2-B917-4EF0-AF58-81BC264B2D4C}" dt="2021-07-30T03:10:21.516" v="4960" actId="478"/>
          <ac:spMkLst>
            <pc:docMk/>
            <pc:sldMk cId="805714052" sldId="295"/>
            <ac:spMk id="34" creationId="{85F3BBBF-6F34-4E2F-BFD1-1CA973195B24}"/>
          </ac:spMkLst>
        </pc:spChg>
        <pc:spChg chg="del mod">
          <ac:chgData name="Gomez Cadena Jimmy Fabricio" userId="07084481-ba07-4f3d-bc8d-e5bb2c3a49cb" providerId="ADAL" clId="{162705B2-B917-4EF0-AF58-81BC264B2D4C}" dt="2021-07-30T03:10:17.368" v="4958" actId="478"/>
          <ac:spMkLst>
            <pc:docMk/>
            <pc:sldMk cId="805714052" sldId="295"/>
            <ac:spMk id="35" creationId="{0E8C2D59-7934-4E93-8AEE-69FBAB8E707D}"/>
          </ac:spMkLst>
        </pc:spChg>
        <pc:spChg chg="del mod">
          <ac:chgData name="Gomez Cadena Jimmy Fabricio" userId="07084481-ba07-4f3d-bc8d-e5bb2c3a49cb" providerId="ADAL" clId="{162705B2-B917-4EF0-AF58-81BC264B2D4C}" dt="2021-07-30T03:10:05.391" v="4955" actId="478"/>
          <ac:spMkLst>
            <pc:docMk/>
            <pc:sldMk cId="805714052" sldId="295"/>
            <ac:spMk id="36" creationId="{5E66F63A-181F-46A8-B06A-D401E492330E}"/>
          </ac:spMkLst>
        </pc:spChg>
        <pc:spChg chg="del mod">
          <ac:chgData name="Gomez Cadena Jimmy Fabricio" userId="07084481-ba07-4f3d-bc8d-e5bb2c3a49cb" providerId="ADAL" clId="{162705B2-B917-4EF0-AF58-81BC264B2D4C}" dt="2021-07-30T03:10:19.440" v="4959" actId="478"/>
          <ac:spMkLst>
            <pc:docMk/>
            <pc:sldMk cId="805714052" sldId="295"/>
            <ac:spMk id="37" creationId="{0E491C21-2881-4E40-B36F-011A8A01F98B}"/>
          </ac:spMkLst>
        </pc:spChg>
        <pc:spChg chg="del mod">
          <ac:chgData name="Gomez Cadena Jimmy Fabricio" userId="07084481-ba07-4f3d-bc8d-e5bb2c3a49cb" providerId="ADAL" clId="{162705B2-B917-4EF0-AF58-81BC264B2D4C}" dt="2021-07-30T03:10:12.431" v="4957" actId="478"/>
          <ac:spMkLst>
            <pc:docMk/>
            <pc:sldMk cId="805714052" sldId="295"/>
            <ac:spMk id="38" creationId="{CAEEF1FB-5122-47E9-B71D-6949A444A66A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40" creationId="{C9C9EAE0-53E2-47D3-A66B-DECECE950B0F}"/>
          </ac:spMkLst>
        </pc:spChg>
        <pc:spChg chg="mod">
          <ac:chgData name="Gomez Cadena Jimmy Fabricio" userId="07084481-ba07-4f3d-bc8d-e5bb2c3a49cb" providerId="ADAL" clId="{162705B2-B917-4EF0-AF58-81BC264B2D4C}" dt="2021-07-30T03:16:11.377" v="5009" actId="20577"/>
          <ac:spMkLst>
            <pc:docMk/>
            <pc:sldMk cId="805714052" sldId="295"/>
            <ac:spMk id="41" creationId="{251D6FC9-D1C2-4C66-A27E-AF46C49D47C2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42" creationId="{D8658114-0C26-4456-98CB-2F1774C04B6E}"/>
          </ac:spMkLst>
        </pc:spChg>
        <pc:spChg chg="add del mod">
          <ac:chgData name="Gomez Cadena Jimmy Fabricio" userId="07084481-ba07-4f3d-bc8d-e5bb2c3a49cb" providerId="ADAL" clId="{162705B2-B917-4EF0-AF58-81BC264B2D4C}" dt="2021-07-30T03:11:54.275" v="4971" actId="207"/>
          <ac:spMkLst>
            <pc:docMk/>
            <pc:sldMk cId="805714052" sldId="295"/>
            <ac:spMk id="44" creationId="{52BFBE38-0AA4-4B39-8861-76D3C230486A}"/>
          </ac:spMkLst>
        </pc:spChg>
        <pc:spChg chg="mod">
          <ac:chgData name="Gomez Cadena Jimmy Fabricio" userId="07084481-ba07-4f3d-bc8d-e5bb2c3a49cb" providerId="ADAL" clId="{162705B2-B917-4EF0-AF58-81BC264B2D4C}" dt="2021-07-30T03:12:00.709" v="4972" actId="207"/>
          <ac:spMkLst>
            <pc:docMk/>
            <pc:sldMk cId="805714052" sldId="295"/>
            <ac:spMk id="45" creationId="{66AE94C4-3DAC-4D81-A1E2-96B54022F4DD}"/>
          </ac:spMkLst>
        </pc:spChg>
        <pc:spChg chg="mod">
          <ac:chgData name="Gomez Cadena Jimmy Fabricio" userId="07084481-ba07-4f3d-bc8d-e5bb2c3a49cb" providerId="ADAL" clId="{162705B2-B917-4EF0-AF58-81BC264B2D4C}" dt="2021-07-30T03:12:10.352" v="4973" actId="207"/>
          <ac:spMkLst>
            <pc:docMk/>
            <pc:sldMk cId="805714052" sldId="295"/>
            <ac:spMk id="46" creationId="{09E041E2-CE8F-4B01-96FF-0546C51070A1}"/>
          </ac:spMkLst>
        </pc:spChg>
        <pc:spChg chg="add del mod">
          <ac:chgData name="Gomez Cadena Jimmy Fabricio" userId="07084481-ba07-4f3d-bc8d-e5bb2c3a49cb" providerId="ADAL" clId="{162705B2-B917-4EF0-AF58-81BC264B2D4C}" dt="2021-07-30T03:11:45.904" v="4970" actId="207"/>
          <ac:spMkLst>
            <pc:docMk/>
            <pc:sldMk cId="805714052" sldId="295"/>
            <ac:spMk id="47" creationId="{C2523AD6-9921-46CB-9378-737ECF453DA5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49" creationId="{8E4DFAAC-4645-409B-A237-0BA6E714E39A}"/>
          </ac:spMkLst>
        </pc:spChg>
        <pc:spChg chg="mod">
          <ac:chgData name="Gomez Cadena Jimmy Fabricio" userId="07084481-ba07-4f3d-bc8d-e5bb2c3a49cb" providerId="ADAL" clId="{162705B2-B917-4EF0-AF58-81BC264B2D4C}" dt="2021-07-30T03:08:26.040" v="4944" actId="20577"/>
          <ac:spMkLst>
            <pc:docMk/>
            <pc:sldMk cId="805714052" sldId="295"/>
            <ac:spMk id="50" creationId="{9EA9A11D-A22F-4EBF-A222-80DC24ED8D92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51" creationId="{5CCFF2BF-8375-4AB4-A9E7-24C05B64144D}"/>
          </ac:spMkLst>
        </pc:spChg>
        <pc:spChg chg="add del mod">
          <ac:chgData name="Gomez Cadena Jimmy Fabricio" userId="07084481-ba07-4f3d-bc8d-e5bb2c3a49cb" providerId="ADAL" clId="{162705B2-B917-4EF0-AF58-81BC264B2D4C}" dt="2021-07-30T03:11:31.807" v="4969" actId="207"/>
          <ac:spMkLst>
            <pc:docMk/>
            <pc:sldMk cId="805714052" sldId="295"/>
            <ac:spMk id="52" creationId="{DBB50F36-7DE1-4CAA-AE14-5B24B9FF2960}"/>
          </ac:spMkLst>
        </pc:spChg>
        <pc:spChg chg="mod">
          <ac:chgData name="Gomez Cadena Jimmy Fabricio" userId="07084481-ba07-4f3d-bc8d-e5bb2c3a49cb" providerId="ADAL" clId="{162705B2-B917-4EF0-AF58-81BC264B2D4C}" dt="2021-07-30T03:06:41.740" v="4908"/>
          <ac:spMkLst>
            <pc:docMk/>
            <pc:sldMk cId="805714052" sldId="295"/>
            <ac:spMk id="54" creationId="{2E5C5E51-8B6E-4738-90C4-FA42BB374096}"/>
          </ac:spMkLst>
        </pc:spChg>
        <pc:spChg chg="mod">
          <ac:chgData name="Gomez Cadena Jimmy Fabricio" userId="07084481-ba07-4f3d-bc8d-e5bb2c3a49cb" providerId="ADAL" clId="{162705B2-B917-4EF0-AF58-81BC264B2D4C}" dt="2021-07-30T03:17:28.119" v="5107" actId="20577"/>
          <ac:spMkLst>
            <pc:docMk/>
            <pc:sldMk cId="805714052" sldId="295"/>
            <ac:spMk id="55" creationId="{49D10257-88B1-4C27-AF21-D94BA865BBA3}"/>
          </ac:spMkLst>
        </pc:spChg>
        <pc:spChg chg="mod">
          <ac:chgData name="Gomez Cadena Jimmy Fabricio" userId="07084481-ba07-4f3d-bc8d-e5bb2c3a49cb" providerId="ADAL" clId="{162705B2-B917-4EF0-AF58-81BC264B2D4C}" dt="2021-07-30T03:07:24.433" v="4917" actId="20577"/>
          <ac:spMkLst>
            <pc:docMk/>
            <pc:sldMk cId="805714052" sldId="295"/>
            <ac:spMk id="56" creationId="{54131B5D-B6E4-4728-BE84-C63270B6A0C5}"/>
          </ac:spMkLst>
        </pc:spChg>
        <pc:spChg chg="del mod">
          <ac:chgData name="Gomez Cadena Jimmy Fabricio" userId="07084481-ba07-4f3d-bc8d-e5bb2c3a49cb" providerId="ADAL" clId="{162705B2-B917-4EF0-AF58-81BC264B2D4C}" dt="2021-07-30T03:10:58.440" v="4966" actId="478"/>
          <ac:spMkLst>
            <pc:docMk/>
            <pc:sldMk cId="805714052" sldId="295"/>
            <ac:spMk id="58" creationId="{2E9B6FDD-7D53-4A26-BA02-1695C99059D5}"/>
          </ac:spMkLst>
        </pc:spChg>
        <pc:spChg chg="del mod">
          <ac:chgData name="Gomez Cadena Jimmy Fabricio" userId="07084481-ba07-4f3d-bc8d-e5bb2c3a49cb" providerId="ADAL" clId="{162705B2-B917-4EF0-AF58-81BC264B2D4C}" dt="2021-07-30T03:10:49.655" v="4962" actId="478"/>
          <ac:spMkLst>
            <pc:docMk/>
            <pc:sldMk cId="805714052" sldId="295"/>
            <ac:spMk id="59" creationId="{1A52AFA2-4913-4FAE-B353-7825301F529E}"/>
          </ac:spMkLst>
        </pc:spChg>
        <pc:spChg chg="del mod">
          <ac:chgData name="Gomez Cadena Jimmy Fabricio" userId="07084481-ba07-4f3d-bc8d-e5bb2c3a49cb" providerId="ADAL" clId="{162705B2-B917-4EF0-AF58-81BC264B2D4C}" dt="2021-07-30T03:10:56.447" v="4965" actId="478"/>
          <ac:spMkLst>
            <pc:docMk/>
            <pc:sldMk cId="805714052" sldId="295"/>
            <ac:spMk id="60" creationId="{58B9E593-B06C-4BD4-B8ED-3FC1226F915D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2" creationId="{30A740CE-7065-4CDE-8E10-64A5FF0E3320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3" creationId="{8595AB8B-D936-41AF-BA20-52C0E24180C7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4" creationId="{10973851-A33F-40A1-BD59-7EB83451F303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6" creationId="{2E622A42-6227-4AA9-8B16-764351D8DA98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7" creationId="{278882F8-FB62-4915-B8DD-F7A4418EFF21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8" creationId="{E1456B37-C131-4E58-AAD7-073DC02CC659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69" creationId="{FAC3C1EA-D864-4B3F-AE9A-7966D4B62E9A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70" creationId="{2413BC24-DF6F-4565-AA94-F21D7CDE1352}"/>
          </ac:spMkLst>
        </pc:spChg>
        <pc:spChg chg="mod">
          <ac:chgData name="Gomez Cadena Jimmy Fabricio" userId="07084481-ba07-4f3d-bc8d-e5bb2c3a49cb" providerId="ADAL" clId="{162705B2-B917-4EF0-AF58-81BC264B2D4C}" dt="2021-07-30T03:06:59.674" v="4910"/>
          <ac:spMkLst>
            <pc:docMk/>
            <pc:sldMk cId="805714052" sldId="295"/>
            <ac:spMk id="71" creationId="{DF8A782A-E27B-49DC-B5F2-51E2A9D1185F}"/>
          </ac:spMkLst>
        </pc:spChg>
        <pc:spChg chg="mod">
          <ac:chgData name="Gomez Cadena Jimmy Fabricio" userId="07084481-ba07-4f3d-bc8d-e5bb2c3a49cb" providerId="ADAL" clId="{162705B2-B917-4EF0-AF58-81BC264B2D4C}" dt="2021-07-30T03:07:09.263" v="4912"/>
          <ac:spMkLst>
            <pc:docMk/>
            <pc:sldMk cId="805714052" sldId="295"/>
            <ac:spMk id="73" creationId="{994F3DAA-1220-4B09-A381-37EF2B92977A}"/>
          </ac:spMkLst>
        </pc:spChg>
        <pc:spChg chg="mod">
          <ac:chgData name="Gomez Cadena Jimmy Fabricio" userId="07084481-ba07-4f3d-bc8d-e5bb2c3a49cb" providerId="ADAL" clId="{162705B2-B917-4EF0-AF58-81BC264B2D4C}" dt="2021-07-30T03:19:22.358" v="5235" actId="20577"/>
          <ac:spMkLst>
            <pc:docMk/>
            <pc:sldMk cId="805714052" sldId="295"/>
            <ac:spMk id="74" creationId="{FF47A909-C8C1-40BF-9A36-DC988E69EE71}"/>
          </ac:spMkLst>
        </pc:spChg>
        <pc:spChg chg="mod">
          <ac:chgData name="Gomez Cadena Jimmy Fabricio" userId="07084481-ba07-4f3d-bc8d-e5bb2c3a49cb" providerId="ADAL" clId="{162705B2-B917-4EF0-AF58-81BC264B2D4C}" dt="2021-07-30T03:14:49.123" v="4988" actId="207"/>
          <ac:spMkLst>
            <pc:docMk/>
            <pc:sldMk cId="805714052" sldId="295"/>
            <ac:spMk id="75" creationId="{9B124FB4-F838-4DDD-8A79-DC34305F0DB5}"/>
          </ac:spMkLst>
        </pc:spChg>
        <pc:spChg chg="del mod">
          <ac:chgData name="Gomez Cadena Jimmy Fabricio" userId="07084481-ba07-4f3d-bc8d-e5bb2c3a49cb" providerId="ADAL" clId="{162705B2-B917-4EF0-AF58-81BC264B2D4C}" dt="2021-07-30T03:14:12.275" v="4981" actId="478"/>
          <ac:spMkLst>
            <pc:docMk/>
            <pc:sldMk cId="805714052" sldId="295"/>
            <ac:spMk id="77" creationId="{1EBE0521-78E5-4844-9702-50A0B454E672}"/>
          </ac:spMkLst>
        </pc:spChg>
        <pc:spChg chg="del mod">
          <ac:chgData name="Gomez Cadena Jimmy Fabricio" userId="07084481-ba07-4f3d-bc8d-e5bb2c3a49cb" providerId="ADAL" clId="{162705B2-B917-4EF0-AF58-81BC264B2D4C}" dt="2021-07-30T03:14:17.219" v="4983" actId="478"/>
          <ac:spMkLst>
            <pc:docMk/>
            <pc:sldMk cId="805714052" sldId="295"/>
            <ac:spMk id="78" creationId="{B76BC47B-50A5-4B46-91A5-5A56A0186159}"/>
          </ac:spMkLst>
        </pc:spChg>
        <pc:spChg chg="del mod">
          <ac:chgData name="Gomez Cadena Jimmy Fabricio" userId="07084481-ba07-4f3d-bc8d-e5bb2c3a49cb" providerId="ADAL" clId="{162705B2-B917-4EF0-AF58-81BC264B2D4C}" dt="2021-07-30T03:14:25.488" v="4984" actId="478"/>
          <ac:spMkLst>
            <pc:docMk/>
            <pc:sldMk cId="805714052" sldId="295"/>
            <ac:spMk id="79" creationId="{A8C761F7-B136-41B7-9B18-A127F229C2DB}"/>
          </ac:spMkLst>
        </pc:spChg>
        <pc:spChg chg="del mod">
          <ac:chgData name="Gomez Cadena Jimmy Fabricio" userId="07084481-ba07-4f3d-bc8d-e5bb2c3a49cb" providerId="ADAL" clId="{162705B2-B917-4EF0-AF58-81BC264B2D4C}" dt="2021-07-30T03:14:09.346" v="4980" actId="478"/>
          <ac:spMkLst>
            <pc:docMk/>
            <pc:sldMk cId="805714052" sldId="295"/>
            <ac:spMk id="80" creationId="{5AC3496A-3981-44E9-9D5B-8E53253C5E02}"/>
          </ac:spMkLst>
        </pc:spChg>
        <pc:spChg chg="del mod">
          <ac:chgData name="Gomez Cadena Jimmy Fabricio" userId="07084481-ba07-4f3d-bc8d-e5bb2c3a49cb" providerId="ADAL" clId="{162705B2-B917-4EF0-AF58-81BC264B2D4C}" dt="2021-07-30T03:14:29.761" v="4985" actId="478"/>
          <ac:spMkLst>
            <pc:docMk/>
            <pc:sldMk cId="805714052" sldId="295"/>
            <ac:spMk id="81" creationId="{E8C33C9C-F10D-47F2-9203-96FD6AB28E1D}"/>
          </ac:spMkLst>
        </pc:spChg>
        <pc:spChg chg="del mod">
          <ac:chgData name="Gomez Cadena Jimmy Fabricio" userId="07084481-ba07-4f3d-bc8d-e5bb2c3a49cb" providerId="ADAL" clId="{162705B2-B917-4EF0-AF58-81BC264B2D4C}" dt="2021-07-30T03:14:14.156" v="4982" actId="478"/>
          <ac:spMkLst>
            <pc:docMk/>
            <pc:sldMk cId="805714052" sldId="295"/>
            <ac:spMk id="82" creationId="{55B83750-396B-4695-9337-B14954537795}"/>
          </ac:spMkLst>
        </pc:spChg>
        <pc:spChg chg="mod">
          <ac:chgData name="Gomez Cadena Jimmy Fabricio" userId="07084481-ba07-4f3d-bc8d-e5bb2c3a49cb" providerId="ADAL" clId="{162705B2-B917-4EF0-AF58-81BC264B2D4C}" dt="2021-07-30T03:09:54.790" v="4951"/>
          <ac:spMkLst>
            <pc:docMk/>
            <pc:sldMk cId="805714052" sldId="295"/>
            <ac:spMk id="84" creationId="{4D66A29D-FEC3-4717-B9E3-6AACA25D555C}"/>
          </ac:spMkLst>
        </pc:spChg>
        <pc:spChg chg="mod">
          <ac:chgData name="Gomez Cadena Jimmy Fabricio" userId="07084481-ba07-4f3d-bc8d-e5bb2c3a49cb" providerId="ADAL" clId="{162705B2-B917-4EF0-AF58-81BC264B2D4C}" dt="2021-07-30T03:09:54.790" v="4951"/>
          <ac:spMkLst>
            <pc:docMk/>
            <pc:sldMk cId="805714052" sldId="295"/>
            <ac:spMk id="85" creationId="{8F0ADB51-BBCA-4EF6-90B8-3D11074872B0}"/>
          </ac:spMkLst>
        </pc:spChg>
        <pc:spChg chg="mod">
          <ac:chgData name="Gomez Cadena Jimmy Fabricio" userId="07084481-ba07-4f3d-bc8d-e5bb2c3a49cb" providerId="ADAL" clId="{162705B2-B917-4EF0-AF58-81BC264B2D4C}" dt="2021-07-30T03:09:54.790" v="4951"/>
          <ac:spMkLst>
            <pc:docMk/>
            <pc:sldMk cId="805714052" sldId="295"/>
            <ac:spMk id="86" creationId="{F3D50DDF-90D7-434A-8527-ED30729C7DAB}"/>
          </ac:spMkLst>
        </pc:spChg>
        <pc:spChg chg="mod">
          <ac:chgData name="Gomez Cadena Jimmy Fabricio" userId="07084481-ba07-4f3d-bc8d-e5bb2c3a49cb" providerId="ADAL" clId="{162705B2-B917-4EF0-AF58-81BC264B2D4C}" dt="2021-07-30T03:12:21.303" v="4974" actId="207"/>
          <ac:spMkLst>
            <pc:docMk/>
            <pc:sldMk cId="805714052" sldId="295"/>
            <ac:spMk id="88" creationId="{40547C10-D947-42FE-B207-E1F3EA8CA79E}"/>
          </ac:spMkLst>
        </pc:spChg>
        <pc:spChg chg="mod">
          <ac:chgData name="Gomez Cadena Jimmy Fabricio" userId="07084481-ba07-4f3d-bc8d-e5bb2c3a49cb" providerId="ADAL" clId="{162705B2-B917-4EF0-AF58-81BC264B2D4C}" dt="2021-07-30T03:12:21.303" v="4974" actId="207"/>
          <ac:spMkLst>
            <pc:docMk/>
            <pc:sldMk cId="805714052" sldId="295"/>
            <ac:spMk id="89" creationId="{D66C6FB9-DE63-4D5F-9654-8BDBC4B97741}"/>
          </ac:spMkLst>
        </pc:spChg>
        <pc:spChg chg="mod">
          <ac:chgData name="Gomez Cadena Jimmy Fabricio" userId="07084481-ba07-4f3d-bc8d-e5bb2c3a49cb" providerId="ADAL" clId="{162705B2-B917-4EF0-AF58-81BC264B2D4C}" dt="2021-07-30T03:12:21.303" v="4974" actId="207"/>
          <ac:spMkLst>
            <pc:docMk/>
            <pc:sldMk cId="805714052" sldId="295"/>
            <ac:spMk id="90" creationId="{9740C2BB-B3F1-48E1-B9AB-E79551F7B324}"/>
          </ac:spMkLst>
        </pc:spChg>
        <pc:spChg chg="mod">
          <ac:chgData name="Gomez Cadena Jimmy Fabricio" userId="07084481-ba07-4f3d-bc8d-e5bb2c3a49cb" providerId="ADAL" clId="{162705B2-B917-4EF0-AF58-81BC264B2D4C}" dt="2021-07-30T03:12:21.303" v="4974" actId="207"/>
          <ac:spMkLst>
            <pc:docMk/>
            <pc:sldMk cId="805714052" sldId="295"/>
            <ac:spMk id="91" creationId="{F3DFB670-478A-4FEC-BF02-C4F3DBE52B2D}"/>
          </ac:spMkLst>
        </pc:spChg>
        <pc:spChg chg="add mod">
          <ac:chgData name="Gomez Cadena Jimmy Fabricio" userId="07084481-ba07-4f3d-bc8d-e5bb2c3a49cb" providerId="ADAL" clId="{162705B2-B917-4EF0-AF58-81BC264B2D4C}" dt="2021-07-30T03:14:57.493" v="4989" actId="207"/>
          <ac:spMkLst>
            <pc:docMk/>
            <pc:sldMk cId="805714052" sldId="295"/>
            <ac:spMk id="92" creationId="{F407ECB1-ADDD-4F3C-BB25-3120F13FF5B6}"/>
          </ac:spMkLst>
        </pc:spChg>
        <pc:grpChg chg="add mod">
          <ac:chgData name="Gomez Cadena Jimmy Fabricio" userId="07084481-ba07-4f3d-bc8d-e5bb2c3a49cb" providerId="ADAL" clId="{162705B2-B917-4EF0-AF58-81BC264B2D4C}" dt="2021-07-30T03:09:58.829" v="4953" actId="1076"/>
          <ac:grpSpMkLst>
            <pc:docMk/>
            <pc:sldMk cId="805714052" sldId="295"/>
            <ac:grpSpMk id="6" creationId="{226B6DF5-0CE5-4B63-BC5D-5EA192058166}"/>
          </ac:grpSpMkLst>
        </pc:grpChg>
        <pc:grpChg chg="mod">
          <ac:chgData name="Gomez Cadena Jimmy Fabricio" userId="07084481-ba07-4f3d-bc8d-e5bb2c3a49cb" providerId="ADAL" clId="{162705B2-B917-4EF0-AF58-81BC264B2D4C}" dt="2021-07-30T03:06:41.740" v="4908"/>
          <ac:grpSpMkLst>
            <pc:docMk/>
            <pc:sldMk cId="805714052" sldId="295"/>
            <ac:grpSpMk id="11" creationId="{D8EF24FF-B5A8-41BE-8500-0E12C28457CD}"/>
          </ac:grpSpMkLst>
        </pc:grpChg>
        <pc:grpChg chg="add mod">
          <ac:chgData name="Gomez Cadena Jimmy Fabricio" userId="07084481-ba07-4f3d-bc8d-e5bb2c3a49cb" providerId="ADAL" clId="{162705B2-B917-4EF0-AF58-81BC264B2D4C}" dt="2021-07-30T03:07:52.916" v="4922" actId="1076"/>
          <ac:grpSpMkLst>
            <pc:docMk/>
            <pc:sldMk cId="805714052" sldId="295"/>
            <ac:grpSpMk id="18" creationId="{79D1BF7F-C664-4199-8910-D323A9E0B6A7}"/>
          </ac:grpSpMkLst>
        </pc:grpChg>
        <pc:grpChg chg="mod">
          <ac:chgData name="Gomez Cadena Jimmy Fabricio" userId="07084481-ba07-4f3d-bc8d-e5bb2c3a49cb" providerId="ADAL" clId="{162705B2-B917-4EF0-AF58-81BC264B2D4C}" dt="2021-07-30T03:06:41.740" v="4908"/>
          <ac:grpSpMkLst>
            <pc:docMk/>
            <pc:sldMk cId="805714052" sldId="295"/>
            <ac:grpSpMk id="22" creationId="{D37B2B5A-627E-4FF6-87E2-43A4F7B21E0B}"/>
          </ac:grpSpMkLst>
        </pc:grpChg>
        <pc:grpChg chg="add mod">
          <ac:chgData name="Gomez Cadena Jimmy Fabricio" userId="07084481-ba07-4f3d-bc8d-e5bb2c3a49cb" providerId="ADAL" clId="{162705B2-B917-4EF0-AF58-81BC264B2D4C}" dt="2021-07-30T03:07:52.916" v="4922" actId="1076"/>
          <ac:grpSpMkLst>
            <pc:docMk/>
            <pc:sldMk cId="805714052" sldId="295"/>
            <ac:grpSpMk id="28" creationId="{D9919BF9-8FE7-4A59-BC0D-F530A6AE7493}"/>
          </ac:grpSpMkLst>
        </pc:grpChg>
        <pc:grpChg chg="del mod">
          <ac:chgData name="Gomez Cadena Jimmy Fabricio" userId="07084481-ba07-4f3d-bc8d-e5bb2c3a49cb" providerId="ADAL" clId="{162705B2-B917-4EF0-AF58-81BC264B2D4C}" dt="2021-07-30T03:10:19.440" v="4959" actId="478"/>
          <ac:grpSpMkLst>
            <pc:docMk/>
            <pc:sldMk cId="805714052" sldId="295"/>
            <ac:grpSpMk id="32" creationId="{98687D34-4245-41A6-8B0E-48FCE0A5D586}"/>
          </ac:grpSpMkLst>
        </pc:grpChg>
        <pc:grpChg chg="add mod">
          <ac:chgData name="Gomez Cadena Jimmy Fabricio" userId="07084481-ba07-4f3d-bc8d-e5bb2c3a49cb" providerId="ADAL" clId="{162705B2-B917-4EF0-AF58-81BC264B2D4C}" dt="2021-07-30T03:07:52.916" v="4922" actId="1076"/>
          <ac:grpSpMkLst>
            <pc:docMk/>
            <pc:sldMk cId="805714052" sldId="295"/>
            <ac:grpSpMk id="39" creationId="{CA716D6E-3BD0-425B-B684-4DCA545468F5}"/>
          </ac:grpSpMkLst>
        </pc:grpChg>
        <pc:grpChg chg="mod">
          <ac:chgData name="Gomez Cadena Jimmy Fabricio" userId="07084481-ba07-4f3d-bc8d-e5bb2c3a49cb" providerId="ADAL" clId="{162705B2-B917-4EF0-AF58-81BC264B2D4C}" dt="2021-07-30T03:06:41.740" v="4908"/>
          <ac:grpSpMkLst>
            <pc:docMk/>
            <pc:sldMk cId="805714052" sldId="295"/>
            <ac:grpSpMk id="43" creationId="{FDD6873E-EEBC-4FD5-B0C6-D07E298BF39F}"/>
          </ac:grpSpMkLst>
        </pc:grpChg>
        <pc:grpChg chg="add mod">
          <ac:chgData name="Gomez Cadena Jimmy Fabricio" userId="07084481-ba07-4f3d-bc8d-e5bb2c3a49cb" providerId="ADAL" clId="{162705B2-B917-4EF0-AF58-81BC264B2D4C}" dt="2021-07-30T03:07:52.916" v="4922" actId="1076"/>
          <ac:grpSpMkLst>
            <pc:docMk/>
            <pc:sldMk cId="805714052" sldId="295"/>
            <ac:grpSpMk id="48" creationId="{791F03C9-B2A6-4553-BCA1-B9BF36B1B40C}"/>
          </ac:grpSpMkLst>
        </pc:grpChg>
        <pc:grpChg chg="add del mod">
          <ac:chgData name="Gomez Cadena Jimmy Fabricio" userId="07084481-ba07-4f3d-bc8d-e5bb2c3a49cb" providerId="ADAL" clId="{162705B2-B917-4EF0-AF58-81BC264B2D4C}" dt="2021-07-30T03:10:53.030" v="4964" actId="478"/>
          <ac:grpSpMkLst>
            <pc:docMk/>
            <pc:sldMk cId="805714052" sldId="295"/>
            <ac:grpSpMk id="53" creationId="{61F471F3-D8EC-4F0D-B781-BE9166AF4DCA}"/>
          </ac:grpSpMkLst>
        </pc:grpChg>
        <pc:grpChg chg="del mod">
          <ac:chgData name="Gomez Cadena Jimmy Fabricio" userId="07084481-ba07-4f3d-bc8d-e5bb2c3a49cb" providerId="ADAL" clId="{162705B2-B917-4EF0-AF58-81BC264B2D4C}" dt="2021-07-30T03:10:56.447" v="4965" actId="478"/>
          <ac:grpSpMkLst>
            <pc:docMk/>
            <pc:sldMk cId="805714052" sldId="295"/>
            <ac:grpSpMk id="57" creationId="{2B0DFF80-B687-4F9E-B660-BCEEB48C7309}"/>
          </ac:grpSpMkLst>
        </pc:grpChg>
        <pc:grpChg chg="add del mod">
          <ac:chgData name="Gomez Cadena Jimmy Fabricio" userId="07084481-ba07-4f3d-bc8d-e5bb2c3a49cb" providerId="ADAL" clId="{162705B2-B917-4EF0-AF58-81BC264B2D4C}" dt="2021-07-30T03:07:04.851" v="4911"/>
          <ac:grpSpMkLst>
            <pc:docMk/>
            <pc:sldMk cId="805714052" sldId="295"/>
            <ac:grpSpMk id="61" creationId="{DC344170-4DB4-4C50-822D-0ECB0A56F398}"/>
          </ac:grpSpMkLst>
        </pc:grpChg>
        <pc:grpChg chg="mod">
          <ac:chgData name="Gomez Cadena Jimmy Fabricio" userId="07084481-ba07-4f3d-bc8d-e5bb2c3a49cb" providerId="ADAL" clId="{162705B2-B917-4EF0-AF58-81BC264B2D4C}" dt="2021-07-30T03:06:59.674" v="4910"/>
          <ac:grpSpMkLst>
            <pc:docMk/>
            <pc:sldMk cId="805714052" sldId="295"/>
            <ac:grpSpMk id="65" creationId="{69DE057C-F48E-4DFB-8F9A-AB743FFD97B8}"/>
          </ac:grpSpMkLst>
        </pc:grpChg>
        <pc:grpChg chg="add mod">
          <ac:chgData name="Gomez Cadena Jimmy Fabricio" userId="07084481-ba07-4f3d-bc8d-e5bb2c3a49cb" providerId="ADAL" clId="{162705B2-B917-4EF0-AF58-81BC264B2D4C}" dt="2021-07-30T03:07:52.916" v="4922" actId="1076"/>
          <ac:grpSpMkLst>
            <pc:docMk/>
            <pc:sldMk cId="805714052" sldId="295"/>
            <ac:grpSpMk id="72" creationId="{DD5CB939-D084-4DC7-80FB-2F5F63664C69}"/>
          </ac:grpSpMkLst>
        </pc:grpChg>
        <pc:grpChg chg="del mod">
          <ac:chgData name="Gomez Cadena Jimmy Fabricio" userId="07084481-ba07-4f3d-bc8d-e5bb2c3a49cb" providerId="ADAL" clId="{162705B2-B917-4EF0-AF58-81BC264B2D4C}" dt="2021-07-30T03:14:25.488" v="4984" actId="478"/>
          <ac:grpSpMkLst>
            <pc:docMk/>
            <pc:sldMk cId="805714052" sldId="295"/>
            <ac:grpSpMk id="76" creationId="{C84D7B05-CAA7-4E06-83F5-0AEF4ABF846C}"/>
          </ac:grpSpMkLst>
        </pc:grpChg>
        <pc:grpChg chg="add mod">
          <ac:chgData name="Gomez Cadena Jimmy Fabricio" userId="07084481-ba07-4f3d-bc8d-e5bb2c3a49cb" providerId="ADAL" clId="{162705B2-B917-4EF0-AF58-81BC264B2D4C}" dt="2021-07-30T03:10:26.144" v="4961" actId="1076"/>
          <ac:grpSpMkLst>
            <pc:docMk/>
            <pc:sldMk cId="805714052" sldId="295"/>
            <ac:grpSpMk id="83" creationId="{ED642081-79D9-464B-8403-0E4EDD6C0BB1}"/>
          </ac:grpSpMkLst>
        </pc:grpChg>
        <pc:grpChg chg="add mod">
          <ac:chgData name="Gomez Cadena Jimmy Fabricio" userId="07084481-ba07-4f3d-bc8d-e5bb2c3a49cb" providerId="ADAL" clId="{162705B2-B917-4EF0-AF58-81BC264B2D4C}" dt="2021-07-30T03:12:21.303" v="4974" actId="207"/>
          <ac:grpSpMkLst>
            <pc:docMk/>
            <pc:sldMk cId="805714052" sldId="295"/>
            <ac:grpSpMk id="87" creationId="{7AEB2DD1-0B27-488F-AB1C-33DF4DEC5129}"/>
          </ac:grpSpMkLst>
        </pc:grpChg>
      </pc:sldChg>
      <pc:sldChg chg="modSp add mod ord">
        <pc:chgData name="Gomez Cadena Jimmy Fabricio" userId="07084481-ba07-4f3d-bc8d-e5bb2c3a49cb" providerId="ADAL" clId="{162705B2-B917-4EF0-AF58-81BC264B2D4C}" dt="2021-07-30T03:43:22.977" v="6103" actId="20577"/>
        <pc:sldMkLst>
          <pc:docMk/>
          <pc:sldMk cId="1503995816" sldId="296"/>
        </pc:sldMkLst>
        <pc:spChg chg="mod">
          <ac:chgData name="Gomez Cadena Jimmy Fabricio" userId="07084481-ba07-4f3d-bc8d-e5bb2c3a49cb" providerId="ADAL" clId="{162705B2-B917-4EF0-AF58-81BC264B2D4C}" dt="2021-07-30T03:43:22.977" v="6103" actId="20577"/>
          <ac:spMkLst>
            <pc:docMk/>
            <pc:sldMk cId="1503995816" sldId="296"/>
            <ac:spMk id="19" creationId="{43CB4E32-7CDA-45E5-A0FD-577F670243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1068C-C4B0-4C81-8E6D-BE093C02D970}" type="datetimeFigureOut">
              <a:rPr lang="es-MX" smtClean="0"/>
              <a:t>23/08/2021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3C25-3134-478B-983F-7153F68A8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7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 existió trabajos sobre cartera vencida en </a:t>
            </a:r>
            <a:r>
              <a:rPr lang="es-MX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JAAPs</a:t>
            </a:r>
            <a:endParaRPr lang="es-MX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63C25-3134-478B-983F-7153F68A8681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00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63C25-3134-478B-983F-7153F68A8681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67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2B1F4-8CAF-468B-94B6-13015E01E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8066AF-AE66-4C32-838F-27845CC83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E334EB-DE0D-4F74-BEEF-6583F599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26CB6-7B92-43DB-88BA-6C25496B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BC4A31-0112-4781-B7F8-A95AF8AC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676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BB9DAB-85BA-4B0A-B538-C92E5E59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FFB7A3A-4DE4-409A-BA1E-A04F07A59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ACED96-ABA5-4177-A138-CF72E5A8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700A59-C521-4CCD-8398-AAFCC87B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835E9D-D3B8-4D24-B54E-D92B78B8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35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086350C-D1D8-4D68-8ACC-9AB58A5F0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B726CF0-E232-4BF9-93BD-5251CEEF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5F0C56-A24A-4A2F-87A7-47267D36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D0F4F1-7012-409A-BACC-CCBE8F14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8F64C2E-4594-4E9C-BCD2-9095527C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36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3E2930-B0A9-42AF-9AAC-C132950B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12C4982-1A5D-46DB-9D54-1F16D097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4EA90F0-8691-4A0C-9A60-C1B1EC0B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A21934-7EDC-4DA5-811A-BB940E30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55ED6E-2048-4EBA-BEFE-48D93539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351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D93FED-D699-4DA1-8E1B-F287C1C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2F328B3-5FC8-4314-AAE9-B56C7D20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9D22E0-4E16-4A30-905C-CF425D89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129EA8-EF37-47C5-867C-B6DF040F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7ABA27-3B17-4D54-9A9D-DD6FAC37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631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3B9D7F-6623-4633-BD85-4C671981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4BC212-9F1B-41EA-8ABA-28EE3BEB6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F38F260-9F2A-4423-9B18-148DCFDF5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CF97319-4339-4E55-8412-1817C8BB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617255-2762-427E-87E3-6724451B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9506BB-2CFB-4441-BE74-2DB9D231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39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0EE258-1E1C-4144-AC71-94B1F2B9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C3BE04-D56D-4E19-A9B2-ADE50C93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A3CA2FB-B36D-4EE8-B0D1-3BA57AB9B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CA55E77-08E1-4070-8C37-417DEE61B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DF1F1A3-5AE4-4DA8-9EC1-A8C495A7C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8AEE50E-079F-4C0C-B694-0E45230E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5645B74-28E1-42D6-B03B-4E34ADE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35646FA-8131-49CC-935C-46D8C0B8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619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B2EF08-FC00-415D-A0BF-BF715B95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5AF1385-FE20-4DAC-A94E-58744ACA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8D4FCB1-C5AC-41D6-88A2-024703F8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3F0BCC3-8DAC-431D-BB11-2FFDDE5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046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2C1CA37-8F90-46A2-AE51-2264606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6E239DD-C788-48D2-B1A1-8BCD45F4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B99D9A-1247-4B97-9781-7CB33072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36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5AB5D8-1B9B-4095-AC47-B7F8A64F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122BCC-A7E4-4A4A-A7AF-4BB5D52A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938E707-BF75-4D13-A63E-C06BD3C2A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A601138-51B1-4C3B-8E76-2DB99C3A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EE5B1CA-F60C-4C18-92EA-F3922EC5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CA45406-BC00-4529-A2EE-1C39E476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45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E45D6A-F8F9-4468-8774-0B0808AD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DC1654F-FBBC-403E-8D0D-CC5D9BCC6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A55376F-8F81-4896-BF59-D98BC4EB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59F296A-6CE9-4921-B8BC-3587D4DA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F75B1A-D0AE-43F0-9409-A92B8AA7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1FB3B4F-2201-4338-AF51-E19E139C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55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1CF592C-F711-40B0-B067-15F2A0C3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B6E898-9C17-454E-A54A-659ACEF07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DA9E25-99BB-4104-B749-87FC6BAAE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14A0-6642-4446-B5ED-0B33A36DA682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C20D5B-E77C-467C-AFD6-60DC5D15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152107-C85E-46D8-8F49-91626FA88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2B25-1EF4-4B8A-85E4-4363B2AFAD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05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D6B193E-FA5E-4800-A8D1-623F6C50B6E6}"/>
              </a:ext>
            </a:extLst>
          </p:cNvPr>
          <p:cNvSpPr txBox="1"/>
          <p:nvPr/>
        </p:nvSpPr>
        <p:spPr>
          <a:xfrm>
            <a:off x="1842053" y="3754525"/>
            <a:ext cx="8759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000" b="1" dirty="0"/>
              <a:t>“Implementación de una solución basada en técnicas de </a:t>
            </a:r>
            <a:r>
              <a:rPr lang="es-MX" sz="2000" b="1" dirty="0" err="1"/>
              <a:t>business</a:t>
            </a:r>
            <a:r>
              <a:rPr lang="es-MX" sz="2000" b="1" dirty="0"/>
              <a:t> </a:t>
            </a:r>
            <a:r>
              <a:rPr lang="es-MX" sz="2000" b="1" dirty="0" err="1"/>
              <a:t>intelligence</a:t>
            </a:r>
            <a:r>
              <a:rPr lang="es-MX" sz="2000" b="1" dirty="0"/>
              <a:t>, aplicado a la recuperación </a:t>
            </a:r>
            <a:r>
              <a:rPr lang="es-MX" sz="2000" b="1" dirty="0" smtClean="0"/>
              <a:t>de cartera </a:t>
            </a:r>
            <a:r>
              <a:rPr lang="es-MX" sz="2000" b="1" dirty="0"/>
              <a:t>vencida de la Junta Administradora de Agua Potable de la parroquia Eugenio Espejo”</a:t>
            </a:r>
            <a:endParaRPr lang="es-EC" sz="2000" b="1" dirty="0"/>
          </a:p>
        </p:txBody>
      </p:sp>
      <p:sp>
        <p:nvSpPr>
          <p:cNvPr id="15" name="タイトル 4">
            <a:extLst>
              <a:ext uri="{FF2B5EF4-FFF2-40B4-BE49-F238E27FC236}">
                <a16:creationId xmlns:a16="http://schemas.microsoft.com/office/drawing/2014/main" xmlns="" id="{88CC9F55-4B34-46A6-AD29-09CEA198A586}"/>
              </a:ext>
            </a:extLst>
          </p:cNvPr>
          <p:cNvSpPr txBox="1">
            <a:spLocks/>
          </p:cNvSpPr>
          <p:nvPr/>
        </p:nvSpPr>
        <p:spPr>
          <a:xfrm>
            <a:off x="3358381" y="4901904"/>
            <a:ext cx="5060602" cy="599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ELABORADO POR : </a:t>
            </a:r>
            <a:r>
              <a:rPr lang="es-ES" sz="1600" dirty="0">
                <a:latin typeface="Arial Narrow" panose="020B0606020202030204" pitchFamily="34" charset="0"/>
              </a:rPr>
              <a:t>Jimmy Gómez</a:t>
            </a:r>
          </a:p>
          <a:p>
            <a:pPr algn="ctr">
              <a:spcBef>
                <a:spcPts val="0"/>
              </a:spcBef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DIRECTOR:  </a:t>
            </a:r>
            <a:r>
              <a:rPr lang="es-ES" sz="1600" dirty="0">
                <a:latin typeface="Arial Narrow" panose="020B0606020202030204" pitchFamily="34" charset="0"/>
              </a:rPr>
              <a:t>Danilo Martinez</a:t>
            </a:r>
          </a:p>
        </p:txBody>
      </p:sp>
      <p:sp>
        <p:nvSpPr>
          <p:cNvPr id="17" name="タイトル 4">
            <a:extLst>
              <a:ext uri="{FF2B5EF4-FFF2-40B4-BE49-F238E27FC236}">
                <a16:creationId xmlns:a16="http://schemas.microsoft.com/office/drawing/2014/main" xmlns="" id="{C5E0A222-C2EA-4ECC-BBE4-08F58707D743}"/>
              </a:ext>
            </a:extLst>
          </p:cNvPr>
          <p:cNvSpPr txBox="1">
            <a:spLocks/>
          </p:cNvSpPr>
          <p:nvPr/>
        </p:nvSpPr>
        <p:spPr>
          <a:xfrm>
            <a:off x="3358381" y="5677523"/>
            <a:ext cx="5060602" cy="599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Agosto- 2021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A7BDE52-B0FC-472A-BDA1-9970815B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6" y="1567832"/>
            <a:ext cx="5900415" cy="1772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717C968-E030-46D1-B6AC-47BDDE7D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64" y="1294228"/>
            <a:ext cx="2097431" cy="19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4;p16">
            <a:extLst>
              <a:ext uri="{FF2B5EF4-FFF2-40B4-BE49-F238E27FC236}">
                <a16:creationId xmlns:a16="http://schemas.microsoft.com/office/drawing/2014/main" xmlns="" id="{0FC0851F-DEAB-459C-ACBA-A0BF93028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5600" y="3010650"/>
            <a:ext cx="2475482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Objetivos Específicos</a:t>
            </a:r>
            <a:endParaRPr sz="4000" dirty="0">
              <a:solidFill>
                <a:srgbClr val="434343"/>
              </a:solidFill>
              <a:latin typeface="Fira Sans Extra Condensed Medium"/>
              <a:sym typeface="Fira Sans Extra Condensed Medium"/>
            </a:endParaRPr>
          </a:p>
        </p:txBody>
      </p:sp>
      <p:grpSp>
        <p:nvGrpSpPr>
          <p:cNvPr id="14" name="Google Shape;112;p16">
            <a:extLst>
              <a:ext uri="{FF2B5EF4-FFF2-40B4-BE49-F238E27FC236}">
                <a16:creationId xmlns:a16="http://schemas.microsoft.com/office/drawing/2014/main" xmlns="" id="{2C0AE3E2-E0EF-42B4-8F9E-8A3BBAAEEA91}"/>
              </a:ext>
            </a:extLst>
          </p:cNvPr>
          <p:cNvGrpSpPr/>
          <p:nvPr/>
        </p:nvGrpSpPr>
        <p:grpSpPr>
          <a:xfrm>
            <a:off x="5235388" y="3847350"/>
            <a:ext cx="6956611" cy="788050"/>
            <a:chOff x="3212428" y="2648106"/>
            <a:chExt cx="5931801" cy="671865"/>
          </a:xfrm>
        </p:grpSpPr>
        <p:sp>
          <p:nvSpPr>
            <p:cNvPr id="15" name="Google Shape;113;p16">
              <a:extLst>
                <a:ext uri="{FF2B5EF4-FFF2-40B4-BE49-F238E27FC236}">
                  <a16:creationId xmlns:a16="http://schemas.microsoft.com/office/drawing/2014/main" xmlns="" id="{E0BBFB88-9CE0-4959-AA48-53DF8DCA44BA}"/>
                </a:ext>
              </a:extLst>
            </p:cNvPr>
            <p:cNvSpPr/>
            <p:nvPr/>
          </p:nvSpPr>
          <p:spPr>
            <a:xfrm>
              <a:off x="3212428" y="2648106"/>
              <a:ext cx="5931801" cy="671865"/>
            </a:xfrm>
            <a:custGeom>
              <a:avLst/>
              <a:gdLst/>
              <a:ahLst/>
              <a:cxnLst/>
              <a:rect l="l" t="t" r="r" b="b"/>
              <a:pathLst>
                <a:path w="195109" h="22099" extrusionOk="0">
                  <a:moveTo>
                    <a:pt x="11050" y="1"/>
                  </a:moveTo>
                  <a:cubicBezTo>
                    <a:pt x="4954" y="1"/>
                    <a:pt x="1" y="4942"/>
                    <a:pt x="1" y="11050"/>
                  </a:cubicBezTo>
                  <a:cubicBezTo>
                    <a:pt x="1" y="17146"/>
                    <a:pt x="4954" y="22099"/>
                    <a:pt x="11050" y="22099"/>
                  </a:cubicBezTo>
                  <a:lnTo>
                    <a:pt x="195108" y="22099"/>
                  </a:lnTo>
                  <a:lnTo>
                    <a:pt x="195108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4;p16">
              <a:extLst>
                <a:ext uri="{FF2B5EF4-FFF2-40B4-BE49-F238E27FC236}">
                  <a16:creationId xmlns:a16="http://schemas.microsoft.com/office/drawing/2014/main" xmlns="" id="{55A5E889-A38A-4648-B87F-B3564555DEB9}"/>
                </a:ext>
              </a:extLst>
            </p:cNvPr>
            <p:cNvSpPr/>
            <p:nvPr/>
          </p:nvSpPr>
          <p:spPr>
            <a:xfrm>
              <a:off x="3286638" y="2721586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1"/>
                  </a:moveTo>
                  <a:cubicBezTo>
                    <a:pt x="3858" y="1"/>
                    <a:pt x="0" y="3858"/>
                    <a:pt x="0" y="8633"/>
                  </a:cubicBezTo>
                  <a:cubicBezTo>
                    <a:pt x="0" y="13395"/>
                    <a:pt x="3858" y="17265"/>
                    <a:pt x="8633" y="17265"/>
                  </a:cubicBezTo>
                  <a:cubicBezTo>
                    <a:pt x="13395" y="17265"/>
                    <a:pt x="17265" y="13395"/>
                    <a:pt x="17265" y="8633"/>
                  </a:cubicBezTo>
                  <a:cubicBezTo>
                    <a:pt x="17265" y="3858"/>
                    <a:pt x="1339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;p16">
              <a:extLst>
                <a:ext uri="{FF2B5EF4-FFF2-40B4-BE49-F238E27FC236}">
                  <a16:creationId xmlns:a16="http://schemas.microsoft.com/office/drawing/2014/main" xmlns="" id="{2CAAF283-41E2-4290-8B4F-C680114C6CA3}"/>
                </a:ext>
              </a:extLst>
            </p:cNvPr>
            <p:cNvSpPr/>
            <p:nvPr/>
          </p:nvSpPr>
          <p:spPr>
            <a:xfrm>
              <a:off x="3336587" y="2771900"/>
              <a:ext cx="424632" cy="424267"/>
            </a:xfrm>
            <a:custGeom>
              <a:avLst/>
              <a:gdLst/>
              <a:ahLst/>
              <a:cxnLst/>
              <a:rect l="l" t="t" r="r" b="b"/>
              <a:pathLst>
                <a:path w="13967" h="13955" extrusionOk="0">
                  <a:moveTo>
                    <a:pt x="13967" y="6978"/>
                  </a:moveTo>
                  <a:cubicBezTo>
                    <a:pt x="13967" y="10835"/>
                    <a:pt x="10847" y="13955"/>
                    <a:pt x="6990" y="13955"/>
                  </a:cubicBezTo>
                  <a:cubicBezTo>
                    <a:pt x="3132" y="13955"/>
                    <a:pt x="1" y="10835"/>
                    <a:pt x="1" y="6978"/>
                  </a:cubicBezTo>
                  <a:cubicBezTo>
                    <a:pt x="1" y="3120"/>
                    <a:pt x="3132" y="0"/>
                    <a:pt x="6990" y="0"/>
                  </a:cubicBezTo>
                  <a:cubicBezTo>
                    <a:pt x="10847" y="0"/>
                    <a:pt x="13967" y="3120"/>
                    <a:pt x="13967" y="697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" name="Google Shape;118;p16">
              <a:extLst>
                <a:ext uri="{FF2B5EF4-FFF2-40B4-BE49-F238E27FC236}">
                  <a16:creationId xmlns:a16="http://schemas.microsoft.com/office/drawing/2014/main" xmlns="" id="{88B318E4-852B-479E-AAA3-25957271BD99}"/>
                </a:ext>
              </a:extLst>
            </p:cNvPr>
            <p:cNvSpPr txBox="1"/>
            <p:nvPr/>
          </p:nvSpPr>
          <p:spPr>
            <a:xfrm>
              <a:off x="4171438" y="2801213"/>
              <a:ext cx="460969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Evaluar los resultados y elaborar un plan de mejoras.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oogle Shape;119;p16">
            <a:extLst>
              <a:ext uri="{FF2B5EF4-FFF2-40B4-BE49-F238E27FC236}">
                <a16:creationId xmlns:a16="http://schemas.microsoft.com/office/drawing/2014/main" xmlns="" id="{92DEF310-4BD8-48DC-A0B6-640211A8C1EE}"/>
              </a:ext>
            </a:extLst>
          </p:cNvPr>
          <p:cNvGrpSpPr/>
          <p:nvPr/>
        </p:nvGrpSpPr>
        <p:grpSpPr>
          <a:xfrm>
            <a:off x="5218845" y="3023231"/>
            <a:ext cx="6973155" cy="787622"/>
            <a:chOff x="3198322" y="1823925"/>
            <a:chExt cx="5945908" cy="671500"/>
          </a:xfrm>
        </p:grpSpPr>
        <p:sp>
          <p:nvSpPr>
            <p:cNvPr id="22" name="Google Shape;120;p16">
              <a:extLst>
                <a:ext uri="{FF2B5EF4-FFF2-40B4-BE49-F238E27FC236}">
                  <a16:creationId xmlns:a16="http://schemas.microsoft.com/office/drawing/2014/main" xmlns="" id="{84FCA22B-38EF-4D6B-974A-23A2F4CA1CA4}"/>
                </a:ext>
              </a:extLst>
            </p:cNvPr>
            <p:cNvSpPr/>
            <p:nvPr/>
          </p:nvSpPr>
          <p:spPr>
            <a:xfrm>
              <a:off x="3198322" y="1823925"/>
              <a:ext cx="5945908" cy="671500"/>
            </a:xfrm>
            <a:custGeom>
              <a:avLst/>
              <a:gdLst/>
              <a:ahLst/>
              <a:cxnLst/>
              <a:rect l="l" t="t" r="r" b="b"/>
              <a:pathLst>
                <a:path w="195573" h="22087" extrusionOk="0">
                  <a:moveTo>
                    <a:pt x="11049" y="0"/>
                  </a:moveTo>
                  <a:cubicBezTo>
                    <a:pt x="4953" y="0"/>
                    <a:pt x="0" y="4941"/>
                    <a:pt x="0" y="11037"/>
                  </a:cubicBezTo>
                  <a:cubicBezTo>
                    <a:pt x="0" y="17145"/>
                    <a:pt x="4953" y="22086"/>
                    <a:pt x="11049" y="22086"/>
                  </a:cubicBezTo>
                  <a:lnTo>
                    <a:pt x="195572" y="22086"/>
                  </a:lnTo>
                  <a:lnTo>
                    <a:pt x="1955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;p16">
              <a:extLst>
                <a:ext uri="{FF2B5EF4-FFF2-40B4-BE49-F238E27FC236}">
                  <a16:creationId xmlns:a16="http://schemas.microsoft.com/office/drawing/2014/main" xmlns="" id="{41879E4C-4EE2-471C-95D4-45E2A6127551}"/>
                </a:ext>
              </a:extLst>
            </p:cNvPr>
            <p:cNvSpPr/>
            <p:nvPr/>
          </p:nvSpPr>
          <p:spPr>
            <a:xfrm>
              <a:off x="3286638" y="1897041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0"/>
                  </a:moveTo>
                  <a:cubicBezTo>
                    <a:pt x="3858" y="0"/>
                    <a:pt x="0" y="3870"/>
                    <a:pt x="0" y="8632"/>
                  </a:cubicBezTo>
                  <a:cubicBezTo>
                    <a:pt x="0" y="13407"/>
                    <a:pt x="3858" y="17264"/>
                    <a:pt x="8633" y="17264"/>
                  </a:cubicBezTo>
                  <a:cubicBezTo>
                    <a:pt x="13395" y="17264"/>
                    <a:pt x="17265" y="13407"/>
                    <a:pt x="17265" y="8632"/>
                  </a:cubicBezTo>
                  <a:cubicBezTo>
                    <a:pt x="17265" y="3870"/>
                    <a:pt x="13395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2;p16">
              <a:extLst>
                <a:ext uri="{FF2B5EF4-FFF2-40B4-BE49-F238E27FC236}">
                  <a16:creationId xmlns:a16="http://schemas.microsoft.com/office/drawing/2014/main" xmlns="" id="{0081D36D-D013-4F3A-85C4-F82F2333CCBA}"/>
                </a:ext>
              </a:extLst>
            </p:cNvPr>
            <p:cNvSpPr/>
            <p:nvPr/>
          </p:nvSpPr>
          <p:spPr>
            <a:xfrm>
              <a:off x="3336587" y="1947355"/>
              <a:ext cx="424632" cy="424632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13967" y="6977"/>
                  </a:moveTo>
                  <a:cubicBezTo>
                    <a:pt x="13967" y="10835"/>
                    <a:pt x="10847" y="13966"/>
                    <a:pt x="6990" y="13966"/>
                  </a:cubicBezTo>
                  <a:cubicBezTo>
                    <a:pt x="3132" y="13966"/>
                    <a:pt x="1" y="10835"/>
                    <a:pt x="1" y="6977"/>
                  </a:cubicBezTo>
                  <a:cubicBezTo>
                    <a:pt x="1" y="3131"/>
                    <a:pt x="3132" y="0"/>
                    <a:pt x="6990" y="0"/>
                  </a:cubicBezTo>
                  <a:cubicBezTo>
                    <a:pt x="10847" y="0"/>
                    <a:pt x="13967" y="3131"/>
                    <a:pt x="13967" y="6977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125;p16">
              <a:extLst>
                <a:ext uri="{FF2B5EF4-FFF2-40B4-BE49-F238E27FC236}">
                  <a16:creationId xmlns:a16="http://schemas.microsoft.com/office/drawing/2014/main" xmlns="" id="{BEB74770-AC28-4F33-82D7-7C718DC8D7F9}"/>
                </a:ext>
              </a:extLst>
            </p:cNvPr>
            <p:cNvSpPr txBox="1"/>
            <p:nvPr/>
          </p:nvSpPr>
          <p:spPr>
            <a:xfrm>
              <a:off x="4171438" y="1932975"/>
              <a:ext cx="4724358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Desarrollar una solución BI para el análisis de los datos de la JAAP. </a:t>
              </a:r>
            </a:p>
          </p:txBody>
        </p:sp>
      </p:grpSp>
      <p:grpSp>
        <p:nvGrpSpPr>
          <p:cNvPr id="28" name="Google Shape;126;p16">
            <a:extLst>
              <a:ext uri="{FF2B5EF4-FFF2-40B4-BE49-F238E27FC236}">
                <a16:creationId xmlns:a16="http://schemas.microsoft.com/office/drawing/2014/main" xmlns="" id="{8EB9E963-6D3D-48A1-800B-4DB14DB1D5BF}"/>
              </a:ext>
            </a:extLst>
          </p:cNvPr>
          <p:cNvGrpSpPr/>
          <p:nvPr/>
        </p:nvGrpSpPr>
        <p:grpSpPr>
          <a:xfrm>
            <a:off x="5235388" y="2198594"/>
            <a:ext cx="6956611" cy="788050"/>
            <a:chOff x="3212428" y="999350"/>
            <a:chExt cx="5931801" cy="671865"/>
          </a:xfrm>
        </p:grpSpPr>
        <p:sp>
          <p:nvSpPr>
            <p:cNvPr id="29" name="Google Shape;127;p16">
              <a:extLst>
                <a:ext uri="{FF2B5EF4-FFF2-40B4-BE49-F238E27FC236}">
                  <a16:creationId xmlns:a16="http://schemas.microsoft.com/office/drawing/2014/main" xmlns="" id="{B872BCE2-CD29-412C-9B34-126FB238DA28}"/>
                </a:ext>
              </a:extLst>
            </p:cNvPr>
            <p:cNvSpPr/>
            <p:nvPr/>
          </p:nvSpPr>
          <p:spPr>
            <a:xfrm>
              <a:off x="3212428" y="999350"/>
              <a:ext cx="5931801" cy="671865"/>
            </a:xfrm>
            <a:custGeom>
              <a:avLst/>
              <a:gdLst/>
              <a:ahLst/>
              <a:cxnLst/>
              <a:rect l="l" t="t" r="r" b="b"/>
              <a:pathLst>
                <a:path w="195109" h="22099" extrusionOk="0">
                  <a:moveTo>
                    <a:pt x="11050" y="1"/>
                  </a:moveTo>
                  <a:cubicBezTo>
                    <a:pt x="4954" y="1"/>
                    <a:pt x="1" y="4942"/>
                    <a:pt x="1" y="11050"/>
                  </a:cubicBezTo>
                  <a:cubicBezTo>
                    <a:pt x="1" y="17146"/>
                    <a:pt x="4954" y="22099"/>
                    <a:pt x="11050" y="22099"/>
                  </a:cubicBezTo>
                  <a:lnTo>
                    <a:pt x="195108" y="22099"/>
                  </a:lnTo>
                  <a:lnTo>
                    <a:pt x="195108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8;p16">
              <a:extLst>
                <a:ext uri="{FF2B5EF4-FFF2-40B4-BE49-F238E27FC236}">
                  <a16:creationId xmlns:a16="http://schemas.microsoft.com/office/drawing/2014/main" xmlns="" id="{5B0BFBC3-A680-4AE0-B9CA-1AE3125D48A1}"/>
                </a:ext>
              </a:extLst>
            </p:cNvPr>
            <p:cNvSpPr/>
            <p:nvPr/>
          </p:nvSpPr>
          <p:spPr>
            <a:xfrm>
              <a:off x="3286638" y="1072830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1"/>
                  </a:moveTo>
                  <a:cubicBezTo>
                    <a:pt x="3858" y="1"/>
                    <a:pt x="0" y="3858"/>
                    <a:pt x="0" y="8633"/>
                  </a:cubicBezTo>
                  <a:cubicBezTo>
                    <a:pt x="0" y="13395"/>
                    <a:pt x="3858" y="17265"/>
                    <a:pt x="8633" y="17265"/>
                  </a:cubicBezTo>
                  <a:cubicBezTo>
                    <a:pt x="13395" y="17265"/>
                    <a:pt x="17265" y="13395"/>
                    <a:pt x="17265" y="8633"/>
                  </a:cubicBezTo>
                  <a:cubicBezTo>
                    <a:pt x="17265" y="3858"/>
                    <a:pt x="1339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;p16">
              <a:extLst>
                <a:ext uri="{FF2B5EF4-FFF2-40B4-BE49-F238E27FC236}">
                  <a16:creationId xmlns:a16="http://schemas.microsoft.com/office/drawing/2014/main" xmlns="" id="{A0EB0167-E420-46C8-A23C-48438B81CC38}"/>
                </a:ext>
              </a:extLst>
            </p:cNvPr>
            <p:cNvSpPr/>
            <p:nvPr/>
          </p:nvSpPr>
          <p:spPr>
            <a:xfrm>
              <a:off x="3336587" y="1123144"/>
              <a:ext cx="424632" cy="424267"/>
            </a:xfrm>
            <a:custGeom>
              <a:avLst/>
              <a:gdLst/>
              <a:ahLst/>
              <a:cxnLst/>
              <a:rect l="l" t="t" r="r" b="b"/>
              <a:pathLst>
                <a:path w="13967" h="13955" extrusionOk="0">
                  <a:moveTo>
                    <a:pt x="13967" y="6978"/>
                  </a:moveTo>
                  <a:cubicBezTo>
                    <a:pt x="13967" y="10835"/>
                    <a:pt x="10847" y="13955"/>
                    <a:pt x="6990" y="13955"/>
                  </a:cubicBezTo>
                  <a:cubicBezTo>
                    <a:pt x="3132" y="13955"/>
                    <a:pt x="1" y="10835"/>
                    <a:pt x="1" y="6978"/>
                  </a:cubicBezTo>
                  <a:cubicBezTo>
                    <a:pt x="1" y="3120"/>
                    <a:pt x="3132" y="1"/>
                    <a:pt x="6990" y="1"/>
                  </a:cubicBezTo>
                  <a:cubicBezTo>
                    <a:pt x="10847" y="1"/>
                    <a:pt x="13967" y="3120"/>
                    <a:pt x="13967" y="697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132;p16">
              <a:extLst>
                <a:ext uri="{FF2B5EF4-FFF2-40B4-BE49-F238E27FC236}">
                  <a16:creationId xmlns:a16="http://schemas.microsoft.com/office/drawing/2014/main" xmlns="" id="{1A59525E-4A83-4397-AEA9-142F5298F34A}"/>
                </a:ext>
              </a:extLst>
            </p:cNvPr>
            <p:cNvSpPr txBox="1"/>
            <p:nvPr/>
          </p:nvSpPr>
          <p:spPr>
            <a:xfrm>
              <a:off x="4171438" y="1131453"/>
              <a:ext cx="4724358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>
                  <a:solidFill>
                    <a:schemeClr val="bg1"/>
                  </a:solidFill>
                </a:rPr>
                <a:t>Realizar un análisis de literatura mediante una revisión inicial.</a:t>
              </a:r>
              <a:endParaRPr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9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370" y="2693455"/>
            <a:ext cx="5940048" cy="1325563"/>
          </a:xfrm>
        </p:spPr>
        <p:txBody>
          <a:bodyPr>
            <a:normAutofit fontScale="90000"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Estado del arte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247891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84;p22">
            <a:extLst>
              <a:ext uri="{FF2B5EF4-FFF2-40B4-BE49-F238E27FC236}">
                <a16:creationId xmlns:a16="http://schemas.microsoft.com/office/drawing/2014/main" xmlns="" id="{80940E34-0096-45F8-B9EA-926747F53E86}"/>
              </a:ext>
            </a:extLst>
          </p:cNvPr>
          <p:cNvSpPr txBox="1"/>
          <p:nvPr/>
        </p:nvSpPr>
        <p:spPr>
          <a:xfrm>
            <a:off x="693989" y="303787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Estado del arte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4" name="Google Shape;595;p27">
            <a:extLst>
              <a:ext uri="{FF2B5EF4-FFF2-40B4-BE49-F238E27FC236}">
                <a16:creationId xmlns:a16="http://schemas.microsoft.com/office/drawing/2014/main" xmlns="" id="{C642A37E-2600-4139-A395-C894C4D5EDA3}"/>
              </a:ext>
            </a:extLst>
          </p:cNvPr>
          <p:cNvGrpSpPr/>
          <p:nvPr/>
        </p:nvGrpSpPr>
        <p:grpSpPr>
          <a:xfrm>
            <a:off x="8310153" y="3017685"/>
            <a:ext cx="2656919" cy="1021503"/>
            <a:chOff x="4900450" y="1168075"/>
            <a:chExt cx="2656919" cy="1021503"/>
          </a:xfrm>
        </p:grpSpPr>
        <p:sp>
          <p:nvSpPr>
            <p:cNvPr id="75" name="Google Shape;596;p27">
              <a:extLst>
                <a:ext uri="{FF2B5EF4-FFF2-40B4-BE49-F238E27FC236}">
                  <a16:creationId xmlns:a16="http://schemas.microsoft.com/office/drawing/2014/main" xmlns="" id="{6A31D9A0-A054-4720-A83E-726A0B7A7CFF}"/>
                </a:ext>
              </a:extLst>
            </p:cNvPr>
            <p:cNvSpPr/>
            <p:nvPr/>
          </p:nvSpPr>
          <p:spPr>
            <a:xfrm>
              <a:off x="6895090" y="1168075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29" y="0"/>
                  </a:moveTo>
                  <a:cubicBezTo>
                    <a:pt x="1536" y="0"/>
                    <a:pt x="0" y="1536"/>
                    <a:pt x="0" y="3429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29"/>
                  </a:lnTo>
                  <a:cubicBezTo>
                    <a:pt x="15193" y="1691"/>
                    <a:pt x="16490" y="250"/>
                    <a:pt x="18181" y="24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7;p27">
              <a:extLst>
                <a:ext uri="{FF2B5EF4-FFF2-40B4-BE49-F238E27FC236}">
                  <a16:creationId xmlns:a16="http://schemas.microsoft.com/office/drawing/2014/main" xmlns="" id="{171BC31B-59E9-43B0-B5BA-8EB5281141AF}"/>
                </a:ext>
              </a:extLst>
            </p:cNvPr>
            <p:cNvSpPr/>
            <p:nvPr/>
          </p:nvSpPr>
          <p:spPr>
            <a:xfrm>
              <a:off x="5245920" y="1271324"/>
              <a:ext cx="2126130" cy="918254"/>
            </a:xfrm>
            <a:custGeom>
              <a:avLst/>
              <a:gdLst/>
              <a:ahLst/>
              <a:cxnLst/>
              <a:rect l="l" t="t" r="r" b="b"/>
              <a:pathLst>
                <a:path w="69950" h="32933" fill="none" extrusionOk="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8;p27">
              <a:extLst>
                <a:ext uri="{FF2B5EF4-FFF2-40B4-BE49-F238E27FC236}">
                  <a16:creationId xmlns:a16="http://schemas.microsoft.com/office/drawing/2014/main" xmlns="" id="{084AB4A6-A0BE-4CC2-9F8F-C6F70037DFB8}"/>
                </a:ext>
              </a:extLst>
            </p:cNvPr>
            <p:cNvSpPr/>
            <p:nvPr/>
          </p:nvSpPr>
          <p:spPr>
            <a:xfrm>
              <a:off x="7004727" y="1168075"/>
              <a:ext cx="552642" cy="511588"/>
            </a:xfrm>
            <a:custGeom>
              <a:avLst/>
              <a:gdLst/>
              <a:ahLst/>
              <a:cxnLst/>
              <a:rect l="l" t="t" r="r" b="b"/>
              <a:pathLst>
                <a:path w="18182" h="18348" extrusionOk="0">
                  <a:moveTo>
                    <a:pt x="1" y="0"/>
                  </a:moveTo>
                  <a:lnTo>
                    <a:pt x="1" y="24"/>
                  </a:lnTo>
                  <a:cubicBezTo>
                    <a:pt x="1692" y="250"/>
                    <a:pt x="2989" y="1691"/>
                    <a:pt x="2989" y="3429"/>
                  </a:cubicBezTo>
                  <a:lnTo>
                    <a:pt x="2989" y="18348"/>
                  </a:lnTo>
                  <a:lnTo>
                    <a:pt x="18182" y="18348"/>
                  </a:lnTo>
                  <a:lnTo>
                    <a:pt x="18182" y="3429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9;p27">
              <a:extLst>
                <a:ext uri="{FF2B5EF4-FFF2-40B4-BE49-F238E27FC236}">
                  <a16:creationId xmlns:a16="http://schemas.microsoft.com/office/drawing/2014/main" xmlns="" id="{5C35ACDA-B9A3-457A-93E9-DF5AE351B1D6}"/>
                </a:ext>
              </a:extLst>
            </p:cNvPr>
            <p:cNvSpPr txBox="1"/>
            <p:nvPr/>
          </p:nvSpPr>
          <p:spPr>
            <a:xfrm>
              <a:off x="4900450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Q4</a:t>
              </a:r>
              <a:endParaRPr sz="2700" dirty="0">
                <a:solidFill>
                  <a:schemeClr val="accent6"/>
                </a:solidFill>
              </a:endParaRPr>
            </a:p>
          </p:txBody>
        </p:sp>
        <p:sp>
          <p:nvSpPr>
            <p:cNvPr id="79" name="Google Shape;600;p27">
              <a:extLst>
                <a:ext uri="{FF2B5EF4-FFF2-40B4-BE49-F238E27FC236}">
                  <a16:creationId xmlns:a16="http://schemas.microsoft.com/office/drawing/2014/main" xmlns="" id="{96222ACF-1760-4CB0-8415-4DE5225D5766}"/>
                </a:ext>
              </a:extLst>
            </p:cNvPr>
            <p:cNvSpPr/>
            <p:nvPr/>
          </p:nvSpPr>
          <p:spPr>
            <a:xfrm>
              <a:off x="7190603" y="1274335"/>
              <a:ext cx="301360" cy="299070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601;p27">
              <a:extLst>
                <a:ext uri="{FF2B5EF4-FFF2-40B4-BE49-F238E27FC236}">
                  <a16:creationId xmlns:a16="http://schemas.microsoft.com/office/drawing/2014/main" xmlns="" id="{A37579C8-68F2-4B09-B469-4BD1C76F455D}"/>
                </a:ext>
              </a:extLst>
            </p:cNvPr>
            <p:cNvGrpSpPr/>
            <p:nvPr/>
          </p:nvGrpSpPr>
          <p:grpSpPr>
            <a:xfrm>
              <a:off x="5487096" y="1404600"/>
              <a:ext cx="1796177" cy="696986"/>
              <a:chOff x="5222700" y="3658300"/>
              <a:chExt cx="3210900" cy="696986"/>
            </a:xfrm>
          </p:grpSpPr>
          <p:sp>
            <p:nvSpPr>
              <p:cNvPr id="81" name="Google Shape;602;p27">
                <a:extLst>
                  <a:ext uri="{FF2B5EF4-FFF2-40B4-BE49-F238E27FC236}">
                    <a16:creationId xmlns:a16="http://schemas.microsoft.com/office/drawing/2014/main" xmlns="" id="{724CB5BE-A1D8-4895-AEFE-BF7E976B07C7}"/>
                  </a:ext>
                </a:extLst>
              </p:cNvPr>
              <p:cNvSpPr txBox="1"/>
              <p:nvPr/>
            </p:nvSpPr>
            <p:spPr>
              <a:xfrm>
                <a:off x="5222700" y="3989586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Oracle BI, SQL Server BI, Pentaho, QlinkView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" name="Google Shape;603;p27">
                <a:extLst>
                  <a:ext uri="{FF2B5EF4-FFF2-40B4-BE49-F238E27FC236}">
                    <a16:creationId xmlns:a16="http://schemas.microsoft.com/office/drawing/2014/main" xmlns="" id="{A38FA591-7AE7-426F-B82C-5902B75BA5CD}"/>
                  </a:ext>
                </a:extLst>
              </p:cNvPr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Herramientas</a:t>
                </a:r>
                <a:endParaRPr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4" name="Google Shape;615;p27">
            <a:extLst>
              <a:ext uri="{FF2B5EF4-FFF2-40B4-BE49-F238E27FC236}">
                <a16:creationId xmlns:a16="http://schemas.microsoft.com/office/drawing/2014/main" xmlns="" id="{E579C5FE-426F-4650-B852-FA95DA2FADF0}"/>
              </a:ext>
            </a:extLst>
          </p:cNvPr>
          <p:cNvGrpSpPr/>
          <p:nvPr/>
        </p:nvGrpSpPr>
        <p:grpSpPr>
          <a:xfrm>
            <a:off x="4932065" y="4533992"/>
            <a:ext cx="2656919" cy="1015537"/>
            <a:chOff x="4900450" y="2378457"/>
            <a:chExt cx="2656919" cy="1015537"/>
          </a:xfrm>
        </p:grpSpPr>
        <p:sp>
          <p:nvSpPr>
            <p:cNvPr id="95" name="Google Shape;616;p27">
              <a:extLst>
                <a:ext uri="{FF2B5EF4-FFF2-40B4-BE49-F238E27FC236}">
                  <a16:creationId xmlns:a16="http://schemas.microsoft.com/office/drawing/2014/main" xmlns="" id="{4BAA82A4-9AD6-4276-B58E-49FE7C9C2A57}"/>
                </a:ext>
              </a:extLst>
            </p:cNvPr>
            <p:cNvSpPr/>
            <p:nvPr/>
          </p:nvSpPr>
          <p:spPr>
            <a:xfrm>
              <a:off x="6895090" y="2378457"/>
              <a:ext cx="552642" cy="101604"/>
            </a:xfrm>
            <a:custGeom>
              <a:avLst/>
              <a:gdLst/>
              <a:ahLst/>
              <a:cxnLst/>
              <a:rect l="l" t="t" r="r" b="b"/>
              <a:pathLst>
                <a:path w="18182" h="3644" extrusionOk="0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7;p27">
              <a:extLst>
                <a:ext uri="{FF2B5EF4-FFF2-40B4-BE49-F238E27FC236}">
                  <a16:creationId xmlns:a16="http://schemas.microsoft.com/office/drawing/2014/main" xmlns="" id="{373A98CE-4D21-4C70-9DEE-8E01E68F2E0F}"/>
                </a:ext>
              </a:extLst>
            </p:cNvPr>
            <p:cNvSpPr/>
            <p:nvPr/>
          </p:nvSpPr>
          <p:spPr>
            <a:xfrm>
              <a:off x="5245920" y="2475711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8;p27">
              <a:extLst>
                <a:ext uri="{FF2B5EF4-FFF2-40B4-BE49-F238E27FC236}">
                  <a16:creationId xmlns:a16="http://schemas.microsoft.com/office/drawing/2014/main" xmlns="" id="{CCE6621E-1ECF-43C8-B8F4-C8BFD78838E1}"/>
                </a:ext>
              </a:extLst>
            </p:cNvPr>
            <p:cNvSpPr/>
            <p:nvPr/>
          </p:nvSpPr>
          <p:spPr>
            <a:xfrm>
              <a:off x="7004727" y="2378457"/>
              <a:ext cx="552642" cy="511923"/>
            </a:xfrm>
            <a:custGeom>
              <a:avLst/>
              <a:gdLst/>
              <a:ahLst/>
              <a:cxnLst/>
              <a:rect l="l" t="t" r="r" b="b"/>
              <a:pathLst>
                <a:path w="18182" h="18360" extrusionOk="0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9;p27">
              <a:extLst>
                <a:ext uri="{FF2B5EF4-FFF2-40B4-BE49-F238E27FC236}">
                  <a16:creationId xmlns:a16="http://schemas.microsoft.com/office/drawing/2014/main" xmlns="" id="{608857A7-AB87-4D20-B5A8-391AEF795829}"/>
                </a:ext>
              </a:extLst>
            </p:cNvPr>
            <p:cNvSpPr txBox="1"/>
            <p:nvPr/>
          </p:nvSpPr>
          <p:spPr>
            <a:xfrm>
              <a:off x="4900450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dirty="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Q5</a:t>
              </a:r>
              <a:endParaRPr sz="2700" dirty="0">
                <a:solidFill>
                  <a:srgbClr val="5EB2FC"/>
                </a:solidFill>
              </a:endParaRPr>
            </a:p>
          </p:txBody>
        </p:sp>
        <p:grpSp>
          <p:nvGrpSpPr>
            <p:cNvPr id="99" name="Google Shape;620;p27">
              <a:extLst>
                <a:ext uri="{FF2B5EF4-FFF2-40B4-BE49-F238E27FC236}">
                  <a16:creationId xmlns:a16="http://schemas.microsoft.com/office/drawing/2014/main" xmlns="" id="{4DE6BA2E-4EC9-42EE-A82F-53524ED52356}"/>
                </a:ext>
              </a:extLst>
            </p:cNvPr>
            <p:cNvGrpSpPr/>
            <p:nvPr/>
          </p:nvGrpSpPr>
          <p:grpSpPr>
            <a:xfrm>
              <a:off x="7190613" y="2503621"/>
              <a:ext cx="301335" cy="295420"/>
              <a:chOff x="-22863675" y="3131775"/>
              <a:chExt cx="299300" cy="293425"/>
            </a:xfrm>
          </p:grpSpPr>
          <p:sp>
            <p:nvSpPr>
              <p:cNvPr id="103" name="Google Shape;621;p27">
                <a:extLst>
                  <a:ext uri="{FF2B5EF4-FFF2-40B4-BE49-F238E27FC236}">
                    <a16:creationId xmlns:a16="http://schemas.microsoft.com/office/drawing/2014/main" xmlns="" id="{63201DFF-BFA0-4B64-90AA-D04D16E563FC}"/>
                  </a:ext>
                </a:extLst>
              </p:cNvPr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22;p27">
                <a:extLst>
                  <a:ext uri="{FF2B5EF4-FFF2-40B4-BE49-F238E27FC236}">
                    <a16:creationId xmlns:a16="http://schemas.microsoft.com/office/drawing/2014/main" xmlns="" id="{CF6D4D22-B135-4BF6-A41C-9FBF029CBC90}"/>
                  </a:ext>
                </a:extLst>
              </p:cNvPr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23;p27">
                <a:extLst>
                  <a:ext uri="{FF2B5EF4-FFF2-40B4-BE49-F238E27FC236}">
                    <a16:creationId xmlns:a16="http://schemas.microsoft.com/office/drawing/2014/main" xmlns="" id="{859A16FF-BC92-4BCE-BA2E-3F988DB927CF}"/>
                  </a:ext>
                </a:extLst>
              </p:cNvPr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624;p27">
              <a:extLst>
                <a:ext uri="{FF2B5EF4-FFF2-40B4-BE49-F238E27FC236}">
                  <a16:creationId xmlns:a16="http://schemas.microsoft.com/office/drawing/2014/main" xmlns="" id="{ED67BB22-7A1A-4D22-ACF4-1A73074B1AE2}"/>
                </a:ext>
              </a:extLst>
            </p:cNvPr>
            <p:cNvGrpSpPr/>
            <p:nvPr/>
          </p:nvGrpSpPr>
          <p:grpSpPr>
            <a:xfrm>
              <a:off x="5487096" y="2616675"/>
              <a:ext cx="1796177" cy="636350"/>
              <a:chOff x="5222700" y="3658300"/>
              <a:chExt cx="3210900" cy="636350"/>
            </a:xfrm>
          </p:grpSpPr>
          <p:sp>
            <p:nvSpPr>
              <p:cNvPr id="101" name="Google Shape;625;p27">
                <a:extLst>
                  <a:ext uri="{FF2B5EF4-FFF2-40B4-BE49-F238E27FC236}">
                    <a16:creationId xmlns:a16="http://schemas.microsoft.com/office/drawing/2014/main" xmlns="" id="{8DB6F57E-1788-4402-B170-5CCA497D8205}"/>
                  </a:ext>
                </a:extLst>
              </p:cNvPr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Kimball, Scrum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" name="Google Shape;626;p27">
                <a:extLst>
                  <a:ext uri="{FF2B5EF4-FFF2-40B4-BE49-F238E27FC236}">
                    <a16:creationId xmlns:a16="http://schemas.microsoft.com/office/drawing/2014/main" xmlns="" id="{58FBCC27-2C76-471B-ADB7-6F69F6E0976C}"/>
                  </a:ext>
                </a:extLst>
              </p:cNvPr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Metodologías</a:t>
                </a:r>
                <a:endParaRPr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6" name="Google Shape;627;p27">
            <a:extLst>
              <a:ext uri="{FF2B5EF4-FFF2-40B4-BE49-F238E27FC236}">
                <a16:creationId xmlns:a16="http://schemas.microsoft.com/office/drawing/2014/main" xmlns="" id="{D434C191-D446-4D3E-A278-947724779BBA}"/>
              </a:ext>
            </a:extLst>
          </p:cNvPr>
          <p:cNvGrpSpPr/>
          <p:nvPr/>
        </p:nvGrpSpPr>
        <p:grpSpPr>
          <a:xfrm>
            <a:off x="4920311" y="3019222"/>
            <a:ext cx="2659818" cy="1023511"/>
            <a:chOff x="1586625" y="3582537"/>
            <a:chExt cx="2659818" cy="1023511"/>
          </a:xfrm>
        </p:grpSpPr>
        <p:sp>
          <p:nvSpPr>
            <p:cNvPr id="107" name="Google Shape;628;p27">
              <a:extLst>
                <a:ext uri="{FF2B5EF4-FFF2-40B4-BE49-F238E27FC236}">
                  <a16:creationId xmlns:a16="http://schemas.microsoft.com/office/drawing/2014/main" xmlns="" id="{16AC8503-C18C-405F-A445-DD997462DE2C}"/>
                </a:ext>
              </a:extLst>
            </p:cNvPr>
            <p:cNvSpPr/>
            <p:nvPr/>
          </p:nvSpPr>
          <p:spPr>
            <a:xfrm>
              <a:off x="3583800" y="3582537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42" y="0"/>
                  </a:moveTo>
                  <a:cubicBezTo>
                    <a:pt x="1537" y="0"/>
                    <a:pt x="1" y="1536"/>
                    <a:pt x="1" y="3441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41"/>
                  </a:lnTo>
                  <a:cubicBezTo>
                    <a:pt x="15205" y="1691"/>
                    <a:pt x="16503" y="250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29;p27">
              <a:extLst>
                <a:ext uri="{FF2B5EF4-FFF2-40B4-BE49-F238E27FC236}">
                  <a16:creationId xmlns:a16="http://schemas.microsoft.com/office/drawing/2014/main" xmlns="" id="{70B93EEC-1D51-4804-84F0-0BFBA718F1B7}"/>
                </a:ext>
              </a:extLst>
            </p:cNvPr>
            <p:cNvSpPr/>
            <p:nvPr/>
          </p:nvSpPr>
          <p:spPr>
            <a:xfrm>
              <a:off x="1933201" y="3687766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30;p27">
              <a:extLst>
                <a:ext uri="{FF2B5EF4-FFF2-40B4-BE49-F238E27FC236}">
                  <a16:creationId xmlns:a16="http://schemas.microsoft.com/office/drawing/2014/main" xmlns="" id="{192F6A7C-BF3F-463D-80E3-D989CCBDE1BA}"/>
                </a:ext>
              </a:extLst>
            </p:cNvPr>
            <p:cNvSpPr/>
            <p:nvPr/>
          </p:nvSpPr>
          <p:spPr>
            <a:xfrm>
              <a:off x="3693832" y="3582537"/>
              <a:ext cx="552611" cy="511923"/>
            </a:xfrm>
            <a:custGeom>
              <a:avLst/>
              <a:gdLst/>
              <a:ahLst/>
              <a:cxnLst/>
              <a:rect l="l" t="t" r="r" b="b"/>
              <a:pathLst>
                <a:path w="18181" h="18360" extrusionOk="0">
                  <a:moveTo>
                    <a:pt x="0" y="0"/>
                  </a:moveTo>
                  <a:lnTo>
                    <a:pt x="0" y="36"/>
                  </a:lnTo>
                  <a:cubicBezTo>
                    <a:pt x="1679" y="250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31;p27">
              <a:extLst>
                <a:ext uri="{FF2B5EF4-FFF2-40B4-BE49-F238E27FC236}">
                  <a16:creationId xmlns:a16="http://schemas.microsoft.com/office/drawing/2014/main" xmlns="" id="{7F2EEC39-5CF2-4046-A049-9C3AF82932B8}"/>
                </a:ext>
              </a:extLst>
            </p:cNvPr>
            <p:cNvSpPr txBox="1"/>
            <p:nvPr/>
          </p:nvSpPr>
          <p:spPr>
            <a:xfrm>
              <a:off x="1586625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Q3</a:t>
              </a:r>
              <a:endParaRPr sz="2700" dirty="0">
                <a:solidFill>
                  <a:schemeClr val="accent3"/>
                </a:solidFill>
              </a:endParaRPr>
            </a:p>
          </p:txBody>
        </p:sp>
        <p:grpSp>
          <p:nvGrpSpPr>
            <p:cNvPr id="111" name="Google Shape;632;p27">
              <a:extLst>
                <a:ext uri="{FF2B5EF4-FFF2-40B4-BE49-F238E27FC236}">
                  <a16:creationId xmlns:a16="http://schemas.microsoft.com/office/drawing/2014/main" xmlns="" id="{24697E24-82BB-49D2-8079-38ED041D0391}"/>
                </a:ext>
              </a:extLst>
            </p:cNvPr>
            <p:cNvGrpSpPr/>
            <p:nvPr/>
          </p:nvGrpSpPr>
          <p:grpSpPr>
            <a:xfrm>
              <a:off x="3894905" y="3714497"/>
              <a:ext cx="266475" cy="297409"/>
              <a:chOff x="-23962425" y="3519475"/>
              <a:chExt cx="264675" cy="295400"/>
            </a:xfrm>
          </p:grpSpPr>
          <p:sp>
            <p:nvSpPr>
              <p:cNvPr id="115" name="Google Shape;633;p27">
                <a:extLst>
                  <a:ext uri="{FF2B5EF4-FFF2-40B4-BE49-F238E27FC236}">
                    <a16:creationId xmlns:a16="http://schemas.microsoft.com/office/drawing/2014/main" xmlns="" id="{F0B219A0-6AED-4F42-B322-610A8BE59D85}"/>
                  </a:ext>
                </a:extLst>
              </p:cNvPr>
              <p:cNvSpPr/>
              <p:nvPr/>
            </p:nvSpPr>
            <p:spPr>
              <a:xfrm>
                <a:off x="-23961625" y="3580925"/>
                <a:ext cx="263875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10555" h="9358" extrusionOk="0">
                    <a:moveTo>
                      <a:pt x="1701" y="3119"/>
                    </a:moveTo>
                    <a:cubicBezTo>
                      <a:pt x="1890" y="3119"/>
                      <a:pt x="2048" y="3277"/>
                      <a:pt x="2048" y="3466"/>
                    </a:cubicBezTo>
                    <a:lnTo>
                      <a:pt x="2048" y="4159"/>
                    </a:lnTo>
                    <a:cubicBezTo>
                      <a:pt x="2048" y="4379"/>
                      <a:pt x="2205" y="4537"/>
                      <a:pt x="2394" y="4537"/>
                    </a:cubicBezTo>
                    <a:lnTo>
                      <a:pt x="3119" y="4537"/>
                    </a:lnTo>
                    <a:cubicBezTo>
                      <a:pt x="3308" y="4537"/>
                      <a:pt x="3466" y="4663"/>
                      <a:pt x="3466" y="4883"/>
                    </a:cubicBezTo>
                    <a:cubicBezTo>
                      <a:pt x="3466" y="5072"/>
                      <a:pt x="3308" y="5230"/>
                      <a:pt x="3119" y="5230"/>
                    </a:cubicBezTo>
                    <a:lnTo>
                      <a:pt x="2394" y="5230"/>
                    </a:lnTo>
                    <a:cubicBezTo>
                      <a:pt x="1796" y="5198"/>
                      <a:pt x="1323" y="4726"/>
                      <a:pt x="1323" y="4159"/>
                    </a:cubicBezTo>
                    <a:lnTo>
                      <a:pt x="1323" y="3466"/>
                    </a:lnTo>
                    <a:cubicBezTo>
                      <a:pt x="1323" y="3277"/>
                      <a:pt x="1512" y="3119"/>
                      <a:pt x="1701" y="3119"/>
                    </a:cubicBezTo>
                    <a:close/>
                    <a:moveTo>
                      <a:pt x="3781" y="6585"/>
                    </a:moveTo>
                    <a:lnTo>
                      <a:pt x="3781" y="6931"/>
                    </a:lnTo>
                    <a:cubicBezTo>
                      <a:pt x="3781" y="7120"/>
                      <a:pt x="3623" y="7278"/>
                      <a:pt x="3434" y="7278"/>
                    </a:cubicBezTo>
                    <a:cubicBezTo>
                      <a:pt x="3214" y="7278"/>
                      <a:pt x="3056" y="7120"/>
                      <a:pt x="3056" y="6931"/>
                    </a:cubicBezTo>
                    <a:lnTo>
                      <a:pt x="3056" y="6585"/>
                    </a:lnTo>
                    <a:close/>
                    <a:moveTo>
                      <a:pt x="6900" y="0"/>
                    </a:moveTo>
                    <a:cubicBezTo>
                      <a:pt x="5986" y="0"/>
                      <a:pt x="5293" y="693"/>
                      <a:pt x="5293" y="1607"/>
                    </a:cubicBezTo>
                    <a:cubicBezTo>
                      <a:pt x="5293" y="2363"/>
                      <a:pt x="5765" y="2741"/>
                      <a:pt x="6238" y="3182"/>
                    </a:cubicBezTo>
                    <a:lnTo>
                      <a:pt x="7561" y="4379"/>
                    </a:lnTo>
                    <a:lnTo>
                      <a:pt x="7561" y="7624"/>
                    </a:lnTo>
                    <a:cubicBezTo>
                      <a:pt x="7561" y="8223"/>
                      <a:pt x="7089" y="8664"/>
                      <a:pt x="6553" y="8664"/>
                    </a:cubicBezTo>
                    <a:lnTo>
                      <a:pt x="4820" y="8664"/>
                    </a:lnTo>
                    <a:cubicBezTo>
                      <a:pt x="4348" y="8664"/>
                      <a:pt x="3938" y="8349"/>
                      <a:pt x="3812" y="7876"/>
                    </a:cubicBezTo>
                    <a:cubicBezTo>
                      <a:pt x="4222" y="7719"/>
                      <a:pt x="4505" y="7372"/>
                      <a:pt x="4505" y="6931"/>
                    </a:cubicBezTo>
                    <a:lnTo>
                      <a:pt x="4505" y="6585"/>
                    </a:lnTo>
                    <a:lnTo>
                      <a:pt x="5198" y="6585"/>
                    </a:lnTo>
                    <a:cubicBezTo>
                      <a:pt x="6144" y="6585"/>
                      <a:pt x="6931" y="5797"/>
                      <a:pt x="6931" y="4852"/>
                    </a:cubicBezTo>
                    <a:lnTo>
                      <a:pt x="6931" y="4631"/>
                    </a:lnTo>
                    <a:lnTo>
                      <a:pt x="5829" y="3686"/>
                    </a:lnTo>
                    <a:cubicBezTo>
                      <a:pt x="5671" y="3529"/>
                      <a:pt x="5482" y="3371"/>
                      <a:pt x="5293" y="3182"/>
                    </a:cubicBezTo>
                    <a:cubicBezTo>
                      <a:pt x="4568" y="3151"/>
                      <a:pt x="3875" y="2899"/>
                      <a:pt x="3182" y="2332"/>
                    </a:cubicBezTo>
                    <a:cubicBezTo>
                      <a:pt x="2720" y="1911"/>
                      <a:pt x="1880" y="1701"/>
                      <a:pt x="1091" y="1701"/>
                    </a:cubicBezTo>
                    <a:cubicBezTo>
                      <a:pt x="697" y="1701"/>
                      <a:pt x="315" y="1754"/>
                      <a:pt x="0" y="1859"/>
                    </a:cubicBezTo>
                    <a:lnTo>
                      <a:pt x="0" y="4883"/>
                    </a:lnTo>
                    <a:cubicBezTo>
                      <a:pt x="0" y="5829"/>
                      <a:pt x="788" y="6616"/>
                      <a:pt x="1733" y="6616"/>
                    </a:cubicBezTo>
                    <a:lnTo>
                      <a:pt x="2457" y="6616"/>
                    </a:lnTo>
                    <a:lnTo>
                      <a:pt x="2457" y="6963"/>
                    </a:lnTo>
                    <a:cubicBezTo>
                      <a:pt x="2394" y="7404"/>
                      <a:pt x="2678" y="7782"/>
                      <a:pt x="3119" y="7908"/>
                    </a:cubicBezTo>
                    <a:cubicBezTo>
                      <a:pt x="3277" y="8727"/>
                      <a:pt x="3970" y="9357"/>
                      <a:pt x="4820" y="9357"/>
                    </a:cubicBezTo>
                    <a:lnTo>
                      <a:pt x="6553" y="9357"/>
                    </a:lnTo>
                    <a:cubicBezTo>
                      <a:pt x="7498" y="9357"/>
                      <a:pt x="8286" y="8569"/>
                      <a:pt x="8286" y="7624"/>
                    </a:cubicBezTo>
                    <a:lnTo>
                      <a:pt x="8286" y="4379"/>
                    </a:lnTo>
                    <a:cubicBezTo>
                      <a:pt x="9294" y="3497"/>
                      <a:pt x="9546" y="3277"/>
                      <a:pt x="9546" y="3277"/>
                    </a:cubicBezTo>
                    <a:cubicBezTo>
                      <a:pt x="9987" y="2867"/>
                      <a:pt x="10554" y="2395"/>
                      <a:pt x="10554" y="1607"/>
                    </a:cubicBezTo>
                    <a:cubicBezTo>
                      <a:pt x="10554" y="693"/>
                      <a:pt x="9830" y="0"/>
                      <a:pt x="8948" y="0"/>
                    </a:cubicBezTo>
                    <a:cubicBezTo>
                      <a:pt x="8538" y="0"/>
                      <a:pt x="8191" y="126"/>
                      <a:pt x="7908" y="347"/>
                    </a:cubicBezTo>
                    <a:cubicBezTo>
                      <a:pt x="7656" y="95"/>
                      <a:pt x="7278" y="0"/>
                      <a:pt x="6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34;p27">
                <a:extLst>
                  <a:ext uri="{FF2B5EF4-FFF2-40B4-BE49-F238E27FC236}">
                    <a16:creationId xmlns:a16="http://schemas.microsoft.com/office/drawing/2014/main" xmlns="" id="{3B7F7077-E560-46F7-8623-1E5E46353D0A}"/>
                  </a:ext>
                </a:extLst>
              </p:cNvPr>
              <p:cNvSpPr/>
              <p:nvPr/>
            </p:nvSpPr>
            <p:spPr>
              <a:xfrm>
                <a:off x="-23962425" y="3519475"/>
                <a:ext cx="158350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885" extrusionOk="0">
                    <a:moveTo>
                      <a:pt x="3844" y="631"/>
                    </a:moveTo>
                    <a:cubicBezTo>
                      <a:pt x="4065" y="631"/>
                      <a:pt x="4222" y="788"/>
                      <a:pt x="4222" y="1009"/>
                    </a:cubicBezTo>
                    <a:lnTo>
                      <a:pt x="4222" y="1387"/>
                    </a:lnTo>
                    <a:lnTo>
                      <a:pt x="2773" y="1387"/>
                    </a:lnTo>
                    <a:lnTo>
                      <a:pt x="2773" y="1009"/>
                    </a:lnTo>
                    <a:cubicBezTo>
                      <a:pt x="2773" y="788"/>
                      <a:pt x="2931" y="631"/>
                      <a:pt x="3151" y="631"/>
                    </a:cubicBezTo>
                    <a:close/>
                    <a:moveTo>
                      <a:pt x="3088" y="1"/>
                    </a:moveTo>
                    <a:cubicBezTo>
                      <a:pt x="2521" y="1"/>
                      <a:pt x="2080" y="473"/>
                      <a:pt x="2080" y="1040"/>
                    </a:cubicBezTo>
                    <a:lnTo>
                      <a:pt x="2080" y="1419"/>
                    </a:lnTo>
                    <a:lnTo>
                      <a:pt x="1733" y="1419"/>
                    </a:lnTo>
                    <a:cubicBezTo>
                      <a:pt x="788" y="1419"/>
                      <a:pt x="1" y="2206"/>
                      <a:pt x="1" y="3151"/>
                    </a:cubicBezTo>
                    <a:lnTo>
                      <a:pt x="1" y="3592"/>
                    </a:lnTo>
                    <a:cubicBezTo>
                      <a:pt x="332" y="3503"/>
                      <a:pt x="705" y="3459"/>
                      <a:pt x="1087" y="3459"/>
                    </a:cubicBezTo>
                    <a:cubicBezTo>
                      <a:pt x="2048" y="3459"/>
                      <a:pt x="3069" y="3736"/>
                      <a:pt x="3655" y="4254"/>
                    </a:cubicBezTo>
                    <a:cubicBezTo>
                      <a:pt x="4002" y="4569"/>
                      <a:pt x="4411" y="4758"/>
                      <a:pt x="4789" y="4884"/>
                    </a:cubicBezTo>
                    <a:cubicBezTo>
                      <a:pt x="4726" y="4664"/>
                      <a:pt x="4632" y="4380"/>
                      <a:pt x="4632" y="4096"/>
                    </a:cubicBezTo>
                    <a:cubicBezTo>
                      <a:pt x="4632" y="2994"/>
                      <a:pt x="5356" y="2112"/>
                      <a:pt x="6333" y="1860"/>
                    </a:cubicBezTo>
                    <a:cubicBezTo>
                      <a:pt x="6018" y="1576"/>
                      <a:pt x="5608" y="1419"/>
                      <a:pt x="5199" y="1419"/>
                    </a:cubicBezTo>
                    <a:lnTo>
                      <a:pt x="4821" y="1419"/>
                    </a:lnTo>
                    <a:lnTo>
                      <a:pt x="4821" y="1040"/>
                    </a:lnTo>
                    <a:cubicBezTo>
                      <a:pt x="4821" y="442"/>
                      <a:pt x="4348" y="1"/>
                      <a:pt x="3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635;p27">
              <a:extLst>
                <a:ext uri="{FF2B5EF4-FFF2-40B4-BE49-F238E27FC236}">
                  <a16:creationId xmlns:a16="http://schemas.microsoft.com/office/drawing/2014/main" xmlns="" id="{7A615FC6-CAEF-4186-B92A-76896928BA4D}"/>
                </a:ext>
              </a:extLst>
            </p:cNvPr>
            <p:cNvGrpSpPr/>
            <p:nvPr/>
          </p:nvGrpSpPr>
          <p:grpSpPr>
            <a:xfrm>
              <a:off x="2146169" y="3821102"/>
              <a:ext cx="1824386" cy="715450"/>
              <a:chOff x="5172273" y="3658300"/>
              <a:chExt cx="3261327" cy="715450"/>
            </a:xfrm>
          </p:grpSpPr>
          <p:sp>
            <p:nvSpPr>
              <p:cNvPr id="113" name="Google Shape;636;p27">
                <a:extLst>
                  <a:ext uri="{FF2B5EF4-FFF2-40B4-BE49-F238E27FC236}">
                    <a16:creationId xmlns:a16="http://schemas.microsoft.com/office/drawing/2014/main" xmlns="" id="{8F124DB1-EEBA-4569-9116-86D40F23DF58}"/>
                  </a:ext>
                </a:extLst>
              </p:cNvPr>
              <p:cNvSpPr txBox="1"/>
              <p:nvPr/>
            </p:nvSpPr>
            <p:spPr>
              <a:xfrm>
                <a:off x="5172273" y="40080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Desperdicio de agua, decisiones estratégicas,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637;p27">
                <a:extLst>
                  <a:ext uri="{FF2B5EF4-FFF2-40B4-BE49-F238E27FC236}">
                    <a16:creationId xmlns:a16="http://schemas.microsoft.com/office/drawing/2014/main" xmlns="" id="{FEC0BED9-3712-4493-BA63-1EBAE84F4FA9}"/>
                  </a:ext>
                </a:extLst>
              </p:cNvPr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Problemas</a:t>
                </a:r>
                <a:endParaRPr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7" name="Google Shape;638;p27">
            <a:extLst>
              <a:ext uri="{FF2B5EF4-FFF2-40B4-BE49-F238E27FC236}">
                <a16:creationId xmlns:a16="http://schemas.microsoft.com/office/drawing/2014/main" xmlns="" id="{2768DEED-CF5E-40DA-A807-308B921A34BA}"/>
              </a:ext>
            </a:extLst>
          </p:cNvPr>
          <p:cNvGrpSpPr/>
          <p:nvPr/>
        </p:nvGrpSpPr>
        <p:grpSpPr>
          <a:xfrm>
            <a:off x="8267375" y="1599970"/>
            <a:ext cx="2659818" cy="1015537"/>
            <a:chOff x="1586625" y="2378457"/>
            <a:chExt cx="2659818" cy="1015537"/>
          </a:xfrm>
        </p:grpSpPr>
        <p:sp>
          <p:nvSpPr>
            <p:cNvPr id="118" name="Google Shape;639;p27">
              <a:extLst>
                <a:ext uri="{FF2B5EF4-FFF2-40B4-BE49-F238E27FC236}">
                  <a16:creationId xmlns:a16="http://schemas.microsoft.com/office/drawing/2014/main" xmlns="" id="{CAAAF040-DAC3-4D9D-9F93-554D4F078B35}"/>
                </a:ext>
              </a:extLst>
            </p:cNvPr>
            <p:cNvSpPr/>
            <p:nvPr/>
          </p:nvSpPr>
          <p:spPr>
            <a:xfrm>
              <a:off x="3583800" y="2378457"/>
              <a:ext cx="552642" cy="101604"/>
            </a:xfrm>
            <a:custGeom>
              <a:avLst/>
              <a:gdLst/>
              <a:ahLst/>
              <a:cxnLst/>
              <a:rect l="l" t="t" r="r" b="b"/>
              <a:pathLst>
                <a:path w="18182" h="3644" extrusionOk="0">
                  <a:moveTo>
                    <a:pt x="3442" y="0"/>
                  </a:moveTo>
                  <a:cubicBezTo>
                    <a:pt x="1537" y="0"/>
                    <a:pt x="1" y="1548"/>
                    <a:pt x="1" y="3441"/>
                  </a:cubicBezTo>
                  <a:lnTo>
                    <a:pt x="1" y="3644"/>
                  </a:lnTo>
                  <a:lnTo>
                    <a:pt x="15205" y="3644"/>
                  </a:lnTo>
                  <a:lnTo>
                    <a:pt x="15205" y="3441"/>
                  </a:lnTo>
                  <a:cubicBezTo>
                    <a:pt x="15205" y="1691"/>
                    <a:pt x="16503" y="262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40;p27">
              <a:extLst>
                <a:ext uri="{FF2B5EF4-FFF2-40B4-BE49-F238E27FC236}">
                  <a16:creationId xmlns:a16="http://schemas.microsoft.com/office/drawing/2014/main" xmlns="" id="{EF5275A9-0E8E-44D1-96C3-A6E8E3517473}"/>
                </a:ext>
              </a:extLst>
            </p:cNvPr>
            <p:cNvSpPr/>
            <p:nvPr/>
          </p:nvSpPr>
          <p:spPr>
            <a:xfrm>
              <a:off x="1933201" y="2475711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41;p27">
              <a:extLst>
                <a:ext uri="{FF2B5EF4-FFF2-40B4-BE49-F238E27FC236}">
                  <a16:creationId xmlns:a16="http://schemas.microsoft.com/office/drawing/2014/main" xmlns="" id="{E92C39B7-3F99-44FA-9A35-317688850902}"/>
                </a:ext>
              </a:extLst>
            </p:cNvPr>
            <p:cNvSpPr/>
            <p:nvPr/>
          </p:nvSpPr>
          <p:spPr>
            <a:xfrm>
              <a:off x="3693832" y="2378457"/>
              <a:ext cx="552611" cy="511923"/>
            </a:xfrm>
            <a:custGeom>
              <a:avLst/>
              <a:gdLst/>
              <a:ahLst/>
              <a:cxnLst/>
              <a:rect l="l" t="t" r="r" b="b"/>
              <a:pathLst>
                <a:path w="18181" h="18360" extrusionOk="0">
                  <a:moveTo>
                    <a:pt x="0" y="0"/>
                  </a:moveTo>
                  <a:lnTo>
                    <a:pt x="0" y="36"/>
                  </a:lnTo>
                  <a:cubicBezTo>
                    <a:pt x="1679" y="262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48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42;p27">
              <a:extLst>
                <a:ext uri="{FF2B5EF4-FFF2-40B4-BE49-F238E27FC236}">
                  <a16:creationId xmlns:a16="http://schemas.microsoft.com/office/drawing/2014/main" xmlns="" id="{4C19E026-74B8-4D3F-BC07-D64E7D2BBC2D}"/>
                </a:ext>
              </a:extLst>
            </p:cNvPr>
            <p:cNvSpPr txBox="1"/>
            <p:nvPr/>
          </p:nvSpPr>
          <p:spPr>
            <a:xfrm>
              <a:off x="1586625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Q2</a:t>
              </a:r>
              <a:endParaRPr sz="2700" dirty="0">
                <a:solidFill>
                  <a:schemeClr val="accent4"/>
                </a:solidFill>
              </a:endParaRPr>
            </a:p>
          </p:txBody>
        </p:sp>
        <p:grpSp>
          <p:nvGrpSpPr>
            <p:cNvPr id="122" name="Google Shape;643;p27">
              <a:extLst>
                <a:ext uri="{FF2B5EF4-FFF2-40B4-BE49-F238E27FC236}">
                  <a16:creationId xmlns:a16="http://schemas.microsoft.com/office/drawing/2014/main" xmlns="" id="{DE333A0B-5974-4298-AABC-589CC8A6D59E}"/>
                </a:ext>
              </a:extLst>
            </p:cNvPr>
            <p:cNvGrpSpPr/>
            <p:nvPr/>
          </p:nvGrpSpPr>
          <p:grpSpPr>
            <a:xfrm>
              <a:off x="3882213" y="2482012"/>
              <a:ext cx="291846" cy="298189"/>
              <a:chOff x="-24353875" y="3147725"/>
              <a:chExt cx="289875" cy="296175"/>
            </a:xfrm>
          </p:grpSpPr>
          <p:sp>
            <p:nvSpPr>
              <p:cNvPr id="126" name="Google Shape;644;p27">
                <a:extLst>
                  <a:ext uri="{FF2B5EF4-FFF2-40B4-BE49-F238E27FC236}">
                    <a16:creationId xmlns:a16="http://schemas.microsoft.com/office/drawing/2014/main" xmlns="" id="{22B93A38-F055-4E1C-9DD8-30D32E54DB2F}"/>
                  </a:ext>
                </a:extLst>
              </p:cNvPr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9" extrusionOk="0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645;p27">
                <a:extLst>
                  <a:ext uri="{FF2B5EF4-FFF2-40B4-BE49-F238E27FC236}">
                    <a16:creationId xmlns:a16="http://schemas.microsoft.com/office/drawing/2014/main" xmlns="" id="{750E0A7A-74E9-4D17-B2A9-DDB93EB34591}"/>
                  </a:ext>
                </a:extLst>
              </p:cNvPr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1847" extrusionOk="0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646;p27">
              <a:extLst>
                <a:ext uri="{FF2B5EF4-FFF2-40B4-BE49-F238E27FC236}">
                  <a16:creationId xmlns:a16="http://schemas.microsoft.com/office/drawing/2014/main" xmlns="" id="{280D7C74-184D-4ACE-9AF4-55EDB35AEA41}"/>
                </a:ext>
              </a:extLst>
            </p:cNvPr>
            <p:cNvGrpSpPr/>
            <p:nvPr/>
          </p:nvGrpSpPr>
          <p:grpSpPr>
            <a:xfrm>
              <a:off x="2174378" y="2616675"/>
              <a:ext cx="1796177" cy="636350"/>
              <a:chOff x="5222700" y="3658300"/>
              <a:chExt cx="3210900" cy="636350"/>
            </a:xfrm>
          </p:grpSpPr>
          <p:sp>
            <p:nvSpPr>
              <p:cNvPr id="124" name="Google Shape;647;p27">
                <a:extLst>
                  <a:ext uri="{FF2B5EF4-FFF2-40B4-BE49-F238E27FC236}">
                    <a16:creationId xmlns:a16="http://schemas.microsoft.com/office/drawing/2014/main" xmlns="" id="{C27115AB-B335-4B01-98DC-8021FE568E05}"/>
                  </a:ext>
                </a:extLst>
              </p:cNvPr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Ibarra, Otavalo, Tungurahua, Pastaza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5" name="Google Shape;648;p27">
                <a:extLst>
                  <a:ext uri="{FF2B5EF4-FFF2-40B4-BE49-F238E27FC236}">
                    <a16:creationId xmlns:a16="http://schemas.microsoft.com/office/drawing/2014/main" xmlns="" id="{FFA2CDC3-FD8C-4C9C-80B6-72B48C7561FE}"/>
                  </a:ext>
                </a:extLst>
              </p:cNvPr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JAAPs</a:t>
                </a:r>
                <a:endParaRPr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8" name="Google Shape;649;p27">
            <a:extLst>
              <a:ext uri="{FF2B5EF4-FFF2-40B4-BE49-F238E27FC236}">
                <a16:creationId xmlns:a16="http://schemas.microsoft.com/office/drawing/2014/main" xmlns="" id="{2A255470-7665-400E-B677-2D80ACEAFCBB}"/>
              </a:ext>
            </a:extLst>
          </p:cNvPr>
          <p:cNvGrpSpPr/>
          <p:nvPr/>
        </p:nvGrpSpPr>
        <p:grpSpPr>
          <a:xfrm>
            <a:off x="4927693" y="1602209"/>
            <a:ext cx="2659818" cy="1021503"/>
            <a:chOff x="1586625" y="1168075"/>
            <a:chExt cx="2659818" cy="1021503"/>
          </a:xfrm>
        </p:grpSpPr>
        <p:sp>
          <p:nvSpPr>
            <p:cNvPr id="129" name="Google Shape;650;p27">
              <a:extLst>
                <a:ext uri="{FF2B5EF4-FFF2-40B4-BE49-F238E27FC236}">
                  <a16:creationId xmlns:a16="http://schemas.microsoft.com/office/drawing/2014/main" xmlns="" id="{A546F6F5-545C-4C00-8152-39690B7F3FCA}"/>
                </a:ext>
              </a:extLst>
            </p:cNvPr>
            <p:cNvSpPr/>
            <p:nvPr/>
          </p:nvSpPr>
          <p:spPr>
            <a:xfrm>
              <a:off x="3583800" y="1168075"/>
              <a:ext cx="552642" cy="101269"/>
            </a:xfrm>
            <a:custGeom>
              <a:avLst/>
              <a:gdLst/>
              <a:ahLst/>
              <a:cxnLst/>
              <a:rect l="l" t="t" r="r" b="b"/>
              <a:pathLst>
                <a:path w="18182" h="3632" extrusionOk="0">
                  <a:moveTo>
                    <a:pt x="3442" y="0"/>
                  </a:moveTo>
                  <a:cubicBezTo>
                    <a:pt x="1537" y="0"/>
                    <a:pt x="1" y="1536"/>
                    <a:pt x="1" y="3429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29"/>
                  </a:lnTo>
                  <a:cubicBezTo>
                    <a:pt x="15205" y="1691"/>
                    <a:pt x="16503" y="250"/>
                    <a:pt x="18182" y="24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51;p27">
              <a:extLst>
                <a:ext uri="{FF2B5EF4-FFF2-40B4-BE49-F238E27FC236}">
                  <a16:creationId xmlns:a16="http://schemas.microsoft.com/office/drawing/2014/main" xmlns="" id="{DA798B78-1949-499A-B066-C900146FE29E}"/>
                </a:ext>
              </a:extLst>
            </p:cNvPr>
            <p:cNvSpPr/>
            <p:nvPr/>
          </p:nvSpPr>
          <p:spPr>
            <a:xfrm>
              <a:off x="1933201" y="1271324"/>
              <a:ext cx="2126130" cy="918254"/>
            </a:xfrm>
            <a:custGeom>
              <a:avLst/>
              <a:gdLst/>
              <a:ahLst/>
              <a:cxnLst/>
              <a:rect l="l" t="t" r="r" b="b"/>
              <a:pathLst>
                <a:path w="69950" h="32933" fill="none" extrusionOk="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52;p27">
              <a:extLst>
                <a:ext uri="{FF2B5EF4-FFF2-40B4-BE49-F238E27FC236}">
                  <a16:creationId xmlns:a16="http://schemas.microsoft.com/office/drawing/2014/main" xmlns="" id="{32945B26-2F94-42C4-8C5C-BDD14DC59F5C}"/>
                </a:ext>
              </a:extLst>
            </p:cNvPr>
            <p:cNvSpPr/>
            <p:nvPr/>
          </p:nvSpPr>
          <p:spPr>
            <a:xfrm>
              <a:off x="3693832" y="1168075"/>
              <a:ext cx="552611" cy="511588"/>
            </a:xfrm>
            <a:custGeom>
              <a:avLst/>
              <a:gdLst/>
              <a:ahLst/>
              <a:cxnLst/>
              <a:rect l="l" t="t" r="r" b="b"/>
              <a:pathLst>
                <a:path w="18181" h="18348" extrusionOk="0">
                  <a:moveTo>
                    <a:pt x="0" y="0"/>
                  </a:moveTo>
                  <a:lnTo>
                    <a:pt x="0" y="24"/>
                  </a:lnTo>
                  <a:cubicBezTo>
                    <a:pt x="1679" y="250"/>
                    <a:pt x="2977" y="1691"/>
                    <a:pt x="2977" y="3429"/>
                  </a:cubicBezTo>
                  <a:lnTo>
                    <a:pt x="2977" y="18348"/>
                  </a:lnTo>
                  <a:lnTo>
                    <a:pt x="18181" y="18348"/>
                  </a:lnTo>
                  <a:lnTo>
                    <a:pt x="18181" y="3429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53;p27">
              <a:extLst>
                <a:ext uri="{FF2B5EF4-FFF2-40B4-BE49-F238E27FC236}">
                  <a16:creationId xmlns:a16="http://schemas.microsoft.com/office/drawing/2014/main" xmlns="" id="{A55E3252-6960-47D9-BBF0-E9EB263C7F4D}"/>
                </a:ext>
              </a:extLst>
            </p:cNvPr>
            <p:cNvSpPr txBox="1"/>
            <p:nvPr/>
          </p:nvSpPr>
          <p:spPr>
            <a:xfrm>
              <a:off x="1586625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Q1</a:t>
              </a:r>
              <a:endParaRPr sz="2700" dirty="0">
                <a:solidFill>
                  <a:schemeClr val="accent2"/>
                </a:solidFill>
              </a:endParaRPr>
            </a:p>
          </p:txBody>
        </p:sp>
        <p:grpSp>
          <p:nvGrpSpPr>
            <p:cNvPr id="133" name="Google Shape;654;p27">
              <a:extLst>
                <a:ext uri="{FF2B5EF4-FFF2-40B4-BE49-F238E27FC236}">
                  <a16:creationId xmlns:a16="http://schemas.microsoft.com/office/drawing/2014/main" xmlns="" id="{25525596-3C41-4A7E-8B9C-317BBE88C801}"/>
                </a:ext>
              </a:extLst>
            </p:cNvPr>
            <p:cNvGrpSpPr/>
            <p:nvPr/>
          </p:nvGrpSpPr>
          <p:grpSpPr>
            <a:xfrm>
              <a:off x="3877853" y="1293418"/>
              <a:ext cx="300580" cy="260912"/>
              <a:chOff x="-28462125" y="3199700"/>
              <a:chExt cx="298550" cy="259150"/>
            </a:xfrm>
          </p:grpSpPr>
          <p:sp>
            <p:nvSpPr>
              <p:cNvPr id="137" name="Google Shape;655;p27">
                <a:extLst>
                  <a:ext uri="{FF2B5EF4-FFF2-40B4-BE49-F238E27FC236}">
                    <a16:creationId xmlns:a16="http://schemas.microsoft.com/office/drawing/2014/main" xmlns="" id="{9ADD93C8-272E-4B97-B824-67C39BD5DA81}"/>
                  </a:ext>
                </a:extLst>
              </p:cNvPr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56;p27">
                <a:extLst>
                  <a:ext uri="{FF2B5EF4-FFF2-40B4-BE49-F238E27FC236}">
                    <a16:creationId xmlns:a16="http://schemas.microsoft.com/office/drawing/2014/main" xmlns="" id="{15D23971-206A-4821-B8C3-9DAE6E86FAEB}"/>
                  </a:ext>
                </a:extLst>
              </p:cNvPr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657;p27">
                <a:extLst>
                  <a:ext uri="{FF2B5EF4-FFF2-40B4-BE49-F238E27FC236}">
                    <a16:creationId xmlns:a16="http://schemas.microsoft.com/office/drawing/2014/main" xmlns="" id="{E21D9506-CA21-42EF-9833-C83A02693ADD}"/>
                  </a:ext>
                </a:extLst>
              </p:cNvPr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658;p27">
              <a:extLst>
                <a:ext uri="{FF2B5EF4-FFF2-40B4-BE49-F238E27FC236}">
                  <a16:creationId xmlns:a16="http://schemas.microsoft.com/office/drawing/2014/main" xmlns="" id="{49E07256-BBE8-4C53-BA75-0E4FCB04AA2B}"/>
                </a:ext>
              </a:extLst>
            </p:cNvPr>
            <p:cNvGrpSpPr/>
            <p:nvPr/>
          </p:nvGrpSpPr>
          <p:grpSpPr>
            <a:xfrm>
              <a:off x="2174378" y="1404600"/>
              <a:ext cx="1796177" cy="636350"/>
              <a:chOff x="5222700" y="3658300"/>
              <a:chExt cx="3210900" cy="636350"/>
            </a:xfrm>
          </p:grpSpPr>
          <p:sp>
            <p:nvSpPr>
              <p:cNvPr id="135" name="Google Shape;659;p27">
                <a:extLst>
                  <a:ext uri="{FF2B5EF4-FFF2-40B4-BE49-F238E27FC236}">
                    <a16:creationId xmlns:a16="http://schemas.microsoft.com/office/drawing/2014/main" xmlns="" id="{11D72C0B-1371-49C9-9D80-81A108279451}"/>
                  </a:ext>
                </a:extLst>
              </p:cNvPr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6 artículos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6" name="Google Shape;660;p27">
                <a:extLst>
                  <a:ext uri="{FF2B5EF4-FFF2-40B4-BE49-F238E27FC236}">
                    <a16:creationId xmlns:a16="http://schemas.microsoft.com/office/drawing/2014/main" xmlns="" id="{9649CBE6-CA09-4548-B19F-AD63A2FF0844}"/>
                  </a:ext>
                </a:extLst>
              </p:cNvPr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Trabajos</a:t>
                </a:r>
                <a:endParaRPr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40" name="Google Shape;385;p22">
            <a:extLst>
              <a:ext uri="{FF2B5EF4-FFF2-40B4-BE49-F238E27FC236}">
                <a16:creationId xmlns:a16="http://schemas.microsoft.com/office/drawing/2014/main" xmlns="" id="{13AC8C0A-59C9-47FB-B649-F869F38BF7FF}"/>
              </a:ext>
            </a:extLst>
          </p:cNvPr>
          <p:cNvSpPr txBox="1"/>
          <p:nvPr/>
        </p:nvSpPr>
        <p:spPr>
          <a:xfrm>
            <a:off x="559550" y="2689531"/>
            <a:ext cx="3480446" cy="10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Determinar el estado del arte de la implementación de BI en </a:t>
            </a:r>
            <a:r>
              <a:rPr lang="es-MX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JAAPs</a:t>
            </a:r>
            <a:r>
              <a:rPr lang="es-MX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del Ecuador</a:t>
            </a:r>
            <a:endParaRPr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211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370" y="2693455"/>
            <a:ext cx="5940048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Metodología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1126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535E66D9-71F8-4436-901D-8D621E725ED4}"/>
              </a:ext>
            </a:extLst>
          </p:cNvPr>
          <p:cNvSpPr txBox="1"/>
          <p:nvPr/>
        </p:nvSpPr>
        <p:spPr>
          <a:xfrm>
            <a:off x="627728" y="158013"/>
            <a:ext cx="350695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Metodología Kimball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8" name="Google Shape;92;p16">
            <a:extLst>
              <a:ext uri="{FF2B5EF4-FFF2-40B4-BE49-F238E27FC236}">
                <a16:creationId xmlns:a16="http://schemas.microsoft.com/office/drawing/2014/main" xmlns="" id="{48E8EB97-64D1-44AD-8485-E19C506D384B}"/>
              </a:ext>
            </a:extLst>
          </p:cNvPr>
          <p:cNvGrpSpPr/>
          <p:nvPr/>
        </p:nvGrpSpPr>
        <p:grpSpPr>
          <a:xfrm>
            <a:off x="8845382" y="2878968"/>
            <a:ext cx="1752300" cy="1788775"/>
            <a:chOff x="5569300" y="2150100"/>
            <a:chExt cx="1752300" cy="1788775"/>
          </a:xfrm>
        </p:grpSpPr>
        <p:sp>
          <p:nvSpPr>
            <p:cNvPr id="79" name="Google Shape;93;p16">
              <a:extLst>
                <a:ext uri="{FF2B5EF4-FFF2-40B4-BE49-F238E27FC236}">
                  <a16:creationId xmlns:a16="http://schemas.microsoft.com/office/drawing/2014/main" xmlns="" id="{A5884958-6B4D-4D05-8084-BDE63A3CC209}"/>
                </a:ext>
              </a:extLst>
            </p:cNvPr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94;p16">
              <a:extLst>
                <a:ext uri="{FF2B5EF4-FFF2-40B4-BE49-F238E27FC236}">
                  <a16:creationId xmlns:a16="http://schemas.microsoft.com/office/drawing/2014/main" xmlns="" id="{081A4DC2-11B0-4AB2-A4A7-A78B814CC8EA}"/>
                </a:ext>
              </a:extLst>
            </p:cNvPr>
            <p:cNvGrpSpPr/>
            <p:nvPr/>
          </p:nvGrpSpPr>
          <p:grpSpPr>
            <a:xfrm>
              <a:off x="6279010" y="2587044"/>
              <a:ext cx="332881" cy="332881"/>
              <a:chOff x="6239925" y="2032450"/>
              <a:chExt cx="472775" cy="472775"/>
            </a:xfrm>
          </p:grpSpPr>
          <p:sp>
            <p:nvSpPr>
              <p:cNvPr id="83" name="Google Shape;95;p16">
                <a:extLst>
                  <a:ext uri="{FF2B5EF4-FFF2-40B4-BE49-F238E27FC236}">
                    <a16:creationId xmlns:a16="http://schemas.microsoft.com/office/drawing/2014/main" xmlns="" id="{D3705F1B-1AFC-4666-921A-3894D5FECEB9}"/>
                  </a:ext>
                </a:extLst>
              </p:cNvPr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Google Shape;96;p16">
                <a:extLst>
                  <a:ext uri="{FF2B5EF4-FFF2-40B4-BE49-F238E27FC236}">
                    <a16:creationId xmlns:a16="http://schemas.microsoft.com/office/drawing/2014/main" xmlns="" id="{156DB7E1-49D5-424E-8FE8-AE466093913F}"/>
                  </a:ext>
                </a:extLst>
              </p:cNvPr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" name="Google Shape;97;p16">
              <a:extLst>
                <a:ext uri="{FF2B5EF4-FFF2-40B4-BE49-F238E27FC236}">
                  <a16:creationId xmlns:a16="http://schemas.microsoft.com/office/drawing/2014/main" xmlns="" id="{21E1DD51-1FD0-4003-BD08-4E3393BA79BB}"/>
                </a:ext>
              </a:extLst>
            </p:cNvPr>
            <p:cNvSpPr txBox="1"/>
            <p:nvPr/>
          </p:nvSpPr>
          <p:spPr>
            <a:xfrm>
              <a:off x="556930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Aplicación BI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" name="Google Shape;84;p16">
            <a:extLst>
              <a:ext uri="{FF2B5EF4-FFF2-40B4-BE49-F238E27FC236}">
                <a16:creationId xmlns:a16="http://schemas.microsoft.com/office/drawing/2014/main" xmlns="" id="{CD0D7BE6-8494-4EBF-87F8-1B42383F1E57}"/>
              </a:ext>
            </a:extLst>
          </p:cNvPr>
          <p:cNvGrpSpPr/>
          <p:nvPr/>
        </p:nvGrpSpPr>
        <p:grpSpPr>
          <a:xfrm>
            <a:off x="7605378" y="1844818"/>
            <a:ext cx="1752300" cy="2240919"/>
            <a:chOff x="6534864" y="1115950"/>
            <a:chExt cx="1752300" cy="2240919"/>
          </a:xfrm>
        </p:grpSpPr>
        <p:sp>
          <p:nvSpPr>
            <p:cNvPr id="8" name="Google Shape;85;p16">
              <a:extLst>
                <a:ext uri="{FF2B5EF4-FFF2-40B4-BE49-F238E27FC236}">
                  <a16:creationId xmlns:a16="http://schemas.microsoft.com/office/drawing/2014/main" xmlns="" id="{49BD4823-9F63-4D30-825C-93E115219842}"/>
                </a:ext>
              </a:extLst>
            </p:cNvPr>
            <p:cNvSpPr/>
            <p:nvPr/>
          </p:nvSpPr>
          <p:spPr>
            <a:xfrm>
              <a:off x="6636922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33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7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7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102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3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86;p16">
              <a:extLst>
                <a:ext uri="{FF2B5EF4-FFF2-40B4-BE49-F238E27FC236}">
                  <a16:creationId xmlns:a16="http://schemas.microsoft.com/office/drawing/2014/main" xmlns="" id="{5938E064-AE2C-4325-BF03-4921E68AEFA9}"/>
                </a:ext>
              </a:extLst>
            </p:cNvPr>
            <p:cNvGrpSpPr/>
            <p:nvPr/>
          </p:nvGrpSpPr>
          <p:grpSpPr>
            <a:xfrm>
              <a:off x="7241387" y="2583858"/>
              <a:ext cx="339253" cy="339253"/>
              <a:chOff x="899850" y="4992125"/>
              <a:chExt cx="481825" cy="481825"/>
            </a:xfrm>
          </p:grpSpPr>
          <p:sp>
            <p:nvSpPr>
              <p:cNvPr id="12" name="Google Shape;87;p16">
                <a:extLst>
                  <a:ext uri="{FF2B5EF4-FFF2-40B4-BE49-F238E27FC236}">
                    <a16:creationId xmlns:a16="http://schemas.microsoft.com/office/drawing/2014/main" xmlns="" id="{0DC3483F-72F2-4B87-BE99-5C319F160EA4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Google Shape;88;p16">
                <a:extLst>
                  <a:ext uri="{FF2B5EF4-FFF2-40B4-BE49-F238E27FC236}">
                    <a16:creationId xmlns:a16="http://schemas.microsoft.com/office/drawing/2014/main" xmlns="" id="{53A8ABB7-62AC-4441-84F6-27B5031F10A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Google Shape;89;p16">
                <a:extLst>
                  <a:ext uri="{FF2B5EF4-FFF2-40B4-BE49-F238E27FC236}">
                    <a16:creationId xmlns:a16="http://schemas.microsoft.com/office/drawing/2014/main" xmlns="" id="{46575148-5817-4562-8475-C0C68AE692D6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Google Shape;90;p16">
              <a:extLst>
                <a:ext uri="{FF2B5EF4-FFF2-40B4-BE49-F238E27FC236}">
                  <a16:creationId xmlns:a16="http://schemas.microsoft.com/office/drawing/2014/main" xmlns="" id="{8BB328C4-3F51-4BFE-A618-B10954471F23}"/>
                </a:ext>
              </a:extLst>
            </p:cNvPr>
            <p:cNvSpPr txBox="1"/>
            <p:nvPr/>
          </p:nvSpPr>
          <p:spPr>
            <a:xfrm>
              <a:off x="6534864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ETL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" name="Google Shape;92;p16">
            <a:extLst>
              <a:ext uri="{FF2B5EF4-FFF2-40B4-BE49-F238E27FC236}">
                <a16:creationId xmlns:a16="http://schemas.microsoft.com/office/drawing/2014/main" xmlns="" id="{31B03D18-A703-449F-99FC-7B0C60EF71DE}"/>
              </a:ext>
            </a:extLst>
          </p:cNvPr>
          <p:cNvGrpSpPr/>
          <p:nvPr/>
        </p:nvGrpSpPr>
        <p:grpSpPr>
          <a:xfrm>
            <a:off x="6368874" y="2878968"/>
            <a:ext cx="1752300" cy="1788775"/>
            <a:chOff x="5569300" y="2150100"/>
            <a:chExt cx="1752300" cy="1788775"/>
          </a:xfrm>
        </p:grpSpPr>
        <p:sp>
          <p:nvSpPr>
            <p:cNvPr id="16" name="Google Shape;93;p16">
              <a:extLst>
                <a:ext uri="{FF2B5EF4-FFF2-40B4-BE49-F238E27FC236}">
                  <a16:creationId xmlns:a16="http://schemas.microsoft.com/office/drawing/2014/main" xmlns="" id="{F6E87192-DE2A-46CD-B296-2489CECE3D3F}"/>
                </a:ext>
              </a:extLst>
            </p:cNvPr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94;p16">
              <a:extLst>
                <a:ext uri="{FF2B5EF4-FFF2-40B4-BE49-F238E27FC236}">
                  <a16:creationId xmlns:a16="http://schemas.microsoft.com/office/drawing/2014/main" xmlns="" id="{4F4CE112-073B-47AC-8C91-7386A897CB29}"/>
                </a:ext>
              </a:extLst>
            </p:cNvPr>
            <p:cNvGrpSpPr/>
            <p:nvPr/>
          </p:nvGrpSpPr>
          <p:grpSpPr>
            <a:xfrm>
              <a:off x="6279010" y="2587044"/>
              <a:ext cx="332881" cy="332881"/>
              <a:chOff x="6239925" y="2032450"/>
              <a:chExt cx="472775" cy="472775"/>
            </a:xfrm>
          </p:grpSpPr>
          <p:sp>
            <p:nvSpPr>
              <p:cNvPr id="20" name="Google Shape;95;p16">
                <a:extLst>
                  <a:ext uri="{FF2B5EF4-FFF2-40B4-BE49-F238E27FC236}">
                    <a16:creationId xmlns:a16="http://schemas.microsoft.com/office/drawing/2014/main" xmlns="" id="{41A2A881-451D-4787-8EEF-462E3D7DB5D1}"/>
                  </a:ext>
                </a:extLst>
              </p:cNvPr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96;p16">
                <a:extLst>
                  <a:ext uri="{FF2B5EF4-FFF2-40B4-BE49-F238E27FC236}">
                    <a16:creationId xmlns:a16="http://schemas.microsoft.com/office/drawing/2014/main" xmlns="" id="{EA8E7B2E-7535-43A8-8798-FA6717EA6F4A}"/>
                  </a:ext>
                </a:extLst>
              </p:cNvPr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Google Shape;97;p16">
              <a:extLst>
                <a:ext uri="{FF2B5EF4-FFF2-40B4-BE49-F238E27FC236}">
                  <a16:creationId xmlns:a16="http://schemas.microsoft.com/office/drawing/2014/main" xmlns="" id="{F2417672-3E3E-41B2-944E-A42C8D803906}"/>
                </a:ext>
              </a:extLst>
            </p:cNvPr>
            <p:cNvSpPr txBox="1"/>
            <p:nvPr/>
          </p:nvSpPr>
          <p:spPr>
            <a:xfrm>
              <a:off x="556930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Modelo físico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" name="Google Shape;99;p16">
            <a:extLst>
              <a:ext uri="{FF2B5EF4-FFF2-40B4-BE49-F238E27FC236}">
                <a16:creationId xmlns:a16="http://schemas.microsoft.com/office/drawing/2014/main" xmlns="" id="{47E6A5EB-3C45-4470-A2F7-FB261CDE61DE}"/>
              </a:ext>
            </a:extLst>
          </p:cNvPr>
          <p:cNvGrpSpPr/>
          <p:nvPr/>
        </p:nvGrpSpPr>
        <p:grpSpPr>
          <a:xfrm>
            <a:off x="5132370" y="1844818"/>
            <a:ext cx="1752300" cy="2240919"/>
            <a:chOff x="4107054" y="1115950"/>
            <a:chExt cx="1752300" cy="2240919"/>
          </a:xfrm>
        </p:grpSpPr>
        <p:sp>
          <p:nvSpPr>
            <p:cNvPr id="23" name="Google Shape;100;p16">
              <a:extLst>
                <a:ext uri="{FF2B5EF4-FFF2-40B4-BE49-F238E27FC236}">
                  <a16:creationId xmlns:a16="http://schemas.microsoft.com/office/drawing/2014/main" xmlns="" id="{279FF316-F88C-49F9-BD98-5F718D391676}"/>
                </a:ext>
              </a:extLst>
            </p:cNvPr>
            <p:cNvSpPr/>
            <p:nvPr/>
          </p:nvSpPr>
          <p:spPr>
            <a:xfrm>
              <a:off x="4209099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8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101;p16">
              <a:extLst>
                <a:ext uri="{FF2B5EF4-FFF2-40B4-BE49-F238E27FC236}">
                  <a16:creationId xmlns:a16="http://schemas.microsoft.com/office/drawing/2014/main" xmlns="" id="{6E533600-C6E1-40F9-B158-9CBF63E56CBB}"/>
                </a:ext>
              </a:extLst>
            </p:cNvPr>
            <p:cNvGrpSpPr/>
            <p:nvPr/>
          </p:nvGrpSpPr>
          <p:grpSpPr>
            <a:xfrm>
              <a:off x="4811914" y="2583849"/>
              <a:ext cx="342580" cy="339271"/>
              <a:chOff x="5049725" y="1435050"/>
              <a:chExt cx="486550" cy="481850"/>
            </a:xfrm>
          </p:grpSpPr>
          <p:sp>
            <p:nvSpPr>
              <p:cNvPr id="27" name="Google Shape;102;p16">
                <a:extLst>
                  <a:ext uri="{FF2B5EF4-FFF2-40B4-BE49-F238E27FC236}">
                    <a16:creationId xmlns:a16="http://schemas.microsoft.com/office/drawing/2014/main" xmlns="" id="{27E920D0-B828-4AA4-BEEC-B6E86901BD59}"/>
                  </a:ext>
                </a:extLst>
              </p:cNvPr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Google Shape;103;p16">
                <a:extLst>
                  <a:ext uri="{FF2B5EF4-FFF2-40B4-BE49-F238E27FC236}">
                    <a16:creationId xmlns:a16="http://schemas.microsoft.com/office/drawing/2014/main" xmlns="" id="{CA76404C-3188-46E0-911E-EFBB50C53BFD}"/>
                  </a:ext>
                </a:extLst>
              </p:cNvPr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Google Shape;104;p16">
                <a:extLst>
                  <a:ext uri="{FF2B5EF4-FFF2-40B4-BE49-F238E27FC236}">
                    <a16:creationId xmlns:a16="http://schemas.microsoft.com/office/drawing/2014/main" xmlns="" id="{24878532-467C-4490-B416-6F162FF9059D}"/>
                  </a:ext>
                </a:extLst>
              </p:cNvPr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105;p16">
                <a:extLst>
                  <a:ext uri="{FF2B5EF4-FFF2-40B4-BE49-F238E27FC236}">
                    <a16:creationId xmlns:a16="http://schemas.microsoft.com/office/drawing/2014/main" xmlns="" id="{6F55EA7E-F291-40C0-8437-ABB2E891DE4F}"/>
                  </a:ext>
                </a:extLst>
              </p:cNvPr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Google Shape;106;p16">
              <a:extLst>
                <a:ext uri="{FF2B5EF4-FFF2-40B4-BE49-F238E27FC236}">
                  <a16:creationId xmlns:a16="http://schemas.microsoft.com/office/drawing/2014/main" xmlns="" id="{6206BDBB-9F07-4052-8401-0EE6BD7136D8}"/>
                </a:ext>
              </a:extLst>
            </p:cNvPr>
            <p:cNvSpPr txBox="1"/>
            <p:nvPr/>
          </p:nvSpPr>
          <p:spPr>
            <a:xfrm>
              <a:off x="4107054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Modelo dimensional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" name="Google Shape;108;p16">
            <a:extLst>
              <a:ext uri="{FF2B5EF4-FFF2-40B4-BE49-F238E27FC236}">
                <a16:creationId xmlns:a16="http://schemas.microsoft.com/office/drawing/2014/main" xmlns="" id="{FEA6818F-B442-4171-A6FC-762D3416FAE6}"/>
              </a:ext>
            </a:extLst>
          </p:cNvPr>
          <p:cNvGrpSpPr/>
          <p:nvPr/>
        </p:nvGrpSpPr>
        <p:grpSpPr>
          <a:xfrm>
            <a:off x="3895866" y="2878968"/>
            <a:ext cx="1752300" cy="1788775"/>
            <a:chOff x="2986650" y="2150100"/>
            <a:chExt cx="1752300" cy="1788775"/>
          </a:xfrm>
        </p:grpSpPr>
        <p:sp>
          <p:nvSpPr>
            <p:cNvPr id="32" name="Google Shape;109;p16">
              <a:extLst>
                <a:ext uri="{FF2B5EF4-FFF2-40B4-BE49-F238E27FC236}">
                  <a16:creationId xmlns:a16="http://schemas.microsoft.com/office/drawing/2014/main" xmlns="" id="{23440196-0E4D-4E76-B07B-E42F203479BA}"/>
                </a:ext>
              </a:extLst>
            </p:cNvPr>
            <p:cNvSpPr/>
            <p:nvPr/>
          </p:nvSpPr>
          <p:spPr>
            <a:xfrm>
              <a:off x="3088709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2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6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10" y="24392"/>
                    <a:pt x="56698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3" name="Google Shape;110;p16">
              <a:extLst>
                <a:ext uri="{FF2B5EF4-FFF2-40B4-BE49-F238E27FC236}">
                  <a16:creationId xmlns:a16="http://schemas.microsoft.com/office/drawing/2014/main" xmlns="" id="{F4FB117D-0947-449B-9043-A7FF08143A41}"/>
                </a:ext>
              </a:extLst>
            </p:cNvPr>
            <p:cNvGrpSpPr/>
            <p:nvPr/>
          </p:nvGrpSpPr>
          <p:grpSpPr>
            <a:xfrm>
              <a:off x="3693174" y="2583858"/>
              <a:ext cx="339253" cy="339253"/>
              <a:chOff x="4456875" y="1435075"/>
              <a:chExt cx="481825" cy="481825"/>
            </a:xfrm>
          </p:grpSpPr>
          <p:sp>
            <p:nvSpPr>
              <p:cNvPr id="36" name="Google Shape;111;p16">
                <a:extLst>
                  <a:ext uri="{FF2B5EF4-FFF2-40B4-BE49-F238E27FC236}">
                    <a16:creationId xmlns:a16="http://schemas.microsoft.com/office/drawing/2014/main" xmlns="" id="{CFB86A8B-7922-489E-A461-4840F94F6218}"/>
                  </a:ext>
                </a:extLst>
              </p:cNvPr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Google Shape;112;p16">
                <a:extLst>
                  <a:ext uri="{FF2B5EF4-FFF2-40B4-BE49-F238E27FC236}">
                    <a16:creationId xmlns:a16="http://schemas.microsoft.com/office/drawing/2014/main" xmlns="" id="{67DF3D77-F720-461B-A5E8-799AD2C7041D}"/>
                  </a:ext>
                </a:extLst>
              </p:cNvPr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Google Shape;113;p16">
                <a:extLst>
                  <a:ext uri="{FF2B5EF4-FFF2-40B4-BE49-F238E27FC236}">
                    <a16:creationId xmlns:a16="http://schemas.microsoft.com/office/drawing/2014/main" xmlns="" id="{97497888-4698-491A-A395-181437DCC20C}"/>
                  </a:ext>
                </a:extLst>
              </p:cNvPr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Google Shape;114;p16">
                <a:extLst>
                  <a:ext uri="{FF2B5EF4-FFF2-40B4-BE49-F238E27FC236}">
                    <a16:creationId xmlns:a16="http://schemas.microsoft.com/office/drawing/2014/main" xmlns="" id="{91B4EBC3-71FA-4D2F-8131-97ECFF7772B3}"/>
                  </a:ext>
                </a:extLst>
              </p:cNvPr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Google Shape;115;p16">
                <a:extLst>
                  <a:ext uri="{FF2B5EF4-FFF2-40B4-BE49-F238E27FC236}">
                    <a16:creationId xmlns:a16="http://schemas.microsoft.com/office/drawing/2014/main" xmlns="" id="{686D9519-F4A9-41FB-8855-BB1D2FA16907}"/>
                  </a:ext>
                </a:extLst>
              </p:cNvPr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Google Shape;116;p16">
                <a:extLst>
                  <a:ext uri="{FF2B5EF4-FFF2-40B4-BE49-F238E27FC236}">
                    <a16:creationId xmlns:a16="http://schemas.microsoft.com/office/drawing/2014/main" xmlns="" id="{744317F8-E1F0-4790-A1DC-72FB4F163784}"/>
                  </a:ext>
                </a:extLst>
              </p:cNvPr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Google Shape;117;p16">
                <a:extLst>
                  <a:ext uri="{FF2B5EF4-FFF2-40B4-BE49-F238E27FC236}">
                    <a16:creationId xmlns:a16="http://schemas.microsoft.com/office/drawing/2014/main" xmlns="" id="{100778BF-003A-4BF4-B557-AB6726377860}"/>
                  </a:ext>
                </a:extLst>
              </p:cNvPr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Google Shape;118;p16">
                <a:extLst>
                  <a:ext uri="{FF2B5EF4-FFF2-40B4-BE49-F238E27FC236}">
                    <a16:creationId xmlns:a16="http://schemas.microsoft.com/office/drawing/2014/main" xmlns="" id="{0C58DAAF-FCF4-43EE-9B37-9B006D421EED}"/>
                  </a:ext>
                </a:extLst>
              </p:cNvPr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Google Shape;119;p16">
                <a:extLst>
                  <a:ext uri="{FF2B5EF4-FFF2-40B4-BE49-F238E27FC236}">
                    <a16:creationId xmlns:a16="http://schemas.microsoft.com/office/drawing/2014/main" xmlns="" id="{3F514901-B617-4AA5-BC9D-775CC058EF39}"/>
                  </a:ext>
                </a:extLst>
              </p:cNvPr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Google Shape;120;p16">
                <a:extLst>
                  <a:ext uri="{FF2B5EF4-FFF2-40B4-BE49-F238E27FC236}">
                    <a16:creationId xmlns:a16="http://schemas.microsoft.com/office/drawing/2014/main" xmlns="" id="{8D3C6E69-F668-4A56-BD89-23D5149D410F}"/>
                  </a:ext>
                </a:extLst>
              </p:cNvPr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Google Shape;121;p16">
                <a:extLst>
                  <a:ext uri="{FF2B5EF4-FFF2-40B4-BE49-F238E27FC236}">
                    <a16:creationId xmlns:a16="http://schemas.microsoft.com/office/drawing/2014/main" xmlns="" id="{C693C3FF-B7E6-41D5-8D9A-2776988FFB13}"/>
                  </a:ext>
                </a:extLst>
              </p:cNvPr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Google Shape;122;p16">
                <a:extLst>
                  <a:ext uri="{FF2B5EF4-FFF2-40B4-BE49-F238E27FC236}">
                    <a16:creationId xmlns:a16="http://schemas.microsoft.com/office/drawing/2014/main" xmlns="" id="{02E52B32-4B11-4883-8B68-F470F034D96D}"/>
                  </a:ext>
                </a:extLst>
              </p:cNvPr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Google Shape;123;p16">
                <a:extLst>
                  <a:ext uri="{FF2B5EF4-FFF2-40B4-BE49-F238E27FC236}">
                    <a16:creationId xmlns:a16="http://schemas.microsoft.com/office/drawing/2014/main" xmlns="" id="{C36E2D9D-4FD8-4944-AEF8-4F4F97867985}"/>
                  </a:ext>
                </a:extLst>
              </p:cNvPr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Google Shape;124;p16">
                <a:extLst>
                  <a:ext uri="{FF2B5EF4-FFF2-40B4-BE49-F238E27FC236}">
                    <a16:creationId xmlns:a16="http://schemas.microsoft.com/office/drawing/2014/main" xmlns="" id="{C782D72F-09DC-499C-A888-24FEEA885216}"/>
                  </a:ext>
                </a:extLst>
              </p:cNvPr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125;p16">
                <a:extLst>
                  <a:ext uri="{FF2B5EF4-FFF2-40B4-BE49-F238E27FC236}">
                    <a16:creationId xmlns:a16="http://schemas.microsoft.com/office/drawing/2014/main" xmlns="" id="{D1B27BDB-3B70-4930-AE11-EFC9844EF59E}"/>
                  </a:ext>
                </a:extLst>
              </p:cNvPr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126;p16">
                <a:extLst>
                  <a:ext uri="{FF2B5EF4-FFF2-40B4-BE49-F238E27FC236}">
                    <a16:creationId xmlns:a16="http://schemas.microsoft.com/office/drawing/2014/main" xmlns="" id="{7CF81033-67C2-4B05-8CC4-992673B78058}"/>
                  </a:ext>
                </a:extLst>
              </p:cNvPr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127;p16">
                <a:extLst>
                  <a:ext uri="{FF2B5EF4-FFF2-40B4-BE49-F238E27FC236}">
                    <a16:creationId xmlns:a16="http://schemas.microsoft.com/office/drawing/2014/main" xmlns="" id="{83887F36-208A-42A9-9F39-0D7C10D64595}"/>
                  </a:ext>
                </a:extLst>
              </p:cNvPr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Google Shape;128;p16">
                <a:extLst>
                  <a:ext uri="{FF2B5EF4-FFF2-40B4-BE49-F238E27FC236}">
                    <a16:creationId xmlns:a16="http://schemas.microsoft.com/office/drawing/2014/main" xmlns="" id="{5D74DD25-A8D1-43A3-94D5-DCD0AA64BADB}"/>
                  </a:ext>
                </a:extLst>
              </p:cNvPr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Google Shape;129;p16">
                <a:extLst>
                  <a:ext uri="{FF2B5EF4-FFF2-40B4-BE49-F238E27FC236}">
                    <a16:creationId xmlns:a16="http://schemas.microsoft.com/office/drawing/2014/main" xmlns="" id="{BB680FEF-E8D2-4B96-AE5D-DF2437D30775}"/>
                  </a:ext>
                </a:extLst>
              </p:cNvPr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Google Shape;130;p16">
              <a:extLst>
                <a:ext uri="{FF2B5EF4-FFF2-40B4-BE49-F238E27FC236}">
                  <a16:creationId xmlns:a16="http://schemas.microsoft.com/office/drawing/2014/main" xmlns="" id="{28460F30-A11E-4744-B233-ADD218402560}"/>
                </a:ext>
              </a:extLst>
            </p:cNvPr>
            <p:cNvSpPr txBox="1"/>
            <p:nvPr/>
          </p:nvSpPr>
          <p:spPr>
            <a:xfrm>
              <a:off x="298665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Arquitectura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" name="Google Shape;133;p16">
            <a:extLst>
              <a:ext uri="{FF2B5EF4-FFF2-40B4-BE49-F238E27FC236}">
                <a16:creationId xmlns:a16="http://schemas.microsoft.com/office/drawing/2014/main" xmlns="" id="{B2CCCF85-CD10-4F02-8692-1043133507E2}"/>
              </a:ext>
            </a:extLst>
          </p:cNvPr>
          <p:cNvGrpSpPr/>
          <p:nvPr/>
        </p:nvGrpSpPr>
        <p:grpSpPr>
          <a:xfrm>
            <a:off x="2659362" y="1844818"/>
            <a:ext cx="1752300" cy="2240919"/>
            <a:chOff x="1834729" y="1115950"/>
            <a:chExt cx="1752300" cy="2240919"/>
          </a:xfrm>
        </p:grpSpPr>
        <p:sp>
          <p:nvSpPr>
            <p:cNvPr id="56" name="Google Shape;134;p16">
              <a:extLst>
                <a:ext uri="{FF2B5EF4-FFF2-40B4-BE49-F238E27FC236}">
                  <a16:creationId xmlns:a16="http://schemas.microsoft.com/office/drawing/2014/main" xmlns="" id="{C1F5D912-C818-44DA-8978-3ECA8F8D4BD5}"/>
                </a:ext>
              </a:extLst>
            </p:cNvPr>
            <p:cNvSpPr/>
            <p:nvPr/>
          </p:nvSpPr>
          <p:spPr>
            <a:xfrm>
              <a:off x="1936773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135;p16">
              <a:extLst>
                <a:ext uri="{FF2B5EF4-FFF2-40B4-BE49-F238E27FC236}">
                  <a16:creationId xmlns:a16="http://schemas.microsoft.com/office/drawing/2014/main" xmlns="" id="{50B008B7-48DE-4CAC-85E2-A9AA3E2E4802}"/>
                </a:ext>
              </a:extLst>
            </p:cNvPr>
            <p:cNvGrpSpPr/>
            <p:nvPr/>
          </p:nvGrpSpPr>
          <p:grpSpPr>
            <a:xfrm>
              <a:off x="2535663" y="2583541"/>
              <a:ext cx="350431" cy="339887"/>
              <a:chOff x="3270675" y="841800"/>
              <a:chExt cx="497700" cy="482725"/>
            </a:xfrm>
          </p:grpSpPr>
          <p:sp>
            <p:nvSpPr>
              <p:cNvPr id="60" name="Google Shape;136;p16">
                <a:extLst>
                  <a:ext uri="{FF2B5EF4-FFF2-40B4-BE49-F238E27FC236}">
                    <a16:creationId xmlns:a16="http://schemas.microsoft.com/office/drawing/2014/main" xmlns="" id="{C8A10B22-0FF8-48C4-BC40-A339F85B3023}"/>
                  </a:ext>
                </a:extLst>
              </p:cNvPr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Google Shape;137;p16">
                <a:extLst>
                  <a:ext uri="{FF2B5EF4-FFF2-40B4-BE49-F238E27FC236}">
                    <a16:creationId xmlns:a16="http://schemas.microsoft.com/office/drawing/2014/main" xmlns="" id="{9A38250B-DB5A-43A0-A110-292B407DF7DA}"/>
                  </a:ext>
                </a:extLst>
              </p:cNvPr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Google Shape;138;p16">
                <a:extLst>
                  <a:ext uri="{FF2B5EF4-FFF2-40B4-BE49-F238E27FC236}">
                    <a16:creationId xmlns:a16="http://schemas.microsoft.com/office/drawing/2014/main" xmlns="" id="{52A0566C-5B20-4F54-A714-A3961A8A5FE5}"/>
                  </a:ext>
                </a:extLst>
              </p:cNvPr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" name="Google Shape;139;p16">
              <a:extLst>
                <a:ext uri="{FF2B5EF4-FFF2-40B4-BE49-F238E27FC236}">
                  <a16:creationId xmlns:a16="http://schemas.microsoft.com/office/drawing/2014/main" xmlns="" id="{53C79D02-A73B-4F06-A927-499D8383A62A}"/>
                </a:ext>
              </a:extLst>
            </p:cNvPr>
            <p:cNvSpPr txBox="1"/>
            <p:nvPr/>
          </p:nvSpPr>
          <p:spPr>
            <a:xfrm>
              <a:off x="1834729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Requisitos de negocio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" name="Google Shape;141;p16">
            <a:extLst>
              <a:ext uri="{FF2B5EF4-FFF2-40B4-BE49-F238E27FC236}">
                <a16:creationId xmlns:a16="http://schemas.microsoft.com/office/drawing/2014/main" xmlns="" id="{4FDE9EF9-2BA0-45D9-A61D-672C87DB1E67}"/>
              </a:ext>
            </a:extLst>
          </p:cNvPr>
          <p:cNvGrpSpPr/>
          <p:nvPr/>
        </p:nvGrpSpPr>
        <p:grpSpPr>
          <a:xfrm>
            <a:off x="1422858" y="2878968"/>
            <a:ext cx="1752300" cy="1788775"/>
            <a:chOff x="603494" y="2150100"/>
            <a:chExt cx="1752300" cy="1788775"/>
          </a:xfrm>
        </p:grpSpPr>
        <p:sp>
          <p:nvSpPr>
            <p:cNvPr id="64" name="Google Shape;142;p16">
              <a:extLst>
                <a:ext uri="{FF2B5EF4-FFF2-40B4-BE49-F238E27FC236}">
                  <a16:creationId xmlns:a16="http://schemas.microsoft.com/office/drawing/2014/main" xmlns="" id="{2682A93F-A17F-4753-BFC7-EC7BA84D6F14}"/>
                </a:ext>
              </a:extLst>
            </p:cNvPr>
            <p:cNvSpPr/>
            <p:nvPr/>
          </p:nvSpPr>
          <p:spPr>
            <a:xfrm>
              <a:off x="705552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2" y="1"/>
                    <a:pt x="27608" y="515"/>
                    <a:pt x="26825" y="1496"/>
                  </a:cubicBezTo>
                  <a:lnTo>
                    <a:pt x="26349" y="2104"/>
                  </a:lnTo>
                  <a:cubicBezTo>
                    <a:pt x="24992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5" y="44204"/>
                    <a:pt x="29878" y="44204"/>
                  </a:cubicBezTo>
                  <a:cubicBezTo>
                    <a:pt x="30738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12" y="25571"/>
                    <a:pt x="55257" y="25178"/>
                  </a:cubicBezTo>
                  <a:cubicBezTo>
                    <a:pt x="56210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1" y="18046"/>
                  </a:cubicBezTo>
                  <a:lnTo>
                    <a:pt x="32362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5" name="Google Shape;143;p16">
              <a:extLst>
                <a:ext uri="{FF2B5EF4-FFF2-40B4-BE49-F238E27FC236}">
                  <a16:creationId xmlns:a16="http://schemas.microsoft.com/office/drawing/2014/main" xmlns="" id="{A9D57BE0-3A9C-4A97-8902-0DFB01A088B4}"/>
                </a:ext>
              </a:extLst>
            </p:cNvPr>
            <p:cNvGrpSpPr/>
            <p:nvPr/>
          </p:nvGrpSpPr>
          <p:grpSpPr>
            <a:xfrm>
              <a:off x="1309991" y="2583858"/>
              <a:ext cx="339306" cy="339253"/>
              <a:chOff x="2685825" y="840375"/>
              <a:chExt cx="481900" cy="481825"/>
            </a:xfrm>
          </p:grpSpPr>
          <p:sp>
            <p:nvSpPr>
              <p:cNvPr id="68" name="Google Shape;144;p16">
                <a:extLst>
                  <a:ext uri="{FF2B5EF4-FFF2-40B4-BE49-F238E27FC236}">
                    <a16:creationId xmlns:a16="http://schemas.microsoft.com/office/drawing/2014/main" xmlns="" id="{4B427ADD-2406-4A1A-BF39-39D1C2050FF1}"/>
                  </a:ext>
                </a:extLst>
              </p:cNvPr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Google Shape;145;p16">
                <a:extLst>
                  <a:ext uri="{FF2B5EF4-FFF2-40B4-BE49-F238E27FC236}">
                    <a16:creationId xmlns:a16="http://schemas.microsoft.com/office/drawing/2014/main" xmlns="" id="{DEA03782-E28D-424B-9299-FE3AEBA85C03}"/>
                  </a:ext>
                </a:extLst>
              </p:cNvPr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" name="Google Shape;147;p16">
              <a:extLst>
                <a:ext uri="{FF2B5EF4-FFF2-40B4-BE49-F238E27FC236}">
                  <a16:creationId xmlns:a16="http://schemas.microsoft.com/office/drawing/2014/main" xmlns="" id="{CFB759E2-BE46-44A7-8D91-6761B82424EB}"/>
                </a:ext>
              </a:extLst>
            </p:cNvPr>
            <p:cNvSpPr txBox="1"/>
            <p:nvPr/>
          </p:nvSpPr>
          <p:spPr>
            <a:xfrm>
              <a:off x="603494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Planificación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10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F05988F8-F412-4CB0-819D-E57D6FBB0A08}"/>
              </a:ext>
            </a:extLst>
          </p:cNvPr>
          <p:cNvSpPr txBox="1"/>
          <p:nvPr/>
        </p:nvSpPr>
        <p:spPr>
          <a:xfrm>
            <a:off x="613660" y="256687"/>
            <a:ext cx="350695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Planificación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8B174C7-C7F4-408B-A96B-DE6ACE7D52D2}"/>
              </a:ext>
            </a:extLst>
          </p:cNvPr>
          <p:cNvSpPr/>
          <p:nvPr/>
        </p:nvSpPr>
        <p:spPr>
          <a:xfrm>
            <a:off x="323261" y="2499458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Problema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F3250FCA-2C7A-4453-B946-02BF48F0E4CD}"/>
              </a:ext>
            </a:extLst>
          </p:cNvPr>
          <p:cNvSpPr/>
          <p:nvPr/>
        </p:nvSpPr>
        <p:spPr>
          <a:xfrm>
            <a:off x="2577755" y="1365640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Propósito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AAAAB9-F68C-420F-A0BD-5AD4BB94B4BA}"/>
              </a:ext>
            </a:extLst>
          </p:cNvPr>
          <p:cNvSpPr/>
          <p:nvPr/>
        </p:nvSpPr>
        <p:spPr>
          <a:xfrm>
            <a:off x="4199791" y="3311867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Justificación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6BF8C80-8D87-4A3F-BC61-6CEB16F1CF39}"/>
              </a:ext>
            </a:extLst>
          </p:cNvPr>
          <p:cNvSpPr/>
          <p:nvPr/>
        </p:nvSpPr>
        <p:spPr>
          <a:xfrm>
            <a:off x="5636453" y="849824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Alcance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ECE2580-A44E-4FA3-9ABE-6B0069E9AE65}"/>
              </a:ext>
            </a:extLst>
          </p:cNvPr>
          <p:cNvSpPr/>
          <p:nvPr/>
        </p:nvSpPr>
        <p:spPr>
          <a:xfrm>
            <a:off x="5833403" y="4887449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Actividades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97428648-C295-4220-9E94-043F41BA6B38}"/>
              </a:ext>
            </a:extLst>
          </p:cNvPr>
          <p:cNvSpPr/>
          <p:nvPr/>
        </p:nvSpPr>
        <p:spPr>
          <a:xfrm>
            <a:off x="2025746" y="4216791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Roles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3770FB50-909C-4341-9CAD-51599D103493}"/>
              </a:ext>
            </a:extLst>
          </p:cNvPr>
          <p:cNvSpPr/>
          <p:nvPr/>
        </p:nvSpPr>
        <p:spPr>
          <a:xfrm>
            <a:off x="9209650" y="1573237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Fuente de datos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4C94F57-480E-41BA-A78B-4EA7831AE208}"/>
              </a:ext>
            </a:extLst>
          </p:cNvPr>
          <p:cNvSpPr/>
          <p:nvPr/>
        </p:nvSpPr>
        <p:spPr>
          <a:xfrm>
            <a:off x="7020949" y="2641209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Riesgos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9105760E-F1B6-4202-802B-EFDE44FD77BC}"/>
              </a:ext>
            </a:extLst>
          </p:cNvPr>
          <p:cNvSpPr/>
          <p:nvPr/>
        </p:nvSpPr>
        <p:spPr>
          <a:xfrm>
            <a:off x="8562537" y="4634231"/>
            <a:ext cx="1603717" cy="15755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3762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ED4A954E-E199-4705-A99B-015B2BB13494}"/>
              </a:ext>
            </a:extLst>
          </p:cNvPr>
          <p:cNvSpPr txBox="1"/>
          <p:nvPr/>
        </p:nvSpPr>
        <p:spPr>
          <a:xfrm>
            <a:off x="613660" y="256687"/>
            <a:ext cx="350695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Requisitos de negocio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D2AF1E1-685E-412F-B7DF-92EF6319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3958"/>
            <a:ext cx="6155540" cy="4164042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9D902D2F-6CB6-4E46-ADBE-21754C2A0EEF}"/>
              </a:ext>
            </a:extLst>
          </p:cNvPr>
          <p:cNvSpPr/>
          <p:nvPr/>
        </p:nvSpPr>
        <p:spPr>
          <a:xfrm>
            <a:off x="4908086" y="1480654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592121F-5C2B-4F07-8852-0F8BA621C39B}"/>
              </a:ext>
            </a:extLst>
          </p:cNvPr>
          <p:cNvSpPr/>
          <p:nvPr/>
        </p:nvSpPr>
        <p:spPr>
          <a:xfrm>
            <a:off x="4908086" y="2379753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5477CF7-EE7A-4AF1-B678-246387AFCAC0}"/>
              </a:ext>
            </a:extLst>
          </p:cNvPr>
          <p:cNvSpPr/>
          <p:nvPr/>
        </p:nvSpPr>
        <p:spPr>
          <a:xfrm>
            <a:off x="4908086" y="3260417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C2F3E6D4-D07F-41BE-85AE-7F2BA69B4B19}"/>
              </a:ext>
            </a:extLst>
          </p:cNvPr>
          <p:cNvSpPr/>
          <p:nvPr/>
        </p:nvSpPr>
        <p:spPr>
          <a:xfrm>
            <a:off x="4908086" y="4139101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6F387A06-9238-496A-918C-C85453D21D7E}"/>
              </a:ext>
            </a:extLst>
          </p:cNvPr>
          <p:cNvSpPr/>
          <p:nvPr/>
        </p:nvSpPr>
        <p:spPr>
          <a:xfrm>
            <a:off x="4908086" y="5054173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C94EF3F7-790B-4DBE-967A-548439909A16}"/>
              </a:ext>
            </a:extLst>
          </p:cNvPr>
          <p:cNvSpPr/>
          <p:nvPr/>
        </p:nvSpPr>
        <p:spPr>
          <a:xfrm>
            <a:off x="8211649" y="1480654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137FACC8-A993-4BF8-9B78-26BEB1397BE8}"/>
              </a:ext>
            </a:extLst>
          </p:cNvPr>
          <p:cNvSpPr/>
          <p:nvPr/>
        </p:nvSpPr>
        <p:spPr>
          <a:xfrm>
            <a:off x="8211649" y="2379753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7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7D446823-119D-4315-9D8B-D12AD1F33EC5}"/>
              </a:ext>
            </a:extLst>
          </p:cNvPr>
          <p:cNvSpPr/>
          <p:nvPr/>
        </p:nvSpPr>
        <p:spPr>
          <a:xfrm>
            <a:off x="8211649" y="3260417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8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A3B81E93-0C27-4D28-BAC7-1C477A255DA8}"/>
              </a:ext>
            </a:extLst>
          </p:cNvPr>
          <p:cNvSpPr/>
          <p:nvPr/>
        </p:nvSpPr>
        <p:spPr>
          <a:xfrm>
            <a:off x="8211649" y="4139101"/>
            <a:ext cx="564246" cy="59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F739F72-8ED6-4823-9B20-5FE2951322F2}"/>
              </a:ext>
            </a:extLst>
          </p:cNvPr>
          <p:cNvSpPr txBox="1"/>
          <p:nvPr/>
        </p:nvSpPr>
        <p:spPr>
          <a:xfrm>
            <a:off x="5584873" y="1530341"/>
            <a:ext cx="193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Ingresos por año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DBACE6B-917F-48AF-9F6B-B93929A1B354}"/>
              </a:ext>
            </a:extLst>
          </p:cNvPr>
          <p:cNvSpPr txBox="1"/>
          <p:nvPr/>
        </p:nvSpPr>
        <p:spPr>
          <a:xfrm>
            <a:off x="5592835" y="2329886"/>
            <a:ext cx="193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Proyección de ingresos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F515F5A5-EABF-46F3-A6CF-7EC7998CCAC6}"/>
              </a:ext>
            </a:extLst>
          </p:cNvPr>
          <p:cNvSpPr txBox="1"/>
          <p:nvPr/>
        </p:nvSpPr>
        <p:spPr>
          <a:xfrm>
            <a:off x="5638275" y="3195563"/>
            <a:ext cx="20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Cartera vencida por comunidad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17F704E-6249-43B1-A635-D0F3F0F167F5}"/>
              </a:ext>
            </a:extLst>
          </p:cNvPr>
          <p:cNvSpPr txBox="1"/>
          <p:nvPr/>
        </p:nvSpPr>
        <p:spPr>
          <a:xfrm>
            <a:off x="5610140" y="4089234"/>
            <a:ext cx="20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Cartera vencida por tipo inmueble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CFB6D501-6E31-42B7-89FC-48CE29606D55}"/>
              </a:ext>
            </a:extLst>
          </p:cNvPr>
          <p:cNvSpPr txBox="1"/>
          <p:nvPr/>
        </p:nvSpPr>
        <p:spPr>
          <a:xfrm>
            <a:off x="5610139" y="5004306"/>
            <a:ext cx="209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Cartera vencida por usuario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BFDF64F8-EC01-485D-A369-D7E1CBB5D378}"/>
              </a:ext>
            </a:extLst>
          </p:cNvPr>
          <p:cNvSpPr txBox="1"/>
          <p:nvPr/>
        </p:nvSpPr>
        <p:spPr>
          <a:xfrm>
            <a:off x="8955906" y="1430787"/>
            <a:ext cx="193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Proyección cartera vencida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AC44AE3-BA91-4AF7-90A2-C0A49D48EDF2}"/>
              </a:ext>
            </a:extLst>
          </p:cNvPr>
          <p:cNvSpPr txBox="1"/>
          <p:nvPr/>
        </p:nvSpPr>
        <p:spPr>
          <a:xfrm>
            <a:off x="8955906" y="2379753"/>
            <a:ext cx="193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Errores en lecturas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F593BC2E-B03E-4613-BE60-77D31367E41E}"/>
              </a:ext>
            </a:extLst>
          </p:cNvPr>
          <p:cNvSpPr txBox="1"/>
          <p:nvPr/>
        </p:nvSpPr>
        <p:spPr>
          <a:xfrm>
            <a:off x="8955906" y="3334062"/>
            <a:ext cx="215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Análisis de tarifarios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67B139AE-0B12-47E8-B106-17D7B27338E8}"/>
              </a:ext>
            </a:extLst>
          </p:cNvPr>
          <p:cNvSpPr txBox="1"/>
          <p:nvPr/>
        </p:nvSpPr>
        <p:spPr>
          <a:xfrm>
            <a:off x="8955906" y="4227733"/>
            <a:ext cx="234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Análisis de consumos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EC87A3AB-8DE6-46F0-88D8-6482E87D514D}"/>
              </a:ext>
            </a:extLst>
          </p:cNvPr>
          <p:cNvSpPr txBox="1"/>
          <p:nvPr/>
        </p:nvSpPr>
        <p:spPr>
          <a:xfrm>
            <a:off x="456709" y="1659693"/>
            <a:ext cx="2779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OCUS GROUP</a:t>
            </a:r>
          </a:p>
        </p:txBody>
      </p:sp>
    </p:spTree>
    <p:extLst>
      <p:ext uri="{BB962C8B-B14F-4D97-AF65-F5344CB8AC3E}">
        <p14:creationId xmlns:p14="http://schemas.microsoft.com/office/powerpoint/2010/main" val="206485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68EC0836-C428-4BDA-AA95-253A5DF7A04B}"/>
              </a:ext>
            </a:extLst>
          </p:cNvPr>
          <p:cNvSpPr txBox="1"/>
          <p:nvPr/>
        </p:nvSpPr>
        <p:spPr>
          <a:xfrm>
            <a:off x="613660" y="341094"/>
            <a:ext cx="350695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Arquitectura técnica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70834AA-B517-47CD-97A5-AD16CDB22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90134" y="1332108"/>
            <a:ext cx="6611303" cy="2296917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6868C292-FE1A-42A4-BC8B-29F33B64CA7D}"/>
              </a:ext>
            </a:extLst>
          </p:cNvPr>
          <p:cNvPicPr/>
          <p:nvPr/>
        </p:nvPicPr>
        <p:blipFill rotWithShape="1">
          <a:blip r:embed="rId3"/>
          <a:srcRect l="66250" t="23382" r="22073" b="50562"/>
          <a:stretch/>
        </p:blipFill>
        <p:spPr bwMode="auto">
          <a:xfrm>
            <a:off x="4775834" y="3795712"/>
            <a:ext cx="3239454" cy="2419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401;p22">
            <a:extLst>
              <a:ext uri="{FF2B5EF4-FFF2-40B4-BE49-F238E27FC236}">
                <a16:creationId xmlns:a16="http://schemas.microsoft.com/office/drawing/2014/main" xmlns="" id="{C714B1BF-E6F0-4143-B28C-120846490647}"/>
              </a:ext>
            </a:extLst>
          </p:cNvPr>
          <p:cNvSpPr txBox="1"/>
          <p:nvPr/>
        </p:nvSpPr>
        <p:spPr>
          <a:xfrm>
            <a:off x="1474850" y="2480566"/>
            <a:ext cx="213988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Back Room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401;p22">
            <a:extLst>
              <a:ext uri="{FF2B5EF4-FFF2-40B4-BE49-F238E27FC236}">
                <a16:creationId xmlns:a16="http://schemas.microsoft.com/office/drawing/2014/main" xmlns="" id="{2333108B-9CCB-46DC-BF3F-E7839C786EDC}"/>
              </a:ext>
            </a:extLst>
          </p:cNvPr>
          <p:cNvSpPr txBox="1"/>
          <p:nvPr/>
        </p:nvSpPr>
        <p:spPr>
          <a:xfrm>
            <a:off x="1474850" y="4845495"/>
            <a:ext cx="213988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Front Room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214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ECCBA46A-ED58-434F-BAA6-09F6510D2371}"/>
              </a:ext>
            </a:extLst>
          </p:cNvPr>
          <p:cNvSpPr txBox="1"/>
          <p:nvPr/>
        </p:nvSpPr>
        <p:spPr>
          <a:xfrm>
            <a:off x="613659" y="341094"/>
            <a:ext cx="4344103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Modelo Origen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C26F0E-E848-4C09-983D-9513AA7D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65" y="1371370"/>
            <a:ext cx="7068469" cy="47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ECCBA46A-ED58-434F-BAA6-09F6510D2371}"/>
              </a:ext>
            </a:extLst>
          </p:cNvPr>
          <p:cNvSpPr txBox="1"/>
          <p:nvPr/>
        </p:nvSpPr>
        <p:spPr>
          <a:xfrm>
            <a:off x="613659" y="341094"/>
            <a:ext cx="4344103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Modelo Dimensional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8CB493-5A75-468A-B550-9D2038E4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3" y="1778913"/>
            <a:ext cx="3686689" cy="26292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02977EA-9C1A-4248-8A25-78D41975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852" y="696346"/>
            <a:ext cx="5544324" cy="30198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EBEA7E1-8863-400F-988F-4929DD4A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72" y="3764453"/>
            <a:ext cx="5515745" cy="2943636"/>
          </a:xfrm>
          <a:prstGeom prst="rect">
            <a:avLst/>
          </a:prstGeom>
        </p:spPr>
      </p:pic>
      <p:sp>
        <p:nvSpPr>
          <p:cNvPr id="9" name="Google Shape;401;p22">
            <a:extLst>
              <a:ext uri="{FF2B5EF4-FFF2-40B4-BE49-F238E27FC236}">
                <a16:creationId xmlns:a16="http://schemas.microsoft.com/office/drawing/2014/main" xmlns="" id="{09E2C90B-8D61-46CF-8097-65A318044C38}"/>
              </a:ext>
            </a:extLst>
          </p:cNvPr>
          <p:cNvSpPr txBox="1"/>
          <p:nvPr/>
        </p:nvSpPr>
        <p:spPr>
          <a:xfrm>
            <a:off x="1382613" y="1314265"/>
            <a:ext cx="213988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Ingresos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401;p22">
            <a:extLst>
              <a:ext uri="{FF2B5EF4-FFF2-40B4-BE49-F238E27FC236}">
                <a16:creationId xmlns:a16="http://schemas.microsoft.com/office/drawing/2014/main" xmlns="" id="{6788B1CA-E29E-41D0-A3AD-D598C037974D}"/>
              </a:ext>
            </a:extLst>
          </p:cNvPr>
          <p:cNvSpPr txBox="1"/>
          <p:nvPr/>
        </p:nvSpPr>
        <p:spPr>
          <a:xfrm>
            <a:off x="8344317" y="200521"/>
            <a:ext cx="3051274" cy="3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Cartera vencida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401;p22">
            <a:extLst>
              <a:ext uri="{FF2B5EF4-FFF2-40B4-BE49-F238E27FC236}">
                <a16:creationId xmlns:a16="http://schemas.microsoft.com/office/drawing/2014/main" xmlns="" id="{BC6599BA-D133-4C05-8D80-9673E61A43D1}"/>
              </a:ext>
            </a:extLst>
          </p:cNvPr>
          <p:cNvSpPr txBox="1"/>
          <p:nvPr/>
        </p:nvSpPr>
        <p:spPr>
          <a:xfrm>
            <a:off x="4516500" y="3175334"/>
            <a:ext cx="213988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Consumos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234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9;p15">
            <a:extLst>
              <a:ext uri="{FF2B5EF4-FFF2-40B4-BE49-F238E27FC236}">
                <a16:creationId xmlns:a16="http://schemas.microsoft.com/office/drawing/2014/main" xmlns="" id="{9B0F42D3-5A29-4FF8-9E58-40129458CF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541" y="2751136"/>
            <a:ext cx="2258212" cy="974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xmlns="" id="{96322AC6-EF1B-407D-85AF-5F67EDCC6286}"/>
              </a:ext>
            </a:extLst>
          </p:cNvPr>
          <p:cNvGrpSpPr/>
          <p:nvPr/>
        </p:nvGrpSpPr>
        <p:grpSpPr>
          <a:xfrm>
            <a:off x="2338510" y="4212150"/>
            <a:ext cx="4546885" cy="857965"/>
            <a:chOff x="1354401" y="3599311"/>
            <a:chExt cx="4546885" cy="85796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xmlns="" id="{AE8538C8-14CE-4673-9A82-748096C6905D}"/>
                </a:ext>
              </a:extLst>
            </p:cNvPr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xmlns="" id="{07CAD115-A403-4CA7-84CC-A5B44FB14F6A}"/>
                </a:ext>
              </a:extLst>
            </p:cNvPr>
            <p:cNvSpPr/>
            <p:nvPr/>
          </p:nvSpPr>
          <p:spPr>
            <a:xfrm>
              <a:off x="1354401" y="369583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xmlns="" id="{9940C8AA-42C3-42FE-BD4A-276E0AB3E05D}"/>
                </a:ext>
              </a:extLst>
            </p:cNvPr>
            <p:cNvSpPr/>
            <p:nvPr/>
          </p:nvSpPr>
          <p:spPr>
            <a:xfrm>
              <a:off x="1706573" y="3599311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;p15">
              <a:extLst>
                <a:ext uri="{FF2B5EF4-FFF2-40B4-BE49-F238E27FC236}">
                  <a16:creationId xmlns:a16="http://schemas.microsoft.com/office/drawing/2014/main" xmlns="" id="{666D1E1D-CC3B-4923-BA97-610F6886B08D}"/>
                </a:ext>
              </a:extLst>
            </p:cNvPr>
            <p:cNvSpPr/>
            <p:nvPr/>
          </p:nvSpPr>
          <p:spPr>
            <a:xfrm>
              <a:off x="1421594" y="4361922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;p15">
              <a:extLst>
                <a:ext uri="{FF2B5EF4-FFF2-40B4-BE49-F238E27FC236}">
                  <a16:creationId xmlns:a16="http://schemas.microsoft.com/office/drawing/2014/main" xmlns="" id="{221A0E6D-8585-479E-AC44-68BD44C58C2B}"/>
                </a:ext>
              </a:extLst>
            </p:cNvPr>
            <p:cNvSpPr/>
            <p:nvPr/>
          </p:nvSpPr>
          <p:spPr>
            <a:xfrm>
              <a:off x="1461654" y="4361922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;p15">
              <a:extLst>
                <a:ext uri="{FF2B5EF4-FFF2-40B4-BE49-F238E27FC236}">
                  <a16:creationId xmlns:a16="http://schemas.microsoft.com/office/drawing/2014/main" xmlns="" id="{090E8C5D-DC7E-4CE3-B14A-40A341131F07}"/>
                </a:ext>
              </a:extLst>
            </p:cNvPr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;p15">
              <a:extLst>
                <a:ext uri="{FF2B5EF4-FFF2-40B4-BE49-F238E27FC236}">
                  <a16:creationId xmlns:a16="http://schemas.microsoft.com/office/drawing/2014/main" xmlns="" id="{E07ACB49-F65B-4FCA-AF2E-FFB127C66078}"/>
                </a:ext>
              </a:extLst>
            </p:cNvPr>
            <p:cNvSpPr/>
            <p:nvPr/>
          </p:nvSpPr>
          <p:spPr>
            <a:xfrm>
              <a:off x="1500380" y="3646988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4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" name="Google Shape;65;p15">
              <a:extLst>
                <a:ext uri="{FF2B5EF4-FFF2-40B4-BE49-F238E27FC236}">
                  <a16:creationId xmlns:a16="http://schemas.microsoft.com/office/drawing/2014/main" xmlns="" id="{155B67B5-B6DD-4C14-8A76-09E6AC31568E}"/>
                </a:ext>
              </a:extLst>
            </p:cNvPr>
            <p:cNvSpPr txBox="1"/>
            <p:nvPr/>
          </p:nvSpPr>
          <p:spPr>
            <a:xfrm>
              <a:off x="2578714" y="3842425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Estado del arte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" name="Google Shape;66;p15">
            <a:extLst>
              <a:ext uri="{FF2B5EF4-FFF2-40B4-BE49-F238E27FC236}">
                <a16:creationId xmlns:a16="http://schemas.microsoft.com/office/drawing/2014/main" xmlns="" id="{A097E19A-2F93-46C3-BCB2-688CB48D35DF}"/>
              </a:ext>
            </a:extLst>
          </p:cNvPr>
          <p:cNvGrpSpPr/>
          <p:nvPr/>
        </p:nvGrpSpPr>
        <p:grpSpPr>
          <a:xfrm>
            <a:off x="2338510" y="3241344"/>
            <a:ext cx="4546885" cy="857632"/>
            <a:chOff x="1354401" y="2628505"/>
            <a:chExt cx="4546885" cy="857632"/>
          </a:xfrm>
        </p:grpSpPr>
        <p:sp>
          <p:nvSpPr>
            <p:cNvPr id="19" name="Google Shape;67;p15">
              <a:extLst>
                <a:ext uri="{FF2B5EF4-FFF2-40B4-BE49-F238E27FC236}">
                  <a16:creationId xmlns:a16="http://schemas.microsoft.com/office/drawing/2014/main" xmlns="" id="{46CBDAA7-9688-4C9A-B1D0-34A80275E5C7}"/>
                </a:ext>
              </a:extLst>
            </p:cNvPr>
            <p:cNvSpPr/>
            <p:nvPr/>
          </p:nvSpPr>
          <p:spPr>
            <a:xfrm>
              <a:off x="1372277" y="2741707"/>
              <a:ext cx="4529009" cy="666978"/>
            </a:xfrm>
            <a:custGeom>
              <a:avLst/>
              <a:gdLst/>
              <a:ahLst/>
              <a:cxnLst/>
              <a:rect l="l" t="t" r="r" b="b"/>
              <a:pathLst>
                <a:path w="162914" h="23992" extrusionOk="0">
                  <a:moveTo>
                    <a:pt x="3215" y="1"/>
                  </a:moveTo>
                  <a:cubicBezTo>
                    <a:pt x="1441" y="1"/>
                    <a:pt x="1" y="1429"/>
                    <a:pt x="1" y="3215"/>
                  </a:cubicBezTo>
                  <a:lnTo>
                    <a:pt x="1" y="20777"/>
                  </a:lnTo>
                  <a:cubicBezTo>
                    <a:pt x="1" y="22563"/>
                    <a:pt x="1441" y="23992"/>
                    <a:pt x="3215" y="23992"/>
                  </a:cubicBezTo>
                  <a:lnTo>
                    <a:pt x="159699" y="23992"/>
                  </a:lnTo>
                  <a:cubicBezTo>
                    <a:pt x="161473" y="23992"/>
                    <a:pt x="162914" y="22563"/>
                    <a:pt x="162914" y="20777"/>
                  </a:cubicBezTo>
                  <a:lnTo>
                    <a:pt x="162914" y="3215"/>
                  </a:lnTo>
                  <a:cubicBezTo>
                    <a:pt x="162914" y="1429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;p15">
              <a:extLst>
                <a:ext uri="{FF2B5EF4-FFF2-40B4-BE49-F238E27FC236}">
                  <a16:creationId xmlns:a16="http://schemas.microsoft.com/office/drawing/2014/main" xmlns="" id="{3B2DD9AD-BC52-4E25-BBF7-82CAAD0611AE}"/>
                </a:ext>
              </a:extLst>
            </p:cNvPr>
            <p:cNvSpPr/>
            <p:nvPr/>
          </p:nvSpPr>
          <p:spPr>
            <a:xfrm>
              <a:off x="1354401" y="2723832"/>
              <a:ext cx="4529009" cy="666978"/>
            </a:xfrm>
            <a:custGeom>
              <a:avLst/>
              <a:gdLst/>
              <a:ahLst/>
              <a:cxnLst/>
              <a:rect l="l" t="t" r="r" b="b"/>
              <a:pathLst>
                <a:path w="162914" h="23992" extrusionOk="0">
                  <a:moveTo>
                    <a:pt x="3215" y="1"/>
                  </a:moveTo>
                  <a:cubicBezTo>
                    <a:pt x="1441" y="1"/>
                    <a:pt x="1" y="1429"/>
                    <a:pt x="1" y="3215"/>
                  </a:cubicBezTo>
                  <a:lnTo>
                    <a:pt x="1" y="20777"/>
                  </a:lnTo>
                  <a:cubicBezTo>
                    <a:pt x="1" y="22563"/>
                    <a:pt x="1441" y="23992"/>
                    <a:pt x="3215" y="23992"/>
                  </a:cubicBezTo>
                  <a:lnTo>
                    <a:pt x="159699" y="23992"/>
                  </a:lnTo>
                  <a:cubicBezTo>
                    <a:pt x="161473" y="23992"/>
                    <a:pt x="162914" y="22563"/>
                    <a:pt x="162914" y="20777"/>
                  </a:cubicBezTo>
                  <a:lnTo>
                    <a:pt x="162914" y="3215"/>
                  </a:lnTo>
                  <a:cubicBezTo>
                    <a:pt x="162914" y="1429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;p15">
              <a:extLst>
                <a:ext uri="{FF2B5EF4-FFF2-40B4-BE49-F238E27FC236}">
                  <a16:creationId xmlns:a16="http://schemas.microsoft.com/office/drawing/2014/main" xmlns="" id="{777DE37D-E1B7-4599-9D70-4CB4DE40DD39}"/>
                </a:ext>
              </a:extLst>
            </p:cNvPr>
            <p:cNvSpPr/>
            <p:nvPr/>
          </p:nvSpPr>
          <p:spPr>
            <a:xfrm>
              <a:off x="1706573" y="2628505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;p15">
              <a:extLst>
                <a:ext uri="{FF2B5EF4-FFF2-40B4-BE49-F238E27FC236}">
                  <a16:creationId xmlns:a16="http://schemas.microsoft.com/office/drawing/2014/main" xmlns="" id="{7ACD149A-5D1F-4394-B605-F229C18C8C77}"/>
                </a:ext>
              </a:extLst>
            </p:cNvPr>
            <p:cNvSpPr/>
            <p:nvPr/>
          </p:nvSpPr>
          <p:spPr>
            <a:xfrm>
              <a:off x="1421594" y="3390783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;p15">
              <a:extLst>
                <a:ext uri="{FF2B5EF4-FFF2-40B4-BE49-F238E27FC236}">
                  <a16:creationId xmlns:a16="http://schemas.microsoft.com/office/drawing/2014/main" xmlns="" id="{7E6F1EC6-CD70-483C-90E8-F39877ECB12A}"/>
                </a:ext>
              </a:extLst>
            </p:cNvPr>
            <p:cNvSpPr/>
            <p:nvPr/>
          </p:nvSpPr>
          <p:spPr>
            <a:xfrm>
              <a:off x="1461654" y="3390783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xmlns="" id="{29061846-3A93-4F9A-A21F-04238571717E}"/>
                </a:ext>
              </a:extLst>
            </p:cNvPr>
            <p:cNvSpPr/>
            <p:nvPr/>
          </p:nvSpPr>
          <p:spPr>
            <a:xfrm>
              <a:off x="1796617" y="2676182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3;p15">
              <a:extLst>
                <a:ext uri="{FF2B5EF4-FFF2-40B4-BE49-F238E27FC236}">
                  <a16:creationId xmlns:a16="http://schemas.microsoft.com/office/drawing/2014/main" xmlns="" id="{CFCD1DFB-2B59-465F-BDB2-366C999003B1}"/>
                </a:ext>
              </a:extLst>
            </p:cNvPr>
            <p:cNvSpPr/>
            <p:nvPr/>
          </p:nvSpPr>
          <p:spPr>
            <a:xfrm>
              <a:off x="1500380" y="2676182"/>
              <a:ext cx="859270" cy="762304"/>
            </a:xfrm>
            <a:custGeom>
              <a:avLst/>
              <a:gdLst/>
              <a:ahLst/>
              <a:cxnLst/>
              <a:rect l="l" t="t" r="r" b="b"/>
              <a:pathLst>
                <a:path w="30909" h="27421" extrusionOk="0">
                  <a:moveTo>
                    <a:pt x="4977" y="0"/>
                  </a:moveTo>
                  <a:lnTo>
                    <a:pt x="0" y="27420"/>
                  </a:lnTo>
                  <a:lnTo>
                    <a:pt x="25932" y="27420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76;p15">
              <a:extLst>
                <a:ext uri="{FF2B5EF4-FFF2-40B4-BE49-F238E27FC236}">
                  <a16:creationId xmlns:a16="http://schemas.microsoft.com/office/drawing/2014/main" xmlns="" id="{6714906B-1418-49B7-A4EE-275F4CC7E52B}"/>
                </a:ext>
              </a:extLst>
            </p:cNvPr>
            <p:cNvSpPr txBox="1"/>
            <p:nvPr/>
          </p:nvSpPr>
          <p:spPr>
            <a:xfrm>
              <a:off x="2578714" y="2878124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Objetivos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77;p15">
            <a:extLst>
              <a:ext uri="{FF2B5EF4-FFF2-40B4-BE49-F238E27FC236}">
                <a16:creationId xmlns:a16="http://schemas.microsoft.com/office/drawing/2014/main" xmlns="" id="{39042F57-6394-4726-962E-F032E5FB3B10}"/>
              </a:ext>
            </a:extLst>
          </p:cNvPr>
          <p:cNvGrpSpPr/>
          <p:nvPr/>
        </p:nvGrpSpPr>
        <p:grpSpPr>
          <a:xfrm>
            <a:off x="2338510" y="2270205"/>
            <a:ext cx="4546885" cy="857965"/>
            <a:chOff x="1354401" y="1657366"/>
            <a:chExt cx="4546885" cy="857965"/>
          </a:xfrm>
        </p:grpSpPr>
        <p:sp>
          <p:nvSpPr>
            <p:cNvPr id="30" name="Google Shape;78;p15">
              <a:extLst>
                <a:ext uri="{FF2B5EF4-FFF2-40B4-BE49-F238E27FC236}">
                  <a16:creationId xmlns:a16="http://schemas.microsoft.com/office/drawing/2014/main" xmlns="" id="{3C043FA3-C593-458D-B889-17F80A7A58FF}"/>
                </a:ext>
              </a:extLst>
            </p:cNvPr>
            <p:cNvSpPr/>
            <p:nvPr/>
          </p:nvSpPr>
          <p:spPr>
            <a:xfrm>
              <a:off x="1372277" y="177056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;p15">
              <a:extLst>
                <a:ext uri="{FF2B5EF4-FFF2-40B4-BE49-F238E27FC236}">
                  <a16:creationId xmlns:a16="http://schemas.microsoft.com/office/drawing/2014/main" xmlns="" id="{BE1278ED-913C-4430-A432-8C16FCD19B5B}"/>
                </a:ext>
              </a:extLst>
            </p:cNvPr>
            <p:cNvSpPr/>
            <p:nvPr/>
          </p:nvSpPr>
          <p:spPr>
            <a:xfrm>
              <a:off x="1354401" y="1752692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;p15">
              <a:extLst>
                <a:ext uri="{FF2B5EF4-FFF2-40B4-BE49-F238E27FC236}">
                  <a16:creationId xmlns:a16="http://schemas.microsoft.com/office/drawing/2014/main" xmlns="" id="{97062BE9-4C13-48F9-9FDB-FB0C987FFE13}"/>
                </a:ext>
              </a:extLst>
            </p:cNvPr>
            <p:cNvSpPr/>
            <p:nvPr/>
          </p:nvSpPr>
          <p:spPr>
            <a:xfrm>
              <a:off x="1706573" y="1657366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;p15">
              <a:extLst>
                <a:ext uri="{FF2B5EF4-FFF2-40B4-BE49-F238E27FC236}">
                  <a16:creationId xmlns:a16="http://schemas.microsoft.com/office/drawing/2014/main" xmlns="" id="{F1DD780F-C11D-4A8A-8E31-0D92AC2550CB}"/>
                </a:ext>
              </a:extLst>
            </p:cNvPr>
            <p:cNvSpPr/>
            <p:nvPr/>
          </p:nvSpPr>
          <p:spPr>
            <a:xfrm>
              <a:off x="1421594" y="2419977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;p15">
              <a:extLst>
                <a:ext uri="{FF2B5EF4-FFF2-40B4-BE49-F238E27FC236}">
                  <a16:creationId xmlns:a16="http://schemas.microsoft.com/office/drawing/2014/main" xmlns="" id="{52369B7C-F3FF-4D62-99AA-BDD6DBC7E2C4}"/>
                </a:ext>
              </a:extLst>
            </p:cNvPr>
            <p:cNvSpPr/>
            <p:nvPr/>
          </p:nvSpPr>
          <p:spPr>
            <a:xfrm>
              <a:off x="1461654" y="2419977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;p15">
              <a:extLst>
                <a:ext uri="{FF2B5EF4-FFF2-40B4-BE49-F238E27FC236}">
                  <a16:creationId xmlns:a16="http://schemas.microsoft.com/office/drawing/2014/main" xmlns="" id="{BFFD4E1E-46C4-411B-87FC-E4809C464818}"/>
                </a:ext>
              </a:extLst>
            </p:cNvPr>
            <p:cNvSpPr/>
            <p:nvPr/>
          </p:nvSpPr>
          <p:spPr>
            <a:xfrm>
              <a:off x="1796617" y="1705043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;p15">
              <a:extLst>
                <a:ext uri="{FF2B5EF4-FFF2-40B4-BE49-F238E27FC236}">
                  <a16:creationId xmlns:a16="http://schemas.microsoft.com/office/drawing/2014/main" xmlns="" id="{D6574E10-87FA-4BF9-B5D0-75165CA2E90C}"/>
                </a:ext>
              </a:extLst>
            </p:cNvPr>
            <p:cNvSpPr/>
            <p:nvPr/>
          </p:nvSpPr>
          <p:spPr>
            <a:xfrm>
              <a:off x="1500380" y="1705043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4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" name="Google Shape;87;p15">
              <a:extLst>
                <a:ext uri="{FF2B5EF4-FFF2-40B4-BE49-F238E27FC236}">
                  <a16:creationId xmlns:a16="http://schemas.microsoft.com/office/drawing/2014/main" xmlns="" id="{FB63F3BE-6596-4A78-A851-CAB9EBC3FA3F}"/>
                </a:ext>
              </a:extLst>
            </p:cNvPr>
            <p:cNvSpPr txBox="1"/>
            <p:nvPr/>
          </p:nvSpPr>
          <p:spPr>
            <a:xfrm>
              <a:off x="2578714" y="1901085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Problema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" name="Google Shape;88;p15">
            <a:extLst>
              <a:ext uri="{FF2B5EF4-FFF2-40B4-BE49-F238E27FC236}">
                <a16:creationId xmlns:a16="http://schemas.microsoft.com/office/drawing/2014/main" xmlns="" id="{9677501C-776A-48EA-8580-53520D8816F7}"/>
              </a:ext>
            </a:extLst>
          </p:cNvPr>
          <p:cNvGrpSpPr/>
          <p:nvPr/>
        </p:nvGrpSpPr>
        <p:grpSpPr>
          <a:xfrm>
            <a:off x="2338510" y="1299065"/>
            <a:ext cx="4546885" cy="857966"/>
            <a:chOff x="1354401" y="686226"/>
            <a:chExt cx="4546885" cy="857966"/>
          </a:xfrm>
        </p:grpSpPr>
        <p:sp>
          <p:nvSpPr>
            <p:cNvPr id="41" name="Google Shape;89;p15">
              <a:extLst>
                <a:ext uri="{FF2B5EF4-FFF2-40B4-BE49-F238E27FC236}">
                  <a16:creationId xmlns:a16="http://schemas.microsoft.com/office/drawing/2014/main" xmlns="" id="{C120907C-E2C0-44C8-B22C-AA98181C2D1A}"/>
                </a:ext>
              </a:extLst>
            </p:cNvPr>
            <p:cNvSpPr/>
            <p:nvPr/>
          </p:nvSpPr>
          <p:spPr>
            <a:xfrm>
              <a:off x="1372277" y="79942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2"/>
                    <a:pt x="1" y="3216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6"/>
                  </a:lnTo>
                  <a:cubicBezTo>
                    <a:pt x="162914" y="1442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;p15">
              <a:extLst>
                <a:ext uri="{FF2B5EF4-FFF2-40B4-BE49-F238E27FC236}">
                  <a16:creationId xmlns:a16="http://schemas.microsoft.com/office/drawing/2014/main" xmlns="" id="{938A9817-2082-4183-ABB3-821031060ACC}"/>
                </a:ext>
              </a:extLst>
            </p:cNvPr>
            <p:cNvSpPr/>
            <p:nvPr/>
          </p:nvSpPr>
          <p:spPr>
            <a:xfrm>
              <a:off x="1354401" y="78155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2"/>
                    <a:pt x="1" y="3216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6"/>
                  </a:lnTo>
                  <a:cubicBezTo>
                    <a:pt x="162914" y="1442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;p15">
              <a:extLst>
                <a:ext uri="{FF2B5EF4-FFF2-40B4-BE49-F238E27FC236}">
                  <a16:creationId xmlns:a16="http://schemas.microsoft.com/office/drawing/2014/main" xmlns="" id="{0C3B35E4-6C3C-4758-AF9B-17218B7C4ACF}"/>
                </a:ext>
              </a:extLst>
            </p:cNvPr>
            <p:cNvSpPr/>
            <p:nvPr/>
          </p:nvSpPr>
          <p:spPr>
            <a:xfrm>
              <a:off x="1706573" y="686226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;p15">
              <a:extLst>
                <a:ext uri="{FF2B5EF4-FFF2-40B4-BE49-F238E27FC236}">
                  <a16:creationId xmlns:a16="http://schemas.microsoft.com/office/drawing/2014/main" xmlns="" id="{72DAB8F6-59FA-4798-97F9-1C674FDD86B8}"/>
                </a:ext>
              </a:extLst>
            </p:cNvPr>
            <p:cNvSpPr/>
            <p:nvPr/>
          </p:nvSpPr>
          <p:spPr>
            <a:xfrm>
              <a:off x="1421594" y="1448838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;p15">
              <a:extLst>
                <a:ext uri="{FF2B5EF4-FFF2-40B4-BE49-F238E27FC236}">
                  <a16:creationId xmlns:a16="http://schemas.microsoft.com/office/drawing/2014/main" xmlns="" id="{4CD18FF3-A3B5-4B7B-8DDD-338F9C9387F7}"/>
                </a:ext>
              </a:extLst>
            </p:cNvPr>
            <p:cNvSpPr/>
            <p:nvPr/>
          </p:nvSpPr>
          <p:spPr>
            <a:xfrm>
              <a:off x="1461654" y="1448838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4;p15">
              <a:extLst>
                <a:ext uri="{FF2B5EF4-FFF2-40B4-BE49-F238E27FC236}">
                  <a16:creationId xmlns:a16="http://schemas.microsoft.com/office/drawing/2014/main" xmlns="" id="{94972A9E-8548-492F-8A6D-58DC5B8655B8}"/>
                </a:ext>
              </a:extLst>
            </p:cNvPr>
            <p:cNvSpPr/>
            <p:nvPr/>
          </p:nvSpPr>
          <p:spPr>
            <a:xfrm>
              <a:off x="1796617" y="733903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;p15">
              <a:extLst>
                <a:ext uri="{FF2B5EF4-FFF2-40B4-BE49-F238E27FC236}">
                  <a16:creationId xmlns:a16="http://schemas.microsoft.com/office/drawing/2014/main" xmlns="" id="{0B674E50-4FB0-4888-B265-247630B30B69}"/>
                </a:ext>
              </a:extLst>
            </p:cNvPr>
            <p:cNvSpPr/>
            <p:nvPr/>
          </p:nvSpPr>
          <p:spPr>
            <a:xfrm>
              <a:off x="1500380" y="733903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4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" name="Google Shape;98;p15">
              <a:extLst>
                <a:ext uri="{FF2B5EF4-FFF2-40B4-BE49-F238E27FC236}">
                  <a16:creationId xmlns:a16="http://schemas.microsoft.com/office/drawing/2014/main" xmlns="" id="{5622B815-217B-420B-83A2-85E4AAC5D5F3}"/>
                </a:ext>
              </a:extLst>
            </p:cNvPr>
            <p:cNvSpPr txBox="1"/>
            <p:nvPr/>
          </p:nvSpPr>
          <p:spPr>
            <a:xfrm>
              <a:off x="2560838" y="904701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Contexto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" name="Google Shape;55;p15">
            <a:extLst>
              <a:ext uri="{FF2B5EF4-FFF2-40B4-BE49-F238E27FC236}">
                <a16:creationId xmlns:a16="http://schemas.microsoft.com/office/drawing/2014/main" xmlns="" id="{892289C2-716B-4E8C-B599-A781D2BAE367}"/>
              </a:ext>
            </a:extLst>
          </p:cNvPr>
          <p:cNvGrpSpPr/>
          <p:nvPr/>
        </p:nvGrpSpPr>
        <p:grpSpPr>
          <a:xfrm>
            <a:off x="7227875" y="1346742"/>
            <a:ext cx="4546885" cy="857965"/>
            <a:chOff x="1354401" y="3599311"/>
            <a:chExt cx="4546885" cy="857965"/>
          </a:xfrm>
        </p:grpSpPr>
        <p:sp>
          <p:nvSpPr>
            <p:cNvPr id="52" name="Google Shape;56;p15">
              <a:extLst>
                <a:ext uri="{FF2B5EF4-FFF2-40B4-BE49-F238E27FC236}">
                  <a16:creationId xmlns:a16="http://schemas.microsoft.com/office/drawing/2014/main" xmlns="" id="{7E05E282-CBCA-478A-A9C9-525F6FD0FB5E}"/>
                </a:ext>
              </a:extLst>
            </p:cNvPr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;p15">
              <a:extLst>
                <a:ext uri="{FF2B5EF4-FFF2-40B4-BE49-F238E27FC236}">
                  <a16:creationId xmlns:a16="http://schemas.microsoft.com/office/drawing/2014/main" xmlns="" id="{02E85585-0AA8-44A1-8901-1AF67D90B7E2}"/>
                </a:ext>
              </a:extLst>
            </p:cNvPr>
            <p:cNvSpPr/>
            <p:nvPr/>
          </p:nvSpPr>
          <p:spPr>
            <a:xfrm>
              <a:off x="1354401" y="369583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;p15">
              <a:extLst>
                <a:ext uri="{FF2B5EF4-FFF2-40B4-BE49-F238E27FC236}">
                  <a16:creationId xmlns:a16="http://schemas.microsoft.com/office/drawing/2014/main" xmlns="" id="{C02570FA-4201-4979-9142-D8771AB99C29}"/>
                </a:ext>
              </a:extLst>
            </p:cNvPr>
            <p:cNvSpPr/>
            <p:nvPr/>
          </p:nvSpPr>
          <p:spPr>
            <a:xfrm>
              <a:off x="1706573" y="3599311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;p15">
              <a:extLst>
                <a:ext uri="{FF2B5EF4-FFF2-40B4-BE49-F238E27FC236}">
                  <a16:creationId xmlns:a16="http://schemas.microsoft.com/office/drawing/2014/main" xmlns="" id="{6C59CA31-482C-487D-9906-D49FEFD1608C}"/>
                </a:ext>
              </a:extLst>
            </p:cNvPr>
            <p:cNvSpPr/>
            <p:nvPr/>
          </p:nvSpPr>
          <p:spPr>
            <a:xfrm>
              <a:off x="1421594" y="4361922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;p15">
              <a:extLst>
                <a:ext uri="{FF2B5EF4-FFF2-40B4-BE49-F238E27FC236}">
                  <a16:creationId xmlns:a16="http://schemas.microsoft.com/office/drawing/2014/main" xmlns="" id="{8103F92B-D27D-43D2-8F40-B3B1973FB7F7}"/>
                </a:ext>
              </a:extLst>
            </p:cNvPr>
            <p:cNvSpPr/>
            <p:nvPr/>
          </p:nvSpPr>
          <p:spPr>
            <a:xfrm>
              <a:off x="1461654" y="4361922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xmlns="" id="{AF3A75C2-D621-4C65-8E25-1B72C21E626F}"/>
                </a:ext>
              </a:extLst>
            </p:cNvPr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xmlns="" id="{71DF0FBB-A112-4E96-8A95-6882EA05FDAA}"/>
                </a:ext>
              </a:extLst>
            </p:cNvPr>
            <p:cNvSpPr/>
            <p:nvPr/>
          </p:nvSpPr>
          <p:spPr>
            <a:xfrm>
              <a:off x="1500380" y="3646988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4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xmlns="" id="{248C6503-1F0A-489F-A3A6-224405AA8A1B}"/>
                </a:ext>
              </a:extLst>
            </p:cNvPr>
            <p:cNvSpPr txBox="1"/>
            <p:nvPr/>
          </p:nvSpPr>
          <p:spPr>
            <a:xfrm>
              <a:off x="2596590" y="3816755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Desarrollo Metodología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" name="Google Shape;55;p15">
            <a:extLst>
              <a:ext uri="{FF2B5EF4-FFF2-40B4-BE49-F238E27FC236}">
                <a16:creationId xmlns:a16="http://schemas.microsoft.com/office/drawing/2014/main" xmlns="" id="{234B9F20-AD4D-46C0-A292-638F82F9D8CA}"/>
              </a:ext>
            </a:extLst>
          </p:cNvPr>
          <p:cNvGrpSpPr/>
          <p:nvPr/>
        </p:nvGrpSpPr>
        <p:grpSpPr>
          <a:xfrm>
            <a:off x="7263627" y="2400270"/>
            <a:ext cx="4546885" cy="857965"/>
            <a:chOff x="1354401" y="3599311"/>
            <a:chExt cx="4546885" cy="857965"/>
          </a:xfrm>
        </p:grpSpPr>
        <p:sp>
          <p:nvSpPr>
            <p:cNvPr id="63" name="Google Shape;56;p15">
              <a:extLst>
                <a:ext uri="{FF2B5EF4-FFF2-40B4-BE49-F238E27FC236}">
                  <a16:creationId xmlns:a16="http://schemas.microsoft.com/office/drawing/2014/main" xmlns="" id="{92563347-EA6B-4156-B8B1-635DAE48C4DC}"/>
                </a:ext>
              </a:extLst>
            </p:cNvPr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;p15">
              <a:extLst>
                <a:ext uri="{FF2B5EF4-FFF2-40B4-BE49-F238E27FC236}">
                  <a16:creationId xmlns:a16="http://schemas.microsoft.com/office/drawing/2014/main" xmlns="" id="{BC6FD06F-73E4-4F7C-8A27-AD772FEE1166}"/>
                </a:ext>
              </a:extLst>
            </p:cNvPr>
            <p:cNvSpPr/>
            <p:nvPr/>
          </p:nvSpPr>
          <p:spPr>
            <a:xfrm>
              <a:off x="1354401" y="369583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;p15">
              <a:extLst>
                <a:ext uri="{FF2B5EF4-FFF2-40B4-BE49-F238E27FC236}">
                  <a16:creationId xmlns:a16="http://schemas.microsoft.com/office/drawing/2014/main" xmlns="" id="{8C1670BC-5591-4B41-9604-89DF67A0EF3F}"/>
                </a:ext>
              </a:extLst>
            </p:cNvPr>
            <p:cNvSpPr/>
            <p:nvPr/>
          </p:nvSpPr>
          <p:spPr>
            <a:xfrm>
              <a:off x="1706573" y="3599311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;p15">
              <a:extLst>
                <a:ext uri="{FF2B5EF4-FFF2-40B4-BE49-F238E27FC236}">
                  <a16:creationId xmlns:a16="http://schemas.microsoft.com/office/drawing/2014/main" xmlns="" id="{006AB299-EBB7-482B-B28D-97E4AF0853BB}"/>
                </a:ext>
              </a:extLst>
            </p:cNvPr>
            <p:cNvSpPr/>
            <p:nvPr/>
          </p:nvSpPr>
          <p:spPr>
            <a:xfrm>
              <a:off x="1421594" y="4361922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;p15">
              <a:extLst>
                <a:ext uri="{FF2B5EF4-FFF2-40B4-BE49-F238E27FC236}">
                  <a16:creationId xmlns:a16="http://schemas.microsoft.com/office/drawing/2014/main" xmlns="" id="{2849F35A-3D40-4624-B81D-13158C9DAE7B}"/>
                </a:ext>
              </a:extLst>
            </p:cNvPr>
            <p:cNvSpPr/>
            <p:nvPr/>
          </p:nvSpPr>
          <p:spPr>
            <a:xfrm>
              <a:off x="1461654" y="4361922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;p15">
              <a:extLst>
                <a:ext uri="{FF2B5EF4-FFF2-40B4-BE49-F238E27FC236}">
                  <a16:creationId xmlns:a16="http://schemas.microsoft.com/office/drawing/2014/main" xmlns="" id="{AC13D2AC-1A46-48AE-A78C-8E496BBA5DA9}"/>
                </a:ext>
              </a:extLst>
            </p:cNvPr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;p15">
              <a:extLst>
                <a:ext uri="{FF2B5EF4-FFF2-40B4-BE49-F238E27FC236}">
                  <a16:creationId xmlns:a16="http://schemas.microsoft.com/office/drawing/2014/main" xmlns="" id="{0F6B6928-AEAE-4380-9D36-6E09DDCE63B1}"/>
                </a:ext>
              </a:extLst>
            </p:cNvPr>
            <p:cNvSpPr/>
            <p:nvPr/>
          </p:nvSpPr>
          <p:spPr>
            <a:xfrm>
              <a:off x="1500380" y="3646988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4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" name="Google Shape;65;p15">
              <a:extLst>
                <a:ext uri="{FF2B5EF4-FFF2-40B4-BE49-F238E27FC236}">
                  <a16:creationId xmlns:a16="http://schemas.microsoft.com/office/drawing/2014/main" xmlns="" id="{AB527B5B-54F2-40AB-A5B2-4895B4613728}"/>
                </a:ext>
              </a:extLst>
            </p:cNvPr>
            <p:cNvSpPr txBox="1"/>
            <p:nvPr/>
          </p:nvSpPr>
          <p:spPr>
            <a:xfrm>
              <a:off x="2636758" y="3829500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Resultados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" name="Google Shape;55;p15">
            <a:extLst>
              <a:ext uri="{FF2B5EF4-FFF2-40B4-BE49-F238E27FC236}">
                <a16:creationId xmlns:a16="http://schemas.microsoft.com/office/drawing/2014/main" xmlns="" id="{2AA76BDD-F040-4CD0-8758-9F857C44C81A}"/>
              </a:ext>
            </a:extLst>
          </p:cNvPr>
          <p:cNvGrpSpPr/>
          <p:nvPr/>
        </p:nvGrpSpPr>
        <p:grpSpPr>
          <a:xfrm>
            <a:off x="7218936" y="3351313"/>
            <a:ext cx="4546885" cy="857965"/>
            <a:chOff x="1354401" y="3599311"/>
            <a:chExt cx="4546885" cy="857965"/>
          </a:xfrm>
        </p:grpSpPr>
        <p:sp>
          <p:nvSpPr>
            <p:cNvPr id="74" name="Google Shape;56;p15">
              <a:extLst>
                <a:ext uri="{FF2B5EF4-FFF2-40B4-BE49-F238E27FC236}">
                  <a16:creationId xmlns:a16="http://schemas.microsoft.com/office/drawing/2014/main" xmlns="" id="{C9004875-F6C8-45F1-89AA-E065924B8C91}"/>
                </a:ext>
              </a:extLst>
            </p:cNvPr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;p15">
              <a:extLst>
                <a:ext uri="{FF2B5EF4-FFF2-40B4-BE49-F238E27FC236}">
                  <a16:creationId xmlns:a16="http://schemas.microsoft.com/office/drawing/2014/main" xmlns="" id="{0024C933-129F-4827-90DE-5F082E077360}"/>
                </a:ext>
              </a:extLst>
            </p:cNvPr>
            <p:cNvSpPr/>
            <p:nvPr/>
          </p:nvSpPr>
          <p:spPr>
            <a:xfrm>
              <a:off x="1354401" y="3695838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;p15">
              <a:extLst>
                <a:ext uri="{FF2B5EF4-FFF2-40B4-BE49-F238E27FC236}">
                  <a16:creationId xmlns:a16="http://schemas.microsoft.com/office/drawing/2014/main" xmlns="" id="{3F7ED33A-2C54-4E9C-8B1D-449C189F8EE5}"/>
                </a:ext>
              </a:extLst>
            </p:cNvPr>
            <p:cNvSpPr/>
            <p:nvPr/>
          </p:nvSpPr>
          <p:spPr>
            <a:xfrm>
              <a:off x="1706573" y="3599311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;p15">
              <a:extLst>
                <a:ext uri="{FF2B5EF4-FFF2-40B4-BE49-F238E27FC236}">
                  <a16:creationId xmlns:a16="http://schemas.microsoft.com/office/drawing/2014/main" xmlns="" id="{D02C87F2-69BC-4324-A02F-8D1EB6768B1E}"/>
                </a:ext>
              </a:extLst>
            </p:cNvPr>
            <p:cNvSpPr/>
            <p:nvPr/>
          </p:nvSpPr>
          <p:spPr>
            <a:xfrm>
              <a:off x="1421594" y="4361922"/>
              <a:ext cx="738146" cy="953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;p15">
              <a:extLst>
                <a:ext uri="{FF2B5EF4-FFF2-40B4-BE49-F238E27FC236}">
                  <a16:creationId xmlns:a16="http://schemas.microsoft.com/office/drawing/2014/main" xmlns="" id="{88E1E9A0-FEC5-412A-AFBA-22CF14E37BF1}"/>
                </a:ext>
              </a:extLst>
            </p:cNvPr>
            <p:cNvSpPr/>
            <p:nvPr/>
          </p:nvSpPr>
          <p:spPr>
            <a:xfrm>
              <a:off x="1461654" y="4361922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;p15">
              <a:extLst>
                <a:ext uri="{FF2B5EF4-FFF2-40B4-BE49-F238E27FC236}">
                  <a16:creationId xmlns:a16="http://schemas.microsoft.com/office/drawing/2014/main" xmlns="" id="{8D90D87D-A0C6-4E1C-A9D8-22A716F59023}"/>
                </a:ext>
              </a:extLst>
            </p:cNvPr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;p15">
              <a:extLst>
                <a:ext uri="{FF2B5EF4-FFF2-40B4-BE49-F238E27FC236}">
                  <a16:creationId xmlns:a16="http://schemas.microsoft.com/office/drawing/2014/main" xmlns="" id="{F6D57A48-14E2-4EC2-A456-F9B5AF6BD653}"/>
                </a:ext>
              </a:extLst>
            </p:cNvPr>
            <p:cNvSpPr/>
            <p:nvPr/>
          </p:nvSpPr>
          <p:spPr>
            <a:xfrm>
              <a:off x="1500380" y="3646988"/>
              <a:ext cx="859270" cy="762637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4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" name="Google Shape;65;p15">
              <a:extLst>
                <a:ext uri="{FF2B5EF4-FFF2-40B4-BE49-F238E27FC236}">
                  <a16:creationId xmlns:a16="http://schemas.microsoft.com/office/drawing/2014/main" xmlns="" id="{D581435D-A135-415D-B990-B990F38D81A3}"/>
                </a:ext>
              </a:extLst>
            </p:cNvPr>
            <p:cNvSpPr txBox="1"/>
            <p:nvPr/>
          </p:nvSpPr>
          <p:spPr>
            <a:xfrm>
              <a:off x="2672510" y="3845456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Conclusiones y recomendaciones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48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8293A4BF-47E2-4200-83DB-EAF9BB0BA91C}"/>
              </a:ext>
            </a:extLst>
          </p:cNvPr>
          <p:cNvSpPr txBox="1"/>
          <p:nvPr/>
        </p:nvSpPr>
        <p:spPr>
          <a:xfrm>
            <a:off x="611011" y="47920"/>
            <a:ext cx="4344103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ETL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2900F31-1E09-4EB0-A66E-BC79670B3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3659" y="1477327"/>
            <a:ext cx="1887855" cy="26460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56E7670-D5C4-4817-9008-C2F2FC422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32442" y="1469072"/>
            <a:ext cx="3850640" cy="9467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C94B761-19BD-48CF-9C55-316705886F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0864" y="2415856"/>
            <a:ext cx="4295784" cy="9385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FF67E8D-F4B1-4569-AE61-BBC510EB4F8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32442" y="3354387"/>
            <a:ext cx="4001405" cy="889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2FC1D1B-EC45-468A-AA18-35068F96488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058237" y="2415857"/>
            <a:ext cx="3975610" cy="9385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B6E7712-30A4-44B1-A737-5EE5956A6DF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883082" y="1469072"/>
            <a:ext cx="4393565" cy="94678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104E1DD-B4A2-426D-8FEA-9124047719A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72714" y="5203905"/>
            <a:ext cx="1828800" cy="467995"/>
          </a:xfrm>
          <a:prstGeom prst="rect">
            <a:avLst/>
          </a:prstGeom>
        </p:spPr>
      </p:pic>
      <p:sp>
        <p:nvSpPr>
          <p:cNvPr id="15" name="Google Shape;401;p22">
            <a:extLst>
              <a:ext uri="{FF2B5EF4-FFF2-40B4-BE49-F238E27FC236}">
                <a16:creationId xmlns:a16="http://schemas.microsoft.com/office/drawing/2014/main" xmlns="" id="{0ACD48F5-8777-4AA6-A6FD-C7200DEAC288}"/>
              </a:ext>
            </a:extLst>
          </p:cNvPr>
          <p:cNvSpPr txBox="1"/>
          <p:nvPr/>
        </p:nvSpPr>
        <p:spPr>
          <a:xfrm>
            <a:off x="770137" y="1027081"/>
            <a:ext cx="213988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Base de control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2C792B0F-B469-422D-BA75-C24ABFEFF081}"/>
              </a:ext>
            </a:extLst>
          </p:cNvPr>
          <p:cNvSpPr/>
          <p:nvPr/>
        </p:nvSpPr>
        <p:spPr>
          <a:xfrm>
            <a:off x="447958" y="1045258"/>
            <a:ext cx="322179" cy="30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1</a:t>
            </a:r>
          </a:p>
        </p:txBody>
      </p:sp>
      <p:sp>
        <p:nvSpPr>
          <p:cNvPr id="17" name="Google Shape;401;p22">
            <a:extLst>
              <a:ext uri="{FF2B5EF4-FFF2-40B4-BE49-F238E27FC236}">
                <a16:creationId xmlns:a16="http://schemas.microsoft.com/office/drawing/2014/main" xmlns="" id="{54D2A579-0C06-49A7-8A5F-C9401A2D6CCC}"/>
              </a:ext>
            </a:extLst>
          </p:cNvPr>
          <p:cNvSpPr txBox="1"/>
          <p:nvPr/>
        </p:nvSpPr>
        <p:spPr>
          <a:xfrm>
            <a:off x="3380415" y="1043831"/>
            <a:ext cx="213988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Cargar Dimensiones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B9A09DE8-D580-4CD3-AB0B-2B29DC51090A}"/>
              </a:ext>
            </a:extLst>
          </p:cNvPr>
          <p:cNvSpPr/>
          <p:nvPr/>
        </p:nvSpPr>
        <p:spPr>
          <a:xfrm>
            <a:off x="3058236" y="1062008"/>
            <a:ext cx="322179" cy="30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4F47601-3170-4329-BD4C-EC1274C2B9E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093074" y="4115653"/>
            <a:ext cx="2909253" cy="2514283"/>
          </a:xfrm>
          <a:prstGeom prst="rect">
            <a:avLst/>
          </a:prstGeom>
        </p:spPr>
      </p:pic>
      <p:sp>
        <p:nvSpPr>
          <p:cNvPr id="20" name="Google Shape;401;p22">
            <a:extLst>
              <a:ext uri="{FF2B5EF4-FFF2-40B4-BE49-F238E27FC236}">
                <a16:creationId xmlns:a16="http://schemas.microsoft.com/office/drawing/2014/main" xmlns="" id="{53E4C1EE-7A57-4C90-98F9-D3AE79DDAC83}"/>
              </a:ext>
            </a:extLst>
          </p:cNvPr>
          <p:cNvSpPr txBox="1"/>
          <p:nvPr/>
        </p:nvSpPr>
        <p:spPr>
          <a:xfrm>
            <a:off x="770137" y="4611657"/>
            <a:ext cx="261027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Cargar Dimensión Tiempo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0ADAE486-2C93-42E6-9A7C-7C84BE09034F}"/>
              </a:ext>
            </a:extLst>
          </p:cNvPr>
          <p:cNvSpPr/>
          <p:nvPr/>
        </p:nvSpPr>
        <p:spPr>
          <a:xfrm>
            <a:off x="447958" y="4629834"/>
            <a:ext cx="322179" cy="30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3</a:t>
            </a:r>
          </a:p>
        </p:txBody>
      </p:sp>
      <p:sp>
        <p:nvSpPr>
          <p:cNvPr id="22" name="Google Shape;401;p22">
            <a:extLst>
              <a:ext uri="{FF2B5EF4-FFF2-40B4-BE49-F238E27FC236}">
                <a16:creationId xmlns:a16="http://schemas.microsoft.com/office/drawing/2014/main" xmlns="" id="{435EF5E0-9368-4A8A-B54D-DEBCF79F7E3A}"/>
              </a:ext>
            </a:extLst>
          </p:cNvPr>
          <p:cNvSpPr txBox="1"/>
          <p:nvPr/>
        </p:nvSpPr>
        <p:spPr>
          <a:xfrm>
            <a:off x="8392049" y="3642209"/>
            <a:ext cx="2610278" cy="31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Cargar Hechos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1EC4DDD1-09C8-49EE-BCEF-5C5FF547C9ED}"/>
              </a:ext>
            </a:extLst>
          </p:cNvPr>
          <p:cNvSpPr/>
          <p:nvPr/>
        </p:nvSpPr>
        <p:spPr>
          <a:xfrm>
            <a:off x="8069870" y="3660386"/>
            <a:ext cx="322179" cy="30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311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370" y="2693455"/>
            <a:ext cx="5940048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416109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021B47D-9F77-492F-BAFB-1267367B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1886"/>
            <a:ext cx="7144747" cy="44202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9E2D4BA-526F-4ACB-9A20-D0319D73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375" y="1358865"/>
            <a:ext cx="2686425" cy="4458322"/>
          </a:xfrm>
          <a:prstGeom prst="rect">
            <a:avLst/>
          </a:prstGeom>
        </p:spPr>
      </p:pic>
      <p:sp>
        <p:nvSpPr>
          <p:cNvPr id="7" name="Google Shape;384;p22">
            <a:extLst>
              <a:ext uri="{FF2B5EF4-FFF2-40B4-BE49-F238E27FC236}">
                <a16:creationId xmlns:a16="http://schemas.microsoft.com/office/drawing/2014/main" xmlns="" id="{25448394-A180-4131-BF8A-8AF63EBF11DF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Histórico de ingresos por año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509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78ABAEA-42FA-4093-B9B5-FB584674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1" y="1513741"/>
            <a:ext cx="7363853" cy="45726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093D549-EDFE-49E8-9192-31B55B30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954" y="2691513"/>
            <a:ext cx="3057952" cy="1819529"/>
          </a:xfrm>
          <a:prstGeom prst="rect">
            <a:avLst/>
          </a:prstGeom>
        </p:spPr>
      </p:pic>
      <p:sp>
        <p:nvSpPr>
          <p:cNvPr id="8" name="Google Shape;384;p22">
            <a:extLst>
              <a:ext uri="{FF2B5EF4-FFF2-40B4-BE49-F238E27FC236}">
                <a16:creationId xmlns:a16="http://schemas.microsoft.com/office/drawing/2014/main" xmlns="" id="{FB0154C4-22E7-4DC3-B35D-227FFE9FAA90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Proyección de ingresos a 5 años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49FA376-48E2-4B87-8B15-B3F9D2F557EF}"/>
              </a:ext>
            </a:extLst>
          </p:cNvPr>
          <p:cNvSpPr txBox="1"/>
          <p:nvPr/>
        </p:nvSpPr>
        <p:spPr>
          <a:xfrm>
            <a:off x="8714954" y="1323592"/>
            <a:ext cx="3697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Aumento: 39.57%</a:t>
            </a:r>
          </a:p>
          <a:p>
            <a:r>
              <a:rPr lang="es-MX" sz="1400" dirty="0"/>
              <a:t>Decremento: 72.14%</a:t>
            </a:r>
            <a:endParaRPr lang="es-EC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149FF44-345D-41BD-8774-EBBF33E1159D}"/>
              </a:ext>
            </a:extLst>
          </p:cNvPr>
          <p:cNvSpPr txBox="1"/>
          <p:nvPr/>
        </p:nvSpPr>
        <p:spPr>
          <a:xfrm>
            <a:off x="8714954" y="4992992"/>
            <a:ext cx="36973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Confianza Campana de Gauss 95%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41118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27B30FA-D526-42A7-9C70-18606D263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2129"/>
            <a:ext cx="7144369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29895E-13D8-4C64-9A9B-FA20D3988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836" y="3557182"/>
            <a:ext cx="4133324" cy="1698810"/>
          </a:xfrm>
          <a:prstGeom prst="rect">
            <a:avLst/>
          </a:prstGeom>
        </p:spPr>
      </p:pic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F5B4F76D-F463-4BE0-AC00-199B7E7F91D2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Total cartera vencida por comunidad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5A69B3B-DA67-4E16-B34A-11767A94F6F0}"/>
              </a:ext>
            </a:extLst>
          </p:cNvPr>
          <p:cNvSpPr txBox="1"/>
          <p:nvPr/>
        </p:nvSpPr>
        <p:spPr>
          <a:xfrm>
            <a:off x="7982569" y="1386060"/>
            <a:ext cx="3806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413 usuarios mantienen deuda, que representan más del 50% mantienen deuda</a:t>
            </a:r>
            <a:endParaRPr lang="es-MX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CEAC35E-1655-45C7-BD66-3F58E283B6B1}"/>
              </a:ext>
            </a:extLst>
          </p:cNvPr>
          <p:cNvSpPr txBox="1"/>
          <p:nvPr/>
        </p:nvSpPr>
        <p:spPr>
          <a:xfrm>
            <a:off x="7982569" y="2078453"/>
            <a:ext cx="3371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Pivarinci</a:t>
            </a:r>
            <a:r>
              <a:rPr lang="es-419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38.41% de la deuda total de la JAAP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59685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BA54D3F-D853-473B-B4E2-FA5466906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0445" y="2987090"/>
            <a:ext cx="4676976" cy="12299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A4DB261-78FE-44AF-8120-B100A025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97" y="1889472"/>
            <a:ext cx="6736556" cy="4100512"/>
          </a:xfrm>
          <a:prstGeom prst="rect">
            <a:avLst/>
          </a:prstGeom>
        </p:spPr>
      </p:pic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556CA268-4C53-42BF-B0AF-AC2730A3CFD0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Total cartera vencida por tipo de inmueble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2242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A89F9922-E429-4F08-9CDE-0D9B74A6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187" y="1528631"/>
            <a:ext cx="3995625" cy="4025004"/>
          </a:xfrm>
        </p:spPr>
      </p:pic>
      <p:sp>
        <p:nvSpPr>
          <p:cNvPr id="4" name="Google Shape;384;p22">
            <a:extLst>
              <a:ext uri="{FF2B5EF4-FFF2-40B4-BE49-F238E27FC236}">
                <a16:creationId xmlns:a16="http://schemas.microsoft.com/office/drawing/2014/main" xmlns="" id="{336E9879-E96B-4731-B084-75FAD8CAB598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Listado de cartera vencida por usuario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7813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921EE67-0E8B-45EA-BB48-F660FDD61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070" y="1690688"/>
            <a:ext cx="8116433" cy="433448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B643D7E-0BE0-45E7-A4DD-6BC3D7614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6" y="2414203"/>
            <a:ext cx="3442219" cy="2038527"/>
          </a:xfrm>
          <a:prstGeom prst="rect">
            <a:avLst/>
          </a:prstGeom>
        </p:spPr>
      </p:pic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5AC095DB-BD2E-49AE-8FD2-E36DCFD58417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Proyección de cartera vencida 14 años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8C1E305-087D-426F-B0A2-5774705337BC}"/>
              </a:ext>
            </a:extLst>
          </p:cNvPr>
          <p:cNvSpPr txBox="1"/>
          <p:nvPr/>
        </p:nvSpPr>
        <p:spPr>
          <a:xfrm>
            <a:off x="8855503" y="4777283"/>
            <a:ext cx="36973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Confianza Campana de Gauss 95%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33063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02BD2B8-585E-49A3-B290-84E85DA3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9" y="1813398"/>
            <a:ext cx="7878274" cy="41058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5BA2AB5-4475-4BA8-B676-3DA1A9B4AAF9}"/>
              </a:ext>
            </a:extLst>
          </p:cNvPr>
          <p:cNvSpPr txBox="1"/>
          <p:nvPr/>
        </p:nvSpPr>
        <p:spPr>
          <a:xfrm>
            <a:off x="8494643" y="2828835"/>
            <a:ext cx="3697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deudor regularmente su consumo es de 15 m3 , pero en el mes de agosto del 2012 el consumo aumenta a 4215 m3</a:t>
            </a:r>
            <a:endParaRPr lang="es-EC" dirty="0"/>
          </a:p>
        </p:txBody>
      </p:sp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E60801FB-90D3-482C-B3D6-3CE689314502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Análisis de errores lecturas de medidores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4947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7C5325-13B9-4839-8643-1FFD82ED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9" y="1310860"/>
            <a:ext cx="7563906" cy="4658375"/>
          </a:xfrm>
          <a:prstGeom prst="rect">
            <a:avLst/>
          </a:prstGeom>
        </p:spPr>
      </p:pic>
      <p:sp>
        <p:nvSpPr>
          <p:cNvPr id="4" name="Google Shape;384;p22">
            <a:extLst>
              <a:ext uri="{FF2B5EF4-FFF2-40B4-BE49-F238E27FC236}">
                <a16:creationId xmlns:a16="http://schemas.microsoft.com/office/drawing/2014/main" xmlns="" id="{3BDF6F99-D572-44CA-9ED5-48296BB69792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Análisis de histórico de tarifas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550CBDE-76BE-4BAC-A271-DA4DC1F7EC96}"/>
              </a:ext>
            </a:extLst>
          </p:cNvPr>
          <p:cNvSpPr txBox="1"/>
          <p:nvPr/>
        </p:nvSpPr>
        <p:spPr>
          <a:xfrm>
            <a:off x="8494643" y="2828835"/>
            <a:ext cx="3697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Año 2016 aumenta los ingresos 36.38%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416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87" y="2613737"/>
            <a:ext cx="403185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3651713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E9FD115-A4CD-406A-94B0-29057DD4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13" y="1394853"/>
            <a:ext cx="8211696" cy="4448796"/>
          </a:xfrm>
          <a:prstGeom prst="rect">
            <a:avLst/>
          </a:prstGeom>
        </p:spPr>
      </p:pic>
      <p:sp>
        <p:nvSpPr>
          <p:cNvPr id="7" name="Google Shape;384;p22">
            <a:extLst>
              <a:ext uri="{FF2B5EF4-FFF2-40B4-BE49-F238E27FC236}">
                <a16:creationId xmlns:a16="http://schemas.microsoft.com/office/drawing/2014/main" xmlns="" id="{A56DB450-1D06-47C9-BAE2-447EA055A26B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Consumo por comunidad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5116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4;p22">
            <a:extLst>
              <a:ext uri="{FF2B5EF4-FFF2-40B4-BE49-F238E27FC236}">
                <a16:creationId xmlns:a16="http://schemas.microsoft.com/office/drawing/2014/main" xmlns="" id="{2254F1F6-732C-49B2-A9A2-BB41FDB33A31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 de mejoras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" name="Google Shape;666;p28">
            <a:extLst>
              <a:ext uri="{FF2B5EF4-FFF2-40B4-BE49-F238E27FC236}">
                <a16:creationId xmlns:a16="http://schemas.microsoft.com/office/drawing/2014/main" xmlns="" id="{226B6DF5-0CE5-4B63-BC5D-5EA192058166}"/>
              </a:ext>
            </a:extLst>
          </p:cNvPr>
          <p:cNvGrpSpPr/>
          <p:nvPr/>
        </p:nvGrpSpPr>
        <p:grpSpPr>
          <a:xfrm>
            <a:off x="2550640" y="3429000"/>
            <a:ext cx="3233175" cy="752200"/>
            <a:chOff x="1017675" y="3409125"/>
            <a:chExt cx="3233175" cy="752200"/>
          </a:xfrm>
        </p:grpSpPr>
        <p:sp>
          <p:nvSpPr>
            <p:cNvPr id="8" name="Google Shape;667;p28">
              <a:extLst>
                <a:ext uri="{FF2B5EF4-FFF2-40B4-BE49-F238E27FC236}">
                  <a16:creationId xmlns:a16="http://schemas.microsoft.com/office/drawing/2014/main" xmlns="" id="{C544C66B-3A0F-457B-912A-DF8A9C819929}"/>
                </a:ext>
              </a:extLst>
            </p:cNvPr>
            <p:cNvSpPr/>
            <p:nvPr/>
          </p:nvSpPr>
          <p:spPr>
            <a:xfrm>
              <a:off x="1404025" y="3409125"/>
              <a:ext cx="429250" cy="752200"/>
            </a:xfrm>
            <a:custGeom>
              <a:avLst/>
              <a:gdLst/>
              <a:ahLst/>
              <a:cxnLst/>
              <a:rect l="l" t="t" r="r" b="b"/>
              <a:pathLst>
                <a:path w="17170" h="30088" extrusionOk="0">
                  <a:moveTo>
                    <a:pt x="1" y="1"/>
                  </a:moveTo>
                  <a:lnTo>
                    <a:pt x="1" y="30088"/>
                  </a:lnTo>
                  <a:lnTo>
                    <a:pt x="17170" y="30088"/>
                  </a:lnTo>
                  <a:lnTo>
                    <a:pt x="17170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8;p28">
              <a:extLst>
                <a:ext uri="{FF2B5EF4-FFF2-40B4-BE49-F238E27FC236}">
                  <a16:creationId xmlns:a16="http://schemas.microsoft.com/office/drawing/2014/main" xmlns="" id="{B2201C93-033F-4A3B-BAD6-FF6565DBF3FB}"/>
                </a:ext>
              </a:extLst>
            </p:cNvPr>
            <p:cNvSpPr/>
            <p:nvPr/>
          </p:nvSpPr>
          <p:spPr>
            <a:xfrm>
              <a:off x="1509100" y="3495750"/>
              <a:ext cx="2741750" cy="578675"/>
            </a:xfrm>
            <a:custGeom>
              <a:avLst/>
              <a:gdLst/>
              <a:ahLst/>
              <a:cxnLst/>
              <a:rect l="l" t="t" r="r" b="b"/>
              <a:pathLst>
                <a:path w="109670" h="23147" extrusionOk="0">
                  <a:moveTo>
                    <a:pt x="11574" y="1"/>
                  </a:moveTo>
                  <a:cubicBezTo>
                    <a:pt x="5180" y="1"/>
                    <a:pt x="1" y="5192"/>
                    <a:pt x="1" y="11573"/>
                  </a:cubicBezTo>
                  <a:cubicBezTo>
                    <a:pt x="1" y="17967"/>
                    <a:pt x="5180" y="23146"/>
                    <a:pt x="11574" y="23146"/>
                  </a:cubicBezTo>
                  <a:lnTo>
                    <a:pt x="98108" y="23146"/>
                  </a:lnTo>
                  <a:cubicBezTo>
                    <a:pt x="104490" y="23146"/>
                    <a:pt x="109669" y="17967"/>
                    <a:pt x="109669" y="11573"/>
                  </a:cubicBezTo>
                  <a:cubicBezTo>
                    <a:pt x="109669" y="5192"/>
                    <a:pt x="104490" y="1"/>
                    <a:pt x="9810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 de corte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669;p28">
              <a:extLst>
                <a:ext uri="{FF2B5EF4-FFF2-40B4-BE49-F238E27FC236}">
                  <a16:creationId xmlns:a16="http://schemas.microsoft.com/office/drawing/2014/main" xmlns="" id="{FA7021B8-3900-4930-A15E-5245ED2F9087}"/>
                </a:ext>
              </a:extLst>
            </p:cNvPr>
            <p:cNvSpPr/>
            <p:nvPr/>
          </p:nvSpPr>
          <p:spPr>
            <a:xfrm>
              <a:off x="1017675" y="3409125"/>
              <a:ext cx="814700" cy="752200"/>
            </a:xfrm>
            <a:custGeom>
              <a:avLst/>
              <a:gdLst/>
              <a:ahLst/>
              <a:cxnLst/>
              <a:rect l="l" t="t" r="r" b="b"/>
              <a:pathLst>
                <a:path w="32588" h="30088" extrusionOk="0">
                  <a:moveTo>
                    <a:pt x="9990" y="1"/>
                  </a:moveTo>
                  <a:cubicBezTo>
                    <a:pt x="1" y="8597"/>
                    <a:pt x="1" y="21492"/>
                    <a:pt x="9990" y="30088"/>
                  </a:cubicBezTo>
                  <a:lnTo>
                    <a:pt x="32588" y="30088"/>
                  </a:lnTo>
                  <a:cubicBezTo>
                    <a:pt x="22599" y="21492"/>
                    <a:pt x="22599" y="8597"/>
                    <a:pt x="3258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" name="Google Shape;670;p28">
              <a:extLst>
                <a:ext uri="{FF2B5EF4-FFF2-40B4-BE49-F238E27FC236}">
                  <a16:creationId xmlns:a16="http://schemas.microsoft.com/office/drawing/2014/main" xmlns="" id="{D8EF24FF-B5A8-41BE-8500-0E12C28457CD}"/>
                </a:ext>
              </a:extLst>
            </p:cNvPr>
            <p:cNvGrpSpPr/>
            <p:nvPr/>
          </p:nvGrpSpPr>
          <p:grpSpPr>
            <a:xfrm>
              <a:off x="3779448" y="3626143"/>
              <a:ext cx="317946" cy="319381"/>
              <a:chOff x="-12160675" y="4081850"/>
              <a:chExt cx="352100" cy="353650"/>
            </a:xfrm>
          </p:grpSpPr>
          <p:sp>
            <p:nvSpPr>
              <p:cNvPr id="12" name="Google Shape;671;p28">
                <a:extLst>
                  <a:ext uri="{FF2B5EF4-FFF2-40B4-BE49-F238E27FC236}">
                    <a16:creationId xmlns:a16="http://schemas.microsoft.com/office/drawing/2014/main" xmlns="" id="{D69B4C5D-AEC0-44FE-9732-5BF41F696621}"/>
                  </a:ext>
                </a:extLst>
              </p:cNvPr>
              <p:cNvSpPr/>
              <p:nvPr/>
            </p:nvSpPr>
            <p:spPr>
              <a:xfrm>
                <a:off x="-12014950" y="4081850"/>
                <a:ext cx="614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491" extrusionOk="0">
                    <a:moveTo>
                      <a:pt x="1198" y="0"/>
                    </a:moveTo>
                    <a:cubicBezTo>
                      <a:pt x="536" y="0"/>
                      <a:pt x="0" y="599"/>
                      <a:pt x="0" y="1260"/>
                    </a:cubicBezTo>
                    <a:cubicBezTo>
                      <a:pt x="0" y="1922"/>
                      <a:pt x="536" y="2489"/>
                      <a:pt x="1198" y="2489"/>
                    </a:cubicBezTo>
                    <a:cubicBezTo>
                      <a:pt x="1216" y="2490"/>
                      <a:pt x="1235" y="2490"/>
                      <a:pt x="1253" y="2490"/>
                    </a:cubicBezTo>
                    <a:cubicBezTo>
                      <a:pt x="1892" y="2490"/>
                      <a:pt x="2458" y="1965"/>
                      <a:pt x="2458" y="1260"/>
                    </a:cubicBezTo>
                    <a:cubicBezTo>
                      <a:pt x="2458" y="599"/>
                      <a:pt x="1922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72;p28">
                <a:extLst>
                  <a:ext uri="{FF2B5EF4-FFF2-40B4-BE49-F238E27FC236}">
                    <a16:creationId xmlns:a16="http://schemas.microsoft.com/office/drawing/2014/main" xmlns="" id="{F93ACE2A-E8E4-49D0-A060-C95C20CC55CD}"/>
                  </a:ext>
                </a:extLst>
              </p:cNvPr>
              <p:cNvSpPr/>
              <p:nvPr/>
            </p:nvSpPr>
            <p:spPr>
              <a:xfrm>
                <a:off x="-12077175" y="4352000"/>
                <a:ext cx="18670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3340" extrusionOk="0">
                    <a:moveTo>
                      <a:pt x="1639" y="0"/>
                    </a:moveTo>
                    <a:cubicBezTo>
                      <a:pt x="1166" y="0"/>
                      <a:pt x="820" y="347"/>
                      <a:pt x="820" y="819"/>
                    </a:cubicBezTo>
                    <a:lnTo>
                      <a:pt x="820" y="1670"/>
                    </a:lnTo>
                    <a:cubicBezTo>
                      <a:pt x="347" y="1670"/>
                      <a:pt x="0" y="2048"/>
                      <a:pt x="0" y="2521"/>
                    </a:cubicBezTo>
                    <a:lnTo>
                      <a:pt x="0" y="2899"/>
                    </a:lnTo>
                    <a:cubicBezTo>
                      <a:pt x="0" y="3151"/>
                      <a:pt x="189" y="3340"/>
                      <a:pt x="410" y="3340"/>
                    </a:cubicBezTo>
                    <a:lnTo>
                      <a:pt x="7026" y="3340"/>
                    </a:lnTo>
                    <a:cubicBezTo>
                      <a:pt x="7278" y="3340"/>
                      <a:pt x="7467" y="3151"/>
                      <a:pt x="7467" y="2899"/>
                    </a:cubicBezTo>
                    <a:lnTo>
                      <a:pt x="7467" y="2521"/>
                    </a:lnTo>
                    <a:cubicBezTo>
                      <a:pt x="7467" y="2048"/>
                      <a:pt x="7121" y="1670"/>
                      <a:pt x="6648" y="1670"/>
                    </a:cubicBezTo>
                    <a:lnTo>
                      <a:pt x="6648" y="819"/>
                    </a:lnTo>
                    <a:cubicBezTo>
                      <a:pt x="6616" y="347"/>
                      <a:pt x="6207" y="0"/>
                      <a:pt x="57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73;p28">
                <a:extLst>
                  <a:ext uri="{FF2B5EF4-FFF2-40B4-BE49-F238E27FC236}">
                    <a16:creationId xmlns:a16="http://schemas.microsoft.com/office/drawing/2014/main" xmlns="" id="{AFCADD51-A656-49D9-9BA0-34E0E16DA5D2}"/>
                  </a:ext>
                </a:extLst>
              </p:cNvPr>
              <p:cNvSpPr/>
              <p:nvPr/>
            </p:nvSpPr>
            <p:spPr>
              <a:xfrm>
                <a:off x="-11911775" y="4186000"/>
                <a:ext cx="1032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57" extrusionOk="0">
                    <a:moveTo>
                      <a:pt x="2060" y="1"/>
                    </a:moveTo>
                    <a:cubicBezTo>
                      <a:pt x="1914" y="1"/>
                      <a:pt x="1765" y="72"/>
                      <a:pt x="1670" y="213"/>
                    </a:cubicBezTo>
                    <a:lnTo>
                      <a:pt x="1198" y="1190"/>
                    </a:lnTo>
                    <a:lnTo>
                      <a:pt x="221" y="1663"/>
                    </a:lnTo>
                    <a:cubicBezTo>
                      <a:pt x="63" y="1757"/>
                      <a:pt x="0" y="1852"/>
                      <a:pt x="0" y="2009"/>
                    </a:cubicBezTo>
                    <a:cubicBezTo>
                      <a:pt x="0" y="2167"/>
                      <a:pt x="63" y="2324"/>
                      <a:pt x="221" y="2356"/>
                    </a:cubicBezTo>
                    <a:lnTo>
                      <a:pt x="1198" y="2828"/>
                    </a:lnTo>
                    <a:lnTo>
                      <a:pt x="1670" y="3836"/>
                    </a:lnTo>
                    <a:cubicBezTo>
                      <a:pt x="1765" y="3994"/>
                      <a:pt x="1891" y="4057"/>
                      <a:pt x="2048" y="4057"/>
                    </a:cubicBezTo>
                    <a:cubicBezTo>
                      <a:pt x="2206" y="4057"/>
                      <a:pt x="2363" y="3994"/>
                      <a:pt x="2395" y="3836"/>
                    </a:cubicBezTo>
                    <a:lnTo>
                      <a:pt x="2867" y="2828"/>
                    </a:lnTo>
                    <a:lnTo>
                      <a:pt x="3907" y="2356"/>
                    </a:lnTo>
                    <a:cubicBezTo>
                      <a:pt x="4065" y="2293"/>
                      <a:pt x="4128" y="2167"/>
                      <a:pt x="4128" y="2009"/>
                    </a:cubicBezTo>
                    <a:cubicBezTo>
                      <a:pt x="4128" y="1852"/>
                      <a:pt x="4033" y="1757"/>
                      <a:pt x="3939" y="1663"/>
                    </a:cubicBezTo>
                    <a:lnTo>
                      <a:pt x="2899" y="1190"/>
                    </a:lnTo>
                    <a:lnTo>
                      <a:pt x="2426" y="213"/>
                    </a:lnTo>
                    <a:cubicBezTo>
                      <a:pt x="2348" y="72"/>
                      <a:pt x="2206" y="1"/>
                      <a:pt x="20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74;p28">
                <a:extLst>
                  <a:ext uri="{FF2B5EF4-FFF2-40B4-BE49-F238E27FC236}">
                    <a16:creationId xmlns:a16="http://schemas.microsoft.com/office/drawing/2014/main" xmlns="" id="{274F5BEC-214E-4868-BEA3-8803D10DA1A2}"/>
                  </a:ext>
                </a:extLst>
              </p:cNvPr>
              <p:cNvSpPr/>
              <p:nvPr/>
            </p:nvSpPr>
            <p:spPr>
              <a:xfrm>
                <a:off x="-12160675" y="4186000"/>
                <a:ext cx="1040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057" extrusionOk="0">
                    <a:moveTo>
                      <a:pt x="2092" y="1"/>
                    </a:moveTo>
                    <a:cubicBezTo>
                      <a:pt x="1946" y="1"/>
                      <a:pt x="1797" y="72"/>
                      <a:pt x="1702" y="213"/>
                    </a:cubicBezTo>
                    <a:lnTo>
                      <a:pt x="1230" y="1190"/>
                    </a:lnTo>
                    <a:lnTo>
                      <a:pt x="221" y="1663"/>
                    </a:lnTo>
                    <a:cubicBezTo>
                      <a:pt x="64" y="1757"/>
                      <a:pt x="1" y="1852"/>
                      <a:pt x="1" y="2009"/>
                    </a:cubicBezTo>
                    <a:cubicBezTo>
                      <a:pt x="1" y="2167"/>
                      <a:pt x="64" y="2324"/>
                      <a:pt x="221" y="2387"/>
                    </a:cubicBezTo>
                    <a:lnTo>
                      <a:pt x="1230" y="2860"/>
                    </a:lnTo>
                    <a:lnTo>
                      <a:pt x="1702" y="3836"/>
                    </a:lnTo>
                    <a:cubicBezTo>
                      <a:pt x="1797" y="3994"/>
                      <a:pt x="1923" y="4057"/>
                      <a:pt x="2080" y="4057"/>
                    </a:cubicBezTo>
                    <a:cubicBezTo>
                      <a:pt x="2238" y="4057"/>
                      <a:pt x="2395" y="3994"/>
                      <a:pt x="2427" y="3836"/>
                    </a:cubicBezTo>
                    <a:lnTo>
                      <a:pt x="2899" y="2860"/>
                    </a:lnTo>
                    <a:lnTo>
                      <a:pt x="3876" y="2387"/>
                    </a:lnTo>
                    <a:cubicBezTo>
                      <a:pt x="4034" y="2324"/>
                      <a:pt x="4160" y="2167"/>
                      <a:pt x="4160" y="2009"/>
                    </a:cubicBezTo>
                    <a:cubicBezTo>
                      <a:pt x="4160" y="1852"/>
                      <a:pt x="4065" y="1694"/>
                      <a:pt x="3939" y="1663"/>
                    </a:cubicBezTo>
                    <a:lnTo>
                      <a:pt x="2931" y="1190"/>
                    </a:lnTo>
                    <a:lnTo>
                      <a:pt x="2458" y="213"/>
                    </a:lnTo>
                    <a:cubicBezTo>
                      <a:pt x="2380" y="72"/>
                      <a:pt x="2238" y="1"/>
                      <a:pt x="20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75;p28">
                <a:extLst>
                  <a:ext uri="{FF2B5EF4-FFF2-40B4-BE49-F238E27FC236}">
                    <a16:creationId xmlns:a16="http://schemas.microsoft.com/office/drawing/2014/main" xmlns="" id="{E026D059-6AD0-4E49-AF85-6BFBDB8BD235}"/>
                  </a:ext>
                </a:extLst>
              </p:cNvPr>
              <p:cNvSpPr/>
              <p:nvPr/>
            </p:nvSpPr>
            <p:spPr>
              <a:xfrm>
                <a:off x="-12049600" y="4144075"/>
                <a:ext cx="1276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10" extrusionOk="0">
                    <a:moveTo>
                      <a:pt x="851" y="0"/>
                    </a:moveTo>
                    <a:cubicBezTo>
                      <a:pt x="819" y="32"/>
                      <a:pt x="662" y="63"/>
                      <a:pt x="599" y="189"/>
                    </a:cubicBezTo>
                    <a:cubicBezTo>
                      <a:pt x="63" y="945"/>
                      <a:pt x="0" y="1890"/>
                      <a:pt x="347" y="2710"/>
                    </a:cubicBezTo>
                    <a:lnTo>
                      <a:pt x="2394" y="1670"/>
                    </a:lnTo>
                    <a:cubicBezTo>
                      <a:pt x="2426" y="1638"/>
                      <a:pt x="2521" y="1638"/>
                      <a:pt x="2552" y="1638"/>
                    </a:cubicBezTo>
                    <a:cubicBezTo>
                      <a:pt x="2647" y="1638"/>
                      <a:pt x="2678" y="1638"/>
                      <a:pt x="2710" y="1670"/>
                    </a:cubicBezTo>
                    <a:lnTo>
                      <a:pt x="4757" y="2710"/>
                    </a:lnTo>
                    <a:cubicBezTo>
                      <a:pt x="5104" y="1890"/>
                      <a:pt x="5041" y="945"/>
                      <a:pt x="4537" y="189"/>
                    </a:cubicBezTo>
                    <a:cubicBezTo>
                      <a:pt x="4442" y="63"/>
                      <a:pt x="4316" y="0"/>
                      <a:pt x="41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76;p28">
                <a:extLst>
                  <a:ext uri="{FF2B5EF4-FFF2-40B4-BE49-F238E27FC236}">
                    <a16:creationId xmlns:a16="http://schemas.microsoft.com/office/drawing/2014/main" xmlns="" id="{D059B97D-ABEB-4006-835B-E006EC416F85}"/>
                  </a:ext>
                </a:extLst>
              </p:cNvPr>
              <p:cNvSpPr/>
              <p:nvPr/>
            </p:nvSpPr>
            <p:spPr>
              <a:xfrm>
                <a:off x="-12033850" y="4212600"/>
                <a:ext cx="99250" cy="1181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4726" extrusionOk="0">
                    <a:moveTo>
                      <a:pt x="1575" y="0"/>
                    </a:moveTo>
                    <a:lnTo>
                      <a:pt x="0" y="788"/>
                    </a:lnTo>
                    <a:lnTo>
                      <a:pt x="662" y="4726"/>
                    </a:lnTo>
                    <a:lnTo>
                      <a:pt x="3308" y="4726"/>
                    </a:lnTo>
                    <a:lnTo>
                      <a:pt x="3970" y="788"/>
                    </a:lnTo>
                    <a:lnTo>
                      <a:pt x="2395" y="0"/>
                    </a:lnTo>
                    <a:lnTo>
                      <a:pt x="2395" y="1827"/>
                    </a:lnTo>
                    <a:cubicBezTo>
                      <a:pt x="2395" y="2048"/>
                      <a:pt x="2206" y="2268"/>
                      <a:pt x="1954" y="2268"/>
                    </a:cubicBezTo>
                    <a:cubicBezTo>
                      <a:pt x="1733" y="2268"/>
                      <a:pt x="1575" y="2048"/>
                      <a:pt x="1575" y="1827"/>
                    </a:cubicBezTo>
                    <a:lnTo>
                      <a:pt x="15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677;p28">
            <a:extLst>
              <a:ext uri="{FF2B5EF4-FFF2-40B4-BE49-F238E27FC236}">
                <a16:creationId xmlns:a16="http://schemas.microsoft.com/office/drawing/2014/main" xmlns="" id="{79D1BF7F-C664-4199-8910-D323A9E0B6A7}"/>
              </a:ext>
            </a:extLst>
          </p:cNvPr>
          <p:cNvGrpSpPr/>
          <p:nvPr/>
        </p:nvGrpSpPr>
        <p:grpSpPr>
          <a:xfrm>
            <a:off x="6426115" y="2397925"/>
            <a:ext cx="3233175" cy="752200"/>
            <a:chOff x="4893150" y="2378050"/>
            <a:chExt cx="3233175" cy="752200"/>
          </a:xfrm>
        </p:grpSpPr>
        <p:sp>
          <p:nvSpPr>
            <p:cNvPr id="19" name="Google Shape;678;p28">
              <a:extLst>
                <a:ext uri="{FF2B5EF4-FFF2-40B4-BE49-F238E27FC236}">
                  <a16:creationId xmlns:a16="http://schemas.microsoft.com/office/drawing/2014/main" xmlns="" id="{E91A7766-05EF-4645-8DEB-DFDCF5A8766F}"/>
                </a:ext>
              </a:extLst>
            </p:cNvPr>
            <p:cNvSpPr/>
            <p:nvPr/>
          </p:nvSpPr>
          <p:spPr>
            <a:xfrm>
              <a:off x="5279225" y="2378050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9;p28">
              <a:extLst>
                <a:ext uri="{FF2B5EF4-FFF2-40B4-BE49-F238E27FC236}">
                  <a16:creationId xmlns:a16="http://schemas.microsoft.com/office/drawing/2014/main" xmlns="" id="{C5B82C42-15D7-486B-A80F-5FDA819EC43E}"/>
                </a:ext>
              </a:extLst>
            </p:cNvPr>
            <p:cNvSpPr/>
            <p:nvPr/>
          </p:nvSpPr>
          <p:spPr>
            <a:xfrm>
              <a:off x="5384600" y="2464975"/>
              <a:ext cx="2741725" cy="578675"/>
            </a:xfrm>
            <a:custGeom>
              <a:avLst/>
              <a:gdLst/>
              <a:ahLst/>
              <a:cxnLst/>
              <a:rect l="l" t="t" r="r" b="b"/>
              <a:pathLst>
                <a:path w="109669" h="23147" extrusionOk="0">
                  <a:moveTo>
                    <a:pt x="11573" y="0"/>
                  </a:moveTo>
                  <a:cubicBezTo>
                    <a:pt x="5179" y="0"/>
                    <a:pt x="0" y="5180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80"/>
                    <a:pt x="104489" y="0"/>
                    <a:pt x="980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Habilitar módulo egresos y contabilidad 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680;p28">
              <a:extLst>
                <a:ext uri="{FF2B5EF4-FFF2-40B4-BE49-F238E27FC236}">
                  <a16:creationId xmlns:a16="http://schemas.microsoft.com/office/drawing/2014/main" xmlns="" id="{E3F4ADE7-30EA-472A-B9BF-26B2B35F7BED}"/>
                </a:ext>
              </a:extLst>
            </p:cNvPr>
            <p:cNvSpPr/>
            <p:nvPr/>
          </p:nvSpPr>
          <p:spPr>
            <a:xfrm>
              <a:off x="4893150" y="2378050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2" name="Google Shape;681;p28">
              <a:extLst>
                <a:ext uri="{FF2B5EF4-FFF2-40B4-BE49-F238E27FC236}">
                  <a16:creationId xmlns:a16="http://schemas.microsoft.com/office/drawing/2014/main" xmlns="" id="{D37B2B5A-627E-4FF6-87E2-43A4F7B21E0B}"/>
                </a:ext>
              </a:extLst>
            </p:cNvPr>
            <p:cNvGrpSpPr/>
            <p:nvPr/>
          </p:nvGrpSpPr>
          <p:grpSpPr>
            <a:xfrm>
              <a:off x="7670207" y="2595168"/>
              <a:ext cx="280246" cy="317982"/>
              <a:chOff x="-10370400" y="4049550"/>
              <a:chExt cx="310350" cy="352100"/>
            </a:xfrm>
          </p:grpSpPr>
          <p:sp>
            <p:nvSpPr>
              <p:cNvPr id="23" name="Google Shape;682;p28">
                <a:extLst>
                  <a:ext uri="{FF2B5EF4-FFF2-40B4-BE49-F238E27FC236}">
                    <a16:creationId xmlns:a16="http://schemas.microsoft.com/office/drawing/2014/main" xmlns="" id="{46893049-3917-4E04-9523-64924EC0924A}"/>
                  </a:ext>
                </a:extLst>
              </p:cNvPr>
              <p:cNvSpPr/>
              <p:nvPr/>
            </p:nvSpPr>
            <p:spPr>
              <a:xfrm>
                <a:off x="-10308175" y="4224400"/>
                <a:ext cx="18590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4632" extrusionOk="0">
                    <a:moveTo>
                      <a:pt x="1" y="1"/>
                    </a:moveTo>
                    <a:lnTo>
                      <a:pt x="1" y="4632"/>
                    </a:lnTo>
                    <a:lnTo>
                      <a:pt x="1639" y="4632"/>
                    </a:lnTo>
                    <a:lnTo>
                      <a:pt x="1639" y="1261"/>
                    </a:lnTo>
                    <a:cubicBezTo>
                      <a:pt x="1639" y="1040"/>
                      <a:pt x="1859" y="883"/>
                      <a:pt x="2048" y="883"/>
                    </a:cubicBezTo>
                    <a:cubicBezTo>
                      <a:pt x="2269" y="883"/>
                      <a:pt x="2489" y="1072"/>
                      <a:pt x="2489" y="1261"/>
                    </a:cubicBezTo>
                    <a:lnTo>
                      <a:pt x="2489" y="4632"/>
                    </a:lnTo>
                    <a:lnTo>
                      <a:pt x="3309" y="4632"/>
                    </a:lnTo>
                    <a:lnTo>
                      <a:pt x="3309" y="1261"/>
                    </a:lnTo>
                    <a:cubicBezTo>
                      <a:pt x="3309" y="1040"/>
                      <a:pt x="3498" y="883"/>
                      <a:pt x="3750" y="883"/>
                    </a:cubicBezTo>
                    <a:cubicBezTo>
                      <a:pt x="3970" y="883"/>
                      <a:pt x="4128" y="1072"/>
                      <a:pt x="4128" y="1261"/>
                    </a:cubicBezTo>
                    <a:lnTo>
                      <a:pt x="4128" y="4632"/>
                    </a:lnTo>
                    <a:lnTo>
                      <a:pt x="4947" y="4632"/>
                    </a:lnTo>
                    <a:lnTo>
                      <a:pt x="4947" y="1261"/>
                    </a:lnTo>
                    <a:cubicBezTo>
                      <a:pt x="4947" y="1040"/>
                      <a:pt x="5167" y="883"/>
                      <a:pt x="5388" y="883"/>
                    </a:cubicBezTo>
                    <a:cubicBezTo>
                      <a:pt x="5640" y="883"/>
                      <a:pt x="5829" y="1072"/>
                      <a:pt x="5829" y="1261"/>
                    </a:cubicBezTo>
                    <a:lnTo>
                      <a:pt x="5829" y="4632"/>
                    </a:lnTo>
                    <a:lnTo>
                      <a:pt x="7436" y="4632"/>
                    </a:lnTo>
                    <a:lnTo>
                      <a:pt x="7436" y="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83;p28">
                <a:extLst>
                  <a:ext uri="{FF2B5EF4-FFF2-40B4-BE49-F238E27FC236}">
                    <a16:creationId xmlns:a16="http://schemas.microsoft.com/office/drawing/2014/main" xmlns="" id="{76354372-202D-4EEF-9DAA-8FECA26BA7A6}"/>
                  </a:ext>
                </a:extLst>
              </p:cNvPr>
              <p:cNvSpPr/>
              <p:nvPr/>
            </p:nvSpPr>
            <p:spPr>
              <a:xfrm>
                <a:off x="-10292425" y="4121225"/>
                <a:ext cx="1591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230" extrusionOk="0">
                    <a:moveTo>
                      <a:pt x="694" y="0"/>
                    </a:moveTo>
                    <a:cubicBezTo>
                      <a:pt x="694" y="158"/>
                      <a:pt x="662" y="316"/>
                      <a:pt x="631" y="442"/>
                    </a:cubicBezTo>
                    <a:cubicBezTo>
                      <a:pt x="505" y="757"/>
                      <a:pt x="284" y="1040"/>
                      <a:pt x="1" y="1229"/>
                    </a:cubicBezTo>
                    <a:lnTo>
                      <a:pt x="6365" y="1229"/>
                    </a:lnTo>
                    <a:cubicBezTo>
                      <a:pt x="6018" y="1040"/>
                      <a:pt x="5798" y="788"/>
                      <a:pt x="5672" y="442"/>
                    </a:cubicBezTo>
                    <a:cubicBezTo>
                      <a:pt x="5577" y="284"/>
                      <a:pt x="5577" y="126"/>
                      <a:pt x="557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84;p28">
                <a:extLst>
                  <a:ext uri="{FF2B5EF4-FFF2-40B4-BE49-F238E27FC236}">
                    <a16:creationId xmlns:a16="http://schemas.microsoft.com/office/drawing/2014/main" xmlns="" id="{CCF3EF93-3188-440A-88BF-62D93382CFF4}"/>
                  </a:ext>
                </a:extLst>
              </p:cNvPr>
              <p:cNvSpPr/>
              <p:nvPr/>
            </p:nvSpPr>
            <p:spPr>
              <a:xfrm>
                <a:off x="-10370400" y="4049550"/>
                <a:ext cx="310350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3656" extrusionOk="0">
                    <a:moveTo>
                      <a:pt x="2049" y="1"/>
                    </a:moveTo>
                    <a:cubicBezTo>
                      <a:pt x="977" y="1"/>
                      <a:pt x="95" y="820"/>
                      <a:pt x="1" y="1891"/>
                    </a:cubicBezTo>
                    <a:cubicBezTo>
                      <a:pt x="95" y="2867"/>
                      <a:pt x="946" y="3655"/>
                      <a:pt x="1954" y="3655"/>
                    </a:cubicBezTo>
                    <a:cubicBezTo>
                      <a:pt x="2427" y="3655"/>
                      <a:pt x="2773" y="3340"/>
                      <a:pt x="2899" y="3025"/>
                    </a:cubicBezTo>
                    <a:cubicBezTo>
                      <a:pt x="2931" y="2867"/>
                      <a:pt x="2962" y="2678"/>
                      <a:pt x="2805" y="2521"/>
                    </a:cubicBezTo>
                    <a:cubicBezTo>
                      <a:pt x="2729" y="2461"/>
                      <a:pt x="2618" y="2422"/>
                      <a:pt x="2520" y="2422"/>
                    </a:cubicBezTo>
                    <a:cubicBezTo>
                      <a:pt x="2411" y="2422"/>
                      <a:pt x="2317" y="2469"/>
                      <a:pt x="2301" y="2584"/>
                    </a:cubicBezTo>
                    <a:cubicBezTo>
                      <a:pt x="2274" y="2793"/>
                      <a:pt x="2097" y="2915"/>
                      <a:pt x="1911" y="2915"/>
                    </a:cubicBezTo>
                    <a:cubicBezTo>
                      <a:pt x="1873" y="2915"/>
                      <a:pt x="1834" y="2910"/>
                      <a:pt x="1796" y="2899"/>
                    </a:cubicBezTo>
                    <a:cubicBezTo>
                      <a:pt x="1544" y="2867"/>
                      <a:pt x="1418" y="2647"/>
                      <a:pt x="1481" y="2395"/>
                    </a:cubicBezTo>
                    <a:cubicBezTo>
                      <a:pt x="1595" y="1848"/>
                      <a:pt x="2036" y="1594"/>
                      <a:pt x="2500" y="1594"/>
                    </a:cubicBezTo>
                    <a:cubicBezTo>
                      <a:pt x="2811" y="1594"/>
                      <a:pt x="3132" y="1708"/>
                      <a:pt x="3372" y="1922"/>
                    </a:cubicBezTo>
                    <a:lnTo>
                      <a:pt x="3466" y="2048"/>
                    </a:lnTo>
                    <a:lnTo>
                      <a:pt x="8917" y="2048"/>
                    </a:lnTo>
                    <a:lnTo>
                      <a:pt x="9043" y="1922"/>
                    </a:lnTo>
                    <a:cubicBezTo>
                      <a:pt x="9262" y="1715"/>
                      <a:pt x="9561" y="1612"/>
                      <a:pt x="9856" y="1612"/>
                    </a:cubicBezTo>
                    <a:cubicBezTo>
                      <a:pt x="10325" y="1612"/>
                      <a:pt x="10785" y="1873"/>
                      <a:pt x="10901" y="2395"/>
                    </a:cubicBezTo>
                    <a:cubicBezTo>
                      <a:pt x="10964" y="2647"/>
                      <a:pt x="10838" y="2836"/>
                      <a:pt x="10618" y="2899"/>
                    </a:cubicBezTo>
                    <a:cubicBezTo>
                      <a:pt x="10575" y="2910"/>
                      <a:pt x="10533" y="2915"/>
                      <a:pt x="10494" y="2915"/>
                    </a:cubicBezTo>
                    <a:cubicBezTo>
                      <a:pt x="10304" y="2915"/>
                      <a:pt x="10161" y="2793"/>
                      <a:pt x="10082" y="2584"/>
                    </a:cubicBezTo>
                    <a:cubicBezTo>
                      <a:pt x="10066" y="2469"/>
                      <a:pt x="9963" y="2422"/>
                      <a:pt x="9851" y="2422"/>
                    </a:cubicBezTo>
                    <a:cubicBezTo>
                      <a:pt x="9749" y="2422"/>
                      <a:pt x="9638" y="2461"/>
                      <a:pt x="9578" y="2521"/>
                    </a:cubicBezTo>
                    <a:cubicBezTo>
                      <a:pt x="9421" y="2678"/>
                      <a:pt x="9452" y="2867"/>
                      <a:pt x="9515" y="3025"/>
                    </a:cubicBezTo>
                    <a:cubicBezTo>
                      <a:pt x="9610" y="3340"/>
                      <a:pt x="10019" y="3655"/>
                      <a:pt x="10460" y="3655"/>
                    </a:cubicBezTo>
                    <a:cubicBezTo>
                      <a:pt x="11311" y="3655"/>
                      <a:pt x="12067" y="3056"/>
                      <a:pt x="12288" y="2269"/>
                    </a:cubicBezTo>
                    <a:cubicBezTo>
                      <a:pt x="12288" y="2206"/>
                      <a:pt x="12351" y="2111"/>
                      <a:pt x="12351" y="2048"/>
                    </a:cubicBezTo>
                    <a:cubicBezTo>
                      <a:pt x="12414" y="883"/>
                      <a:pt x="11468" y="1"/>
                      <a:pt x="10334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85;p28">
                <a:extLst>
                  <a:ext uri="{FF2B5EF4-FFF2-40B4-BE49-F238E27FC236}">
                    <a16:creationId xmlns:a16="http://schemas.microsoft.com/office/drawing/2014/main" xmlns="" id="{56E5D3D0-B5EC-4736-BF21-8368EE453662}"/>
                  </a:ext>
                </a:extLst>
              </p:cNvPr>
              <p:cNvSpPr/>
              <p:nvPr/>
            </p:nvSpPr>
            <p:spPr>
              <a:xfrm>
                <a:off x="-10328650" y="4173200"/>
                <a:ext cx="2268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230" extrusionOk="0">
                    <a:moveTo>
                      <a:pt x="0" y="1"/>
                    </a:moveTo>
                    <a:cubicBezTo>
                      <a:pt x="0" y="694"/>
                      <a:pt x="536" y="1229"/>
                      <a:pt x="1198" y="1229"/>
                    </a:cubicBezTo>
                    <a:lnTo>
                      <a:pt x="7814" y="1229"/>
                    </a:lnTo>
                    <a:cubicBezTo>
                      <a:pt x="8507" y="1229"/>
                      <a:pt x="9074" y="694"/>
                      <a:pt x="9074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86;p28">
                <a:extLst>
                  <a:ext uri="{FF2B5EF4-FFF2-40B4-BE49-F238E27FC236}">
                    <a16:creationId xmlns:a16="http://schemas.microsoft.com/office/drawing/2014/main" xmlns="" id="{219A525F-2C74-4DB8-B589-EBF790EF7D09}"/>
                  </a:ext>
                </a:extLst>
              </p:cNvPr>
              <p:cNvSpPr/>
              <p:nvPr/>
            </p:nvSpPr>
            <p:spPr>
              <a:xfrm>
                <a:off x="-10328650" y="4360650"/>
                <a:ext cx="2268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640" extrusionOk="0">
                    <a:moveTo>
                      <a:pt x="410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1230"/>
                    </a:lnTo>
                    <a:cubicBezTo>
                      <a:pt x="0" y="1450"/>
                      <a:pt x="189" y="1639"/>
                      <a:pt x="410" y="1639"/>
                    </a:cubicBezTo>
                    <a:lnTo>
                      <a:pt x="8696" y="1639"/>
                    </a:lnTo>
                    <a:cubicBezTo>
                      <a:pt x="8916" y="1639"/>
                      <a:pt x="9074" y="1450"/>
                      <a:pt x="9074" y="1230"/>
                    </a:cubicBezTo>
                    <a:lnTo>
                      <a:pt x="9074" y="379"/>
                    </a:lnTo>
                    <a:cubicBezTo>
                      <a:pt x="9074" y="158"/>
                      <a:pt x="8885" y="1"/>
                      <a:pt x="869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Google Shape;687;p28">
            <a:extLst>
              <a:ext uri="{FF2B5EF4-FFF2-40B4-BE49-F238E27FC236}">
                <a16:creationId xmlns:a16="http://schemas.microsoft.com/office/drawing/2014/main" xmlns="" id="{D9919BF9-8FE7-4A59-BC0D-F530A6AE7493}"/>
              </a:ext>
            </a:extLst>
          </p:cNvPr>
          <p:cNvGrpSpPr/>
          <p:nvPr/>
        </p:nvGrpSpPr>
        <p:grpSpPr>
          <a:xfrm>
            <a:off x="2537193" y="4532468"/>
            <a:ext cx="3233175" cy="752200"/>
            <a:chOff x="4893150" y="3409125"/>
            <a:chExt cx="3233175" cy="752200"/>
          </a:xfrm>
        </p:grpSpPr>
        <p:sp>
          <p:nvSpPr>
            <p:cNvPr id="29" name="Google Shape;688;p28">
              <a:extLst>
                <a:ext uri="{FF2B5EF4-FFF2-40B4-BE49-F238E27FC236}">
                  <a16:creationId xmlns:a16="http://schemas.microsoft.com/office/drawing/2014/main" xmlns="" id="{197131A4-9ABD-40CD-848B-DC53C842E603}"/>
                </a:ext>
              </a:extLst>
            </p:cNvPr>
            <p:cNvSpPr/>
            <p:nvPr/>
          </p:nvSpPr>
          <p:spPr>
            <a:xfrm>
              <a:off x="5279225" y="3409125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9;p28">
              <a:extLst>
                <a:ext uri="{FF2B5EF4-FFF2-40B4-BE49-F238E27FC236}">
                  <a16:creationId xmlns:a16="http://schemas.microsoft.com/office/drawing/2014/main" xmlns="" id="{FEE49A60-D1E1-4B27-864C-69A24B31D6A1}"/>
                </a:ext>
              </a:extLst>
            </p:cNvPr>
            <p:cNvSpPr/>
            <p:nvPr/>
          </p:nvSpPr>
          <p:spPr>
            <a:xfrm>
              <a:off x="5384600" y="3495750"/>
              <a:ext cx="2741725" cy="578675"/>
            </a:xfrm>
            <a:custGeom>
              <a:avLst/>
              <a:gdLst/>
              <a:ahLst/>
              <a:cxnLst/>
              <a:rect l="l" t="t" r="r" b="b"/>
              <a:pathLst>
                <a:path w="109669" h="23147" extrusionOk="0">
                  <a:moveTo>
                    <a:pt x="11573" y="1"/>
                  </a:moveTo>
                  <a:cubicBezTo>
                    <a:pt x="5179" y="1"/>
                    <a:pt x="0" y="5192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2"/>
                    <a:pt x="104489" y="1"/>
                    <a:pt x="9809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Pago de deudas por cuotas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690;p28">
              <a:extLst>
                <a:ext uri="{FF2B5EF4-FFF2-40B4-BE49-F238E27FC236}">
                  <a16:creationId xmlns:a16="http://schemas.microsoft.com/office/drawing/2014/main" xmlns="" id="{4AC995A3-121A-4A13-9007-6C335743CBC5}"/>
                </a:ext>
              </a:extLst>
            </p:cNvPr>
            <p:cNvSpPr/>
            <p:nvPr/>
          </p:nvSpPr>
          <p:spPr>
            <a:xfrm>
              <a:off x="4893150" y="3409125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2"/>
                    <a:pt x="9978" y="30088"/>
                  </a:cubicBezTo>
                  <a:lnTo>
                    <a:pt x="32576" y="30088"/>
                  </a:lnTo>
                  <a:cubicBezTo>
                    <a:pt x="22599" y="21492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oogle Shape;698;p28">
            <a:extLst>
              <a:ext uri="{FF2B5EF4-FFF2-40B4-BE49-F238E27FC236}">
                <a16:creationId xmlns:a16="http://schemas.microsoft.com/office/drawing/2014/main" xmlns="" id="{CA716D6E-3BD0-425B-B684-4DCA545468F5}"/>
              </a:ext>
            </a:extLst>
          </p:cNvPr>
          <p:cNvGrpSpPr/>
          <p:nvPr/>
        </p:nvGrpSpPr>
        <p:grpSpPr>
          <a:xfrm>
            <a:off x="2550640" y="2397925"/>
            <a:ext cx="3233175" cy="752200"/>
            <a:chOff x="1017675" y="2378050"/>
            <a:chExt cx="3233175" cy="752200"/>
          </a:xfrm>
        </p:grpSpPr>
        <p:sp>
          <p:nvSpPr>
            <p:cNvPr id="40" name="Google Shape;699;p28">
              <a:extLst>
                <a:ext uri="{FF2B5EF4-FFF2-40B4-BE49-F238E27FC236}">
                  <a16:creationId xmlns:a16="http://schemas.microsoft.com/office/drawing/2014/main" xmlns="" id="{C9C9EAE0-53E2-47D3-A66B-DECECE950B0F}"/>
                </a:ext>
              </a:extLst>
            </p:cNvPr>
            <p:cNvSpPr/>
            <p:nvPr/>
          </p:nvSpPr>
          <p:spPr>
            <a:xfrm>
              <a:off x="1404025" y="2378050"/>
              <a:ext cx="429250" cy="752200"/>
            </a:xfrm>
            <a:custGeom>
              <a:avLst/>
              <a:gdLst/>
              <a:ahLst/>
              <a:cxnLst/>
              <a:rect l="l" t="t" r="r" b="b"/>
              <a:pathLst>
                <a:path w="17170" h="30088" extrusionOk="0">
                  <a:moveTo>
                    <a:pt x="1" y="1"/>
                  </a:moveTo>
                  <a:lnTo>
                    <a:pt x="1" y="30088"/>
                  </a:lnTo>
                  <a:lnTo>
                    <a:pt x="17170" y="30088"/>
                  </a:lnTo>
                  <a:lnTo>
                    <a:pt x="17170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0;p28">
              <a:extLst>
                <a:ext uri="{FF2B5EF4-FFF2-40B4-BE49-F238E27FC236}">
                  <a16:creationId xmlns:a16="http://schemas.microsoft.com/office/drawing/2014/main" xmlns="" id="{251D6FC9-D1C2-4C66-A27E-AF46C49D47C2}"/>
                </a:ext>
              </a:extLst>
            </p:cNvPr>
            <p:cNvSpPr/>
            <p:nvPr/>
          </p:nvSpPr>
          <p:spPr>
            <a:xfrm>
              <a:off x="1509100" y="2464975"/>
              <a:ext cx="2741750" cy="578675"/>
            </a:xfrm>
            <a:custGeom>
              <a:avLst/>
              <a:gdLst/>
              <a:ahLst/>
              <a:cxnLst/>
              <a:rect l="l" t="t" r="r" b="b"/>
              <a:pathLst>
                <a:path w="109670" h="23147" extrusionOk="0">
                  <a:moveTo>
                    <a:pt x="11574" y="0"/>
                  </a:moveTo>
                  <a:cubicBezTo>
                    <a:pt x="5180" y="0"/>
                    <a:pt x="1" y="5180"/>
                    <a:pt x="1" y="11573"/>
                  </a:cubicBezTo>
                  <a:cubicBezTo>
                    <a:pt x="1" y="17967"/>
                    <a:pt x="5180" y="23146"/>
                    <a:pt x="11574" y="23146"/>
                  </a:cubicBezTo>
                  <a:lnTo>
                    <a:pt x="98108" y="23146"/>
                  </a:lnTo>
                  <a:cubicBezTo>
                    <a:pt x="104490" y="23146"/>
                    <a:pt x="109669" y="17967"/>
                    <a:pt x="109669" y="11573"/>
                  </a:cubicBezTo>
                  <a:cubicBezTo>
                    <a:pt x="109669" y="5180"/>
                    <a:pt x="104490" y="0"/>
                    <a:pt x="981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Estudio de tarifario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701;p28">
              <a:extLst>
                <a:ext uri="{FF2B5EF4-FFF2-40B4-BE49-F238E27FC236}">
                  <a16:creationId xmlns:a16="http://schemas.microsoft.com/office/drawing/2014/main" xmlns="" id="{D8658114-0C26-4456-98CB-2F1774C04B6E}"/>
                </a:ext>
              </a:extLst>
            </p:cNvPr>
            <p:cNvSpPr/>
            <p:nvPr/>
          </p:nvSpPr>
          <p:spPr>
            <a:xfrm>
              <a:off x="1017675" y="2378050"/>
              <a:ext cx="814700" cy="752200"/>
            </a:xfrm>
            <a:custGeom>
              <a:avLst/>
              <a:gdLst/>
              <a:ahLst/>
              <a:cxnLst/>
              <a:rect l="l" t="t" r="r" b="b"/>
              <a:pathLst>
                <a:path w="32588" h="30088" extrusionOk="0">
                  <a:moveTo>
                    <a:pt x="9990" y="1"/>
                  </a:moveTo>
                  <a:cubicBezTo>
                    <a:pt x="1" y="8597"/>
                    <a:pt x="1" y="21491"/>
                    <a:pt x="9990" y="30088"/>
                  </a:cubicBezTo>
                  <a:lnTo>
                    <a:pt x="32588" y="30088"/>
                  </a:lnTo>
                  <a:cubicBezTo>
                    <a:pt x="22599" y="21491"/>
                    <a:pt x="22599" y="8597"/>
                    <a:pt x="3258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43" name="Google Shape;702;p28">
              <a:extLst>
                <a:ext uri="{FF2B5EF4-FFF2-40B4-BE49-F238E27FC236}">
                  <a16:creationId xmlns:a16="http://schemas.microsoft.com/office/drawing/2014/main" xmlns="" id="{FDD6873E-EEBC-4FD5-B0C6-D07E298BF39F}"/>
                </a:ext>
              </a:extLst>
            </p:cNvPr>
            <p:cNvGrpSpPr/>
            <p:nvPr/>
          </p:nvGrpSpPr>
          <p:grpSpPr>
            <a:xfrm>
              <a:off x="3778387" y="2594095"/>
              <a:ext cx="320068" cy="320103"/>
              <a:chOff x="-13079025" y="4079475"/>
              <a:chExt cx="354450" cy="354450"/>
            </a:xfrm>
          </p:grpSpPr>
          <p:sp>
            <p:nvSpPr>
              <p:cNvPr id="44" name="Google Shape;703;p28">
                <a:extLst>
                  <a:ext uri="{FF2B5EF4-FFF2-40B4-BE49-F238E27FC236}">
                    <a16:creationId xmlns:a16="http://schemas.microsoft.com/office/drawing/2014/main" xmlns="" id="{52BFBE38-0AA4-4B39-8861-76D3C230486A}"/>
                  </a:ext>
                </a:extLst>
              </p:cNvPr>
              <p:cNvSpPr/>
              <p:nvPr/>
            </p:nvSpPr>
            <p:spPr>
              <a:xfrm>
                <a:off x="-13004200" y="4079475"/>
                <a:ext cx="2071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2522" extrusionOk="0">
                    <a:moveTo>
                      <a:pt x="4159" y="1"/>
                    </a:moveTo>
                    <a:cubicBezTo>
                      <a:pt x="1859" y="1"/>
                      <a:pt x="0" y="568"/>
                      <a:pt x="0" y="1261"/>
                    </a:cubicBezTo>
                    <a:cubicBezTo>
                      <a:pt x="0" y="1986"/>
                      <a:pt x="1859" y="2521"/>
                      <a:pt x="4159" y="2521"/>
                    </a:cubicBezTo>
                    <a:cubicBezTo>
                      <a:pt x="6427" y="2521"/>
                      <a:pt x="8286" y="1986"/>
                      <a:pt x="8286" y="1261"/>
                    </a:cubicBezTo>
                    <a:cubicBezTo>
                      <a:pt x="8286" y="568"/>
                      <a:pt x="6427" y="1"/>
                      <a:pt x="4159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04;p28">
                <a:extLst>
                  <a:ext uri="{FF2B5EF4-FFF2-40B4-BE49-F238E27FC236}">
                    <a16:creationId xmlns:a16="http://schemas.microsoft.com/office/drawing/2014/main" xmlns="" id="{66AE94C4-3DAC-4D81-A1E2-96B54022F4DD}"/>
                  </a:ext>
                </a:extLst>
              </p:cNvPr>
              <p:cNvSpPr/>
              <p:nvPr/>
            </p:nvSpPr>
            <p:spPr>
              <a:xfrm>
                <a:off x="-13079025" y="4303175"/>
                <a:ext cx="35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230" extrusionOk="0">
                    <a:moveTo>
                      <a:pt x="2773" y="0"/>
                    </a:moveTo>
                    <a:cubicBezTo>
                      <a:pt x="1040" y="536"/>
                      <a:pt x="0" y="1355"/>
                      <a:pt x="0" y="2331"/>
                    </a:cubicBezTo>
                    <a:cubicBezTo>
                      <a:pt x="0" y="4222"/>
                      <a:pt x="3686" y="5230"/>
                      <a:pt x="7057" y="5230"/>
                    </a:cubicBezTo>
                    <a:cubicBezTo>
                      <a:pt x="10460" y="5230"/>
                      <a:pt x="14114" y="4222"/>
                      <a:pt x="14114" y="2331"/>
                    </a:cubicBezTo>
                    <a:cubicBezTo>
                      <a:pt x="14177" y="1355"/>
                      <a:pt x="13169" y="567"/>
                      <a:pt x="11436" y="0"/>
                    </a:cubicBezTo>
                    <a:lnTo>
                      <a:pt x="11247" y="1985"/>
                    </a:lnTo>
                    <a:cubicBezTo>
                      <a:pt x="11216" y="2993"/>
                      <a:pt x="9830" y="3560"/>
                      <a:pt x="7089" y="3560"/>
                    </a:cubicBezTo>
                    <a:cubicBezTo>
                      <a:pt x="5577" y="3560"/>
                      <a:pt x="2962" y="3371"/>
                      <a:pt x="2962" y="1890"/>
                    </a:cubicBezTo>
                    <a:lnTo>
                      <a:pt x="2773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05;p28">
                <a:extLst>
                  <a:ext uri="{FF2B5EF4-FFF2-40B4-BE49-F238E27FC236}">
                    <a16:creationId xmlns:a16="http://schemas.microsoft.com/office/drawing/2014/main" xmlns="" id="{09E041E2-CE8F-4B01-96FF-0546C51070A1}"/>
                  </a:ext>
                </a:extLst>
              </p:cNvPr>
              <p:cNvSpPr/>
              <p:nvPr/>
            </p:nvSpPr>
            <p:spPr>
              <a:xfrm>
                <a:off x="-12986875" y="4313400"/>
                <a:ext cx="1733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2332" extrusionOk="0">
                    <a:moveTo>
                      <a:pt x="0" y="1"/>
                    </a:moveTo>
                    <a:lnTo>
                      <a:pt x="158" y="1481"/>
                    </a:lnTo>
                    <a:cubicBezTo>
                      <a:pt x="158" y="1954"/>
                      <a:pt x="1638" y="2332"/>
                      <a:pt x="3466" y="2332"/>
                    </a:cubicBezTo>
                    <a:cubicBezTo>
                      <a:pt x="4159" y="2332"/>
                      <a:pt x="6774" y="2206"/>
                      <a:pt x="6774" y="1481"/>
                    </a:cubicBezTo>
                    <a:lnTo>
                      <a:pt x="6931" y="1"/>
                    </a:lnTo>
                    <a:lnTo>
                      <a:pt x="6931" y="1"/>
                    </a:lnTo>
                    <a:cubicBezTo>
                      <a:pt x="5860" y="442"/>
                      <a:pt x="4694" y="662"/>
                      <a:pt x="3466" y="662"/>
                    </a:cubicBezTo>
                    <a:cubicBezTo>
                      <a:pt x="2237" y="662"/>
                      <a:pt x="1040" y="442"/>
                      <a:pt x="0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06;p28">
                <a:extLst>
                  <a:ext uri="{FF2B5EF4-FFF2-40B4-BE49-F238E27FC236}">
                    <a16:creationId xmlns:a16="http://schemas.microsoft.com/office/drawing/2014/main" xmlns="" id="{C2523AD6-9921-46CB-9378-737ECF453DA5}"/>
                  </a:ext>
                </a:extLst>
              </p:cNvPr>
              <p:cNvSpPr/>
              <p:nvPr/>
            </p:nvSpPr>
            <p:spPr>
              <a:xfrm>
                <a:off x="-13004200" y="4143275"/>
                <a:ext cx="206375" cy="1662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6649" extrusionOk="0">
                    <a:moveTo>
                      <a:pt x="8254" y="1"/>
                    </a:moveTo>
                    <a:lnTo>
                      <a:pt x="8254" y="1"/>
                    </a:lnTo>
                    <a:cubicBezTo>
                      <a:pt x="6994" y="725"/>
                      <a:pt x="4694" y="820"/>
                      <a:pt x="4096" y="820"/>
                    </a:cubicBezTo>
                    <a:cubicBezTo>
                      <a:pt x="3529" y="820"/>
                      <a:pt x="1260" y="788"/>
                      <a:pt x="0" y="32"/>
                    </a:cubicBezTo>
                    <a:lnTo>
                      <a:pt x="0" y="32"/>
                    </a:lnTo>
                    <a:lnTo>
                      <a:pt x="567" y="5892"/>
                    </a:lnTo>
                    <a:cubicBezTo>
                      <a:pt x="1638" y="6365"/>
                      <a:pt x="2836" y="6648"/>
                      <a:pt x="4096" y="6648"/>
                    </a:cubicBezTo>
                    <a:cubicBezTo>
                      <a:pt x="5356" y="6648"/>
                      <a:pt x="6585" y="6365"/>
                      <a:pt x="7656" y="5892"/>
                    </a:cubicBezTo>
                    <a:lnTo>
                      <a:pt x="8254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" name="Google Shape;707;p28">
            <a:extLst>
              <a:ext uri="{FF2B5EF4-FFF2-40B4-BE49-F238E27FC236}">
                <a16:creationId xmlns:a16="http://schemas.microsoft.com/office/drawing/2014/main" xmlns="" id="{791F03C9-B2A6-4553-BCA1-B9BF36B1B40C}"/>
              </a:ext>
            </a:extLst>
          </p:cNvPr>
          <p:cNvGrpSpPr/>
          <p:nvPr/>
        </p:nvGrpSpPr>
        <p:grpSpPr>
          <a:xfrm>
            <a:off x="2550640" y="1367150"/>
            <a:ext cx="3233175" cy="752200"/>
            <a:chOff x="1017675" y="1347275"/>
            <a:chExt cx="3233175" cy="752200"/>
          </a:xfrm>
        </p:grpSpPr>
        <p:sp>
          <p:nvSpPr>
            <p:cNvPr id="49" name="Google Shape;708;p28">
              <a:extLst>
                <a:ext uri="{FF2B5EF4-FFF2-40B4-BE49-F238E27FC236}">
                  <a16:creationId xmlns:a16="http://schemas.microsoft.com/office/drawing/2014/main" xmlns="" id="{8E4DFAAC-4645-409B-A237-0BA6E714E39A}"/>
                </a:ext>
              </a:extLst>
            </p:cNvPr>
            <p:cNvSpPr/>
            <p:nvPr/>
          </p:nvSpPr>
          <p:spPr>
            <a:xfrm>
              <a:off x="1404025" y="1347275"/>
              <a:ext cx="429250" cy="752200"/>
            </a:xfrm>
            <a:custGeom>
              <a:avLst/>
              <a:gdLst/>
              <a:ahLst/>
              <a:cxnLst/>
              <a:rect l="l" t="t" r="r" b="b"/>
              <a:pathLst>
                <a:path w="17170" h="30088" extrusionOk="0">
                  <a:moveTo>
                    <a:pt x="1" y="1"/>
                  </a:moveTo>
                  <a:lnTo>
                    <a:pt x="1" y="30088"/>
                  </a:lnTo>
                  <a:lnTo>
                    <a:pt x="17170" y="30088"/>
                  </a:lnTo>
                  <a:lnTo>
                    <a:pt x="1717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9;p28">
              <a:extLst>
                <a:ext uri="{FF2B5EF4-FFF2-40B4-BE49-F238E27FC236}">
                  <a16:creationId xmlns:a16="http://schemas.microsoft.com/office/drawing/2014/main" xmlns="" id="{9EA9A11D-A22F-4EBF-A222-80DC24ED8D92}"/>
                </a:ext>
              </a:extLst>
            </p:cNvPr>
            <p:cNvSpPr/>
            <p:nvPr/>
          </p:nvSpPr>
          <p:spPr>
            <a:xfrm>
              <a:off x="1509100" y="1433900"/>
              <a:ext cx="2741750" cy="578650"/>
            </a:xfrm>
            <a:custGeom>
              <a:avLst/>
              <a:gdLst/>
              <a:ahLst/>
              <a:cxnLst/>
              <a:rect l="l" t="t" r="r" b="b"/>
              <a:pathLst>
                <a:path w="109670" h="23146" extrusionOk="0">
                  <a:moveTo>
                    <a:pt x="11574" y="0"/>
                  </a:moveTo>
                  <a:cubicBezTo>
                    <a:pt x="5180" y="0"/>
                    <a:pt x="1" y="5191"/>
                    <a:pt x="1" y="11573"/>
                  </a:cubicBezTo>
                  <a:cubicBezTo>
                    <a:pt x="1" y="17967"/>
                    <a:pt x="5180" y="23146"/>
                    <a:pt x="11574" y="23146"/>
                  </a:cubicBezTo>
                  <a:lnTo>
                    <a:pt x="98108" y="23146"/>
                  </a:lnTo>
                  <a:cubicBezTo>
                    <a:pt x="104490" y="23146"/>
                    <a:pt x="109669" y="17967"/>
                    <a:pt x="109669" y="11573"/>
                  </a:cubicBezTo>
                  <a:cubicBezTo>
                    <a:pt x="109669" y="5191"/>
                    <a:pt x="104490" y="0"/>
                    <a:pt x="981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Acuerdos con Pivarinci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710;p28">
              <a:extLst>
                <a:ext uri="{FF2B5EF4-FFF2-40B4-BE49-F238E27FC236}">
                  <a16:creationId xmlns:a16="http://schemas.microsoft.com/office/drawing/2014/main" xmlns="" id="{5CCFF2BF-8375-4AB4-A9E7-24C05B64144D}"/>
                </a:ext>
              </a:extLst>
            </p:cNvPr>
            <p:cNvSpPr/>
            <p:nvPr/>
          </p:nvSpPr>
          <p:spPr>
            <a:xfrm>
              <a:off x="1017675" y="1347275"/>
              <a:ext cx="814700" cy="752200"/>
            </a:xfrm>
            <a:custGeom>
              <a:avLst/>
              <a:gdLst/>
              <a:ahLst/>
              <a:cxnLst/>
              <a:rect l="l" t="t" r="r" b="b"/>
              <a:pathLst>
                <a:path w="32588" h="30088" extrusionOk="0">
                  <a:moveTo>
                    <a:pt x="9990" y="1"/>
                  </a:moveTo>
                  <a:cubicBezTo>
                    <a:pt x="1" y="8597"/>
                    <a:pt x="1" y="21491"/>
                    <a:pt x="9990" y="30088"/>
                  </a:cubicBezTo>
                  <a:lnTo>
                    <a:pt x="32588" y="30088"/>
                  </a:lnTo>
                  <a:cubicBezTo>
                    <a:pt x="22599" y="21491"/>
                    <a:pt x="22599" y="8597"/>
                    <a:pt x="3258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711;p28">
              <a:extLst>
                <a:ext uri="{FF2B5EF4-FFF2-40B4-BE49-F238E27FC236}">
                  <a16:creationId xmlns:a16="http://schemas.microsoft.com/office/drawing/2014/main" xmlns="" id="{DBB50F36-7DE1-4CAA-AE14-5B24B9FF2960}"/>
                </a:ext>
              </a:extLst>
            </p:cNvPr>
            <p:cNvSpPr/>
            <p:nvPr/>
          </p:nvSpPr>
          <p:spPr>
            <a:xfrm>
              <a:off x="3815715" y="1564300"/>
              <a:ext cx="245413" cy="317846"/>
            </a:xfrm>
            <a:custGeom>
              <a:avLst/>
              <a:gdLst/>
              <a:ahLst/>
              <a:cxnLst/>
              <a:rect l="l" t="t" r="r" b="b"/>
              <a:pathLst>
                <a:path w="10871" h="14078" extrusionOk="0">
                  <a:moveTo>
                    <a:pt x="8255" y="5009"/>
                  </a:moveTo>
                  <a:lnTo>
                    <a:pt x="8255" y="6648"/>
                  </a:lnTo>
                  <a:lnTo>
                    <a:pt x="2490" y="6648"/>
                  </a:lnTo>
                  <a:lnTo>
                    <a:pt x="2490" y="5009"/>
                  </a:lnTo>
                  <a:close/>
                  <a:moveTo>
                    <a:pt x="9106" y="5230"/>
                  </a:moveTo>
                  <a:lnTo>
                    <a:pt x="9925" y="5639"/>
                  </a:lnTo>
                  <a:lnTo>
                    <a:pt x="9925" y="6679"/>
                  </a:lnTo>
                  <a:cubicBezTo>
                    <a:pt x="9799" y="6648"/>
                    <a:pt x="9641" y="6616"/>
                    <a:pt x="9484" y="6616"/>
                  </a:cubicBezTo>
                  <a:lnTo>
                    <a:pt x="9043" y="6616"/>
                  </a:lnTo>
                  <a:lnTo>
                    <a:pt x="9043" y="5230"/>
                  </a:lnTo>
                  <a:close/>
                  <a:moveTo>
                    <a:pt x="1608" y="5261"/>
                  </a:moveTo>
                  <a:lnTo>
                    <a:pt x="1608" y="6648"/>
                  </a:lnTo>
                  <a:lnTo>
                    <a:pt x="1230" y="6648"/>
                  </a:lnTo>
                  <a:cubicBezTo>
                    <a:pt x="1072" y="6648"/>
                    <a:pt x="946" y="6679"/>
                    <a:pt x="789" y="6711"/>
                  </a:cubicBezTo>
                  <a:lnTo>
                    <a:pt x="789" y="5671"/>
                  </a:lnTo>
                  <a:lnTo>
                    <a:pt x="1608" y="5261"/>
                  </a:lnTo>
                  <a:close/>
                  <a:moveTo>
                    <a:pt x="7405" y="9136"/>
                  </a:moveTo>
                  <a:lnTo>
                    <a:pt x="5357" y="10649"/>
                  </a:lnTo>
                  <a:lnTo>
                    <a:pt x="3277" y="9136"/>
                  </a:lnTo>
                  <a:close/>
                  <a:moveTo>
                    <a:pt x="2049" y="0"/>
                  </a:moveTo>
                  <a:cubicBezTo>
                    <a:pt x="1828" y="0"/>
                    <a:pt x="1671" y="189"/>
                    <a:pt x="1671" y="378"/>
                  </a:cubicBezTo>
                  <a:lnTo>
                    <a:pt x="1671" y="4285"/>
                  </a:lnTo>
                  <a:lnTo>
                    <a:pt x="253" y="5009"/>
                  </a:lnTo>
                  <a:cubicBezTo>
                    <a:pt x="127" y="5041"/>
                    <a:pt x="1" y="5198"/>
                    <a:pt x="1" y="5356"/>
                  </a:cubicBezTo>
                  <a:lnTo>
                    <a:pt x="1" y="7845"/>
                  </a:lnTo>
                  <a:cubicBezTo>
                    <a:pt x="1" y="8506"/>
                    <a:pt x="568" y="9042"/>
                    <a:pt x="1261" y="9042"/>
                  </a:cubicBezTo>
                  <a:lnTo>
                    <a:pt x="1986" y="9042"/>
                  </a:lnTo>
                  <a:lnTo>
                    <a:pt x="4727" y="11153"/>
                  </a:lnTo>
                  <a:lnTo>
                    <a:pt x="1860" y="13295"/>
                  </a:lnTo>
                  <a:cubicBezTo>
                    <a:pt x="1671" y="13421"/>
                    <a:pt x="1608" y="13705"/>
                    <a:pt x="1765" y="13894"/>
                  </a:cubicBezTo>
                  <a:cubicBezTo>
                    <a:pt x="1842" y="14009"/>
                    <a:pt x="1978" y="14077"/>
                    <a:pt x="2115" y="14077"/>
                  </a:cubicBezTo>
                  <a:cubicBezTo>
                    <a:pt x="2202" y="14077"/>
                    <a:pt x="2290" y="14050"/>
                    <a:pt x="2364" y="13988"/>
                  </a:cubicBezTo>
                  <a:lnTo>
                    <a:pt x="5451" y="11657"/>
                  </a:lnTo>
                  <a:lnTo>
                    <a:pt x="8507" y="13988"/>
                  </a:lnTo>
                  <a:cubicBezTo>
                    <a:pt x="8586" y="14027"/>
                    <a:pt x="8675" y="14050"/>
                    <a:pt x="8763" y="14050"/>
                  </a:cubicBezTo>
                  <a:cubicBezTo>
                    <a:pt x="8889" y="14050"/>
                    <a:pt x="9014" y="14004"/>
                    <a:pt x="9106" y="13894"/>
                  </a:cubicBezTo>
                  <a:cubicBezTo>
                    <a:pt x="9232" y="13705"/>
                    <a:pt x="9232" y="13453"/>
                    <a:pt x="9011" y="13295"/>
                  </a:cubicBezTo>
                  <a:lnTo>
                    <a:pt x="6144" y="11153"/>
                  </a:lnTo>
                  <a:lnTo>
                    <a:pt x="8917" y="9042"/>
                  </a:lnTo>
                  <a:lnTo>
                    <a:pt x="9610" y="9042"/>
                  </a:lnTo>
                  <a:cubicBezTo>
                    <a:pt x="10271" y="9042"/>
                    <a:pt x="10870" y="8506"/>
                    <a:pt x="10870" y="7845"/>
                  </a:cubicBezTo>
                  <a:lnTo>
                    <a:pt x="10870" y="5387"/>
                  </a:lnTo>
                  <a:cubicBezTo>
                    <a:pt x="10870" y="5230"/>
                    <a:pt x="10744" y="5072"/>
                    <a:pt x="10650" y="5041"/>
                  </a:cubicBezTo>
                  <a:lnTo>
                    <a:pt x="9232" y="4316"/>
                  </a:lnTo>
                  <a:lnTo>
                    <a:pt x="9232" y="441"/>
                  </a:lnTo>
                  <a:cubicBezTo>
                    <a:pt x="9232" y="189"/>
                    <a:pt x="9011" y="32"/>
                    <a:pt x="8822" y="32"/>
                  </a:cubicBezTo>
                  <a:cubicBezTo>
                    <a:pt x="8602" y="32"/>
                    <a:pt x="8381" y="221"/>
                    <a:pt x="8381" y="441"/>
                  </a:cubicBezTo>
                  <a:lnTo>
                    <a:pt x="8381" y="851"/>
                  </a:lnTo>
                  <a:lnTo>
                    <a:pt x="2616" y="851"/>
                  </a:lnTo>
                  <a:lnTo>
                    <a:pt x="2616" y="378"/>
                  </a:lnTo>
                  <a:lnTo>
                    <a:pt x="2490" y="378"/>
                  </a:lnTo>
                  <a:cubicBezTo>
                    <a:pt x="2490" y="158"/>
                    <a:pt x="2269" y="0"/>
                    <a:pt x="2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712;p28">
            <a:extLst>
              <a:ext uri="{FF2B5EF4-FFF2-40B4-BE49-F238E27FC236}">
                <a16:creationId xmlns:a16="http://schemas.microsoft.com/office/drawing/2014/main" xmlns="" id="{61F471F3-D8EC-4F0D-B781-BE9166AF4DCA}"/>
              </a:ext>
            </a:extLst>
          </p:cNvPr>
          <p:cNvGrpSpPr/>
          <p:nvPr/>
        </p:nvGrpSpPr>
        <p:grpSpPr>
          <a:xfrm>
            <a:off x="6426115" y="1367150"/>
            <a:ext cx="3233175" cy="752200"/>
            <a:chOff x="4893150" y="1347275"/>
            <a:chExt cx="3233175" cy="752200"/>
          </a:xfrm>
        </p:grpSpPr>
        <p:sp>
          <p:nvSpPr>
            <p:cNvPr id="54" name="Google Shape;713;p28">
              <a:extLst>
                <a:ext uri="{FF2B5EF4-FFF2-40B4-BE49-F238E27FC236}">
                  <a16:creationId xmlns:a16="http://schemas.microsoft.com/office/drawing/2014/main" xmlns="" id="{2E5C5E51-8B6E-4738-90C4-FA42BB374096}"/>
                </a:ext>
              </a:extLst>
            </p:cNvPr>
            <p:cNvSpPr/>
            <p:nvPr/>
          </p:nvSpPr>
          <p:spPr>
            <a:xfrm>
              <a:off x="5279225" y="1347275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14;p28">
              <a:extLst>
                <a:ext uri="{FF2B5EF4-FFF2-40B4-BE49-F238E27FC236}">
                  <a16:creationId xmlns:a16="http://schemas.microsoft.com/office/drawing/2014/main" xmlns="" id="{49D10257-88B1-4C27-AF21-D94BA865BBA3}"/>
                </a:ext>
              </a:extLst>
            </p:cNvPr>
            <p:cNvSpPr/>
            <p:nvPr/>
          </p:nvSpPr>
          <p:spPr>
            <a:xfrm>
              <a:off x="5384600" y="1433900"/>
              <a:ext cx="2741725" cy="578650"/>
            </a:xfrm>
            <a:custGeom>
              <a:avLst/>
              <a:gdLst/>
              <a:ahLst/>
              <a:cxnLst/>
              <a:rect l="l" t="t" r="r" b="b"/>
              <a:pathLst>
                <a:path w="109669" h="23146" extrusionOk="0">
                  <a:moveTo>
                    <a:pt x="11573" y="0"/>
                  </a:moveTo>
                  <a:cubicBezTo>
                    <a:pt x="5179" y="0"/>
                    <a:pt x="0" y="5191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1"/>
                    <a:pt x="104489" y="0"/>
                    <a:pt x="980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Automatización de ingreso de lecturas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715;p28">
              <a:extLst>
                <a:ext uri="{FF2B5EF4-FFF2-40B4-BE49-F238E27FC236}">
                  <a16:creationId xmlns:a16="http://schemas.microsoft.com/office/drawing/2014/main" xmlns="" id="{54131B5D-B6E4-4728-BE84-C63270B6A0C5}"/>
                </a:ext>
              </a:extLst>
            </p:cNvPr>
            <p:cNvSpPr/>
            <p:nvPr/>
          </p:nvSpPr>
          <p:spPr>
            <a:xfrm>
              <a:off x="4893150" y="1347275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1"/>
                    <a:pt x="9978" y="30088"/>
                  </a:cubicBezTo>
                  <a:lnTo>
                    <a:pt x="32576" y="30088"/>
                  </a:lnTo>
                  <a:cubicBezTo>
                    <a:pt x="22599" y="21491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Google Shape;687;p28">
            <a:extLst>
              <a:ext uri="{FF2B5EF4-FFF2-40B4-BE49-F238E27FC236}">
                <a16:creationId xmlns:a16="http://schemas.microsoft.com/office/drawing/2014/main" xmlns="" id="{DD5CB939-D084-4DC7-80FB-2F5F63664C69}"/>
              </a:ext>
            </a:extLst>
          </p:cNvPr>
          <p:cNvGrpSpPr/>
          <p:nvPr/>
        </p:nvGrpSpPr>
        <p:grpSpPr>
          <a:xfrm>
            <a:off x="6578515" y="3581400"/>
            <a:ext cx="3233175" cy="752200"/>
            <a:chOff x="4893150" y="3409125"/>
            <a:chExt cx="3233175" cy="752200"/>
          </a:xfrm>
        </p:grpSpPr>
        <p:sp>
          <p:nvSpPr>
            <p:cNvPr id="73" name="Google Shape;688;p28">
              <a:extLst>
                <a:ext uri="{FF2B5EF4-FFF2-40B4-BE49-F238E27FC236}">
                  <a16:creationId xmlns:a16="http://schemas.microsoft.com/office/drawing/2014/main" xmlns="" id="{994F3DAA-1220-4B09-A381-37EF2B92977A}"/>
                </a:ext>
              </a:extLst>
            </p:cNvPr>
            <p:cNvSpPr/>
            <p:nvPr/>
          </p:nvSpPr>
          <p:spPr>
            <a:xfrm>
              <a:off x="5279225" y="3409125"/>
              <a:ext cx="429550" cy="752200"/>
            </a:xfrm>
            <a:custGeom>
              <a:avLst/>
              <a:gdLst/>
              <a:ahLst/>
              <a:cxnLst/>
              <a:rect l="l" t="t" r="r" b="b"/>
              <a:pathLst>
                <a:path w="17182" h="30088" extrusionOk="0">
                  <a:moveTo>
                    <a:pt x="0" y="1"/>
                  </a:moveTo>
                  <a:lnTo>
                    <a:pt x="0" y="30088"/>
                  </a:lnTo>
                  <a:lnTo>
                    <a:pt x="17181" y="30088"/>
                  </a:lnTo>
                  <a:lnTo>
                    <a:pt x="17181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9;p28">
              <a:extLst>
                <a:ext uri="{FF2B5EF4-FFF2-40B4-BE49-F238E27FC236}">
                  <a16:creationId xmlns:a16="http://schemas.microsoft.com/office/drawing/2014/main" xmlns="" id="{FF47A909-C8C1-40BF-9A36-DC988E69EE71}"/>
                </a:ext>
              </a:extLst>
            </p:cNvPr>
            <p:cNvSpPr/>
            <p:nvPr/>
          </p:nvSpPr>
          <p:spPr>
            <a:xfrm>
              <a:off x="5384600" y="3495750"/>
              <a:ext cx="2741725" cy="578675"/>
            </a:xfrm>
            <a:custGeom>
              <a:avLst/>
              <a:gdLst/>
              <a:ahLst/>
              <a:cxnLst/>
              <a:rect l="l" t="t" r="r" b="b"/>
              <a:pathLst>
                <a:path w="109669" h="23147" extrusionOk="0">
                  <a:moveTo>
                    <a:pt x="11573" y="1"/>
                  </a:moveTo>
                  <a:cubicBezTo>
                    <a:pt x="5179" y="1"/>
                    <a:pt x="0" y="5192"/>
                    <a:pt x="0" y="11573"/>
                  </a:cubicBezTo>
                  <a:cubicBezTo>
                    <a:pt x="0" y="17967"/>
                    <a:pt x="5179" y="23146"/>
                    <a:pt x="11573" y="23146"/>
                  </a:cubicBezTo>
                  <a:lnTo>
                    <a:pt x="98096" y="23146"/>
                  </a:lnTo>
                  <a:cubicBezTo>
                    <a:pt x="104489" y="23146"/>
                    <a:pt x="109669" y="17967"/>
                    <a:pt x="109669" y="11573"/>
                  </a:cubicBezTo>
                  <a:cubicBezTo>
                    <a:pt x="109669" y="5192"/>
                    <a:pt x="104489" y="1"/>
                    <a:pt x="9809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Talleres de concientización de ahorro de agua potable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690;p28">
              <a:extLst>
                <a:ext uri="{FF2B5EF4-FFF2-40B4-BE49-F238E27FC236}">
                  <a16:creationId xmlns:a16="http://schemas.microsoft.com/office/drawing/2014/main" xmlns="" id="{9B124FB4-F838-4DDD-8A79-DC34305F0DB5}"/>
                </a:ext>
              </a:extLst>
            </p:cNvPr>
            <p:cNvSpPr/>
            <p:nvPr/>
          </p:nvSpPr>
          <p:spPr>
            <a:xfrm>
              <a:off x="4893150" y="3409125"/>
              <a:ext cx="814425" cy="752200"/>
            </a:xfrm>
            <a:custGeom>
              <a:avLst/>
              <a:gdLst/>
              <a:ahLst/>
              <a:cxnLst/>
              <a:rect l="l" t="t" r="r" b="b"/>
              <a:pathLst>
                <a:path w="32577" h="30088" extrusionOk="0">
                  <a:moveTo>
                    <a:pt x="9978" y="1"/>
                  </a:moveTo>
                  <a:cubicBezTo>
                    <a:pt x="1" y="8597"/>
                    <a:pt x="1" y="21492"/>
                    <a:pt x="9978" y="30088"/>
                  </a:cubicBezTo>
                  <a:lnTo>
                    <a:pt x="32576" y="30088"/>
                  </a:lnTo>
                  <a:cubicBezTo>
                    <a:pt x="22599" y="21492"/>
                    <a:pt x="22599" y="8597"/>
                    <a:pt x="32576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oogle Shape;1151;p36">
            <a:extLst>
              <a:ext uri="{FF2B5EF4-FFF2-40B4-BE49-F238E27FC236}">
                <a16:creationId xmlns:a16="http://schemas.microsoft.com/office/drawing/2014/main" xmlns="" id="{ED642081-79D9-464B-8403-0E4EDD6C0BB1}"/>
              </a:ext>
            </a:extLst>
          </p:cNvPr>
          <p:cNvGrpSpPr/>
          <p:nvPr/>
        </p:nvGrpSpPr>
        <p:grpSpPr>
          <a:xfrm>
            <a:off x="5348680" y="4782333"/>
            <a:ext cx="214708" cy="252194"/>
            <a:chOff x="-64022550" y="3727425"/>
            <a:chExt cx="270175" cy="317425"/>
          </a:xfrm>
        </p:grpSpPr>
        <p:sp>
          <p:nvSpPr>
            <p:cNvPr id="84" name="Google Shape;1152;p36">
              <a:extLst>
                <a:ext uri="{FF2B5EF4-FFF2-40B4-BE49-F238E27FC236}">
                  <a16:creationId xmlns:a16="http://schemas.microsoft.com/office/drawing/2014/main" xmlns="" id="{4D66A29D-FEC3-4717-B9E3-6AACA25D555C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53;p36">
              <a:extLst>
                <a:ext uri="{FF2B5EF4-FFF2-40B4-BE49-F238E27FC236}">
                  <a16:creationId xmlns:a16="http://schemas.microsoft.com/office/drawing/2014/main" xmlns="" id="{8F0ADB51-BBCA-4EF6-90B8-3D11074872B0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54;p36">
              <a:extLst>
                <a:ext uri="{FF2B5EF4-FFF2-40B4-BE49-F238E27FC236}">
                  <a16:creationId xmlns:a16="http://schemas.microsoft.com/office/drawing/2014/main" xmlns="" id="{F3D50DDF-90D7-434A-8527-ED30729C7DAB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162;p36">
            <a:extLst>
              <a:ext uri="{FF2B5EF4-FFF2-40B4-BE49-F238E27FC236}">
                <a16:creationId xmlns:a16="http://schemas.microsoft.com/office/drawing/2014/main" xmlns="" id="{7AEB2DD1-0B27-488F-AB1C-33DF4DEC5129}"/>
              </a:ext>
            </a:extLst>
          </p:cNvPr>
          <p:cNvGrpSpPr/>
          <p:nvPr/>
        </p:nvGrpSpPr>
        <p:grpSpPr>
          <a:xfrm>
            <a:off x="9267910" y="1609759"/>
            <a:ext cx="181549" cy="252214"/>
            <a:chOff x="-64001300" y="4093650"/>
            <a:chExt cx="228450" cy="317450"/>
          </a:xfrm>
          <a:solidFill>
            <a:schemeClr val="accent1"/>
          </a:solidFill>
        </p:grpSpPr>
        <p:sp>
          <p:nvSpPr>
            <p:cNvPr id="88" name="Google Shape;1163;p36">
              <a:extLst>
                <a:ext uri="{FF2B5EF4-FFF2-40B4-BE49-F238E27FC236}">
                  <a16:creationId xmlns:a16="http://schemas.microsoft.com/office/drawing/2014/main" xmlns="" id="{40547C10-D947-42FE-B207-E1F3EA8CA79E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64;p36">
              <a:extLst>
                <a:ext uri="{FF2B5EF4-FFF2-40B4-BE49-F238E27FC236}">
                  <a16:creationId xmlns:a16="http://schemas.microsoft.com/office/drawing/2014/main" xmlns="" id="{D66C6FB9-DE63-4D5F-9654-8BDBC4B97741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65;p36">
              <a:extLst>
                <a:ext uri="{FF2B5EF4-FFF2-40B4-BE49-F238E27FC236}">
                  <a16:creationId xmlns:a16="http://schemas.microsoft.com/office/drawing/2014/main" xmlns="" id="{9740C2BB-B3F1-48E1-B9AB-E79551F7B324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66;p36">
              <a:extLst>
                <a:ext uri="{FF2B5EF4-FFF2-40B4-BE49-F238E27FC236}">
                  <a16:creationId xmlns:a16="http://schemas.microsoft.com/office/drawing/2014/main" xmlns="" id="{F3DFB670-478A-4FEC-BF02-C4F3DBE52B2D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132;p36">
            <a:extLst>
              <a:ext uri="{FF2B5EF4-FFF2-40B4-BE49-F238E27FC236}">
                <a16:creationId xmlns:a16="http://schemas.microsoft.com/office/drawing/2014/main" xmlns="" id="{F407ECB1-ADDD-4F3C-BB25-3120F13FF5B6}"/>
              </a:ext>
            </a:extLst>
          </p:cNvPr>
          <p:cNvSpPr/>
          <p:nvPr/>
        </p:nvSpPr>
        <p:spPr>
          <a:xfrm>
            <a:off x="9321751" y="3817448"/>
            <a:ext cx="165894" cy="252194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71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4;p22">
            <a:extLst>
              <a:ext uri="{FF2B5EF4-FFF2-40B4-BE49-F238E27FC236}">
                <a16:creationId xmlns:a16="http://schemas.microsoft.com/office/drawing/2014/main" xmlns="" id="{AD08E249-4F19-44C7-B6C5-6BEF8E5B035B}"/>
              </a:ext>
            </a:extLst>
          </p:cNvPr>
          <p:cNvSpPr txBox="1"/>
          <p:nvPr/>
        </p:nvSpPr>
        <p:spPr>
          <a:xfrm>
            <a:off x="611011" y="47920"/>
            <a:ext cx="6314224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Conclusiones 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831;p32">
            <a:extLst>
              <a:ext uri="{FF2B5EF4-FFF2-40B4-BE49-F238E27FC236}">
                <a16:creationId xmlns:a16="http://schemas.microsoft.com/office/drawing/2014/main" xmlns="" id="{9B8409BB-2602-436F-8BE6-DA74AB148848}"/>
              </a:ext>
            </a:extLst>
          </p:cNvPr>
          <p:cNvGrpSpPr/>
          <p:nvPr/>
        </p:nvGrpSpPr>
        <p:grpSpPr>
          <a:xfrm>
            <a:off x="3528035" y="1024002"/>
            <a:ext cx="5135929" cy="1230160"/>
            <a:chOff x="4860575" y="633850"/>
            <a:chExt cx="3351925" cy="938825"/>
          </a:xfrm>
          <a:solidFill>
            <a:schemeClr val="accent5"/>
          </a:solidFill>
        </p:grpSpPr>
        <p:sp>
          <p:nvSpPr>
            <p:cNvPr id="8" name="Google Shape;832;p32">
              <a:extLst>
                <a:ext uri="{FF2B5EF4-FFF2-40B4-BE49-F238E27FC236}">
                  <a16:creationId xmlns:a16="http://schemas.microsoft.com/office/drawing/2014/main" xmlns="" id="{38BB3D44-D75F-41EC-AB88-18905EC44A60}"/>
                </a:ext>
              </a:extLst>
            </p:cNvPr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Estudios trabajos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JAAPs</a:t>
              </a:r>
              <a:endPara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833;p32">
              <a:extLst>
                <a:ext uri="{FF2B5EF4-FFF2-40B4-BE49-F238E27FC236}">
                  <a16:creationId xmlns:a16="http://schemas.microsoft.com/office/drawing/2014/main" xmlns="" id="{9C8831A7-1ABD-4644-B19D-21F70692C666}"/>
                </a:ext>
              </a:extLst>
            </p:cNvPr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34;p32">
              <a:extLst>
                <a:ext uri="{FF2B5EF4-FFF2-40B4-BE49-F238E27FC236}">
                  <a16:creationId xmlns:a16="http://schemas.microsoft.com/office/drawing/2014/main" xmlns="" id="{277B91D4-E1BD-4BD0-AA7A-DC6C33D0F821}"/>
                </a:ext>
              </a:extLst>
            </p:cNvPr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35;p32">
              <a:extLst>
                <a:ext uri="{FF2B5EF4-FFF2-40B4-BE49-F238E27FC236}">
                  <a16:creationId xmlns:a16="http://schemas.microsoft.com/office/drawing/2014/main" xmlns="" id="{FC1703B7-F9D2-4EA9-8EA5-28090253AEC1}"/>
                </a:ext>
              </a:extLst>
            </p:cNvPr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6;p32">
              <a:extLst>
                <a:ext uri="{FF2B5EF4-FFF2-40B4-BE49-F238E27FC236}">
                  <a16:creationId xmlns:a16="http://schemas.microsoft.com/office/drawing/2014/main" xmlns="" id="{908F3095-1814-4A77-BF65-3EA10FB489B0}"/>
                </a:ext>
              </a:extLst>
            </p:cNvPr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" name="Google Shape;837;p32">
            <a:extLst>
              <a:ext uri="{FF2B5EF4-FFF2-40B4-BE49-F238E27FC236}">
                <a16:creationId xmlns:a16="http://schemas.microsoft.com/office/drawing/2014/main" xmlns="" id="{0D43A94F-6304-4F4E-8D23-B4018C45D9DD}"/>
              </a:ext>
            </a:extLst>
          </p:cNvPr>
          <p:cNvGrpSpPr/>
          <p:nvPr/>
        </p:nvGrpSpPr>
        <p:grpSpPr>
          <a:xfrm>
            <a:off x="3528035" y="2412908"/>
            <a:ext cx="5240312" cy="1273026"/>
            <a:chOff x="4859375" y="1605400"/>
            <a:chExt cx="3351925" cy="938525"/>
          </a:xfrm>
          <a:solidFill>
            <a:schemeClr val="accent3"/>
          </a:solidFill>
        </p:grpSpPr>
        <p:sp>
          <p:nvSpPr>
            <p:cNvPr id="14" name="Google Shape;838;p32">
              <a:extLst>
                <a:ext uri="{FF2B5EF4-FFF2-40B4-BE49-F238E27FC236}">
                  <a16:creationId xmlns:a16="http://schemas.microsoft.com/office/drawing/2014/main" xmlns="" id="{737AE9C1-8D34-4EEC-81C4-BE2138223B6D}"/>
                </a:ext>
              </a:extLst>
            </p:cNvPr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sym typeface="Roboto"/>
                </a:rPr>
                <a:t>Metodología Kimball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5" name="Google Shape;839;p32">
              <a:extLst>
                <a:ext uri="{FF2B5EF4-FFF2-40B4-BE49-F238E27FC236}">
                  <a16:creationId xmlns:a16="http://schemas.microsoft.com/office/drawing/2014/main" xmlns="" id="{F9D72042-69CA-40D0-A57D-C40F8CC5AA44}"/>
                </a:ext>
              </a:extLst>
            </p:cNvPr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40;p32">
              <a:extLst>
                <a:ext uri="{FF2B5EF4-FFF2-40B4-BE49-F238E27FC236}">
                  <a16:creationId xmlns:a16="http://schemas.microsoft.com/office/drawing/2014/main" xmlns="" id="{A4D4BA12-064F-4707-BA98-9A38F3FD0DCA}"/>
                </a:ext>
              </a:extLst>
            </p:cNvPr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41;p32">
              <a:extLst>
                <a:ext uri="{FF2B5EF4-FFF2-40B4-BE49-F238E27FC236}">
                  <a16:creationId xmlns:a16="http://schemas.microsoft.com/office/drawing/2014/main" xmlns="" id="{C6BABE87-DE1D-4FA9-A794-29EC8CAC7D13}"/>
                </a:ext>
              </a:extLst>
            </p:cNvPr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42;p32">
              <a:extLst>
                <a:ext uri="{FF2B5EF4-FFF2-40B4-BE49-F238E27FC236}">
                  <a16:creationId xmlns:a16="http://schemas.microsoft.com/office/drawing/2014/main" xmlns="" id="{13961DA5-A15E-4745-9CA6-8ACFADA9F077}"/>
                </a:ext>
              </a:extLst>
            </p:cNvPr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" name="Google Shape;843;p32">
            <a:extLst>
              <a:ext uri="{FF2B5EF4-FFF2-40B4-BE49-F238E27FC236}">
                <a16:creationId xmlns:a16="http://schemas.microsoft.com/office/drawing/2014/main" xmlns="" id="{97B3C763-B510-4D5A-8898-9D093C2197E0}"/>
              </a:ext>
            </a:extLst>
          </p:cNvPr>
          <p:cNvGrpSpPr/>
          <p:nvPr/>
        </p:nvGrpSpPr>
        <p:grpSpPr>
          <a:xfrm>
            <a:off x="3528035" y="3785226"/>
            <a:ext cx="5240312" cy="1243975"/>
            <a:chOff x="4860575" y="2599575"/>
            <a:chExt cx="3351925" cy="938525"/>
          </a:xfrm>
          <a:solidFill>
            <a:schemeClr val="accent5"/>
          </a:solidFill>
        </p:grpSpPr>
        <p:sp>
          <p:nvSpPr>
            <p:cNvPr id="20" name="Google Shape;844;p32">
              <a:extLst>
                <a:ext uri="{FF2B5EF4-FFF2-40B4-BE49-F238E27FC236}">
                  <a16:creationId xmlns:a16="http://schemas.microsoft.com/office/drawing/2014/main" xmlns="" id="{26B45E69-902B-48C9-8A01-FDA43950BE69}"/>
                </a:ext>
              </a:extLst>
            </p:cNvPr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sym typeface="Roboto"/>
                </a:rPr>
                <a:t>Herramientas tecnológicas BI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1" name="Google Shape;845;p32">
              <a:extLst>
                <a:ext uri="{FF2B5EF4-FFF2-40B4-BE49-F238E27FC236}">
                  <a16:creationId xmlns:a16="http://schemas.microsoft.com/office/drawing/2014/main" xmlns="" id="{064F5828-B4E9-4874-AE32-A5A70375480B}"/>
                </a:ext>
              </a:extLst>
            </p:cNvPr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46;p32">
              <a:extLst>
                <a:ext uri="{FF2B5EF4-FFF2-40B4-BE49-F238E27FC236}">
                  <a16:creationId xmlns:a16="http://schemas.microsoft.com/office/drawing/2014/main" xmlns="" id="{49CBACA9-2EAF-4B17-90E9-75E4C3BF0094}"/>
                </a:ext>
              </a:extLst>
            </p:cNvPr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47;p32">
              <a:extLst>
                <a:ext uri="{FF2B5EF4-FFF2-40B4-BE49-F238E27FC236}">
                  <a16:creationId xmlns:a16="http://schemas.microsoft.com/office/drawing/2014/main" xmlns="" id="{8DE3F66F-8CDE-4D64-9069-491E1717A5E3}"/>
                </a:ext>
              </a:extLst>
            </p:cNvPr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48;p32">
              <a:extLst>
                <a:ext uri="{FF2B5EF4-FFF2-40B4-BE49-F238E27FC236}">
                  <a16:creationId xmlns:a16="http://schemas.microsoft.com/office/drawing/2014/main" xmlns="" id="{D64F4F96-4D26-47A8-A430-A9CB297839D6}"/>
                </a:ext>
              </a:extLst>
            </p:cNvPr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" name="Google Shape;849;p32">
            <a:extLst>
              <a:ext uri="{FF2B5EF4-FFF2-40B4-BE49-F238E27FC236}">
                <a16:creationId xmlns:a16="http://schemas.microsoft.com/office/drawing/2014/main" xmlns="" id="{CFA5247D-CF71-4E97-B187-89C925D6664B}"/>
              </a:ext>
            </a:extLst>
          </p:cNvPr>
          <p:cNvGrpSpPr/>
          <p:nvPr/>
        </p:nvGrpSpPr>
        <p:grpSpPr>
          <a:xfrm>
            <a:off x="3473151" y="5164174"/>
            <a:ext cx="5295195" cy="1228705"/>
            <a:chOff x="4859375" y="3571100"/>
            <a:chExt cx="3351925" cy="938550"/>
          </a:xfrm>
          <a:solidFill>
            <a:schemeClr val="accent3"/>
          </a:solidFill>
        </p:grpSpPr>
        <p:sp>
          <p:nvSpPr>
            <p:cNvPr id="26" name="Google Shape;850;p32">
              <a:extLst>
                <a:ext uri="{FF2B5EF4-FFF2-40B4-BE49-F238E27FC236}">
                  <a16:creationId xmlns:a16="http://schemas.microsoft.com/office/drawing/2014/main" xmlns="" id="{75423F10-AEAF-4544-BB37-A24C7E3CBEF5}"/>
                </a:ext>
              </a:extLst>
            </p:cNvPr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s-MX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</a:t>
              </a: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 de acciones de mejora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851;p32">
              <a:extLst>
                <a:ext uri="{FF2B5EF4-FFF2-40B4-BE49-F238E27FC236}">
                  <a16:creationId xmlns:a16="http://schemas.microsoft.com/office/drawing/2014/main" xmlns="" id="{E1E3064C-9B22-42B9-82FE-6169754C3D35}"/>
                </a:ext>
              </a:extLst>
            </p:cNvPr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2;p32">
              <a:extLst>
                <a:ext uri="{FF2B5EF4-FFF2-40B4-BE49-F238E27FC236}">
                  <a16:creationId xmlns:a16="http://schemas.microsoft.com/office/drawing/2014/main" xmlns="" id="{978BD718-1980-40EF-B245-A640CFA1104D}"/>
                </a:ext>
              </a:extLst>
            </p:cNvPr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3;p32">
              <a:extLst>
                <a:ext uri="{FF2B5EF4-FFF2-40B4-BE49-F238E27FC236}">
                  <a16:creationId xmlns:a16="http://schemas.microsoft.com/office/drawing/2014/main" xmlns="" id="{28380FED-FAA3-46F5-A1BD-67C8BFAC8B7D}"/>
                </a:ext>
              </a:extLst>
            </p:cNvPr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54;p32">
              <a:extLst>
                <a:ext uri="{FF2B5EF4-FFF2-40B4-BE49-F238E27FC236}">
                  <a16:creationId xmlns:a16="http://schemas.microsoft.com/office/drawing/2014/main" xmlns="" id="{351992A2-F3C1-4E93-B664-BBC986DAB0A6}"/>
                </a:ext>
              </a:extLst>
            </p:cNvPr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552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370" y="2693455"/>
            <a:ext cx="5940048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15039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50;p23">
            <a:extLst>
              <a:ext uri="{FF2B5EF4-FFF2-40B4-BE49-F238E27FC236}">
                <a16:creationId xmlns:a16="http://schemas.microsoft.com/office/drawing/2014/main" xmlns="" id="{5FB220F0-D16D-406F-8D6C-AE8CEB4518D6}"/>
              </a:ext>
            </a:extLst>
          </p:cNvPr>
          <p:cNvSpPr/>
          <p:nvPr/>
        </p:nvSpPr>
        <p:spPr>
          <a:xfrm>
            <a:off x="5835919" y="2380882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JAAP</a:t>
            </a:r>
            <a:endParaRPr sz="12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86A2D402-F5B4-477A-8EBC-411491AC9DE1}"/>
              </a:ext>
            </a:extLst>
          </p:cNvPr>
          <p:cNvCxnSpPr>
            <a:cxnSpLocks/>
          </p:cNvCxnSpPr>
          <p:nvPr/>
        </p:nvCxnSpPr>
        <p:spPr>
          <a:xfrm>
            <a:off x="6215249" y="2640800"/>
            <a:ext cx="0" cy="64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oogle Shape;851;p23">
            <a:extLst>
              <a:ext uri="{FF2B5EF4-FFF2-40B4-BE49-F238E27FC236}">
                <a16:creationId xmlns:a16="http://schemas.microsoft.com/office/drawing/2014/main" xmlns="" id="{5E8EB950-DE28-4140-9020-10B572DB88FA}"/>
              </a:ext>
            </a:extLst>
          </p:cNvPr>
          <p:cNvGrpSpPr/>
          <p:nvPr/>
        </p:nvGrpSpPr>
        <p:grpSpPr>
          <a:xfrm>
            <a:off x="2373628" y="3534325"/>
            <a:ext cx="785203" cy="902529"/>
            <a:chOff x="1909803" y="2483588"/>
            <a:chExt cx="785203" cy="902529"/>
          </a:xfrm>
        </p:grpSpPr>
        <p:sp>
          <p:nvSpPr>
            <p:cNvPr id="33" name="Google Shape;852;p23">
              <a:extLst>
                <a:ext uri="{FF2B5EF4-FFF2-40B4-BE49-F238E27FC236}">
                  <a16:creationId xmlns:a16="http://schemas.microsoft.com/office/drawing/2014/main" xmlns="" id="{13252763-BE1E-4AB9-A37B-060B6360BB7F}"/>
                </a:ext>
              </a:extLst>
            </p:cNvPr>
            <p:cNvSpPr/>
            <p:nvPr/>
          </p:nvSpPr>
          <p:spPr>
            <a:xfrm>
              <a:off x="1979067" y="2483588"/>
              <a:ext cx="635353" cy="635353"/>
            </a:xfrm>
            <a:custGeom>
              <a:avLst/>
              <a:gdLst/>
              <a:ahLst/>
              <a:cxnLst/>
              <a:rect l="l" t="t" r="r" b="b"/>
              <a:pathLst>
                <a:path w="29541" h="29541" extrusionOk="0">
                  <a:moveTo>
                    <a:pt x="14765" y="29540"/>
                  </a:moveTo>
                  <a:cubicBezTo>
                    <a:pt x="6621" y="29540"/>
                    <a:pt x="1" y="22920"/>
                    <a:pt x="1" y="14777"/>
                  </a:cubicBezTo>
                  <a:cubicBezTo>
                    <a:pt x="1" y="6633"/>
                    <a:pt x="6621" y="1"/>
                    <a:pt x="14765" y="1"/>
                  </a:cubicBezTo>
                  <a:cubicBezTo>
                    <a:pt x="22908" y="1"/>
                    <a:pt x="29540" y="6633"/>
                    <a:pt x="29540" y="14777"/>
                  </a:cubicBezTo>
                  <a:cubicBezTo>
                    <a:pt x="29540" y="22920"/>
                    <a:pt x="22908" y="29540"/>
                    <a:pt x="14765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53;p23">
              <a:extLst>
                <a:ext uri="{FF2B5EF4-FFF2-40B4-BE49-F238E27FC236}">
                  <a16:creationId xmlns:a16="http://schemas.microsoft.com/office/drawing/2014/main" xmlns="" id="{6A53F033-4627-471A-918B-94CE6143FD28}"/>
                </a:ext>
              </a:extLst>
            </p:cNvPr>
            <p:cNvSpPr/>
            <p:nvPr/>
          </p:nvSpPr>
          <p:spPr>
            <a:xfrm>
              <a:off x="2024901" y="2529444"/>
              <a:ext cx="543667" cy="543925"/>
            </a:xfrm>
            <a:custGeom>
              <a:avLst/>
              <a:gdLst/>
              <a:ahLst/>
              <a:cxnLst/>
              <a:rect l="l" t="t" r="r" b="b"/>
              <a:pathLst>
                <a:path w="25278" h="25290" extrusionOk="0">
                  <a:moveTo>
                    <a:pt x="12634" y="0"/>
                  </a:moveTo>
                  <a:cubicBezTo>
                    <a:pt x="5656" y="0"/>
                    <a:pt x="1" y="5668"/>
                    <a:pt x="1" y="12645"/>
                  </a:cubicBezTo>
                  <a:cubicBezTo>
                    <a:pt x="1" y="19622"/>
                    <a:pt x="5656" y="25289"/>
                    <a:pt x="12634" y="25289"/>
                  </a:cubicBezTo>
                  <a:cubicBezTo>
                    <a:pt x="19622" y="25289"/>
                    <a:pt x="25278" y="19622"/>
                    <a:pt x="25278" y="12645"/>
                  </a:cubicBezTo>
                  <a:cubicBezTo>
                    <a:pt x="25278" y="5668"/>
                    <a:pt x="19622" y="0"/>
                    <a:pt x="126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4;p23">
              <a:extLst>
                <a:ext uri="{FF2B5EF4-FFF2-40B4-BE49-F238E27FC236}">
                  <a16:creationId xmlns:a16="http://schemas.microsoft.com/office/drawing/2014/main" xmlns="" id="{073580FD-DE0B-4E6C-8585-90EA3EEA4AE6}"/>
                </a:ext>
              </a:extLst>
            </p:cNvPr>
            <p:cNvSpPr/>
            <p:nvPr/>
          </p:nvSpPr>
          <p:spPr>
            <a:xfrm>
              <a:off x="2070757" y="2575278"/>
              <a:ext cx="451980" cy="452238"/>
            </a:xfrm>
            <a:custGeom>
              <a:avLst/>
              <a:gdLst/>
              <a:ahLst/>
              <a:cxnLst/>
              <a:rect l="l" t="t" r="r" b="b"/>
              <a:pathLst>
                <a:path w="21015" h="21027" extrusionOk="0">
                  <a:moveTo>
                    <a:pt x="10502" y="0"/>
                  </a:moveTo>
                  <a:cubicBezTo>
                    <a:pt x="4715" y="0"/>
                    <a:pt x="0" y="4715"/>
                    <a:pt x="0" y="10514"/>
                  </a:cubicBezTo>
                  <a:cubicBezTo>
                    <a:pt x="0" y="16312"/>
                    <a:pt x="4715" y="21027"/>
                    <a:pt x="10502" y="21027"/>
                  </a:cubicBezTo>
                  <a:cubicBezTo>
                    <a:pt x="16300" y="21027"/>
                    <a:pt x="21015" y="16312"/>
                    <a:pt x="21015" y="10514"/>
                  </a:cubicBezTo>
                  <a:cubicBezTo>
                    <a:pt x="21015" y="4715"/>
                    <a:pt x="16300" y="0"/>
                    <a:pt x="105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5;p23">
              <a:extLst>
                <a:ext uri="{FF2B5EF4-FFF2-40B4-BE49-F238E27FC236}">
                  <a16:creationId xmlns:a16="http://schemas.microsoft.com/office/drawing/2014/main" xmlns="" id="{13C7B4DF-E0CD-431D-8668-39ABCFA1595B}"/>
                </a:ext>
              </a:extLst>
            </p:cNvPr>
            <p:cNvSpPr/>
            <p:nvPr/>
          </p:nvSpPr>
          <p:spPr>
            <a:xfrm>
              <a:off x="1909803" y="3179207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Usuarios</a:t>
              </a:r>
              <a:endParaRPr sz="12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" name="Google Shape;902;p23">
            <a:extLst>
              <a:ext uri="{FF2B5EF4-FFF2-40B4-BE49-F238E27FC236}">
                <a16:creationId xmlns:a16="http://schemas.microsoft.com/office/drawing/2014/main" xmlns="" id="{3B78723D-E3CB-4100-8B2C-6F15C33213C0}"/>
              </a:ext>
            </a:extLst>
          </p:cNvPr>
          <p:cNvGrpSpPr/>
          <p:nvPr/>
        </p:nvGrpSpPr>
        <p:grpSpPr>
          <a:xfrm>
            <a:off x="2675419" y="3737407"/>
            <a:ext cx="170318" cy="229468"/>
            <a:chOff x="2211594" y="2686670"/>
            <a:chExt cx="170318" cy="229468"/>
          </a:xfrm>
        </p:grpSpPr>
        <p:sp>
          <p:nvSpPr>
            <p:cNvPr id="38" name="Google Shape;903;p23">
              <a:extLst>
                <a:ext uri="{FF2B5EF4-FFF2-40B4-BE49-F238E27FC236}">
                  <a16:creationId xmlns:a16="http://schemas.microsoft.com/office/drawing/2014/main" xmlns="" id="{A21F4A1E-4C27-4AE1-B84B-F5A604D90BB2}"/>
                </a:ext>
              </a:extLst>
            </p:cNvPr>
            <p:cNvSpPr/>
            <p:nvPr/>
          </p:nvSpPr>
          <p:spPr>
            <a:xfrm>
              <a:off x="2244114" y="2686670"/>
              <a:ext cx="105279" cy="105279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4;p23">
              <a:extLst>
                <a:ext uri="{FF2B5EF4-FFF2-40B4-BE49-F238E27FC236}">
                  <a16:creationId xmlns:a16="http://schemas.microsoft.com/office/drawing/2014/main" xmlns="" id="{71288F7F-7041-412F-99AE-F08676E181EA}"/>
                </a:ext>
              </a:extLst>
            </p:cNvPr>
            <p:cNvSpPr/>
            <p:nvPr/>
          </p:nvSpPr>
          <p:spPr>
            <a:xfrm>
              <a:off x="2211594" y="2808063"/>
              <a:ext cx="170318" cy="108075"/>
            </a:xfrm>
            <a:custGeom>
              <a:avLst/>
              <a:gdLst/>
              <a:ahLst/>
              <a:cxnLst/>
              <a:rect l="l" t="t" r="r" b="b"/>
              <a:pathLst>
                <a:path w="7919" h="5025" extrusionOk="0">
                  <a:moveTo>
                    <a:pt x="3954" y="0"/>
                  </a:moveTo>
                  <a:cubicBezTo>
                    <a:pt x="1775" y="0"/>
                    <a:pt x="1" y="1774"/>
                    <a:pt x="1" y="3965"/>
                  </a:cubicBezTo>
                  <a:cubicBezTo>
                    <a:pt x="1" y="4548"/>
                    <a:pt x="465" y="5025"/>
                    <a:pt x="1048" y="5025"/>
                  </a:cubicBezTo>
                  <a:lnTo>
                    <a:pt x="6871" y="5025"/>
                  </a:lnTo>
                  <a:cubicBezTo>
                    <a:pt x="7454" y="5025"/>
                    <a:pt x="7918" y="4548"/>
                    <a:pt x="7918" y="3965"/>
                  </a:cubicBezTo>
                  <a:cubicBezTo>
                    <a:pt x="7918" y="1774"/>
                    <a:pt x="6144" y="0"/>
                    <a:pt x="39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0E04975E-EFF7-4661-A395-CAC422096FAA}"/>
              </a:ext>
            </a:extLst>
          </p:cNvPr>
          <p:cNvCxnSpPr/>
          <p:nvPr/>
        </p:nvCxnSpPr>
        <p:spPr>
          <a:xfrm>
            <a:off x="2707939" y="3461572"/>
            <a:ext cx="6598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929;p23">
            <a:extLst>
              <a:ext uri="{FF2B5EF4-FFF2-40B4-BE49-F238E27FC236}">
                <a16:creationId xmlns:a16="http://schemas.microsoft.com/office/drawing/2014/main" xmlns="" id="{27E474D1-5D23-46D1-8BFD-38F72D1498E4}"/>
              </a:ext>
            </a:extLst>
          </p:cNvPr>
          <p:cNvSpPr txBox="1">
            <a:spLocks/>
          </p:cNvSpPr>
          <p:nvPr/>
        </p:nvSpPr>
        <p:spPr>
          <a:xfrm>
            <a:off x="470851" y="301912"/>
            <a:ext cx="6150271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ES" dirty="0"/>
              <a:t>J</a:t>
            </a:r>
            <a:r>
              <a:rPr lang="es-MX" dirty="0"/>
              <a:t>unta Administradora de Agua Potable</a:t>
            </a: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xmlns="" id="{52DFC686-6966-43DC-AE7C-A93ED224D2D5}"/>
              </a:ext>
            </a:extLst>
          </p:cNvPr>
          <p:cNvCxnSpPr>
            <a:cxnSpLocks/>
          </p:cNvCxnSpPr>
          <p:nvPr/>
        </p:nvCxnSpPr>
        <p:spPr>
          <a:xfrm>
            <a:off x="9291030" y="4488108"/>
            <a:ext cx="10701" cy="60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xmlns="" id="{207462B1-59BF-4C9D-AFD6-B47DA8F6558D}"/>
              </a:ext>
            </a:extLst>
          </p:cNvPr>
          <p:cNvCxnSpPr>
            <a:cxnSpLocks/>
          </p:cNvCxnSpPr>
          <p:nvPr/>
        </p:nvCxnSpPr>
        <p:spPr>
          <a:xfrm>
            <a:off x="7206517" y="5182450"/>
            <a:ext cx="4148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Imagen 137">
            <a:extLst>
              <a:ext uri="{FF2B5EF4-FFF2-40B4-BE49-F238E27FC236}">
                <a16:creationId xmlns:a16="http://schemas.microsoft.com/office/drawing/2014/main" xmlns="" id="{8D7C4712-164A-4DB0-B6E8-0FBC736C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92" y="4656257"/>
            <a:ext cx="650900" cy="563584"/>
          </a:xfrm>
          <a:prstGeom prst="rect">
            <a:avLst/>
          </a:prstGeom>
        </p:spPr>
      </p:pic>
      <p:pic>
        <p:nvPicPr>
          <p:cNvPr id="140" name="Imagen 139">
            <a:extLst>
              <a:ext uri="{FF2B5EF4-FFF2-40B4-BE49-F238E27FC236}">
                <a16:creationId xmlns:a16="http://schemas.microsoft.com/office/drawing/2014/main" xmlns="" id="{3A7E8B11-5A2D-4D70-B441-F1766D61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2" y="4624377"/>
            <a:ext cx="662296" cy="645739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xmlns="" id="{C4D9FE8D-255D-4D29-BC5A-9C469EC8D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09" y="4631413"/>
            <a:ext cx="655079" cy="638703"/>
          </a:xfrm>
          <a:prstGeom prst="rect">
            <a:avLst/>
          </a:prstGeom>
        </p:spPr>
      </p:pic>
      <p:pic>
        <p:nvPicPr>
          <p:cNvPr id="144" name="Imagen 143">
            <a:extLst>
              <a:ext uri="{FF2B5EF4-FFF2-40B4-BE49-F238E27FC236}">
                <a16:creationId xmlns:a16="http://schemas.microsoft.com/office/drawing/2014/main" xmlns="" id="{13A5F7C4-9128-448F-ADBF-997C60A11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152" y="5189575"/>
            <a:ext cx="603273" cy="563584"/>
          </a:xfrm>
          <a:prstGeom prst="rect">
            <a:avLst/>
          </a:prstGeom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xmlns="" id="{0CBBE9A1-D887-4994-8BD4-D00433C4B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656" y="5182450"/>
            <a:ext cx="603273" cy="587186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xmlns="" id="{919AF0E2-476B-423F-BC26-D7F5CB3BC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514" y="3209578"/>
            <a:ext cx="1009791" cy="914528"/>
          </a:xfrm>
          <a:prstGeom prst="rect">
            <a:avLst/>
          </a:prstGeom>
        </p:spPr>
      </p:pic>
      <p:sp>
        <p:nvSpPr>
          <p:cNvPr id="149" name="Google Shape;855;p23">
            <a:extLst>
              <a:ext uri="{FF2B5EF4-FFF2-40B4-BE49-F238E27FC236}">
                <a16:creationId xmlns:a16="http://schemas.microsoft.com/office/drawing/2014/main" xmlns="" id="{A9FB00CB-05B4-4683-B599-47924CF70386}"/>
              </a:ext>
            </a:extLst>
          </p:cNvPr>
          <p:cNvSpPr/>
          <p:nvPr/>
        </p:nvSpPr>
        <p:spPr>
          <a:xfrm>
            <a:off x="8909130" y="4184091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Directiva</a:t>
            </a:r>
            <a:endParaRPr sz="12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2" name="Google Shape;855;p23">
            <a:extLst>
              <a:ext uri="{FF2B5EF4-FFF2-40B4-BE49-F238E27FC236}">
                <a16:creationId xmlns:a16="http://schemas.microsoft.com/office/drawing/2014/main" xmlns="" id="{26E98CA2-EC99-4D41-AED4-D9A879E0D676}"/>
              </a:ext>
            </a:extLst>
          </p:cNvPr>
          <p:cNvSpPr/>
          <p:nvPr/>
        </p:nvSpPr>
        <p:spPr>
          <a:xfrm>
            <a:off x="6813916" y="6036578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Presidente</a:t>
            </a:r>
            <a:endParaRPr sz="105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3" name="Google Shape;855;p23">
            <a:extLst>
              <a:ext uri="{FF2B5EF4-FFF2-40B4-BE49-F238E27FC236}">
                <a16:creationId xmlns:a16="http://schemas.microsoft.com/office/drawing/2014/main" xmlns="" id="{DCB6091B-AE72-4110-9D5E-306F804075DA}"/>
              </a:ext>
            </a:extLst>
          </p:cNvPr>
          <p:cNvSpPr/>
          <p:nvPr/>
        </p:nvSpPr>
        <p:spPr>
          <a:xfrm>
            <a:off x="8844446" y="6037132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Secretario</a:t>
            </a:r>
            <a:endParaRPr sz="105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" name="Google Shape;855;p23">
            <a:extLst>
              <a:ext uri="{FF2B5EF4-FFF2-40B4-BE49-F238E27FC236}">
                <a16:creationId xmlns:a16="http://schemas.microsoft.com/office/drawing/2014/main" xmlns="" id="{0FE3DE0F-226A-41B7-A8DA-03B3B15B139D}"/>
              </a:ext>
            </a:extLst>
          </p:cNvPr>
          <p:cNvSpPr/>
          <p:nvPr/>
        </p:nvSpPr>
        <p:spPr>
          <a:xfrm>
            <a:off x="7829181" y="6036578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Tesorero</a:t>
            </a:r>
            <a:endParaRPr sz="105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6" name="Google Shape;855;p23">
            <a:extLst>
              <a:ext uri="{FF2B5EF4-FFF2-40B4-BE49-F238E27FC236}">
                <a16:creationId xmlns:a16="http://schemas.microsoft.com/office/drawing/2014/main" xmlns="" id="{57976E6A-34E2-4A69-ACE8-F759B9BE9590}"/>
              </a:ext>
            </a:extLst>
          </p:cNvPr>
          <p:cNvSpPr/>
          <p:nvPr/>
        </p:nvSpPr>
        <p:spPr>
          <a:xfrm>
            <a:off x="10962776" y="6036578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Vocales</a:t>
            </a:r>
            <a:endParaRPr sz="105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58" name="Imagen 157">
            <a:extLst>
              <a:ext uri="{FF2B5EF4-FFF2-40B4-BE49-F238E27FC236}">
                <a16:creationId xmlns:a16="http://schemas.microsoft.com/office/drawing/2014/main" xmlns="" id="{C1A331BF-B756-42FF-8F75-48A8D240C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8241" y="5297350"/>
            <a:ext cx="771633" cy="726242"/>
          </a:xfrm>
          <a:prstGeom prst="rect">
            <a:avLst/>
          </a:prstGeom>
        </p:spPr>
      </p:pic>
      <p:pic>
        <p:nvPicPr>
          <p:cNvPr id="160" name="Imagen 159">
            <a:extLst>
              <a:ext uri="{FF2B5EF4-FFF2-40B4-BE49-F238E27FC236}">
                <a16:creationId xmlns:a16="http://schemas.microsoft.com/office/drawing/2014/main" xmlns="" id="{EEBDB17B-60A2-462E-B261-B0C6512453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9181" y="5270116"/>
            <a:ext cx="771633" cy="743054"/>
          </a:xfrm>
          <a:prstGeom prst="rect">
            <a:avLst/>
          </a:prstGeom>
        </p:spPr>
      </p:pic>
      <p:pic>
        <p:nvPicPr>
          <p:cNvPr id="162" name="Imagen 161">
            <a:extLst>
              <a:ext uri="{FF2B5EF4-FFF2-40B4-BE49-F238E27FC236}">
                <a16:creationId xmlns:a16="http://schemas.microsoft.com/office/drawing/2014/main" xmlns="" id="{42A16DA4-EE14-44F8-9C22-48DFECFFB1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940" y="5346472"/>
            <a:ext cx="695422" cy="657317"/>
          </a:xfrm>
          <a:prstGeom prst="rect">
            <a:avLst/>
          </a:prstGeom>
        </p:spPr>
      </p:pic>
      <p:pic>
        <p:nvPicPr>
          <p:cNvPr id="164" name="Imagen 163">
            <a:extLst>
              <a:ext uri="{FF2B5EF4-FFF2-40B4-BE49-F238E27FC236}">
                <a16:creationId xmlns:a16="http://schemas.microsoft.com/office/drawing/2014/main" xmlns="" id="{B11F4776-BA8E-4082-8DC6-803A54135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0633" y="5298695"/>
            <a:ext cx="714475" cy="685896"/>
          </a:xfrm>
          <a:prstGeom prst="rect">
            <a:avLst/>
          </a:prstGeom>
        </p:spPr>
      </p:pic>
      <p:sp>
        <p:nvSpPr>
          <p:cNvPr id="165" name="Google Shape;855;p23">
            <a:extLst>
              <a:ext uri="{FF2B5EF4-FFF2-40B4-BE49-F238E27FC236}">
                <a16:creationId xmlns:a16="http://schemas.microsoft.com/office/drawing/2014/main" xmlns="" id="{B8865822-63ED-4865-A9E6-9242A487A47D}"/>
              </a:ext>
            </a:extLst>
          </p:cNvPr>
          <p:cNvSpPr/>
          <p:nvPr/>
        </p:nvSpPr>
        <p:spPr>
          <a:xfrm>
            <a:off x="9859711" y="6036578"/>
            <a:ext cx="785203" cy="206910"/>
          </a:xfrm>
          <a:custGeom>
            <a:avLst/>
            <a:gdLst/>
            <a:ahLst/>
            <a:cxnLst/>
            <a:rect l="l" t="t" r="r" b="b"/>
            <a:pathLst>
              <a:path w="34541" h="8800" extrusionOk="0">
                <a:moveTo>
                  <a:pt x="4406" y="0"/>
                </a:moveTo>
                <a:cubicBezTo>
                  <a:pt x="1977" y="0"/>
                  <a:pt x="0" y="1965"/>
                  <a:pt x="0" y="4394"/>
                </a:cubicBezTo>
                <a:cubicBezTo>
                  <a:pt x="0" y="6823"/>
                  <a:pt x="1977" y="8799"/>
                  <a:pt x="4406" y="8799"/>
                </a:cubicBezTo>
                <a:lnTo>
                  <a:pt x="30135" y="8799"/>
                </a:lnTo>
                <a:cubicBezTo>
                  <a:pt x="32564" y="8799"/>
                  <a:pt x="34540" y="6823"/>
                  <a:pt x="34540" y="4394"/>
                </a:cubicBezTo>
                <a:cubicBezTo>
                  <a:pt x="34540" y="1965"/>
                  <a:pt x="32564" y="0"/>
                  <a:pt x="30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Operador</a:t>
            </a:r>
            <a:endParaRPr sz="105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67" name="Imagen 166">
            <a:extLst>
              <a:ext uri="{FF2B5EF4-FFF2-40B4-BE49-F238E27FC236}">
                <a16:creationId xmlns:a16="http://schemas.microsoft.com/office/drawing/2014/main" xmlns="" id="{0310F1F0-09B0-4A3A-8071-0DB94AB687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3252" y="5298336"/>
            <a:ext cx="771633" cy="699008"/>
          </a:xfrm>
          <a:prstGeom prst="rect">
            <a:avLst/>
          </a:prstGeom>
        </p:spPr>
      </p:pic>
      <p:sp>
        <p:nvSpPr>
          <p:cNvPr id="173" name="Google Shape;929;p23">
            <a:extLst>
              <a:ext uri="{FF2B5EF4-FFF2-40B4-BE49-F238E27FC236}">
                <a16:creationId xmlns:a16="http://schemas.microsoft.com/office/drawing/2014/main" xmlns="" id="{E5839334-EACD-4558-A555-11DFBD5ED2CA}"/>
              </a:ext>
            </a:extLst>
          </p:cNvPr>
          <p:cNvSpPr txBox="1">
            <a:spLocks/>
          </p:cNvSpPr>
          <p:nvPr/>
        </p:nvSpPr>
        <p:spPr>
          <a:xfrm>
            <a:off x="1693400" y="1367480"/>
            <a:ext cx="3470295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MX" sz="1600" dirty="0"/>
              <a:t>Prestar el servicio de agua potable a una comunidad</a:t>
            </a:r>
          </a:p>
        </p:txBody>
      </p:sp>
      <p:pic>
        <p:nvPicPr>
          <p:cNvPr id="177" name="Imagen 176">
            <a:extLst>
              <a:ext uri="{FF2B5EF4-FFF2-40B4-BE49-F238E27FC236}">
                <a16:creationId xmlns:a16="http://schemas.microsoft.com/office/drawing/2014/main" xmlns="" id="{E77DBD4A-FD98-4A5D-AFDB-BF1929A093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2074" y="958145"/>
            <a:ext cx="1311866" cy="13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0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929;p23">
            <a:extLst>
              <a:ext uri="{FF2B5EF4-FFF2-40B4-BE49-F238E27FC236}">
                <a16:creationId xmlns:a16="http://schemas.microsoft.com/office/drawing/2014/main" xmlns="" id="{27E474D1-5D23-46D1-8BFD-38F72D1498E4}"/>
              </a:ext>
            </a:extLst>
          </p:cNvPr>
          <p:cNvSpPr txBox="1">
            <a:spLocks/>
          </p:cNvSpPr>
          <p:nvPr/>
        </p:nvSpPr>
        <p:spPr>
          <a:xfrm>
            <a:off x="470851" y="301912"/>
            <a:ext cx="6150271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ES" dirty="0"/>
              <a:t>JAAP EUGENIO ESPEJO</a:t>
            </a:r>
            <a:endParaRPr lang="es-MX" dirty="0"/>
          </a:p>
        </p:txBody>
      </p:sp>
      <p:grpSp>
        <p:nvGrpSpPr>
          <p:cNvPr id="110" name="Google Shape;253;p20">
            <a:extLst>
              <a:ext uri="{FF2B5EF4-FFF2-40B4-BE49-F238E27FC236}">
                <a16:creationId xmlns:a16="http://schemas.microsoft.com/office/drawing/2014/main" xmlns="" id="{4C8B17CB-19FC-410F-B091-7557A9738EEA}"/>
              </a:ext>
            </a:extLst>
          </p:cNvPr>
          <p:cNvGrpSpPr/>
          <p:nvPr/>
        </p:nvGrpSpPr>
        <p:grpSpPr>
          <a:xfrm>
            <a:off x="7607376" y="2892199"/>
            <a:ext cx="1884600" cy="1866136"/>
            <a:chOff x="6229150" y="2070564"/>
            <a:chExt cx="1884600" cy="1866136"/>
          </a:xfrm>
        </p:grpSpPr>
        <p:sp>
          <p:nvSpPr>
            <p:cNvPr id="111" name="Google Shape;263;p20">
              <a:extLst>
                <a:ext uri="{FF2B5EF4-FFF2-40B4-BE49-F238E27FC236}">
                  <a16:creationId xmlns:a16="http://schemas.microsoft.com/office/drawing/2014/main" xmlns="" id="{7FAF282B-FC0C-473B-85C1-EDA555432F47}"/>
                </a:ext>
              </a:extLst>
            </p:cNvPr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4;p20">
              <a:extLst>
                <a:ext uri="{FF2B5EF4-FFF2-40B4-BE49-F238E27FC236}">
                  <a16:creationId xmlns:a16="http://schemas.microsoft.com/office/drawing/2014/main" xmlns="" id="{A8157C09-5E0D-4473-9AF2-3B66D4324095}"/>
                </a:ext>
              </a:extLst>
            </p:cNvPr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5;p20">
              <a:extLst>
                <a:ext uri="{FF2B5EF4-FFF2-40B4-BE49-F238E27FC236}">
                  <a16:creationId xmlns:a16="http://schemas.microsoft.com/office/drawing/2014/main" xmlns="" id="{0BA4746E-9880-480C-B780-859B8089DB82}"/>
                </a:ext>
              </a:extLst>
            </p:cNvPr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6;p20">
              <a:extLst>
                <a:ext uri="{FF2B5EF4-FFF2-40B4-BE49-F238E27FC236}">
                  <a16:creationId xmlns:a16="http://schemas.microsoft.com/office/drawing/2014/main" xmlns="" id="{D7891F75-5A68-46E7-A812-3C2D922FD8C4}"/>
                </a:ext>
              </a:extLst>
            </p:cNvPr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7;p20">
              <a:extLst>
                <a:ext uri="{FF2B5EF4-FFF2-40B4-BE49-F238E27FC236}">
                  <a16:creationId xmlns:a16="http://schemas.microsoft.com/office/drawing/2014/main" xmlns="" id="{9CA5F1A1-250E-431F-852A-79456008941F}"/>
                </a:ext>
              </a:extLst>
            </p:cNvPr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arifa 2.65$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6" name="Google Shape;269;p20">
            <a:extLst>
              <a:ext uri="{FF2B5EF4-FFF2-40B4-BE49-F238E27FC236}">
                <a16:creationId xmlns:a16="http://schemas.microsoft.com/office/drawing/2014/main" xmlns="" id="{C55F9860-C048-484C-B589-FB1B41F7FDD1}"/>
              </a:ext>
            </a:extLst>
          </p:cNvPr>
          <p:cNvGrpSpPr/>
          <p:nvPr/>
        </p:nvGrpSpPr>
        <p:grpSpPr>
          <a:xfrm>
            <a:off x="6274780" y="2446328"/>
            <a:ext cx="1961445" cy="1870220"/>
            <a:chOff x="4896554" y="1624693"/>
            <a:chExt cx="1961445" cy="1870220"/>
          </a:xfrm>
        </p:grpSpPr>
        <p:sp>
          <p:nvSpPr>
            <p:cNvPr id="117" name="Google Shape;270;p20">
              <a:extLst>
                <a:ext uri="{FF2B5EF4-FFF2-40B4-BE49-F238E27FC236}">
                  <a16:creationId xmlns:a16="http://schemas.microsoft.com/office/drawing/2014/main" xmlns="" id="{29DB825E-6D1E-40A3-8566-2E955061D4CE}"/>
                </a:ext>
              </a:extLst>
            </p:cNvPr>
            <p:cNvSpPr/>
            <p:nvPr/>
          </p:nvSpPr>
          <p:spPr>
            <a:xfrm>
              <a:off x="5606966" y="2623358"/>
              <a:ext cx="463778" cy="318429"/>
            </a:xfrm>
            <a:custGeom>
              <a:avLst/>
              <a:gdLst/>
              <a:ahLst/>
              <a:cxnLst/>
              <a:rect l="l" t="t" r="r" b="b"/>
              <a:pathLst>
                <a:path w="16372" h="11241" extrusionOk="0">
                  <a:moveTo>
                    <a:pt x="8524" y="1470"/>
                  </a:moveTo>
                  <a:cubicBezTo>
                    <a:pt x="8856" y="1470"/>
                    <a:pt x="9218" y="1568"/>
                    <a:pt x="9656" y="1763"/>
                  </a:cubicBezTo>
                  <a:cubicBezTo>
                    <a:pt x="10930" y="2335"/>
                    <a:pt x="12192" y="2799"/>
                    <a:pt x="12585" y="2930"/>
                  </a:cubicBezTo>
                  <a:cubicBezTo>
                    <a:pt x="13037" y="4013"/>
                    <a:pt x="13633" y="5692"/>
                    <a:pt x="14026" y="6859"/>
                  </a:cubicBezTo>
                  <a:lnTo>
                    <a:pt x="13323" y="7323"/>
                  </a:lnTo>
                  <a:cubicBezTo>
                    <a:pt x="12811" y="6621"/>
                    <a:pt x="11740" y="5752"/>
                    <a:pt x="10704" y="4906"/>
                  </a:cubicBezTo>
                  <a:cubicBezTo>
                    <a:pt x="10013" y="4359"/>
                    <a:pt x="9358" y="3835"/>
                    <a:pt x="8954" y="3418"/>
                  </a:cubicBezTo>
                  <a:cubicBezTo>
                    <a:pt x="8881" y="3346"/>
                    <a:pt x="8787" y="3311"/>
                    <a:pt x="8693" y="3311"/>
                  </a:cubicBezTo>
                  <a:cubicBezTo>
                    <a:pt x="8648" y="3311"/>
                    <a:pt x="8603" y="3319"/>
                    <a:pt x="8561" y="3335"/>
                  </a:cubicBezTo>
                  <a:cubicBezTo>
                    <a:pt x="8299" y="3418"/>
                    <a:pt x="7299" y="3763"/>
                    <a:pt x="7239" y="3859"/>
                  </a:cubicBezTo>
                  <a:cubicBezTo>
                    <a:pt x="6879" y="4395"/>
                    <a:pt x="6507" y="4539"/>
                    <a:pt x="6190" y="4539"/>
                  </a:cubicBezTo>
                  <a:cubicBezTo>
                    <a:pt x="6036" y="4539"/>
                    <a:pt x="5895" y="4505"/>
                    <a:pt x="5775" y="4466"/>
                  </a:cubicBezTo>
                  <a:cubicBezTo>
                    <a:pt x="5656" y="4418"/>
                    <a:pt x="5644" y="4371"/>
                    <a:pt x="5632" y="4323"/>
                  </a:cubicBezTo>
                  <a:cubicBezTo>
                    <a:pt x="5548" y="3990"/>
                    <a:pt x="5941" y="3216"/>
                    <a:pt x="6465" y="2704"/>
                  </a:cubicBezTo>
                  <a:cubicBezTo>
                    <a:pt x="7289" y="1880"/>
                    <a:pt x="7844" y="1470"/>
                    <a:pt x="8524" y="1470"/>
                  </a:cubicBezTo>
                  <a:close/>
                  <a:moveTo>
                    <a:pt x="5917" y="2192"/>
                  </a:moveTo>
                  <a:cubicBezTo>
                    <a:pt x="5405" y="2644"/>
                    <a:pt x="4715" y="3739"/>
                    <a:pt x="4894" y="4501"/>
                  </a:cubicBezTo>
                  <a:cubicBezTo>
                    <a:pt x="4965" y="4835"/>
                    <a:pt x="5203" y="5073"/>
                    <a:pt x="5536" y="5180"/>
                  </a:cubicBezTo>
                  <a:cubicBezTo>
                    <a:pt x="5758" y="5254"/>
                    <a:pt x="5976" y="5291"/>
                    <a:pt x="6186" y="5291"/>
                  </a:cubicBezTo>
                  <a:cubicBezTo>
                    <a:pt x="6787" y="5291"/>
                    <a:pt x="7331" y="4992"/>
                    <a:pt x="7763" y="4418"/>
                  </a:cubicBezTo>
                  <a:cubicBezTo>
                    <a:pt x="8001" y="4382"/>
                    <a:pt x="8477" y="4168"/>
                    <a:pt x="8596" y="4120"/>
                  </a:cubicBezTo>
                  <a:cubicBezTo>
                    <a:pt x="9025" y="4537"/>
                    <a:pt x="9608" y="5002"/>
                    <a:pt x="10228" y="5502"/>
                  </a:cubicBezTo>
                  <a:cubicBezTo>
                    <a:pt x="11335" y="6395"/>
                    <a:pt x="12597" y="7419"/>
                    <a:pt x="12883" y="8002"/>
                  </a:cubicBezTo>
                  <a:cubicBezTo>
                    <a:pt x="13014" y="8300"/>
                    <a:pt x="12871" y="8490"/>
                    <a:pt x="12764" y="8573"/>
                  </a:cubicBezTo>
                  <a:cubicBezTo>
                    <a:pt x="12669" y="8660"/>
                    <a:pt x="12549" y="8705"/>
                    <a:pt x="12447" y="8705"/>
                  </a:cubicBezTo>
                  <a:cubicBezTo>
                    <a:pt x="12395" y="8705"/>
                    <a:pt x="12348" y="8693"/>
                    <a:pt x="12311" y="8669"/>
                  </a:cubicBezTo>
                  <a:cubicBezTo>
                    <a:pt x="12025" y="8442"/>
                    <a:pt x="11132" y="7561"/>
                    <a:pt x="10394" y="6799"/>
                  </a:cubicBezTo>
                  <a:cubicBezTo>
                    <a:pt x="10321" y="6720"/>
                    <a:pt x="10224" y="6682"/>
                    <a:pt x="10125" y="6682"/>
                  </a:cubicBezTo>
                  <a:cubicBezTo>
                    <a:pt x="10030" y="6682"/>
                    <a:pt x="9934" y="6717"/>
                    <a:pt x="9858" y="6787"/>
                  </a:cubicBezTo>
                  <a:cubicBezTo>
                    <a:pt x="9716" y="6930"/>
                    <a:pt x="9704" y="7168"/>
                    <a:pt x="9847" y="7323"/>
                  </a:cubicBezTo>
                  <a:cubicBezTo>
                    <a:pt x="10025" y="7502"/>
                    <a:pt x="11168" y="8669"/>
                    <a:pt x="11692" y="9133"/>
                  </a:cubicBezTo>
                  <a:cubicBezTo>
                    <a:pt x="11644" y="9300"/>
                    <a:pt x="11501" y="9407"/>
                    <a:pt x="11418" y="9443"/>
                  </a:cubicBezTo>
                  <a:cubicBezTo>
                    <a:pt x="11303" y="9500"/>
                    <a:pt x="11184" y="9524"/>
                    <a:pt x="11082" y="9524"/>
                  </a:cubicBezTo>
                  <a:cubicBezTo>
                    <a:pt x="10974" y="9524"/>
                    <a:pt x="10884" y="9497"/>
                    <a:pt x="10835" y="9454"/>
                  </a:cubicBezTo>
                  <a:cubicBezTo>
                    <a:pt x="10823" y="9454"/>
                    <a:pt x="10823" y="9454"/>
                    <a:pt x="10823" y="9443"/>
                  </a:cubicBezTo>
                  <a:lnTo>
                    <a:pt x="10811" y="9443"/>
                  </a:lnTo>
                  <a:cubicBezTo>
                    <a:pt x="10358" y="9073"/>
                    <a:pt x="8668" y="7276"/>
                    <a:pt x="8418" y="6990"/>
                  </a:cubicBezTo>
                  <a:cubicBezTo>
                    <a:pt x="8342" y="6908"/>
                    <a:pt x="8240" y="6866"/>
                    <a:pt x="8137" y="6866"/>
                  </a:cubicBezTo>
                  <a:cubicBezTo>
                    <a:pt x="8046" y="6866"/>
                    <a:pt x="7955" y="6899"/>
                    <a:pt x="7882" y="6966"/>
                  </a:cubicBezTo>
                  <a:cubicBezTo>
                    <a:pt x="7727" y="7109"/>
                    <a:pt x="7715" y="7347"/>
                    <a:pt x="7858" y="7502"/>
                  </a:cubicBezTo>
                  <a:cubicBezTo>
                    <a:pt x="7870" y="7514"/>
                    <a:pt x="9454" y="9228"/>
                    <a:pt x="10156" y="9871"/>
                  </a:cubicBezTo>
                  <a:cubicBezTo>
                    <a:pt x="10085" y="10050"/>
                    <a:pt x="9930" y="10205"/>
                    <a:pt x="9751" y="10276"/>
                  </a:cubicBezTo>
                  <a:cubicBezTo>
                    <a:pt x="9700" y="10297"/>
                    <a:pt x="9639" y="10313"/>
                    <a:pt x="9575" y="10313"/>
                  </a:cubicBezTo>
                  <a:cubicBezTo>
                    <a:pt x="9492" y="10313"/>
                    <a:pt x="9403" y="10285"/>
                    <a:pt x="9323" y="10205"/>
                  </a:cubicBezTo>
                  <a:lnTo>
                    <a:pt x="9311" y="10205"/>
                  </a:lnTo>
                  <a:cubicBezTo>
                    <a:pt x="9311" y="10205"/>
                    <a:pt x="9311" y="10205"/>
                    <a:pt x="9311" y="10193"/>
                  </a:cubicBezTo>
                  <a:cubicBezTo>
                    <a:pt x="8763" y="9740"/>
                    <a:pt x="8215" y="9157"/>
                    <a:pt x="8001" y="8931"/>
                  </a:cubicBezTo>
                  <a:cubicBezTo>
                    <a:pt x="7925" y="8849"/>
                    <a:pt x="7823" y="8807"/>
                    <a:pt x="7720" y="8807"/>
                  </a:cubicBezTo>
                  <a:cubicBezTo>
                    <a:pt x="7629" y="8807"/>
                    <a:pt x="7538" y="8840"/>
                    <a:pt x="7465" y="8907"/>
                  </a:cubicBezTo>
                  <a:cubicBezTo>
                    <a:pt x="7310" y="9050"/>
                    <a:pt x="7310" y="9288"/>
                    <a:pt x="7453" y="9443"/>
                  </a:cubicBezTo>
                  <a:cubicBezTo>
                    <a:pt x="7691" y="9705"/>
                    <a:pt x="8061" y="10097"/>
                    <a:pt x="8477" y="10478"/>
                  </a:cubicBezTo>
                  <a:cubicBezTo>
                    <a:pt x="8430" y="10478"/>
                    <a:pt x="8382" y="10490"/>
                    <a:pt x="8311" y="10490"/>
                  </a:cubicBezTo>
                  <a:cubicBezTo>
                    <a:pt x="8049" y="10490"/>
                    <a:pt x="7596" y="10324"/>
                    <a:pt x="7382" y="10169"/>
                  </a:cubicBezTo>
                  <a:cubicBezTo>
                    <a:pt x="7120" y="10002"/>
                    <a:pt x="5453" y="8752"/>
                    <a:pt x="4012" y="7549"/>
                  </a:cubicBezTo>
                  <a:cubicBezTo>
                    <a:pt x="3810" y="7383"/>
                    <a:pt x="3465" y="7014"/>
                    <a:pt x="3155" y="6692"/>
                  </a:cubicBezTo>
                  <a:cubicBezTo>
                    <a:pt x="2929" y="6454"/>
                    <a:pt x="2715" y="6252"/>
                    <a:pt x="2584" y="6121"/>
                  </a:cubicBezTo>
                  <a:cubicBezTo>
                    <a:pt x="2893" y="5085"/>
                    <a:pt x="3358" y="3537"/>
                    <a:pt x="3608" y="2192"/>
                  </a:cubicBezTo>
                  <a:close/>
                  <a:moveTo>
                    <a:pt x="738" y="1"/>
                  </a:moveTo>
                  <a:lnTo>
                    <a:pt x="738" y="763"/>
                  </a:lnTo>
                  <a:cubicBezTo>
                    <a:pt x="1786" y="870"/>
                    <a:pt x="2608" y="1013"/>
                    <a:pt x="2989" y="1203"/>
                  </a:cubicBezTo>
                  <a:cubicBezTo>
                    <a:pt x="2786" y="2858"/>
                    <a:pt x="1881" y="5764"/>
                    <a:pt x="1607" y="6657"/>
                  </a:cubicBezTo>
                  <a:lnTo>
                    <a:pt x="0" y="6657"/>
                  </a:lnTo>
                  <a:lnTo>
                    <a:pt x="0" y="7395"/>
                  </a:lnTo>
                  <a:lnTo>
                    <a:pt x="1881" y="7395"/>
                  </a:lnTo>
                  <a:cubicBezTo>
                    <a:pt x="2048" y="7395"/>
                    <a:pt x="2191" y="7323"/>
                    <a:pt x="2238" y="7168"/>
                  </a:cubicBezTo>
                  <a:cubicBezTo>
                    <a:pt x="2250" y="7145"/>
                    <a:pt x="2286" y="7061"/>
                    <a:pt x="2334" y="6907"/>
                  </a:cubicBezTo>
                  <a:cubicBezTo>
                    <a:pt x="2417" y="7002"/>
                    <a:pt x="2512" y="7109"/>
                    <a:pt x="2608" y="7216"/>
                  </a:cubicBezTo>
                  <a:cubicBezTo>
                    <a:pt x="2941" y="7561"/>
                    <a:pt x="3298" y="7930"/>
                    <a:pt x="3524" y="8133"/>
                  </a:cubicBezTo>
                  <a:cubicBezTo>
                    <a:pt x="4941" y="9312"/>
                    <a:pt x="6632" y="10586"/>
                    <a:pt x="6965" y="10800"/>
                  </a:cubicBezTo>
                  <a:cubicBezTo>
                    <a:pt x="7239" y="10978"/>
                    <a:pt x="7846" y="11240"/>
                    <a:pt x="8311" y="11240"/>
                  </a:cubicBezTo>
                  <a:cubicBezTo>
                    <a:pt x="8680" y="11240"/>
                    <a:pt x="8965" y="11157"/>
                    <a:pt x="9168" y="10990"/>
                  </a:cubicBezTo>
                  <a:cubicBezTo>
                    <a:pt x="9295" y="11043"/>
                    <a:pt x="9431" y="11069"/>
                    <a:pt x="9572" y="11069"/>
                  </a:cubicBezTo>
                  <a:cubicBezTo>
                    <a:pt x="9720" y="11069"/>
                    <a:pt x="9872" y="11040"/>
                    <a:pt x="10025" y="10978"/>
                  </a:cubicBezTo>
                  <a:cubicBezTo>
                    <a:pt x="10370" y="10848"/>
                    <a:pt x="10644" y="10586"/>
                    <a:pt x="10811" y="10252"/>
                  </a:cubicBezTo>
                  <a:cubicBezTo>
                    <a:pt x="10902" y="10274"/>
                    <a:pt x="10996" y="10285"/>
                    <a:pt x="11092" y="10285"/>
                  </a:cubicBezTo>
                  <a:cubicBezTo>
                    <a:pt x="11311" y="10285"/>
                    <a:pt x="11540" y="10229"/>
                    <a:pt x="11763" y="10121"/>
                  </a:cubicBezTo>
                  <a:cubicBezTo>
                    <a:pt x="12061" y="9966"/>
                    <a:pt x="12275" y="9728"/>
                    <a:pt x="12394" y="9454"/>
                  </a:cubicBezTo>
                  <a:cubicBezTo>
                    <a:pt x="12422" y="9457"/>
                    <a:pt x="12449" y="9458"/>
                    <a:pt x="12476" y="9458"/>
                  </a:cubicBezTo>
                  <a:cubicBezTo>
                    <a:pt x="12748" y="9458"/>
                    <a:pt x="13024" y="9350"/>
                    <a:pt x="13252" y="9145"/>
                  </a:cubicBezTo>
                  <a:cubicBezTo>
                    <a:pt x="13597" y="8859"/>
                    <a:pt x="13740" y="8431"/>
                    <a:pt x="13657" y="8002"/>
                  </a:cubicBezTo>
                  <a:lnTo>
                    <a:pt x="14264" y="7597"/>
                  </a:lnTo>
                  <a:cubicBezTo>
                    <a:pt x="14299" y="7728"/>
                    <a:pt x="14335" y="7895"/>
                    <a:pt x="14371" y="7978"/>
                  </a:cubicBezTo>
                  <a:cubicBezTo>
                    <a:pt x="14407" y="8145"/>
                    <a:pt x="14561" y="8288"/>
                    <a:pt x="14728" y="8288"/>
                  </a:cubicBezTo>
                  <a:lnTo>
                    <a:pt x="16371" y="8288"/>
                  </a:lnTo>
                  <a:lnTo>
                    <a:pt x="16371" y="7395"/>
                  </a:lnTo>
                  <a:lnTo>
                    <a:pt x="15014" y="7395"/>
                  </a:lnTo>
                  <a:cubicBezTo>
                    <a:pt x="14657" y="6359"/>
                    <a:pt x="13609" y="3228"/>
                    <a:pt x="13025" y="1965"/>
                  </a:cubicBezTo>
                  <a:cubicBezTo>
                    <a:pt x="13573" y="1775"/>
                    <a:pt x="14728" y="1501"/>
                    <a:pt x="16371" y="1430"/>
                  </a:cubicBezTo>
                  <a:lnTo>
                    <a:pt x="16371" y="680"/>
                  </a:lnTo>
                  <a:cubicBezTo>
                    <a:pt x="13835" y="775"/>
                    <a:pt x="12394" y="1430"/>
                    <a:pt x="12335" y="1454"/>
                  </a:cubicBezTo>
                  <a:cubicBezTo>
                    <a:pt x="12240" y="1501"/>
                    <a:pt x="12156" y="1584"/>
                    <a:pt x="12121" y="1692"/>
                  </a:cubicBezTo>
                  <a:cubicBezTo>
                    <a:pt x="12097" y="1787"/>
                    <a:pt x="12109" y="1882"/>
                    <a:pt x="12144" y="1965"/>
                  </a:cubicBezTo>
                  <a:cubicBezTo>
                    <a:pt x="11573" y="1751"/>
                    <a:pt x="10775" y="1442"/>
                    <a:pt x="9977" y="1084"/>
                  </a:cubicBezTo>
                  <a:cubicBezTo>
                    <a:pt x="9438" y="845"/>
                    <a:pt x="8974" y="735"/>
                    <a:pt x="8551" y="735"/>
                  </a:cubicBezTo>
                  <a:cubicBezTo>
                    <a:pt x="7901" y="735"/>
                    <a:pt x="7347" y="994"/>
                    <a:pt x="6763" y="1442"/>
                  </a:cubicBezTo>
                  <a:lnTo>
                    <a:pt x="3727" y="1442"/>
                  </a:lnTo>
                  <a:cubicBezTo>
                    <a:pt x="3751" y="1299"/>
                    <a:pt x="3762" y="1192"/>
                    <a:pt x="3774" y="1084"/>
                  </a:cubicBezTo>
                  <a:cubicBezTo>
                    <a:pt x="3774" y="977"/>
                    <a:pt x="3727" y="846"/>
                    <a:pt x="3643" y="775"/>
                  </a:cubicBezTo>
                  <a:cubicBezTo>
                    <a:pt x="3191" y="346"/>
                    <a:pt x="1786" y="120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1;p20">
              <a:extLst>
                <a:ext uri="{FF2B5EF4-FFF2-40B4-BE49-F238E27FC236}">
                  <a16:creationId xmlns:a16="http://schemas.microsoft.com/office/drawing/2014/main" xmlns="" id="{CB4FEC04-A32C-4848-AE2F-A142DAA97493}"/>
                </a:ext>
              </a:extLst>
            </p:cNvPr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;p20">
              <a:extLst>
                <a:ext uri="{FF2B5EF4-FFF2-40B4-BE49-F238E27FC236}">
                  <a16:creationId xmlns:a16="http://schemas.microsoft.com/office/drawing/2014/main" xmlns="" id="{2500E907-C8A1-42CC-8212-D6A43A3C6E6C}"/>
                </a:ext>
              </a:extLst>
            </p:cNvPr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3;p20">
              <a:extLst>
                <a:ext uri="{FF2B5EF4-FFF2-40B4-BE49-F238E27FC236}">
                  <a16:creationId xmlns:a16="http://schemas.microsoft.com/office/drawing/2014/main" xmlns="" id="{C49773D2-0F0B-4327-9F22-047DE77B8FF3}"/>
                </a:ext>
              </a:extLst>
            </p:cNvPr>
            <p:cNvSpPr txBox="1"/>
            <p:nvPr/>
          </p:nvSpPr>
          <p:spPr>
            <a:xfrm>
              <a:off x="4896554" y="1624693"/>
              <a:ext cx="196144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Vivienda/Comercial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" name="Google Shape;275;p20">
              <a:extLst>
                <a:ext uri="{FF2B5EF4-FFF2-40B4-BE49-F238E27FC236}">
                  <a16:creationId xmlns:a16="http://schemas.microsoft.com/office/drawing/2014/main" xmlns="" id="{14ECC4FC-38B9-4ABD-8518-7E4C4DBAB247}"/>
                </a:ext>
              </a:extLst>
            </p:cNvPr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6;p20">
              <a:extLst>
                <a:ext uri="{FF2B5EF4-FFF2-40B4-BE49-F238E27FC236}">
                  <a16:creationId xmlns:a16="http://schemas.microsoft.com/office/drawing/2014/main" xmlns="" id="{1D232C6D-4D19-430E-ACA5-51499637DF5B}"/>
                </a:ext>
              </a:extLst>
            </p:cNvPr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278;p20">
            <a:extLst>
              <a:ext uri="{FF2B5EF4-FFF2-40B4-BE49-F238E27FC236}">
                <a16:creationId xmlns:a16="http://schemas.microsoft.com/office/drawing/2014/main" xmlns="" id="{0BCBE5A1-7EA8-4D82-880C-D03B0A07754D}"/>
              </a:ext>
            </a:extLst>
          </p:cNvPr>
          <p:cNvGrpSpPr/>
          <p:nvPr/>
        </p:nvGrpSpPr>
        <p:grpSpPr>
          <a:xfrm>
            <a:off x="5007939" y="2892199"/>
            <a:ext cx="1884600" cy="1874299"/>
            <a:chOff x="3629713" y="2070564"/>
            <a:chExt cx="1884600" cy="1874299"/>
          </a:xfrm>
        </p:grpSpPr>
        <p:grpSp>
          <p:nvGrpSpPr>
            <p:cNvPr id="124" name="Google Shape;279;p20">
              <a:extLst>
                <a:ext uri="{FF2B5EF4-FFF2-40B4-BE49-F238E27FC236}">
                  <a16:creationId xmlns:a16="http://schemas.microsoft.com/office/drawing/2014/main" xmlns="" id="{14EAAC5B-401B-4532-8EB0-ECF0B1A1097A}"/>
                </a:ext>
              </a:extLst>
            </p:cNvPr>
            <p:cNvGrpSpPr/>
            <p:nvPr/>
          </p:nvGrpSpPr>
          <p:grpSpPr>
            <a:xfrm>
              <a:off x="4338436" y="2512397"/>
              <a:ext cx="481652" cy="480661"/>
              <a:chOff x="4338436" y="2512397"/>
              <a:chExt cx="481652" cy="480661"/>
            </a:xfrm>
          </p:grpSpPr>
          <p:sp>
            <p:nvSpPr>
              <p:cNvPr id="130" name="Google Shape;280;p20">
                <a:extLst>
                  <a:ext uri="{FF2B5EF4-FFF2-40B4-BE49-F238E27FC236}">
                    <a16:creationId xmlns:a16="http://schemas.microsoft.com/office/drawing/2014/main" xmlns="" id="{DE89CFB2-B509-4665-9991-38E9886BA74E}"/>
                  </a:ext>
                </a:extLst>
              </p:cNvPr>
              <p:cNvSpPr/>
              <p:nvPr/>
            </p:nvSpPr>
            <p:spPr>
              <a:xfrm>
                <a:off x="4540132" y="2622026"/>
                <a:ext cx="634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39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596" y="1786"/>
                    </a:lnTo>
                    <a:lnTo>
                      <a:pt x="596" y="596"/>
                    </a:lnTo>
                    <a:close/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lnTo>
                      <a:pt x="1" y="1953"/>
                    </a:lnTo>
                    <a:cubicBezTo>
                      <a:pt x="1" y="2108"/>
                      <a:pt x="132" y="2239"/>
                      <a:pt x="286" y="2239"/>
                    </a:cubicBezTo>
                    <a:lnTo>
                      <a:pt x="1953" y="2239"/>
                    </a:lnTo>
                    <a:cubicBezTo>
                      <a:pt x="2108" y="2239"/>
                      <a:pt x="2239" y="2108"/>
                      <a:pt x="2239" y="1953"/>
                    </a:cubicBezTo>
                    <a:lnTo>
                      <a:pt x="2239" y="286"/>
                    </a:lnTo>
                    <a:cubicBezTo>
                      <a:pt x="2239" y="131"/>
                      <a:pt x="2108" y="0"/>
                      <a:pt x="1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81;p20">
                <a:extLst>
                  <a:ext uri="{FF2B5EF4-FFF2-40B4-BE49-F238E27FC236}">
                    <a16:creationId xmlns:a16="http://schemas.microsoft.com/office/drawing/2014/main" xmlns="" id="{3FA11C55-5683-405D-B6E7-5FB2252FDCAC}"/>
                  </a:ext>
                </a:extLst>
              </p:cNvPr>
              <p:cNvSpPr/>
              <p:nvPr/>
            </p:nvSpPr>
            <p:spPr>
              <a:xfrm>
                <a:off x="4540132" y="2542084"/>
                <a:ext cx="63425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27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596" y="1786"/>
                    </a:lnTo>
                    <a:lnTo>
                      <a:pt x="596" y="596"/>
                    </a:lnTo>
                    <a:close/>
                    <a:moveTo>
                      <a:pt x="286" y="1"/>
                    </a:moveTo>
                    <a:cubicBezTo>
                      <a:pt x="132" y="1"/>
                      <a:pt x="1" y="132"/>
                      <a:pt x="1" y="286"/>
                    </a:cubicBezTo>
                    <a:lnTo>
                      <a:pt x="1" y="1953"/>
                    </a:lnTo>
                    <a:cubicBezTo>
                      <a:pt x="1" y="2108"/>
                      <a:pt x="132" y="2227"/>
                      <a:pt x="286" y="2227"/>
                    </a:cubicBezTo>
                    <a:lnTo>
                      <a:pt x="1953" y="2227"/>
                    </a:lnTo>
                    <a:cubicBezTo>
                      <a:pt x="2108" y="2227"/>
                      <a:pt x="2239" y="2108"/>
                      <a:pt x="2239" y="1953"/>
                    </a:cubicBezTo>
                    <a:lnTo>
                      <a:pt x="2239" y="286"/>
                    </a:lnTo>
                    <a:cubicBezTo>
                      <a:pt x="2239" y="132"/>
                      <a:pt x="2108" y="1"/>
                      <a:pt x="19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82;p20">
                <a:extLst>
                  <a:ext uri="{FF2B5EF4-FFF2-40B4-BE49-F238E27FC236}">
                    <a16:creationId xmlns:a16="http://schemas.microsoft.com/office/drawing/2014/main" xmlns="" id="{AC9F54A2-4080-4064-8849-2575A396B9D5}"/>
                  </a:ext>
                </a:extLst>
              </p:cNvPr>
              <p:cNvSpPr/>
              <p:nvPr/>
            </p:nvSpPr>
            <p:spPr>
              <a:xfrm>
                <a:off x="4459850" y="2622026"/>
                <a:ext cx="63454" cy="67476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2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608" y="1786"/>
                    </a:lnTo>
                    <a:lnTo>
                      <a:pt x="608" y="596"/>
                    </a:lnTo>
                    <a:close/>
                    <a:moveTo>
                      <a:pt x="251" y="0"/>
                    </a:moveTo>
                    <a:cubicBezTo>
                      <a:pt x="96" y="0"/>
                      <a:pt x="1" y="179"/>
                      <a:pt x="1" y="334"/>
                    </a:cubicBezTo>
                    <a:lnTo>
                      <a:pt x="1" y="2036"/>
                    </a:lnTo>
                    <a:cubicBezTo>
                      <a:pt x="1" y="2191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191"/>
                      <a:pt x="2239" y="2036"/>
                    </a:cubicBezTo>
                    <a:lnTo>
                      <a:pt x="2239" y="334"/>
                    </a:lnTo>
                    <a:cubicBezTo>
                      <a:pt x="2239" y="179"/>
                      <a:pt x="2108" y="0"/>
                      <a:pt x="1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83;p20">
                <a:extLst>
                  <a:ext uri="{FF2B5EF4-FFF2-40B4-BE49-F238E27FC236}">
                    <a16:creationId xmlns:a16="http://schemas.microsoft.com/office/drawing/2014/main" xmlns="" id="{80413D33-BDCD-4A64-BD17-E03F29B97236}"/>
                  </a:ext>
                </a:extLst>
              </p:cNvPr>
              <p:cNvSpPr/>
              <p:nvPr/>
            </p:nvSpPr>
            <p:spPr>
              <a:xfrm>
                <a:off x="4459850" y="2542084"/>
                <a:ext cx="63454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227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608" y="1786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67"/>
                      <a:pt x="1" y="322"/>
                    </a:cubicBezTo>
                    <a:lnTo>
                      <a:pt x="1" y="2025"/>
                    </a:lnTo>
                    <a:cubicBezTo>
                      <a:pt x="1" y="2179"/>
                      <a:pt x="96" y="2227"/>
                      <a:pt x="251" y="2227"/>
                    </a:cubicBezTo>
                    <a:lnTo>
                      <a:pt x="1954" y="2227"/>
                    </a:lnTo>
                    <a:cubicBezTo>
                      <a:pt x="2108" y="2227"/>
                      <a:pt x="2239" y="2179"/>
                      <a:pt x="2239" y="2025"/>
                    </a:cubicBezTo>
                    <a:lnTo>
                      <a:pt x="2239" y="322"/>
                    </a:lnTo>
                    <a:cubicBezTo>
                      <a:pt x="2239" y="167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84;p20">
                <a:extLst>
                  <a:ext uri="{FF2B5EF4-FFF2-40B4-BE49-F238E27FC236}">
                    <a16:creationId xmlns:a16="http://schemas.microsoft.com/office/drawing/2014/main" xmlns="" id="{D6F30E2A-CAA9-48B5-8C69-2FE74E854B7E}"/>
                  </a:ext>
                </a:extLst>
              </p:cNvPr>
              <p:cNvSpPr/>
              <p:nvPr/>
            </p:nvSpPr>
            <p:spPr>
              <a:xfrm>
                <a:off x="4459850" y="2702279"/>
                <a:ext cx="63454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3" extrusionOk="0">
                    <a:moveTo>
                      <a:pt x="1644" y="596"/>
                    </a:moveTo>
                    <a:lnTo>
                      <a:pt x="1644" y="1787"/>
                    </a:lnTo>
                    <a:lnTo>
                      <a:pt x="608" y="1787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80"/>
                      <a:pt x="1" y="334"/>
                    </a:cubicBezTo>
                    <a:lnTo>
                      <a:pt x="1" y="2037"/>
                    </a:lnTo>
                    <a:cubicBezTo>
                      <a:pt x="1" y="2192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192"/>
                      <a:pt x="2239" y="2037"/>
                    </a:cubicBezTo>
                    <a:lnTo>
                      <a:pt x="2239" y="334"/>
                    </a:lnTo>
                    <a:cubicBezTo>
                      <a:pt x="2239" y="180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85;p20">
                <a:extLst>
                  <a:ext uri="{FF2B5EF4-FFF2-40B4-BE49-F238E27FC236}">
                    <a16:creationId xmlns:a16="http://schemas.microsoft.com/office/drawing/2014/main" xmlns="" id="{6BCD6042-C5F2-4B18-8123-4D498D940194}"/>
                  </a:ext>
                </a:extLst>
              </p:cNvPr>
              <p:cNvSpPr/>
              <p:nvPr/>
            </p:nvSpPr>
            <p:spPr>
              <a:xfrm>
                <a:off x="4459850" y="2782221"/>
                <a:ext cx="63454" cy="67476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2" extrusionOk="0">
                    <a:moveTo>
                      <a:pt x="1644" y="596"/>
                    </a:moveTo>
                    <a:lnTo>
                      <a:pt x="1644" y="1787"/>
                    </a:lnTo>
                    <a:lnTo>
                      <a:pt x="608" y="1787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91"/>
                      <a:pt x="1" y="346"/>
                    </a:cubicBezTo>
                    <a:lnTo>
                      <a:pt x="1" y="2049"/>
                    </a:lnTo>
                    <a:cubicBezTo>
                      <a:pt x="1" y="2203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203"/>
                      <a:pt x="2239" y="2049"/>
                    </a:cubicBezTo>
                    <a:lnTo>
                      <a:pt x="2239" y="346"/>
                    </a:lnTo>
                    <a:cubicBezTo>
                      <a:pt x="2239" y="191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86;p20">
                <a:extLst>
                  <a:ext uri="{FF2B5EF4-FFF2-40B4-BE49-F238E27FC236}">
                    <a16:creationId xmlns:a16="http://schemas.microsoft.com/office/drawing/2014/main" xmlns="" id="{EB94CFBB-5592-4ED1-BD40-D4C0F2F94AD1}"/>
                  </a:ext>
                </a:extLst>
              </p:cNvPr>
              <p:cNvSpPr/>
              <p:nvPr/>
            </p:nvSpPr>
            <p:spPr>
              <a:xfrm>
                <a:off x="4658175" y="2815960"/>
                <a:ext cx="67476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39" extrusionOk="0">
                    <a:moveTo>
                      <a:pt x="1787" y="596"/>
                    </a:moveTo>
                    <a:lnTo>
                      <a:pt x="1787" y="1643"/>
                    </a:lnTo>
                    <a:lnTo>
                      <a:pt x="596" y="1643"/>
                    </a:lnTo>
                    <a:lnTo>
                      <a:pt x="596" y="596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1" y="131"/>
                      <a:pt x="1" y="286"/>
                    </a:cubicBezTo>
                    <a:lnTo>
                      <a:pt x="1" y="1989"/>
                    </a:lnTo>
                    <a:cubicBezTo>
                      <a:pt x="1" y="2144"/>
                      <a:pt x="179" y="2239"/>
                      <a:pt x="334" y="2239"/>
                    </a:cubicBezTo>
                    <a:lnTo>
                      <a:pt x="2037" y="2239"/>
                    </a:lnTo>
                    <a:cubicBezTo>
                      <a:pt x="2192" y="2239"/>
                      <a:pt x="2382" y="2144"/>
                      <a:pt x="2382" y="1989"/>
                    </a:cubicBezTo>
                    <a:lnTo>
                      <a:pt x="2382" y="286"/>
                    </a:lnTo>
                    <a:cubicBezTo>
                      <a:pt x="2382" y="131"/>
                      <a:pt x="2192" y="0"/>
                      <a:pt x="2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87;p20">
                <a:extLst>
                  <a:ext uri="{FF2B5EF4-FFF2-40B4-BE49-F238E27FC236}">
                    <a16:creationId xmlns:a16="http://schemas.microsoft.com/office/drawing/2014/main" xmlns="" id="{A1A7E65D-C53A-48DF-9AE9-5A5EC70B591C}"/>
                  </a:ext>
                </a:extLst>
              </p:cNvPr>
              <p:cNvSpPr/>
              <p:nvPr/>
            </p:nvSpPr>
            <p:spPr>
              <a:xfrm>
                <a:off x="4658175" y="2736018"/>
                <a:ext cx="67476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28" extrusionOk="0">
                    <a:moveTo>
                      <a:pt x="1787" y="596"/>
                    </a:moveTo>
                    <a:lnTo>
                      <a:pt x="1787" y="1632"/>
                    </a:lnTo>
                    <a:lnTo>
                      <a:pt x="596" y="1632"/>
                    </a:lnTo>
                    <a:lnTo>
                      <a:pt x="596" y="596"/>
                    </a:lnTo>
                    <a:close/>
                    <a:moveTo>
                      <a:pt x="334" y="1"/>
                    </a:moveTo>
                    <a:cubicBezTo>
                      <a:pt x="179" y="1"/>
                      <a:pt x="1" y="120"/>
                      <a:pt x="1" y="274"/>
                    </a:cubicBezTo>
                    <a:lnTo>
                      <a:pt x="1" y="1977"/>
                    </a:lnTo>
                    <a:cubicBezTo>
                      <a:pt x="1" y="2132"/>
                      <a:pt x="179" y="2227"/>
                      <a:pt x="334" y="2227"/>
                    </a:cubicBezTo>
                    <a:lnTo>
                      <a:pt x="2037" y="2227"/>
                    </a:lnTo>
                    <a:cubicBezTo>
                      <a:pt x="2192" y="2227"/>
                      <a:pt x="2382" y="2132"/>
                      <a:pt x="2382" y="1977"/>
                    </a:cubicBezTo>
                    <a:lnTo>
                      <a:pt x="2382" y="274"/>
                    </a:lnTo>
                    <a:cubicBezTo>
                      <a:pt x="2382" y="120"/>
                      <a:pt x="2192" y="1"/>
                      <a:pt x="20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88;p20">
                <a:extLst>
                  <a:ext uri="{FF2B5EF4-FFF2-40B4-BE49-F238E27FC236}">
                    <a16:creationId xmlns:a16="http://schemas.microsoft.com/office/drawing/2014/main" xmlns="" id="{805C2984-BFB2-44CF-AECE-7DF5313E33E1}"/>
                  </a:ext>
                </a:extLst>
              </p:cNvPr>
              <p:cNvSpPr/>
              <p:nvPr/>
            </p:nvSpPr>
            <p:spPr>
              <a:xfrm>
                <a:off x="4645711" y="2622366"/>
                <a:ext cx="67476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70" extrusionOk="0">
                    <a:moveTo>
                      <a:pt x="1786" y="584"/>
                    </a:moveTo>
                    <a:lnTo>
                      <a:pt x="1786" y="1774"/>
                    </a:lnTo>
                    <a:lnTo>
                      <a:pt x="596" y="1774"/>
                    </a:lnTo>
                    <a:lnTo>
                      <a:pt x="596" y="584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0" y="167"/>
                      <a:pt x="0" y="322"/>
                    </a:cubicBezTo>
                    <a:lnTo>
                      <a:pt x="0" y="2024"/>
                    </a:lnTo>
                    <a:cubicBezTo>
                      <a:pt x="0" y="2179"/>
                      <a:pt x="179" y="2370"/>
                      <a:pt x="334" y="2370"/>
                    </a:cubicBezTo>
                    <a:lnTo>
                      <a:pt x="2036" y="2370"/>
                    </a:lnTo>
                    <a:cubicBezTo>
                      <a:pt x="2191" y="2370"/>
                      <a:pt x="2381" y="2179"/>
                      <a:pt x="2381" y="2024"/>
                    </a:cubicBezTo>
                    <a:lnTo>
                      <a:pt x="2381" y="322"/>
                    </a:lnTo>
                    <a:cubicBezTo>
                      <a:pt x="2381" y="167"/>
                      <a:pt x="2191" y="0"/>
                      <a:pt x="20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89;p20">
                <a:extLst>
                  <a:ext uri="{FF2B5EF4-FFF2-40B4-BE49-F238E27FC236}">
                    <a16:creationId xmlns:a16="http://schemas.microsoft.com/office/drawing/2014/main" xmlns="" id="{E1F17EA3-3C05-424E-992E-D4FD109AA24D}"/>
                  </a:ext>
                </a:extLst>
              </p:cNvPr>
              <p:cNvSpPr/>
              <p:nvPr/>
            </p:nvSpPr>
            <p:spPr>
              <a:xfrm>
                <a:off x="4658175" y="2896242"/>
                <a:ext cx="67476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27" extrusionOk="0">
                    <a:moveTo>
                      <a:pt x="1787" y="595"/>
                    </a:moveTo>
                    <a:lnTo>
                      <a:pt x="1787" y="1631"/>
                    </a:lnTo>
                    <a:lnTo>
                      <a:pt x="596" y="1631"/>
                    </a:lnTo>
                    <a:lnTo>
                      <a:pt x="596" y="595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1" y="131"/>
                      <a:pt x="1" y="286"/>
                    </a:cubicBezTo>
                    <a:lnTo>
                      <a:pt x="1" y="1988"/>
                    </a:lnTo>
                    <a:cubicBezTo>
                      <a:pt x="1" y="2143"/>
                      <a:pt x="179" y="2227"/>
                      <a:pt x="334" y="2227"/>
                    </a:cubicBezTo>
                    <a:lnTo>
                      <a:pt x="2037" y="2227"/>
                    </a:lnTo>
                    <a:cubicBezTo>
                      <a:pt x="2192" y="2227"/>
                      <a:pt x="2382" y="2143"/>
                      <a:pt x="2382" y="1988"/>
                    </a:cubicBezTo>
                    <a:lnTo>
                      <a:pt x="2382" y="286"/>
                    </a:lnTo>
                    <a:cubicBezTo>
                      <a:pt x="2382" y="131"/>
                      <a:pt x="2192" y="0"/>
                      <a:pt x="2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90;p20">
                <a:extLst>
                  <a:ext uri="{FF2B5EF4-FFF2-40B4-BE49-F238E27FC236}">
                    <a16:creationId xmlns:a16="http://schemas.microsoft.com/office/drawing/2014/main" xmlns="" id="{344BF789-DA9C-4CDE-8671-4C92093518CE}"/>
                  </a:ext>
                </a:extLst>
              </p:cNvPr>
              <p:cNvSpPr/>
              <p:nvPr/>
            </p:nvSpPr>
            <p:spPr>
              <a:xfrm>
                <a:off x="4578233" y="2815960"/>
                <a:ext cx="67504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39" extrusionOk="0">
                    <a:moveTo>
                      <a:pt x="1787" y="596"/>
                    </a:moveTo>
                    <a:lnTo>
                      <a:pt x="1787" y="1643"/>
                    </a:lnTo>
                    <a:lnTo>
                      <a:pt x="596" y="1643"/>
                    </a:lnTo>
                    <a:lnTo>
                      <a:pt x="596" y="596"/>
                    </a:lnTo>
                    <a:close/>
                    <a:moveTo>
                      <a:pt x="322" y="0"/>
                    </a:moveTo>
                    <a:cubicBezTo>
                      <a:pt x="168" y="0"/>
                      <a:pt x="1" y="131"/>
                      <a:pt x="1" y="286"/>
                    </a:cubicBezTo>
                    <a:lnTo>
                      <a:pt x="1" y="1989"/>
                    </a:lnTo>
                    <a:cubicBezTo>
                      <a:pt x="1" y="2144"/>
                      <a:pt x="168" y="2239"/>
                      <a:pt x="322" y="2239"/>
                    </a:cubicBezTo>
                    <a:lnTo>
                      <a:pt x="2025" y="2239"/>
                    </a:lnTo>
                    <a:cubicBezTo>
                      <a:pt x="2180" y="2239"/>
                      <a:pt x="2382" y="2144"/>
                      <a:pt x="2382" y="1989"/>
                    </a:cubicBezTo>
                    <a:lnTo>
                      <a:pt x="2382" y="286"/>
                    </a:lnTo>
                    <a:cubicBezTo>
                      <a:pt x="2382" y="131"/>
                      <a:pt x="2180" y="0"/>
                      <a:pt x="2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91;p20">
                <a:extLst>
                  <a:ext uri="{FF2B5EF4-FFF2-40B4-BE49-F238E27FC236}">
                    <a16:creationId xmlns:a16="http://schemas.microsoft.com/office/drawing/2014/main" xmlns="" id="{8652AAD2-12F3-4059-A2C6-729428865BD6}"/>
                  </a:ext>
                </a:extLst>
              </p:cNvPr>
              <p:cNvSpPr/>
              <p:nvPr/>
            </p:nvSpPr>
            <p:spPr>
              <a:xfrm>
                <a:off x="4578233" y="2736018"/>
                <a:ext cx="67504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28" extrusionOk="0">
                    <a:moveTo>
                      <a:pt x="1787" y="596"/>
                    </a:moveTo>
                    <a:lnTo>
                      <a:pt x="1787" y="1632"/>
                    </a:lnTo>
                    <a:lnTo>
                      <a:pt x="596" y="1632"/>
                    </a:lnTo>
                    <a:lnTo>
                      <a:pt x="596" y="596"/>
                    </a:lnTo>
                    <a:close/>
                    <a:moveTo>
                      <a:pt x="322" y="1"/>
                    </a:moveTo>
                    <a:cubicBezTo>
                      <a:pt x="168" y="1"/>
                      <a:pt x="1" y="120"/>
                      <a:pt x="1" y="274"/>
                    </a:cubicBezTo>
                    <a:lnTo>
                      <a:pt x="1" y="1977"/>
                    </a:lnTo>
                    <a:cubicBezTo>
                      <a:pt x="1" y="2132"/>
                      <a:pt x="168" y="2227"/>
                      <a:pt x="322" y="2227"/>
                    </a:cubicBezTo>
                    <a:lnTo>
                      <a:pt x="2025" y="2227"/>
                    </a:lnTo>
                    <a:cubicBezTo>
                      <a:pt x="2180" y="2227"/>
                      <a:pt x="2382" y="2132"/>
                      <a:pt x="2382" y="1977"/>
                    </a:cubicBezTo>
                    <a:lnTo>
                      <a:pt x="2382" y="274"/>
                    </a:lnTo>
                    <a:cubicBezTo>
                      <a:pt x="2382" y="120"/>
                      <a:pt x="2180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92;p20">
                <a:extLst>
                  <a:ext uri="{FF2B5EF4-FFF2-40B4-BE49-F238E27FC236}">
                    <a16:creationId xmlns:a16="http://schemas.microsoft.com/office/drawing/2014/main" xmlns="" id="{6C4F6275-5039-4819-927D-BA089D8C069A}"/>
                  </a:ext>
                </a:extLst>
              </p:cNvPr>
              <p:cNvSpPr/>
              <p:nvPr/>
            </p:nvSpPr>
            <p:spPr>
              <a:xfrm>
                <a:off x="4338436" y="2512397"/>
                <a:ext cx="481652" cy="480661"/>
              </a:xfrm>
              <a:custGeom>
                <a:avLst/>
                <a:gdLst/>
                <a:ahLst/>
                <a:cxnLst/>
                <a:rect l="l" t="t" r="r" b="b"/>
                <a:pathLst>
                  <a:path w="17003" h="16968" extrusionOk="0">
                    <a:moveTo>
                      <a:pt x="13669" y="3275"/>
                    </a:moveTo>
                    <a:lnTo>
                      <a:pt x="13669" y="6704"/>
                    </a:lnTo>
                    <a:lnTo>
                      <a:pt x="10847" y="6704"/>
                    </a:lnTo>
                    <a:lnTo>
                      <a:pt x="10847" y="3275"/>
                    </a:lnTo>
                    <a:close/>
                    <a:moveTo>
                      <a:pt x="5930" y="14145"/>
                    </a:moveTo>
                    <a:lnTo>
                      <a:pt x="5930" y="16372"/>
                    </a:lnTo>
                    <a:lnTo>
                      <a:pt x="4739" y="16372"/>
                    </a:lnTo>
                    <a:lnTo>
                      <a:pt x="4739" y="14145"/>
                    </a:lnTo>
                    <a:close/>
                    <a:moveTo>
                      <a:pt x="10252" y="453"/>
                    </a:moveTo>
                    <a:lnTo>
                      <a:pt x="10252" y="2680"/>
                    </a:lnTo>
                    <a:lnTo>
                      <a:pt x="10252" y="6704"/>
                    </a:lnTo>
                    <a:lnTo>
                      <a:pt x="7371" y="6704"/>
                    </a:lnTo>
                    <a:cubicBezTo>
                      <a:pt x="7216" y="6704"/>
                      <a:pt x="7121" y="6883"/>
                      <a:pt x="7121" y="7037"/>
                    </a:cubicBezTo>
                    <a:lnTo>
                      <a:pt x="7121" y="16372"/>
                    </a:lnTo>
                    <a:lnTo>
                      <a:pt x="6525" y="16372"/>
                    </a:lnTo>
                    <a:lnTo>
                      <a:pt x="6525" y="13836"/>
                    </a:lnTo>
                    <a:cubicBezTo>
                      <a:pt x="6525" y="13681"/>
                      <a:pt x="6335" y="13550"/>
                      <a:pt x="6168" y="13550"/>
                    </a:cubicBezTo>
                    <a:lnTo>
                      <a:pt x="4477" y="13550"/>
                    </a:lnTo>
                    <a:cubicBezTo>
                      <a:pt x="4311" y="13550"/>
                      <a:pt x="4144" y="13681"/>
                      <a:pt x="4144" y="13836"/>
                    </a:cubicBezTo>
                    <a:lnTo>
                      <a:pt x="4144" y="16372"/>
                    </a:lnTo>
                    <a:lnTo>
                      <a:pt x="3406" y="16372"/>
                    </a:lnTo>
                    <a:lnTo>
                      <a:pt x="3406" y="453"/>
                    </a:lnTo>
                    <a:close/>
                    <a:moveTo>
                      <a:pt x="10252" y="14145"/>
                    </a:moveTo>
                    <a:lnTo>
                      <a:pt x="10252" y="16372"/>
                    </a:lnTo>
                    <a:lnTo>
                      <a:pt x="9061" y="16372"/>
                    </a:lnTo>
                    <a:lnTo>
                      <a:pt x="9061" y="14145"/>
                    </a:lnTo>
                    <a:close/>
                    <a:moveTo>
                      <a:pt x="14419" y="7299"/>
                    </a:moveTo>
                    <a:lnTo>
                      <a:pt x="14419" y="16372"/>
                    </a:lnTo>
                    <a:lnTo>
                      <a:pt x="10847" y="16372"/>
                    </a:lnTo>
                    <a:lnTo>
                      <a:pt x="10847" y="13836"/>
                    </a:lnTo>
                    <a:cubicBezTo>
                      <a:pt x="10847" y="13681"/>
                      <a:pt x="10645" y="13550"/>
                      <a:pt x="10490" y="13550"/>
                    </a:cubicBezTo>
                    <a:lnTo>
                      <a:pt x="8787" y="13550"/>
                    </a:lnTo>
                    <a:cubicBezTo>
                      <a:pt x="8633" y="13550"/>
                      <a:pt x="8466" y="13681"/>
                      <a:pt x="8466" y="13836"/>
                    </a:cubicBezTo>
                    <a:lnTo>
                      <a:pt x="8466" y="16372"/>
                    </a:lnTo>
                    <a:lnTo>
                      <a:pt x="7716" y="16372"/>
                    </a:lnTo>
                    <a:lnTo>
                      <a:pt x="7716" y="7299"/>
                    </a:lnTo>
                    <a:close/>
                    <a:moveTo>
                      <a:pt x="3120" y="1"/>
                    </a:moveTo>
                    <a:cubicBezTo>
                      <a:pt x="2965" y="1"/>
                      <a:pt x="2811" y="84"/>
                      <a:pt x="2811" y="239"/>
                    </a:cubicBezTo>
                    <a:lnTo>
                      <a:pt x="2811" y="16372"/>
                    </a:lnTo>
                    <a:lnTo>
                      <a:pt x="286" y="16372"/>
                    </a:lnTo>
                    <a:cubicBezTo>
                      <a:pt x="132" y="16372"/>
                      <a:pt x="1" y="16515"/>
                      <a:pt x="1" y="16681"/>
                    </a:cubicBezTo>
                    <a:cubicBezTo>
                      <a:pt x="1" y="16836"/>
                      <a:pt x="132" y="16967"/>
                      <a:pt x="286" y="16967"/>
                    </a:cubicBezTo>
                    <a:lnTo>
                      <a:pt x="16729" y="16967"/>
                    </a:lnTo>
                    <a:cubicBezTo>
                      <a:pt x="16884" y="16967"/>
                      <a:pt x="17003" y="16836"/>
                      <a:pt x="17003" y="16681"/>
                    </a:cubicBezTo>
                    <a:cubicBezTo>
                      <a:pt x="17003" y="16515"/>
                      <a:pt x="16884" y="16372"/>
                      <a:pt x="16729" y="16372"/>
                    </a:cubicBezTo>
                    <a:lnTo>
                      <a:pt x="15014" y="16372"/>
                    </a:lnTo>
                    <a:lnTo>
                      <a:pt x="15014" y="7037"/>
                    </a:lnTo>
                    <a:cubicBezTo>
                      <a:pt x="15014" y="6883"/>
                      <a:pt x="14895" y="6704"/>
                      <a:pt x="14741" y="6704"/>
                    </a:cubicBezTo>
                    <a:lnTo>
                      <a:pt x="14419" y="6704"/>
                    </a:lnTo>
                    <a:lnTo>
                      <a:pt x="14419" y="3275"/>
                    </a:lnTo>
                    <a:cubicBezTo>
                      <a:pt x="14419" y="2954"/>
                      <a:pt x="14110" y="2680"/>
                      <a:pt x="13788" y="2680"/>
                    </a:cubicBezTo>
                    <a:lnTo>
                      <a:pt x="10847" y="2680"/>
                    </a:lnTo>
                    <a:lnTo>
                      <a:pt x="10847" y="239"/>
                    </a:lnTo>
                    <a:cubicBezTo>
                      <a:pt x="10847" y="84"/>
                      <a:pt x="10645" y="1"/>
                      <a:pt x="10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293;p20">
              <a:extLst>
                <a:ext uri="{FF2B5EF4-FFF2-40B4-BE49-F238E27FC236}">
                  <a16:creationId xmlns:a16="http://schemas.microsoft.com/office/drawing/2014/main" xmlns="" id="{C65CEA22-B6C1-4A64-B49B-D69DF55F9465}"/>
                </a:ext>
              </a:extLst>
            </p:cNvPr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;p20">
              <a:extLst>
                <a:ext uri="{FF2B5EF4-FFF2-40B4-BE49-F238E27FC236}">
                  <a16:creationId xmlns:a16="http://schemas.microsoft.com/office/drawing/2014/main" xmlns="" id="{6BF3D1B0-F849-4850-814B-EC121EB77D09}"/>
                </a:ext>
              </a:extLst>
            </p:cNvPr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5;p20">
              <a:extLst>
                <a:ext uri="{FF2B5EF4-FFF2-40B4-BE49-F238E27FC236}">
                  <a16:creationId xmlns:a16="http://schemas.microsoft.com/office/drawing/2014/main" xmlns="" id="{400E1102-7E41-410E-A261-6EEC5AEEE970}"/>
                </a:ext>
              </a:extLst>
            </p:cNvPr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 comunidades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" name="Google Shape;297;p20">
              <a:extLst>
                <a:ext uri="{FF2B5EF4-FFF2-40B4-BE49-F238E27FC236}">
                  <a16:creationId xmlns:a16="http://schemas.microsoft.com/office/drawing/2014/main" xmlns="" id="{5A0652F8-D2A2-4CEA-BB03-BF1D7CC0F9F1}"/>
                </a:ext>
              </a:extLst>
            </p:cNvPr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8;p20">
              <a:extLst>
                <a:ext uri="{FF2B5EF4-FFF2-40B4-BE49-F238E27FC236}">
                  <a16:creationId xmlns:a16="http://schemas.microsoft.com/office/drawing/2014/main" xmlns="" id="{8EF38783-92ED-4917-AF9C-D17B8D8A97A4}"/>
                </a:ext>
              </a:extLst>
            </p:cNvPr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299;p20">
            <a:extLst>
              <a:ext uri="{FF2B5EF4-FFF2-40B4-BE49-F238E27FC236}">
                <a16:creationId xmlns:a16="http://schemas.microsoft.com/office/drawing/2014/main" xmlns="" id="{A4657132-01B7-4B36-94E8-0A6BEA0F5A86}"/>
              </a:ext>
            </a:extLst>
          </p:cNvPr>
          <p:cNvGrpSpPr/>
          <p:nvPr/>
        </p:nvGrpSpPr>
        <p:grpSpPr>
          <a:xfrm>
            <a:off x="3707014" y="2446328"/>
            <a:ext cx="1884600" cy="1870220"/>
            <a:chOff x="2328788" y="1624693"/>
            <a:chExt cx="1884600" cy="1870220"/>
          </a:xfrm>
        </p:grpSpPr>
        <p:sp>
          <p:nvSpPr>
            <p:cNvPr id="155" name="Google Shape;304;p20">
              <a:extLst>
                <a:ext uri="{FF2B5EF4-FFF2-40B4-BE49-F238E27FC236}">
                  <a16:creationId xmlns:a16="http://schemas.microsoft.com/office/drawing/2014/main" xmlns="" id="{928F5B4D-ED2E-46F3-BCD0-E4EDCE860D6A}"/>
                </a:ext>
              </a:extLst>
            </p:cNvPr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5;p20">
              <a:extLst>
                <a:ext uri="{FF2B5EF4-FFF2-40B4-BE49-F238E27FC236}">
                  <a16:creationId xmlns:a16="http://schemas.microsoft.com/office/drawing/2014/main" xmlns="" id="{24CD7E6D-0590-47AC-B042-780E17170EDD}"/>
                </a:ext>
              </a:extLst>
            </p:cNvPr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06;p20">
              <a:extLst>
                <a:ext uri="{FF2B5EF4-FFF2-40B4-BE49-F238E27FC236}">
                  <a16:creationId xmlns:a16="http://schemas.microsoft.com/office/drawing/2014/main" xmlns="" id="{C35F725A-0CFE-49AF-9C80-98F19AE2420D}"/>
                </a:ext>
              </a:extLst>
            </p:cNvPr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7;p20">
              <a:extLst>
                <a:ext uri="{FF2B5EF4-FFF2-40B4-BE49-F238E27FC236}">
                  <a16:creationId xmlns:a16="http://schemas.microsoft.com/office/drawing/2014/main" xmlns="" id="{574D7F2D-AD33-49C7-B9E3-480C2C0CA730}"/>
                </a:ext>
              </a:extLst>
            </p:cNvPr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08;p20">
              <a:extLst>
                <a:ext uri="{FF2B5EF4-FFF2-40B4-BE49-F238E27FC236}">
                  <a16:creationId xmlns:a16="http://schemas.microsoft.com/office/drawing/2014/main" xmlns="" id="{9ACE37A6-6E58-4110-9F79-7C9D1C7FBCA7}"/>
                </a:ext>
              </a:extLst>
            </p:cNvPr>
            <p:cNvSpPr txBox="1"/>
            <p:nvPr/>
          </p:nvSpPr>
          <p:spPr>
            <a:xfrm>
              <a:off x="2328788" y="162469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635 usuarios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0" name="Google Shape;310;p20">
            <a:extLst>
              <a:ext uri="{FF2B5EF4-FFF2-40B4-BE49-F238E27FC236}">
                <a16:creationId xmlns:a16="http://schemas.microsoft.com/office/drawing/2014/main" xmlns="" id="{AA9F11C1-98C0-4C2F-A694-31133B509461}"/>
              </a:ext>
            </a:extLst>
          </p:cNvPr>
          <p:cNvGrpSpPr/>
          <p:nvPr/>
        </p:nvGrpSpPr>
        <p:grpSpPr>
          <a:xfrm>
            <a:off x="2408514" y="2892199"/>
            <a:ext cx="1884600" cy="1873274"/>
            <a:chOff x="1030288" y="2070564"/>
            <a:chExt cx="1884600" cy="1873274"/>
          </a:xfrm>
        </p:grpSpPr>
        <p:grpSp>
          <p:nvGrpSpPr>
            <p:cNvPr id="171" name="Google Shape;311;p20">
              <a:extLst>
                <a:ext uri="{FF2B5EF4-FFF2-40B4-BE49-F238E27FC236}">
                  <a16:creationId xmlns:a16="http://schemas.microsoft.com/office/drawing/2014/main" xmlns="" id="{5B1576D5-DFD1-44CA-BD22-98481B7258A7}"/>
                </a:ext>
              </a:extLst>
            </p:cNvPr>
            <p:cNvGrpSpPr/>
            <p:nvPr/>
          </p:nvGrpSpPr>
          <p:grpSpPr>
            <a:xfrm>
              <a:off x="1727894" y="2535682"/>
              <a:ext cx="445903" cy="444886"/>
              <a:chOff x="1727894" y="2535682"/>
              <a:chExt cx="445903" cy="444886"/>
            </a:xfrm>
          </p:grpSpPr>
          <p:sp>
            <p:nvSpPr>
              <p:cNvPr id="179" name="Google Shape;312;p20">
                <a:extLst>
                  <a:ext uri="{FF2B5EF4-FFF2-40B4-BE49-F238E27FC236}">
                    <a16:creationId xmlns:a16="http://schemas.microsoft.com/office/drawing/2014/main" xmlns="" id="{829A23FA-E2D1-454D-90E5-69260028813B}"/>
                  </a:ext>
                </a:extLst>
              </p:cNvPr>
              <p:cNvSpPr/>
              <p:nvPr/>
            </p:nvSpPr>
            <p:spPr>
              <a:xfrm>
                <a:off x="1727894" y="2685424"/>
                <a:ext cx="445903" cy="29514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419" extrusionOk="0">
                    <a:moveTo>
                      <a:pt x="2691" y="6549"/>
                    </a:moveTo>
                    <a:lnTo>
                      <a:pt x="2691" y="9823"/>
                    </a:lnTo>
                    <a:lnTo>
                      <a:pt x="1346" y="9823"/>
                    </a:lnTo>
                    <a:lnTo>
                      <a:pt x="1346" y="6549"/>
                    </a:lnTo>
                    <a:close/>
                    <a:moveTo>
                      <a:pt x="6561" y="3275"/>
                    </a:moveTo>
                    <a:lnTo>
                      <a:pt x="6561" y="9823"/>
                    </a:lnTo>
                    <a:lnTo>
                      <a:pt x="5215" y="9823"/>
                    </a:lnTo>
                    <a:lnTo>
                      <a:pt x="5215" y="3275"/>
                    </a:lnTo>
                    <a:close/>
                    <a:moveTo>
                      <a:pt x="10430" y="4608"/>
                    </a:moveTo>
                    <a:lnTo>
                      <a:pt x="10430" y="9823"/>
                    </a:lnTo>
                    <a:lnTo>
                      <a:pt x="9240" y="9823"/>
                    </a:lnTo>
                    <a:lnTo>
                      <a:pt x="9240" y="4608"/>
                    </a:lnTo>
                    <a:close/>
                    <a:moveTo>
                      <a:pt x="14443" y="596"/>
                    </a:moveTo>
                    <a:lnTo>
                      <a:pt x="14443" y="9823"/>
                    </a:lnTo>
                    <a:lnTo>
                      <a:pt x="13109" y="9823"/>
                    </a:lnTo>
                    <a:lnTo>
                      <a:pt x="13109" y="596"/>
                    </a:lnTo>
                    <a:close/>
                    <a:moveTo>
                      <a:pt x="12788" y="1"/>
                    </a:moveTo>
                    <a:cubicBezTo>
                      <a:pt x="12609" y="1"/>
                      <a:pt x="12514" y="108"/>
                      <a:pt x="12514" y="286"/>
                    </a:cubicBezTo>
                    <a:lnTo>
                      <a:pt x="12514" y="9823"/>
                    </a:lnTo>
                    <a:lnTo>
                      <a:pt x="11168" y="9823"/>
                    </a:lnTo>
                    <a:lnTo>
                      <a:pt x="11168" y="4215"/>
                    </a:lnTo>
                    <a:cubicBezTo>
                      <a:pt x="11168" y="4037"/>
                      <a:pt x="11002" y="3870"/>
                      <a:pt x="10823" y="3870"/>
                    </a:cubicBezTo>
                    <a:lnTo>
                      <a:pt x="8859" y="3870"/>
                    </a:lnTo>
                    <a:cubicBezTo>
                      <a:pt x="8680" y="3870"/>
                      <a:pt x="8489" y="4037"/>
                      <a:pt x="8489" y="4215"/>
                    </a:cubicBezTo>
                    <a:lnTo>
                      <a:pt x="8489" y="9823"/>
                    </a:lnTo>
                    <a:lnTo>
                      <a:pt x="7156" y="9823"/>
                    </a:lnTo>
                    <a:lnTo>
                      <a:pt x="7156" y="2906"/>
                    </a:lnTo>
                    <a:cubicBezTo>
                      <a:pt x="7156" y="2727"/>
                      <a:pt x="7073" y="2525"/>
                      <a:pt x="6894" y="2525"/>
                    </a:cubicBezTo>
                    <a:lnTo>
                      <a:pt x="4918" y="2525"/>
                    </a:lnTo>
                    <a:cubicBezTo>
                      <a:pt x="4739" y="2525"/>
                      <a:pt x="4620" y="2727"/>
                      <a:pt x="4620" y="2906"/>
                    </a:cubicBezTo>
                    <a:lnTo>
                      <a:pt x="4620" y="9823"/>
                    </a:lnTo>
                    <a:lnTo>
                      <a:pt x="3286" y="9823"/>
                    </a:lnTo>
                    <a:lnTo>
                      <a:pt x="3286" y="6192"/>
                    </a:lnTo>
                    <a:cubicBezTo>
                      <a:pt x="3286" y="6001"/>
                      <a:pt x="3132" y="5799"/>
                      <a:pt x="2953" y="5799"/>
                    </a:cubicBezTo>
                    <a:lnTo>
                      <a:pt x="988" y="5799"/>
                    </a:lnTo>
                    <a:cubicBezTo>
                      <a:pt x="810" y="5799"/>
                      <a:pt x="607" y="6001"/>
                      <a:pt x="607" y="6192"/>
                    </a:cubicBezTo>
                    <a:lnTo>
                      <a:pt x="607" y="9823"/>
                    </a:lnTo>
                    <a:lnTo>
                      <a:pt x="334" y="9823"/>
                    </a:lnTo>
                    <a:cubicBezTo>
                      <a:pt x="155" y="9823"/>
                      <a:pt x="0" y="9942"/>
                      <a:pt x="0" y="10121"/>
                    </a:cubicBezTo>
                    <a:cubicBezTo>
                      <a:pt x="0" y="10300"/>
                      <a:pt x="155" y="10419"/>
                      <a:pt x="334" y="10419"/>
                    </a:cubicBezTo>
                    <a:lnTo>
                      <a:pt x="15419" y="10419"/>
                    </a:lnTo>
                    <a:cubicBezTo>
                      <a:pt x="15597" y="10419"/>
                      <a:pt x="15740" y="10300"/>
                      <a:pt x="15740" y="10121"/>
                    </a:cubicBezTo>
                    <a:cubicBezTo>
                      <a:pt x="15740" y="9942"/>
                      <a:pt x="15597" y="9823"/>
                      <a:pt x="15419" y="9823"/>
                    </a:cubicBezTo>
                    <a:lnTo>
                      <a:pt x="15038" y="9823"/>
                    </a:lnTo>
                    <a:lnTo>
                      <a:pt x="15038" y="286"/>
                    </a:lnTo>
                    <a:cubicBezTo>
                      <a:pt x="15038" y="108"/>
                      <a:pt x="14943" y="1"/>
                      <a:pt x="14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13;p20">
                <a:extLst>
                  <a:ext uri="{FF2B5EF4-FFF2-40B4-BE49-F238E27FC236}">
                    <a16:creationId xmlns:a16="http://schemas.microsoft.com/office/drawing/2014/main" xmlns="" id="{B7A8FB4D-4751-41A9-AA3E-8CE2DB459152}"/>
                  </a:ext>
                </a:extLst>
              </p:cNvPr>
              <p:cNvSpPr/>
              <p:nvPr/>
            </p:nvSpPr>
            <p:spPr>
              <a:xfrm>
                <a:off x="1746449" y="2535682"/>
                <a:ext cx="408794" cy="24152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8526" extrusionOk="0">
                    <a:moveTo>
                      <a:pt x="13121" y="655"/>
                    </a:moveTo>
                    <a:cubicBezTo>
                      <a:pt x="13478" y="655"/>
                      <a:pt x="13776" y="953"/>
                      <a:pt x="13776" y="1310"/>
                    </a:cubicBezTo>
                    <a:cubicBezTo>
                      <a:pt x="13776" y="1667"/>
                      <a:pt x="13478" y="1965"/>
                      <a:pt x="13121" y="1965"/>
                    </a:cubicBezTo>
                    <a:cubicBezTo>
                      <a:pt x="12942" y="1965"/>
                      <a:pt x="12776" y="1893"/>
                      <a:pt x="12656" y="1774"/>
                    </a:cubicBezTo>
                    <a:cubicBezTo>
                      <a:pt x="12537" y="1655"/>
                      <a:pt x="12466" y="1489"/>
                      <a:pt x="12466" y="1310"/>
                    </a:cubicBezTo>
                    <a:cubicBezTo>
                      <a:pt x="12466" y="953"/>
                      <a:pt x="12764" y="655"/>
                      <a:pt x="13121" y="655"/>
                    </a:cubicBezTo>
                    <a:close/>
                    <a:moveTo>
                      <a:pt x="5251" y="3275"/>
                    </a:moveTo>
                    <a:cubicBezTo>
                      <a:pt x="5608" y="3275"/>
                      <a:pt x="5906" y="3572"/>
                      <a:pt x="5906" y="3929"/>
                    </a:cubicBezTo>
                    <a:cubicBezTo>
                      <a:pt x="5906" y="4298"/>
                      <a:pt x="5620" y="4584"/>
                      <a:pt x="5251" y="4584"/>
                    </a:cubicBezTo>
                    <a:cubicBezTo>
                      <a:pt x="4894" y="4584"/>
                      <a:pt x="4596" y="4298"/>
                      <a:pt x="4596" y="3929"/>
                    </a:cubicBezTo>
                    <a:cubicBezTo>
                      <a:pt x="4596" y="3572"/>
                      <a:pt x="4894" y="3275"/>
                      <a:pt x="5251" y="3275"/>
                    </a:cubicBezTo>
                    <a:close/>
                    <a:moveTo>
                      <a:pt x="9192" y="4584"/>
                    </a:moveTo>
                    <a:cubicBezTo>
                      <a:pt x="9549" y="4584"/>
                      <a:pt x="9847" y="4882"/>
                      <a:pt x="9847" y="5239"/>
                    </a:cubicBezTo>
                    <a:cubicBezTo>
                      <a:pt x="9847" y="5608"/>
                      <a:pt x="9549" y="5894"/>
                      <a:pt x="9192" y="5894"/>
                    </a:cubicBezTo>
                    <a:cubicBezTo>
                      <a:pt x="8823" y="5894"/>
                      <a:pt x="8525" y="5608"/>
                      <a:pt x="8525" y="5239"/>
                    </a:cubicBezTo>
                    <a:cubicBezTo>
                      <a:pt x="8525" y="4882"/>
                      <a:pt x="8823" y="4584"/>
                      <a:pt x="9192" y="4584"/>
                    </a:cubicBezTo>
                    <a:close/>
                    <a:moveTo>
                      <a:pt x="1322" y="6561"/>
                    </a:moveTo>
                    <a:cubicBezTo>
                      <a:pt x="1679" y="6561"/>
                      <a:pt x="1977" y="6846"/>
                      <a:pt x="1977" y="7215"/>
                    </a:cubicBezTo>
                    <a:cubicBezTo>
                      <a:pt x="1977" y="7573"/>
                      <a:pt x="1679" y="7870"/>
                      <a:pt x="1322" y="7870"/>
                    </a:cubicBezTo>
                    <a:cubicBezTo>
                      <a:pt x="953" y="7870"/>
                      <a:pt x="667" y="7573"/>
                      <a:pt x="667" y="7215"/>
                    </a:cubicBezTo>
                    <a:cubicBezTo>
                      <a:pt x="667" y="6846"/>
                      <a:pt x="953" y="6561"/>
                      <a:pt x="1322" y="6561"/>
                    </a:cubicBezTo>
                    <a:close/>
                    <a:moveTo>
                      <a:pt x="13121" y="0"/>
                    </a:moveTo>
                    <a:cubicBezTo>
                      <a:pt x="12395" y="0"/>
                      <a:pt x="11811" y="584"/>
                      <a:pt x="11811" y="1310"/>
                    </a:cubicBezTo>
                    <a:cubicBezTo>
                      <a:pt x="11811" y="1548"/>
                      <a:pt x="11883" y="1774"/>
                      <a:pt x="11990" y="1977"/>
                    </a:cubicBezTo>
                    <a:lnTo>
                      <a:pt x="9847" y="4120"/>
                    </a:lnTo>
                    <a:cubicBezTo>
                      <a:pt x="9656" y="4001"/>
                      <a:pt x="9430" y="3929"/>
                      <a:pt x="9192" y="3929"/>
                    </a:cubicBezTo>
                    <a:cubicBezTo>
                      <a:pt x="8775" y="3929"/>
                      <a:pt x="8406" y="4120"/>
                      <a:pt x="8168" y="4418"/>
                    </a:cubicBezTo>
                    <a:lnTo>
                      <a:pt x="6560" y="3965"/>
                    </a:lnTo>
                    <a:cubicBezTo>
                      <a:pt x="6560" y="3953"/>
                      <a:pt x="6560" y="3941"/>
                      <a:pt x="6560" y="3929"/>
                    </a:cubicBezTo>
                    <a:cubicBezTo>
                      <a:pt x="6560" y="3203"/>
                      <a:pt x="5977" y="2620"/>
                      <a:pt x="5251" y="2620"/>
                    </a:cubicBezTo>
                    <a:cubicBezTo>
                      <a:pt x="4524" y="2620"/>
                      <a:pt x="3941" y="3203"/>
                      <a:pt x="3941" y="3929"/>
                    </a:cubicBezTo>
                    <a:cubicBezTo>
                      <a:pt x="3941" y="4120"/>
                      <a:pt x="3977" y="4298"/>
                      <a:pt x="4060" y="4465"/>
                    </a:cubicBezTo>
                    <a:lnTo>
                      <a:pt x="2012" y="6096"/>
                    </a:lnTo>
                    <a:cubicBezTo>
                      <a:pt x="1810" y="5977"/>
                      <a:pt x="1572" y="5894"/>
                      <a:pt x="1322" y="5894"/>
                    </a:cubicBezTo>
                    <a:cubicBezTo>
                      <a:pt x="595" y="5894"/>
                      <a:pt x="0" y="6489"/>
                      <a:pt x="0" y="7215"/>
                    </a:cubicBezTo>
                    <a:cubicBezTo>
                      <a:pt x="0" y="7930"/>
                      <a:pt x="595" y="8525"/>
                      <a:pt x="1322" y="8525"/>
                    </a:cubicBezTo>
                    <a:cubicBezTo>
                      <a:pt x="2036" y="8525"/>
                      <a:pt x="2631" y="7930"/>
                      <a:pt x="2631" y="7215"/>
                    </a:cubicBezTo>
                    <a:cubicBezTo>
                      <a:pt x="2631" y="6977"/>
                      <a:pt x="2572" y="6763"/>
                      <a:pt x="2465" y="6573"/>
                    </a:cubicBezTo>
                    <a:lnTo>
                      <a:pt x="4465" y="4977"/>
                    </a:lnTo>
                    <a:cubicBezTo>
                      <a:pt x="4679" y="5144"/>
                      <a:pt x="4953" y="5239"/>
                      <a:pt x="5251" y="5239"/>
                    </a:cubicBezTo>
                    <a:cubicBezTo>
                      <a:pt x="5727" y="5239"/>
                      <a:pt x="6156" y="4977"/>
                      <a:pt x="6382" y="4596"/>
                    </a:cubicBezTo>
                    <a:lnTo>
                      <a:pt x="7894" y="5025"/>
                    </a:lnTo>
                    <a:cubicBezTo>
                      <a:pt x="7882" y="5096"/>
                      <a:pt x="7870" y="5168"/>
                      <a:pt x="7870" y="5239"/>
                    </a:cubicBezTo>
                    <a:cubicBezTo>
                      <a:pt x="7870" y="5965"/>
                      <a:pt x="8465" y="6561"/>
                      <a:pt x="9192" y="6561"/>
                    </a:cubicBezTo>
                    <a:cubicBezTo>
                      <a:pt x="9906" y="6561"/>
                      <a:pt x="10501" y="5965"/>
                      <a:pt x="10501" y="5239"/>
                    </a:cubicBezTo>
                    <a:cubicBezTo>
                      <a:pt x="10501" y="5001"/>
                      <a:pt x="10430" y="4775"/>
                      <a:pt x="10311" y="4584"/>
                    </a:cubicBezTo>
                    <a:lnTo>
                      <a:pt x="12454" y="2441"/>
                    </a:lnTo>
                    <a:cubicBezTo>
                      <a:pt x="12656" y="2548"/>
                      <a:pt x="12883" y="2620"/>
                      <a:pt x="13121" y="2620"/>
                    </a:cubicBezTo>
                    <a:cubicBezTo>
                      <a:pt x="13847" y="2620"/>
                      <a:pt x="14430" y="2036"/>
                      <a:pt x="14430" y="1310"/>
                    </a:cubicBezTo>
                    <a:cubicBezTo>
                      <a:pt x="14430" y="584"/>
                      <a:pt x="13847" y="0"/>
                      <a:pt x="1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" name="Google Shape;314;p20">
              <a:extLst>
                <a:ext uri="{FF2B5EF4-FFF2-40B4-BE49-F238E27FC236}">
                  <a16:creationId xmlns:a16="http://schemas.microsoft.com/office/drawing/2014/main" xmlns="" id="{E29A296E-D12D-40D6-ADEE-FD4C7511C4F0}"/>
                </a:ext>
              </a:extLst>
            </p:cNvPr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5;p20">
              <a:extLst>
                <a:ext uri="{FF2B5EF4-FFF2-40B4-BE49-F238E27FC236}">
                  <a16:creationId xmlns:a16="http://schemas.microsoft.com/office/drawing/2014/main" xmlns="" id="{E31AC37E-976E-44E5-B091-44A5C16BF25D}"/>
                </a:ext>
              </a:extLst>
            </p:cNvPr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6;p20">
              <a:extLst>
                <a:ext uri="{FF2B5EF4-FFF2-40B4-BE49-F238E27FC236}">
                  <a16:creationId xmlns:a16="http://schemas.microsoft.com/office/drawing/2014/main" xmlns="" id="{7DF0ADA7-70C8-4033-8EA2-BD222E3E3DC4}"/>
                </a:ext>
              </a:extLst>
            </p:cNvPr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7;p20">
              <a:extLst>
                <a:ext uri="{FF2B5EF4-FFF2-40B4-BE49-F238E27FC236}">
                  <a16:creationId xmlns:a16="http://schemas.microsoft.com/office/drawing/2014/main" xmlns="" id="{3F0972BA-EAFC-4B6B-8F2B-8E771AA17812}"/>
                </a:ext>
              </a:extLst>
            </p:cNvPr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9;p20">
              <a:extLst>
                <a:ext uri="{FF2B5EF4-FFF2-40B4-BE49-F238E27FC236}">
                  <a16:creationId xmlns:a16="http://schemas.microsoft.com/office/drawing/2014/main" xmlns="" id="{5396943A-30E5-4F28-838C-E48E136A687D}"/>
                </a:ext>
              </a:extLst>
            </p:cNvPr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Eugenio Espejo Otavalo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A81EF70-A2C5-427E-813F-96CE648D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80" y="3319545"/>
            <a:ext cx="566116" cy="504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BD67959-9559-4BE9-A81A-D7A157E4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18" y="3395261"/>
            <a:ext cx="614164" cy="4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87" y="2613737"/>
            <a:ext cx="403185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Problema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102313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9;p23">
            <a:extLst>
              <a:ext uri="{FF2B5EF4-FFF2-40B4-BE49-F238E27FC236}">
                <a16:creationId xmlns:a16="http://schemas.microsoft.com/office/drawing/2014/main" xmlns="" id="{DF3D0490-CDB0-48CA-A607-F7782C5969FB}"/>
              </a:ext>
            </a:extLst>
          </p:cNvPr>
          <p:cNvSpPr txBox="1">
            <a:spLocks/>
          </p:cNvSpPr>
          <p:nvPr/>
        </p:nvSpPr>
        <p:spPr>
          <a:xfrm>
            <a:off x="470852" y="301912"/>
            <a:ext cx="185549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ES" dirty="0"/>
              <a:t>Problema</a:t>
            </a:r>
            <a:endParaRPr lang="es-MX" dirty="0"/>
          </a:p>
        </p:txBody>
      </p:sp>
      <p:sp>
        <p:nvSpPr>
          <p:cNvPr id="9" name="Google Shape;427;p23">
            <a:extLst>
              <a:ext uri="{FF2B5EF4-FFF2-40B4-BE49-F238E27FC236}">
                <a16:creationId xmlns:a16="http://schemas.microsoft.com/office/drawing/2014/main" xmlns="" id="{1B769883-1148-4424-B8BC-137031E357AD}"/>
              </a:ext>
            </a:extLst>
          </p:cNvPr>
          <p:cNvSpPr/>
          <p:nvPr/>
        </p:nvSpPr>
        <p:spPr>
          <a:xfrm>
            <a:off x="5881609" y="3069076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lnTo>
                  <a:pt x="0" y="25"/>
                </a:lnTo>
                <a:lnTo>
                  <a:pt x="12" y="13"/>
                </a:lnTo>
                <a:lnTo>
                  <a:pt x="0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28;p23">
            <a:extLst>
              <a:ext uri="{FF2B5EF4-FFF2-40B4-BE49-F238E27FC236}">
                <a16:creationId xmlns:a16="http://schemas.microsoft.com/office/drawing/2014/main" xmlns="" id="{1646386A-4DFF-4AB5-B7F1-B47243C7E47F}"/>
              </a:ext>
            </a:extLst>
          </p:cNvPr>
          <p:cNvSpPr/>
          <p:nvPr/>
        </p:nvSpPr>
        <p:spPr>
          <a:xfrm>
            <a:off x="5737409" y="3965863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lnTo>
                  <a:pt x="0" y="25"/>
                </a:lnTo>
                <a:lnTo>
                  <a:pt x="12" y="13"/>
                </a:lnTo>
                <a:lnTo>
                  <a:pt x="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29;p23">
            <a:extLst>
              <a:ext uri="{FF2B5EF4-FFF2-40B4-BE49-F238E27FC236}">
                <a16:creationId xmlns:a16="http://schemas.microsoft.com/office/drawing/2014/main" xmlns="" id="{CE6E222D-1569-498C-A6D5-82A3989A8093}"/>
              </a:ext>
            </a:extLst>
          </p:cNvPr>
          <p:cNvSpPr/>
          <p:nvPr/>
        </p:nvSpPr>
        <p:spPr>
          <a:xfrm>
            <a:off x="5737409" y="4906763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24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30;p23">
            <a:extLst>
              <a:ext uri="{FF2B5EF4-FFF2-40B4-BE49-F238E27FC236}">
                <a16:creationId xmlns:a16="http://schemas.microsoft.com/office/drawing/2014/main" xmlns="" id="{6F7A992C-7112-4890-9F73-5262E8C33859}"/>
              </a:ext>
            </a:extLst>
          </p:cNvPr>
          <p:cNvSpPr/>
          <p:nvPr/>
        </p:nvSpPr>
        <p:spPr>
          <a:xfrm>
            <a:off x="6025534" y="3497063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0"/>
                </a:moveTo>
                <a:lnTo>
                  <a:pt x="0" y="12"/>
                </a:lnTo>
                <a:lnTo>
                  <a:pt x="12" y="24"/>
                </a:lnTo>
                <a:lnTo>
                  <a:pt x="12" y="0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1;p23">
            <a:extLst>
              <a:ext uri="{FF2B5EF4-FFF2-40B4-BE49-F238E27FC236}">
                <a16:creationId xmlns:a16="http://schemas.microsoft.com/office/drawing/2014/main" xmlns="" id="{759B1068-DBD1-418B-9893-7BE1786F7275}"/>
              </a:ext>
            </a:extLst>
          </p:cNvPr>
          <p:cNvSpPr/>
          <p:nvPr/>
        </p:nvSpPr>
        <p:spPr>
          <a:xfrm>
            <a:off x="6025534" y="5377063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0"/>
                </a:moveTo>
                <a:lnTo>
                  <a:pt x="0" y="12"/>
                </a:lnTo>
                <a:lnTo>
                  <a:pt x="12" y="24"/>
                </a:lnTo>
                <a:lnTo>
                  <a:pt x="12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2;p23">
            <a:extLst>
              <a:ext uri="{FF2B5EF4-FFF2-40B4-BE49-F238E27FC236}">
                <a16:creationId xmlns:a16="http://schemas.microsoft.com/office/drawing/2014/main" xmlns="" id="{3C8A5F22-2173-4B21-BC25-9F905470723E}"/>
              </a:ext>
            </a:extLst>
          </p:cNvPr>
          <p:cNvSpPr/>
          <p:nvPr/>
        </p:nvSpPr>
        <p:spPr>
          <a:xfrm>
            <a:off x="6025534" y="4439438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2" y="1"/>
                </a:moveTo>
                <a:lnTo>
                  <a:pt x="0" y="13"/>
                </a:lnTo>
                <a:lnTo>
                  <a:pt x="12" y="24"/>
                </a:lnTo>
                <a:lnTo>
                  <a:pt x="12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433;p23">
            <a:extLst>
              <a:ext uri="{FF2B5EF4-FFF2-40B4-BE49-F238E27FC236}">
                <a16:creationId xmlns:a16="http://schemas.microsoft.com/office/drawing/2014/main" xmlns="" id="{15990ECB-29FD-4C3C-92D0-79BB6064ACED}"/>
              </a:ext>
            </a:extLst>
          </p:cNvPr>
          <p:cNvGrpSpPr/>
          <p:nvPr/>
        </p:nvGrpSpPr>
        <p:grpSpPr>
          <a:xfrm>
            <a:off x="5737409" y="2585638"/>
            <a:ext cx="4006095" cy="885550"/>
            <a:chOff x="4427638" y="1213900"/>
            <a:chExt cx="4006095" cy="885550"/>
          </a:xfrm>
        </p:grpSpPr>
        <p:sp>
          <p:nvSpPr>
            <p:cNvPr id="16" name="Google Shape;434;p23">
              <a:extLst>
                <a:ext uri="{FF2B5EF4-FFF2-40B4-BE49-F238E27FC236}">
                  <a16:creationId xmlns:a16="http://schemas.microsoft.com/office/drawing/2014/main" xmlns="" id="{881C3158-C20C-4E13-97D8-984D3254581E}"/>
                </a:ext>
              </a:extLst>
            </p:cNvPr>
            <p:cNvSpPr/>
            <p:nvPr/>
          </p:nvSpPr>
          <p:spPr>
            <a:xfrm>
              <a:off x="4427638" y="1213900"/>
              <a:ext cx="1252850" cy="885550"/>
            </a:xfrm>
            <a:custGeom>
              <a:avLst/>
              <a:gdLst/>
              <a:ahLst/>
              <a:cxnLst/>
              <a:rect l="l" t="t" r="r" b="b"/>
              <a:pathLst>
                <a:path w="50114" h="35422" extrusionOk="0">
                  <a:moveTo>
                    <a:pt x="13764" y="1"/>
                  </a:moveTo>
                  <a:lnTo>
                    <a:pt x="3679" y="13002"/>
                  </a:lnTo>
                  <a:lnTo>
                    <a:pt x="0" y="17717"/>
                  </a:lnTo>
                  <a:lnTo>
                    <a:pt x="12" y="17741"/>
                  </a:lnTo>
                  <a:lnTo>
                    <a:pt x="12" y="17753"/>
                  </a:lnTo>
                  <a:lnTo>
                    <a:pt x="0" y="17765"/>
                  </a:lnTo>
                  <a:lnTo>
                    <a:pt x="0" y="17789"/>
                  </a:lnTo>
                  <a:lnTo>
                    <a:pt x="595" y="18503"/>
                  </a:lnTo>
                  <a:lnTo>
                    <a:pt x="13764" y="35422"/>
                  </a:lnTo>
                  <a:lnTo>
                    <a:pt x="29909" y="35422"/>
                  </a:lnTo>
                  <a:lnTo>
                    <a:pt x="24241" y="27980"/>
                  </a:lnTo>
                  <a:lnTo>
                    <a:pt x="50078" y="27980"/>
                  </a:lnTo>
                  <a:lnTo>
                    <a:pt x="42041" y="17729"/>
                  </a:lnTo>
                  <a:lnTo>
                    <a:pt x="50114" y="7442"/>
                  </a:lnTo>
                  <a:lnTo>
                    <a:pt x="24134" y="7442"/>
                  </a:lnTo>
                  <a:lnTo>
                    <a:pt x="2990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7;p23">
              <a:extLst>
                <a:ext uri="{FF2B5EF4-FFF2-40B4-BE49-F238E27FC236}">
                  <a16:creationId xmlns:a16="http://schemas.microsoft.com/office/drawing/2014/main" xmlns="" id="{BDEB7158-F971-400A-A0FE-4975B983BCC4}"/>
                </a:ext>
              </a:extLst>
            </p:cNvPr>
            <p:cNvSpPr txBox="1"/>
            <p:nvPr/>
          </p:nvSpPr>
          <p:spPr>
            <a:xfrm>
              <a:off x="5832904" y="1473825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Disminución de ingresos.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438;p23">
              <a:extLst>
                <a:ext uri="{FF2B5EF4-FFF2-40B4-BE49-F238E27FC236}">
                  <a16:creationId xmlns:a16="http://schemas.microsoft.com/office/drawing/2014/main" xmlns="" id="{E189353A-7C0B-43E4-BB92-5D3875A3C587}"/>
                </a:ext>
              </a:extLst>
            </p:cNvPr>
            <p:cNvSpPr txBox="1"/>
            <p:nvPr/>
          </p:nvSpPr>
          <p:spPr>
            <a:xfrm>
              <a:off x="4504163" y="13748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oogle Shape;439;p23">
            <a:extLst>
              <a:ext uri="{FF2B5EF4-FFF2-40B4-BE49-F238E27FC236}">
                <a16:creationId xmlns:a16="http://schemas.microsoft.com/office/drawing/2014/main" xmlns="" id="{0285F50D-1ABD-4685-BBF7-35FEC67B99BB}"/>
              </a:ext>
            </a:extLst>
          </p:cNvPr>
          <p:cNvGrpSpPr/>
          <p:nvPr/>
        </p:nvGrpSpPr>
        <p:grpSpPr>
          <a:xfrm>
            <a:off x="5737409" y="4464438"/>
            <a:ext cx="4006095" cy="885550"/>
            <a:chOff x="4427638" y="3092700"/>
            <a:chExt cx="4006095" cy="885550"/>
          </a:xfrm>
        </p:grpSpPr>
        <p:sp>
          <p:nvSpPr>
            <p:cNvPr id="22" name="Google Shape;440;p23">
              <a:extLst>
                <a:ext uri="{FF2B5EF4-FFF2-40B4-BE49-F238E27FC236}">
                  <a16:creationId xmlns:a16="http://schemas.microsoft.com/office/drawing/2014/main" xmlns="" id="{71B46512-4356-4770-8A1D-01848D837B09}"/>
                </a:ext>
              </a:extLst>
            </p:cNvPr>
            <p:cNvSpPr/>
            <p:nvPr/>
          </p:nvSpPr>
          <p:spPr>
            <a:xfrm>
              <a:off x="4427638" y="3092700"/>
              <a:ext cx="1252850" cy="885550"/>
            </a:xfrm>
            <a:custGeom>
              <a:avLst/>
              <a:gdLst/>
              <a:ahLst/>
              <a:cxnLst/>
              <a:rect l="l" t="t" r="r" b="b"/>
              <a:pathLst>
                <a:path w="50114" h="35422" extrusionOk="0">
                  <a:moveTo>
                    <a:pt x="13764" y="1"/>
                  </a:moveTo>
                  <a:lnTo>
                    <a:pt x="3679" y="12979"/>
                  </a:lnTo>
                  <a:lnTo>
                    <a:pt x="0" y="17693"/>
                  </a:lnTo>
                  <a:lnTo>
                    <a:pt x="12" y="17705"/>
                  </a:lnTo>
                  <a:lnTo>
                    <a:pt x="0" y="17717"/>
                  </a:lnTo>
                  <a:lnTo>
                    <a:pt x="0" y="17741"/>
                  </a:lnTo>
                  <a:lnTo>
                    <a:pt x="595" y="18491"/>
                  </a:lnTo>
                  <a:lnTo>
                    <a:pt x="13764" y="35422"/>
                  </a:lnTo>
                  <a:lnTo>
                    <a:pt x="29909" y="35422"/>
                  </a:lnTo>
                  <a:lnTo>
                    <a:pt x="24241" y="28135"/>
                  </a:lnTo>
                  <a:lnTo>
                    <a:pt x="50078" y="28135"/>
                  </a:lnTo>
                  <a:lnTo>
                    <a:pt x="42041" y="17812"/>
                  </a:lnTo>
                  <a:lnTo>
                    <a:pt x="50114" y="7442"/>
                  </a:lnTo>
                  <a:lnTo>
                    <a:pt x="24134" y="7442"/>
                  </a:lnTo>
                  <a:lnTo>
                    <a:pt x="2990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;p23">
              <a:extLst>
                <a:ext uri="{FF2B5EF4-FFF2-40B4-BE49-F238E27FC236}">
                  <a16:creationId xmlns:a16="http://schemas.microsoft.com/office/drawing/2014/main" xmlns="" id="{231A7F9E-5D12-4628-A8F2-4CDC8C82B589}"/>
                </a:ext>
              </a:extLst>
            </p:cNvPr>
            <p:cNvSpPr txBox="1"/>
            <p:nvPr/>
          </p:nvSpPr>
          <p:spPr>
            <a:xfrm>
              <a:off x="4504163" y="32536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 dirty="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444;p23">
              <a:extLst>
                <a:ext uri="{FF2B5EF4-FFF2-40B4-BE49-F238E27FC236}">
                  <a16:creationId xmlns:a16="http://schemas.microsoft.com/office/drawing/2014/main" xmlns="" id="{5DB4D10C-B945-4251-9808-0E4C98FC9032}"/>
                </a:ext>
              </a:extLst>
            </p:cNvPr>
            <p:cNvSpPr txBox="1"/>
            <p:nvPr/>
          </p:nvSpPr>
          <p:spPr>
            <a:xfrm>
              <a:off x="5832904" y="3326600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Malestar en la población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" name="Google Shape;445;p23">
            <a:extLst>
              <a:ext uri="{FF2B5EF4-FFF2-40B4-BE49-F238E27FC236}">
                <a16:creationId xmlns:a16="http://schemas.microsoft.com/office/drawing/2014/main" xmlns="" id="{1921D185-51DD-49DF-8DEB-A3384778976A}"/>
              </a:ext>
            </a:extLst>
          </p:cNvPr>
          <p:cNvGrpSpPr/>
          <p:nvPr/>
        </p:nvGrpSpPr>
        <p:grpSpPr>
          <a:xfrm>
            <a:off x="5737409" y="3523263"/>
            <a:ext cx="4006095" cy="885550"/>
            <a:chOff x="4427638" y="2151525"/>
            <a:chExt cx="4006095" cy="885550"/>
          </a:xfrm>
        </p:grpSpPr>
        <p:sp>
          <p:nvSpPr>
            <p:cNvPr id="28" name="Google Shape;446;p23">
              <a:extLst>
                <a:ext uri="{FF2B5EF4-FFF2-40B4-BE49-F238E27FC236}">
                  <a16:creationId xmlns:a16="http://schemas.microsoft.com/office/drawing/2014/main" xmlns="" id="{BBB57562-67B6-4DB2-BC62-E39F09E62B18}"/>
                </a:ext>
              </a:extLst>
            </p:cNvPr>
            <p:cNvSpPr/>
            <p:nvPr/>
          </p:nvSpPr>
          <p:spPr>
            <a:xfrm>
              <a:off x="4427638" y="2151525"/>
              <a:ext cx="1252850" cy="885550"/>
            </a:xfrm>
            <a:custGeom>
              <a:avLst/>
              <a:gdLst/>
              <a:ahLst/>
              <a:cxnLst/>
              <a:rect l="l" t="t" r="r" b="b"/>
              <a:pathLst>
                <a:path w="50114" h="35422" extrusionOk="0">
                  <a:moveTo>
                    <a:pt x="13764" y="0"/>
                  </a:moveTo>
                  <a:lnTo>
                    <a:pt x="3679" y="12990"/>
                  </a:lnTo>
                  <a:lnTo>
                    <a:pt x="0" y="17705"/>
                  </a:lnTo>
                  <a:lnTo>
                    <a:pt x="12" y="17717"/>
                  </a:lnTo>
                  <a:lnTo>
                    <a:pt x="12" y="17729"/>
                  </a:lnTo>
                  <a:lnTo>
                    <a:pt x="0" y="17741"/>
                  </a:lnTo>
                  <a:lnTo>
                    <a:pt x="0" y="17764"/>
                  </a:lnTo>
                  <a:lnTo>
                    <a:pt x="595" y="18491"/>
                  </a:lnTo>
                  <a:lnTo>
                    <a:pt x="13764" y="35421"/>
                  </a:lnTo>
                  <a:lnTo>
                    <a:pt x="29909" y="35421"/>
                  </a:lnTo>
                  <a:lnTo>
                    <a:pt x="24241" y="27980"/>
                  </a:lnTo>
                  <a:lnTo>
                    <a:pt x="50078" y="27980"/>
                  </a:lnTo>
                  <a:lnTo>
                    <a:pt x="42041" y="17657"/>
                  </a:lnTo>
                  <a:lnTo>
                    <a:pt x="50114" y="7287"/>
                  </a:lnTo>
                  <a:lnTo>
                    <a:pt x="24134" y="7287"/>
                  </a:lnTo>
                  <a:lnTo>
                    <a:pt x="2990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7;p23">
              <a:extLst>
                <a:ext uri="{FF2B5EF4-FFF2-40B4-BE49-F238E27FC236}">
                  <a16:creationId xmlns:a16="http://schemas.microsoft.com/office/drawing/2014/main" xmlns="" id="{15FDA647-5E98-47D0-A928-E8CA11CC9570}"/>
                </a:ext>
              </a:extLst>
            </p:cNvPr>
            <p:cNvSpPr txBox="1"/>
            <p:nvPr/>
          </p:nvSpPr>
          <p:spPr>
            <a:xfrm>
              <a:off x="4504163" y="2312450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 dirty="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450;p23">
              <a:extLst>
                <a:ext uri="{FF2B5EF4-FFF2-40B4-BE49-F238E27FC236}">
                  <a16:creationId xmlns:a16="http://schemas.microsoft.com/office/drawing/2014/main" xmlns="" id="{62FF2DFF-8311-4EAB-9154-0FAEA68232C6}"/>
                </a:ext>
              </a:extLst>
            </p:cNvPr>
            <p:cNvSpPr txBox="1"/>
            <p:nvPr/>
          </p:nvSpPr>
          <p:spPr>
            <a:xfrm>
              <a:off x="5832904" y="2374982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Deterioro del sistema de agua potable.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" name="Google Shape;451;p23">
            <a:extLst>
              <a:ext uri="{FF2B5EF4-FFF2-40B4-BE49-F238E27FC236}">
                <a16:creationId xmlns:a16="http://schemas.microsoft.com/office/drawing/2014/main" xmlns="" id="{4F5AFC02-0214-4783-83F3-641E58A5AA3F}"/>
              </a:ext>
            </a:extLst>
          </p:cNvPr>
          <p:cNvGrpSpPr/>
          <p:nvPr/>
        </p:nvGrpSpPr>
        <p:grpSpPr>
          <a:xfrm>
            <a:off x="2019775" y="4933263"/>
            <a:ext cx="4006084" cy="885550"/>
            <a:chOff x="710004" y="3561525"/>
            <a:chExt cx="4006084" cy="885550"/>
          </a:xfrm>
        </p:grpSpPr>
        <p:sp>
          <p:nvSpPr>
            <p:cNvPr id="34" name="Google Shape;452;p23">
              <a:extLst>
                <a:ext uri="{FF2B5EF4-FFF2-40B4-BE49-F238E27FC236}">
                  <a16:creationId xmlns:a16="http://schemas.microsoft.com/office/drawing/2014/main" xmlns="" id="{32F3C208-163E-4872-B1E4-978B0BFA3F31}"/>
                </a:ext>
              </a:extLst>
            </p:cNvPr>
            <p:cNvSpPr/>
            <p:nvPr/>
          </p:nvSpPr>
          <p:spPr>
            <a:xfrm>
              <a:off x="3463213" y="3561525"/>
              <a:ext cx="1252875" cy="885550"/>
            </a:xfrm>
            <a:custGeom>
              <a:avLst/>
              <a:gdLst/>
              <a:ahLst/>
              <a:cxnLst/>
              <a:rect l="l" t="t" r="r" b="b"/>
              <a:pathLst>
                <a:path w="50115" h="35422" extrusionOk="0">
                  <a:moveTo>
                    <a:pt x="20206" y="0"/>
                  </a:moveTo>
                  <a:lnTo>
                    <a:pt x="25980" y="7441"/>
                  </a:lnTo>
                  <a:lnTo>
                    <a:pt x="1" y="7441"/>
                  </a:lnTo>
                  <a:lnTo>
                    <a:pt x="8073" y="17740"/>
                  </a:lnTo>
                  <a:lnTo>
                    <a:pt x="49" y="27980"/>
                  </a:lnTo>
                  <a:lnTo>
                    <a:pt x="25873" y="27980"/>
                  </a:lnTo>
                  <a:lnTo>
                    <a:pt x="20206" y="35421"/>
                  </a:lnTo>
                  <a:lnTo>
                    <a:pt x="36363" y="35421"/>
                  </a:lnTo>
                  <a:lnTo>
                    <a:pt x="49531" y="18514"/>
                  </a:lnTo>
                  <a:lnTo>
                    <a:pt x="50114" y="17800"/>
                  </a:lnTo>
                  <a:lnTo>
                    <a:pt x="50114" y="17776"/>
                  </a:lnTo>
                  <a:lnTo>
                    <a:pt x="50102" y="17764"/>
                  </a:lnTo>
                  <a:lnTo>
                    <a:pt x="50102" y="17752"/>
                  </a:lnTo>
                  <a:lnTo>
                    <a:pt x="50114" y="17740"/>
                  </a:lnTo>
                  <a:lnTo>
                    <a:pt x="46435" y="13014"/>
                  </a:lnTo>
                  <a:lnTo>
                    <a:pt x="363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;p23">
              <a:extLst>
                <a:ext uri="{FF2B5EF4-FFF2-40B4-BE49-F238E27FC236}">
                  <a16:creationId xmlns:a16="http://schemas.microsoft.com/office/drawing/2014/main" xmlns="" id="{EB1C0BB1-C3DF-4770-BC5C-CFB72356A6F8}"/>
                </a:ext>
              </a:extLst>
            </p:cNvPr>
            <p:cNvSpPr txBox="1"/>
            <p:nvPr/>
          </p:nvSpPr>
          <p:spPr>
            <a:xfrm>
              <a:off x="4033588" y="3722450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 dirty="0">
                <a:solidFill>
                  <a:srgbClr val="FFFFFF"/>
                </a:solidFill>
              </a:endParaRPr>
            </a:p>
          </p:txBody>
        </p:sp>
        <p:sp>
          <p:nvSpPr>
            <p:cNvPr id="38" name="Google Shape;456;p23">
              <a:extLst>
                <a:ext uri="{FF2B5EF4-FFF2-40B4-BE49-F238E27FC236}">
                  <a16:creationId xmlns:a16="http://schemas.microsoft.com/office/drawing/2014/main" xmlns="" id="{5E5CC834-E690-4258-9469-563290D3716B}"/>
                </a:ext>
              </a:extLst>
            </p:cNvPr>
            <p:cNvSpPr txBox="1"/>
            <p:nvPr/>
          </p:nvSpPr>
          <p:spPr>
            <a:xfrm>
              <a:off x="710004" y="3686120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Problemas en el sistema informático.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" name="Google Shape;457;p23">
            <a:extLst>
              <a:ext uri="{FF2B5EF4-FFF2-40B4-BE49-F238E27FC236}">
                <a16:creationId xmlns:a16="http://schemas.microsoft.com/office/drawing/2014/main" xmlns="" id="{ECA9FA9F-4726-436C-979F-4AABF5488AD1}"/>
              </a:ext>
            </a:extLst>
          </p:cNvPr>
          <p:cNvGrpSpPr/>
          <p:nvPr/>
        </p:nvGrpSpPr>
        <p:grpSpPr>
          <a:xfrm>
            <a:off x="2019739" y="3995638"/>
            <a:ext cx="4006120" cy="885550"/>
            <a:chOff x="709968" y="2623900"/>
            <a:chExt cx="4006120" cy="885550"/>
          </a:xfrm>
        </p:grpSpPr>
        <p:sp>
          <p:nvSpPr>
            <p:cNvPr id="40" name="Google Shape;458;p23">
              <a:extLst>
                <a:ext uri="{FF2B5EF4-FFF2-40B4-BE49-F238E27FC236}">
                  <a16:creationId xmlns:a16="http://schemas.microsoft.com/office/drawing/2014/main" xmlns="" id="{D721050D-A026-4E5D-B7B7-BFAC1303DEE3}"/>
                </a:ext>
              </a:extLst>
            </p:cNvPr>
            <p:cNvSpPr/>
            <p:nvPr/>
          </p:nvSpPr>
          <p:spPr>
            <a:xfrm>
              <a:off x="3463213" y="2623900"/>
              <a:ext cx="1252875" cy="885550"/>
            </a:xfrm>
            <a:custGeom>
              <a:avLst/>
              <a:gdLst/>
              <a:ahLst/>
              <a:cxnLst/>
              <a:rect l="l" t="t" r="r" b="b"/>
              <a:pathLst>
                <a:path w="50115" h="35422" extrusionOk="0">
                  <a:moveTo>
                    <a:pt x="20206" y="0"/>
                  </a:moveTo>
                  <a:lnTo>
                    <a:pt x="25980" y="7442"/>
                  </a:lnTo>
                  <a:lnTo>
                    <a:pt x="1" y="7442"/>
                  </a:lnTo>
                  <a:lnTo>
                    <a:pt x="8073" y="17812"/>
                  </a:lnTo>
                  <a:lnTo>
                    <a:pt x="49" y="28135"/>
                  </a:lnTo>
                  <a:lnTo>
                    <a:pt x="25873" y="28135"/>
                  </a:lnTo>
                  <a:lnTo>
                    <a:pt x="20206" y="35421"/>
                  </a:lnTo>
                  <a:lnTo>
                    <a:pt x="36363" y="35421"/>
                  </a:lnTo>
                  <a:lnTo>
                    <a:pt x="49531" y="18515"/>
                  </a:lnTo>
                  <a:lnTo>
                    <a:pt x="50114" y="17800"/>
                  </a:lnTo>
                  <a:lnTo>
                    <a:pt x="50114" y="17788"/>
                  </a:lnTo>
                  <a:lnTo>
                    <a:pt x="50102" y="17765"/>
                  </a:lnTo>
                  <a:lnTo>
                    <a:pt x="50114" y="17741"/>
                  </a:lnTo>
                  <a:lnTo>
                    <a:pt x="46435" y="13014"/>
                  </a:lnTo>
                  <a:lnTo>
                    <a:pt x="363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9;p23">
              <a:extLst>
                <a:ext uri="{FF2B5EF4-FFF2-40B4-BE49-F238E27FC236}">
                  <a16:creationId xmlns:a16="http://schemas.microsoft.com/office/drawing/2014/main" xmlns="" id="{CC5F3BCC-2C45-4AE4-BC61-92727E722221}"/>
                </a:ext>
              </a:extLst>
            </p:cNvPr>
            <p:cNvSpPr txBox="1"/>
            <p:nvPr/>
          </p:nvSpPr>
          <p:spPr>
            <a:xfrm>
              <a:off x="4033588" y="27848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 dirty="0">
                <a:solidFill>
                  <a:srgbClr val="FFFFFF"/>
                </a:solidFill>
              </a:endParaRPr>
            </a:p>
          </p:txBody>
        </p:sp>
        <p:sp>
          <p:nvSpPr>
            <p:cNvPr id="44" name="Google Shape;462;p23">
              <a:extLst>
                <a:ext uri="{FF2B5EF4-FFF2-40B4-BE49-F238E27FC236}">
                  <a16:creationId xmlns:a16="http://schemas.microsoft.com/office/drawing/2014/main" xmlns="" id="{9D76FA0C-CC99-4288-9312-A0DA97B84FF6}"/>
                </a:ext>
              </a:extLst>
            </p:cNvPr>
            <p:cNvSpPr txBox="1"/>
            <p:nvPr/>
          </p:nvSpPr>
          <p:spPr>
            <a:xfrm>
              <a:off x="709968" y="2898992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 existe cultura de pago.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" name="Google Shape;463;p23">
            <a:extLst>
              <a:ext uri="{FF2B5EF4-FFF2-40B4-BE49-F238E27FC236}">
                <a16:creationId xmlns:a16="http://schemas.microsoft.com/office/drawing/2014/main" xmlns="" id="{F5721B8B-1307-425F-AF80-8570AA8C80CA}"/>
              </a:ext>
            </a:extLst>
          </p:cNvPr>
          <p:cNvGrpSpPr/>
          <p:nvPr/>
        </p:nvGrpSpPr>
        <p:grpSpPr>
          <a:xfrm>
            <a:off x="2027771" y="3054438"/>
            <a:ext cx="3998088" cy="885550"/>
            <a:chOff x="718000" y="1682700"/>
            <a:chExt cx="3998088" cy="885550"/>
          </a:xfrm>
        </p:grpSpPr>
        <p:sp>
          <p:nvSpPr>
            <p:cNvPr id="46" name="Google Shape;464;p23">
              <a:extLst>
                <a:ext uri="{FF2B5EF4-FFF2-40B4-BE49-F238E27FC236}">
                  <a16:creationId xmlns:a16="http://schemas.microsoft.com/office/drawing/2014/main" xmlns="" id="{831E30CA-EF60-4EC9-8AEA-0C25EBC87EB8}"/>
                </a:ext>
              </a:extLst>
            </p:cNvPr>
            <p:cNvSpPr/>
            <p:nvPr/>
          </p:nvSpPr>
          <p:spPr>
            <a:xfrm>
              <a:off x="3463213" y="1682700"/>
              <a:ext cx="1252875" cy="885550"/>
            </a:xfrm>
            <a:custGeom>
              <a:avLst/>
              <a:gdLst/>
              <a:ahLst/>
              <a:cxnLst/>
              <a:rect l="l" t="t" r="r" b="b"/>
              <a:pathLst>
                <a:path w="50115" h="35422" extrusionOk="0">
                  <a:moveTo>
                    <a:pt x="20206" y="1"/>
                  </a:moveTo>
                  <a:lnTo>
                    <a:pt x="25873" y="7288"/>
                  </a:lnTo>
                  <a:lnTo>
                    <a:pt x="49" y="7288"/>
                  </a:lnTo>
                  <a:lnTo>
                    <a:pt x="8073" y="17610"/>
                  </a:lnTo>
                  <a:lnTo>
                    <a:pt x="1" y="27981"/>
                  </a:lnTo>
                  <a:lnTo>
                    <a:pt x="25980" y="27981"/>
                  </a:lnTo>
                  <a:lnTo>
                    <a:pt x="20206" y="35422"/>
                  </a:lnTo>
                  <a:lnTo>
                    <a:pt x="36363" y="35422"/>
                  </a:lnTo>
                  <a:lnTo>
                    <a:pt x="46435" y="22432"/>
                  </a:lnTo>
                  <a:lnTo>
                    <a:pt x="50114" y="17729"/>
                  </a:lnTo>
                  <a:lnTo>
                    <a:pt x="50102" y="17717"/>
                  </a:lnTo>
                  <a:lnTo>
                    <a:pt x="50102" y="17705"/>
                  </a:lnTo>
                  <a:lnTo>
                    <a:pt x="50114" y="17694"/>
                  </a:lnTo>
                  <a:lnTo>
                    <a:pt x="50114" y="17682"/>
                  </a:lnTo>
                  <a:lnTo>
                    <a:pt x="49531" y="16932"/>
                  </a:lnTo>
                  <a:lnTo>
                    <a:pt x="363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5;p23">
              <a:extLst>
                <a:ext uri="{FF2B5EF4-FFF2-40B4-BE49-F238E27FC236}">
                  <a16:creationId xmlns:a16="http://schemas.microsoft.com/office/drawing/2014/main" xmlns="" id="{BBD75FDE-05EA-47B3-ACC2-BA9C8A60EB3C}"/>
                </a:ext>
              </a:extLst>
            </p:cNvPr>
            <p:cNvSpPr txBox="1"/>
            <p:nvPr/>
          </p:nvSpPr>
          <p:spPr>
            <a:xfrm>
              <a:off x="4033588" y="1843625"/>
              <a:ext cx="6063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 dirty="0">
                <a:solidFill>
                  <a:srgbClr val="FFFFFF"/>
                </a:solidFill>
              </a:endParaRPr>
            </a:p>
          </p:txBody>
        </p:sp>
        <p:sp>
          <p:nvSpPr>
            <p:cNvPr id="50" name="Google Shape;468;p23">
              <a:extLst>
                <a:ext uri="{FF2B5EF4-FFF2-40B4-BE49-F238E27FC236}">
                  <a16:creationId xmlns:a16="http://schemas.microsoft.com/office/drawing/2014/main" xmlns="" id="{6C323205-AEAE-4DAB-A6EE-E7E8BFA3723D}"/>
                </a:ext>
              </a:extLst>
            </p:cNvPr>
            <p:cNvSpPr txBox="1"/>
            <p:nvPr/>
          </p:nvSpPr>
          <p:spPr>
            <a:xfrm>
              <a:off x="718000" y="1946750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Desconocimiento de valores adeudados.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" name="Google Shape;196;p18">
            <a:extLst>
              <a:ext uri="{FF2B5EF4-FFF2-40B4-BE49-F238E27FC236}">
                <a16:creationId xmlns:a16="http://schemas.microsoft.com/office/drawing/2014/main" xmlns="" id="{71FBF1F8-5B3E-4DE4-9691-9A1B5E87AB4F}"/>
              </a:ext>
            </a:extLst>
          </p:cNvPr>
          <p:cNvGrpSpPr/>
          <p:nvPr/>
        </p:nvGrpSpPr>
        <p:grpSpPr>
          <a:xfrm>
            <a:off x="3328186" y="712113"/>
            <a:ext cx="5192461" cy="929104"/>
            <a:chOff x="1754075" y="2679217"/>
            <a:chExt cx="5192461" cy="929104"/>
          </a:xfrm>
        </p:grpSpPr>
        <p:sp>
          <p:nvSpPr>
            <p:cNvPr id="52" name="Google Shape;197;p18">
              <a:extLst>
                <a:ext uri="{FF2B5EF4-FFF2-40B4-BE49-F238E27FC236}">
                  <a16:creationId xmlns:a16="http://schemas.microsoft.com/office/drawing/2014/main" xmlns="" id="{B0652A0E-CB7B-4DC3-9656-2C19387FA3EE}"/>
                </a:ext>
              </a:extLst>
            </p:cNvPr>
            <p:cNvSpPr/>
            <p:nvPr/>
          </p:nvSpPr>
          <p:spPr>
            <a:xfrm>
              <a:off x="2304094" y="2796612"/>
              <a:ext cx="4642442" cy="683476"/>
            </a:xfrm>
            <a:custGeom>
              <a:avLst/>
              <a:gdLst/>
              <a:ahLst/>
              <a:cxnLst/>
              <a:rect l="l" t="t" r="r" b="b"/>
              <a:pathLst>
                <a:path w="162807" h="23969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59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;p18">
              <a:extLst>
                <a:ext uri="{FF2B5EF4-FFF2-40B4-BE49-F238E27FC236}">
                  <a16:creationId xmlns:a16="http://schemas.microsoft.com/office/drawing/2014/main" xmlns="" id="{553BA020-E526-4080-8319-FC7144728C38}"/>
                </a:ext>
              </a:extLst>
            </p:cNvPr>
            <p:cNvSpPr/>
            <p:nvPr/>
          </p:nvSpPr>
          <p:spPr>
            <a:xfrm>
              <a:off x="6324013" y="2863317"/>
              <a:ext cx="560548" cy="560576"/>
            </a:xfrm>
            <a:custGeom>
              <a:avLst/>
              <a:gdLst/>
              <a:ahLst/>
              <a:cxnLst/>
              <a:rect l="l" t="t" r="r" b="b"/>
              <a:pathLst>
                <a:path w="19658" h="19659" extrusionOk="0">
                  <a:moveTo>
                    <a:pt x="9823" y="1"/>
                  </a:moveTo>
                  <a:cubicBezTo>
                    <a:pt x="4394" y="1"/>
                    <a:pt x="0" y="4406"/>
                    <a:pt x="0" y="9835"/>
                  </a:cubicBezTo>
                  <a:cubicBezTo>
                    <a:pt x="0" y="15265"/>
                    <a:pt x="4394" y="19658"/>
                    <a:pt x="9823" y="19658"/>
                  </a:cubicBezTo>
                  <a:cubicBezTo>
                    <a:pt x="15264" y="19658"/>
                    <a:pt x="19657" y="15265"/>
                    <a:pt x="19657" y="9835"/>
                  </a:cubicBezTo>
                  <a:cubicBezTo>
                    <a:pt x="19657" y="4406"/>
                    <a:pt x="15264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;p18">
              <a:extLst>
                <a:ext uri="{FF2B5EF4-FFF2-40B4-BE49-F238E27FC236}">
                  <a16:creationId xmlns:a16="http://schemas.microsoft.com/office/drawing/2014/main" xmlns="" id="{12DDFF93-CD2D-4EC2-ABC9-1FCE23EE8421}"/>
                </a:ext>
              </a:extLst>
            </p:cNvPr>
            <p:cNvSpPr/>
            <p:nvPr/>
          </p:nvSpPr>
          <p:spPr>
            <a:xfrm>
              <a:off x="1754075" y="2679217"/>
              <a:ext cx="956393" cy="929104"/>
            </a:xfrm>
            <a:custGeom>
              <a:avLst/>
              <a:gdLst/>
              <a:ahLst/>
              <a:cxnLst/>
              <a:rect l="l" t="t" r="r" b="b"/>
              <a:pathLst>
                <a:path w="33540" h="32583" extrusionOk="0">
                  <a:moveTo>
                    <a:pt x="16766" y="1"/>
                  </a:moveTo>
                  <a:cubicBezTo>
                    <a:pt x="15496" y="1"/>
                    <a:pt x="14228" y="486"/>
                    <a:pt x="13264" y="1456"/>
                  </a:cubicBezTo>
                  <a:lnTo>
                    <a:pt x="1929" y="12791"/>
                  </a:lnTo>
                  <a:cubicBezTo>
                    <a:pt x="0" y="14720"/>
                    <a:pt x="0" y="17863"/>
                    <a:pt x="1929" y="19804"/>
                  </a:cubicBezTo>
                  <a:lnTo>
                    <a:pt x="13264" y="31127"/>
                  </a:lnTo>
                  <a:cubicBezTo>
                    <a:pt x="14228" y="32097"/>
                    <a:pt x="15496" y="32582"/>
                    <a:pt x="16766" y="32582"/>
                  </a:cubicBezTo>
                  <a:cubicBezTo>
                    <a:pt x="18035" y="32582"/>
                    <a:pt x="19306" y="32097"/>
                    <a:pt x="20276" y="31127"/>
                  </a:cubicBezTo>
                  <a:lnTo>
                    <a:pt x="31599" y="19804"/>
                  </a:lnTo>
                  <a:cubicBezTo>
                    <a:pt x="33540" y="17863"/>
                    <a:pt x="33540" y="14720"/>
                    <a:pt x="31599" y="12791"/>
                  </a:cubicBezTo>
                  <a:lnTo>
                    <a:pt x="20276" y="1456"/>
                  </a:lnTo>
                  <a:cubicBezTo>
                    <a:pt x="19306" y="486"/>
                    <a:pt x="18035" y="1"/>
                    <a:pt x="16766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0;p18">
              <a:extLst>
                <a:ext uri="{FF2B5EF4-FFF2-40B4-BE49-F238E27FC236}">
                  <a16:creationId xmlns:a16="http://schemas.microsoft.com/office/drawing/2014/main" xmlns="" id="{73C4F89E-36A2-471C-BCF4-A37F8EE94D09}"/>
                </a:ext>
              </a:extLst>
            </p:cNvPr>
            <p:cNvSpPr/>
            <p:nvPr/>
          </p:nvSpPr>
          <p:spPr>
            <a:xfrm>
              <a:off x="1844043" y="2764623"/>
              <a:ext cx="776463" cy="758299"/>
            </a:xfrm>
            <a:custGeom>
              <a:avLst/>
              <a:gdLst/>
              <a:ahLst/>
              <a:cxnLst/>
              <a:rect l="l" t="t" r="r" b="b"/>
              <a:pathLst>
                <a:path w="27230" h="26593" extrusionOk="0">
                  <a:moveTo>
                    <a:pt x="13614" y="0"/>
                  </a:moveTo>
                  <a:cubicBezTo>
                    <a:pt x="12791" y="0"/>
                    <a:pt x="11966" y="313"/>
                    <a:pt x="11335" y="938"/>
                  </a:cubicBezTo>
                  <a:lnTo>
                    <a:pt x="1262" y="11022"/>
                  </a:lnTo>
                  <a:cubicBezTo>
                    <a:pt x="0" y="12284"/>
                    <a:pt x="0" y="14320"/>
                    <a:pt x="1262" y="15571"/>
                  </a:cubicBezTo>
                  <a:lnTo>
                    <a:pt x="11335" y="25655"/>
                  </a:lnTo>
                  <a:cubicBezTo>
                    <a:pt x="11966" y="26280"/>
                    <a:pt x="12791" y="26593"/>
                    <a:pt x="13614" y="26593"/>
                  </a:cubicBezTo>
                  <a:cubicBezTo>
                    <a:pt x="14437" y="26593"/>
                    <a:pt x="15258" y="26280"/>
                    <a:pt x="15883" y="25655"/>
                  </a:cubicBezTo>
                  <a:lnTo>
                    <a:pt x="25968" y="15571"/>
                  </a:lnTo>
                  <a:cubicBezTo>
                    <a:pt x="27230" y="14320"/>
                    <a:pt x="27230" y="12284"/>
                    <a:pt x="25968" y="11022"/>
                  </a:cubicBezTo>
                  <a:lnTo>
                    <a:pt x="15883" y="938"/>
                  </a:lnTo>
                  <a:cubicBezTo>
                    <a:pt x="15258" y="313"/>
                    <a:pt x="14437" y="0"/>
                    <a:pt x="136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Google Shape;203;p18">
              <a:extLst>
                <a:ext uri="{FF2B5EF4-FFF2-40B4-BE49-F238E27FC236}">
                  <a16:creationId xmlns:a16="http://schemas.microsoft.com/office/drawing/2014/main" xmlns="" id="{F7EEE901-0977-4E00-83ED-A2961E191156}"/>
                </a:ext>
              </a:extLst>
            </p:cNvPr>
            <p:cNvSpPr txBox="1"/>
            <p:nvPr/>
          </p:nvSpPr>
          <p:spPr>
            <a:xfrm>
              <a:off x="2710468" y="2863317"/>
              <a:ext cx="3611022" cy="53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dirty="0">
                  <a:solidFill>
                    <a:schemeClr val="bg1"/>
                  </a:solidFill>
                </a:rPr>
                <a:t>Baja recuperación de cartera vencida de la JAAP.</a:t>
              </a:r>
              <a:endParaRPr sz="1600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9" name="Google Shape;468;p23">
            <a:extLst>
              <a:ext uri="{FF2B5EF4-FFF2-40B4-BE49-F238E27FC236}">
                <a16:creationId xmlns:a16="http://schemas.microsoft.com/office/drawing/2014/main" xmlns="" id="{3B96357D-B440-49EB-A571-195B255CA62A}"/>
              </a:ext>
            </a:extLst>
          </p:cNvPr>
          <p:cNvSpPr txBox="1"/>
          <p:nvPr/>
        </p:nvSpPr>
        <p:spPr>
          <a:xfrm>
            <a:off x="4346094" y="2068785"/>
            <a:ext cx="260082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Efectos</a:t>
            </a:r>
            <a:endParaRPr sz="20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" name="Google Shape;468;p23">
            <a:extLst>
              <a:ext uri="{FF2B5EF4-FFF2-40B4-BE49-F238E27FC236}">
                <a16:creationId xmlns:a16="http://schemas.microsoft.com/office/drawing/2014/main" xmlns="" id="{6C39BF8D-B2D2-41C7-9FDE-90B71B652804}"/>
              </a:ext>
            </a:extLst>
          </p:cNvPr>
          <p:cNvSpPr txBox="1"/>
          <p:nvPr/>
        </p:nvSpPr>
        <p:spPr>
          <a:xfrm>
            <a:off x="2984164" y="2608282"/>
            <a:ext cx="260082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Causas</a:t>
            </a:r>
            <a:endParaRPr sz="20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50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CEFAF89-C3B4-4548-8655-E975FF7A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0" y="3076575"/>
            <a:ext cx="5086350" cy="378142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43CB4E32-7CDA-45E5-A0FD-577F670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87" y="2613737"/>
            <a:ext cx="403185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r>
              <a:rPr lang="es-ES" sz="8000" dirty="0"/>
              <a:t>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105095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4;p16">
            <a:extLst>
              <a:ext uri="{FF2B5EF4-FFF2-40B4-BE49-F238E27FC236}">
                <a16:creationId xmlns:a16="http://schemas.microsoft.com/office/drawing/2014/main" xmlns="" id="{14683FD0-CC49-4F76-A356-DA75224DE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0035" y="2875707"/>
            <a:ext cx="223463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34343"/>
                </a:solidFill>
                <a:latin typeface="Fira Sans Extra Condensed Medium"/>
                <a:sym typeface="Fira Sans Extra Condensed Medium"/>
              </a:rPr>
              <a:t>Objetivo General</a:t>
            </a:r>
            <a:endParaRPr sz="4000" dirty="0">
              <a:solidFill>
                <a:srgbClr val="434343"/>
              </a:solidFill>
              <a:latin typeface="Fira Sans Extra Condensed Medium"/>
              <a:sym typeface="Fira Sans Extra Condensed Medium"/>
            </a:endParaRPr>
          </a:p>
        </p:txBody>
      </p:sp>
      <p:grpSp>
        <p:nvGrpSpPr>
          <p:cNvPr id="8" name="Google Shape;119;p16">
            <a:extLst>
              <a:ext uri="{FF2B5EF4-FFF2-40B4-BE49-F238E27FC236}">
                <a16:creationId xmlns:a16="http://schemas.microsoft.com/office/drawing/2014/main" xmlns="" id="{701408C2-70FB-46D0-8B6E-5FD8349C35A5}"/>
              </a:ext>
            </a:extLst>
          </p:cNvPr>
          <p:cNvGrpSpPr/>
          <p:nvPr/>
        </p:nvGrpSpPr>
        <p:grpSpPr>
          <a:xfrm>
            <a:off x="4625788" y="2823882"/>
            <a:ext cx="7566212" cy="940868"/>
            <a:chOff x="3198322" y="1823925"/>
            <a:chExt cx="5945908" cy="671500"/>
          </a:xfrm>
        </p:grpSpPr>
        <p:sp>
          <p:nvSpPr>
            <p:cNvPr id="9" name="Google Shape;120;p16">
              <a:extLst>
                <a:ext uri="{FF2B5EF4-FFF2-40B4-BE49-F238E27FC236}">
                  <a16:creationId xmlns:a16="http://schemas.microsoft.com/office/drawing/2014/main" xmlns="" id="{1133EAC6-B395-46EB-81BC-90255FAAA56A}"/>
                </a:ext>
              </a:extLst>
            </p:cNvPr>
            <p:cNvSpPr/>
            <p:nvPr/>
          </p:nvSpPr>
          <p:spPr>
            <a:xfrm>
              <a:off x="3198322" y="1823925"/>
              <a:ext cx="5945908" cy="671500"/>
            </a:xfrm>
            <a:custGeom>
              <a:avLst/>
              <a:gdLst/>
              <a:ahLst/>
              <a:cxnLst/>
              <a:rect l="l" t="t" r="r" b="b"/>
              <a:pathLst>
                <a:path w="195573" h="22087" extrusionOk="0">
                  <a:moveTo>
                    <a:pt x="11049" y="0"/>
                  </a:moveTo>
                  <a:cubicBezTo>
                    <a:pt x="4953" y="0"/>
                    <a:pt x="0" y="4941"/>
                    <a:pt x="0" y="11037"/>
                  </a:cubicBezTo>
                  <a:cubicBezTo>
                    <a:pt x="0" y="17145"/>
                    <a:pt x="4953" y="22086"/>
                    <a:pt x="11049" y="22086"/>
                  </a:cubicBezTo>
                  <a:lnTo>
                    <a:pt x="195572" y="22086"/>
                  </a:lnTo>
                  <a:lnTo>
                    <a:pt x="1955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;p16">
              <a:extLst>
                <a:ext uri="{FF2B5EF4-FFF2-40B4-BE49-F238E27FC236}">
                  <a16:creationId xmlns:a16="http://schemas.microsoft.com/office/drawing/2014/main" xmlns="" id="{CB868EC5-567B-4120-B136-7232546359F6}"/>
                </a:ext>
              </a:extLst>
            </p:cNvPr>
            <p:cNvSpPr/>
            <p:nvPr/>
          </p:nvSpPr>
          <p:spPr>
            <a:xfrm>
              <a:off x="3286638" y="1897041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0"/>
                  </a:moveTo>
                  <a:cubicBezTo>
                    <a:pt x="3858" y="0"/>
                    <a:pt x="0" y="3870"/>
                    <a:pt x="0" y="8632"/>
                  </a:cubicBezTo>
                  <a:cubicBezTo>
                    <a:pt x="0" y="13407"/>
                    <a:pt x="3858" y="17264"/>
                    <a:pt x="8633" y="17264"/>
                  </a:cubicBezTo>
                  <a:cubicBezTo>
                    <a:pt x="13395" y="17264"/>
                    <a:pt x="17265" y="13407"/>
                    <a:pt x="17265" y="8632"/>
                  </a:cubicBezTo>
                  <a:cubicBezTo>
                    <a:pt x="17265" y="3870"/>
                    <a:pt x="13395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;p16">
              <a:extLst>
                <a:ext uri="{FF2B5EF4-FFF2-40B4-BE49-F238E27FC236}">
                  <a16:creationId xmlns:a16="http://schemas.microsoft.com/office/drawing/2014/main" xmlns="" id="{529CAE16-6E1C-43C9-8FA7-159162466842}"/>
                </a:ext>
              </a:extLst>
            </p:cNvPr>
            <p:cNvSpPr/>
            <p:nvPr/>
          </p:nvSpPr>
          <p:spPr>
            <a:xfrm>
              <a:off x="3336587" y="1947355"/>
              <a:ext cx="424632" cy="424632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13967" y="6977"/>
                  </a:moveTo>
                  <a:cubicBezTo>
                    <a:pt x="13967" y="10835"/>
                    <a:pt x="10847" y="13966"/>
                    <a:pt x="6990" y="13966"/>
                  </a:cubicBezTo>
                  <a:cubicBezTo>
                    <a:pt x="3132" y="13966"/>
                    <a:pt x="1" y="10835"/>
                    <a:pt x="1" y="6977"/>
                  </a:cubicBezTo>
                  <a:cubicBezTo>
                    <a:pt x="1" y="3131"/>
                    <a:pt x="3132" y="0"/>
                    <a:pt x="6990" y="0"/>
                  </a:cubicBezTo>
                  <a:cubicBezTo>
                    <a:pt x="10847" y="0"/>
                    <a:pt x="13967" y="3131"/>
                    <a:pt x="13967" y="6977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25;p16">
              <a:extLst>
                <a:ext uri="{FF2B5EF4-FFF2-40B4-BE49-F238E27FC236}">
                  <a16:creationId xmlns:a16="http://schemas.microsoft.com/office/drawing/2014/main" xmlns="" id="{183923EA-6D0A-46CA-8FE1-DF8E2521D1D5}"/>
                </a:ext>
              </a:extLst>
            </p:cNvPr>
            <p:cNvSpPr txBox="1"/>
            <p:nvPr/>
          </p:nvSpPr>
          <p:spPr>
            <a:xfrm>
              <a:off x="3899853" y="1890100"/>
              <a:ext cx="5110524" cy="524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Implementar una solución basada en técnicas de BI, para la recuperación de cartera vencida de la JAAP Eugenio Espejo.</a:t>
              </a:r>
              <a:endParaRPr lang="es-EC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74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575</Words>
  <Application>Microsoft Office PowerPoint</Application>
  <PresentationFormat>Panorámica</PresentationFormat>
  <Paragraphs>184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Fira Sans Extra Condensed</vt:lpstr>
      <vt:lpstr>Fira Sans Extra Condensed Medium</vt:lpstr>
      <vt:lpstr>Roboto</vt:lpstr>
      <vt:lpstr>Tema de Office</vt:lpstr>
      <vt:lpstr>Presentación de PowerPoint</vt:lpstr>
      <vt:lpstr>Agenda</vt:lpstr>
      <vt:lpstr>Contexto </vt:lpstr>
      <vt:lpstr>Presentación de PowerPoint</vt:lpstr>
      <vt:lpstr>Presentación de PowerPoint</vt:lpstr>
      <vt:lpstr>Problema </vt:lpstr>
      <vt:lpstr>Presentación de PowerPoint</vt:lpstr>
      <vt:lpstr>Objetivos </vt:lpstr>
      <vt:lpstr>Objetivo General</vt:lpstr>
      <vt:lpstr>Objetivos Específicos</vt:lpstr>
      <vt:lpstr>Estado del arte </vt:lpstr>
      <vt:lpstr>Presentación de PowerPoint</vt:lpstr>
      <vt:lpstr>Metodología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BTSY</dc:creator>
  <cp:lastModifiedBy>Calderon Garcia Angel David</cp:lastModifiedBy>
  <cp:revision>15</cp:revision>
  <dcterms:created xsi:type="dcterms:W3CDTF">2021-07-20T00:57:45Z</dcterms:created>
  <dcterms:modified xsi:type="dcterms:W3CDTF">2021-08-23T14:06:38Z</dcterms:modified>
</cp:coreProperties>
</file>